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7"/>
  </p:notesMasterIdLst>
  <p:handoutMasterIdLst>
    <p:handoutMasterId r:id="rId28"/>
  </p:handout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3" r:id="rId17"/>
    <p:sldId id="272" r:id="rId18"/>
    <p:sldId id="271" r:id="rId19"/>
    <p:sldId id="274" r:id="rId20"/>
    <p:sldId id="275" r:id="rId21"/>
    <p:sldId id="276" r:id="rId22"/>
    <p:sldId id="277" r:id="rId23"/>
    <p:sldId id="278" r:id="rId24"/>
    <p:sldId id="279" r:id="rId25"/>
    <p:sldId id="280" r:id="rId26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89A1A"/>
    <a:srgbClr val="EF507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1314" autoAdjust="0"/>
    <p:restoredTop sz="94660"/>
  </p:normalViewPr>
  <p:slideViewPr>
    <p:cSldViewPr snapToGrid="0">
      <p:cViewPr varScale="1">
        <p:scale>
          <a:sx n="92" d="100"/>
          <a:sy n="92" d="100"/>
        </p:scale>
        <p:origin x="192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r>
              <a:rPr lang="zh-CN" altLang="en-US"/>
              <a:t>  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r>
              <a:rPr lang="zh-CN" altLang="en-US"/>
              <a:t>  </a:t>
            </a: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r>
              <a:rPr lang="zh-CN" altLang="en-US"/>
              <a:t>  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BFAC1D-934F-4252-ABAB-413A2C88916A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18A83C-7B8C-437B-8781-FF72742E65E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BFAC1D-934F-4252-ABAB-413A2C88916A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18A83C-7B8C-437B-8781-FF72742E65E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BFAC1D-934F-4252-ABAB-413A2C88916A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18A83C-7B8C-437B-8781-FF72742E65E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BFAC1D-934F-4252-ABAB-413A2C88916A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18A83C-7B8C-437B-8781-FF72742E65E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1_标题幻灯片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BFAC1D-934F-4252-ABAB-413A2C88916A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18A83C-7B8C-437B-8781-FF72742E65E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BFAC1D-934F-4252-ABAB-413A2C88916A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18A83C-7B8C-437B-8781-FF72742E65E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BFAC1D-934F-4252-ABAB-413A2C88916A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18A83C-7B8C-437B-8781-FF72742E65E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BFAC1D-934F-4252-ABAB-413A2C88916A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18A83C-7B8C-437B-8781-FF72742E65E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BFAC1D-934F-4252-ABAB-413A2C88916A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18A83C-7B8C-437B-8781-FF72742E65E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BFAC1D-934F-4252-ABAB-413A2C88916A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18A83C-7B8C-437B-8781-FF72742E65E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BFAC1D-934F-4252-ABAB-413A2C88916A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18A83C-7B8C-437B-8781-FF72742E65E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92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BFAC1D-934F-4252-ABAB-413A2C88916A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18A83C-7B8C-437B-8781-FF72742E65E6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7" name="图片 6"/>
          <p:cNvPicPr>
            <a:picLocks noChangeAspect="1"/>
          </p:cNvPicPr>
          <p:nvPr userDrawn="1"/>
        </p:nvPicPr>
        <p:blipFill rotWithShape="1">
          <a:blip r:embed="rId14"/>
          <a:srcRect l="212" r="10899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em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4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1.emf"/><Relationship Id="rId4" Type="http://schemas.openxmlformats.org/officeDocument/2006/relationships/image" Target="../media/image10.emf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1.emf"/><Relationship Id="rId4" Type="http://schemas.openxmlformats.org/officeDocument/2006/relationships/image" Target="../media/image10.emf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7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emf"/><Relationship Id="rId4" Type="http://schemas.openxmlformats.org/officeDocument/2006/relationships/image" Target="../media/image32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png"/><Relationship Id="rId5" Type="http://schemas.openxmlformats.org/officeDocument/2006/relationships/image" Target="../media/image11.emf"/><Relationship Id="rId4" Type="http://schemas.openxmlformats.org/officeDocument/2006/relationships/image" Target="../media/image10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1.emf"/><Relationship Id="rId4" Type="http://schemas.openxmlformats.org/officeDocument/2006/relationships/image" Target="../media/image10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" y="4608830"/>
            <a:ext cx="12192000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5450" y="4608689"/>
            <a:ext cx="1249138" cy="1794878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9" name="文本框 8"/>
          <p:cNvSpPr txBox="1"/>
          <p:nvPr/>
        </p:nvSpPr>
        <p:spPr>
          <a:xfrm>
            <a:off x="2461490" y="2209742"/>
            <a:ext cx="6785151" cy="1016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dist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6000" b="1" dirty="0">
                <a:solidFill>
                  <a:srgbClr val="FF0000"/>
                </a:solidFill>
                <a:latin typeface="华康海报体W12" panose="040B0C09000000000000" pitchFamily="81" charset="-122"/>
                <a:ea typeface="华康海报体W12" panose="040B0C09000000000000" pitchFamily="81" charset="-122"/>
              </a:rPr>
              <a:t>小学教育</a:t>
            </a:r>
            <a:r>
              <a:rPr lang="zh-CN" altLang="en-US" sz="6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华康海报体W12" panose="040B0C09000000000000" pitchFamily="81" charset="-122"/>
                <a:ea typeface="华康海报体W12" panose="040B0C09000000000000" pitchFamily="81" charset="-122"/>
              </a:rPr>
              <a:t>通用模板</a:t>
            </a:r>
          </a:p>
        </p:txBody>
      </p:sp>
      <p:sp>
        <p:nvSpPr>
          <p:cNvPr id="10" name="文本框 9"/>
          <p:cNvSpPr txBox="1"/>
          <p:nvPr/>
        </p:nvSpPr>
        <p:spPr>
          <a:xfrm>
            <a:off x="2520712" y="3157410"/>
            <a:ext cx="6666706" cy="3683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dist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华康海报体W12" panose="040B0C09000000000000" pitchFamily="81" charset="-122"/>
              </a:rPr>
              <a:t>THE PROFESSIONAL EDUCATIONAL TEMPLATE</a:t>
            </a:r>
            <a:endParaRPr lang="zh-CN" altLang="en-US" dirty="0">
              <a:solidFill>
                <a:schemeClr val="tx1">
                  <a:lumMod val="85000"/>
                  <a:lumOff val="15000"/>
                </a:schemeClr>
              </a:solidFill>
              <a:latin typeface="+mj-lt"/>
              <a:ea typeface="华康海报体W12" panose="040B0C09000000000000" pitchFamily="81" charset="-122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6782319" y="3583649"/>
            <a:ext cx="2368365" cy="33718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dist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教师：</a:t>
            </a:r>
            <a:r>
              <a:rPr lang="en-US" altLang="zh-CN" sz="1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xxx</a:t>
            </a:r>
          </a:p>
        </p:txBody>
      </p:sp>
      <p:pic>
        <p:nvPicPr>
          <p:cNvPr id="12" name="图片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6834" y="5986258"/>
            <a:ext cx="974725" cy="644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图片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46058" y="1414586"/>
            <a:ext cx="2680053" cy="14758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/>
          <p:cNvPicPr>
            <a:picLocks noChangeAspect="1"/>
          </p:cNvPicPr>
          <p:nvPr userDrawn="1"/>
        </p:nvPicPr>
        <p:blipFill rotWithShape="1">
          <a:blip r:embed="rId7"/>
          <a:srcRect b="8659"/>
          <a:stretch>
            <a:fillRect/>
          </a:stretch>
        </p:blipFill>
        <p:spPr>
          <a:xfrm>
            <a:off x="7846695" y="4007485"/>
            <a:ext cx="4345940" cy="2396490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677960" y="2408340"/>
            <a:ext cx="3504910" cy="477277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6"/>
          <p:cNvGrpSpPr/>
          <p:nvPr/>
        </p:nvGrpSpPr>
        <p:grpSpPr bwMode="auto">
          <a:xfrm>
            <a:off x="288825" y="272851"/>
            <a:ext cx="704597" cy="464734"/>
            <a:chOff x="0" y="0"/>
            <a:chExt cx="2239" cy="1479"/>
          </a:xfrm>
        </p:grpSpPr>
        <p:sp>
          <p:nvSpPr>
            <p:cNvPr id="3" name="AutoShape 17"/>
            <p:cNvSpPr/>
            <p:nvPr/>
          </p:nvSpPr>
          <p:spPr bwMode="auto">
            <a:xfrm>
              <a:off x="708" y="34"/>
              <a:ext cx="1481" cy="1270"/>
            </a:xfrm>
            <a:custGeom>
              <a:avLst/>
              <a:gdLst/>
              <a:ahLst/>
              <a:cxnLst/>
              <a:rect l="0" t="0" r="r" b="b"/>
              <a:pathLst>
                <a:path w="21600" h="21600">
                  <a:moveTo>
                    <a:pt x="577" y="11364"/>
                  </a:moveTo>
                  <a:lnTo>
                    <a:pt x="0" y="21600"/>
                  </a:lnTo>
                  <a:lnTo>
                    <a:pt x="21600" y="0"/>
                  </a:lnTo>
                  <a:lnTo>
                    <a:pt x="577" y="11364"/>
                  </a:lnTo>
                  <a:close/>
                  <a:moveTo>
                    <a:pt x="577" y="11364"/>
                  </a:moveTo>
                </a:path>
              </a:pathLst>
            </a:custGeom>
            <a:solidFill>
              <a:schemeClr val="accent6">
                <a:lumMod val="50000"/>
              </a:schemeClr>
            </a:solidFill>
            <a:ln w="25400" cap="flat">
              <a:solidFill>
                <a:schemeClr val="tx1">
                  <a:alpha val="0"/>
                </a:schemeClr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Gill Sans" charset="0"/>
                <a:ea typeface="Heiti SC Light" charset="0"/>
                <a:sym typeface="Gill Sans" charset="0"/>
              </a:endParaRPr>
            </a:p>
          </p:txBody>
        </p:sp>
        <p:sp>
          <p:nvSpPr>
            <p:cNvPr id="4" name="AutoShape 18"/>
            <p:cNvSpPr/>
            <p:nvPr/>
          </p:nvSpPr>
          <p:spPr bwMode="auto">
            <a:xfrm>
              <a:off x="671" y="54"/>
              <a:ext cx="1518" cy="1297"/>
            </a:xfrm>
            <a:custGeom>
              <a:avLst/>
              <a:gdLst/>
              <a:ahLst/>
              <a:cxnLst/>
              <a:rect l="0" t="0" r="r" b="b"/>
              <a:pathLst>
                <a:path w="21600" h="21600">
                  <a:moveTo>
                    <a:pt x="338" y="10512"/>
                  </a:moveTo>
                  <a:lnTo>
                    <a:pt x="0" y="21600"/>
                  </a:lnTo>
                  <a:lnTo>
                    <a:pt x="2612" y="12113"/>
                  </a:lnTo>
                  <a:lnTo>
                    <a:pt x="21600" y="0"/>
                  </a:lnTo>
                  <a:lnTo>
                    <a:pt x="14474" y="1859"/>
                  </a:lnTo>
                  <a:lnTo>
                    <a:pt x="338" y="10512"/>
                  </a:lnTo>
                  <a:close/>
                  <a:moveTo>
                    <a:pt x="338" y="10512"/>
                  </a:moveTo>
                </a:path>
              </a:pathLst>
            </a:custGeom>
            <a:solidFill>
              <a:srgbClr val="92D050"/>
            </a:solidFill>
            <a:ln w="25400" cap="flat">
              <a:solidFill>
                <a:schemeClr val="tx1">
                  <a:alpha val="0"/>
                </a:schemeClr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Gill Sans" charset="0"/>
                <a:ea typeface="Heiti SC Light" charset="0"/>
                <a:sym typeface="Gill Sans" charset="0"/>
              </a:endParaRPr>
            </a:p>
          </p:txBody>
        </p:sp>
        <p:sp>
          <p:nvSpPr>
            <p:cNvPr id="5" name="AutoShape 19"/>
            <p:cNvSpPr/>
            <p:nvPr/>
          </p:nvSpPr>
          <p:spPr bwMode="auto">
            <a:xfrm>
              <a:off x="0" y="0"/>
              <a:ext cx="2239" cy="700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w 21600"/>
                <a:gd name="T9" fmla="*/ 0 h 2160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1600" h="21600">
                  <a:moveTo>
                    <a:pt x="0" y="12991"/>
                  </a:moveTo>
                  <a:lnTo>
                    <a:pt x="6723" y="21600"/>
                  </a:lnTo>
                  <a:lnTo>
                    <a:pt x="21600" y="0"/>
                  </a:lnTo>
                  <a:lnTo>
                    <a:pt x="0" y="12991"/>
                  </a:lnTo>
                  <a:close/>
                  <a:moveTo>
                    <a:pt x="0" y="12991"/>
                  </a:moveTo>
                </a:path>
              </a:pathLst>
            </a:custGeom>
            <a:solidFill>
              <a:srgbClr val="00B050"/>
            </a:solidFill>
            <a:ln w="25400" cap="flat">
              <a:solidFill>
                <a:schemeClr val="tx1">
                  <a:alpha val="0"/>
                </a:schemeClr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zh-CN" altLang="en-US"/>
            </a:p>
          </p:txBody>
        </p:sp>
        <p:sp>
          <p:nvSpPr>
            <p:cNvPr id="6" name="AutoShape 20"/>
            <p:cNvSpPr/>
            <p:nvPr/>
          </p:nvSpPr>
          <p:spPr bwMode="auto">
            <a:xfrm>
              <a:off x="876" y="11"/>
              <a:ext cx="1335" cy="1468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w 21600"/>
                <a:gd name="T9" fmla="*/ 0 h 2160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1600" h="21600">
                  <a:moveTo>
                    <a:pt x="0" y="10747"/>
                  </a:moveTo>
                  <a:lnTo>
                    <a:pt x="21600" y="0"/>
                  </a:lnTo>
                  <a:lnTo>
                    <a:pt x="7562" y="21600"/>
                  </a:lnTo>
                  <a:lnTo>
                    <a:pt x="0" y="10747"/>
                  </a:lnTo>
                  <a:close/>
                  <a:moveTo>
                    <a:pt x="0" y="10747"/>
                  </a:moveTo>
                </a:path>
              </a:pathLst>
            </a:custGeom>
            <a:solidFill>
              <a:srgbClr val="00B050"/>
            </a:solidFill>
            <a:ln w="25400" cap="flat">
              <a:solidFill>
                <a:schemeClr val="tx1">
                  <a:alpha val="0"/>
                </a:schemeClr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zh-CN" altLang="en-US"/>
            </a:p>
          </p:txBody>
        </p:sp>
      </p:grpSp>
      <p:sp>
        <p:nvSpPr>
          <p:cNvPr id="7" name="文本框 2"/>
          <p:cNvSpPr txBox="1"/>
          <p:nvPr/>
        </p:nvSpPr>
        <p:spPr>
          <a:xfrm>
            <a:off x="1057934" y="292751"/>
            <a:ext cx="2452910" cy="40011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dist"/>
            <a:r>
              <a:rPr lang="zh-CN" altLang="en-US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点击此处添加目录</a:t>
            </a:r>
          </a:p>
        </p:txBody>
      </p:sp>
      <p:grpSp>
        <p:nvGrpSpPr>
          <p:cNvPr id="8" name="组合 7"/>
          <p:cNvGrpSpPr/>
          <p:nvPr/>
        </p:nvGrpSpPr>
        <p:grpSpPr>
          <a:xfrm>
            <a:off x="1805096" y="1603522"/>
            <a:ext cx="8581808" cy="3377602"/>
            <a:chOff x="868477" y="1930800"/>
            <a:chExt cx="7167562" cy="2820987"/>
          </a:xfrm>
        </p:grpSpPr>
        <p:grpSp>
          <p:nvGrpSpPr>
            <p:cNvPr id="9" name="Group 9"/>
            <p:cNvGrpSpPr>
              <a:grpSpLocks noChangeAspect="1"/>
            </p:cNvGrpSpPr>
            <p:nvPr/>
          </p:nvGrpSpPr>
          <p:grpSpPr bwMode="auto">
            <a:xfrm>
              <a:off x="868477" y="1930800"/>
              <a:ext cx="3468687" cy="2820987"/>
              <a:chOff x="0" y="0"/>
              <a:chExt cx="3468371" cy="2821795"/>
            </a:xfrm>
          </p:grpSpPr>
          <p:pic>
            <p:nvPicPr>
              <p:cNvPr id="13" name="图片 5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2755" r="12131"/>
              <a:stretch>
                <a:fillRect/>
              </a:stretch>
            </p:blipFill>
            <p:spPr bwMode="auto">
              <a:xfrm>
                <a:off x="0" y="0"/>
                <a:ext cx="3468371" cy="282179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4" name="图片 3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81245" y="224766"/>
                <a:ext cx="3082601" cy="176610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grpSp>
          <p:nvGrpSpPr>
            <p:cNvPr id="10" name="Group 12"/>
            <p:cNvGrpSpPr>
              <a:grpSpLocks noChangeAspect="1"/>
            </p:cNvGrpSpPr>
            <p:nvPr/>
          </p:nvGrpSpPr>
          <p:grpSpPr bwMode="auto">
            <a:xfrm>
              <a:off x="4567352" y="1930800"/>
              <a:ext cx="3468687" cy="2820987"/>
              <a:chOff x="0" y="0"/>
              <a:chExt cx="3468371" cy="2821795"/>
            </a:xfrm>
          </p:grpSpPr>
          <p:pic>
            <p:nvPicPr>
              <p:cNvPr id="11" name="图片 12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2755" r="12131"/>
              <a:stretch>
                <a:fillRect/>
              </a:stretch>
            </p:blipFill>
            <p:spPr bwMode="auto">
              <a:xfrm>
                <a:off x="0" y="0"/>
                <a:ext cx="3468371" cy="282179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2" name="图片 11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730" t="18973" r="1794" b="9488"/>
              <a:stretch>
                <a:fillRect/>
              </a:stretch>
            </p:blipFill>
            <p:spPr bwMode="auto">
              <a:xfrm>
                <a:off x="165113" y="239744"/>
                <a:ext cx="3092597" cy="173708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  <p:sp>
        <p:nvSpPr>
          <p:cNvPr id="15" name="矩形 14"/>
          <p:cNvSpPr>
            <a:spLocks noChangeArrowheads="1"/>
          </p:cNvSpPr>
          <p:nvPr/>
        </p:nvSpPr>
        <p:spPr bwMode="auto">
          <a:xfrm>
            <a:off x="1958121" y="5467147"/>
            <a:ext cx="8275758" cy="6740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>
              <a:buNone/>
            </a:pP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单击此处编辑您要的内容，建议您在展示时采用微软雅黑字体，本模版所有图形线条及其相应素材均可自由编辑、改色、替换。更多使用说明和作品请详阅模版最末的使用手册。</a:t>
            </a: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更多作品请在稻壳儿搜索</a:t>
            </a:r>
            <a:r>
              <a:rPr lang="zh-CN" alt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：野百合。</a:t>
            </a:r>
            <a:endParaRPr lang="en-US" altLang="zh-CN" sz="14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6"/>
          <p:cNvGrpSpPr/>
          <p:nvPr/>
        </p:nvGrpSpPr>
        <p:grpSpPr bwMode="auto">
          <a:xfrm>
            <a:off x="288825" y="272851"/>
            <a:ext cx="704597" cy="464734"/>
            <a:chOff x="0" y="0"/>
            <a:chExt cx="2239" cy="1479"/>
          </a:xfrm>
        </p:grpSpPr>
        <p:sp>
          <p:nvSpPr>
            <p:cNvPr id="3" name="AutoShape 17"/>
            <p:cNvSpPr/>
            <p:nvPr/>
          </p:nvSpPr>
          <p:spPr bwMode="auto">
            <a:xfrm>
              <a:off x="708" y="34"/>
              <a:ext cx="1481" cy="1270"/>
            </a:xfrm>
            <a:custGeom>
              <a:avLst/>
              <a:gdLst/>
              <a:ahLst/>
              <a:cxnLst/>
              <a:rect l="0" t="0" r="r" b="b"/>
              <a:pathLst>
                <a:path w="21600" h="21600">
                  <a:moveTo>
                    <a:pt x="577" y="11364"/>
                  </a:moveTo>
                  <a:lnTo>
                    <a:pt x="0" y="21600"/>
                  </a:lnTo>
                  <a:lnTo>
                    <a:pt x="21600" y="0"/>
                  </a:lnTo>
                  <a:lnTo>
                    <a:pt x="577" y="11364"/>
                  </a:lnTo>
                  <a:close/>
                  <a:moveTo>
                    <a:pt x="577" y="11364"/>
                  </a:moveTo>
                </a:path>
              </a:pathLst>
            </a:custGeom>
            <a:solidFill>
              <a:schemeClr val="accent6">
                <a:lumMod val="50000"/>
              </a:schemeClr>
            </a:solidFill>
            <a:ln w="25400" cap="flat">
              <a:solidFill>
                <a:schemeClr val="tx1">
                  <a:alpha val="0"/>
                </a:schemeClr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Gill Sans" charset="0"/>
                <a:ea typeface="Heiti SC Light" charset="0"/>
                <a:sym typeface="Gill Sans" charset="0"/>
              </a:endParaRPr>
            </a:p>
          </p:txBody>
        </p:sp>
        <p:sp>
          <p:nvSpPr>
            <p:cNvPr id="4" name="AutoShape 18"/>
            <p:cNvSpPr/>
            <p:nvPr/>
          </p:nvSpPr>
          <p:spPr bwMode="auto">
            <a:xfrm>
              <a:off x="671" y="54"/>
              <a:ext cx="1518" cy="1297"/>
            </a:xfrm>
            <a:custGeom>
              <a:avLst/>
              <a:gdLst/>
              <a:ahLst/>
              <a:cxnLst/>
              <a:rect l="0" t="0" r="r" b="b"/>
              <a:pathLst>
                <a:path w="21600" h="21600">
                  <a:moveTo>
                    <a:pt x="338" y="10512"/>
                  </a:moveTo>
                  <a:lnTo>
                    <a:pt x="0" y="21600"/>
                  </a:lnTo>
                  <a:lnTo>
                    <a:pt x="2612" y="12113"/>
                  </a:lnTo>
                  <a:lnTo>
                    <a:pt x="21600" y="0"/>
                  </a:lnTo>
                  <a:lnTo>
                    <a:pt x="14474" y="1859"/>
                  </a:lnTo>
                  <a:lnTo>
                    <a:pt x="338" y="10512"/>
                  </a:lnTo>
                  <a:close/>
                  <a:moveTo>
                    <a:pt x="338" y="10512"/>
                  </a:moveTo>
                </a:path>
              </a:pathLst>
            </a:custGeom>
            <a:solidFill>
              <a:srgbClr val="92D050"/>
            </a:solidFill>
            <a:ln w="25400" cap="flat">
              <a:solidFill>
                <a:schemeClr val="tx1">
                  <a:alpha val="0"/>
                </a:schemeClr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Gill Sans" charset="0"/>
                <a:ea typeface="Heiti SC Light" charset="0"/>
                <a:sym typeface="Gill Sans" charset="0"/>
              </a:endParaRPr>
            </a:p>
          </p:txBody>
        </p:sp>
        <p:sp>
          <p:nvSpPr>
            <p:cNvPr id="5" name="AutoShape 19"/>
            <p:cNvSpPr/>
            <p:nvPr/>
          </p:nvSpPr>
          <p:spPr bwMode="auto">
            <a:xfrm>
              <a:off x="0" y="0"/>
              <a:ext cx="2239" cy="700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w 21600"/>
                <a:gd name="T9" fmla="*/ 0 h 2160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1600" h="21600">
                  <a:moveTo>
                    <a:pt x="0" y="12991"/>
                  </a:moveTo>
                  <a:lnTo>
                    <a:pt x="6723" y="21600"/>
                  </a:lnTo>
                  <a:lnTo>
                    <a:pt x="21600" y="0"/>
                  </a:lnTo>
                  <a:lnTo>
                    <a:pt x="0" y="12991"/>
                  </a:lnTo>
                  <a:close/>
                  <a:moveTo>
                    <a:pt x="0" y="12991"/>
                  </a:moveTo>
                </a:path>
              </a:pathLst>
            </a:custGeom>
            <a:solidFill>
              <a:srgbClr val="00B050"/>
            </a:solidFill>
            <a:ln w="25400" cap="flat">
              <a:solidFill>
                <a:schemeClr val="tx1">
                  <a:alpha val="0"/>
                </a:schemeClr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zh-CN" altLang="en-US"/>
            </a:p>
          </p:txBody>
        </p:sp>
        <p:sp>
          <p:nvSpPr>
            <p:cNvPr id="6" name="AutoShape 20"/>
            <p:cNvSpPr/>
            <p:nvPr/>
          </p:nvSpPr>
          <p:spPr bwMode="auto">
            <a:xfrm>
              <a:off x="876" y="11"/>
              <a:ext cx="1335" cy="1468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w 21600"/>
                <a:gd name="T9" fmla="*/ 0 h 2160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1600" h="21600">
                  <a:moveTo>
                    <a:pt x="0" y="10747"/>
                  </a:moveTo>
                  <a:lnTo>
                    <a:pt x="21600" y="0"/>
                  </a:lnTo>
                  <a:lnTo>
                    <a:pt x="7562" y="21600"/>
                  </a:lnTo>
                  <a:lnTo>
                    <a:pt x="0" y="10747"/>
                  </a:lnTo>
                  <a:close/>
                  <a:moveTo>
                    <a:pt x="0" y="10747"/>
                  </a:moveTo>
                </a:path>
              </a:pathLst>
            </a:custGeom>
            <a:solidFill>
              <a:srgbClr val="00B050"/>
            </a:solidFill>
            <a:ln w="25400" cap="flat">
              <a:solidFill>
                <a:schemeClr val="tx1">
                  <a:alpha val="0"/>
                </a:schemeClr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zh-CN" altLang="en-US"/>
            </a:p>
          </p:txBody>
        </p:sp>
      </p:grpSp>
      <p:sp>
        <p:nvSpPr>
          <p:cNvPr id="7" name="文本框 2"/>
          <p:cNvSpPr txBox="1"/>
          <p:nvPr/>
        </p:nvSpPr>
        <p:spPr>
          <a:xfrm>
            <a:off x="1057934" y="292751"/>
            <a:ext cx="2452910" cy="40011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dist"/>
            <a:r>
              <a:rPr lang="zh-CN" altLang="en-US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点击此处添加目录</a:t>
            </a:r>
          </a:p>
        </p:txBody>
      </p:sp>
      <p:sp>
        <p:nvSpPr>
          <p:cNvPr id="8" name="Freeform 5"/>
          <p:cNvSpPr>
            <a:spLocks noEditPoints="1" noChangeArrowheads="1"/>
          </p:cNvSpPr>
          <p:nvPr/>
        </p:nvSpPr>
        <p:spPr bwMode="auto">
          <a:xfrm>
            <a:off x="3285360" y="1403329"/>
            <a:ext cx="543255" cy="308668"/>
          </a:xfrm>
          <a:custGeom>
            <a:avLst/>
            <a:gdLst>
              <a:gd name="T0" fmla="*/ 151 w 177"/>
              <a:gd name="T1" fmla="*/ 7 h 100"/>
              <a:gd name="T2" fmla="*/ 170 w 177"/>
              <a:gd name="T3" fmla="*/ 27 h 100"/>
              <a:gd name="T4" fmla="*/ 170 w 177"/>
              <a:gd name="T5" fmla="*/ 93 h 100"/>
              <a:gd name="T6" fmla="*/ 7 w 177"/>
              <a:gd name="T7" fmla="*/ 93 h 100"/>
              <a:gd name="T8" fmla="*/ 7 w 177"/>
              <a:gd name="T9" fmla="*/ 27 h 100"/>
              <a:gd name="T10" fmla="*/ 27 w 177"/>
              <a:gd name="T11" fmla="*/ 7 h 100"/>
              <a:gd name="T12" fmla="*/ 151 w 177"/>
              <a:gd name="T13" fmla="*/ 7 h 100"/>
              <a:gd name="T14" fmla="*/ 151 w 177"/>
              <a:gd name="T15" fmla="*/ 0 h 100"/>
              <a:gd name="T16" fmla="*/ 27 w 177"/>
              <a:gd name="T17" fmla="*/ 0 h 100"/>
              <a:gd name="T18" fmla="*/ 0 w 177"/>
              <a:gd name="T19" fmla="*/ 27 h 100"/>
              <a:gd name="T20" fmla="*/ 0 w 177"/>
              <a:gd name="T21" fmla="*/ 93 h 100"/>
              <a:gd name="T22" fmla="*/ 0 w 177"/>
              <a:gd name="T23" fmla="*/ 100 h 100"/>
              <a:gd name="T24" fmla="*/ 7 w 177"/>
              <a:gd name="T25" fmla="*/ 100 h 100"/>
              <a:gd name="T26" fmla="*/ 170 w 177"/>
              <a:gd name="T27" fmla="*/ 100 h 100"/>
              <a:gd name="T28" fmla="*/ 177 w 177"/>
              <a:gd name="T29" fmla="*/ 100 h 100"/>
              <a:gd name="T30" fmla="*/ 177 w 177"/>
              <a:gd name="T31" fmla="*/ 93 h 100"/>
              <a:gd name="T32" fmla="*/ 177 w 177"/>
              <a:gd name="T33" fmla="*/ 27 h 100"/>
              <a:gd name="T34" fmla="*/ 151 w 177"/>
              <a:gd name="T35" fmla="*/ 0 h 100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w 177"/>
              <a:gd name="T55" fmla="*/ 0 h 100"/>
              <a:gd name="T56" fmla="*/ 177 w 177"/>
              <a:gd name="T57" fmla="*/ 100 h 100"/>
            </a:gdLst>
            <a:ahLst/>
            <a:cxnLst>
              <a:cxn ang="T36">
                <a:pos x="T0" y="T1"/>
              </a:cxn>
              <a:cxn ang="T37">
                <a:pos x="T2" y="T3"/>
              </a:cxn>
              <a:cxn ang="T38">
                <a:pos x="T4" y="T5"/>
              </a:cxn>
              <a:cxn ang="T39">
                <a:pos x="T6" y="T7"/>
              </a:cxn>
              <a:cxn ang="T40">
                <a:pos x="T8" y="T9"/>
              </a:cxn>
              <a:cxn ang="T41">
                <a:pos x="T10" y="T11"/>
              </a:cxn>
              <a:cxn ang="T42">
                <a:pos x="T12" y="T13"/>
              </a:cxn>
              <a:cxn ang="T43">
                <a:pos x="T14" y="T15"/>
              </a:cxn>
              <a:cxn ang="T44">
                <a:pos x="T16" y="T17"/>
              </a:cxn>
              <a:cxn ang="T45">
                <a:pos x="T18" y="T19"/>
              </a:cxn>
              <a:cxn ang="T46">
                <a:pos x="T20" y="T21"/>
              </a:cxn>
              <a:cxn ang="T47">
                <a:pos x="T22" y="T23"/>
              </a:cxn>
              <a:cxn ang="T48">
                <a:pos x="T24" y="T25"/>
              </a:cxn>
              <a:cxn ang="T49">
                <a:pos x="T26" y="T27"/>
              </a:cxn>
              <a:cxn ang="T50">
                <a:pos x="T28" y="T29"/>
              </a:cxn>
              <a:cxn ang="T51">
                <a:pos x="T30" y="T31"/>
              </a:cxn>
              <a:cxn ang="T52">
                <a:pos x="T32" y="T33"/>
              </a:cxn>
              <a:cxn ang="T53">
                <a:pos x="T34" y="T35"/>
              </a:cxn>
            </a:cxnLst>
            <a:rect l="T54" t="T55" r="T56" b="T57"/>
            <a:pathLst>
              <a:path w="177" h="100">
                <a:moveTo>
                  <a:pt x="151" y="7"/>
                </a:moveTo>
                <a:cubicBezTo>
                  <a:pt x="162" y="7"/>
                  <a:pt x="170" y="16"/>
                  <a:pt x="170" y="27"/>
                </a:cubicBezTo>
                <a:cubicBezTo>
                  <a:pt x="170" y="93"/>
                  <a:pt x="170" y="93"/>
                  <a:pt x="170" y="93"/>
                </a:cubicBezTo>
                <a:cubicBezTo>
                  <a:pt x="7" y="93"/>
                  <a:pt x="7" y="93"/>
                  <a:pt x="7" y="93"/>
                </a:cubicBezTo>
                <a:cubicBezTo>
                  <a:pt x="7" y="27"/>
                  <a:pt x="7" y="27"/>
                  <a:pt x="7" y="27"/>
                </a:cubicBezTo>
                <a:cubicBezTo>
                  <a:pt x="7" y="16"/>
                  <a:pt x="16" y="7"/>
                  <a:pt x="27" y="7"/>
                </a:cubicBezTo>
                <a:cubicBezTo>
                  <a:pt x="151" y="7"/>
                  <a:pt x="151" y="7"/>
                  <a:pt x="151" y="7"/>
                </a:cubicBezTo>
                <a:moveTo>
                  <a:pt x="151" y="0"/>
                </a:moveTo>
                <a:cubicBezTo>
                  <a:pt x="27" y="0"/>
                  <a:pt x="27" y="0"/>
                  <a:pt x="27" y="0"/>
                </a:cubicBezTo>
                <a:cubicBezTo>
                  <a:pt x="12" y="0"/>
                  <a:pt x="0" y="12"/>
                  <a:pt x="0" y="27"/>
                </a:cubicBezTo>
                <a:cubicBezTo>
                  <a:pt x="0" y="93"/>
                  <a:pt x="0" y="93"/>
                  <a:pt x="0" y="93"/>
                </a:cubicBezTo>
                <a:cubicBezTo>
                  <a:pt x="0" y="100"/>
                  <a:pt x="0" y="100"/>
                  <a:pt x="0" y="100"/>
                </a:cubicBezTo>
                <a:cubicBezTo>
                  <a:pt x="7" y="100"/>
                  <a:pt x="7" y="100"/>
                  <a:pt x="7" y="100"/>
                </a:cubicBezTo>
                <a:cubicBezTo>
                  <a:pt x="170" y="100"/>
                  <a:pt x="170" y="100"/>
                  <a:pt x="170" y="100"/>
                </a:cubicBezTo>
                <a:cubicBezTo>
                  <a:pt x="177" y="100"/>
                  <a:pt x="177" y="100"/>
                  <a:pt x="177" y="100"/>
                </a:cubicBezTo>
                <a:cubicBezTo>
                  <a:pt x="177" y="93"/>
                  <a:pt x="177" y="93"/>
                  <a:pt x="177" y="93"/>
                </a:cubicBezTo>
                <a:cubicBezTo>
                  <a:pt x="177" y="27"/>
                  <a:pt x="177" y="27"/>
                  <a:pt x="177" y="27"/>
                </a:cubicBezTo>
                <a:cubicBezTo>
                  <a:pt x="177" y="12"/>
                  <a:pt x="165" y="0"/>
                  <a:pt x="151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</a:extLst>
        </p:spPr>
        <p:txBody>
          <a:bodyPr/>
          <a:lstStyle/>
          <a:p>
            <a:endParaRPr lang="zh-CN" altLang="zh-CN">
              <a:solidFill>
                <a:srgbClr val="000000"/>
              </a:solidFill>
              <a:ea typeface="黑体" panose="02010609060101010101" pitchFamily="49" charset="-122"/>
              <a:sym typeface="黑体" panose="02010609060101010101" pitchFamily="49" charset="-122"/>
            </a:endParaRPr>
          </a:p>
        </p:txBody>
      </p:sp>
      <p:sp>
        <p:nvSpPr>
          <p:cNvPr id="9" name="Freeform 6"/>
          <p:cNvSpPr>
            <a:spLocks noEditPoints="1" noChangeArrowheads="1"/>
          </p:cNvSpPr>
          <p:nvPr/>
        </p:nvSpPr>
        <p:spPr bwMode="auto">
          <a:xfrm>
            <a:off x="2930834" y="1752565"/>
            <a:ext cx="1252309" cy="3072566"/>
          </a:xfrm>
          <a:custGeom>
            <a:avLst/>
            <a:gdLst>
              <a:gd name="T0" fmla="*/ 287 w 407"/>
              <a:gd name="T1" fmla="*/ 7 h 999"/>
              <a:gd name="T2" fmla="*/ 285 w 407"/>
              <a:gd name="T3" fmla="*/ 44 h 999"/>
              <a:gd name="T4" fmla="*/ 373 w 407"/>
              <a:gd name="T5" fmla="*/ 310 h 999"/>
              <a:gd name="T6" fmla="*/ 360 w 407"/>
              <a:gd name="T7" fmla="*/ 349 h 999"/>
              <a:gd name="T8" fmla="*/ 366 w 407"/>
              <a:gd name="T9" fmla="*/ 743 h 999"/>
              <a:gd name="T10" fmla="*/ 386 w 407"/>
              <a:gd name="T11" fmla="*/ 827 h 999"/>
              <a:gd name="T12" fmla="*/ 386 w 407"/>
              <a:gd name="T13" fmla="*/ 912 h 999"/>
              <a:gd name="T14" fmla="*/ 305 w 407"/>
              <a:gd name="T15" fmla="*/ 992 h 999"/>
              <a:gd name="T16" fmla="*/ 204 w 407"/>
              <a:gd name="T17" fmla="*/ 992 h 999"/>
              <a:gd name="T18" fmla="*/ 102 w 407"/>
              <a:gd name="T19" fmla="*/ 992 h 999"/>
              <a:gd name="T20" fmla="*/ 21 w 407"/>
              <a:gd name="T21" fmla="*/ 912 h 999"/>
              <a:gd name="T22" fmla="*/ 21 w 407"/>
              <a:gd name="T23" fmla="*/ 827 h 999"/>
              <a:gd name="T24" fmla="*/ 41 w 407"/>
              <a:gd name="T25" fmla="*/ 743 h 999"/>
              <a:gd name="T26" fmla="*/ 47 w 407"/>
              <a:gd name="T27" fmla="*/ 349 h 999"/>
              <a:gd name="T28" fmla="*/ 34 w 407"/>
              <a:gd name="T29" fmla="*/ 310 h 999"/>
              <a:gd name="T30" fmla="*/ 122 w 407"/>
              <a:gd name="T31" fmla="*/ 44 h 999"/>
              <a:gd name="T32" fmla="*/ 120 w 407"/>
              <a:gd name="T33" fmla="*/ 7 h 999"/>
              <a:gd name="T34" fmla="*/ 204 w 407"/>
              <a:gd name="T35" fmla="*/ 7 h 999"/>
              <a:gd name="T36" fmla="*/ 203 w 407"/>
              <a:gd name="T37" fmla="*/ 7 h 999"/>
              <a:gd name="T38" fmla="*/ 287 w 407"/>
              <a:gd name="T39" fmla="*/ 7 h 999"/>
              <a:gd name="T40" fmla="*/ 204 w 407"/>
              <a:gd name="T41" fmla="*/ 992 h 999"/>
              <a:gd name="T42" fmla="*/ 203 w 407"/>
              <a:gd name="T43" fmla="*/ 992 h 999"/>
              <a:gd name="T44" fmla="*/ 204 w 407"/>
              <a:gd name="T45" fmla="*/ 992 h 999"/>
              <a:gd name="T46" fmla="*/ 295 w 407"/>
              <a:gd name="T47" fmla="*/ 0 h 999"/>
              <a:gd name="T48" fmla="*/ 287 w 407"/>
              <a:gd name="T49" fmla="*/ 0 h 999"/>
              <a:gd name="T50" fmla="*/ 204 w 407"/>
              <a:gd name="T51" fmla="*/ 0 h 999"/>
              <a:gd name="T52" fmla="*/ 120 w 407"/>
              <a:gd name="T53" fmla="*/ 0 h 999"/>
              <a:gd name="T54" fmla="*/ 113 w 407"/>
              <a:gd name="T55" fmla="*/ 0 h 999"/>
              <a:gd name="T56" fmla="*/ 113 w 407"/>
              <a:gd name="T57" fmla="*/ 7 h 999"/>
              <a:gd name="T58" fmla="*/ 115 w 407"/>
              <a:gd name="T59" fmla="*/ 40 h 999"/>
              <a:gd name="T60" fmla="*/ 27 w 407"/>
              <a:gd name="T61" fmla="*/ 141 h 999"/>
              <a:gd name="T62" fmla="*/ 27 w 407"/>
              <a:gd name="T63" fmla="*/ 312 h 999"/>
              <a:gd name="T64" fmla="*/ 28 w 407"/>
              <a:gd name="T65" fmla="*/ 313 h 999"/>
              <a:gd name="T66" fmla="*/ 29 w 407"/>
              <a:gd name="T67" fmla="*/ 314 h 999"/>
              <a:gd name="T68" fmla="*/ 40 w 407"/>
              <a:gd name="T69" fmla="*/ 349 h 999"/>
              <a:gd name="T70" fmla="*/ 34 w 407"/>
              <a:gd name="T71" fmla="*/ 741 h 999"/>
              <a:gd name="T72" fmla="*/ 14 w 407"/>
              <a:gd name="T73" fmla="*/ 827 h 999"/>
              <a:gd name="T74" fmla="*/ 14 w 407"/>
              <a:gd name="T75" fmla="*/ 912 h 999"/>
              <a:gd name="T76" fmla="*/ 14 w 407"/>
              <a:gd name="T77" fmla="*/ 913 h 999"/>
              <a:gd name="T78" fmla="*/ 14 w 407"/>
              <a:gd name="T79" fmla="*/ 914 h 999"/>
              <a:gd name="T80" fmla="*/ 102 w 407"/>
              <a:gd name="T81" fmla="*/ 999 h 999"/>
              <a:gd name="T82" fmla="*/ 102 w 407"/>
              <a:gd name="T83" fmla="*/ 999 h 999"/>
              <a:gd name="T84" fmla="*/ 102 w 407"/>
              <a:gd name="T85" fmla="*/ 999 h 999"/>
              <a:gd name="T86" fmla="*/ 204 w 407"/>
              <a:gd name="T87" fmla="*/ 999 h 999"/>
              <a:gd name="T88" fmla="*/ 305 w 407"/>
              <a:gd name="T89" fmla="*/ 999 h 999"/>
              <a:gd name="T90" fmla="*/ 305 w 407"/>
              <a:gd name="T91" fmla="*/ 999 h 999"/>
              <a:gd name="T92" fmla="*/ 305 w 407"/>
              <a:gd name="T93" fmla="*/ 999 h 999"/>
              <a:gd name="T94" fmla="*/ 393 w 407"/>
              <a:gd name="T95" fmla="*/ 914 h 999"/>
              <a:gd name="T96" fmla="*/ 393 w 407"/>
              <a:gd name="T97" fmla="*/ 913 h 999"/>
              <a:gd name="T98" fmla="*/ 393 w 407"/>
              <a:gd name="T99" fmla="*/ 912 h 999"/>
              <a:gd name="T100" fmla="*/ 393 w 407"/>
              <a:gd name="T101" fmla="*/ 827 h 999"/>
              <a:gd name="T102" fmla="*/ 373 w 407"/>
              <a:gd name="T103" fmla="*/ 741 h 999"/>
              <a:gd name="T104" fmla="*/ 367 w 407"/>
              <a:gd name="T105" fmla="*/ 349 h 999"/>
              <a:gd name="T106" fmla="*/ 378 w 407"/>
              <a:gd name="T107" fmla="*/ 314 h 999"/>
              <a:gd name="T108" fmla="*/ 380 w 407"/>
              <a:gd name="T109" fmla="*/ 313 h 999"/>
              <a:gd name="T110" fmla="*/ 380 w 407"/>
              <a:gd name="T111" fmla="*/ 312 h 999"/>
              <a:gd name="T112" fmla="*/ 380 w 407"/>
              <a:gd name="T113" fmla="*/ 141 h 999"/>
              <a:gd name="T114" fmla="*/ 292 w 407"/>
              <a:gd name="T115" fmla="*/ 40 h 999"/>
              <a:gd name="T116" fmla="*/ 294 w 407"/>
              <a:gd name="T117" fmla="*/ 7 h 999"/>
              <a:gd name="T118" fmla="*/ 295 w 407"/>
              <a:gd name="T119" fmla="*/ 0 h 999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w 407"/>
              <a:gd name="T181" fmla="*/ 0 h 999"/>
              <a:gd name="T182" fmla="*/ 407 w 407"/>
              <a:gd name="T183" fmla="*/ 999 h 999"/>
            </a:gdLst>
            <a:ahLst/>
            <a:cxnLst>
              <a:cxn ang="T120">
                <a:pos x="T0" y="T1"/>
              </a:cxn>
              <a:cxn ang="T121">
                <a:pos x="T2" y="T3"/>
              </a:cxn>
              <a:cxn ang="T122">
                <a:pos x="T4" y="T5"/>
              </a:cxn>
              <a:cxn ang="T123">
                <a:pos x="T6" y="T7"/>
              </a:cxn>
              <a:cxn ang="T124">
                <a:pos x="T8" y="T9"/>
              </a:cxn>
              <a:cxn ang="T125">
                <a:pos x="T10" y="T11"/>
              </a:cxn>
              <a:cxn ang="T126">
                <a:pos x="T12" y="T13"/>
              </a:cxn>
              <a:cxn ang="T127">
                <a:pos x="T14" y="T15"/>
              </a:cxn>
              <a:cxn ang="T128">
                <a:pos x="T16" y="T17"/>
              </a:cxn>
              <a:cxn ang="T129">
                <a:pos x="T18" y="T19"/>
              </a:cxn>
              <a:cxn ang="T130">
                <a:pos x="T20" y="T21"/>
              </a:cxn>
              <a:cxn ang="T131">
                <a:pos x="T22" y="T23"/>
              </a:cxn>
              <a:cxn ang="T132">
                <a:pos x="T24" y="T25"/>
              </a:cxn>
              <a:cxn ang="T133">
                <a:pos x="T26" y="T27"/>
              </a:cxn>
              <a:cxn ang="T134">
                <a:pos x="T28" y="T29"/>
              </a:cxn>
              <a:cxn ang="T135">
                <a:pos x="T30" y="T31"/>
              </a:cxn>
              <a:cxn ang="T136">
                <a:pos x="T32" y="T33"/>
              </a:cxn>
              <a:cxn ang="T137">
                <a:pos x="T34" y="T35"/>
              </a:cxn>
              <a:cxn ang="T138">
                <a:pos x="T36" y="T37"/>
              </a:cxn>
              <a:cxn ang="T139">
                <a:pos x="T38" y="T39"/>
              </a:cxn>
              <a:cxn ang="T140">
                <a:pos x="T40" y="T41"/>
              </a:cxn>
              <a:cxn ang="T141">
                <a:pos x="T42" y="T43"/>
              </a:cxn>
              <a:cxn ang="T142">
                <a:pos x="T44" y="T45"/>
              </a:cxn>
              <a:cxn ang="T143">
                <a:pos x="T46" y="T47"/>
              </a:cxn>
              <a:cxn ang="T144">
                <a:pos x="T48" y="T49"/>
              </a:cxn>
              <a:cxn ang="T145">
                <a:pos x="T50" y="T51"/>
              </a:cxn>
              <a:cxn ang="T146">
                <a:pos x="T52" y="T53"/>
              </a:cxn>
              <a:cxn ang="T147">
                <a:pos x="T54" y="T55"/>
              </a:cxn>
              <a:cxn ang="T148">
                <a:pos x="T56" y="T57"/>
              </a:cxn>
              <a:cxn ang="T149">
                <a:pos x="T58" y="T59"/>
              </a:cxn>
              <a:cxn ang="T150">
                <a:pos x="T60" y="T61"/>
              </a:cxn>
              <a:cxn ang="T151">
                <a:pos x="T62" y="T63"/>
              </a:cxn>
              <a:cxn ang="T152">
                <a:pos x="T64" y="T65"/>
              </a:cxn>
              <a:cxn ang="T153">
                <a:pos x="T66" y="T67"/>
              </a:cxn>
              <a:cxn ang="T154">
                <a:pos x="T68" y="T69"/>
              </a:cxn>
              <a:cxn ang="T155">
                <a:pos x="T70" y="T71"/>
              </a:cxn>
              <a:cxn ang="T156">
                <a:pos x="T72" y="T73"/>
              </a:cxn>
              <a:cxn ang="T157">
                <a:pos x="T74" y="T75"/>
              </a:cxn>
              <a:cxn ang="T158">
                <a:pos x="T76" y="T77"/>
              </a:cxn>
              <a:cxn ang="T159">
                <a:pos x="T78" y="T79"/>
              </a:cxn>
              <a:cxn ang="T160">
                <a:pos x="T80" y="T81"/>
              </a:cxn>
              <a:cxn ang="T161">
                <a:pos x="T82" y="T83"/>
              </a:cxn>
              <a:cxn ang="T162">
                <a:pos x="T84" y="T85"/>
              </a:cxn>
              <a:cxn ang="T163">
                <a:pos x="T86" y="T87"/>
              </a:cxn>
              <a:cxn ang="T164">
                <a:pos x="T88" y="T89"/>
              </a:cxn>
              <a:cxn ang="T165">
                <a:pos x="T90" y="T91"/>
              </a:cxn>
              <a:cxn ang="T166">
                <a:pos x="T92" y="T93"/>
              </a:cxn>
              <a:cxn ang="T167">
                <a:pos x="T94" y="T95"/>
              </a:cxn>
              <a:cxn ang="T168">
                <a:pos x="T96" y="T97"/>
              </a:cxn>
              <a:cxn ang="T169">
                <a:pos x="T98" y="T99"/>
              </a:cxn>
              <a:cxn ang="T170">
                <a:pos x="T100" y="T101"/>
              </a:cxn>
              <a:cxn ang="T171">
                <a:pos x="T102" y="T103"/>
              </a:cxn>
              <a:cxn ang="T172">
                <a:pos x="T104" y="T105"/>
              </a:cxn>
              <a:cxn ang="T173">
                <a:pos x="T106" y="T107"/>
              </a:cxn>
              <a:cxn ang="T174">
                <a:pos x="T108" y="T109"/>
              </a:cxn>
              <a:cxn ang="T175">
                <a:pos x="T110" y="T111"/>
              </a:cxn>
              <a:cxn ang="T176">
                <a:pos x="T112" y="T113"/>
              </a:cxn>
              <a:cxn ang="T177">
                <a:pos x="T114" y="T115"/>
              </a:cxn>
              <a:cxn ang="T178">
                <a:pos x="T116" y="T117"/>
              </a:cxn>
              <a:cxn ang="T179">
                <a:pos x="T118" y="T119"/>
              </a:cxn>
            </a:cxnLst>
            <a:rect l="T180" t="T181" r="T182" b="T183"/>
            <a:pathLst>
              <a:path w="407" h="999">
                <a:moveTo>
                  <a:pt x="287" y="7"/>
                </a:moveTo>
                <a:cubicBezTo>
                  <a:pt x="285" y="44"/>
                  <a:pt x="285" y="44"/>
                  <a:pt x="285" y="44"/>
                </a:cubicBezTo>
                <a:cubicBezTo>
                  <a:pt x="370" y="90"/>
                  <a:pt x="407" y="173"/>
                  <a:pt x="373" y="310"/>
                </a:cubicBezTo>
                <a:cubicBezTo>
                  <a:pt x="366" y="319"/>
                  <a:pt x="360" y="331"/>
                  <a:pt x="360" y="349"/>
                </a:cubicBezTo>
                <a:cubicBezTo>
                  <a:pt x="366" y="743"/>
                  <a:pt x="366" y="743"/>
                  <a:pt x="366" y="743"/>
                </a:cubicBezTo>
                <a:cubicBezTo>
                  <a:pt x="378" y="757"/>
                  <a:pt x="386" y="784"/>
                  <a:pt x="386" y="827"/>
                </a:cubicBezTo>
                <a:cubicBezTo>
                  <a:pt x="386" y="912"/>
                  <a:pt x="386" y="912"/>
                  <a:pt x="386" y="912"/>
                </a:cubicBezTo>
                <a:cubicBezTo>
                  <a:pt x="375" y="959"/>
                  <a:pt x="351" y="990"/>
                  <a:pt x="305" y="992"/>
                </a:cubicBezTo>
                <a:cubicBezTo>
                  <a:pt x="204" y="992"/>
                  <a:pt x="204" y="992"/>
                  <a:pt x="204" y="992"/>
                </a:cubicBezTo>
                <a:cubicBezTo>
                  <a:pt x="102" y="992"/>
                  <a:pt x="102" y="992"/>
                  <a:pt x="102" y="992"/>
                </a:cubicBezTo>
                <a:cubicBezTo>
                  <a:pt x="56" y="990"/>
                  <a:pt x="32" y="959"/>
                  <a:pt x="21" y="912"/>
                </a:cubicBezTo>
                <a:cubicBezTo>
                  <a:pt x="21" y="827"/>
                  <a:pt x="21" y="827"/>
                  <a:pt x="21" y="827"/>
                </a:cubicBezTo>
                <a:cubicBezTo>
                  <a:pt x="22" y="784"/>
                  <a:pt x="29" y="757"/>
                  <a:pt x="41" y="743"/>
                </a:cubicBezTo>
                <a:cubicBezTo>
                  <a:pt x="47" y="349"/>
                  <a:pt x="47" y="349"/>
                  <a:pt x="47" y="349"/>
                </a:cubicBezTo>
                <a:cubicBezTo>
                  <a:pt x="47" y="331"/>
                  <a:pt x="42" y="319"/>
                  <a:pt x="34" y="310"/>
                </a:cubicBezTo>
                <a:cubicBezTo>
                  <a:pt x="0" y="173"/>
                  <a:pt x="37" y="90"/>
                  <a:pt x="122" y="44"/>
                </a:cubicBezTo>
                <a:cubicBezTo>
                  <a:pt x="120" y="7"/>
                  <a:pt x="120" y="7"/>
                  <a:pt x="120" y="7"/>
                </a:cubicBezTo>
                <a:cubicBezTo>
                  <a:pt x="204" y="7"/>
                  <a:pt x="204" y="7"/>
                  <a:pt x="204" y="7"/>
                </a:cubicBezTo>
                <a:cubicBezTo>
                  <a:pt x="203" y="7"/>
                  <a:pt x="203" y="7"/>
                  <a:pt x="203" y="7"/>
                </a:cubicBezTo>
                <a:cubicBezTo>
                  <a:pt x="287" y="7"/>
                  <a:pt x="287" y="7"/>
                  <a:pt x="287" y="7"/>
                </a:cubicBezTo>
                <a:moveTo>
                  <a:pt x="204" y="992"/>
                </a:moveTo>
                <a:cubicBezTo>
                  <a:pt x="203" y="992"/>
                  <a:pt x="203" y="992"/>
                  <a:pt x="203" y="992"/>
                </a:cubicBezTo>
                <a:cubicBezTo>
                  <a:pt x="204" y="992"/>
                  <a:pt x="204" y="992"/>
                  <a:pt x="204" y="992"/>
                </a:cubicBezTo>
                <a:moveTo>
                  <a:pt x="295" y="0"/>
                </a:moveTo>
                <a:cubicBezTo>
                  <a:pt x="287" y="0"/>
                  <a:pt x="287" y="0"/>
                  <a:pt x="287" y="0"/>
                </a:cubicBezTo>
                <a:cubicBezTo>
                  <a:pt x="204" y="0"/>
                  <a:pt x="204" y="0"/>
                  <a:pt x="204" y="0"/>
                </a:cubicBezTo>
                <a:cubicBezTo>
                  <a:pt x="120" y="0"/>
                  <a:pt x="120" y="0"/>
                  <a:pt x="120" y="0"/>
                </a:cubicBezTo>
                <a:cubicBezTo>
                  <a:pt x="113" y="0"/>
                  <a:pt x="113" y="0"/>
                  <a:pt x="113" y="0"/>
                </a:cubicBezTo>
                <a:cubicBezTo>
                  <a:pt x="113" y="7"/>
                  <a:pt x="113" y="7"/>
                  <a:pt x="113" y="7"/>
                </a:cubicBezTo>
                <a:cubicBezTo>
                  <a:pt x="115" y="40"/>
                  <a:pt x="115" y="40"/>
                  <a:pt x="115" y="40"/>
                </a:cubicBezTo>
                <a:cubicBezTo>
                  <a:pt x="72" y="64"/>
                  <a:pt x="42" y="98"/>
                  <a:pt x="27" y="141"/>
                </a:cubicBezTo>
                <a:cubicBezTo>
                  <a:pt x="10" y="187"/>
                  <a:pt x="10" y="244"/>
                  <a:pt x="27" y="312"/>
                </a:cubicBezTo>
                <a:cubicBezTo>
                  <a:pt x="28" y="313"/>
                  <a:pt x="28" y="313"/>
                  <a:pt x="28" y="313"/>
                </a:cubicBezTo>
                <a:cubicBezTo>
                  <a:pt x="29" y="314"/>
                  <a:pt x="29" y="314"/>
                  <a:pt x="29" y="314"/>
                </a:cubicBezTo>
                <a:cubicBezTo>
                  <a:pt x="37" y="324"/>
                  <a:pt x="40" y="335"/>
                  <a:pt x="40" y="349"/>
                </a:cubicBezTo>
                <a:cubicBezTo>
                  <a:pt x="34" y="741"/>
                  <a:pt x="34" y="741"/>
                  <a:pt x="34" y="741"/>
                </a:cubicBezTo>
                <a:cubicBezTo>
                  <a:pt x="21" y="757"/>
                  <a:pt x="15" y="785"/>
                  <a:pt x="14" y="827"/>
                </a:cubicBezTo>
                <a:cubicBezTo>
                  <a:pt x="14" y="912"/>
                  <a:pt x="14" y="912"/>
                  <a:pt x="14" y="912"/>
                </a:cubicBezTo>
                <a:cubicBezTo>
                  <a:pt x="14" y="913"/>
                  <a:pt x="14" y="913"/>
                  <a:pt x="14" y="913"/>
                </a:cubicBezTo>
                <a:cubicBezTo>
                  <a:pt x="14" y="914"/>
                  <a:pt x="14" y="914"/>
                  <a:pt x="14" y="914"/>
                </a:cubicBezTo>
                <a:cubicBezTo>
                  <a:pt x="27" y="968"/>
                  <a:pt x="56" y="997"/>
                  <a:pt x="102" y="999"/>
                </a:cubicBezTo>
                <a:cubicBezTo>
                  <a:pt x="102" y="999"/>
                  <a:pt x="102" y="999"/>
                  <a:pt x="102" y="999"/>
                </a:cubicBezTo>
                <a:cubicBezTo>
                  <a:pt x="102" y="999"/>
                  <a:pt x="102" y="999"/>
                  <a:pt x="102" y="999"/>
                </a:cubicBezTo>
                <a:cubicBezTo>
                  <a:pt x="204" y="999"/>
                  <a:pt x="204" y="999"/>
                  <a:pt x="204" y="999"/>
                </a:cubicBezTo>
                <a:cubicBezTo>
                  <a:pt x="305" y="999"/>
                  <a:pt x="305" y="999"/>
                  <a:pt x="305" y="999"/>
                </a:cubicBezTo>
                <a:cubicBezTo>
                  <a:pt x="305" y="999"/>
                  <a:pt x="305" y="999"/>
                  <a:pt x="305" y="999"/>
                </a:cubicBezTo>
                <a:cubicBezTo>
                  <a:pt x="305" y="999"/>
                  <a:pt x="305" y="999"/>
                  <a:pt x="305" y="999"/>
                </a:cubicBezTo>
                <a:cubicBezTo>
                  <a:pt x="351" y="997"/>
                  <a:pt x="380" y="968"/>
                  <a:pt x="393" y="914"/>
                </a:cubicBezTo>
                <a:cubicBezTo>
                  <a:pt x="393" y="913"/>
                  <a:pt x="393" y="913"/>
                  <a:pt x="393" y="913"/>
                </a:cubicBezTo>
                <a:cubicBezTo>
                  <a:pt x="393" y="912"/>
                  <a:pt x="393" y="912"/>
                  <a:pt x="393" y="912"/>
                </a:cubicBezTo>
                <a:cubicBezTo>
                  <a:pt x="393" y="827"/>
                  <a:pt x="393" y="827"/>
                  <a:pt x="393" y="827"/>
                </a:cubicBezTo>
                <a:cubicBezTo>
                  <a:pt x="392" y="785"/>
                  <a:pt x="386" y="757"/>
                  <a:pt x="373" y="741"/>
                </a:cubicBezTo>
                <a:cubicBezTo>
                  <a:pt x="367" y="349"/>
                  <a:pt x="367" y="349"/>
                  <a:pt x="367" y="349"/>
                </a:cubicBezTo>
                <a:cubicBezTo>
                  <a:pt x="367" y="335"/>
                  <a:pt x="371" y="324"/>
                  <a:pt x="378" y="314"/>
                </a:cubicBezTo>
                <a:cubicBezTo>
                  <a:pt x="380" y="313"/>
                  <a:pt x="380" y="313"/>
                  <a:pt x="380" y="313"/>
                </a:cubicBezTo>
                <a:cubicBezTo>
                  <a:pt x="380" y="312"/>
                  <a:pt x="380" y="312"/>
                  <a:pt x="380" y="312"/>
                </a:cubicBezTo>
                <a:cubicBezTo>
                  <a:pt x="397" y="244"/>
                  <a:pt x="397" y="187"/>
                  <a:pt x="380" y="141"/>
                </a:cubicBezTo>
                <a:cubicBezTo>
                  <a:pt x="365" y="98"/>
                  <a:pt x="336" y="64"/>
                  <a:pt x="292" y="40"/>
                </a:cubicBezTo>
                <a:cubicBezTo>
                  <a:pt x="294" y="7"/>
                  <a:pt x="294" y="7"/>
                  <a:pt x="294" y="7"/>
                </a:cubicBezTo>
                <a:cubicBezTo>
                  <a:pt x="295" y="0"/>
                  <a:pt x="295" y="0"/>
                  <a:pt x="295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</a:extLst>
        </p:spPr>
        <p:txBody>
          <a:bodyPr/>
          <a:lstStyle/>
          <a:p>
            <a:endParaRPr lang="zh-CN" altLang="zh-CN">
              <a:solidFill>
                <a:srgbClr val="000000"/>
              </a:solidFill>
              <a:ea typeface="黑体" panose="02010609060101010101" pitchFamily="49" charset="-122"/>
              <a:sym typeface="黑体" panose="02010609060101010101" pitchFamily="49" charset="-122"/>
            </a:endParaRPr>
          </a:p>
        </p:txBody>
      </p:sp>
      <p:sp>
        <p:nvSpPr>
          <p:cNvPr id="10" name="Freeform 7"/>
          <p:cNvSpPr>
            <a:spLocks noChangeArrowheads="1"/>
          </p:cNvSpPr>
          <p:nvPr/>
        </p:nvSpPr>
        <p:spPr bwMode="auto">
          <a:xfrm>
            <a:off x="2996094" y="3369984"/>
            <a:ext cx="1121787" cy="1433981"/>
          </a:xfrm>
          <a:custGeom>
            <a:avLst/>
            <a:gdLst>
              <a:gd name="T0" fmla="*/ 342 w 365"/>
              <a:gd name="T1" fmla="*/ 0 h 466"/>
              <a:gd name="T2" fmla="*/ 236 w 365"/>
              <a:gd name="T3" fmla="*/ 21 h 466"/>
              <a:gd name="T4" fmla="*/ 22 w 365"/>
              <a:gd name="T5" fmla="*/ 88 h 466"/>
              <a:gd name="T6" fmla="*/ 20 w 365"/>
              <a:gd name="T7" fmla="*/ 217 h 466"/>
              <a:gd name="T8" fmla="*/ 0 w 365"/>
              <a:gd name="T9" fmla="*/ 301 h 466"/>
              <a:gd name="T10" fmla="*/ 0 w 365"/>
              <a:gd name="T11" fmla="*/ 386 h 466"/>
              <a:gd name="T12" fmla="*/ 81 w 365"/>
              <a:gd name="T13" fmla="*/ 466 h 466"/>
              <a:gd name="T14" fmla="*/ 182 w 365"/>
              <a:gd name="T15" fmla="*/ 466 h 466"/>
              <a:gd name="T16" fmla="*/ 183 w 365"/>
              <a:gd name="T17" fmla="*/ 466 h 466"/>
              <a:gd name="T18" fmla="*/ 284 w 365"/>
              <a:gd name="T19" fmla="*/ 466 h 466"/>
              <a:gd name="T20" fmla="*/ 365 w 365"/>
              <a:gd name="T21" fmla="*/ 386 h 466"/>
              <a:gd name="T22" fmla="*/ 365 w 365"/>
              <a:gd name="T23" fmla="*/ 301 h 466"/>
              <a:gd name="T24" fmla="*/ 345 w 365"/>
              <a:gd name="T25" fmla="*/ 217 h 466"/>
              <a:gd name="T26" fmla="*/ 342 w 365"/>
              <a:gd name="T27" fmla="*/ 0 h 46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w 365"/>
              <a:gd name="T43" fmla="*/ 0 h 466"/>
              <a:gd name="T44" fmla="*/ 365 w 365"/>
              <a:gd name="T45" fmla="*/ 466 h 466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T42" t="T43" r="T44" b="T45"/>
            <a:pathLst>
              <a:path w="365" h="466">
                <a:moveTo>
                  <a:pt x="342" y="0"/>
                </a:moveTo>
                <a:cubicBezTo>
                  <a:pt x="306" y="3"/>
                  <a:pt x="271" y="11"/>
                  <a:pt x="236" y="21"/>
                </a:cubicBezTo>
                <a:cubicBezTo>
                  <a:pt x="164" y="43"/>
                  <a:pt x="94" y="73"/>
                  <a:pt x="22" y="88"/>
                </a:cubicBezTo>
                <a:cubicBezTo>
                  <a:pt x="20" y="217"/>
                  <a:pt x="20" y="217"/>
                  <a:pt x="20" y="217"/>
                </a:cubicBezTo>
                <a:cubicBezTo>
                  <a:pt x="8" y="231"/>
                  <a:pt x="1" y="258"/>
                  <a:pt x="0" y="301"/>
                </a:cubicBezTo>
                <a:cubicBezTo>
                  <a:pt x="0" y="386"/>
                  <a:pt x="0" y="386"/>
                  <a:pt x="0" y="386"/>
                </a:cubicBezTo>
                <a:cubicBezTo>
                  <a:pt x="11" y="433"/>
                  <a:pt x="35" y="464"/>
                  <a:pt x="81" y="466"/>
                </a:cubicBezTo>
                <a:cubicBezTo>
                  <a:pt x="182" y="466"/>
                  <a:pt x="182" y="466"/>
                  <a:pt x="182" y="466"/>
                </a:cubicBezTo>
                <a:cubicBezTo>
                  <a:pt x="183" y="466"/>
                  <a:pt x="183" y="466"/>
                  <a:pt x="183" y="466"/>
                </a:cubicBezTo>
                <a:cubicBezTo>
                  <a:pt x="284" y="466"/>
                  <a:pt x="284" y="466"/>
                  <a:pt x="284" y="466"/>
                </a:cubicBezTo>
                <a:cubicBezTo>
                  <a:pt x="330" y="464"/>
                  <a:pt x="354" y="433"/>
                  <a:pt x="365" y="386"/>
                </a:cubicBezTo>
                <a:cubicBezTo>
                  <a:pt x="365" y="301"/>
                  <a:pt x="365" y="301"/>
                  <a:pt x="365" y="301"/>
                </a:cubicBezTo>
                <a:cubicBezTo>
                  <a:pt x="365" y="258"/>
                  <a:pt x="357" y="231"/>
                  <a:pt x="345" y="217"/>
                </a:cubicBezTo>
                <a:lnTo>
                  <a:pt x="342" y="0"/>
                </a:lnTo>
                <a:close/>
              </a:path>
            </a:pathLst>
          </a:custGeom>
          <a:solidFill>
            <a:srgbClr val="EF5077"/>
          </a:solidFill>
          <a:ln>
            <a:noFill/>
          </a:ln>
        </p:spPr>
        <p:txBody>
          <a:bodyPr/>
          <a:lstStyle/>
          <a:p>
            <a:endParaRPr lang="zh-CN" altLang="zh-CN" sz="1600">
              <a:solidFill>
                <a:srgbClr val="000000"/>
              </a:solidFill>
              <a:ea typeface="黑体" panose="02010609060101010101" pitchFamily="49" charset="-122"/>
              <a:sym typeface="黑体" panose="02010609060101010101" pitchFamily="49" charset="-122"/>
            </a:endParaRPr>
          </a:p>
        </p:txBody>
      </p:sp>
      <p:sp>
        <p:nvSpPr>
          <p:cNvPr id="11" name="Freeform 8"/>
          <p:cNvSpPr>
            <a:spLocks noEditPoints="1" noChangeArrowheads="1"/>
          </p:cNvSpPr>
          <p:nvPr/>
        </p:nvSpPr>
        <p:spPr bwMode="auto">
          <a:xfrm>
            <a:off x="5144421" y="1403329"/>
            <a:ext cx="545020" cy="308668"/>
          </a:xfrm>
          <a:custGeom>
            <a:avLst/>
            <a:gdLst>
              <a:gd name="T0" fmla="*/ 151 w 177"/>
              <a:gd name="T1" fmla="*/ 7 h 100"/>
              <a:gd name="T2" fmla="*/ 170 w 177"/>
              <a:gd name="T3" fmla="*/ 27 h 100"/>
              <a:gd name="T4" fmla="*/ 170 w 177"/>
              <a:gd name="T5" fmla="*/ 93 h 100"/>
              <a:gd name="T6" fmla="*/ 7 w 177"/>
              <a:gd name="T7" fmla="*/ 93 h 100"/>
              <a:gd name="T8" fmla="*/ 7 w 177"/>
              <a:gd name="T9" fmla="*/ 27 h 100"/>
              <a:gd name="T10" fmla="*/ 27 w 177"/>
              <a:gd name="T11" fmla="*/ 7 h 100"/>
              <a:gd name="T12" fmla="*/ 151 w 177"/>
              <a:gd name="T13" fmla="*/ 7 h 100"/>
              <a:gd name="T14" fmla="*/ 151 w 177"/>
              <a:gd name="T15" fmla="*/ 0 h 100"/>
              <a:gd name="T16" fmla="*/ 27 w 177"/>
              <a:gd name="T17" fmla="*/ 0 h 100"/>
              <a:gd name="T18" fmla="*/ 0 w 177"/>
              <a:gd name="T19" fmla="*/ 27 h 100"/>
              <a:gd name="T20" fmla="*/ 0 w 177"/>
              <a:gd name="T21" fmla="*/ 93 h 100"/>
              <a:gd name="T22" fmla="*/ 0 w 177"/>
              <a:gd name="T23" fmla="*/ 100 h 100"/>
              <a:gd name="T24" fmla="*/ 7 w 177"/>
              <a:gd name="T25" fmla="*/ 100 h 100"/>
              <a:gd name="T26" fmla="*/ 170 w 177"/>
              <a:gd name="T27" fmla="*/ 100 h 100"/>
              <a:gd name="T28" fmla="*/ 177 w 177"/>
              <a:gd name="T29" fmla="*/ 100 h 100"/>
              <a:gd name="T30" fmla="*/ 177 w 177"/>
              <a:gd name="T31" fmla="*/ 93 h 100"/>
              <a:gd name="T32" fmla="*/ 177 w 177"/>
              <a:gd name="T33" fmla="*/ 27 h 100"/>
              <a:gd name="T34" fmla="*/ 151 w 177"/>
              <a:gd name="T35" fmla="*/ 0 h 100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w 177"/>
              <a:gd name="T55" fmla="*/ 0 h 100"/>
              <a:gd name="T56" fmla="*/ 177 w 177"/>
              <a:gd name="T57" fmla="*/ 100 h 100"/>
            </a:gdLst>
            <a:ahLst/>
            <a:cxnLst>
              <a:cxn ang="T36">
                <a:pos x="T0" y="T1"/>
              </a:cxn>
              <a:cxn ang="T37">
                <a:pos x="T2" y="T3"/>
              </a:cxn>
              <a:cxn ang="T38">
                <a:pos x="T4" y="T5"/>
              </a:cxn>
              <a:cxn ang="T39">
                <a:pos x="T6" y="T7"/>
              </a:cxn>
              <a:cxn ang="T40">
                <a:pos x="T8" y="T9"/>
              </a:cxn>
              <a:cxn ang="T41">
                <a:pos x="T10" y="T11"/>
              </a:cxn>
              <a:cxn ang="T42">
                <a:pos x="T12" y="T13"/>
              </a:cxn>
              <a:cxn ang="T43">
                <a:pos x="T14" y="T15"/>
              </a:cxn>
              <a:cxn ang="T44">
                <a:pos x="T16" y="T17"/>
              </a:cxn>
              <a:cxn ang="T45">
                <a:pos x="T18" y="T19"/>
              </a:cxn>
              <a:cxn ang="T46">
                <a:pos x="T20" y="T21"/>
              </a:cxn>
              <a:cxn ang="T47">
                <a:pos x="T22" y="T23"/>
              </a:cxn>
              <a:cxn ang="T48">
                <a:pos x="T24" y="T25"/>
              </a:cxn>
              <a:cxn ang="T49">
                <a:pos x="T26" y="T27"/>
              </a:cxn>
              <a:cxn ang="T50">
                <a:pos x="T28" y="T29"/>
              </a:cxn>
              <a:cxn ang="T51">
                <a:pos x="T30" y="T31"/>
              </a:cxn>
              <a:cxn ang="T52">
                <a:pos x="T32" y="T33"/>
              </a:cxn>
              <a:cxn ang="T53">
                <a:pos x="T34" y="T35"/>
              </a:cxn>
            </a:cxnLst>
            <a:rect l="T54" t="T55" r="T56" b="T57"/>
            <a:pathLst>
              <a:path w="177" h="100">
                <a:moveTo>
                  <a:pt x="151" y="7"/>
                </a:moveTo>
                <a:cubicBezTo>
                  <a:pt x="162" y="7"/>
                  <a:pt x="170" y="16"/>
                  <a:pt x="170" y="27"/>
                </a:cubicBezTo>
                <a:cubicBezTo>
                  <a:pt x="170" y="93"/>
                  <a:pt x="170" y="93"/>
                  <a:pt x="170" y="93"/>
                </a:cubicBezTo>
                <a:cubicBezTo>
                  <a:pt x="7" y="93"/>
                  <a:pt x="7" y="93"/>
                  <a:pt x="7" y="93"/>
                </a:cubicBezTo>
                <a:cubicBezTo>
                  <a:pt x="7" y="27"/>
                  <a:pt x="7" y="27"/>
                  <a:pt x="7" y="27"/>
                </a:cubicBezTo>
                <a:cubicBezTo>
                  <a:pt x="7" y="16"/>
                  <a:pt x="16" y="7"/>
                  <a:pt x="27" y="7"/>
                </a:cubicBezTo>
                <a:cubicBezTo>
                  <a:pt x="151" y="7"/>
                  <a:pt x="151" y="7"/>
                  <a:pt x="151" y="7"/>
                </a:cubicBezTo>
                <a:moveTo>
                  <a:pt x="151" y="0"/>
                </a:moveTo>
                <a:cubicBezTo>
                  <a:pt x="27" y="0"/>
                  <a:pt x="27" y="0"/>
                  <a:pt x="27" y="0"/>
                </a:cubicBezTo>
                <a:cubicBezTo>
                  <a:pt x="12" y="0"/>
                  <a:pt x="0" y="12"/>
                  <a:pt x="0" y="27"/>
                </a:cubicBezTo>
                <a:cubicBezTo>
                  <a:pt x="0" y="93"/>
                  <a:pt x="0" y="93"/>
                  <a:pt x="0" y="93"/>
                </a:cubicBezTo>
                <a:cubicBezTo>
                  <a:pt x="0" y="100"/>
                  <a:pt x="0" y="100"/>
                  <a:pt x="0" y="100"/>
                </a:cubicBezTo>
                <a:cubicBezTo>
                  <a:pt x="7" y="100"/>
                  <a:pt x="7" y="100"/>
                  <a:pt x="7" y="100"/>
                </a:cubicBezTo>
                <a:cubicBezTo>
                  <a:pt x="170" y="100"/>
                  <a:pt x="170" y="100"/>
                  <a:pt x="170" y="100"/>
                </a:cubicBezTo>
                <a:cubicBezTo>
                  <a:pt x="177" y="100"/>
                  <a:pt x="177" y="100"/>
                  <a:pt x="177" y="100"/>
                </a:cubicBezTo>
                <a:cubicBezTo>
                  <a:pt x="177" y="93"/>
                  <a:pt x="177" y="93"/>
                  <a:pt x="177" y="93"/>
                </a:cubicBezTo>
                <a:cubicBezTo>
                  <a:pt x="177" y="27"/>
                  <a:pt x="177" y="27"/>
                  <a:pt x="177" y="27"/>
                </a:cubicBezTo>
                <a:cubicBezTo>
                  <a:pt x="177" y="12"/>
                  <a:pt x="165" y="0"/>
                  <a:pt x="151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</a:extLst>
        </p:spPr>
        <p:txBody>
          <a:bodyPr/>
          <a:lstStyle/>
          <a:p>
            <a:endParaRPr lang="zh-CN" altLang="zh-CN">
              <a:solidFill>
                <a:srgbClr val="000000"/>
              </a:solidFill>
              <a:ea typeface="黑体" panose="02010609060101010101" pitchFamily="49" charset="-122"/>
              <a:sym typeface="黑体" panose="02010609060101010101" pitchFamily="49" charset="-122"/>
            </a:endParaRPr>
          </a:p>
        </p:txBody>
      </p:sp>
      <p:sp>
        <p:nvSpPr>
          <p:cNvPr id="12" name="Freeform 9"/>
          <p:cNvSpPr>
            <a:spLocks noEditPoints="1" noChangeArrowheads="1"/>
          </p:cNvSpPr>
          <p:nvPr/>
        </p:nvSpPr>
        <p:spPr bwMode="auto">
          <a:xfrm>
            <a:off x="4791658" y="1752565"/>
            <a:ext cx="1252309" cy="3072566"/>
          </a:xfrm>
          <a:custGeom>
            <a:avLst/>
            <a:gdLst>
              <a:gd name="T0" fmla="*/ 287 w 407"/>
              <a:gd name="T1" fmla="*/ 7 h 999"/>
              <a:gd name="T2" fmla="*/ 285 w 407"/>
              <a:gd name="T3" fmla="*/ 44 h 999"/>
              <a:gd name="T4" fmla="*/ 373 w 407"/>
              <a:gd name="T5" fmla="*/ 310 h 999"/>
              <a:gd name="T6" fmla="*/ 360 w 407"/>
              <a:gd name="T7" fmla="*/ 349 h 999"/>
              <a:gd name="T8" fmla="*/ 366 w 407"/>
              <a:gd name="T9" fmla="*/ 743 h 999"/>
              <a:gd name="T10" fmla="*/ 386 w 407"/>
              <a:gd name="T11" fmla="*/ 827 h 999"/>
              <a:gd name="T12" fmla="*/ 386 w 407"/>
              <a:gd name="T13" fmla="*/ 912 h 999"/>
              <a:gd name="T14" fmla="*/ 305 w 407"/>
              <a:gd name="T15" fmla="*/ 992 h 999"/>
              <a:gd name="T16" fmla="*/ 204 w 407"/>
              <a:gd name="T17" fmla="*/ 992 h 999"/>
              <a:gd name="T18" fmla="*/ 102 w 407"/>
              <a:gd name="T19" fmla="*/ 992 h 999"/>
              <a:gd name="T20" fmla="*/ 21 w 407"/>
              <a:gd name="T21" fmla="*/ 912 h 999"/>
              <a:gd name="T22" fmla="*/ 21 w 407"/>
              <a:gd name="T23" fmla="*/ 827 h 999"/>
              <a:gd name="T24" fmla="*/ 41 w 407"/>
              <a:gd name="T25" fmla="*/ 743 h 999"/>
              <a:gd name="T26" fmla="*/ 47 w 407"/>
              <a:gd name="T27" fmla="*/ 349 h 999"/>
              <a:gd name="T28" fmla="*/ 34 w 407"/>
              <a:gd name="T29" fmla="*/ 310 h 999"/>
              <a:gd name="T30" fmla="*/ 122 w 407"/>
              <a:gd name="T31" fmla="*/ 44 h 999"/>
              <a:gd name="T32" fmla="*/ 120 w 407"/>
              <a:gd name="T33" fmla="*/ 7 h 999"/>
              <a:gd name="T34" fmla="*/ 204 w 407"/>
              <a:gd name="T35" fmla="*/ 7 h 999"/>
              <a:gd name="T36" fmla="*/ 203 w 407"/>
              <a:gd name="T37" fmla="*/ 7 h 999"/>
              <a:gd name="T38" fmla="*/ 287 w 407"/>
              <a:gd name="T39" fmla="*/ 7 h 999"/>
              <a:gd name="T40" fmla="*/ 204 w 407"/>
              <a:gd name="T41" fmla="*/ 992 h 999"/>
              <a:gd name="T42" fmla="*/ 203 w 407"/>
              <a:gd name="T43" fmla="*/ 992 h 999"/>
              <a:gd name="T44" fmla="*/ 204 w 407"/>
              <a:gd name="T45" fmla="*/ 992 h 999"/>
              <a:gd name="T46" fmla="*/ 294 w 407"/>
              <a:gd name="T47" fmla="*/ 0 h 999"/>
              <a:gd name="T48" fmla="*/ 287 w 407"/>
              <a:gd name="T49" fmla="*/ 0 h 999"/>
              <a:gd name="T50" fmla="*/ 204 w 407"/>
              <a:gd name="T51" fmla="*/ 0 h 999"/>
              <a:gd name="T52" fmla="*/ 120 w 407"/>
              <a:gd name="T53" fmla="*/ 0 h 999"/>
              <a:gd name="T54" fmla="*/ 112 w 407"/>
              <a:gd name="T55" fmla="*/ 0 h 999"/>
              <a:gd name="T56" fmla="*/ 113 w 407"/>
              <a:gd name="T57" fmla="*/ 7 h 999"/>
              <a:gd name="T58" fmla="*/ 115 w 407"/>
              <a:gd name="T59" fmla="*/ 40 h 999"/>
              <a:gd name="T60" fmla="*/ 27 w 407"/>
              <a:gd name="T61" fmla="*/ 141 h 999"/>
              <a:gd name="T62" fmla="*/ 27 w 407"/>
              <a:gd name="T63" fmla="*/ 312 h 999"/>
              <a:gd name="T64" fmla="*/ 27 w 407"/>
              <a:gd name="T65" fmla="*/ 313 h 999"/>
              <a:gd name="T66" fmla="*/ 29 w 407"/>
              <a:gd name="T67" fmla="*/ 314 h 999"/>
              <a:gd name="T68" fmla="*/ 40 w 407"/>
              <a:gd name="T69" fmla="*/ 349 h 999"/>
              <a:gd name="T70" fmla="*/ 34 w 407"/>
              <a:gd name="T71" fmla="*/ 741 h 999"/>
              <a:gd name="T72" fmla="*/ 14 w 407"/>
              <a:gd name="T73" fmla="*/ 827 h 999"/>
              <a:gd name="T74" fmla="*/ 14 w 407"/>
              <a:gd name="T75" fmla="*/ 912 h 999"/>
              <a:gd name="T76" fmla="*/ 14 w 407"/>
              <a:gd name="T77" fmla="*/ 913 h 999"/>
              <a:gd name="T78" fmla="*/ 14 w 407"/>
              <a:gd name="T79" fmla="*/ 914 h 999"/>
              <a:gd name="T80" fmla="*/ 102 w 407"/>
              <a:gd name="T81" fmla="*/ 999 h 999"/>
              <a:gd name="T82" fmla="*/ 102 w 407"/>
              <a:gd name="T83" fmla="*/ 999 h 999"/>
              <a:gd name="T84" fmla="*/ 102 w 407"/>
              <a:gd name="T85" fmla="*/ 999 h 999"/>
              <a:gd name="T86" fmla="*/ 204 w 407"/>
              <a:gd name="T87" fmla="*/ 999 h 999"/>
              <a:gd name="T88" fmla="*/ 305 w 407"/>
              <a:gd name="T89" fmla="*/ 999 h 999"/>
              <a:gd name="T90" fmla="*/ 305 w 407"/>
              <a:gd name="T91" fmla="*/ 999 h 999"/>
              <a:gd name="T92" fmla="*/ 305 w 407"/>
              <a:gd name="T93" fmla="*/ 999 h 999"/>
              <a:gd name="T94" fmla="*/ 393 w 407"/>
              <a:gd name="T95" fmla="*/ 914 h 999"/>
              <a:gd name="T96" fmla="*/ 393 w 407"/>
              <a:gd name="T97" fmla="*/ 913 h 999"/>
              <a:gd name="T98" fmla="*/ 393 w 407"/>
              <a:gd name="T99" fmla="*/ 912 h 999"/>
              <a:gd name="T100" fmla="*/ 393 w 407"/>
              <a:gd name="T101" fmla="*/ 827 h 999"/>
              <a:gd name="T102" fmla="*/ 373 w 407"/>
              <a:gd name="T103" fmla="*/ 741 h 999"/>
              <a:gd name="T104" fmla="*/ 367 w 407"/>
              <a:gd name="T105" fmla="*/ 349 h 999"/>
              <a:gd name="T106" fmla="*/ 378 w 407"/>
              <a:gd name="T107" fmla="*/ 314 h 999"/>
              <a:gd name="T108" fmla="*/ 379 w 407"/>
              <a:gd name="T109" fmla="*/ 313 h 999"/>
              <a:gd name="T110" fmla="*/ 380 w 407"/>
              <a:gd name="T111" fmla="*/ 312 h 999"/>
              <a:gd name="T112" fmla="*/ 380 w 407"/>
              <a:gd name="T113" fmla="*/ 141 h 999"/>
              <a:gd name="T114" fmla="*/ 292 w 407"/>
              <a:gd name="T115" fmla="*/ 40 h 999"/>
              <a:gd name="T116" fmla="*/ 294 w 407"/>
              <a:gd name="T117" fmla="*/ 7 h 999"/>
              <a:gd name="T118" fmla="*/ 294 w 407"/>
              <a:gd name="T119" fmla="*/ 0 h 999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w 407"/>
              <a:gd name="T181" fmla="*/ 0 h 999"/>
              <a:gd name="T182" fmla="*/ 407 w 407"/>
              <a:gd name="T183" fmla="*/ 999 h 999"/>
            </a:gdLst>
            <a:ahLst/>
            <a:cxnLst>
              <a:cxn ang="T120">
                <a:pos x="T0" y="T1"/>
              </a:cxn>
              <a:cxn ang="T121">
                <a:pos x="T2" y="T3"/>
              </a:cxn>
              <a:cxn ang="T122">
                <a:pos x="T4" y="T5"/>
              </a:cxn>
              <a:cxn ang="T123">
                <a:pos x="T6" y="T7"/>
              </a:cxn>
              <a:cxn ang="T124">
                <a:pos x="T8" y="T9"/>
              </a:cxn>
              <a:cxn ang="T125">
                <a:pos x="T10" y="T11"/>
              </a:cxn>
              <a:cxn ang="T126">
                <a:pos x="T12" y="T13"/>
              </a:cxn>
              <a:cxn ang="T127">
                <a:pos x="T14" y="T15"/>
              </a:cxn>
              <a:cxn ang="T128">
                <a:pos x="T16" y="T17"/>
              </a:cxn>
              <a:cxn ang="T129">
                <a:pos x="T18" y="T19"/>
              </a:cxn>
              <a:cxn ang="T130">
                <a:pos x="T20" y="T21"/>
              </a:cxn>
              <a:cxn ang="T131">
                <a:pos x="T22" y="T23"/>
              </a:cxn>
              <a:cxn ang="T132">
                <a:pos x="T24" y="T25"/>
              </a:cxn>
              <a:cxn ang="T133">
                <a:pos x="T26" y="T27"/>
              </a:cxn>
              <a:cxn ang="T134">
                <a:pos x="T28" y="T29"/>
              </a:cxn>
              <a:cxn ang="T135">
                <a:pos x="T30" y="T31"/>
              </a:cxn>
              <a:cxn ang="T136">
                <a:pos x="T32" y="T33"/>
              </a:cxn>
              <a:cxn ang="T137">
                <a:pos x="T34" y="T35"/>
              </a:cxn>
              <a:cxn ang="T138">
                <a:pos x="T36" y="T37"/>
              </a:cxn>
              <a:cxn ang="T139">
                <a:pos x="T38" y="T39"/>
              </a:cxn>
              <a:cxn ang="T140">
                <a:pos x="T40" y="T41"/>
              </a:cxn>
              <a:cxn ang="T141">
                <a:pos x="T42" y="T43"/>
              </a:cxn>
              <a:cxn ang="T142">
                <a:pos x="T44" y="T45"/>
              </a:cxn>
              <a:cxn ang="T143">
                <a:pos x="T46" y="T47"/>
              </a:cxn>
              <a:cxn ang="T144">
                <a:pos x="T48" y="T49"/>
              </a:cxn>
              <a:cxn ang="T145">
                <a:pos x="T50" y="T51"/>
              </a:cxn>
              <a:cxn ang="T146">
                <a:pos x="T52" y="T53"/>
              </a:cxn>
              <a:cxn ang="T147">
                <a:pos x="T54" y="T55"/>
              </a:cxn>
              <a:cxn ang="T148">
                <a:pos x="T56" y="T57"/>
              </a:cxn>
              <a:cxn ang="T149">
                <a:pos x="T58" y="T59"/>
              </a:cxn>
              <a:cxn ang="T150">
                <a:pos x="T60" y="T61"/>
              </a:cxn>
              <a:cxn ang="T151">
                <a:pos x="T62" y="T63"/>
              </a:cxn>
              <a:cxn ang="T152">
                <a:pos x="T64" y="T65"/>
              </a:cxn>
              <a:cxn ang="T153">
                <a:pos x="T66" y="T67"/>
              </a:cxn>
              <a:cxn ang="T154">
                <a:pos x="T68" y="T69"/>
              </a:cxn>
              <a:cxn ang="T155">
                <a:pos x="T70" y="T71"/>
              </a:cxn>
              <a:cxn ang="T156">
                <a:pos x="T72" y="T73"/>
              </a:cxn>
              <a:cxn ang="T157">
                <a:pos x="T74" y="T75"/>
              </a:cxn>
              <a:cxn ang="T158">
                <a:pos x="T76" y="T77"/>
              </a:cxn>
              <a:cxn ang="T159">
                <a:pos x="T78" y="T79"/>
              </a:cxn>
              <a:cxn ang="T160">
                <a:pos x="T80" y="T81"/>
              </a:cxn>
              <a:cxn ang="T161">
                <a:pos x="T82" y="T83"/>
              </a:cxn>
              <a:cxn ang="T162">
                <a:pos x="T84" y="T85"/>
              </a:cxn>
              <a:cxn ang="T163">
                <a:pos x="T86" y="T87"/>
              </a:cxn>
              <a:cxn ang="T164">
                <a:pos x="T88" y="T89"/>
              </a:cxn>
              <a:cxn ang="T165">
                <a:pos x="T90" y="T91"/>
              </a:cxn>
              <a:cxn ang="T166">
                <a:pos x="T92" y="T93"/>
              </a:cxn>
              <a:cxn ang="T167">
                <a:pos x="T94" y="T95"/>
              </a:cxn>
              <a:cxn ang="T168">
                <a:pos x="T96" y="T97"/>
              </a:cxn>
              <a:cxn ang="T169">
                <a:pos x="T98" y="T99"/>
              </a:cxn>
              <a:cxn ang="T170">
                <a:pos x="T100" y="T101"/>
              </a:cxn>
              <a:cxn ang="T171">
                <a:pos x="T102" y="T103"/>
              </a:cxn>
              <a:cxn ang="T172">
                <a:pos x="T104" y="T105"/>
              </a:cxn>
              <a:cxn ang="T173">
                <a:pos x="T106" y="T107"/>
              </a:cxn>
              <a:cxn ang="T174">
                <a:pos x="T108" y="T109"/>
              </a:cxn>
              <a:cxn ang="T175">
                <a:pos x="T110" y="T111"/>
              </a:cxn>
              <a:cxn ang="T176">
                <a:pos x="T112" y="T113"/>
              </a:cxn>
              <a:cxn ang="T177">
                <a:pos x="T114" y="T115"/>
              </a:cxn>
              <a:cxn ang="T178">
                <a:pos x="T116" y="T117"/>
              </a:cxn>
              <a:cxn ang="T179">
                <a:pos x="T118" y="T119"/>
              </a:cxn>
            </a:cxnLst>
            <a:rect l="T180" t="T181" r="T182" b="T183"/>
            <a:pathLst>
              <a:path w="407" h="999">
                <a:moveTo>
                  <a:pt x="287" y="7"/>
                </a:moveTo>
                <a:cubicBezTo>
                  <a:pt x="285" y="44"/>
                  <a:pt x="285" y="44"/>
                  <a:pt x="285" y="44"/>
                </a:cubicBezTo>
                <a:cubicBezTo>
                  <a:pt x="370" y="90"/>
                  <a:pt x="407" y="173"/>
                  <a:pt x="373" y="310"/>
                </a:cubicBezTo>
                <a:cubicBezTo>
                  <a:pt x="365" y="319"/>
                  <a:pt x="360" y="331"/>
                  <a:pt x="360" y="349"/>
                </a:cubicBezTo>
                <a:cubicBezTo>
                  <a:pt x="366" y="743"/>
                  <a:pt x="366" y="743"/>
                  <a:pt x="366" y="743"/>
                </a:cubicBezTo>
                <a:cubicBezTo>
                  <a:pt x="378" y="757"/>
                  <a:pt x="385" y="784"/>
                  <a:pt x="386" y="827"/>
                </a:cubicBezTo>
                <a:cubicBezTo>
                  <a:pt x="386" y="912"/>
                  <a:pt x="386" y="912"/>
                  <a:pt x="386" y="912"/>
                </a:cubicBezTo>
                <a:cubicBezTo>
                  <a:pt x="375" y="959"/>
                  <a:pt x="351" y="990"/>
                  <a:pt x="305" y="992"/>
                </a:cubicBezTo>
                <a:cubicBezTo>
                  <a:pt x="204" y="992"/>
                  <a:pt x="204" y="992"/>
                  <a:pt x="204" y="992"/>
                </a:cubicBezTo>
                <a:cubicBezTo>
                  <a:pt x="102" y="992"/>
                  <a:pt x="102" y="992"/>
                  <a:pt x="102" y="992"/>
                </a:cubicBezTo>
                <a:cubicBezTo>
                  <a:pt x="56" y="990"/>
                  <a:pt x="32" y="959"/>
                  <a:pt x="21" y="912"/>
                </a:cubicBezTo>
                <a:cubicBezTo>
                  <a:pt x="21" y="827"/>
                  <a:pt x="21" y="827"/>
                  <a:pt x="21" y="827"/>
                </a:cubicBezTo>
                <a:cubicBezTo>
                  <a:pt x="21" y="784"/>
                  <a:pt x="29" y="757"/>
                  <a:pt x="41" y="743"/>
                </a:cubicBezTo>
                <a:cubicBezTo>
                  <a:pt x="47" y="349"/>
                  <a:pt x="47" y="349"/>
                  <a:pt x="47" y="349"/>
                </a:cubicBezTo>
                <a:cubicBezTo>
                  <a:pt x="47" y="331"/>
                  <a:pt x="41" y="319"/>
                  <a:pt x="34" y="310"/>
                </a:cubicBezTo>
                <a:cubicBezTo>
                  <a:pt x="0" y="173"/>
                  <a:pt x="37" y="90"/>
                  <a:pt x="122" y="44"/>
                </a:cubicBezTo>
                <a:cubicBezTo>
                  <a:pt x="120" y="7"/>
                  <a:pt x="120" y="7"/>
                  <a:pt x="120" y="7"/>
                </a:cubicBezTo>
                <a:cubicBezTo>
                  <a:pt x="204" y="7"/>
                  <a:pt x="204" y="7"/>
                  <a:pt x="204" y="7"/>
                </a:cubicBezTo>
                <a:cubicBezTo>
                  <a:pt x="203" y="7"/>
                  <a:pt x="203" y="7"/>
                  <a:pt x="203" y="7"/>
                </a:cubicBezTo>
                <a:cubicBezTo>
                  <a:pt x="287" y="7"/>
                  <a:pt x="287" y="7"/>
                  <a:pt x="287" y="7"/>
                </a:cubicBezTo>
                <a:moveTo>
                  <a:pt x="204" y="992"/>
                </a:moveTo>
                <a:cubicBezTo>
                  <a:pt x="203" y="992"/>
                  <a:pt x="203" y="992"/>
                  <a:pt x="203" y="992"/>
                </a:cubicBezTo>
                <a:cubicBezTo>
                  <a:pt x="204" y="992"/>
                  <a:pt x="204" y="992"/>
                  <a:pt x="204" y="992"/>
                </a:cubicBezTo>
                <a:moveTo>
                  <a:pt x="294" y="0"/>
                </a:moveTo>
                <a:cubicBezTo>
                  <a:pt x="287" y="0"/>
                  <a:pt x="287" y="0"/>
                  <a:pt x="287" y="0"/>
                </a:cubicBezTo>
                <a:cubicBezTo>
                  <a:pt x="204" y="0"/>
                  <a:pt x="204" y="0"/>
                  <a:pt x="204" y="0"/>
                </a:cubicBezTo>
                <a:cubicBezTo>
                  <a:pt x="120" y="0"/>
                  <a:pt x="120" y="0"/>
                  <a:pt x="120" y="0"/>
                </a:cubicBezTo>
                <a:cubicBezTo>
                  <a:pt x="112" y="0"/>
                  <a:pt x="112" y="0"/>
                  <a:pt x="112" y="0"/>
                </a:cubicBezTo>
                <a:cubicBezTo>
                  <a:pt x="113" y="7"/>
                  <a:pt x="113" y="7"/>
                  <a:pt x="113" y="7"/>
                </a:cubicBezTo>
                <a:cubicBezTo>
                  <a:pt x="115" y="40"/>
                  <a:pt x="115" y="40"/>
                  <a:pt x="115" y="40"/>
                </a:cubicBezTo>
                <a:cubicBezTo>
                  <a:pt x="71" y="64"/>
                  <a:pt x="42" y="98"/>
                  <a:pt x="27" y="141"/>
                </a:cubicBezTo>
                <a:cubicBezTo>
                  <a:pt x="10" y="187"/>
                  <a:pt x="10" y="244"/>
                  <a:pt x="27" y="312"/>
                </a:cubicBezTo>
                <a:cubicBezTo>
                  <a:pt x="27" y="313"/>
                  <a:pt x="27" y="313"/>
                  <a:pt x="27" y="313"/>
                </a:cubicBezTo>
                <a:cubicBezTo>
                  <a:pt x="29" y="314"/>
                  <a:pt x="29" y="314"/>
                  <a:pt x="29" y="314"/>
                </a:cubicBezTo>
                <a:cubicBezTo>
                  <a:pt x="36" y="324"/>
                  <a:pt x="40" y="335"/>
                  <a:pt x="40" y="349"/>
                </a:cubicBezTo>
                <a:cubicBezTo>
                  <a:pt x="34" y="741"/>
                  <a:pt x="34" y="741"/>
                  <a:pt x="34" y="741"/>
                </a:cubicBezTo>
                <a:cubicBezTo>
                  <a:pt x="21" y="757"/>
                  <a:pt x="15" y="785"/>
                  <a:pt x="14" y="827"/>
                </a:cubicBezTo>
                <a:cubicBezTo>
                  <a:pt x="14" y="912"/>
                  <a:pt x="14" y="912"/>
                  <a:pt x="14" y="912"/>
                </a:cubicBezTo>
                <a:cubicBezTo>
                  <a:pt x="14" y="913"/>
                  <a:pt x="14" y="913"/>
                  <a:pt x="14" y="913"/>
                </a:cubicBezTo>
                <a:cubicBezTo>
                  <a:pt x="14" y="914"/>
                  <a:pt x="14" y="914"/>
                  <a:pt x="14" y="914"/>
                </a:cubicBezTo>
                <a:cubicBezTo>
                  <a:pt x="27" y="968"/>
                  <a:pt x="56" y="997"/>
                  <a:pt x="102" y="999"/>
                </a:cubicBezTo>
                <a:cubicBezTo>
                  <a:pt x="102" y="999"/>
                  <a:pt x="102" y="999"/>
                  <a:pt x="102" y="999"/>
                </a:cubicBezTo>
                <a:cubicBezTo>
                  <a:pt x="102" y="999"/>
                  <a:pt x="102" y="999"/>
                  <a:pt x="102" y="999"/>
                </a:cubicBezTo>
                <a:cubicBezTo>
                  <a:pt x="204" y="999"/>
                  <a:pt x="204" y="999"/>
                  <a:pt x="204" y="999"/>
                </a:cubicBezTo>
                <a:cubicBezTo>
                  <a:pt x="305" y="999"/>
                  <a:pt x="305" y="999"/>
                  <a:pt x="305" y="999"/>
                </a:cubicBezTo>
                <a:cubicBezTo>
                  <a:pt x="305" y="999"/>
                  <a:pt x="305" y="999"/>
                  <a:pt x="305" y="999"/>
                </a:cubicBezTo>
                <a:cubicBezTo>
                  <a:pt x="305" y="999"/>
                  <a:pt x="305" y="999"/>
                  <a:pt x="305" y="999"/>
                </a:cubicBezTo>
                <a:cubicBezTo>
                  <a:pt x="351" y="997"/>
                  <a:pt x="380" y="968"/>
                  <a:pt x="393" y="914"/>
                </a:cubicBezTo>
                <a:cubicBezTo>
                  <a:pt x="393" y="913"/>
                  <a:pt x="393" y="913"/>
                  <a:pt x="393" y="913"/>
                </a:cubicBezTo>
                <a:cubicBezTo>
                  <a:pt x="393" y="912"/>
                  <a:pt x="393" y="912"/>
                  <a:pt x="393" y="912"/>
                </a:cubicBezTo>
                <a:cubicBezTo>
                  <a:pt x="393" y="827"/>
                  <a:pt x="393" y="827"/>
                  <a:pt x="393" y="827"/>
                </a:cubicBezTo>
                <a:cubicBezTo>
                  <a:pt x="392" y="785"/>
                  <a:pt x="386" y="757"/>
                  <a:pt x="373" y="741"/>
                </a:cubicBezTo>
                <a:cubicBezTo>
                  <a:pt x="367" y="349"/>
                  <a:pt x="367" y="349"/>
                  <a:pt x="367" y="349"/>
                </a:cubicBezTo>
                <a:cubicBezTo>
                  <a:pt x="367" y="335"/>
                  <a:pt x="370" y="324"/>
                  <a:pt x="378" y="314"/>
                </a:cubicBezTo>
                <a:cubicBezTo>
                  <a:pt x="379" y="313"/>
                  <a:pt x="379" y="313"/>
                  <a:pt x="379" y="313"/>
                </a:cubicBezTo>
                <a:cubicBezTo>
                  <a:pt x="380" y="312"/>
                  <a:pt x="380" y="312"/>
                  <a:pt x="380" y="312"/>
                </a:cubicBezTo>
                <a:cubicBezTo>
                  <a:pt x="397" y="244"/>
                  <a:pt x="397" y="187"/>
                  <a:pt x="380" y="141"/>
                </a:cubicBezTo>
                <a:cubicBezTo>
                  <a:pt x="365" y="98"/>
                  <a:pt x="335" y="64"/>
                  <a:pt x="292" y="40"/>
                </a:cubicBezTo>
                <a:cubicBezTo>
                  <a:pt x="294" y="7"/>
                  <a:pt x="294" y="7"/>
                  <a:pt x="294" y="7"/>
                </a:cubicBezTo>
                <a:cubicBezTo>
                  <a:pt x="294" y="0"/>
                  <a:pt x="294" y="0"/>
                  <a:pt x="294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</a:extLst>
        </p:spPr>
        <p:txBody>
          <a:bodyPr/>
          <a:lstStyle/>
          <a:p>
            <a:endParaRPr lang="zh-CN" altLang="zh-CN">
              <a:solidFill>
                <a:srgbClr val="000000"/>
              </a:solidFill>
              <a:ea typeface="黑体" panose="02010609060101010101" pitchFamily="49" charset="-122"/>
              <a:sym typeface="黑体" panose="02010609060101010101" pitchFamily="49" charset="-122"/>
            </a:endParaRPr>
          </a:p>
        </p:txBody>
      </p:sp>
      <p:sp>
        <p:nvSpPr>
          <p:cNvPr id="13" name="Freeform 10"/>
          <p:cNvSpPr>
            <a:spLocks noChangeArrowheads="1"/>
          </p:cNvSpPr>
          <p:nvPr/>
        </p:nvSpPr>
        <p:spPr bwMode="auto">
          <a:xfrm>
            <a:off x="4856920" y="2727955"/>
            <a:ext cx="1123550" cy="2076010"/>
          </a:xfrm>
          <a:custGeom>
            <a:avLst/>
            <a:gdLst>
              <a:gd name="T0" fmla="*/ 339 w 365"/>
              <a:gd name="T1" fmla="*/ 32 h 675"/>
              <a:gd name="T2" fmla="*/ 347 w 365"/>
              <a:gd name="T3" fmla="*/ 0 h 675"/>
              <a:gd name="T4" fmla="*/ 236 w 365"/>
              <a:gd name="T5" fmla="*/ 22 h 675"/>
              <a:gd name="T6" fmla="*/ 25 w 365"/>
              <a:gd name="T7" fmla="*/ 88 h 675"/>
              <a:gd name="T8" fmla="*/ 20 w 365"/>
              <a:gd name="T9" fmla="*/ 426 h 675"/>
              <a:gd name="T10" fmla="*/ 0 w 365"/>
              <a:gd name="T11" fmla="*/ 510 h 675"/>
              <a:gd name="T12" fmla="*/ 0 w 365"/>
              <a:gd name="T13" fmla="*/ 595 h 675"/>
              <a:gd name="T14" fmla="*/ 81 w 365"/>
              <a:gd name="T15" fmla="*/ 675 h 675"/>
              <a:gd name="T16" fmla="*/ 182 w 365"/>
              <a:gd name="T17" fmla="*/ 675 h 675"/>
              <a:gd name="T18" fmla="*/ 183 w 365"/>
              <a:gd name="T19" fmla="*/ 675 h 675"/>
              <a:gd name="T20" fmla="*/ 284 w 365"/>
              <a:gd name="T21" fmla="*/ 675 h 675"/>
              <a:gd name="T22" fmla="*/ 365 w 365"/>
              <a:gd name="T23" fmla="*/ 595 h 675"/>
              <a:gd name="T24" fmla="*/ 365 w 365"/>
              <a:gd name="T25" fmla="*/ 510 h 675"/>
              <a:gd name="T26" fmla="*/ 345 w 365"/>
              <a:gd name="T27" fmla="*/ 426 h 675"/>
              <a:gd name="T28" fmla="*/ 339 w 365"/>
              <a:gd name="T29" fmla="*/ 32 h 675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w 365"/>
              <a:gd name="T46" fmla="*/ 0 h 675"/>
              <a:gd name="T47" fmla="*/ 365 w 365"/>
              <a:gd name="T48" fmla="*/ 675 h 675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T45" t="T46" r="T47" b="T48"/>
            <a:pathLst>
              <a:path w="365" h="675">
                <a:moveTo>
                  <a:pt x="339" y="32"/>
                </a:moveTo>
                <a:cubicBezTo>
                  <a:pt x="339" y="18"/>
                  <a:pt x="342" y="8"/>
                  <a:pt x="347" y="0"/>
                </a:cubicBezTo>
                <a:cubicBezTo>
                  <a:pt x="310" y="4"/>
                  <a:pt x="272" y="11"/>
                  <a:pt x="236" y="22"/>
                </a:cubicBezTo>
                <a:cubicBezTo>
                  <a:pt x="165" y="44"/>
                  <a:pt x="96" y="73"/>
                  <a:pt x="25" y="88"/>
                </a:cubicBezTo>
                <a:cubicBezTo>
                  <a:pt x="20" y="426"/>
                  <a:pt x="20" y="426"/>
                  <a:pt x="20" y="426"/>
                </a:cubicBezTo>
                <a:cubicBezTo>
                  <a:pt x="8" y="440"/>
                  <a:pt x="0" y="467"/>
                  <a:pt x="0" y="510"/>
                </a:cubicBezTo>
                <a:cubicBezTo>
                  <a:pt x="0" y="595"/>
                  <a:pt x="0" y="595"/>
                  <a:pt x="0" y="595"/>
                </a:cubicBezTo>
                <a:cubicBezTo>
                  <a:pt x="11" y="642"/>
                  <a:pt x="35" y="673"/>
                  <a:pt x="81" y="675"/>
                </a:cubicBezTo>
                <a:cubicBezTo>
                  <a:pt x="182" y="675"/>
                  <a:pt x="182" y="675"/>
                  <a:pt x="182" y="675"/>
                </a:cubicBezTo>
                <a:cubicBezTo>
                  <a:pt x="183" y="675"/>
                  <a:pt x="183" y="675"/>
                  <a:pt x="183" y="675"/>
                </a:cubicBezTo>
                <a:cubicBezTo>
                  <a:pt x="284" y="675"/>
                  <a:pt x="284" y="675"/>
                  <a:pt x="284" y="675"/>
                </a:cubicBezTo>
                <a:cubicBezTo>
                  <a:pt x="330" y="673"/>
                  <a:pt x="354" y="642"/>
                  <a:pt x="365" y="595"/>
                </a:cubicBezTo>
                <a:cubicBezTo>
                  <a:pt x="365" y="510"/>
                  <a:pt x="365" y="510"/>
                  <a:pt x="365" y="510"/>
                </a:cubicBezTo>
                <a:cubicBezTo>
                  <a:pt x="364" y="467"/>
                  <a:pt x="357" y="440"/>
                  <a:pt x="345" y="426"/>
                </a:cubicBezTo>
                <a:lnTo>
                  <a:pt x="339" y="32"/>
                </a:lnTo>
                <a:close/>
              </a:path>
            </a:pathLst>
          </a:custGeom>
          <a:solidFill>
            <a:srgbClr val="F89A1A"/>
          </a:solidFill>
          <a:ln>
            <a:noFill/>
          </a:ln>
        </p:spPr>
        <p:txBody>
          <a:bodyPr/>
          <a:lstStyle/>
          <a:p>
            <a:endParaRPr lang="zh-CN" altLang="zh-CN" sz="1600">
              <a:solidFill>
                <a:srgbClr val="000000"/>
              </a:solidFill>
              <a:ea typeface="黑体" panose="02010609060101010101" pitchFamily="49" charset="-122"/>
              <a:sym typeface="黑体" panose="02010609060101010101" pitchFamily="49" charset="-122"/>
            </a:endParaRPr>
          </a:p>
        </p:txBody>
      </p:sp>
      <p:sp>
        <p:nvSpPr>
          <p:cNvPr id="14" name="Freeform 11"/>
          <p:cNvSpPr>
            <a:spLocks noEditPoints="1" noChangeArrowheads="1"/>
          </p:cNvSpPr>
          <p:nvPr/>
        </p:nvSpPr>
        <p:spPr bwMode="auto">
          <a:xfrm>
            <a:off x="7007010" y="1403329"/>
            <a:ext cx="545020" cy="308668"/>
          </a:xfrm>
          <a:custGeom>
            <a:avLst/>
            <a:gdLst>
              <a:gd name="T0" fmla="*/ 151 w 177"/>
              <a:gd name="T1" fmla="*/ 7 h 100"/>
              <a:gd name="T2" fmla="*/ 170 w 177"/>
              <a:gd name="T3" fmla="*/ 27 h 100"/>
              <a:gd name="T4" fmla="*/ 170 w 177"/>
              <a:gd name="T5" fmla="*/ 93 h 100"/>
              <a:gd name="T6" fmla="*/ 7 w 177"/>
              <a:gd name="T7" fmla="*/ 93 h 100"/>
              <a:gd name="T8" fmla="*/ 7 w 177"/>
              <a:gd name="T9" fmla="*/ 27 h 100"/>
              <a:gd name="T10" fmla="*/ 26 w 177"/>
              <a:gd name="T11" fmla="*/ 7 h 100"/>
              <a:gd name="T12" fmla="*/ 151 w 177"/>
              <a:gd name="T13" fmla="*/ 7 h 100"/>
              <a:gd name="T14" fmla="*/ 151 w 177"/>
              <a:gd name="T15" fmla="*/ 0 h 100"/>
              <a:gd name="T16" fmla="*/ 26 w 177"/>
              <a:gd name="T17" fmla="*/ 0 h 100"/>
              <a:gd name="T18" fmla="*/ 0 w 177"/>
              <a:gd name="T19" fmla="*/ 27 h 100"/>
              <a:gd name="T20" fmla="*/ 0 w 177"/>
              <a:gd name="T21" fmla="*/ 93 h 100"/>
              <a:gd name="T22" fmla="*/ 0 w 177"/>
              <a:gd name="T23" fmla="*/ 100 h 100"/>
              <a:gd name="T24" fmla="*/ 7 w 177"/>
              <a:gd name="T25" fmla="*/ 100 h 100"/>
              <a:gd name="T26" fmla="*/ 170 w 177"/>
              <a:gd name="T27" fmla="*/ 100 h 100"/>
              <a:gd name="T28" fmla="*/ 177 w 177"/>
              <a:gd name="T29" fmla="*/ 100 h 100"/>
              <a:gd name="T30" fmla="*/ 177 w 177"/>
              <a:gd name="T31" fmla="*/ 93 h 100"/>
              <a:gd name="T32" fmla="*/ 177 w 177"/>
              <a:gd name="T33" fmla="*/ 27 h 100"/>
              <a:gd name="T34" fmla="*/ 151 w 177"/>
              <a:gd name="T35" fmla="*/ 0 h 100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w 177"/>
              <a:gd name="T55" fmla="*/ 0 h 100"/>
              <a:gd name="T56" fmla="*/ 177 w 177"/>
              <a:gd name="T57" fmla="*/ 100 h 100"/>
            </a:gdLst>
            <a:ahLst/>
            <a:cxnLst>
              <a:cxn ang="T36">
                <a:pos x="T0" y="T1"/>
              </a:cxn>
              <a:cxn ang="T37">
                <a:pos x="T2" y="T3"/>
              </a:cxn>
              <a:cxn ang="T38">
                <a:pos x="T4" y="T5"/>
              </a:cxn>
              <a:cxn ang="T39">
                <a:pos x="T6" y="T7"/>
              </a:cxn>
              <a:cxn ang="T40">
                <a:pos x="T8" y="T9"/>
              </a:cxn>
              <a:cxn ang="T41">
                <a:pos x="T10" y="T11"/>
              </a:cxn>
              <a:cxn ang="T42">
                <a:pos x="T12" y="T13"/>
              </a:cxn>
              <a:cxn ang="T43">
                <a:pos x="T14" y="T15"/>
              </a:cxn>
              <a:cxn ang="T44">
                <a:pos x="T16" y="T17"/>
              </a:cxn>
              <a:cxn ang="T45">
                <a:pos x="T18" y="T19"/>
              </a:cxn>
              <a:cxn ang="T46">
                <a:pos x="T20" y="T21"/>
              </a:cxn>
              <a:cxn ang="T47">
                <a:pos x="T22" y="T23"/>
              </a:cxn>
              <a:cxn ang="T48">
                <a:pos x="T24" y="T25"/>
              </a:cxn>
              <a:cxn ang="T49">
                <a:pos x="T26" y="T27"/>
              </a:cxn>
              <a:cxn ang="T50">
                <a:pos x="T28" y="T29"/>
              </a:cxn>
              <a:cxn ang="T51">
                <a:pos x="T30" y="T31"/>
              </a:cxn>
              <a:cxn ang="T52">
                <a:pos x="T32" y="T33"/>
              </a:cxn>
              <a:cxn ang="T53">
                <a:pos x="T34" y="T35"/>
              </a:cxn>
            </a:cxnLst>
            <a:rect l="T54" t="T55" r="T56" b="T57"/>
            <a:pathLst>
              <a:path w="177" h="100">
                <a:moveTo>
                  <a:pt x="151" y="7"/>
                </a:moveTo>
                <a:cubicBezTo>
                  <a:pt x="161" y="7"/>
                  <a:pt x="170" y="16"/>
                  <a:pt x="170" y="27"/>
                </a:cubicBezTo>
                <a:cubicBezTo>
                  <a:pt x="170" y="93"/>
                  <a:pt x="170" y="93"/>
                  <a:pt x="170" y="93"/>
                </a:cubicBezTo>
                <a:cubicBezTo>
                  <a:pt x="7" y="93"/>
                  <a:pt x="7" y="93"/>
                  <a:pt x="7" y="93"/>
                </a:cubicBezTo>
                <a:cubicBezTo>
                  <a:pt x="7" y="27"/>
                  <a:pt x="7" y="27"/>
                  <a:pt x="7" y="27"/>
                </a:cubicBezTo>
                <a:cubicBezTo>
                  <a:pt x="7" y="16"/>
                  <a:pt x="16" y="7"/>
                  <a:pt x="26" y="7"/>
                </a:cubicBezTo>
                <a:cubicBezTo>
                  <a:pt x="151" y="7"/>
                  <a:pt x="151" y="7"/>
                  <a:pt x="151" y="7"/>
                </a:cubicBezTo>
                <a:moveTo>
                  <a:pt x="151" y="0"/>
                </a:moveTo>
                <a:cubicBezTo>
                  <a:pt x="26" y="0"/>
                  <a:pt x="26" y="0"/>
                  <a:pt x="26" y="0"/>
                </a:cubicBezTo>
                <a:cubicBezTo>
                  <a:pt x="12" y="0"/>
                  <a:pt x="0" y="12"/>
                  <a:pt x="0" y="27"/>
                </a:cubicBezTo>
                <a:cubicBezTo>
                  <a:pt x="0" y="93"/>
                  <a:pt x="0" y="93"/>
                  <a:pt x="0" y="93"/>
                </a:cubicBezTo>
                <a:cubicBezTo>
                  <a:pt x="0" y="100"/>
                  <a:pt x="0" y="100"/>
                  <a:pt x="0" y="100"/>
                </a:cubicBezTo>
                <a:cubicBezTo>
                  <a:pt x="7" y="100"/>
                  <a:pt x="7" y="100"/>
                  <a:pt x="7" y="100"/>
                </a:cubicBezTo>
                <a:cubicBezTo>
                  <a:pt x="170" y="100"/>
                  <a:pt x="170" y="100"/>
                  <a:pt x="170" y="100"/>
                </a:cubicBezTo>
                <a:cubicBezTo>
                  <a:pt x="177" y="100"/>
                  <a:pt x="177" y="100"/>
                  <a:pt x="177" y="100"/>
                </a:cubicBezTo>
                <a:cubicBezTo>
                  <a:pt x="177" y="93"/>
                  <a:pt x="177" y="93"/>
                  <a:pt x="177" y="93"/>
                </a:cubicBezTo>
                <a:cubicBezTo>
                  <a:pt x="177" y="27"/>
                  <a:pt x="177" y="27"/>
                  <a:pt x="177" y="27"/>
                </a:cubicBezTo>
                <a:cubicBezTo>
                  <a:pt x="177" y="12"/>
                  <a:pt x="165" y="0"/>
                  <a:pt x="151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</a:extLst>
        </p:spPr>
        <p:txBody>
          <a:bodyPr/>
          <a:lstStyle/>
          <a:p>
            <a:endParaRPr lang="zh-CN" altLang="zh-CN">
              <a:solidFill>
                <a:srgbClr val="000000"/>
              </a:solidFill>
              <a:ea typeface="黑体" panose="02010609060101010101" pitchFamily="49" charset="-122"/>
              <a:sym typeface="黑体" panose="02010609060101010101" pitchFamily="49" charset="-122"/>
            </a:endParaRPr>
          </a:p>
        </p:txBody>
      </p:sp>
      <p:sp>
        <p:nvSpPr>
          <p:cNvPr id="15" name="Freeform 12"/>
          <p:cNvSpPr>
            <a:spLocks noEditPoints="1" noChangeArrowheads="1"/>
          </p:cNvSpPr>
          <p:nvPr/>
        </p:nvSpPr>
        <p:spPr bwMode="auto">
          <a:xfrm>
            <a:off x="6654247" y="1752565"/>
            <a:ext cx="1252309" cy="3072566"/>
          </a:xfrm>
          <a:custGeom>
            <a:avLst/>
            <a:gdLst>
              <a:gd name="T0" fmla="*/ 287 w 407"/>
              <a:gd name="T1" fmla="*/ 7 h 999"/>
              <a:gd name="T2" fmla="*/ 285 w 407"/>
              <a:gd name="T3" fmla="*/ 44 h 999"/>
              <a:gd name="T4" fmla="*/ 373 w 407"/>
              <a:gd name="T5" fmla="*/ 310 h 999"/>
              <a:gd name="T6" fmla="*/ 360 w 407"/>
              <a:gd name="T7" fmla="*/ 349 h 999"/>
              <a:gd name="T8" fmla="*/ 366 w 407"/>
              <a:gd name="T9" fmla="*/ 743 h 999"/>
              <a:gd name="T10" fmla="*/ 386 w 407"/>
              <a:gd name="T11" fmla="*/ 827 h 999"/>
              <a:gd name="T12" fmla="*/ 386 w 407"/>
              <a:gd name="T13" fmla="*/ 912 h 999"/>
              <a:gd name="T14" fmla="*/ 305 w 407"/>
              <a:gd name="T15" fmla="*/ 992 h 999"/>
              <a:gd name="T16" fmla="*/ 204 w 407"/>
              <a:gd name="T17" fmla="*/ 992 h 999"/>
              <a:gd name="T18" fmla="*/ 102 w 407"/>
              <a:gd name="T19" fmla="*/ 992 h 999"/>
              <a:gd name="T20" fmla="*/ 21 w 407"/>
              <a:gd name="T21" fmla="*/ 912 h 999"/>
              <a:gd name="T22" fmla="*/ 21 w 407"/>
              <a:gd name="T23" fmla="*/ 827 h 999"/>
              <a:gd name="T24" fmla="*/ 41 w 407"/>
              <a:gd name="T25" fmla="*/ 743 h 999"/>
              <a:gd name="T26" fmla="*/ 47 w 407"/>
              <a:gd name="T27" fmla="*/ 349 h 999"/>
              <a:gd name="T28" fmla="*/ 34 w 407"/>
              <a:gd name="T29" fmla="*/ 310 h 999"/>
              <a:gd name="T30" fmla="*/ 122 w 407"/>
              <a:gd name="T31" fmla="*/ 44 h 999"/>
              <a:gd name="T32" fmla="*/ 120 w 407"/>
              <a:gd name="T33" fmla="*/ 7 h 999"/>
              <a:gd name="T34" fmla="*/ 204 w 407"/>
              <a:gd name="T35" fmla="*/ 7 h 999"/>
              <a:gd name="T36" fmla="*/ 203 w 407"/>
              <a:gd name="T37" fmla="*/ 7 h 999"/>
              <a:gd name="T38" fmla="*/ 287 w 407"/>
              <a:gd name="T39" fmla="*/ 7 h 999"/>
              <a:gd name="T40" fmla="*/ 204 w 407"/>
              <a:gd name="T41" fmla="*/ 992 h 999"/>
              <a:gd name="T42" fmla="*/ 202 w 407"/>
              <a:gd name="T43" fmla="*/ 992 h 999"/>
              <a:gd name="T44" fmla="*/ 204 w 407"/>
              <a:gd name="T45" fmla="*/ 992 h 999"/>
              <a:gd name="T46" fmla="*/ 294 w 407"/>
              <a:gd name="T47" fmla="*/ 0 h 999"/>
              <a:gd name="T48" fmla="*/ 287 w 407"/>
              <a:gd name="T49" fmla="*/ 0 h 999"/>
              <a:gd name="T50" fmla="*/ 204 w 407"/>
              <a:gd name="T51" fmla="*/ 0 h 999"/>
              <a:gd name="T52" fmla="*/ 120 w 407"/>
              <a:gd name="T53" fmla="*/ 0 h 999"/>
              <a:gd name="T54" fmla="*/ 112 w 407"/>
              <a:gd name="T55" fmla="*/ 0 h 999"/>
              <a:gd name="T56" fmla="*/ 113 w 407"/>
              <a:gd name="T57" fmla="*/ 7 h 999"/>
              <a:gd name="T58" fmla="*/ 115 w 407"/>
              <a:gd name="T59" fmla="*/ 40 h 999"/>
              <a:gd name="T60" fmla="*/ 26 w 407"/>
              <a:gd name="T61" fmla="*/ 141 h 999"/>
              <a:gd name="T62" fmla="*/ 27 w 407"/>
              <a:gd name="T63" fmla="*/ 312 h 999"/>
              <a:gd name="T64" fmla="*/ 27 w 407"/>
              <a:gd name="T65" fmla="*/ 313 h 999"/>
              <a:gd name="T66" fmla="*/ 28 w 407"/>
              <a:gd name="T67" fmla="*/ 314 h 999"/>
              <a:gd name="T68" fmla="*/ 40 w 407"/>
              <a:gd name="T69" fmla="*/ 349 h 999"/>
              <a:gd name="T70" fmla="*/ 34 w 407"/>
              <a:gd name="T71" fmla="*/ 741 h 999"/>
              <a:gd name="T72" fmla="*/ 14 w 407"/>
              <a:gd name="T73" fmla="*/ 827 h 999"/>
              <a:gd name="T74" fmla="*/ 14 w 407"/>
              <a:gd name="T75" fmla="*/ 912 h 999"/>
              <a:gd name="T76" fmla="*/ 14 w 407"/>
              <a:gd name="T77" fmla="*/ 913 h 999"/>
              <a:gd name="T78" fmla="*/ 14 w 407"/>
              <a:gd name="T79" fmla="*/ 914 h 999"/>
              <a:gd name="T80" fmla="*/ 102 w 407"/>
              <a:gd name="T81" fmla="*/ 999 h 999"/>
              <a:gd name="T82" fmla="*/ 102 w 407"/>
              <a:gd name="T83" fmla="*/ 999 h 999"/>
              <a:gd name="T84" fmla="*/ 102 w 407"/>
              <a:gd name="T85" fmla="*/ 999 h 999"/>
              <a:gd name="T86" fmla="*/ 204 w 407"/>
              <a:gd name="T87" fmla="*/ 999 h 999"/>
              <a:gd name="T88" fmla="*/ 305 w 407"/>
              <a:gd name="T89" fmla="*/ 999 h 999"/>
              <a:gd name="T90" fmla="*/ 305 w 407"/>
              <a:gd name="T91" fmla="*/ 999 h 999"/>
              <a:gd name="T92" fmla="*/ 305 w 407"/>
              <a:gd name="T93" fmla="*/ 999 h 999"/>
              <a:gd name="T94" fmla="*/ 393 w 407"/>
              <a:gd name="T95" fmla="*/ 914 h 999"/>
              <a:gd name="T96" fmla="*/ 393 w 407"/>
              <a:gd name="T97" fmla="*/ 913 h 999"/>
              <a:gd name="T98" fmla="*/ 393 w 407"/>
              <a:gd name="T99" fmla="*/ 912 h 999"/>
              <a:gd name="T100" fmla="*/ 393 w 407"/>
              <a:gd name="T101" fmla="*/ 827 h 999"/>
              <a:gd name="T102" fmla="*/ 373 w 407"/>
              <a:gd name="T103" fmla="*/ 741 h 999"/>
              <a:gd name="T104" fmla="*/ 367 w 407"/>
              <a:gd name="T105" fmla="*/ 349 h 999"/>
              <a:gd name="T106" fmla="*/ 378 w 407"/>
              <a:gd name="T107" fmla="*/ 314 h 999"/>
              <a:gd name="T108" fmla="*/ 379 w 407"/>
              <a:gd name="T109" fmla="*/ 313 h 999"/>
              <a:gd name="T110" fmla="*/ 380 w 407"/>
              <a:gd name="T111" fmla="*/ 312 h 999"/>
              <a:gd name="T112" fmla="*/ 380 w 407"/>
              <a:gd name="T113" fmla="*/ 141 h 999"/>
              <a:gd name="T114" fmla="*/ 292 w 407"/>
              <a:gd name="T115" fmla="*/ 40 h 999"/>
              <a:gd name="T116" fmla="*/ 294 w 407"/>
              <a:gd name="T117" fmla="*/ 7 h 999"/>
              <a:gd name="T118" fmla="*/ 294 w 407"/>
              <a:gd name="T119" fmla="*/ 0 h 999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w 407"/>
              <a:gd name="T181" fmla="*/ 0 h 999"/>
              <a:gd name="T182" fmla="*/ 407 w 407"/>
              <a:gd name="T183" fmla="*/ 999 h 999"/>
            </a:gdLst>
            <a:ahLst/>
            <a:cxnLst>
              <a:cxn ang="T120">
                <a:pos x="T0" y="T1"/>
              </a:cxn>
              <a:cxn ang="T121">
                <a:pos x="T2" y="T3"/>
              </a:cxn>
              <a:cxn ang="T122">
                <a:pos x="T4" y="T5"/>
              </a:cxn>
              <a:cxn ang="T123">
                <a:pos x="T6" y="T7"/>
              </a:cxn>
              <a:cxn ang="T124">
                <a:pos x="T8" y="T9"/>
              </a:cxn>
              <a:cxn ang="T125">
                <a:pos x="T10" y="T11"/>
              </a:cxn>
              <a:cxn ang="T126">
                <a:pos x="T12" y="T13"/>
              </a:cxn>
              <a:cxn ang="T127">
                <a:pos x="T14" y="T15"/>
              </a:cxn>
              <a:cxn ang="T128">
                <a:pos x="T16" y="T17"/>
              </a:cxn>
              <a:cxn ang="T129">
                <a:pos x="T18" y="T19"/>
              </a:cxn>
              <a:cxn ang="T130">
                <a:pos x="T20" y="T21"/>
              </a:cxn>
              <a:cxn ang="T131">
                <a:pos x="T22" y="T23"/>
              </a:cxn>
              <a:cxn ang="T132">
                <a:pos x="T24" y="T25"/>
              </a:cxn>
              <a:cxn ang="T133">
                <a:pos x="T26" y="T27"/>
              </a:cxn>
              <a:cxn ang="T134">
                <a:pos x="T28" y="T29"/>
              </a:cxn>
              <a:cxn ang="T135">
                <a:pos x="T30" y="T31"/>
              </a:cxn>
              <a:cxn ang="T136">
                <a:pos x="T32" y="T33"/>
              </a:cxn>
              <a:cxn ang="T137">
                <a:pos x="T34" y="T35"/>
              </a:cxn>
              <a:cxn ang="T138">
                <a:pos x="T36" y="T37"/>
              </a:cxn>
              <a:cxn ang="T139">
                <a:pos x="T38" y="T39"/>
              </a:cxn>
              <a:cxn ang="T140">
                <a:pos x="T40" y="T41"/>
              </a:cxn>
              <a:cxn ang="T141">
                <a:pos x="T42" y="T43"/>
              </a:cxn>
              <a:cxn ang="T142">
                <a:pos x="T44" y="T45"/>
              </a:cxn>
              <a:cxn ang="T143">
                <a:pos x="T46" y="T47"/>
              </a:cxn>
              <a:cxn ang="T144">
                <a:pos x="T48" y="T49"/>
              </a:cxn>
              <a:cxn ang="T145">
                <a:pos x="T50" y="T51"/>
              </a:cxn>
              <a:cxn ang="T146">
                <a:pos x="T52" y="T53"/>
              </a:cxn>
              <a:cxn ang="T147">
                <a:pos x="T54" y="T55"/>
              </a:cxn>
              <a:cxn ang="T148">
                <a:pos x="T56" y="T57"/>
              </a:cxn>
              <a:cxn ang="T149">
                <a:pos x="T58" y="T59"/>
              </a:cxn>
              <a:cxn ang="T150">
                <a:pos x="T60" y="T61"/>
              </a:cxn>
              <a:cxn ang="T151">
                <a:pos x="T62" y="T63"/>
              </a:cxn>
              <a:cxn ang="T152">
                <a:pos x="T64" y="T65"/>
              </a:cxn>
              <a:cxn ang="T153">
                <a:pos x="T66" y="T67"/>
              </a:cxn>
              <a:cxn ang="T154">
                <a:pos x="T68" y="T69"/>
              </a:cxn>
              <a:cxn ang="T155">
                <a:pos x="T70" y="T71"/>
              </a:cxn>
              <a:cxn ang="T156">
                <a:pos x="T72" y="T73"/>
              </a:cxn>
              <a:cxn ang="T157">
                <a:pos x="T74" y="T75"/>
              </a:cxn>
              <a:cxn ang="T158">
                <a:pos x="T76" y="T77"/>
              </a:cxn>
              <a:cxn ang="T159">
                <a:pos x="T78" y="T79"/>
              </a:cxn>
              <a:cxn ang="T160">
                <a:pos x="T80" y="T81"/>
              </a:cxn>
              <a:cxn ang="T161">
                <a:pos x="T82" y="T83"/>
              </a:cxn>
              <a:cxn ang="T162">
                <a:pos x="T84" y="T85"/>
              </a:cxn>
              <a:cxn ang="T163">
                <a:pos x="T86" y="T87"/>
              </a:cxn>
              <a:cxn ang="T164">
                <a:pos x="T88" y="T89"/>
              </a:cxn>
              <a:cxn ang="T165">
                <a:pos x="T90" y="T91"/>
              </a:cxn>
              <a:cxn ang="T166">
                <a:pos x="T92" y="T93"/>
              </a:cxn>
              <a:cxn ang="T167">
                <a:pos x="T94" y="T95"/>
              </a:cxn>
              <a:cxn ang="T168">
                <a:pos x="T96" y="T97"/>
              </a:cxn>
              <a:cxn ang="T169">
                <a:pos x="T98" y="T99"/>
              </a:cxn>
              <a:cxn ang="T170">
                <a:pos x="T100" y="T101"/>
              </a:cxn>
              <a:cxn ang="T171">
                <a:pos x="T102" y="T103"/>
              </a:cxn>
              <a:cxn ang="T172">
                <a:pos x="T104" y="T105"/>
              </a:cxn>
              <a:cxn ang="T173">
                <a:pos x="T106" y="T107"/>
              </a:cxn>
              <a:cxn ang="T174">
                <a:pos x="T108" y="T109"/>
              </a:cxn>
              <a:cxn ang="T175">
                <a:pos x="T110" y="T111"/>
              </a:cxn>
              <a:cxn ang="T176">
                <a:pos x="T112" y="T113"/>
              </a:cxn>
              <a:cxn ang="T177">
                <a:pos x="T114" y="T115"/>
              </a:cxn>
              <a:cxn ang="T178">
                <a:pos x="T116" y="T117"/>
              </a:cxn>
              <a:cxn ang="T179">
                <a:pos x="T118" y="T119"/>
              </a:cxn>
            </a:cxnLst>
            <a:rect l="T180" t="T181" r="T182" b="T183"/>
            <a:pathLst>
              <a:path w="407" h="999">
                <a:moveTo>
                  <a:pt x="287" y="7"/>
                </a:moveTo>
                <a:cubicBezTo>
                  <a:pt x="285" y="44"/>
                  <a:pt x="285" y="44"/>
                  <a:pt x="285" y="44"/>
                </a:cubicBezTo>
                <a:cubicBezTo>
                  <a:pt x="370" y="90"/>
                  <a:pt x="407" y="173"/>
                  <a:pt x="373" y="310"/>
                </a:cubicBezTo>
                <a:cubicBezTo>
                  <a:pt x="365" y="319"/>
                  <a:pt x="360" y="331"/>
                  <a:pt x="360" y="349"/>
                </a:cubicBezTo>
                <a:cubicBezTo>
                  <a:pt x="366" y="743"/>
                  <a:pt x="366" y="743"/>
                  <a:pt x="366" y="743"/>
                </a:cubicBezTo>
                <a:cubicBezTo>
                  <a:pt x="378" y="757"/>
                  <a:pt x="385" y="784"/>
                  <a:pt x="386" y="827"/>
                </a:cubicBezTo>
                <a:cubicBezTo>
                  <a:pt x="386" y="912"/>
                  <a:pt x="386" y="912"/>
                  <a:pt x="386" y="912"/>
                </a:cubicBezTo>
                <a:cubicBezTo>
                  <a:pt x="375" y="959"/>
                  <a:pt x="351" y="990"/>
                  <a:pt x="305" y="992"/>
                </a:cubicBezTo>
                <a:cubicBezTo>
                  <a:pt x="204" y="992"/>
                  <a:pt x="204" y="992"/>
                  <a:pt x="204" y="992"/>
                </a:cubicBezTo>
                <a:cubicBezTo>
                  <a:pt x="102" y="992"/>
                  <a:pt x="102" y="992"/>
                  <a:pt x="102" y="992"/>
                </a:cubicBezTo>
                <a:cubicBezTo>
                  <a:pt x="56" y="990"/>
                  <a:pt x="31" y="959"/>
                  <a:pt x="21" y="912"/>
                </a:cubicBezTo>
                <a:cubicBezTo>
                  <a:pt x="21" y="827"/>
                  <a:pt x="21" y="827"/>
                  <a:pt x="21" y="827"/>
                </a:cubicBezTo>
                <a:cubicBezTo>
                  <a:pt x="21" y="784"/>
                  <a:pt x="28" y="757"/>
                  <a:pt x="41" y="743"/>
                </a:cubicBezTo>
                <a:cubicBezTo>
                  <a:pt x="47" y="349"/>
                  <a:pt x="47" y="349"/>
                  <a:pt x="47" y="349"/>
                </a:cubicBezTo>
                <a:cubicBezTo>
                  <a:pt x="47" y="331"/>
                  <a:pt x="41" y="319"/>
                  <a:pt x="34" y="310"/>
                </a:cubicBezTo>
                <a:cubicBezTo>
                  <a:pt x="0" y="173"/>
                  <a:pt x="36" y="90"/>
                  <a:pt x="122" y="44"/>
                </a:cubicBezTo>
                <a:cubicBezTo>
                  <a:pt x="120" y="7"/>
                  <a:pt x="120" y="7"/>
                  <a:pt x="120" y="7"/>
                </a:cubicBezTo>
                <a:cubicBezTo>
                  <a:pt x="204" y="7"/>
                  <a:pt x="204" y="7"/>
                  <a:pt x="204" y="7"/>
                </a:cubicBezTo>
                <a:cubicBezTo>
                  <a:pt x="203" y="7"/>
                  <a:pt x="203" y="7"/>
                  <a:pt x="203" y="7"/>
                </a:cubicBezTo>
                <a:cubicBezTo>
                  <a:pt x="287" y="7"/>
                  <a:pt x="287" y="7"/>
                  <a:pt x="287" y="7"/>
                </a:cubicBezTo>
                <a:moveTo>
                  <a:pt x="204" y="992"/>
                </a:moveTo>
                <a:cubicBezTo>
                  <a:pt x="202" y="992"/>
                  <a:pt x="202" y="992"/>
                  <a:pt x="202" y="992"/>
                </a:cubicBezTo>
                <a:cubicBezTo>
                  <a:pt x="204" y="992"/>
                  <a:pt x="204" y="992"/>
                  <a:pt x="204" y="992"/>
                </a:cubicBezTo>
                <a:moveTo>
                  <a:pt x="294" y="0"/>
                </a:moveTo>
                <a:cubicBezTo>
                  <a:pt x="287" y="0"/>
                  <a:pt x="287" y="0"/>
                  <a:pt x="287" y="0"/>
                </a:cubicBezTo>
                <a:cubicBezTo>
                  <a:pt x="204" y="0"/>
                  <a:pt x="204" y="0"/>
                  <a:pt x="204" y="0"/>
                </a:cubicBezTo>
                <a:cubicBezTo>
                  <a:pt x="120" y="0"/>
                  <a:pt x="120" y="0"/>
                  <a:pt x="120" y="0"/>
                </a:cubicBezTo>
                <a:cubicBezTo>
                  <a:pt x="112" y="0"/>
                  <a:pt x="112" y="0"/>
                  <a:pt x="112" y="0"/>
                </a:cubicBezTo>
                <a:cubicBezTo>
                  <a:pt x="113" y="7"/>
                  <a:pt x="113" y="7"/>
                  <a:pt x="113" y="7"/>
                </a:cubicBezTo>
                <a:cubicBezTo>
                  <a:pt x="115" y="40"/>
                  <a:pt x="115" y="40"/>
                  <a:pt x="115" y="40"/>
                </a:cubicBezTo>
                <a:cubicBezTo>
                  <a:pt x="71" y="64"/>
                  <a:pt x="42" y="98"/>
                  <a:pt x="26" y="141"/>
                </a:cubicBezTo>
                <a:cubicBezTo>
                  <a:pt x="10" y="187"/>
                  <a:pt x="10" y="244"/>
                  <a:pt x="27" y="312"/>
                </a:cubicBezTo>
                <a:cubicBezTo>
                  <a:pt x="27" y="313"/>
                  <a:pt x="27" y="313"/>
                  <a:pt x="27" y="313"/>
                </a:cubicBezTo>
                <a:cubicBezTo>
                  <a:pt x="28" y="314"/>
                  <a:pt x="28" y="314"/>
                  <a:pt x="28" y="314"/>
                </a:cubicBezTo>
                <a:cubicBezTo>
                  <a:pt x="36" y="324"/>
                  <a:pt x="40" y="335"/>
                  <a:pt x="40" y="349"/>
                </a:cubicBezTo>
                <a:cubicBezTo>
                  <a:pt x="34" y="741"/>
                  <a:pt x="34" y="741"/>
                  <a:pt x="34" y="741"/>
                </a:cubicBezTo>
                <a:cubicBezTo>
                  <a:pt x="21" y="757"/>
                  <a:pt x="14" y="785"/>
                  <a:pt x="14" y="827"/>
                </a:cubicBezTo>
                <a:cubicBezTo>
                  <a:pt x="14" y="912"/>
                  <a:pt x="14" y="912"/>
                  <a:pt x="14" y="912"/>
                </a:cubicBezTo>
                <a:cubicBezTo>
                  <a:pt x="14" y="913"/>
                  <a:pt x="14" y="913"/>
                  <a:pt x="14" y="913"/>
                </a:cubicBezTo>
                <a:cubicBezTo>
                  <a:pt x="14" y="914"/>
                  <a:pt x="14" y="914"/>
                  <a:pt x="14" y="914"/>
                </a:cubicBezTo>
                <a:cubicBezTo>
                  <a:pt x="26" y="968"/>
                  <a:pt x="56" y="997"/>
                  <a:pt x="102" y="999"/>
                </a:cubicBezTo>
                <a:cubicBezTo>
                  <a:pt x="102" y="999"/>
                  <a:pt x="102" y="999"/>
                  <a:pt x="102" y="999"/>
                </a:cubicBezTo>
                <a:cubicBezTo>
                  <a:pt x="102" y="999"/>
                  <a:pt x="102" y="999"/>
                  <a:pt x="102" y="999"/>
                </a:cubicBezTo>
                <a:cubicBezTo>
                  <a:pt x="204" y="999"/>
                  <a:pt x="204" y="999"/>
                  <a:pt x="204" y="999"/>
                </a:cubicBezTo>
                <a:cubicBezTo>
                  <a:pt x="305" y="999"/>
                  <a:pt x="305" y="999"/>
                  <a:pt x="305" y="999"/>
                </a:cubicBezTo>
                <a:cubicBezTo>
                  <a:pt x="305" y="999"/>
                  <a:pt x="305" y="999"/>
                  <a:pt x="305" y="999"/>
                </a:cubicBezTo>
                <a:cubicBezTo>
                  <a:pt x="305" y="999"/>
                  <a:pt x="305" y="999"/>
                  <a:pt x="305" y="999"/>
                </a:cubicBezTo>
                <a:cubicBezTo>
                  <a:pt x="351" y="997"/>
                  <a:pt x="380" y="968"/>
                  <a:pt x="393" y="914"/>
                </a:cubicBezTo>
                <a:cubicBezTo>
                  <a:pt x="393" y="913"/>
                  <a:pt x="393" y="913"/>
                  <a:pt x="393" y="913"/>
                </a:cubicBezTo>
                <a:cubicBezTo>
                  <a:pt x="393" y="912"/>
                  <a:pt x="393" y="912"/>
                  <a:pt x="393" y="912"/>
                </a:cubicBezTo>
                <a:cubicBezTo>
                  <a:pt x="393" y="827"/>
                  <a:pt x="393" y="827"/>
                  <a:pt x="393" y="827"/>
                </a:cubicBezTo>
                <a:cubicBezTo>
                  <a:pt x="392" y="785"/>
                  <a:pt x="385" y="757"/>
                  <a:pt x="373" y="741"/>
                </a:cubicBezTo>
                <a:cubicBezTo>
                  <a:pt x="367" y="349"/>
                  <a:pt x="367" y="349"/>
                  <a:pt x="367" y="349"/>
                </a:cubicBezTo>
                <a:cubicBezTo>
                  <a:pt x="367" y="335"/>
                  <a:pt x="370" y="324"/>
                  <a:pt x="378" y="314"/>
                </a:cubicBezTo>
                <a:cubicBezTo>
                  <a:pt x="379" y="313"/>
                  <a:pt x="379" y="313"/>
                  <a:pt x="379" y="313"/>
                </a:cubicBezTo>
                <a:cubicBezTo>
                  <a:pt x="380" y="312"/>
                  <a:pt x="380" y="312"/>
                  <a:pt x="380" y="312"/>
                </a:cubicBezTo>
                <a:cubicBezTo>
                  <a:pt x="396" y="244"/>
                  <a:pt x="397" y="187"/>
                  <a:pt x="380" y="141"/>
                </a:cubicBezTo>
                <a:cubicBezTo>
                  <a:pt x="365" y="98"/>
                  <a:pt x="335" y="64"/>
                  <a:pt x="292" y="40"/>
                </a:cubicBezTo>
                <a:cubicBezTo>
                  <a:pt x="294" y="7"/>
                  <a:pt x="294" y="7"/>
                  <a:pt x="294" y="7"/>
                </a:cubicBezTo>
                <a:cubicBezTo>
                  <a:pt x="294" y="0"/>
                  <a:pt x="294" y="0"/>
                  <a:pt x="294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</a:extLst>
        </p:spPr>
        <p:txBody>
          <a:bodyPr/>
          <a:lstStyle/>
          <a:p>
            <a:endParaRPr lang="zh-CN" altLang="zh-CN">
              <a:solidFill>
                <a:srgbClr val="000000"/>
              </a:solidFill>
              <a:ea typeface="黑体" panose="02010609060101010101" pitchFamily="49" charset="-122"/>
              <a:sym typeface="黑体" panose="02010609060101010101" pitchFamily="49" charset="-122"/>
            </a:endParaRPr>
          </a:p>
        </p:txBody>
      </p:sp>
      <p:sp>
        <p:nvSpPr>
          <p:cNvPr id="16" name="Freeform 13"/>
          <p:cNvSpPr>
            <a:spLocks noChangeArrowheads="1"/>
          </p:cNvSpPr>
          <p:nvPr/>
        </p:nvSpPr>
        <p:spPr bwMode="auto">
          <a:xfrm>
            <a:off x="6719509" y="4191922"/>
            <a:ext cx="1121787" cy="612043"/>
          </a:xfrm>
          <a:custGeom>
            <a:avLst/>
            <a:gdLst>
              <a:gd name="T0" fmla="*/ 236 w 365"/>
              <a:gd name="T1" fmla="*/ 23 h 199"/>
              <a:gd name="T2" fmla="*/ 9 w 365"/>
              <a:gd name="T3" fmla="*/ 92 h 199"/>
              <a:gd name="T4" fmla="*/ 0 w 365"/>
              <a:gd name="T5" fmla="*/ 94 h 199"/>
              <a:gd name="T6" fmla="*/ 0 w 365"/>
              <a:gd name="T7" fmla="*/ 119 h 199"/>
              <a:gd name="T8" fmla="*/ 81 w 365"/>
              <a:gd name="T9" fmla="*/ 199 h 199"/>
              <a:gd name="T10" fmla="*/ 181 w 365"/>
              <a:gd name="T11" fmla="*/ 199 h 199"/>
              <a:gd name="T12" fmla="*/ 183 w 365"/>
              <a:gd name="T13" fmla="*/ 199 h 199"/>
              <a:gd name="T14" fmla="*/ 284 w 365"/>
              <a:gd name="T15" fmla="*/ 199 h 199"/>
              <a:gd name="T16" fmla="*/ 365 w 365"/>
              <a:gd name="T17" fmla="*/ 119 h 199"/>
              <a:gd name="T18" fmla="*/ 365 w 365"/>
              <a:gd name="T19" fmla="*/ 34 h 199"/>
              <a:gd name="T20" fmla="*/ 363 w 365"/>
              <a:gd name="T21" fmla="*/ 0 h 199"/>
              <a:gd name="T22" fmla="*/ 236 w 365"/>
              <a:gd name="T23" fmla="*/ 23 h 199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w 365"/>
              <a:gd name="T37" fmla="*/ 0 h 199"/>
              <a:gd name="T38" fmla="*/ 365 w 365"/>
              <a:gd name="T39" fmla="*/ 199 h 199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T36" t="T37" r="T38" b="T39"/>
            <a:pathLst>
              <a:path w="365" h="199">
                <a:moveTo>
                  <a:pt x="236" y="23"/>
                </a:moveTo>
                <a:cubicBezTo>
                  <a:pt x="159" y="46"/>
                  <a:pt x="86" y="79"/>
                  <a:pt x="9" y="92"/>
                </a:cubicBezTo>
                <a:cubicBezTo>
                  <a:pt x="6" y="93"/>
                  <a:pt x="3" y="93"/>
                  <a:pt x="0" y="94"/>
                </a:cubicBezTo>
                <a:cubicBezTo>
                  <a:pt x="0" y="119"/>
                  <a:pt x="0" y="119"/>
                  <a:pt x="0" y="119"/>
                </a:cubicBezTo>
                <a:cubicBezTo>
                  <a:pt x="10" y="166"/>
                  <a:pt x="35" y="197"/>
                  <a:pt x="81" y="199"/>
                </a:cubicBezTo>
                <a:cubicBezTo>
                  <a:pt x="181" y="199"/>
                  <a:pt x="181" y="199"/>
                  <a:pt x="181" y="199"/>
                </a:cubicBezTo>
                <a:cubicBezTo>
                  <a:pt x="183" y="199"/>
                  <a:pt x="183" y="199"/>
                  <a:pt x="183" y="199"/>
                </a:cubicBezTo>
                <a:cubicBezTo>
                  <a:pt x="284" y="199"/>
                  <a:pt x="284" y="199"/>
                  <a:pt x="284" y="199"/>
                </a:cubicBezTo>
                <a:cubicBezTo>
                  <a:pt x="330" y="197"/>
                  <a:pt x="354" y="166"/>
                  <a:pt x="365" y="119"/>
                </a:cubicBezTo>
                <a:cubicBezTo>
                  <a:pt x="365" y="34"/>
                  <a:pt x="365" y="34"/>
                  <a:pt x="365" y="34"/>
                </a:cubicBezTo>
                <a:cubicBezTo>
                  <a:pt x="365" y="21"/>
                  <a:pt x="364" y="10"/>
                  <a:pt x="363" y="0"/>
                </a:cubicBezTo>
                <a:cubicBezTo>
                  <a:pt x="320" y="3"/>
                  <a:pt x="277" y="11"/>
                  <a:pt x="236" y="23"/>
                </a:cubicBezTo>
                <a:close/>
              </a:path>
            </a:pathLst>
          </a:custGeom>
          <a:solidFill>
            <a:srgbClr val="00B0F0"/>
          </a:solidFill>
          <a:ln>
            <a:noFill/>
          </a:ln>
        </p:spPr>
        <p:txBody>
          <a:bodyPr/>
          <a:lstStyle/>
          <a:p>
            <a:endParaRPr lang="zh-CN" altLang="zh-CN" sz="1600">
              <a:solidFill>
                <a:srgbClr val="000000"/>
              </a:solidFill>
              <a:ea typeface="黑体" panose="02010609060101010101" pitchFamily="49" charset="-122"/>
              <a:sym typeface="黑体" panose="02010609060101010101" pitchFamily="49" charset="-122"/>
            </a:endParaRPr>
          </a:p>
        </p:txBody>
      </p:sp>
      <p:sp>
        <p:nvSpPr>
          <p:cNvPr id="17" name="Freeform 14"/>
          <p:cNvSpPr>
            <a:spLocks noEditPoints="1" noChangeArrowheads="1"/>
          </p:cNvSpPr>
          <p:nvPr/>
        </p:nvSpPr>
        <p:spPr bwMode="auto">
          <a:xfrm>
            <a:off x="8867836" y="1403329"/>
            <a:ext cx="545018" cy="308668"/>
          </a:xfrm>
          <a:custGeom>
            <a:avLst/>
            <a:gdLst>
              <a:gd name="T0" fmla="*/ 150 w 177"/>
              <a:gd name="T1" fmla="*/ 7 h 100"/>
              <a:gd name="T2" fmla="*/ 170 w 177"/>
              <a:gd name="T3" fmla="*/ 27 h 100"/>
              <a:gd name="T4" fmla="*/ 170 w 177"/>
              <a:gd name="T5" fmla="*/ 93 h 100"/>
              <a:gd name="T6" fmla="*/ 7 w 177"/>
              <a:gd name="T7" fmla="*/ 93 h 100"/>
              <a:gd name="T8" fmla="*/ 7 w 177"/>
              <a:gd name="T9" fmla="*/ 27 h 100"/>
              <a:gd name="T10" fmla="*/ 26 w 177"/>
              <a:gd name="T11" fmla="*/ 7 h 100"/>
              <a:gd name="T12" fmla="*/ 150 w 177"/>
              <a:gd name="T13" fmla="*/ 7 h 100"/>
              <a:gd name="T14" fmla="*/ 150 w 177"/>
              <a:gd name="T15" fmla="*/ 0 h 100"/>
              <a:gd name="T16" fmla="*/ 26 w 177"/>
              <a:gd name="T17" fmla="*/ 0 h 100"/>
              <a:gd name="T18" fmla="*/ 0 w 177"/>
              <a:gd name="T19" fmla="*/ 27 h 100"/>
              <a:gd name="T20" fmla="*/ 0 w 177"/>
              <a:gd name="T21" fmla="*/ 93 h 100"/>
              <a:gd name="T22" fmla="*/ 0 w 177"/>
              <a:gd name="T23" fmla="*/ 100 h 100"/>
              <a:gd name="T24" fmla="*/ 7 w 177"/>
              <a:gd name="T25" fmla="*/ 100 h 100"/>
              <a:gd name="T26" fmla="*/ 170 w 177"/>
              <a:gd name="T27" fmla="*/ 100 h 100"/>
              <a:gd name="T28" fmla="*/ 177 w 177"/>
              <a:gd name="T29" fmla="*/ 100 h 100"/>
              <a:gd name="T30" fmla="*/ 177 w 177"/>
              <a:gd name="T31" fmla="*/ 93 h 100"/>
              <a:gd name="T32" fmla="*/ 177 w 177"/>
              <a:gd name="T33" fmla="*/ 27 h 100"/>
              <a:gd name="T34" fmla="*/ 150 w 177"/>
              <a:gd name="T35" fmla="*/ 0 h 100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w 177"/>
              <a:gd name="T55" fmla="*/ 0 h 100"/>
              <a:gd name="T56" fmla="*/ 177 w 177"/>
              <a:gd name="T57" fmla="*/ 100 h 100"/>
            </a:gdLst>
            <a:ahLst/>
            <a:cxnLst>
              <a:cxn ang="T36">
                <a:pos x="T0" y="T1"/>
              </a:cxn>
              <a:cxn ang="T37">
                <a:pos x="T2" y="T3"/>
              </a:cxn>
              <a:cxn ang="T38">
                <a:pos x="T4" y="T5"/>
              </a:cxn>
              <a:cxn ang="T39">
                <a:pos x="T6" y="T7"/>
              </a:cxn>
              <a:cxn ang="T40">
                <a:pos x="T8" y="T9"/>
              </a:cxn>
              <a:cxn ang="T41">
                <a:pos x="T10" y="T11"/>
              </a:cxn>
              <a:cxn ang="T42">
                <a:pos x="T12" y="T13"/>
              </a:cxn>
              <a:cxn ang="T43">
                <a:pos x="T14" y="T15"/>
              </a:cxn>
              <a:cxn ang="T44">
                <a:pos x="T16" y="T17"/>
              </a:cxn>
              <a:cxn ang="T45">
                <a:pos x="T18" y="T19"/>
              </a:cxn>
              <a:cxn ang="T46">
                <a:pos x="T20" y="T21"/>
              </a:cxn>
              <a:cxn ang="T47">
                <a:pos x="T22" y="T23"/>
              </a:cxn>
              <a:cxn ang="T48">
                <a:pos x="T24" y="T25"/>
              </a:cxn>
              <a:cxn ang="T49">
                <a:pos x="T26" y="T27"/>
              </a:cxn>
              <a:cxn ang="T50">
                <a:pos x="T28" y="T29"/>
              </a:cxn>
              <a:cxn ang="T51">
                <a:pos x="T30" y="T31"/>
              </a:cxn>
              <a:cxn ang="T52">
                <a:pos x="T32" y="T33"/>
              </a:cxn>
              <a:cxn ang="T53">
                <a:pos x="T34" y="T35"/>
              </a:cxn>
            </a:cxnLst>
            <a:rect l="T54" t="T55" r="T56" b="T57"/>
            <a:pathLst>
              <a:path w="177" h="100">
                <a:moveTo>
                  <a:pt x="150" y="7"/>
                </a:moveTo>
                <a:cubicBezTo>
                  <a:pt x="161" y="7"/>
                  <a:pt x="170" y="16"/>
                  <a:pt x="170" y="27"/>
                </a:cubicBezTo>
                <a:cubicBezTo>
                  <a:pt x="170" y="93"/>
                  <a:pt x="170" y="93"/>
                  <a:pt x="170" y="93"/>
                </a:cubicBezTo>
                <a:cubicBezTo>
                  <a:pt x="7" y="93"/>
                  <a:pt x="7" y="93"/>
                  <a:pt x="7" y="93"/>
                </a:cubicBezTo>
                <a:cubicBezTo>
                  <a:pt x="7" y="27"/>
                  <a:pt x="7" y="27"/>
                  <a:pt x="7" y="27"/>
                </a:cubicBezTo>
                <a:cubicBezTo>
                  <a:pt x="7" y="16"/>
                  <a:pt x="15" y="7"/>
                  <a:pt x="26" y="7"/>
                </a:cubicBezTo>
                <a:cubicBezTo>
                  <a:pt x="150" y="7"/>
                  <a:pt x="150" y="7"/>
                  <a:pt x="150" y="7"/>
                </a:cubicBezTo>
                <a:moveTo>
                  <a:pt x="150" y="0"/>
                </a:moveTo>
                <a:cubicBezTo>
                  <a:pt x="26" y="0"/>
                  <a:pt x="26" y="0"/>
                  <a:pt x="26" y="0"/>
                </a:cubicBezTo>
                <a:cubicBezTo>
                  <a:pt x="12" y="0"/>
                  <a:pt x="0" y="12"/>
                  <a:pt x="0" y="27"/>
                </a:cubicBezTo>
                <a:cubicBezTo>
                  <a:pt x="0" y="93"/>
                  <a:pt x="0" y="93"/>
                  <a:pt x="0" y="93"/>
                </a:cubicBezTo>
                <a:cubicBezTo>
                  <a:pt x="0" y="100"/>
                  <a:pt x="0" y="100"/>
                  <a:pt x="0" y="100"/>
                </a:cubicBezTo>
                <a:cubicBezTo>
                  <a:pt x="7" y="100"/>
                  <a:pt x="7" y="100"/>
                  <a:pt x="7" y="100"/>
                </a:cubicBezTo>
                <a:cubicBezTo>
                  <a:pt x="170" y="100"/>
                  <a:pt x="170" y="100"/>
                  <a:pt x="170" y="100"/>
                </a:cubicBezTo>
                <a:cubicBezTo>
                  <a:pt x="177" y="100"/>
                  <a:pt x="177" y="100"/>
                  <a:pt x="177" y="100"/>
                </a:cubicBezTo>
                <a:cubicBezTo>
                  <a:pt x="177" y="93"/>
                  <a:pt x="177" y="93"/>
                  <a:pt x="177" y="93"/>
                </a:cubicBezTo>
                <a:cubicBezTo>
                  <a:pt x="177" y="27"/>
                  <a:pt x="177" y="27"/>
                  <a:pt x="177" y="27"/>
                </a:cubicBezTo>
                <a:cubicBezTo>
                  <a:pt x="177" y="12"/>
                  <a:pt x="165" y="0"/>
                  <a:pt x="150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</a:extLst>
        </p:spPr>
        <p:txBody>
          <a:bodyPr/>
          <a:lstStyle/>
          <a:p>
            <a:endParaRPr lang="zh-CN" altLang="zh-CN">
              <a:solidFill>
                <a:srgbClr val="000000"/>
              </a:solidFill>
              <a:ea typeface="黑体" panose="02010609060101010101" pitchFamily="49" charset="-122"/>
              <a:sym typeface="黑体" panose="02010609060101010101" pitchFamily="49" charset="-122"/>
            </a:endParaRPr>
          </a:p>
        </p:txBody>
      </p:sp>
      <p:sp>
        <p:nvSpPr>
          <p:cNvPr id="18" name="Freeform 15"/>
          <p:cNvSpPr>
            <a:spLocks noEditPoints="1" noChangeArrowheads="1"/>
          </p:cNvSpPr>
          <p:nvPr/>
        </p:nvSpPr>
        <p:spPr bwMode="auto">
          <a:xfrm>
            <a:off x="8513309" y="1752565"/>
            <a:ext cx="1254073" cy="3072566"/>
          </a:xfrm>
          <a:custGeom>
            <a:avLst/>
            <a:gdLst>
              <a:gd name="T0" fmla="*/ 288 w 408"/>
              <a:gd name="T1" fmla="*/ 7 h 999"/>
              <a:gd name="T2" fmla="*/ 285 w 408"/>
              <a:gd name="T3" fmla="*/ 44 h 999"/>
              <a:gd name="T4" fmla="*/ 374 w 408"/>
              <a:gd name="T5" fmla="*/ 310 h 999"/>
              <a:gd name="T6" fmla="*/ 361 w 408"/>
              <a:gd name="T7" fmla="*/ 349 h 999"/>
              <a:gd name="T8" fmla="*/ 367 w 408"/>
              <a:gd name="T9" fmla="*/ 743 h 999"/>
              <a:gd name="T10" fmla="*/ 387 w 408"/>
              <a:gd name="T11" fmla="*/ 827 h 999"/>
              <a:gd name="T12" fmla="*/ 387 w 408"/>
              <a:gd name="T13" fmla="*/ 912 h 999"/>
              <a:gd name="T14" fmla="*/ 305 w 408"/>
              <a:gd name="T15" fmla="*/ 992 h 999"/>
              <a:gd name="T16" fmla="*/ 205 w 408"/>
              <a:gd name="T17" fmla="*/ 992 h 999"/>
              <a:gd name="T18" fmla="*/ 103 w 408"/>
              <a:gd name="T19" fmla="*/ 992 h 999"/>
              <a:gd name="T20" fmla="*/ 21 w 408"/>
              <a:gd name="T21" fmla="*/ 912 h 999"/>
              <a:gd name="T22" fmla="*/ 21 w 408"/>
              <a:gd name="T23" fmla="*/ 827 h 999"/>
              <a:gd name="T24" fmla="*/ 42 w 408"/>
              <a:gd name="T25" fmla="*/ 743 h 999"/>
              <a:gd name="T26" fmla="*/ 47 w 408"/>
              <a:gd name="T27" fmla="*/ 349 h 999"/>
              <a:gd name="T28" fmla="*/ 34 w 408"/>
              <a:gd name="T29" fmla="*/ 310 h 999"/>
              <a:gd name="T30" fmla="*/ 123 w 408"/>
              <a:gd name="T31" fmla="*/ 44 h 999"/>
              <a:gd name="T32" fmla="*/ 120 w 408"/>
              <a:gd name="T33" fmla="*/ 7 h 999"/>
              <a:gd name="T34" fmla="*/ 204 w 408"/>
              <a:gd name="T35" fmla="*/ 7 h 999"/>
              <a:gd name="T36" fmla="*/ 204 w 408"/>
              <a:gd name="T37" fmla="*/ 7 h 999"/>
              <a:gd name="T38" fmla="*/ 288 w 408"/>
              <a:gd name="T39" fmla="*/ 7 h 999"/>
              <a:gd name="T40" fmla="*/ 205 w 408"/>
              <a:gd name="T41" fmla="*/ 992 h 999"/>
              <a:gd name="T42" fmla="*/ 203 w 408"/>
              <a:gd name="T43" fmla="*/ 992 h 999"/>
              <a:gd name="T44" fmla="*/ 205 w 408"/>
              <a:gd name="T45" fmla="*/ 992 h 999"/>
              <a:gd name="T46" fmla="*/ 295 w 408"/>
              <a:gd name="T47" fmla="*/ 0 h 999"/>
              <a:gd name="T48" fmla="*/ 288 w 408"/>
              <a:gd name="T49" fmla="*/ 0 h 999"/>
              <a:gd name="T50" fmla="*/ 204 w 408"/>
              <a:gd name="T51" fmla="*/ 0 h 999"/>
              <a:gd name="T52" fmla="*/ 120 w 408"/>
              <a:gd name="T53" fmla="*/ 0 h 999"/>
              <a:gd name="T54" fmla="*/ 113 w 408"/>
              <a:gd name="T55" fmla="*/ 0 h 999"/>
              <a:gd name="T56" fmla="*/ 114 w 408"/>
              <a:gd name="T57" fmla="*/ 7 h 999"/>
              <a:gd name="T58" fmla="*/ 116 w 408"/>
              <a:gd name="T59" fmla="*/ 40 h 999"/>
              <a:gd name="T60" fmla="*/ 27 w 408"/>
              <a:gd name="T61" fmla="*/ 141 h 999"/>
              <a:gd name="T62" fmla="*/ 28 w 408"/>
              <a:gd name="T63" fmla="*/ 312 h 999"/>
              <a:gd name="T64" fmla="*/ 28 w 408"/>
              <a:gd name="T65" fmla="*/ 313 h 999"/>
              <a:gd name="T66" fmla="*/ 29 w 408"/>
              <a:gd name="T67" fmla="*/ 314 h 999"/>
              <a:gd name="T68" fmla="*/ 41 w 408"/>
              <a:gd name="T69" fmla="*/ 349 h 999"/>
              <a:gd name="T70" fmla="*/ 35 w 408"/>
              <a:gd name="T71" fmla="*/ 741 h 999"/>
              <a:gd name="T72" fmla="*/ 15 w 408"/>
              <a:gd name="T73" fmla="*/ 827 h 999"/>
              <a:gd name="T74" fmla="*/ 15 w 408"/>
              <a:gd name="T75" fmla="*/ 912 h 999"/>
              <a:gd name="T76" fmla="*/ 15 w 408"/>
              <a:gd name="T77" fmla="*/ 913 h 999"/>
              <a:gd name="T78" fmla="*/ 15 w 408"/>
              <a:gd name="T79" fmla="*/ 914 h 999"/>
              <a:gd name="T80" fmla="*/ 103 w 408"/>
              <a:gd name="T81" fmla="*/ 999 h 999"/>
              <a:gd name="T82" fmla="*/ 103 w 408"/>
              <a:gd name="T83" fmla="*/ 999 h 999"/>
              <a:gd name="T84" fmla="*/ 103 w 408"/>
              <a:gd name="T85" fmla="*/ 999 h 999"/>
              <a:gd name="T86" fmla="*/ 205 w 408"/>
              <a:gd name="T87" fmla="*/ 999 h 999"/>
              <a:gd name="T88" fmla="*/ 305 w 408"/>
              <a:gd name="T89" fmla="*/ 999 h 999"/>
              <a:gd name="T90" fmla="*/ 306 w 408"/>
              <a:gd name="T91" fmla="*/ 999 h 999"/>
              <a:gd name="T92" fmla="*/ 306 w 408"/>
              <a:gd name="T93" fmla="*/ 999 h 999"/>
              <a:gd name="T94" fmla="*/ 393 w 408"/>
              <a:gd name="T95" fmla="*/ 914 h 999"/>
              <a:gd name="T96" fmla="*/ 394 w 408"/>
              <a:gd name="T97" fmla="*/ 913 h 999"/>
              <a:gd name="T98" fmla="*/ 394 w 408"/>
              <a:gd name="T99" fmla="*/ 912 h 999"/>
              <a:gd name="T100" fmla="*/ 394 w 408"/>
              <a:gd name="T101" fmla="*/ 827 h 999"/>
              <a:gd name="T102" fmla="*/ 373 w 408"/>
              <a:gd name="T103" fmla="*/ 741 h 999"/>
              <a:gd name="T104" fmla="*/ 368 w 408"/>
              <a:gd name="T105" fmla="*/ 349 h 999"/>
              <a:gd name="T106" fmla="*/ 379 w 408"/>
              <a:gd name="T107" fmla="*/ 314 h 999"/>
              <a:gd name="T108" fmla="*/ 380 w 408"/>
              <a:gd name="T109" fmla="*/ 313 h 999"/>
              <a:gd name="T110" fmla="*/ 380 w 408"/>
              <a:gd name="T111" fmla="*/ 312 h 999"/>
              <a:gd name="T112" fmla="*/ 381 w 408"/>
              <a:gd name="T113" fmla="*/ 141 h 999"/>
              <a:gd name="T114" fmla="*/ 293 w 408"/>
              <a:gd name="T115" fmla="*/ 40 h 999"/>
              <a:gd name="T116" fmla="*/ 295 w 408"/>
              <a:gd name="T117" fmla="*/ 7 h 999"/>
              <a:gd name="T118" fmla="*/ 295 w 408"/>
              <a:gd name="T119" fmla="*/ 0 h 999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w 408"/>
              <a:gd name="T181" fmla="*/ 0 h 999"/>
              <a:gd name="T182" fmla="*/ 408 w 408"/>
              <a:gd name="T183" fmla="*/ 999 h 999"/>
            </a:gdLst>
            <a:ahLst/>
            <a:cxnLst>
              <a:cxn ang="T120">
                <a:pos x="T0" y="T1"/>
              </a:cxn>
              <a:cxn ang="T121">
                <a:pos x="T2" y="T3"/>
              </a:cxn>
              <a:cxn ang="T122">
                <a:pos x="T4" y="T5"/>
              </a:cxn>
              <a:cxn ang="T123">
                <a:pos x="T6" y="T7"/>
              </a:cxn>
              <a:cxn ang="T124">
                <a:pos x="T8" y="T9"/>
              </a:cxn>
              <a:cxn ang="T125">
                <a:pos x="T10" y="T11"/>
              </a:cxn>
              <a:cxn ang="T126">
                <a:pos x="T12" y="T13"/>
              </a:cxn>
              <a:cxn ang="T127">
                <a:pos x="T14" y="T15"/>
              </a:cxn>
              <a:cxn ang="T128">
                <a:pos x="T16" y="T17"/>
              </a:cxn>
              <a:cxn ang="T129">
                <a:pos x="T18" y="T19"/>
              </a:cxn>
              <a:cxn ang="T130">
                <a:pos x="T20" y="T21"/>
              </a:cxn>
              <a:cxn ang="T131">
                <a:pos x="T22" y="T23"/>
              </a:cxn>
              <a:cxn ang="T132">
                <a:pos x="T24" y="T25"/>
              </a:cxn>
              <a:cxn ang="T133">
                <a:pos x="T26" y="T27"/>
              </a:cxn>
              <a:cxn ang="T134">
                <a:pos x="T28" y="T29"/>
              </a:cxn>
              <a:cxn ang="T135">
                <a:pos x="T30" y="T31"/>
              </a:cxn>
              <a:cxn ang="T136">
                <a:pos x="T32" y="T33"/>
              </a:cxn>
              <a:cxn ang="T137">
                <a:pos x="T34" y="T35"/>
              </a:cxn>
              <a:cxn ang="T138">
                <a:pos x="T36" y="T37"/>
              </a:cxn>
              <a:cxn ang="T139">
                <a:pos x="T38" y="T39"/>
              </a:cxn>
              <a:cxn ang="T140">
                <a:pos x="T40" y="T41"/>
              </a:cxn>
              <a:cxn ang="T141">
                <a:pos x="T42" y="T43"/>
              </a:cxn>
              <a:cxn ang="T142">
                <a:pos x="T44" y="T45"/>
              </a:cxn>
              <a:cxn ang="T143">
                <a:pos x="T46" y="T47"/>
              </a:cxn>
              <a:cxn ang="T144">
                <a:pos x="T48" y="T49"/>
              </a:cxn>
              <a:cxn ang="T145">
                <a:pos x="T50" y="T51"/>
              </a:cxn>
              <a:cxn ang="T146">
                <a:pos x="T52" y="T53"/>
              </a:cxn>
              <a:cxn ang="T147">
                <a:pos x="T54" y="T55"/>
              </a:cxn>
              <a:cxn ang="T148">
                <a:pos x="T56" y="T57"/>
              </a:cxn>
              <a:cxn ang="T149">
                <a:pos x="T58" y="T59"/>
              </a:cxn>
              <a:cxn ang="T150">
                <a:pos x="T60" y="T61"/>
              </a:cxn>
              <a:cxn ang="T151">
                <a:pos x="T62" y="T63"/>
              </a:cxn>
              <a:cxn ang="T152">
                <a:pos x="T64" y="T65"/>
              </a:cxn>
              <a:cxn ang="T153">
                <a:pos x="T66" y="T67"/>
              </a:cxn>
              <a:cxn ang="T154">
                <a:pos x="T68" y="T69"/>
              </a:cxn>
              <a:cxn ang="T155">
                <a:pos x="T70" y="T71"/>
              </a:cxn>
              <a:cxn ang="T156">
                <a:pos x="T72" y="T73"/>
              </a:cxn>
              <a:cxn ang="T157">
                <a:pos x="T74" y="T75"/>
              </a:cxn>
              <a:cxn ang="T158">
                <a:pos x="T76" y="T77"/>
              </a:cxn>
              <a:cxn ang="T159">
                <a:pos x="T78" y="T79"/>
              </a:cxn>
              <a:cxn ang="T160">
                <a:pos x="T80" y="T81"/>
              </a:cxn>
              <a:cxn ang="T161">
                <a:pos x="T82" y="T83"/>
              </a:cxn>
              <a:cxn ang="T162">
                <a:pos x="T84" y="T85"/>
              </a:cxn>
              <a:cxn ang="T163">
                <a:pos x="T86" y="T87"/>
              </a:cxn>
              <a:cxn ang="T164">
                <a:pos x="T88" y="T89"/>
              </a:cxn>
              <a:cxn ang="T165">
                <a:pos x="T90" y="T91"/>
              </a:cxn>
              <a:cxn ang="T166">
                <a:pos x="T92" y="T93"/>
              </a:cxn>
              <a:cxn ang="T167">
                <a:pos x="T94" y="T95"/>
              </a:cxn>
              <a:cxn ang="T168">
                <a:pos x="T96" y="T97"/>
              </a:cxn>
              <a:cxn ang="T169">
                <a:pos x="T98" y="T99"/>
              </a:cxn>
              <a:cxn ang="T170">
                <a:pos x="T100" y="T101"/>
              </a:cxn>
              <a:cxn ang="T171">
                <a:pos x="T102" y="T103"/>
              </a:cxn>
              <a:cxn ang="T172">
                <a:pos x="T104" y="T105"/>
              </a:cxn>
              <a:cxn ang="T173">
                <a:pos x="T106" y="T107"/>
              </a:cxn>
              <a:cxn ang="T174">
                <a:pos x="T108" y="T109"/>
              </a:cxn>
              <a:cxn ang="T175">
                <a:pos x="T110" y="T111"/>
              </a:cxn>
              <a:cxn ang="T176">
                <a:pos x="T112" y="T113"/>
              </a:cxn>
              <a:cxn ang="T177">
                <a:pos x="T114" y="T115"/>
              </a:cxn>
              <a:cxn ang="T178">
                <a:pos x="T116" y="T117"/>
              </a:cxn>
              <a:cxn ang="T179">
                <a:pos x="T118" y="T119"/>
              </a:cxn>
            </a:cxnLst>
            <a:rect l="T180" t="T181" r="T182" b="T183"/>
            <a:pathLst>
              <a:path w="408" h="999">
                <a:moveTo>
                  <a:pt x="288" y="7"/>
                </a:moveTo>
                <a:cubicBezTo>
                  <a:pt x="285" y="44"/>
                  <a:pt x="285" y="44"/>
                  <a:pt x="285" y="44"/>
                </a:cubicBezTo>
                <a:cubicBezTo>
                  <a:pt x="371" y="90"/>
                  <a:pt x="408" y="173"/>
                  <a:pt x="374" y="310"/>
                </a:cubicBezTo>
                <a:cubicBezTo>
                  <a:pt x="366" y="319"/>
                  <a:pt x="361" y="331"/>
                  <a:pt x="361" y="349"/>
                </a:cubicBezTo>
                <a:cubicBezTo>
                  <a:pt x="367" y="743"/>
                  <a:pt x="367" y="743"/>
                  <a:pt x="367" y="743"/>
                </a:cubicBezTo>
                <a:cubicBezTo>
                  <a:pt x="379" y="757"/>
                  <a:pt x="386" y="784"/>
                  <a:pt x="387" y="827"/>
                </a:cubicBezTo>
                <a:cubicBezTo>
                  <a:pt x="387" y="912"/>
                  <a:pt x="387" y="912"/>
                  <a:pt x="387" y="912"/>
                </a:cubicBezTo>
                <a:cubicBezTo>
                  <a:pt x="376" y="959"/>
                  <a:pt x="352" y="990"/>
                  <a:pt x="305" y="992"/>
                </a:cubicBezTo>
                <a:cubicBezTo>
                  <a:pt x="205" y="992"/>
                  <a:pt x="205" y="992"/>
                  <a:pt x="205" y="992"/>
                </a:cubicBezTo>
                <a:cubicBezTo>
                  <a:pt x="103" y="992"/>
                  <a:pt x="103" y="992"/>
                  <a:pt x="103" y="992"/>
                </a:cubicBezTo>
                <a:cubicBezTo>
                  <a:pt x="56" y="990"/>
                  <a:pt x="32" y="959"/>
                  <a:pt x="21" y="912"/>
                </a:cubicBezTo>
                <a:cubicBezTo>
                  <a:pt x="21" y="827"/>
                  <a:pt x="21" y="827"/>
                  <a:pt x="21" y="827"/>
                </a:cubicBezTo>
                <a:cubicBezTo>
                  <a:pt x="22" y="784"/>
                  <a:pt x="29" y="757"/>
                  <a:pt x="42" y="743"/>
                </a:cubicBezTo>
                <a:cubicBezTo>
                  <a:pt x="47" y="349"/>
                  <a:pt x="47" y="349"/>
                  <a:pt x="47" y="349"/>
                </a:cubicBezTo>
                <a:cubicBezTo>
                  <a:pt x="48" y="331"/>
                  <a:pt x="42" y="319"/>
                  <a:pt x="34" y="310"/>
                </a:cubicBezTo>
                <a:cubicBezTo>
                  <a:pt x="0" y="173"/>
                  <a:pt x="37" y="90"/>
                  <a:pt x="123" y="44"/>
                </a:cubicBezTo>
                <a:cubicBezTo>
                  <a:pt x="120" y="7"/>
                  <a:pt x="120" y="7"/>
                  <a:pt x="120" y="7"/>
                </a:cubicBezTo>
                <a:cubicBezTo>
                  <a:pt x="204" y="7"/>
                  <a:pt x="204" y="7"/>
                  <a:pt x="204" y="7"/>
                </a:cubicBezTo>
                <a:cubicBezTo>
                  <a:pt x="204" y="7"/>
                  <a:pt x="204" y="7"/>
                  <a:pt x="204" y="7"/>
                </a:cubicBezTo>
                <a:cubicBezTo>
                  <a:pt x="288" y="7"/>
                  <a:pt x="288" y="7"/>
                  <a:pt x="288" y="7"/>
                </a:cubicBezTo>
                <a:moveTo>
                  <a:pt x="205" y="992"/>
                </a:moveTo>
                <a:cubicBezTo>
                  <a:pt x="203" y="992"/>
                  <a:pt x="203" y="992"/>
                  <a:pt x="203" y="992"/>
                </a:cubicBezTo>
                <a:cubicBezTo>
                  <a:pt x="205" y="992"/>
                  <a:pt x="205" y="992"/>
                  <a:pt x="205" y="992"/>
                </a:cubicBezTo>
                <a:moveTo>
                  <a:pt x="295" y="0"/>
                </a:moveTo>
                <a:cubicBezTo>
                  <a:pt x="288" y="0"/>
                  <a:pt x="288" y="0"/>
                  <a:pt x="288" y="0"/>
                </a:cubicBezTo>
                <a:cubicBezTo>
                  <a:pt x="204" y="0"/>
                  <a:pt x="204" y="0"/>
                  <a:pt x="204" y="0"/>
                </a:cubicBezTo>
                <a:cubicBezTo>
                  <a:pt x="120" y="0"/>
                  <a:pt x="120" y="0"/>
                  <a:pt x="120" y="0"/>
                </a:cubicBezTo>
                <a:cubicBezTo>
                  <a:pt x="113" y="0"/>
                  <a:pt x="113" y="0"/>
                  <a:pt x="113" y="0"/>
                </a:cubicBezTo>
                <a:cubicBezTo>
                  <a:pt x="114" y="7"/>
                  <a:pt x="114" y="7"/>
                  <a:pt x="114" y="7"/>
                </a:cubicBezTo>
                <a:cubicBezTo>
                  <a:pt x="116" y="40"/>
                  <a:pt x="116" y="40"/>
                  <a:pt x="116" y="40"/>
                </a:cubicBezTo>
                <a:cubicBezTo>
                  <a:pt x="72" y="64"/>
                  <a:pt x="42" y="98"/>
                  <a:pt x="27" y="141"/>
                </a:cubicBezTo>
                <a:cubicBezTo>
                  <a:pt x="11" y="187"/>
                  <a:pt x="11" y="244"/>
                  <a:pt x="28" y="312"/>
                </a:cubicBezTo>
                <a:cubicBezTo>
                  <a:pt x="28" y="313"/>
                  <a:pt x="28" y="313"/>
                  <a:pt x="28" y="313"/>
                </a:cubicBezTo>
                <a:cubicBezTo>
                  <a:pt x="29" y="314"/>
                  <a:pt x="29" y="314"/>
                  <a:pt x="29" y="314"/>
                </a:cubicBezTo>
                <a:cubicBezTo>
                  <a:pt x="37" y="324"/>
                  <a:pt x="41" y="335"/>
                  <a:pt x="41" y="349"/>
                </a:cubicBezTo>
                <a:cubicBezTo>
                  <a:pt x="35" y="741"/>
                  <a:pt x="35" y="741"/>
                  <a:pt x="35" y="741"/>
                </a:cubicBezTo>
                <a:cubicBezTo>
                  <a:pt x="22" y="757"/>
                  <a:pt x="15" y="785"/>
                  <a:pt x="15" y="827"/>
                </a:cubicBezTo>
                <a:cubicBezTo>
                  <a:pt x="15" y="912"/>
                  <a:pt x="15" y="912"/>
                  <a:pt x="15" y="912"/>
                </a:cubicBezTo>
                <a:cubicBezTo>
                  <a:pt x="15" y="913"/>
                  <a:pt x="15" y="913"/>
                  <a:pt x="15" y="913"/>
                </a:cubicBezTo>
                <a:cubicBezTo>
                  <a:pt x="15" y="914"/>
                  <a:pt x="15" y="914"/>
                  <a:pt x="15" y="914"/>
                </a:cubicBezTo>
                <a:cubicBezTo>
                  <a:pt x="27" y="968"/>
                  <a:pt x="57" y="997"/>
                  <a:pt x="103" y="999"/>
                </a:cubicBezTo>
                <a:cubicBezTo>
                  <a:pt x="103" y="999"/>
                  <a:pt x="103" y="999"/>
                  <a:pt x="103" y="999"/>
                </a:cubicBezTo>
                <a:cubicBezTo>
                  <a:pt x="103" y="999"/>
                  <a:pt x="103" y="999"/>
                  <a:pt x="103" y="999"/>
                </a:cubicBezTo>
                <a:cubicBezTo>
                  <a:pt x="205" y="999"/>
                  <a:pt x="205" y="999"/>
                  <a:pt x="205" y="999"/>
                </a:cubicBezTo>
                <a:cubicBezTo>
                  <a:pt x="305" y="999"/>
                  <a:pt x="305" y="999"/>
                  <a:pt x="305" y="999"/>
                </a:cubicBezTo>
                <a:cubicBezTo>
                  <a:pt x="306" y="999"/>
                  <a:pt x="306" y="999"/>
                  <a:pt x="306" y="999"/>
                </a:cubicBezTo>
                <a:cubicBezTo>
                  <a:pt x="306" y="999"/>
                  <a:pt x="306" y="999"/>
                  <a:pt x="306" y="999"/>
                </a:cubicBezTo>
                <a:cubicBezTo>
                  <a:pt x="351" y="997"/>
                  <a:pt x="381" y="968"/>
                  <a:pt x="393" y="914"/>
                </a:cubicBezTo>
                <a:cubicBezTo>
                  <a:pt x="394" y="913"/>
                  <a:pt x="394" y="913"/>
                  <a:pt x="394" y="913"/>
                </a:cubicBezTo>
                <a:cubicBezTo>
                  <a:pt x="394" y="912"/>
                  <a:pt x="394" y="912"/>
                  <a:pt x="394" y="912"/>
                </a:cubicBezTo>
                <a:cubicBezTo>
                  <a:pt x="394" y="827"/>
                  <a:pt x="394" y="827"/>
                  <a:pt x="394" y="827"/>
                </a:cubicBezTo>
                <a:cubicBezTo>
                  <a:pt x="393" y="785"/>
                  <a:pt x="386" y="757"/>
                  <a:pt x="373" y="741"/>
                </a:cubicBezTo>
                <a:cubicBezTo>
                  <a:pt x="368" y="349"/>
                  <a:pt x="368" y="349"/>
                  <a:pt x="368" y="349"/>
                </a:cubicBezTo>
                <a:cubicBezTo>
                  <a:pt x="368" y="335"/>
                  <a:pt x="371" y="324"/>
                  <a:pt x="379" y="314"/>
                </a:cubicBezTo>
                <a:cubicBezTo>
                  <a:pt x="380" y="313"/>
                  <a:pt x="380" y="313"/>
                  <a:pt x="380" y="313"/>
                </a:cubicBezTo>
                <a:cubicBezTo>
                  <a:pt x="380" y="312"/>
                  <a:pt x="380" y="312"/>
                  <a:pt x="380" y="312"/>
                </a:cubicBezTo>
                <a:cubicBezTo>
                  <a:pt x="397" y="244"/>
                  <a:pt x="397" y="187"/>
                  <a:pt x="381" y="141"/>
                </a:cubicBezTo>
                <a:cubicBezTo>
                  <a:pt x="366" y="98"/>
                  <a:pt x="336" y="64"/>
                  <a:pt x="293" y="40"/>
                </a:cubicBezTo>
                <a:cubicBezTo>
                  <a:pt x="295" y="7"/>
                  <a:pt x="295" y="7"/>
                  <a:pt x="295" y="7"/>
                </a:cubicBezTo>
                <a:cubicBezTo>
                  <a:pt x="295" y="0"/>
                  <a:pt x="295" y="0"/>
                  <a:pt x="295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</a:extLst>
        </p:spPr>
        <p:txBody>
          <a:bodyPr/>
          <a:lstStyle/>
          <a:p>
            <a:endParaRPr lang="zh-CN" altLang="zh-CN">
              <a:solidFill>
                <a:srgbClr val="000000"/>
              </a:solidFill>
              <a:ea typeface="黑体" panose="02010609060101010101" pitchFamily="49" charset="-122"/>
              <a:sym typeface="黑体" panose="02010609060101010101" pitchFamily="49" charset="-122"/>
            </a:endParaRPr>
          </a:p>
        </p:txBody>
      </p:sp>
      <p:sp>
        <p:nvSpPr>
          <p:cNvPr id="19" name="Freeform 16"/>
          <p:cNvSpPr>
            <a:spLocks noChangeArrowheads="1"/>
          </p:cNvSpPr>
          <p:nvPr/>
        </p:nvSpPr>
        <p:spPr bwMode="auto">
          <a:xfrm>
            <a:off x="8569751" y="2013609"/>
            <a:ext cx="1171173" cy="2790356"/>
          </a:xfrm>
          <a:custGeom>
            <a:avLst/>
            <a:gdLst>
              <a:gd name="T0" fmla="*/ 342 w 380"/>
              <a:gd name="T1" fmla="*/ 264 h 907"/>
              <a:gd name="T2" fmla="*/ 355 w 380"/>
              <a:gd name="T3" fmla="*/ 225 h 907"/>
              <a:gd name="T4" fmla="*/ 320 w 380"/>
              <a:gd name="T5" fmla="*/ 0 h 907"/>
              <a:gd name="T6" fmla="*/ 238 w 380"/>
              <a:gd name="T7" fmla="*/ 18 h 907"/>
              <a:gd name="T8" fmla="*/ 12 w 380"/>
              <a:gd name="T9" fmla="*/ 87 h 907"/>
              <a:gd name="T10" fmla="*/ 7 w 380"/>
              <a:gd name="T11" fmla="*/ 88 h 907"/>
              <a:gd name="T12" fmla="*/ 15 w 380"/>
              <a:gd name="T13" fmla="*/ 225 h 907"/>
              <a:gd name="T14" fmla="*/ 28 w 380"/>
              <a:gd name="T15" fmla="*/ 264 h 907"/>
              <a:gd name="T16" fmla="*/ 23 w 380"/>
              <a:gd name="T17" fmla="*/ 658 h 907"/>
              <a:gd name="T18" fmla="*/ 2 w 380"/>
              <a:gd name="T19" fmla="*/ 742 h 907"/>
              <a:gd name="T20" fmla="*/ 2 w 380"/>
              <a:gd name="T21" fmla="*/ 827 h 907"/>
              <a:gd name="T22" fmla="*/ 84 w 380"/>
              <a:gd name="T23" fmla="*/ 907 h 907"/>
              <a:gd name="T24" fmla="*/ 184 w 380"/>
              <a:gd name="T25" fmla="*/ 907 h 907"/>
              <a:gd name="T26" fmla="*/ 186 w 380"/>
              <a:gd name="T27" fmla="*/ 907 h 907"/>
              <a:gd name="T28" fmla="*/ 286 w 380"/>
              <a:gd name="T29" fmla="*/ 907 h 907"/>
              <a:gd name="T30" fmla="*/ 368 w 380"/>
              <a:gd name="T31" fmla="*/ 827 h 907"/>
              <a:gd name="T32" fmla="*/ 368 w 380"/>
              <a:gd name="T33" fmla="*/ 742 h 907"/>
              <a:gd name="T34" fmla="*/ 348 w 380"/>
              <a:gd name="T35" fmla="*/ 658 h 907"/>
              <a:gd name="T36" fmla="*/ 342 w 380"/>
              <a:gd name="T37" fmla="*/ 264 h 907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w 380"/>
              <a:gd name="T58" fmla="*/ 0 h 907"/>
              <a:gd name="T59" fmla="*/ 380 w 380"/>
              <a:gd name="T60" fmla="*/ 907 h 907"/>
            </a:gdLst>
            <a:ahLst/>
            <a:cxnLst>
              <a:cxn ang="T38">
                <a:pos x="T0" y="T1"/>
              </a:cxn>
              <a:cxn ang="T39">
                <a:pos x="T2" y="T3"/>
              </a:cxn>
              <a:cxn ang="T40">
                <a:pos x="T4" y="T5"/>
              </a:cxn>
              <a:cxn ang="T41">
                <a:pos x="T6" y="T7"/>
              </a:cxn>
              <a:cxn ang="T42">
                <a:pos x="T8" y="T9"/>
              </a:cxn>
              <a:cxn ang="T43">
                <a:pos x="T10" y="T11"/>
              </a:cxn>
              <a:cxn ang="T44">
                <a:pos x="T12" y="T13"/>
              </a:cxn>
              <a:cxn ang="T45">
                <a:pos x="T14" y="T15"/>
              </a:cxn>
              <a:cxn ang="T46">
                <a:pos x="T16" y="T17"/>
              </a:cxn>
              <a:cxn ang="T47">
                <a:pos x="T18" y="T19"/>
              </a:cxn>
              <a:cxn ang="T48">
                <a:pos x="T20" y="T21"/>
              </a:cxn>
              <a:cxn ang="T49">
                <a:pos x="T22" y="T23"/>
              </a:cxn>
              <a:cxn ang="T50">
                <a:pos x="T24" y="T25"/>
              </a:cxn>
              <a:cxn ang="T51">
                <a:pos x="T26" y="T27"/>
              </a:cxn>
              <a:cxn ang="T52">
                <a:pos x="T28" y="T29"/>
              </a:cxn>
              <a:cxn ang="T53">
                <a:pos x="T30" y="T31"/>
              </a:cxn>
              <a:cxn ang="T54">
                <a:pos x="T32" y="T33"/>
              </a:cxn>
              <a:cxn ang="T55">
                <a:pos x="T34" y="T35"/>
              </a:cxn>
              <a:cxn ang="T56">
                <a:pos x="T36" y="T37"/>
              </a:cxn>
            </a:cxnLst>
            <a:rect l="T57" t="T58" r="T59" b="T60"/>
            <a:pathLst>
              <a:path w="380" h="907">
                <a:moveTo>
                  <a:pt x="342" y="264"/>
                </a:moveTo>
                <a:cubicBezTo>
                  <a:pt x="342" y="246"/>
                  <a:pt x="347" y="234"/>
                  <a:pt x="355" y="225"/>
                </a:cubicBezTo>
                <a:cubicBezTo>
                  <a:pt x="380" y="122"/>
                  <a:pt x="366" y="49"/>
                  <a:pt x="320" y="0"/>
                </a:cubicBezTo>
                <a:cubicBezTo>
                  <a:pt x="293" y="4"/>
                  <a:pt x="265" y="10"/>
                  <a:pt x="238" y="18"/>
                </a:cubicBezTo>
                <a:cubicBezTo>
                  <a:pt x="162" y="41"/>
                  <a:pt x="89" y="73"/>
                  <a:pt x="12" y="87"/>
                </a:cubicBezTo>
                <a:cubicBezTo>
                  <a:pt x="10" y="87"/>
                  <a:pt x="9" y="87"/>
                  <a:pt x="7" y="88"/>
                </a:cubicBezTo>
                <a:cubicBezTo>
                  <a:pt x="0" y="126"/>
                  <a:pt x="2" y="171"/>
                  <a:pt x="15" y="225"/>
                </a:cubicBezTo>
                <a:cubicBezTo>
                  <a:pt x="23" y="234"/>
                  <a:pt x="29" y="246"/>
                  <a:pt x="28" y="264"/>
                </a:cubicBezTo>
                <a:cubicBezTo>
                  <a:pt x="23" y="658"/>
                  <a:pt x="23" y="658"/>
                  <a:pt x="23" y="658"/>
                </a:cubicBezTo>
                <a:cubicBezTo>
                  <a:pt x="10" y="672"/>
                  <a:pt x="3" y="699"/>
                  <a:pt x="2" y="742"/>
                </a:cubicBezTo>
                <a:cubicBezTo>
                  <a:pt x="2" y="827"/>
                  <a:pt x="2" y="827"/>
                  <a:pt x="2" y="827"/>
                </a:cubicBezTo>
                <a:cubicBezTo>
                  <a:pt x="13" y="874"/>
                  <a:pt x="37" y="905"/>
                  <a:pt x="84" y="907"/>
                </a:cubicBezTo>
                <a:cubicBezTo>
                  <a:pt x="184" y="907"/>
                  <a:pt x="184" y="907"/>
                  <a:pt x="184" y="907"/>
                </a:cubicBezTo>
                <a:cubicBezTo>
                  <a:pt x="186" y="907"/>
                  <a:pt x="186" y="907"/>
                  <a:pt x="186" y="907"/>
                </a:cubicBezTo>
                <a:cubicBezTo>
                  <a:pt x="286" y="907"/>
                  <a:pt x="286" y="907"/>
                  <a:pt x="286" y="907"/>
                </a:cubicBezTo>
                <a:cubicBezTo>
                  <a:pt x="333" y="905"/>
                  <a:pt x="357" y="874"/>
                  <a:pt x="368" y="827"/>
                </a:cubicBezTo>
                <a:cubicBezTo>
                  <a:pt x="368" y="742"/>
                  <a:pt x="368" y="742"/>
                  <a:pt x="368" y="742"/>
                </a:cubicBezTo>
                <a:cubicBezTo>
                  <a:pt x="367" y="699"/>
                  <a:pt x="360" y="672"/>
                  <a:pt x="348" y="658"/>
                </a:cubicBezTo>
                <a:lnTo>
                  <a:pt x="342" y="264"/>
                </a:lnTo>
                <a:close/>
              </a:path>
            </a:pathLst>
          </a:custGeom>
          <a:solidFill>
            <a:srgbClr val="00B050"/>
          </a:solidFill>
          <a:ln>
            <a:noFill/>
          </a:ln>
        </p:spPr>
        <p:txBody>
          <a:bodyPr/>
          <a:lstStyle/>
          <a:p>
            <a:endParaRPr lang="zh-CN" altLang="zh-CN" sz="1600">
              <a:solidFill>
                <a:srgbClr val="000000"/>
              </a:solidFill>
              <a:ea typeface="黑体" panose="02010609060101010101" pitchFamily="49" charset="-122"/>
              <a:sym typeface="黑体" panose="02010609060101010101" pitchFamily="49" charset="-122"/>
            </a:endParaRPr>
          </a:p>
        </p:txBody>
      </p:sp>
      <p:sp>
        <p:nvSpPr>
          <p:cNvPr id="20" name="Freeform 17"/>
          <p:cNvSpPr>
            <a:spLocks noChangeArrowheads="1"/>
          </p:cNvSpPr>
          <p:nvPr/>
        </p:nvSpPr>
        <p:spPr bwMode="auto">
          <a:xfrm>
            <a:off x="2385814" y="1346887"/>
            <a:ext cx="225768" cy="3416511"/>
          </a:xfrm>
          <a:custGeom>
            <a:avLst/>
            <a:gdLst>
              <a:gd name="T0" fmla="*/ 70 w 73"/>
              <a:gd name="T1" fmla="*/ 271 h 1111"/>
              <a:gd name="T2" fmla="*/ 73 w 73"/>
              <a:gd name="T3" fmla="*/ 268 h 1111"/>
              <a:gd name="T4" fmla="*/ 70 w 73"/>
              <a:gd name="T5" fmla="*/ 265 h 1111"/>
              <a:gd name="T6" fmla="*/ 6 w 73"/>
              <a:gd name="T7" fmla="*/ 265 h 1111"/>
              <a:gd name="T8" fmla="*/ 6 w 73"/>
              <a:gd name="T9" fmla="*/ 119 h 1111"/>
              <a:gd name="T10" fmla="*/ 30 w 73"/>
              <a:gd name="T11" fmla="*/ 119 h 1111"/>
              <a:gd name="T12" fmla="*/ 32 w 73"/>
              <a:gd name="T13" fmla="*/ 116 h 1111"/>
              <a:gd name="T14" fmla="*/ 30 w 73"/>
              <a:gd name="T15" fmla="*/ 113 h 1111"/>
              <a:gd name="T16" fmla="*/ 6 w 73"/>
              <a:gd name="T17" fmla="*/ 113 h 1111"/>
              <a:gd name="T18" fmla="*/ 6 w 73"/>
              <a:gd name="T19" fmla="*/ 6 h 1111"/>
              <a:gd name="T20" fmla="*/ 70 w 73"/>
              <a:gd name="T21" fmla="*/ 6 h 1111"/>
              <a:gd name="T22" fmla="*/ 73 w 73"/>
              <a:gd name="T23" fmla="*/ 3 h 1111"/>
              <a:gd name="T24" fmla="*/ 70 w 73"/>
              <a:gd name="T25" fmla="*/ 0 h 1111"/>
              <a:gd name="T26" fmla="*/ 3 w 73"/>
              <a:gd name="T27" fmla="*/ 0 h 1111"/>
              <a:gd name="T28" fmla="*/ 0 w 73"/>
              <a:gd name="T29" fmla="*/ 3 h 1111"/>
              <a:gd name="T30" fmla="*/ 0 w 73"/>
              <a:gd name="T31" fmla="*/ 268 h 1111"/>
              <a:gd name="T32" fmla="*/ 0 w 73"/>
              <a:gd name="T33" fmla="*/ 268 h 1111"/>
              <a:gd name="T34" fmla="*/ 0 w 73"/>
              <a:gd name="T35" fmla="*/ 268 h 1111"/>
              <a:gd name="T36" fmla="*/ 0 w 73"/>
              <a:gd name="T37" fmla="*/ 556 h 1111"/>
              <a:gd name="T38" fmla="*/ 0 w 73"/>
              <a:gd name="T39" fmla="*/ 556 h 1111"/>
              <a:gd name="T40" fmla="*/ 0 w 73"/>
              <a:gd name="T41" fmla="*/ 556 h 1111"/>
              <a:gd name="T42" fmla="*/ 0 w 73"/>
              <a:gd name="T43" fmla="*/ 851 h 1111"/>
              <a:gd name="T44" fmla="*/ 0 w 73"/>
              <a:gd name="T45" fmla="*/ 851 h 1111"/>
              <a:gd name="T46" fmla="*/ 0 w 73"/>
              <a:gd name="T47" fmla="*/ 851 h 1111"/>
              <a:gd name="T48" fmla="*/ 0 w 73"/>
              <a:gd name="T49" fmla="*/ 1108 h 1111"/>
              <a:gd name="T50" fmla="*/ 1 w 73"/>
              <a:gd name="T51" fmla="*/ 1110 h 1111"/>
              <a:gd name="T52" fmla="*/ 3 w 73"/>
              <a:gd name="T53" fmla="*/ 1111 h 1111"/>
              <a:gd name="T54" fmla="*/ 70 w 73"/>
              <a:gd name="T55" fmla="*/ 1111 h 1111"/>
              <a:gd name="T56" fmla="*/ 73 w 73"/>
              <a:gd name="T57" fmla="*/ 1108 h 1111"/>
              <a:gd name="T58" fmla="*/ 70 w 73"/>
              <a:gd name="T59" fmla="*/ 1105 h 1111"/>
              <a:gd name="T60" fmla="*/ 6 w 73"/>
              <a:gd name="T61" fmla="*/ 1105 h 1111"/>
              <a:gd name="T62" fmla="*/ 6 w 73"/>
              <a:gd name="T63" fmla="*/ 1002 h 1111"/>
              <a:gd name="T64" fmla="*/ 30 w 73"/>
              <a:gd name="T65" fmla="*/ 1002 h 1111"/>
              <a:gd name="T66" fmla="*/ 32 w 73"/>
              <a:gd name="T67" fmla="*/ 999 h 1111"/>
              <a:gd name="T68" fmla="*/ 30 w 73"/>
              <a:gd name="T69" fmla="*/ 996 h 1111"/>
              <a:gd name="T70" fmla="*/ 6 w 73"/>
              <a:gd name="T71" fmla="*/ 996 h 1111"/>
              <a:gd name="T72" fmla="*/ 6 w 73"/>
              <a:gd name="T73" fmla="*/ 854 h 1111"/>
              <a:gd name="T74" fmla="*/ 70 w 73"/>
              <a:gd name="T75" fmla="*/ 854 h 1111"/>
              <a:gd name="T76" fmla="*/ 73 w 73"/>
              <a:gd name="T77" fmla="*/ 851 h 1111"/>
              <a:gd name="T78" fmla="*/ 70 w 73"/>
              <a:gd name="T79" fmla="*/ 848 h 1111"/>
              <a:gd name="T80" fmla="*/ 6 w 73"/>
              <a:gd name="T81" fmla="*/ 848 h 1111"/>
              <a:gd name="T82" fmla="*/ 6 w 73"/>
              <a:gd name="T83" fmla="*/ 702 h 1111"/>
              <a:gd name="T84" fmla="*/ 30 w 73"/>
              <a:gd name="T85" fmla="*/ 702 h 1111"/>
              <a:gd name="T86" fmla="*/ 32 w 73"/>
              <a:gd name="T87" fmla="*/ 699 h 1111"/>
              <a:gd name="T88" fmla="*/ 30 w 73"/>
              <a:gd name="T89" fmla="*/ 696 h 1111"/>
              <a:gd name="T90" fmla="*/ 6 w 73"/>
              <a:gd name="T91" fmla="*/ 696 h 1111"/>
              <a:gd name="T92" fmla="*/ 6 w 73"/>
              <a:gd name="T93" fmla="*/ 558 h 1111"/>
              <a:gd name="T94" fmla="*/ 70 w 73"/>
              <a:gd name="T95" fmla="*/ 558 h 1111"/>
              <a:gd name="T96" fmla="*/ 73 w 73"/>
              <a:gd name="T97" fmla="*/ 556 h 1111"/>
              <a:gd name="T98" fmla="*/ 70 w 73"/>
              <a:gd name="T99" fmla="*/ 553 h 1111"/>
              <a:gd name="T100" fmla="*/ 6 w 73"/>
              <a:gd name="T101" fmla="*/ 553 h 1111"/>
              <a:gd name="T102" fmla="*/ 6 w 73"/>
              <a:gd name="T103" fmla="*/ 407 h 1111"/>
              <a:gd name="T104" fmla="*/ 30 w 73"/>
              <a:gd name="T105" fmla="*/ 407 h 1111"/>
              <a:gd name="T106" fmla="*/ 32 w 73"/>
              <a:gd name="T107" fmla="*/ 404 h 1111"/>
              <a:gd name="T108" fmla="*/ 30 w 73"/>
              <a:gd name="T109" fmla="*/ 401 h 1111"/>
              <a:gd name="T110" fmla="*/ 6 w 73"/>
              <a:gd name="T111" fmla="*/ 401 h 1111"/>
              <a:gd name="T112" fmla="*/ 6 w 73"/>
              <a:gd name="T113" fmla="*/ 271 h 1111"/>
              <a:gd name="T114" fmla="*/ 70 w 73"/>
              <a:gd name="T115" fmla="*/ 271 h 1111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w 73"/>
              <a:gd name="T175" fmla="*/ 0 h 1111"/>
              <a:gd name="T176" fmla="*/ 73 w 73"/>
              <a:gd name="T177" fmla="*/ 1111 h 1111"/>
            </a:gdLst>
            <a:ahLst/>
            <a:cxnLst>
              <a:cxn ang="T116">
                <a:pos x="T0" y="T1"/>
              </a:cxn>
              <a:cxn ang="T117">
                <a:pos x="T2" y="T3"/>
              </a:cxn>
              <a:cxn ang="T118">
                <a:pos x="T4" y="T5"/>
              </a:cxn>
              <a:cxn ang="T119">
                <a:pos x="T6" y="T7"/>
              </a:cxn>
              <a:cxn ang="T120">
                <a:pos x="T8" y="T9"/>
              </a:cxn>
              <a:cxn ang="T121">
                <a:pos x="T10" y="T11"/>
              </a:cxn>
              <a:cxn ang="T122">
                <a:pos x="T12" y="T13"/>
              </a:cxn>
              <a:cxn ang="T123">
                <a:pos x="T14" y="T15"/>
              </a:cxn>
              <a:cxn ang="T124">
                <a:pos x="T16" y="T17"/>
              </a:cxn>
              <a:cxn ang="T125">
                <a:pos x="T18" y="T19"/>
              </a:cxn>
              <a:cxn ang="T126">
                <a:pos x="T20" y="T21"/>
              </a:cxn>
              <a:cxn ang="T127">
                <a:pos x="T22" y="T23"/>
              </a:cxn>
              <a:cxn ang="T128">
                <a:pos x="T24" y="T25"/>
              </a:cxn>
              <a:cxn ang="T129">
                <a:pos x="T26" y="T27"/>
              </a:cxn>
              <a:cxn ang="T130">
                <a:pos x="T28" y="T29"/>
              </a:cxn>
              <a:cxn ang="T131">
                <a:pos x="T30" y="T31"/>
              </a:cxn>
              <a:cxn ang="T132">
                <a:pos x="T32" y="T33"/>
              </a:cxn>
              <a:cxn ang="T133">
                <a:pos x="T34" y="T35"/>
              </a:cxn>
              <a:cxn ang="T134">
                <a:pos x="T36" y="T37"/>
              </a:cxn>
              <a:cxn ang="T135">
                <a:pos x="T38" y="T39"/>
              </a:cxn>
              <a:cxn ang="T136">
                <a:pos x="T40" y="T41"/>
              </a:cxn>
              <a:cxn ang="T137">
                <a:pos x="T42" y="T43"/>
              </a:cxn>
              <a:cxn ang="T138">
                <a:pos x="T44" y="T45"/>
              </a:cxn>
              <a:cxn ang="T139">
                <a:pos x="T46" y="T47"/>
              </a:cxn>
              <a:cxn ang="T140">
                <a:pos x="T48" y="T49"/>
              </a:cxn>
              <a:cxn ang="T141">
                <a:pos x="T50" y="T51"/>
              </a:cxn>
              <a:cxn ang="T142">
                <a:pos x="T52" y="T53"/>
              </a:cxn>
              <a:cxn ang="T143">
                <a:pos x="T54" y="T55"/>
              </a:cxn>
              <a:cxn ang="T144">
                <a:pos x="T56" y="T57"/>
              </a:cxn>
              <a:cxn ang="T145">
                <a:pos x="T58" y="T59"/>
              </a:cxn>
              <a:cxn ang="T146">
                <a:pos x="T60" y="T61"/>
              </a:cxn>
              <a:cxn ang="T147">
                <a:pos x="T62" y="T63"/>
              </a:cxn>
              <a:cxn ang="T148">
                <a:pos x="T64" y="T65"/>
              </a:cxn>
              <a:cxn ang="T149">
                <a:pos x="T66" y="T67"/>
              </a:cxn>
              <a:cxn ang="T150">
                <a:pos x="T68" y="T69"/>
              </a:cxn>
              <a:cxn ang="T151">
                <a:pos x="T70" y="T71"/>
              </a:cxn>
              <a:cxn ang="T152">
                <a:pos x="T72" y="T73"/>
              </a:cxn>
              <a:cxn ang="T153">
                <a:pos x="T74" y="T75"/>
              </a:cxn>
              <a:cxn ang="T154">
                <a:pos x="T76" y="T77"/>
              </a:cxn>
              <a:cxn ang="T155">
                <a:pos x="T78" y="T79"/>
              </a:cxn>
              <a:cxn ang="T156">
                <a:pos x="T80" y="T81"/>
              </a:cxn>
              <a:cxn ang="T157">
                <a:pos x="T82" y="T83"/>
              </a:cxn>
              <a:cxn ang="T158">
                <a:pos x="T84" y="T85"/>
              </a:cxn>
              <a:cxn ang="T159">
                <a:pos x="T86" y="T87"/>
              </a:cxn>
              <a:cxn ang="T160">
                <a:pos x="T88" y="T89"/>
              </a:cxn>
              <a:cxn ang="T161">
                <a:pos x="T90" y="T91"/>
              </a:cxn>
              <a:cxn ang="T162">
                <a:pos x="T92" y="T93"/>
              </a:cxn>
              <a:cxn ang="T163">
                <a:pos x="T94" y="T95"/>
              </a:cxn>
              <a:cxn ang="T164">
                <a:pos x="T96" y="T97"/>
              </a:cxn>
              <a:cxn ang="T165">
                <a:pos x="T98" y="T99"/>
              </a:cxn>
              <a:cxn ang="T166">
                <a:pos x="T100" y="T101"/>
              </a:cxn>
              <a:cxn ang="T167">
                <a:pos x="T102" y="T103"/>
              </a:cxn>
              <a:cxn ang="T168">
                <a:pos x="T104" y="T105"/>
              </a:cxn>
              <a:cxn ang="T169">
                <a:pos x="T106" y="T107"/>
              </a:cxn>
              <a:cxn ang="T170">
                <a:pos x="T108" y="T109"/>
              </a:cxn>
              <a:cxn ang="T171">
                <a:pos x="T110" y="T111"/>
              </a:cxn>
              <a:cxn ang="T172">
                <a:pos x="T112" y="T113"/>
              </a:cxn>
              <a:cxn ang="T173">
                <a:pos x="T114" y="T115"/>
              </a:cxn>
            </a:cxnLst>
            <a:rect l="T174" t="T175" r="T176" b="T177"/>
            <a:pathLst>
              <a:path w="73" h="1111">
                <a:moveTo>
                  <a:pt x="70" y="271"/>
                </a:moveTo>
                <a:cubicBezTo>
                  <a:pt x="72" y="271"/>
                  <a:pt x="73" y="269"/>
                  <a:pt x="73" y="268"/>
                </a:cubicBezTo>
                <a:cubicBezTo>
                  <a:pt x="73" y="266"/>
                  <a:pt x="72" y="265"/>
                  <a:pt x="70" y="265"/>
                </a:cubicBezTo>
                <a:cubicBezTo>
                  <a:pt x="6" y="265"/>
                  <a:pt x="6" y="265"/>
                  <a:pt x="6" y="265"/>
                </a:cubicBezTo>
                <a:cubicBezTo>
                  <a:pt x="6" y="119"/>
                  <a:pt x="6" y="119"/>
                  <a:pt x="6" y="119"/>
                </a:cubicBezTo>
                <a:cubicBezTo>
                  <a:pt x="30" y="119"/>
                  <a:pt x="30" y="119"/>
                  <a:pt x="30" y="119"/>
                </a:cubicBezTo>
                <a:cubicBezTo>
                  <a:pt x="31" y="119"/>
                  <a:pt x="32" y="118"/>
                  <a:pt x="32" y="116"/>
                </a:cubicBezTo>
                <a:cubicBezTo>
                  <a:pt x="32" y="114"/>
                  <a:pt x="31" y="113"/>
                  <a:pt x="30" y="113"/>
                </a:cubicBezTo>
                <a:cubicBezTo>
                  <a:pt x="6" y="113"/>
                  <a:pt x="6" y="113"/>
                  <a:pt x="6" y="113"/>
                </a:cubicBezTo>
                <a:cubicBezTo>
                  <a:pt x="6" y="6"/>
                  <a:pt x="6" y="6"/>
                  <a:pt x="6" y="6"/>
                </a:cubicBezTo>
                <a:cubicBezTo>
                  <a:pt x="70" y="6"/>
                  <a:pt x="70" y="6"/>
                  <a:pt x="70" y="6"/>
                </a:cubicBezTo>
                <a:cubicBezTo>
                  <a:pt x="72" y="6"/>
                  <a:pt x="73" y="5"/>
                  <a:pt x="73" y="3"/>
                </a:cubicBezTo>
                <a:cubicBezTo>
                  <a:pt x="73" y="2"/>
                  <a:pt x="72" y="0"/>
                  <a:pt x="70" y="0"/>
                </a:cubicBezTo>
                <a:cubicBezTo>
                  <a:pt x="3" y="0"/>
                  <a:pt x="3" y="0"/>
                  <a:pt x="3" y="0"/>
                </a:cubicBezTo>
                <a:cubicBezTo>
                  <a:pt x="1" y="0"/>
                  <a:pt x="0" y="2"/>
                  <a:pt x="0" y="3"/>
                </a:cubicBezTo>
                <a:cubicBezTo>
                  <a:pt x="0" y="268"/>
                  <a:pt x="0" y="268"/>
                  <a:pt x="0" y="268"/>
                </a:cubicBezTo>
                <a:cubicBezTo>
                  <a:pt x="0" y="268"/>
                  <a:pt x="0" y="268"/>
                  <a:pt x="0" y="268"/>
                </a:cubicBezTo>
                <a:cubicBezTo>
                  <a:pt x="0" y="268"/>
                  <a:pt x="0" y="268"/>
                  <a:pt x="0" y="268"/>
                </a:cubicBezTo>
                <a:cubicBezTo>
                  <a:pt x="0" y="556"/>
                  <a:pt x="0" y="556"/>
                  <a:pt x="0" y="556"/>
                </a:cubicBezTo>
                <a:cubicBezTo>
                  <a:pt x="0" y="556"/>
                  <a:pt x="0" y="556"/>
                  <a:pt x="0" y="556"/>
                </a:cubicBezTo>
                <a:cubicBezTo>
                  <a:pt x="0" y="556"/>
                  <a:pt x="0" y="556"/>
                  <a:pt x="0" y="556"/>
                </a:cubicBezTo>
                <a:cubicBezTo>
                  <a:pt x="0" y="851"/>
                  <a:pt x="0" y="851"/>
                  <a:pt x="0" y="851"/>
                </a:cubicBezTo>
                <a:cubicBezTo>
                  <a:pt x="0" y="851"/>
                  <a:pt x="0" y="851"/>
                  <a:pt x="0" y="851"/>
                </a:cubicBezTo>
                <a:cubicBezTo>
                  <a:pt x="0" y="851"/>
                  <a:pt x="0" y="851"/>
                  <a:pt x="0" y="851"/>
                </a:cubicBezTo>
                <a:cubicBezTo>
                  <a:pt x="0" y="1108"/>
                  <a:pt x="0" y="1108"/>
                  <a:pt x="0" y="1108"/>
                </a:cubicBezTo>
                <a:cubicBezTo>
                  <a:pt x="0" y="1109"/>
                  <a:pt x="0" y="1110"/>
                  <a:pt x="1" y="1110"/>
                </a:cubicBezTo>
                <a:cubicBezTo>
                  <a:pt x="2" y="1111"/>
                  <a:pt x="2" y="1111"/>
                  <a:pt x="3" y="1111"/>
                </a:cubicBezTo>
                <a:cubicBezTo>
                  <a:pt x="70" y="1111"/>
                  <a:pt x="70" y="1111"/>
                  <a:pt x="70" y="1111"/>
                </a:cubicBezTo>
                <a:cubicBezTo>
                  <a:pt x="72" y="1111"/>
                  <a:pt x="73" y="1110"/>
                  <a:pt x="73" y="1108"/>
                </a:cubicBezTo>
                <a:cubicBezTo>
                  <a:pt x="73" y="1106"/>
                  <a:pt x="72" y="1105"/>
                  <a:pt x="70" y="1105"/>
                </a:cubicBezTo>
                <a:cubicBezTo>
                  <a:pt x="6" y="1105"/>
                  <a:pt x="6" y="1105"/>
                  <a:pt x="6" y="1105"/>
                </a:cubicBezTo>
                <a:cubicBezTo>
                  <a:pt x="6" y="1002"/>
                  <a:pt x="6" y="1002"/>
                  <a:pt x="6" y="1002"/>
                </a:cubicBezTo>
                <a:cubicBezTo>
                  <a:pt x="30" y="1002"/>
                  <a:pt x="30" y="1002"/>
                  <a:pt x="30" y="1002"/>
                </a:cubicBezTo>
                <a:cubicBezTo>
                  <a:pt x="31" y="1002"/>
                  <a:pt x="32" y="1001"/>
                  <a:pt x="32" y="999"/>
                </a:cubicBezTo>
                <a:cubicBezTo>
                  <a:pt x="32" y="998"/>
                  <a:pt x="31" y="996"/>
                  <a:pt x="30" y="996"/>
                </a:cubicBezTo>
                <a:cubicBezTo>
                  <a:pt x="6" y="996"/>
                  <a:pt x="6" y="996"/>
                  <a:pt x="6" y="996"/>
                </a:cubicBezTo>
                <a:cubicBezTo>
                  <a:pt x="6" y="854"/>
                  <a:pt x="6" y="854"/>
                  <a:pt x="6" y="854"/>
                </a:cubicBezTo>
                <a:cubicBezTo>
                  <a:pt x="70" y="854"/>
                  <a:pt x="70" y="854"/>
                  <a:pt x="70" y="854"/>
                </a:cubicBezTo>
                <a:cubicBezTo>
                  <a:pt x="72" y="854"/>
                  <a:pt x="73" y="852"/>
                  <a:pt x="73" y="851"/>
                </a:cubicBezTo>
                <a:cubicBezTo>
                  <a:pt x="73" y="849"/>
                  <a:pt x="72" y="848"/>
                  <a:pt x="70" y="848"/>
                </a:cubicBezTo>
                <a:cubicBezTo>
                  <a:pt x="6" y="848"/>
                  <a:pt x="6" y="848"/>
                  <a:pt x="6" y="848"/>
                </a:cubicBezTo>
                <a:cubicBezTo>
                  <a:pt x="6" y="702"/>
                  <a:pt x="6" y="702"/>
                  <a:pt x="6" y="702"/>
                </a:cubicBezTo>
                <a:cubicBezTo>
                  <a:pt x="30" y="702"/>
                  <a:pt x="30" y="702"/>
                  <a:pt x="30" y="702"/>
                </a:cubicBezTo>
                <a:cubicBezTo>
                  <a:pt x="31" y="702"/>
                  <a:pt x="32" y="701"/>
                  <a:pt x="32" y="699"/>
                </a:cubicBezTo>
                <a:cubicBezTo>
                  <a:pt x="32" y="697"/>
                  <a:pt x="31" y="696"/>
                  <a:pt x="30" y="696"/>
                </a:cubicBezTo>
                <a:cubicBezTo>
                  <a:pt x="6" y="696"/>
                  <a:pt x="6" y="696"/>
                  <a:pt x="6" y="696"/>
                </a:cubicBezTo>
                <a:cubicBezTo>
                  <a:pt x="6" y="558"/>
                  <a:pt x="6" y="558"/>
                  <a:pt x="6" y="558"/>
                </a:cubicBezTo>
                <a:cubicBezTo>
                  <a:pt x="70" y="558"/>
                  <a:pt x="70" y="558"/>
                  <a:pt x="70" y="558"/>
                </a:cubicBezTo>
                <a:cubicBezTo>
                  <a:pt x="72" y="558"/>
                  <a:pt x="73" y="557"/>
                  <a:pt x="73" y="556"/>
                </a:cubicBezTo>
                <a:cubicBezTo>
                  <a:pt x="73" y="554"/>
                  <a:pt x="72" y="553"/>
                  <a:pt x="70" y="553"/>
                </a:cubicBezTo>
                <a:cubicBezTo>
                  <a:pt x="6" y="553"/>
                  <a:pt x="6" y="553"/>
                  <a:pt x="6" y="553"/>
                </a:cubicBezTo>
                <a:cubicBezTo>
                  <a:pt x="6" y="407"/>
                  <a:pt x="6" y="407"/>
                  <a:pt x="6" y="407"/>
                </a:cubicBezTo>
                <a:cubicBezTo>
                  <a:pt x="30" y="407"/>
                  <a:pt x="30" y="407"/>
                  <a:pt x="30" y="407"/>
                </a:cubicBezTo>
                <a:cubicBezTo>
                  <a:pt x="31" y="407"/>
                  <a:pt x="32" y="405"/>
                  <a:pt x="32" y="404"/>
                </a:cubicBezTo>
                <a:cubicBezTo>
                  <a:pt x="32" y="402"/>
                  <a:pt x="31" y="401"/>
                  <a:pt x="30" y="401"/>
                </a:cubicBezTo>
                <a:cubicBezTo>
                  <a:pt x="6" y="401"/>
                  <a:pt x="6" y="401"/>
                  <a:pt x="6" y="401"/>
                </a:cubicBezTo>
                <a:cubicBezTo>
                  <a:pt x="6" y="271"/>
                  <a:pt x="6" y="271"/>
                  <a:pt x="6" y="271"/>
                </a:cubicBezTo>
                <a:lnTo>
                  <a:pt x="70" y="271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</a:extLst>
        </p:spPr>
        <p:txBody>
          <a:bodyPr/>
          <a:lstStyle/>
          <a:p>
            <a:endParaRPr lang="zh-CN" altLang="zh-CN">
              <a:solidFill>
                <a:srgbClr val="000000"/>
              </a:solidFill>
              <a:ea typeface="黑体" panose="02010609060101010101" pitchFamily="49" charset="-122"/>
              <a:sym typeface="黑体" panose="02010609060101010101" pitchFamily="49" charset="-122"/>
            </a:endParaRPr>
          </a:p>
        </p:txBody>
      </p:sp>
      <p:sp>
        <p:nvSpPr>
          <p:cNvPr id="21" name="TextBox 682"/>
          <p:cNvSpPr>
            <a:spLocks noChangeArrowheads="1"/>
          </p:cNvSpPr>
          <p:nvPr/>
        </p:nvSpPr>
        <p:spPr bwMode="auto">
          <a:xfrm>
            <a:off x="3128381" y="3969681"/>
            <a:ext cx="857214" cy="4656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sz="2400" b="1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36%</a:t>
            </a:r>
            <a:endParaRPr lang="zh-CN" altLang="en-US" sz="2400" b="1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22" name="TextBox 682"/>
          <p:cNvSpPr>
            <a:spLocks noChangeArrowheads="1"/>
          </p:cNvSpPr>
          <p:nvPr/>
        </p:nvSpPr>
        <p:spPr bwMode="auto">
          <a:xfrm>
            <a:off x="4992733" y="3486396"/>
            <a:ext cx="857214" cy="4674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sz="2400" b="1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64%</a:t>
            </a:r>
            <a:endParaRPr lang="zh-CN" altLang="en-US" sz="2400" b="1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23" name="TextBox 682"/>
          <p:cNvSpPr>
            <a:spLocks noChangeArrowheads="1"/>
          </p:cNvSpPr>
          <p:nvPr/>
        </p:nvSpPr>
        <p:spPr bwMode="auto">
          <a:xfrm>
            <a:off x="6851795" y="4341845"/>
            <a:ext cx="857214" cy="4656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sz="2400" b="1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12%</a:t>
            </a:r>
            <a:endParaRPr lang="zh-CN" altLang="en-US" sz="2400" b="1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24" name="TextBox 682"/>
          <p:cNvSpPr>
            <a:spLocks noChangeArrowheads="1"/>
          </p:cNvSpPr>
          <p:nvPr/>
        </p:nvSpPr>
        <p:spPr bwMode="auto">
          <a:xfrm>
            <a:off x="8726731" y="3026039"/>
            <a:ext cx="857214" cy="4656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sz="2400" b="1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92%</a:t>
            </a:r>
            <a:endParaRPr lang="zh-CN" altLang="en-US" sz="2400" b="1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25" name="TextBox 66"/>
          <p:cNvSpPr>
            <a:spLocks noChangeArrowheads="1"/>
          </p:cNvSpPr>
          <p:nvPr/>
        </p:nvSpPr>
        <p:spPr bwMode="auto">
          <a:xfrm>
            <a:off x="2841166" y="4962709"/>
            <a:ext cx="141577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zh-CN" alt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添加标题</a:t>
            </a:r>
            <a:endParaRPr lang="zh-CN" altLang="en-US" sz="28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26" name="TextBox 68"/>
          <p:cNvSpPr>
            <a:spLocks noChangeArrowheads="1"/>
          </p:cNvSpPr>
          <p:nvPr/>
        </p:nvSpPr>
        <p:spPr bwMode="auto">
          <a:xfrm>
            <a:off x="4708164" y="4962709"/>
            <a:ext cx="141577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zh-CN" alt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添加标题</a:t>
            </a:r>
            <a:endParaRPr lang="zh-CN" altLang="en-US" sz="28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27" name="TextBox 69"/>
          <p:cNvSpPr>
            <a:spLocks noChangeArrowheads="1"/>
          </p:cNvSpPr>
          <p:nvPr/>
        </p:nvSpPr>
        <p:spPr bwMode="auto">
          <a:xfrm>
            <a:off x="6575162" y="4962709"/>
            <a:ext cx="141577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zh-CN" alt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添加标题</a:t>
            </a:r>
            <a:endParaRPr lang="zh-CN" altLang="en-US" sz="28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28" name="TextBox 70"/>
          <p:cNvSpPr>
            <a:spLocks noChangeArrowheads="1"/>
          </p:cNvSpPr>
          <p:nvPr/>
        </p:nvSpPr>
        <p:spPr bwMode="auto">
          <a:xfrm>
            <a:off x="8441279" y="4962709"/>
            <a:ext cx="141577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zh-CN" alt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添加标题</a:t>
            </a:r>
            <a:endParaRPr lang="zh-CN" altLang="en-US" sz="28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30" name="矩形 29"/>
          <p:cNvSpPr/>
          <p:nvPr/>
        </p:nvSpPr>
        <p:spPr>
          <a:xfrm>
            <a:off x="2156534" y="5800521"/>
            <a:ext cx="7647872" cy="215444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ctr">
              <a:buNone/>
            </a:pPr>
            <a:r>
              <a:rPr lang="zh-CN" alt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单击此处编辑您要的内容。</a:t>
            </a: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单击此处编辑您要的内容，</a:t>
            </a: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更多作品请在稻壳儿搜索</a:t>
            </a:r>
            <a:r>
              <a:rPr lang="zh-CN" alt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：野百合。</a:t>
            </a:r>
            <a:endParaRPr lang="en-US" altLang="zh-CN" sz="14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6"/>
          <p:cNvGrpSpPr/>
          <p:nvPr/>
        </p:nvGrpSpPr>
        <p:grpSpPr bwMode="auto">
          <a:xfrm>
            <a:off x="288825" y="272851"/>
            <a:ext cx="704597" cy="464734"/>
            <a:chOff x="0" y="0"/>
            <a:chExt cx="2239" cy="1479"/>
          </a:xfrm>
        </p:grpSpPr>
        <p:sp>
          <p:nvSpPr>
            <p:cNvPr id="3" name="AutoShape 17"/>
            <p:cNvSpPr/>
            <p:nvPr/>
          </p:nvSpPr>
          <p:spPr bwMode="auto">
            <a:xfrm>
              <a:off x="708" y="34"/>
              <a:ext cx="1481" cy="1270"/>
            </a:xfrm>
            <a:custGeom>
              <a:avLst/>
              <a:gdLst/>
              <a:ahLst/>
              <a:cxnLst/>
              <a:rect l="0" t="0" r="r" b="b"/>
              <a:pathLst>
                <a:path w="21600" h="21600">
                  <a:moveTo>
                    <a:pt x="577" y="11364"/>
                  </a:moveTo>
                  <a:lnTo>
                    <a:pt x="0" y="21600"/>
                  </a:lnTo>
                  <a:lnTo>
                    <a:pt x="21600" y="0"/>
                  </a:lnTo>
                  <a:lnTo>
                    <a:pt x="577" y="11364"/>
                  </a:lnTo>
                  <a:close/>
                  <a:moveTo>
                    <a:pt x="577" y="11364"/>
                  </a:moveTo>
                </a:path>
              </a:pathLst>
            </a:custGeom>
            <a:solidFill>
              <a:schemeClr val="accent6">
                <a:lumMod val="50000"/>
              </a:schemeClr>
            </a:solidFill>
            <a:ln w="25400" cap="flat">
              <a:solidFill>
                <a:schemeClr val="tx1">
                  <a:alpha val="0"/>
                </a:schemeClr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Gill Sans" charset="0"/>
                <a:ea typeface="Heiti SC Light" charset="0"/>
                <a:sym typeface="Gill Sans" charset="0"/>
              </a:endParaRPr>
            </a:p>
          </p:txBody>
        </p:sp>
        <p:sp>
          <p:nvSpPr>
            <p:cNvPr id="4" name="AutoShape 18"/>
            <p:cNvSpPr/>
            <p:nvPr/>
          </p:nvSpPr>
          <p:spPr bwMode="auto">
            <a:xfrm>
              <a:off x="671" y="54"/>
              <a:ext cx="1518" cy="1297"/>
            </a:xfrm>
            <a:custGeom>
              <a:avLst/>
              <a:gdLst/>
              <a:ahLst/>
              <a:cxnLst/>
              <a:rect l="0" t="0" r="r" b="b"/>
              <a:pathLst>
                <a:path w="21600" h="21600">
                  <a:moveTo>
                    <a:pt x="338" y="10512"/>
                  </a:moveTo>
                  <a:lnTo>
                    <a:pt x="0" y="21600"/>
                  </a:lnTo>
                  <a:lnTo>
                    <a:pt x="2612" y="12113"/>
                  </a:lnTo>
                  <a:lnTo>
                    <a:pt x="21600" y="0"/>
                  </a:lnTo>
                  <a:lnTo>
                    <a:pt x="14474" y="1859"/>
                  </a:lnTo>
                  <a:lnTo>
                    <a:pt x="338" y="10512"/>
                  </a:lnTo>
                  <a:close/>
                  <a:moveTo>
                    <a:pt x="338" y="10512"/>
                  </a:moveTo>
                </a:path>
              </a:pathLst>
            </a:custGeom>
            <a:solidFill>
              <a:srgbClr val="92D050"/>
            </a:solidFill>
            <a:ln w="25400" cap="flat">
              <a:solidFill>
                <a:schemeClr val="tx1">
                  <a:alpha val="0"/>
                </a:schemeClr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Gill Sans" charset="0"/>
                <a:ea typeface="Heiti SC Light" charset="0"/>
                <a:sym typeface="Gill Sans" charset="0"/>
              </a:endParaRPr>
            </a:p>
          </p:txBody>
        </p:sp>
        <p:sp>
          <p:nvSpPr>
            <p:cNvPr id="5" name="AutoShape 19"/>
            <p:cNvSpPr/>
            <p:nvPr/>
          </p:nvSpPr>
          <p:spPr bwMode="auto">
            <a:xfrm>
              <a:off x="0" y="0"/>
              <a:ext cx="2239" cy="700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w 21600"/>
                <a:gd name="T9" fmla="*/ 0 h 2160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1600" h="21600">
                  <a:moveTo>
                    <a:pt x="0" y="12991"/>
                  </a:moveTo>
                  <a:lnTo>
                    <a:pt x="6723" y="21600"/>
                  </a:lnTo>
                  <a:lnTo>
                    <a:pt x="21600" y="0"/>
                  </a:lnTo>
                  <a:lnTo>
                    <a:pt x="0" y="12991"/>
                  </a:lnTo>
                  <a:close/>
                  <a:moveTo>
                    <a:pt x="0" y="12991"/>
                  </a:moveTo>
                </a:path>
              </a:pathLst>
            </a:custGeom>
            <a:solidFill>
              <a:srgbClr val="00B050"/>
            </a:solidFill>
            <a:ln w="25400" cap="flat">
              <a:solidFill>
                <a:schemeClr val="tx1">
                  <a:alpha val="0"/>
                </a:schemeClr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zh-CN" altLang="en-US"/>
            </a:p>
          </p:txBody>
        </p:sp>
        <p:sp>
          <p:nvSpPr>
            <p:cNvPr id="6" name="AutoShape 20"/>
            <p:cNvSpPr/>
            <p:nvPr/>
          </p:nvSpPr>
          <p:spPr bwMode="auto">
            <a:xfrm>
              <a:off x="876" y="11"/>
              <a:ext cx="1335" cy="1468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w 21600"/>
                <a:gd name="T9" fmla="*/ 0 h 2160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1600" h="21600">
                  <a:moveTo>
                    <a:pt x="0" y="10747"/>
                  </a:moveTo>
                  <a:lnTo>
                    <a:pt x="21600" y="0"/>
                  </a:lnTo>
                  <a:lnTo>
                    <a:pt x="7562" y="21600"/>
                  </a:lnTo>
                  <a:lnTo>
                    <a:pt x="0" y="10747"/>
                  </a:lnTo>
                  <a:close/>
                  <a:moveTo>
                    <a:pt x="0" y="10747"/>
                  </a:moveTo>
                </a:path>
              </a:pathLst>
            </a:custGeom>
            <a:solidFill>
              <a:srgbClr val="00B050"/>
            </a:solidFill>
            <a:ln w="25400" cap="flat">
              <a:solidFill>
                <a:schemeClr val="tx1">
                  <a:alpha val="0"/>
                </a:schemeClr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zh-CN" altLang="en-US"/>
            </a:p>
          </p:txBody>
        </p:sp>
      </p:grpSp>
      <p:sp>
        <p:nvSpPr>
          <p:cNvPr id="7" name="文本框 2"/>
          <p:cNvSpPr txBox="1"/>
          <p:nvPr/>
        </p:nvSpPr>
        <p:spPr>
          <a:xfrm>
            <a:off x="1057934" y="292751"/>
            <a:ext cx="2452910" cy="40011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dist"/>
            <a:r>
              <a:rPr lang="zh-CN" altLang="en-US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点击此处添加目录</a:t>
            </a:r>
          </a:p>
        </p:txBody>
      </p:sp>
      <p:grpSp>
        <p:nvGrpSpPr>
          <p:cNvPr id="8" name="组合 71"/>
          <p:cNvGrpSpPr/>
          <p:nvPr/>
        </p:nvGrpSpPr>
        <p:grpSpPr bwMode="auto">
          <a:xfrm>
            <a:off x="3987800" y="1716088"/>
            <a:ext cx="4200525" cy="5141912"/>
            <a:chOff x="5846762" y="-128588"/>
            <a:chExt cx="5711826" cy="6989763"/>
          </a:xfrm>
        </p:grpSpPr>
        <p:sp>
          <p:nvSpPr>
            <p:cNvPr id="9" name="Freeform 5"/>
            <p:cNvSpPr/>
            <p:nvPr/>
          </p:nvSpPr>
          <p:spPr bwMode="auto">
            <a:xfrm>
              <a:off x="5846763" y="-128588"/>
              <a:ext cx="5711825" cy="6989763"/>
            </a:xfrm>
            <a:custGeom>
              <a:avLst/>
              <a:gdLst>
                <a:gd name="T0" fmla="*/ 4899816 w 1646"/>
                <a:gd name="T1" fmla="*/ 5806880 h 2015"/>
                <a:gd name="T2" fmla="*/ 4761011 w 1646"/>
                <a:gd name="T3" fmla="*/ 4034290 h 2015"/>
                <a:gd name="T4" fmla="*/ 4993509 w 1646"/>
                <a:gd name="T5" fmla="*/ 3729030 h 2015"/>
                <a:gd name="T6" fmla="*/ 5330111 w 1646"/>
                <a:gd name="T7" fmla="*/ 2802843 h 2015"/>
                <a:gd name="T8" fmla="*/ 4327245 w 1646"/>
                <a:gd name="T9" fmla="*/ 541143 h 2015"/>
                <a:gd name="T10" fmla="*/ 1710771 w 1646"/>
                <a:gd name="T11" fmla="*/ 346887 h 2015"/>
                <a:gd name="T12" fmla="*/ 1381110 w 1646"/>
                <a:gd name="T13" fmla="*/ 544612 h 2015"/>
                <a:gd name="T14" fmla="*/ 565630 w 1646"/>
                <a:gd name="T15" fmla="*/ 1817685 h 2015"/>
                <a:gd name="T16" fmla="*/ 437236 w 1646"/>
                <a:gd name="T17" fmla="*/ 2140290 h 2015"/>
                <a:gd name="T18" fmla="*/ 464997 w 1646"/>
                <a:gd name="T19" fmla="*/ 2365766 h 2015"/>
                <a:gd name="T20" fmla="*/ 461527 w 1646"/>
                <a:gd name="T21" fmla="*/ 2598180 h 2015"/>
                <a:gd name="T22" fmla="*/ 69402 w 1646"/>
                <a:gd name="T23" fmla="*/ 3389081 h 2015"/>
                <a:gd name="T24" fmla="*/ 3470 w 1646"/>
                <a:gd name="T25" fmla="*/ 3545180 h 2015"/>
                <a:gd name="T26" fmla="*/ 121454 w 1646"/>
                <a:gd name="T27" fmla="*/ 3742905 h 2015"/>
                <a:gd name="T28" fmla="*/ 308841 w 1646"/>
                <a:gd name="T29" fmla="*/ 3788001 h 2015"/>
                <a:gd name="T30" fmla="*/ 357423 w 1646"/>
                <a:gd name="T31" fmla="*/ 4086323 h 2015"/>
                <a:gd name="T32" fmla="*/ 305371 w 1646"/>
                <a:gd name="T33" fmla="*/ 4190389 h 2015"/>
                <a:gd name="T34" fmla="*/ 392124 w 1646"/>
                <a:gd name="T35" fmla="*/ 4336081 h 2015"/>
                <a:gd name="T36" fmla="*/ 489288 w 1646"/>
                <a:gd name="T37" fmla="*/ 4370770 h 2015"/>
                <a:gd name="T38" fmla="*/ 409475 w 1646"/>
                <a:gd name="T39" fmla="*/ 4433209 h 2015"/>
                <a:gd name="T40" fmla="*/ 471937 w 1646"/>
                <a:gd name="T41" fmla="*/ 4644810 h 2015"/>
                <a:gd name="T42" fmla="*/ 523989 w 1646"/>
                <a:gd name="T43" fmla="*/ 4762752 h 2015"/>
                <a:gd name="T44" fmla="*/ 482347 w 1646"/>
                <a:gd name="T45" fmla="*/ 4967415 h 2015"/>
                <a:gd name="T46" fmla="*/ 746077 w 1646"/>
                <a:gd name="T47" fmla="*/ 5342052 h 2015"/>
                <a:gd name="T48" fmla="*/ 1512974 w 1646"/>
                <a:gd name="T49" fmla="*/ 5362865 h 2015"/>
                <a:gd name="T50" fmla="*/ 1877337 w 1646"/>
                <a:gd name="T51" fmla="*/ 5609155 h 2015"/>
                <a:gd name="T52" fmla="*/ 1943270 w 1646"/>
                <a:gd name="T53" fmla="*/ 5841569 h 2015"/>
                <a:gd name="T54" fmla="*/ 2234760 w 1646"/>
                <a:gd name="T55" fmla="*/ 6517997 h 2015"/>
                <a:gd name="T56" fmla="*/ 2106366 w 1646"/>
                <a:gd name="T57" fmla="*/ 6989763 h 2015"/>
                <a:gd name="T58" fmla="*/ 5711825 w 1646"/>
                <a:gd name="T59" fmla="*/ 6989763 h 2015"/>
                <a:gd name="T60" fmla="*/ 4899816 w 1646"/>
                <a:gd name="T61" fmla="*/ 5806880 h 2015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0" t="0" r="r" b="b"/>
              <a:pathLst>
                <a:path w="1646" h="2015">
                  <a:moveTo>
                    <a:pt x="1412" y="1674"/>
                  </a:moveTo>
                  <a:cubicBezTo>
                    <a:pt x="1287" y="1534"/>
                    <a:pt x="1265" y="1326"/>
                    <a:pt x="1372" y="1163"/>
                  </a:cubicBezTo>
                  <a:cubicBezTo>
                    <a:pt x="1391" y="1135"/>
                    <a:pt x="1413" y="1106"/>
                    <a:pt x="1439" y="1075"/>
                  </a:cubicBezTo>
                  <a:cubicBezTo>
                    <a:pt x="1499" y="1000"/>
                    <a:pt x="1530" y="907"/>
                    <a:pt x="1536" y="808"/>
                  </a:cubicBezTo>
                  <a:cubicBezTo>
                    <a:pt x="1551" y="579"/>
                    <a:pt x="1439" y="291"/>
                    <a:pt x="1247" y="156"/>
                  </a:cubicBezTo>
                  <a:cubicBezTo>
                    <a:pt x="1032" y="18"/>
                    <a:pt x="744" y="0"/>
                    <a:pt x="493" y="100"/>
                  </a:cubicBezTo>
                  <a:cubicBezTo>
                    <a:pt x="460" y="116"/>
                    <a:pt x="429" y="135"/>
                    <a:pt x="398" y="157"/>
                  </a:cubicBezTo>
                  <a:cubicBezTo>
                    <a:pt x="258" y="258"/>
                    <a:pt x="224" y="369"/>
                    <a:pt x="163" y="524"/>
                  </a:cubicBezTo>
                  <a:cubicBezTo>
                    <a:pt x="151" y="554"/>
                    <a:pt x="133" y="585"/>
                    <a:pt x="126" y="617"/>
                  </a:cubicBezTo>
                  <a:cubicBezTo>
                    <a:pt x="119" y="652"/>
                    <a:pt x="127" y="664"/>
                    <a:pt x="134" y="682"/>
                  </a:cubicBezTo>
                  <a:cubicBezTo>
                    <a:pt x="145" y="707"/>
                    <a:pt x="144" y="723"/>
                    <a:pt x="133" y="749"/>
                  </a:cubicBezTo>
                  <a:cubicBezTo>
                    <a:pt x="97" y="826"/>
                    <a:pt x="65" y="904"/>
                    <a:pt x="20" y="977"/>
                  </a:cubicBezTo>
                  <a:cubicBezTo>
                    <a:pt x="12" y="989"/>
                    <a:pt x="2" y="1005"/>
                    <a:pt x="1" y="1022"/>
                  </a:cubicBezTo>
                  <a:cubicBezTo>
                    <a:pt x="0" y="1046"/>
                    <a:pt x="11" y="1070"/>
                    <a:pt x="35" y="1079"/>
                  </a:cubicBezTo>
                  <a:cubicBezTo>
                    <a:pt x="52" y="1085"/>
                    <a:pt x="71" y="1083"/>
                    <a:pt x="89" y="1092"/>
                  </a:cubicBezTo>
                  <a:cubicBezTo>
                    <a:pt x="130" y="1112"/>
                    <a:pt x="124" y="1148"/>
                    <a:pt x="103" y="1178"/>
                  </a:cubicBezTo>
                  <a:cubicBezTo>
                    <a:pt x="96" y="1189"/>
                    <a:pt x="89" y="1199"/>
                    <a:pt x="88" y="1208"/>
                  </a:cubicBezTo>
                  <a:cubicBezTo>
                    <a:pt x="85" y="1225"/>
                    <a:pt x="90" y="1240"/>
                    <a:pt x="113" y="1250"/>
                  </a:cubicBezTo>
                  <a:cubicBezTo>
                    <a:pt x="120" y="1254"/>
                    <a:pt x="130" y="1257"/>
                    <a:pt x="141" y="1260"/>
                  </a:cubicBezTo>
                  <a:cubicBezTo>
                    <a:pt x="131" y="1266"/>
                    <a:pt x="123" y="1272"/>
                    <a:pt x="118" y="1278"/>
                  </a:cubicBezTo>
                  <a:cubicBezTo>
                    <a:pt x="94" y="1302"/>
                    <a:pt x="114" y="1325"/>
                    <a:pt x="136" y="1339"/>
                  </a:cubicBezTo>
                  <a:cubicBezTo>
                    <a:pt x="150" y="1348"/>
                    <a:pt x="159" y="1356"/>
                    <a:pt x="151" y="1373"/>
                  </a:cubicBezTo>
                  <a:cubicBezTo>
                    <a:pt x="142" y="1393"/>
                    <a:pt x="139" y="1413"/>
                    <a:pt x="139" y="1432"/>
                  </a:cubicBezTo>
                  <a:cubicBezTo>
                    <a:pt x="140" y="1481"/>
                    <a:pt x="166" y="1527"/>
                    <a:pt x="215" y="1540"/>
                  </a:cubicBezTo>
                  <a:cubicBezTo>
                    <a:pt x="277" y="1556"/>
                    <a:pt x="371" y="1542"/>
                    <a:pt x="436" y="1546"/>
                  </a:cubicBezTo>
                  <a:cubicBezTo>
                    <a:pt x="483" y="1550"/>
                    <a:pt x="520" y="1567"/>
                    <a:pt x="541" y="1617"/>
                  </a:cubicBezTo>
                  <a:cubicBezTo>
                    <a:pt x="550" y="1639"/>
                    <a:pt x="555" y="1661"/>
                    <a:pt x="560" y="1684"/>
                  </a:cubicBezTo>
                  <a:cubicBezTo>
                    <a:pt x="577" y="1767"/>
                    <a:pt x="616" y="1806"/>
                    <a:pt x="644" y="1879"/>
                  </a:cubicBezTo>
                  <a:cubicBezTo>
                    <a:pt x="660" y="1920"/>
                    <a:pt x="660" y="1966"/>
                    <a:pt x="607" y="2015"/>
                  </a:cubicBezTo>
                  <a:cubicBezTo>
                    <a:pt x="1646" y="2015"/>
                    <a:pt x="1646" y="2015"/>
                    <a:pt x="1646" y="2015"/>
                  </a:cubicBezTo>
                  <a:cubicBezTo>
                    <a:pt x="1600" y="1886"/>
                    <a:pt x="1527" y="1803"/>
                    <a:pt x="1412" y="1674"/>
                  </a:cubicBezTo>
                  <a:close/>
                </a:path>
              </a:pathLst>
            </a:custGeom>
            <a:solidFill>
              <a:srgbClr val="F89A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0" name="Freeform 6"/>
            <p:cNvSpPr/>
            <p:nvPr/>
          </p:nvSpPr>
          <p:spPr bwMode="auto">
            <a:xfrm>
              <a:off x="5846762" y="0"/>
              <a:ext cx="2817812" cy="6861175"/>
            </a:xfrm>
            <a:custGeom>
              <a:avLst/>
              <a:gdLst>
                <a:gd name="T0" fmla="*/ 2817812 w 812"/>
                <a:gd name="T1" fmla="*/ 0 h 1978"/>
                <a:gd name="T2" fmla="*/ 1710814 w 812"/>
                <a:gd name="T3" fmla="*/ 218531 h 1978"/>
                <a:gd name="T4" fmla="*/ 1381144 w 812"/>
                <a:gd name="T5" fmla="*/ 416249 h 1978"/>
                <a:gd name="T6" fmla="*/ 565645 w 812"/>
                <a:gd name="T7" fmla="*/ 1689278 h 1978"/>
                <a:gd name="T8" fmla="*/ 437247 w 812"/>
                <a:gd name="T9" fmla="*/ 2011871 h 1978"/>
                <a:gd name="T10" fmla="*/ 465008 w 812"/>
                <a:gd name="T11" fmla="*/ 2237340 h 1978"/>
                <a:gd name="T12" fmla="*/ 461538 w 812"/>
                <a:gd name="T13" fmla="*/ 2469746 h 1978"/>
                <a:gd name="T14" fmla="*/ 69404 w 812"/>
                <a:gd name="T15" fmla="*/ 3260619 h 1978"/>
                <a:gd name="T16" fmla="*/ 3470 w 812"/>
                <a:gd name="T17" fmla="*/ 3416713 h 1978"/>
                <a:gd name="T18" fmla="*/ 121457 w 812"/>
                <a:gd name="T19" fmla="*/ 3614431 h 1978"/>
                <a:gd name="T20" fmla="*/ 308849 w 812"/>
                <a:gd name="T21" fmla="*/ 3659525 h 1978"/>
                <a:gd name="T22" fmla="*/ 357432 w 812"/>
                <a:gd name="T23" fmla="*/ 3957837 h 1978"/>
                <a:gd name="T24" fmla="*/ 305379 w 812"/>
                <a:gd name="T25" fmla="*/ 4061899 h 1978"/>
                <a:gd name="T26" fmla="*/ 392134 w 812"/>
                <a:gd name="T27" fmla="*/ 4207586 h 1978"/>
                <a:gd name="T28" fmla="*/ 489300 w 812"/>
                <a:gd name="T29" fmla="*/ 4242274 h 1978"/>
                <a:gd name="T30" fmla="*/ 409485 w 812"/>
                <a:gd name="T31" fmla="*/ 4304711 h 1978"/>
                <a:gd name="T32" fmla="*/ 471949 w 812"/>
                <a:gd name="T33" fmla="*/ 4516304 h 1978"/>
                <a:gd name="T34" fmla="*/ 524002 w 812"/>
                <a:gd name="T35" fmla="*/ 4634242 h 1978"/>
                <a:gd name="T36" fmla="*/ 482359 w 812"/>
                <a:gd name="T37" fmla="*/ 4838897 h 1978"/>
                <a:gd name="T38" fmla="*/ 746096 w 812"/>
                <a:gd name="T39" fmla="*/ 5213522 h 1978"/>
                <a:gd name="T40" fmla="*/ 1513012 w 812"/>
                <a:gd name="T41" fmla="*/ 5234334 h 1978"/>
                <a:gd name="T42" fmla="*/ 1877385 w 812"/>
                <a:gd name="T43" fmla="*/ 5480615 h 1978"/>
                <a:gd name="T44" fmla="*/ 1943319 w 812"/>
                <a:gd name="T45" fmla="*/ 5713021 h 1978"/>
                <a:gd name="T46" fmla="*/ 2234816 w 812"/>
                <a:gd name="T47" fmla="*/ 6389426 h 1978"/>
                <a:gd name="T48" fmla="*/ 2106419 w 812"/>
                <a:gd name="T49" fmla="*/ 6861175 h 1978"/>
                <a:gd name="T50" fmla="*/ 2817812 w 812"/>
                <a:gd name="T51" fmla="*/ 6861175 h 1978"/>
                <a:gd name="T52" fmla="*/ 2817812 w 812"/>
                <a:gd name="T53" fmla="*/ 0 h 1978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0" t="0" r="r" b="b"/>
              <a:pathLst>
                <a:path w="812" h="1978">
                  <a:moveTo>
                    <a:pt x="812" y="0"/>
                  </a:moveTo>
                  <a:cubicBezTo>
                    <a:pt x="704" y="1"/>
                    <a:pt x="596" y="22"/>
                    <a:pt x="493" y="63"/>
                  </a:cubicBezTo>
                  <a:cubicBezTo>
                    <a:pt x="460" y="79"/>
                    <a:pt x="429" y="98"/>
                    <a:pt x="398" y="120"/>
                  </a:cubicBezTo>
                  <a:cubicBezTo>
                    <a:pt x="258" y="221"/>
                    <a:pt x="224" y="332"/>
                    <a:pt x="163" y="487"/>
                  </a:cubicBezTo>
                  <a:cubicBezTo>
                    <a:pt x="151" y="517"/>
                    <a:pt x="133" y="548"/>
                    <a:pt x="126" y="580"/>
                  </a:cubicBezTo>
                  <a:cubicBezTo>
                    <a:pt x="119" y="615"/>
                    <a:pt x="127" y="627"/>
                    <a:pt x="134" y="645"/>
                  </a:cubicBezTo>
                  <a:cubicBezTo>
                    <a:pt x="145" y="670"/>
                    <a:pt x="144" y="686"/>
                    <a:pt x="133" y="712"/>
                  </a:cubicBezTo>
                  <a:cubicBezTo>
                    <a:pt x="97" y="789"/>
                    <a:pt x="65" y="867"/>
                    <a:pt x="20" y="940"/>
                  </a:cubicBezTo>
                  <a:cubicBezTo>
                    <a:pt x="12" y="952"/>
                    <a:pt x="2" y="968"/>
                    <a:pt x="1" y="985"/>
                  </a:cubicBezTo>
                  <a:cubicBezTo>
                    <a:pt x="0" y="1009"/>
                    <a:pt x="11" y="1033"/>
                    <a:pt x="35" y="1042"/>
                  </a:cubicBezTo>
                  <a:cubicBezTo>
                    <a:pt x="52" y="1048"/>
                    <a:pt x="71" y="1046"/>
                    <a:pt x="89" y="1055"/>
                  </a:cubicBezTo>
                  <a:cubicBezTo>
                    <a:pt x="130" y="1075"/>
                    <a:pt x="124" y="1111"/>
                    <a:pt x="103" y="1141"/>
                  </a:cubicBezTo>
                  <a:cubicBezTo>
                    <a:pt x="96" y="1152"/>
                    <a:pt x="89" y="1162"/>
                    <a:pt x="88" y="1171"/>
                  </a:cubicBezTo>
                  <a:cubicBezTo>
                    <a:pt x="85" y="1188"/>
                    <a:pt x="90" y="1203"/>
                    <a:pt x="113" y="1213"/>
                  </a:cubicBezTo>
                  <a:cubicBezTo>
                    <a:pt x="120" y="1217"/>
                    <a:pt x="130" y="1220"/>
                    <a:pt x="141" y="1223"/>
                  </a:cubicBezTo>
                  <a:cubicBezTo>
                    <a:pt x="131" y="1229"/>
                    <a:pt x="123" y="1235"/>
                    <a:pt x="118" y="1241"/>
                  </a:cubicBezTo>
                  <a:cubicBezTo>
                    <a:pt x="94" y="1265"/>
                    <a:pt x="114" y="1288"/>
                    <a:pt x="136" y="1302"/>
                  </a:cubicBezTo>
                  <a:cubicBezTo>
                    <a:pt x="150" y="1311"/>
                    <a:pt x="159" y="1319"/>
                    <a:pt x="151" y="1336"/>
                  </a:cubicBezTo>
                  <a:cubicBezTo>
                    <a:pt x="142" y="1356"/>
                    <a:pt x="139" y="1376"/>
                    <a:pt x="139" y="1395"/>
                  </a:cubicBezTo>
                  <a:cubicBezTo>
                    <a:pt x="140" y="1444"/>
                    <a:pt x="166" y="1490"/>
                    <a:pt x="215" y="1503"/>
                  </a:cubicBezTo>
                  <a:cubicBezTo>
                    <a:pt x="277" y="1519"/>
                    <a:pt x="371" y="1505"/>
                    <a:pt x="436" y="1509"/>
                  </a:cubicBezTo>
                  <a:cubicBezTo>
                    <a:pt x="483" y="1513"/>
                    <a:pt x="520" y="1530"/>
                    <a:pt x="541" y="1580"/>
                  </a:cubicBezTo>
                  <a:cubicBezTo>
                    <a:pt x="550" y="1602"/>
                    <a:pt x="555" y="1624"/>
                    <a:pt x="560" y="1647"/>
                  </a:cubicBezTo>
                  <a:cubicBezTo>
                    <a:pt x="577" y="1730"/>
                    <a:pt x="616" y="1769"/>
                    <a:pt x="644" y="1842"/>
                  </a:cubicBezTo>
                  <a:cubicBezTo>
                    <a:pt x="660" y="1883"/>
                    <a:pt x="660" y="1929"/>
                    <a:pt x="607" y="1978"/>
                  </a:cubicBezTo>
                  <a:cubicBezTo>
                    <a:pt x="812" y="1978"/>
                    <a:pt x="812" y="1978"/>
                    <a:pt x="812" y="1978"/>
                  </a:cubicBezTo>
                  <a:cubicBezTo>
                    <a:pt x="812" y="0"/>
                    <a:pt x="812" y="0"/>
                    <a:pt x="812" y="0"/>
                  </a:cubicBezTo>
                  <a:close/>
                </a:path>
              </a:pathLst>
            </a:custGeom>
            <a:solidFill>
              <a:srgbClr val="00B0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1" name="Freeform 7"/>
            <p:cNvSpPr/>
            <p:nvPr/>
          </p:nvSpPr>
          <p:spPr bwMode="auto">
            <a:xfrm>
              <a:off x="6022976" y="-128588"/>
              <a:ext cx="5205413" cy="3198813"/>
            </a:xfrm>
            <a:custGeom>
              <a:avLst/>
              <a:gdLst>
                <a:gd name="T0" fmla="*/ 5087424 w 1500"/>
                <a:gd name="T1" fmla="*/ 3198813 h 922"/>
                <a:gd name="T2" fmla="*/ 5153359 w 1500"/>
                <a:gd name="T3" fmla="*/ 2803298 h 922"/>
                <a:gd name="T4" fmla="*/ 4150449 w 1500"/>
                <a:gd name="T5" fmla="*/ 541231 h 922"/>
                <a:gd name="T6" fmla="*/ 1533862 w 1500"/>
                <a:gd name="T7" fmla="*/ 346943 h 922"/>
                <a:gd name="T8" fmla="*/ 1204186 w 1500"/>
                <a:gd name="T9" fmla="*/ 544700 h 922"/>
                <a:gd name="T10" fmla="*/ 388671 w 1500"/>
                <a:gd name="T11" fmla="*/ 1817980 h 922"/>
                <a:gd name="T12" fmla="*/ 260271 w 1500"/>
                <a:gd name="T13" fmla="*/ 2140637 h 922"/>
                <a:gd name="T14" fmla="*/ 288033 w 1500"/>
                <a:gd name="T15" fmla="*/ 2366150 h 922"/>
                <a:gd name="T16" fmla="*/ 284563 w 1500"/>
                <a:gd name="T17" fmla="*/ 2598602 h 922"/>
                <a:gd name="T18" fmla="*/ 0 w 1500"/>
                <a:gd name="T19" fmla="*/ 3198813 h 922"/>
                <a:gd name="T20" fmla="*/ 5087424 w 1500"/>
                <a:gd name="T21" fmla="*/ 3198813 h 92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1500" h="922">
                  <a:moveTo>
                    <a:pt x="1466" y="922"/>
                  </a:moveTo>
                  <a:cubicBezTo>
                    <a:pt x="1476" y="885"/>
                    <a:pt x="1483" y="847"/>
                    <a:pt x="1485" y="808"/>
                  </a:cubicBezTo>
                  <a:cubicBezTo>
                    <a:pt x="1500" y="579"/>
                    <a:pt x="1388" y="291"/>
                    <a:pt x="1196" y="156"/>
                  </a:cubicBezTo>
                  <a:cubicBezTo>
                    <a:pt x="981" y="18"/>
                    <a:pt x="693" y="0"/>
                    <a:pt x="442" y="100"/>
                  </a:cubicBezTo>
                  <a:cubicBezTo>
                    <a:pt x="409" y="116"/>
                    <a:pt x="378" y="135"/>
                    <a:pt x="347" y="157"/>
                  </a:cubicBezTo>
                  <a:cubicBezTo>
                    <a:pt x="207" y="258"/>
                    <a:pt x="173" y="369"/>
                    <a:pt x="112" y="524"/>
                  </a:cubicBezTo>
                  <a:cubicBezTo>
                    <a:pt x="100" y="554"/>
                    <a:pt x="82" y="585"/>
                    <a:pt x="75" y="617"/>
                  </a:cubicBezTo>
                  <a:cubicBezTo>
                    <a:pt x="68" y="652"/>
                    <a:pt x="76" y="664"/>
                    <a:pt x="83" y="682"/>
                  </a:cubicBezTo>
                  <a:cubicBezTo>
                    <a:pt x="94" y="707"/>
                    <a:pt x="93" y="723"/>
                    <a:pt x="82" y="749"/>
                  </a:cubicBezTo>
                  <a:cubicBezTo>
                    <a:pt x="55" y="807"/>
                    <a:pt x="30" y="866"/>
                    <a:pt x="0" y="922"/>
                  </a:cubicBezTo>
                  <a:cubicBezTo>
                    <a:pt x="1466" y="922"/>
                    <a:pt x="1466" y="922"/>
                    <a:pt x="1466" y="922"/>
                  </a:cubicBez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2" name="Freeform 8"/>
            <p:cNvSpPr/>
            <p:nvPr/>
          </p:nvSpPr>
          <p:spPr bwMode="auto">
            <a:xfrm>
              <a:off x="6046074" y="-6351"/>
              <a:ext cx="2641600" cy="3070225"/>
            </a:xfrm>
            <a:custGeom>
              <a:avLst/>
              <a:gdLst>
                <a:gd name="T0" fmla="*/ 2641600 w 761"/>
                <a:gd name="T1" fmla="*/ 0 h 885"/>
                <a:gd name="T2" fmla="*/ 1534280 w 761"/>
                <a:gd name="T3" fmla="*/ 218558 h 885"/>
                <a:gd name="T4" fmla="*/ 1204514 w 761"/>
                <a:gd name="T5" fmla="*/ 416302 h 885"/>
                <a:gd name="T6" fmla="*/ 388777 w 761"/>
                <a:gd name="T7" fmla="*/ 1689491 h 885"/>
                <a:gd name="T8" fmla="*/ 260342 w 761"/>
                <a:gd name="T9" fmla="*/ 2012125 h 885"/>
                <a:gd name="T10" fmla="*/ 288111 w 761"/>
                <a:gd name="T11" fmla="*/ 2237622 h 885"/>
                <a:gd name="T12" fmla="*/ 284640 w 761"/>
                <a:gd name="T13" fmla="*/ 2470057 h 885"/>
                <a:gd name="T14" fmla="*/ 0 w 761"/>
                <a:gd name="T15" fmla="*/ 3070225 h 885"/>
                <a:gd name="T16" fmla="*/ 2641600 w 761"/>
                <a:gd name="T17" fmla="*/ 3070225 h 885"/>
                <a:gd name="T18" fmla="*/ 2641600 w 761"/>
                <a:gd name="T19" fmla="*/ 0 h 885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761" h="885">
                  <a:moveTo>
                    <a:pt x="761" y="0"/>
                  </a:moveTo>
                  <a:cubicBezTo>
                    <a:pt x="653" y="1"/>
                    <a:pt x="545" y="22"/>
                    <a:pt x="442" y="63"/>
                  </a:cubicBezTo>
                  <a:cubicBezTo>
                    <a:pt x="409" y="79"/>
                    <a:pt x="378" y="98"/>
                    <a:pt x="347" y="120"/>
                  </a:cubicBezTo>
                  <a:cubicBezTo>
                    <a:pt x="207" y="221"/>
                    <a:pt x="173" y="332"/>
                    <a:pt x="112" y="487"/>
                  </a:cubicBezTo>
                  <a:cubicBezTo>
                    <a:pt x="100" y="517"/>
                    <a:pt x="82" y="548"/>
                    <a:pt x="75" y="580"/>
                  </a:cubicBezTo>
                  <a:cubicBezTo>
                    <a:pt x="68" y="615"/>
                    <a:pt x="76" y="627"/>
                    <a:pt x="83" y="645"/>
                  </a:cubicBezTo>
                  <a:cubicBezTo>
                    <a:pt x="94" y="670"/>
                    <a:pt x="93" y="686"/>
                    <a:pt x="82" y="712"/>
                  </a:cubicBezTo>
                  <a:cubicBezTo>
                    <a:pt x="55" y="770"/>
                    <a:pt x="30" y="829"/>
                    <a:pt x="0" y="885"/>
                  </a:cubicBezTo>
                  <a:cubicBezTo>
                    <a:pt x="761" y="885"/>
                    <a:pt x="761" y="885"/>
                    <a:pt x="761" y="885"/>
                  </a:cubicBezTo>
                  <a:cubicBezTo>
                    <a:pt x="761" y="0"/>
                    <a:pt x="761" y="0"/>
                    <a:pt x="761" y="0"/>
                  </a:cubicBezTo>
                  <a:close/>
                </a:path>
              </a:pathLst>
            </a:custGeom>
            <a:solidFill>
              <a:srgbClr val="EF507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3" name="Freeform 9"/>
            <p:cNvSpPr/>
            <p:nvPr/>
          </p:nvSpPr>
          <p:spPr bwMode="auto">
            <a:xfrm>
              <a:off x="8088313" y="2008188"/>
              <a:ext cx="260350" cy="863600"/>
            </a:xfrm>
            <a:custGeom>
              <a:avLst/>
              <a:gdLst>
                <a:gd name="T0" fmla="*/ 260350 w 164"/>
                <a:gd name="T1" fmla="*/ 0 h 544"/>
                <a:gd name="T2" fmla="*/ 260350 w 164"/>
                <a:gd name="T3" fmla="*/ 863600 h 544"/>
                <a:gd name="T4" fmla="*/ 114300 w 164"/>
                <a:gd name="T5" fmla="*/ 863600 h 544"/>
                <a:gd name="T6" fmla="*/ 114300 w 164"/>
                <a:gd name="T7" fmla="*/ 119063 h 544"/>
                <a:gd name="T8" fmla="*/ 65088 w 164"/>
                <a:gd name="T9" fmla="*/ 212725 h 544"/>
                <a:gd name="T10" fmla="*/ 0 w 164"/>
                <a:gd name="T11" fmla="*/ 174625 h 544"/>
                <a:gd name="T12" fmla="*/ 100013 w 164"/>
                <a:gd name="T13" fmla="*/ 0 h 544"/>
                <a:gd name="T14" fmla="*/ 260350 w 164"/>
                <a:gd name="T15" fmla="*/ 0 h 544"/>
                <a:gd name="T16" fmla="*/ 260350 w 164"/>
                <a:gd name="T17" fmla="*/ 0 h 54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64" h="544">
                  <a:moveTo>
                    <a:pt x="164" y="0"/>
                  </a:moveTo>
                  <a:lnTo>
                    <a:pt x="164" y="544"/>
                  </a:lnTo>
                  <a:lnTo>
                    <a:pt x="72" y="544"/>
                  </a:lnTo>
                  <a:lnTo>
                    <a:pt x="72" y="75"/>
                  </a:lnTo>
                  <a:lnTo>
                    <a:pt x="41" y="134"/>
                  </a:lnTo>
                  <a:lnTo>
                    <a:pt x="0" y="110"/>
                  </a:lnTo>
                  <a:lnTo>
                    <a:pt x="63" y="0"/>
                  </a:lnTo>
                  <a:lnTo>
                    <a:pt x="16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4" name="Freeform 10"/>
            <p:cNvSpPr/>
            <p:nvPr/>
          </p:nvSpPr>
          <p:spPr bwMode="auto">
            <a:xfrm>
              <a:off x="8861426" y="2008188"/>
              <a:ext cx="382588" cy="863600"/>
            </a:xfrm>
            <a:custGeom>
              <a:avLst/>
              <a:gdLst>
                <a:gd name="T0" fmla="*/ 365198 w 110"/>
                <a:gd name="T1" fmla="*/ 339891 h 249"/>
                <a:gd name="T2" fmla="*/ 382588 w 110"/>
                <a:gd name="T3" fmla="*/ 273994 h 249"/>
                <a:gd name="T4" fmla="*/ 382588 w 110"/>
                <a:gd name="T5" fmla="*/ 131794 h 249"/>
                <a:gd name="T6" fmla="*/ 344329 w 110"/>
                <a:gd name="T7" fmla="*/ 38151 h 249"/>
                <a:gd name="T8" fmla="*/ 250421 w 110"/>
                <a:gd name="T9" fmla="*/ 0 h 249"/>
                <a:gd name="T10" fmla="*/ 132167 w 110"/>
                <a:gd name="T11" fmla="*/ 0 h 249"/>
                <a:gd name="T12" fmla="*/ 38259 w 110"/>
                <a:gd name="T13" fmla="*/ 38151 h 249"/>
                <a:gd name="T14" fmla="*/ 0 w 110"/>
                <a:gd name="T15" fmla="*/ 131794 h 249"/>
                <a:gd name="T16" fmla="*/ 0 w 110"/>
                <a:gd name="T17" fmla="*/ 242779 h 249"/>
                <a:gd name="T18" fmla="*/ 142601 w 110"/>
                <a:gd name="T19" fmla="*/ 242779 h 249"/>
                <a:gd name="T20" fmla="*/ 142601 w 110"/>
                <a:gd name="T21" fmla="*/ 121390 h 249"/>
                <a:gd name="T22" fmla="*/ 239987 w 110"/>
                <a:gd name="T23" fmla="*/ 121390 h 249"/>
                <a:gd name="T24" fmla="*/ 239987 w 110"/>
                <a:gd name="T25" fmla="*/ 315613 h 249"/>
                <a:gd name="T26" fmla="*/ 0 w 110"/>
                <a:gd name="T27" fmla="*/ 745679 h 249"/>
                <a:gd name="T28" fmla="*/ 0 w 110"/>
                <a:gd name="T29" fmla="*/ 863600 h 249"/>
                <a:gd name="T30" fmla="*/ 382588 w 110"/>
                <a:gd name="T31" fmla="*/ 863600 h 249"/>
                <a:gd name="T32" fmla="*/ 382588 w 110"/>
                <a:gd name="T33" fmla="*/ 745679 h 249"/>
                <a:gd name="T34" fmla="*/ 139123 w 110"/>
                <a:gd name="T35" fmla="*/ 745679 h 249"/>
                <a:gd name="T36" fmla="*/ 365198 w 110"/>
                <a:gd name="T37" fmla="*/ 339891 h 249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0" t="0" r="r" b="b"/>
              <a:pathLst>
                <a:path w="110" h="249">
                  <a:moveTo>
                    <a:pt x="105" y="98"/>
                  </a:moveTo>
                  <a:cubicBezTo>
                    <a:pt x="109" y="92"/>
                    <a:pt x="110" y="86"/>
                    <a:pt x="110" y="79"/>
                  </a:cubicBezTo>
                  <a:cubicBezTo>
                    <a:pt x="110" y="38"/>
                    <a:pt x="110" y="38"/>
                    <a:pt x="110" y="38"/>
                  </a:cubicBezTo>
                  <a:cubicBezTo>
                    <a:pt x="110" y="28"/>
                    <a:pt x="107" y="19"/>
                    <a:pt x="99" y="11"/>
                  </a:cubicBezTo>
                  <a:cubicBezTo>
                    <a:pt x="92" y="4"/>
                    <a:pt x="83" y="0"/>
                    <a:pt x="72" y="0"/>
                  </a:cubicBezTo>
                  <a:cubicBezTo>
                    <a:pt x="38" y="0"/>
                    <a:pt x="38" y="0"/>
                    <a:pt x="38" y="0"/>
                  </a:cubicBezTo>
                  <a:cubicBezTo>
                    <a:pt x="28" y="0"/>
                    <a:pt x="19" y="4"/>
                    <a:pt x="11" y="11"/>
                  </a:cubicBezTo>
                  <a:cubicBezTo>
                    <a:pt x="4" y="19"/>
                    <a:pt x="0" y="28"/>
                    <a:pt x="0" y="38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41" y="70"/>
                    <a:pt x="41" y="70"/>
                    <a:pt x="41" y="70"/>
                  </a:cubicBezTo>
                  <a:cubicBezTo>
                    <a:pt x="41" y="35"/>
                    <a:pt x="41" y="35"/>
                    <a:pt x="41" y="35"/>
                  </a:cubicBezTo>
                  <a:cubicBezTo>
                    <a:pt x="69" y="35"/>
                    <a:pt x="69" y="35"/>
                    <a:pt x="69" y="35"/>
                  </a:cubicBezTo>
                  <a:cubicBezTo>
                    <a:pt x="69" y="91"/>
                    <a:pt x="69" y="91"/>
                    <a:pt x="69" y="91"/>
                  </a:cubicBezTo>
                  <a:cubicBezTo>
                    <a:pt x="0" y="215"/>
                    <a:pt x="0" y="215"/>
                    <a:pt x="0" y="215"/>
                  </a:cubicBezTo>
                  <a:cubicBezTo>
                    <a:pt x="0" y="249"/>
                    <a:pt x="0" y="249"/>
                    <a:pt x="0" y="249"/>
                  </a:cubicBezTo>
                  <a:cubicBezTo>
                    <a:pt x="110" y="249"/>
                    <a:pt x="110" y="249"/>
                    <a:pt x="110" y="249"/>
                  </a:cubicBezTo>
                  <a:cubicBezTo>
                    <a:pt x="110" y="215"/>
                    <a:pt x="110" y="215"/>
                    <a:pt x="110" y="215"/>
                  </a:cubicBezTo>
                  <a:cubicBezTo>
                    <a:pt x="40" y="215"/>
                    <a:pt x="40" y="215"/>
                    <a:pt x="40" y="215"/>
                  </a:cubicBezTo>
                  <a:cubicBezTo>
                    <a:pt x="105" y="98"/>
                    <a:pt x="105" y="98"/>
                    <a:pt x="105" y="9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5" name="Freeform 11"/>
            <p:cNvSpPr/>
            <p:nvPr/>
          </p:nvSpPr>
          <p:spPr bwMode="auto">
            <a:xfrm>
              <a:off x="8080376" y="3267075"/>
              <a:ext cx="385763" cy="868363"/>
            </a:xfrm>
            <a:custGeom>
              <a:avLst/>
              <a:gdLst>
                <a:gd name="T0" fmla="*/ 253700 w 111"/>
                <a:gd name="T1" fmla="*/ 0 h 250"/>
                <a:gd name="T2" fmla="*/ 347534 w 111"/>
                <a:gd name="T3" fmla="*/ 38208 h 250"/>
                <a:gd name="T4" fmla="*/ 385763 w 111"/>
                <a:gd name="T5" fmla="*/ 131991 h 250"/>
                <a:gd name="T6" fmla="*/ 385763 w 111"/>
                <a:gd name="T7" fmla="*/ 316084 h 250"/>
                <a:gd name="T8" fmla="*/ 364911 w 111"/>
                <a:gd name="T9" fmla="*/ 385553 h 250"/>
                <a:gd name="T10" fmla="*/ 312781 w 111"/>
                <a:gd name="T11" fmla="*/ 434182 h 250"/>
                <a:gd name="T12" fmla="*/ 364911 w 111"/>
                <a:gd name="T13" fmla="*/ 482810 h 250"/>
                <a:gd name="T14" fmla="*/ 385763 w 111"/>
                <a:gd name="T15" fmla="*/ 552279 h 250"/>
                <a:gd name="T16" fmla="*/ 385763 w 111"/>
                <a:gd name="T17" fmla="*/ 732898 h 250"/>
                <a:gd name="T18" fmla="*/ 347534 w 111"/>
                <a:gd name="T19" fmla="*/ 826682 h 250"/>
                <a:gd name="T20" fmla="*/ 253700 w 111"/>
                <a:gd name="T21" fmla="*/ 868363 h 250"/>
                <a:gd name="T22" fmla="*/ 132063 w 111"/>
                <a:gd name="T23" fmla="*/ 868363 h 250"/>
                <a:gd name="T24" fmla="*/ 41704 w 111"/>
                <a:gd name="T25" fmla="*/ 826682 h 250"/>
                <a:gd name="T26" fmla="*/ 0 w 111"/>
                <a:gd name="T27" fmla="*/ 732898 h 250"/>
                <a:gd name="T28" fmla="*/ 0 w 111"/>
                <a:gd name="T29" fmla="*/ 625221 h 250"/>
                <a:gd name="T30" fmla="*/ 142489 w 111"/>
                <a:gd name="T31" fmla="*/ 625221 h 250"/>
                <a:gd name="T32" fmla="*/ 142489 w 111"/>
                <a:gd name="T33" fmla="*/ 746792 h 250"/>
                <a:gd name="T34" fmla="*/ 243274 w 111"/>
                <a:gd name="T35" fmla="*/ 746792 h 250"/>
                <a:gd name="T36" fmla="*/ 243274 w 111"/>
                <a:gd name="T37" fmla="*/ 493230 h 250"/>
                <a:gd name="T38" fmla="*/ 142489 w 111"/>
                <a:gd name="T39" fmla="*/ 493230 h 250"/>
                <a:gd name="T40" fmla="*/ 142489 w 111"/>
                <a:gd name="T41" fmla="*/ 371659 h 250"/>
                <a:gd name="T42" fmla="*/ 243274 w 111"/>
                <a:gd name="T43" fmla="*/ 371659 h 250"/>
                <a:gd name="T44" fmla="*/ 243274 w 111"/>
                <a:gd name="T45" fmla="*/ 121571 h 250"/>
                <a:gd name="T46" fmla="*/ 142489 w 111"/>
                <a:gd name="T47" fmla="*/ 121571 h 250"/>
                <a:gd name="T48" fmla="*/ 142489 w 111"/>
                <a:gd name="T49" fmla="*/ 243142 h 250"/>
                <a:gd name="T50" fmla="*/ 0 w 111"/>
                <a:gd name="T51" fmla="*/ 243142 h 250"/>
                <a:gd name="T52" fmla="*/ 0 w 111"/>
                <a:gd name="T53" fmla="*/ 131991 h 250"/>
                <a:gd name="T54" fmla="*/ 41704 w 111"/>
                <a:gd name="T55" fmla="*/ 38208 h 250"/>
                <a:gd name="T56" fmla="*/ 132063 w 111"/>
                <a:gd name="T57" fmla="*/ 0 h 250"/>
                <a:gd name="T58" fmla="*/ 253700 w 111"/>
                <a:gd name="T59" fmla="*/ 0 h 250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0" t="0" r="r" b="b"/>
              <a:pathLst>
                <a:path w="111" h="250">
                  <a:moveTo>
                    <a:pt x="73" y="0"/>
                  </a:moveTo>
                  <a:cubicBezTo>
                    <a:pt x="83" y="0"/>
                    <a:pt x="92" y="4"/>
                    <a:pt x="100" y="11"/>
                  </a:cubicBezTo>
                  <a:cubicBezTo>
                    <a:pt x="107" y="19"/>
                    <a:pt x="111" y="28"/>
                    <a:pt x="111" y="38"/>
                  </a:cubicBezTo>
                  <a:cubicBezTo>
                    <a:pt x="111" y="91"/>
                    <a:pt x="111" y="91"/>
                    <a:pt x="111" y="91"/>
                  </a:cubicBezTo>
                  <a:cubicBezTo>
                    <a:pt x="111" y="98"/>
                    <a:pt x="109" y="105"/>
                    <a:pt x="105" y="111"/>
                  </a:cubicBezTo>
                  <a:cubicBezTo>
                    <a:pt x="101" y="117"/>
                    <a:pt x="96" y="122"/>
                    <a:pt x="90" y="125"/>
                  </a:cubicBezTo>
                  <a:cubicBezTo>
                    <a:pt x="96" y="128"/>
                    <a:pt x="101" y="133"/>
                    <a:pt x="105" y="139"/>
                  </a:cubicBezTo>
                  <a:cubicBezTo>
                    <a:pt x="109" y="145"/>
                    <a:pt x="111" y="152"/>
                    <a:pt x="111" y="159"/>
                  </a:cubicBezTo>
                  <a:cubicBezTo>
                    <a:pt x="111" y="211"/>
                    <a:pt x="111" y="211"/>
                    <a:pt x="111" y="211"/>
                  </a:cubicBezTo>
                  <a:cubicBezTo>
                    <a:pt x="111" y="222"/>
                    <a:pt x="107" y="231"/>
                    <a:pt x="100" y="238"/>
                  </a:cubicBezTo>
                  <a:cubicBezTo>
                    <a:pt x="92" y="246"/>
                    <a:pt x="83" y="250"/>
                    <a:pt x="73" y="250"/>
                  </a:cubicBezTo>
                  <a:cubicBezTo>
                    <a:pt x="38" y="250"/>
                    <a:pt x="38" y="250"/>
                    <a:pt x="38" y="250"/>
                  </a:cubicBezTo>
                  <a:cubicBezTo>
                    <a:pt x="28" y="250"/>
                    <a:pt x="19" y="246"/>
                    <a:pt x="12" y="238"/>
                  </a:cubicBezTo>
                  <a:cubicBezTo>
                    <a:pt x="4" y="231"/>
                    <a:pt x="0" y="222"/>
                    <a:pt x="0" y="211"/>
                  </a:cubicBezTo>
                  <a:cubicBezTo>
                    <a:pt x="0" y="180"/>
                    <a:pt x="0" y="180"/>
                    <a:pt x="0" y="180"/>
                  </a:cubicBezTo>
                  <a:cubicBezTo>
                    <a:pt x="41" y="180"/>
                    <a:pt x="41" y="180"/>
                    <a:pt x="41" y="180"/>
                  </a:cubicBezTo>
                  <a:cubicBezTo>
                    <a:pt x="41" y="215"/>
                    <a:pt x="41" y="215"/>
                    <a:pt x="41" y="215"/>
                  </a:cubicBezTo>
                  <a:cubicBezTo>
                    <a:pt x="70" y="215"/>
                    <a:pt x="70" y="215"/>
                    <a:pt x="70" y="215"/>
                  </a:cubicBezTo>
                  <a:cubicBezTo>
                    <a:pt x="70" y="142"/>
                    <a:pt x="70" y="142"/>
                    <a:pt x="70" y="142"/>
                  </a:cubicBezTo>
                  <a:cubicBezTo>
                    <a:pt x="41" y="142"/>
                    <a:pt x="41" y="142"/>
                    <a:pt x="41" y="142"/>
                  </a:cubicBezTo>
                  <a:cubicBezTo>
                    <a:pt x="41" y="107"/>
                    <a:pt x="41" y="107"/>
                    <a:pt x="41" y="107"/>
                  </a:cubicBezTo>
                  <a:cubicBezTo>
                    <a:pt x="70" y="107"/>
                    <a:pt x="70" y="107"/>
                    <a:pt x="70" y="107"/>
                  </a:cubicBezTo>
                  <a:cubicBezTo>
                    <a:pt x="70" y="35"/>
                    <a:pt x="70" y="35"/>
                    <a:pt x="70" y="35"/>
                  </a:cubicBezTo>
                  <a:cubicBezTo>
                    <a:pt x="41" y="35"/>
                    <a:pt x="41" y="35"/>
                    <a:pt x="41" y="35"/>
                  </a:cubicBezTo>
                  <a:cubicBezTo>
                    <a:pt x="41" y="70"/>
                    <a:pt x="41" y="70"/>
                    <a:pt x="41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38"/>
                    <a:pt x="0" y="38"/>
                    <a:pt x="0" y="38"/>
                  </a:cubicBezTo>
                  <a:cubicBezTo>
                    <a:pt x="0" y="28"/>
                    <a:pt x="4" y="19"/>
                    <a:pt x="12" y="11"/>
                  </a:cubicBezTo>
                  <a:cubicBezTo>
                    <a:pt x="19" y="4"/>
                    <a:pt x="28" y="0"/>
                    <a:pt x="38" y="0"/>
                  </a:cubicBezTo>
                  <a:cubicBezTo>
                    <a:pt x="73" y="0"/>
                    <a:pt x="73" y="0"/>
                    <a:pt x="7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6" name="Freeform 12"/>
            <p:cNvSpPr>
              <a:spLocks noEditPoints="1"/>
            </p:cNvSpPr>
            <p:nvPr/>
          </p:nvSpPr>
          <p:spPr bwMode="auto">
            <a:xfrm>
              <a:off x="8861426" y="3267075"/>
              <a:ext cx="441325" cy="865188"/>
            </a:xfrm>
            <a:custGeom>
              <a:avLst/>
              <a:gdLst>
                <a:gd name="T0" fmla="*/ 382588 w 278"/>
                <a:gd name="T1" fmla="*/ 0 h 545"/>
                <a:gd name="T2" fmla="*/ 382588 w 278"/>
                <a:gd name="T3" fmla="*/ 503238 h 545"/>
                <a:gd name="T4" fmla="*/ 441325 w 278"/>
                <a:gd name="T5" fmla="*/ 503238 h 545"/>
                <a:gd name="T6" fmla="*/ 441325 w 278"/>
                <a:gd name="T7" fmla="*/ 625475 h 545"/>
                <a:gd name="T8" fmla="*/ 382588 w 278"/>
                <a:gd name="T9" fmla="*/ 625475 h 545"/>
                <a:gd name="T10" fmla="*/ 382588 w 278"/>
                <a:gd name="T11" fmla="*/ 865188 h 545"/>
                <a:gd name="T12" fmla="*/ 239713 w 278"/>
                <a:gd name="T13" fmla="*/ 865188 h 545"/>
                <a:gd name="T14" fmla="*/ 239713 w 278"/>
                <a:gd name="T15" fmla="*/ 625475 h 545"/>
                <a:gd name="T16" fmla="*/ 0 w 278"/>
                <a:gd name="T17" fmla="*/ 625475 h 545"/>
                <a:gd name="T18" fmla="*/ 0 w 278"/>
                <a:gd name="T19" fmla="*/ 503238 h 545"/>
                <a:gd name="T20" fmla="*/ 153988 w 278"/>
                <a:gd name="T21" fmla="*/ 0 h 545"/>
                <a:gd name="T22" fmla="*/ 382588 w 278"/>
                <a:gd name="T23" fmla="*/ 0 h 545"/>
                <a:gd name="T24" fmla="*/ 382588 w 278"/>
                <a:gd name="T25" fmla="*/ 0 h 545"/>
                <a:gd name="T26" fmla="*/ 239713 w 278"/>
                <a:gd name="T27" fmla="*/ 503238 h 545"/>
                <a:gd name="T28" fmla="*/ 239713 w 278"/>
                <a:gd name="T29" fmla="*/ 107950 h 545"/>
                <a:gd name="T30" fmla="*/ 125413 w 278"/>
                <a:gd name="T31" fmla="*/ 503238 h 545"/>
                <a:gd name="T32" fmla="*/ 239713 w 278"/>
                <a:gd name="T33" fmla="*/ 503238 h 545"/>
                <a:gd name="T34" fmla="*/ 239713 w 278"/>
                <a:gd name="T35" fmla="*/ 503238 h 545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278" h="545">
                  <a:moveTo>
                    <a:pt x="241" y="0"/>
                  </a:moveTo>
                  <a:lnTo>
                    <a:pt x="241" y="317"/>
                  </a:lnTo>
                  <a:lnTo>
                    <a:pt x="278" y="317"/>
                  </a:lnTo>
                  <a:lnTo>
                    <a:pt x="278" y="394"/>
                  </a:lnTo>
                  <a:lnTo>
                    <a:pt x="241" y="394"/>
                  </a:lnTo>
                  <a:lnTo>
                    <a:pt x="241" y="545"/>
                  </a:lnTo>
                  <a:lnTo>
                    <a:pt x="151" y="545"/>
                  </a:lnTo>
                  <a:lnTo>
                    <a:pt x="151" y="394"/>
                  </a:lnTo>
                  <a:lnTo>
                    <a:pt x="0" y="394"/>
                  </a:lnTo>
                  <a:lnTo>
                    <a:pt x="0" y="317"/>
                  </a:lnTo>
                  <a:lnTo>
                    <a:pt x="97" y="0"/>
                  </a:lnTo>
                  <a:lnTo>
                    <a:pt x="241" y="0"/>
                  </a:lnTo>
                  <a:close/>
                  <a:moveTo>
                    <a:pt x="151" y="317"/>
                  </a:moveTo>
                  <a:lnTo>
                    <a:pt x="151" y="68"/>
                  </a:lnTo>
                  <a:lnTo>
                    <a:pt x="79" y="317"/>
                  </a:lnTo>
                  <a:lnTo>
                    <a:pt x="151" y="31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7" name="Freeform 14"/>
            <p:cNvSpPr>
              <a:spLocks noEditPoints="1"/>
            </p:cNvSpPr>
            <p:nvPr/>
          </p:nvSpPr>
          <p:spPr bwMode="auto">
            <a:xfrm>
              <a:off x="8047038" y="1266825"/>
              <a:ext cx="454025" cy="523875"/>
            </a:xfrm>
            <a:custGeom>
              <a:avLst/>
              <a:gdLst>
                <a:gd name="T0" fmla="*/ 287665 w 131"/>
                <a:gd name="T1" fmla="*/ 451018 h 151"/>
                <a:gd name="T2" fmla="*/ 298062 w 131"/>
                <a:gd name="T3" fmla="*/ 471834 h 151"/>
                <a:gd name="T4" fmla="*/ 166360 w 131"/>
                <a:gd name="T5" fmla="*/ 478773 h 151"/>
                <a:gd name="T6" fmla="*/ 155963 w 131"/>
                <a:gd name="T7" fmla="*/ 457957 h 151"/>
                <a:gd name="T8" fmla="*/ 166360 w 131"/>
                <a:gd name="T9" fmla="*/ 451018 h 151"/>
                <a:gd name="T10" fmla="*/ 270335 w 131"/>
                <a:gd name="T11" fmla="*/ 509998 h 151"/>
                <a:gd name="T12" fmla="*/ 197553 w 131"/>
                <a:gd name="T13" fmla="*/ 523875 h 151"/>
                <a:gd name="T14" fmla="*/ 180224 w 131"/>
                <a:gd name="T15" fmla="*/ 496120 h 151"/>
                <a:gd name="T16" fmla="*/ 225280 w 131"/>
                <a:gd name="T17" fmla="*/ 117959 h 151"/>
                <a:gd name="T18" fmla="*/ 284199 w 131"/>
                <a:gd name="T19" fmla="*/ 433671 h 151"/>
                <a:gd name="T20" fmla="*/ 107441 w 131"/>
                <a:gd name="T21" fmla="*/ 235917 h 151"/>
                <a:gd name="T22" fmla="*/ 225280 w 131"/>
                <a:gd name="T23" fmla="*/ 117959 h 151"/>
                <a:gd name="T24" fmla="*/ 249540 w 131"/>
                <a:gd name="T25" fmla="*/ 142244 h 151"/>
                <a:gd name="T26" fmla="*/ 273801 w 131"/>
                <a:gd name="T27" fmla="*/ 156122 h 151"/>
                <a:gd name="T28" fmla="*/ 246075 w 131"/>
                <a:gd name="T29" fmla="*/ 149183 h 151"/>
                <a:gd name="T30" fmla="*/ 173292 w 131"/>
                <a:gd name="T31" fmla="*/ 183877 h 151"/>
                <a:gd name="T32" fmla="*/ 145565 w 131"/>
                <a:gd name="T33" fmla="*/ 235917 h 151"/>
                <a:gd name="T34" fmla="*/ 138634 w 131"/>
                <a:gd name="T35" fmla="*/ 281019 h 151"/>
                <a:gd name="T36" fmla="*/ 131702 w 131"/>
                <a:gd name="T37" fmla="*/ 256733 h 151"/>
                <a:gd name="T38" fmla="*/ 131702 w 131"/>
                <a:gd name="T39" fmla="*/ 208162 h 151"/>
                <a:gd name="T40" fmla="*/ 162894 w 131"/>
                <a:gd name="T41" fmla="*/ 163060 h 151"/>
                <a:gd name="T42" fmla="*/ 225280 w 131"/>
                <a:gd name="T43" fmla="*/ 138775 h 151"/>
                <a:gd name="T44" fmla="*/ 242609 w 131"/>
                <a:gd name="T45" fmla="*/ 138775 h 151"/>
                <a:gd name="T46" fmla="*/ 242609 w 131"/>
                <a:gd name="T47" fmla="*/ 0 h 151"/>
                <a:gd name="T48" fmla="*/ 228745 w 131"/>
                <a:gd name="T49" fmla="*/ 79796 h 151"/>
                <a:gd name="T50" fmla="*/ 214882 w 131"/>
                <a:gd name="T51" fmla="*/ 0 h 151"/>
                <a:gd name="T52" fmla="*/ 398572 w 131"/>
                <a:gd name="T53" fmla="*/ 76326 h 151"/>
                <a:gd name="T54" fmla="*/ 322323 w 131"/>
                <a:gd name="T55" fmla="*/ 111020 h 151"/>
                <a:gd name="T56" fmla="*/ 117839 w 131"/>
                <a:gd name="T57" fmla="*/ 353876 h 151"/>
                <a:gd name="T58" fmla="*/ 58919 w 131"/>
                <a:gd name="T59" fmla="*/ 374692 h 151"/>
                <a:gd name="T60" fmla="*/ 117839 w 131"/>
                <a:gd name="T61" fmla="*/ 353876 h 151"/>
                <a:gd name="T62" fmla="*/ 76248 w 131"/>
                <a:gd name="T63" fmla="*/ 55510 h 151"/>
                <a:gd name="T64" fmla="*/ 110907 w 131"/>
                <a:gd name="T65" fmla="*/ 128367 h 151"/>
                <a:gd name="T66" fmla="*/ 76248 w 131"/>
                <a:gd name="T67" fmla="*/ 55510 h 151"/>
                <a:gd name="T68" fmla="*/ 377777 w 131"/>
                <a:gd name="T69" fmla="*/ 395508 h 151"/>
                <a:gd name="T70" fmla="*/ 353516 w 131"/>
                <a:gd name="T71" fmla="*/ 333060 h 151"/>
                <a:gd name="T72" fmla="*/ 336186 w 131"/>
                <a:gd name="T73" fmla="*/ 353876 h 151"/>
                <a:gd name="T74" fmla="*/ 454025 w 131"/>
                <a:gd name="T75" fmla="*/ 239387 h 151"/>
                <a:gd name="T76" fmla="*/ 388174 w 131"/>
                <a:gd name="T77" fmla="*/ 235917 h 151"/>
                <a:gd name="T78" fmla="*/ 454025 w 131"/>
                <a:gd name="T79" fmla="*/ 211632 h 151"/>
                <a:gd name="T80" fmla="*/ 0 w 131"/>
                <a:gd name="T81" fmla="*/ 239387 h 151"/>
                <a:gd name="T82" fmla="*/ 69317 w 131"/>
                <a:gd name="T83" fmla="*/ 211632 h 151"/>
                <a:gd name="T84" fmla="*/ 69317 w 131"/>
                <a:gd name="T85" fmla="*/ 239387 h 151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0" t="0" r="r" b="b"/>
              <a:pathLst>
                <a:path w="131" h="151">
                  <a:moveTo>
                    <a:pt x="48" y="130"/>
                  </a:moveTo>
                  <a:cubicBezTo>
                    <a:pt x="83" y="130"/>
                    <a:pt x="83" y="130"/>
                    <a:pt x="83" y="130"/>
                  </a:cubicBezTo>
                  <a:cubicBezTo>
                    <a:pt x="84" y="130"/>
                    <a:pt x="86" y="131"/>
                    <a:pt x="86" y="132"/>
                  </a:cubicBezTo>
                  <a:cubicBezTo>
                    <a:pt x="86" y="136"/>
                    <a:pt x="86" y="136"/>
                    <a:pt x="86" y="136"/>
                  </a:cubicBezTo>
                  <a:cubicBezTo>
                    <a:pt x="86" y="137"/>
                    <a:pt x="84" y="138"/>
                    <a:pt x="83" y="138"/>
                  </a:cubicBezTo>
                  <a:cubicBezTo>
                    <a:pt x="48" y="138"/>
                    <a:pt x="48" y="138"/>
                    <a:pt x="48" y="138"/>
                  </a:cubicBezTo>
                  <a:cubicBezTo>
                    <a:pt x="46" y="138"/>
                    <a:pt x="45" y="137"/>
                    <a:pt x="45" y="136"/>
                  </a:cubicBezTo>
                  <a:cubicBezTo>
                    <a:pt x="45" y="132"/>
                    <a:pt x="45" y="132"/>
                    <a:pt x="45" y="132"/>
                  </a:cubicBezTo>
                  <a:cubicBezTo>
                    <a:pt x="45" y="131"/>
                    <a:pt x="46" y="130"/>
                    <a:pt x="48" y="130"/>
                  </a:cubicBezTo>
                  <a:cubicBezTo>
                    <a:pt x="48" y="130"/>
                    <a:pt x="48" y="130"/>
                    <a:pt x="48" y="130"/>
                  </a:cubicBezTo>
                  <a:close/>
                  <a:moveTo>
                    <a:pt x="78" y="143"/>
                  </a:moveTo>
                  <a:cubicBezTo>
                    <a:pt x="78" y="147"/>
                    <a:pt x="78" y="147"/>
                    <a:pt x="78" y="147"/>
                  </a:cubicBezTo>
                  <a:cubicBezTo>
                    <a:pt x="78" y="149"/>
                    <a:pt x="76" y="151"/>
                    <a:pt x="74" y="151"/>
                  </a:cubicBezTo>
                  <a:cubicBezTo>
                    <a:pt x="57" y="151"/>
                    <a:pt x="57" y="151"/>
                    <a:pt x="57" y="151"/>
                  </a:cubicBezTo>
                  <a:cubicBezTo>
                    <a:pt x="54" y="151"/>
                    <a:pt x="52" y="149"/>
                    <a:pt x="52" y="147"/>
                  </a:cubicBezTo>
                  <a:cubicBezTo>
                    <a:pt x="52" y="143"/>
                    <a:pt x="52" y="143"/>
                    <a:pt x="52" y="143"/>
                  </a:cubicBezTo>
                  <a:cubicBezTo>
                    <a:pt x="78" y="143"/>
                    <a:pt x="78" y="143"/>
                    <a:pt x="78" y="143"/>
                  </a:cubicBezTo>
                  <a:close/>
                  <a:moveTo>
                    <a:pt x="65" y="34"/>
                  </a:moveTo>
                  <a:cubicBezTo>
                    <a:pt x="84" y="34"/>
                    <a:pt x="99" y="49"/>
                    <a:pt x="99" y="68"/>
                  </a:cubicBezTo>
                  <a:cubicBezTo>
                    <a:pt x="99" y="89"/>
                    <a:pt x="82" y="94"/>
                    <a:pt x="82" y="125"/>
                  </a:cubicBezTo>
                  <a:cubicBezTo>
                    <a:pt x="49" y="125"/>
                    <a:pt x="49" y="125"/>
                    <a:pt x="49" y="125"/>
                  </a:cubicBezTo>
                  <a:cubicBezTo>
                    <a:pt x="49" y="94"/>
                    <a:pt x="31" y="89"/>
                    <a:pt x="31" y="68"/>
                  </a:cubicBezTo>
                  <a:cubicBezTo>
                    <a:pt x="31" y="49"/>
                    <a:pt x="47" y="34"/>
                    <a:pt x="65" y="34"/>
                  </a:cubicBezTo>
                  <a:cubicBezTo>
                    <a:pt x="65" y="34"/>
                    <a:pt x="65" y="34"/>
                    <a:pt x="65" y="34"/>
                  </a:cubicBezTo>
                  <a:close/>
                  <a:moveTo>
                    <a:pt x="70" y="40"/>
                  </a:moveTo>
                  <a:cubicBezTo>
                    <a:pt x="72" y="41"/>
                    <a:pt x="72" y="41"/>
                    <a:pt x="72" y="41"/>
                  </a:cubicBezTo>
                  <a:cubicBezTo>
                    <a:pt x="76" y="42"/>
                    <a:pt x="80" y="44"/>
                    <a:pt x="83" y="46"/>
                  </a:cubicBezTo>
                  <a:cubicBezTo>
                    <a:pt x="82" y="46"/>
                    <a:pt x="80" y="45"/>
                    <a:pt x="79" y="45"/>
                  </a:cubicBezTo>
                  <a:cubicBezTo>
                    <a:pt x="76" y="44"/>
                    <a:pt x="76" y="44"/>
                    <a:pt x="76" y="44"/>
                  </a:cubicBezTo>
                  <a:cubicBezTo>
                    <a:pt x="74" y="44"/>
                    <a:pt x="73" y="44"/>
                    <a:pt x="71" y="43"/>
                  </a:cubicBezTo>
                  <a:cubicBezTo>
                    <a:pt x="69" y="44"/>
                    <a:pt x="66" y="44"/>
                    <a:pt x="64" y="45"/>
                  </a:cubicBezTo>
                  <a:cubicBezTo>
                    <a:pt x="59" y="46"/>
                    <a:pt x="54" y="49"/>
                    <a:pt x="50" y="53"/>
                  </a:cubicBezTo>
                  <a:cubicBezTo>
                    <a:pt x="49" y="55"/>
                    <a:pt x="49" y="55"/>
                    <a:pt x="49" y="55"/>
                  </a:cubicBezTo>
                  <a:cubicBezTo>
                    <a:pt x="45" y="59"/>
                    <a:pt x="43" y="63"/>
                    <a:pt x="42" y="68"/>
                  </a:cubicBezTo>
                  <a:cubicBezTo>
                    <a:pt x="41" y="72"/>
                    <a:pt x="41" y="72"/>
                    <a:pt x="41" y="72"/>
                  </a:cubicBezTo>
                  <a:cubicBezTo>
                    <a:pt x="40" y="75"/>
                    <a:pt x="40" y="78"/>
                    <a:pt x="40" y="81"/>
                  </a:cubicBezTo>
                  <a:cubicBezTo>
                    <a:pt x="40" y="80"/>
                    <a:pt x="39" y="78"/>
                    <a:pt x="38" y="77"/>
                  </a:cubicBezTo>
                  <a:cubicBezTo>
                    <a:pt x="38" y="74"/>
                    <a:pt x="38" y="74"/>
                    <a:pt x="38" y="74"/>
                  </a:cubicBezTo>
                  <a:cubicBezTo>
                    <a:pt x="37" y="70"/>
                    <a:pt x="37" y="66"/>
                    <a:pt x="38" y="62"/>
                  </a:cubicBezTo>
                  <a:cubicBezTo>
                    <a:pt x="38" y="60"/>
                    <a:pt x="38" y="60"/>
                    <a:pt x="38" y="60"/>
                  </a:cubicBezTo>
                  <a:cubicBezTo>
                    <a:pt x="40" y="56"/>
                    <a:pt x="42" y="53"/>
                    <a:pt x="45" y="49"/>
                  </a:cubicBezTo>
                  <a:cubicBezTo>
                    <a:pt x="47" y="47"/>
                    <a:pt x="47" y="47"/>
                    <a:pt x="47" y="47"/>
                  </a:cubicBezTo>
                  <a:cubicBezTo>
                    <a:pt x="50" y="44"/>
                    <a:pt x="54" y="42"/>
                    <a:pt x="58" y="41"/>
                  </a:cubicBezTo>
                  <a:cubicBezTo>
                    <a:pt x="61" y="40"/>
                    <a:pt x="63" y="40"/>
                    <a:pt x="65" y="40"/>
                  </a:cubicBezTo>
                  <a:cubicBezTo>
                    <a:pt x="67" y="40"/>
                    <a:pt x="68" y="40"/>
                    <a:pt x="70" y="40"/>
                  </a:cubicBezTo>
                  <a:cubicBezTo>
                    <a:pt x="70" y="40"/>
                    <a:pt x="70" y="40"/>
                    <a:pt x="70" y="40"/>
                  </a:cubicBezTo>
                  <a:close/>
                  <a:moveTo>
                    <a:pt x="62" y="0"/>
                  </a:moveTo>
                  <a:cubicBezTo>
                    <a:pt x="70" y="0"/>
                    <a:pt x="70" y="0"/>
                    <a:pt x="70" y="0"/>
                  </a:cubicBezTo>
                  <a:cubicBezTo>
                    <a:pt x="70" y="23"/>
                    <a:pt x="70" y="23"/>
                    <a:pt x="70" y="23"/>
                  </a:cubicBezTo>
                  <a:cubicBezTo>
                    <a:pt x="68" y="23"/>
                    <a:pt x="67" y="23"/>
                    <a:pt x="66" y="23"/>
                  </a:cubicBezTo>
                  <a:cubicBezTo>
                    <a:pt x="64" y="23"/>
                    <a:pt x="63" y="23"/>
                    <a:pt x="62" y="23"/>
                  </a:cubicBezTo>
                  <a:cubicBezTo>
                    <a:pt x="62" y="0"/>
                    <a:pt x="62" y="0"/>
                    <a:pt x="62" y="0"/>
                  </a:cubicBezTo>
                  <a:close/>
                  <a:moveTo>
                    <a:pt x="109" y="16"/>
                  </a:moveTo>
                  <a:cubicBezTo>
                    <a:pt x="115" y="22"/>
                    <a:pt x="115" y="22"/>
                    <a:pt x="115" y="22"/>
                  </a:cubicBezTo>
                  <a:cubicBezTo>
                    <a:pt x="99" y="37"/>
                    <a:pt x="99" y="37"/>
                    <a:pt x="99" y="37"/>
                  </a:cubicBezTo>
                  <a:cubicBezTo>
                    <a:pt x="97" y="35"/>
                    <a:pt x="95" y="33"/>
                    <a:pt x="93" y="32"/>
                  </a:cubicBezTo>
                  <a:cubicBezTo>
                    <a:pt x="109" y="16"/>
                    <a:pt x="109" y="16"/>
                    <a:pt x="109" y="16"/>
                  </a:cubicBezTo>
                  <a:close/>
                  <a:moveTo>
                    <a:pt x="34" y="102"/>
                  </a:moveTo>
                  <a:cubicBezTo>
                    <a:pt x="22" y="114"/>
                    <a:pt x="22" y="114"/>
                    <a:pt x="22" y="114"/>
                  </a:cubicBezTo>
                  <a:cubicBezTo>
                    <a:pt x="17" y="108"/>
                    <a:pt x="17" y="108"/>
                    <a:pt x="17" y="108"/>
                  </a:cubicBezTo>
                  <a:cubicBezTo>
                    <a:pt x="29" y="96"/>
                    <a:pt x="29" y="96"/>
                    <a:pt x="29" y="96"/>
                  </a:cubicBezTo>
                  <a:cubicBezTo>
                    <a:pt x="31" y="98"/>
                    <a:pt x="32" y="100"/>
                    <a:pt x="34" y="102"/>
                  </a:cubicBezTo>
                  <a:cubicBezTo>
                    <a:pt x="34" y="102"/>
                    <a:pt x="34" y="102"/>
                    <a:pt x="34" y="102"/>
                  </a:cubicBezTo>
                  <a:close/>
                  <a:moveTo>
                    <a:pt x="22" y="16"/>
                  </a:moveTo>
                  <a:cubicBezTo>
                    <a:pt x="17" y="22"/>
                    <a:pt x="17" y="22"/>
                    <a:pt x="17" y="22"/>
                  </a:cubicBezTo>
                  <a:cubicBezTo>
                    <a:pt x="32" y="37"/>
                    <a:pt x="32" y="37"/>
                    <a:pt x="32" y="37"/>
                  </a:cubicBezTo>
                  <a:cubicBezTo>
                    <a:pt x="34" y="35"/>
                    <a:pt x="36" y="33"/>
                    <a:pt x="38" y="32"/>
                  </a:cubicBezTo>
                  <a:cubicBezTo>
                    <a:pt x="22" y="16"/>
                    <a:pt x="22" y="16"/>
                    <a:pt x="22" y="16"/>
                  </a:cubicBezTo>
                  <a:close/>
                  <a:moveTo>
                    <a:pt x="97" y="102"/>
                  </a:moveTo>
                  <a:cubicBezTo>
                    <a:pt x="109" y="114"/>
                    <a:pt x="109" y="114"/>
                    <a:pt x="109" y="114"/>
                  </a:cubicBezTo>
                  <a:cubicBezTo>
                    <a:pt x="115" y="108"/>
                    <a:pt x="115" y="108"/>
                    <a:pt x="115" y="108"/>
                  </a:cubicBezTo>
                  <a:cubicBezTo>
                    <a:pt x="102" y="96"/>
                    <a:pt x="102" y="96"/>
                    <a:pt x="102" y="96"/>
                  </a:cubicBezTo>
                  <a:cubicBezTo>
                    <a:pt x="101" y="98"/>
                    <a:pt x="99" y="100"/>
                    <a:pt x="97" y="102"/>
                  </a:cubicBezTo>
                  <a:cubicBezTo>
                    <a:pt x="97" y="102"/>
                    <a:pt x="97" y="102"/>
                    <a:pt x="97" y="102"/>
                  </a:cubicBezTo>
                  <a:close/>
                  <a:moveTo>
                    <a:pt x="131" y="61"/>
                  </a:moveTo>
                  <a:cubicBezTo>
                    <a:pt x="131" y="69"/>
                    <a:pt x="131" y="69"/>
                    <a:pt x="131" y="69"/>
                  </a:cubicBezTo>
                  <a:cubicBezTo>
                    <a:pt x="112" y="69"/>
                    <a:pt x="112" y="69"/>
                    <a:pt x="112" y="69"/>
                  </a:cubicBezTo>
                  <a:cubicBezTo>
                    <a:pt x="112" y="69"/>
                    <a:pt x="112" y="68"/>
                    <a:pt x="112" y="68"/>
                  </a:cubicBezTo>
                  <a:cubicBezTo>
                    <a:pt x="112" y="66"/>
                    <a:pt x="111" y="63"/>
                    <a:pt x="111" y="61"/>
                  </a:cubicBezTo>
                  <a:cubicBezTo>
                    <a:pt x="131" y="61"/>
                    <a:pt x="131" y="61"/>
                    <a:pt x="131" y="61"/>
                  </a:cubicBezTo>
                  <a:close/>
                  <a:moveTo>
                    <a:pt x="20" y="69"/>
                  </a:moveTo>
                  <a:cubicBezTo>
                    <a:pt x="0" y="69"/>
                    <a:pt x="0" y="69"/>
                    <a:pt x="0" y="69"/>
                  </a:cubicBezTo>
                  <a:cubicBezTo>
                    <a:pt x="0" y="61"/>
                    <a:pt x="0" y="61"/>
                    <a:pt x="0" y="61"/>
                  </a:cubicBezTo>
                  <a:cubicBezTo>
                    <a:pt x="20" y="61"/>
                    <a:pt x="20" y="61"/>
                    <a:pt x="20" y="61"/>
                  </a:cubicBezTo>
                  <a:cubicBezTo>
                    <a:pt x="20" y="63"/>
                    <a:pt x="20" y="66"/>
                    <a:pt x="20" y="68"/>
                  </a:cubicBezTo>
                  <a:cubicBezTo>
                    <a:pt x="20" y="68"/>
                    <a:pt x="20" y="69"/>
                    <a:pt x="20" y="69"/>
                  </a:cubicBezTo>
                  <a:cubicBezTo>
                    <a:pt x="20" y="69"/>
                    <a:pt x="20" y="69"/>
                    <a:pt x="20" y="6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8" name="Freeform 15"/>
            <p:cNvSpPr>
              <a:spLocks noEditPoints="1"/>
            </p:cNvSpPr>
            <p:nvPr/>
          </p:nvSpPr>
          <p:spPr bwMode="auto">
            <a:xfrm>
              <a:off x="8837613" y="1370013"/>
              <a:ext cx="433388" cy="339725"/>
            </a:xfrm>
            <a:custGeom>
              <a:avLst/>
              <a:gdLst>
                <a:gd name="T0" fmla="*/ 433388 w 125"/>
                <a:gd name="T1" fmla="*/ 187195 h 98"/>
                <a:gd name="T2" fmla="*/ 433388 w 125"/>
                <a:gd name="T3" fmla="*/ 315459 h 98"/>
                <a:gd name="T4" fmla="*/ 409118 w 125"/>
                <a:gd name="T5" fmla="*/ 339725 h 98"/>
                <a:gd name="T6" fmla="*/ 20803 w 125"/>
                <a:gd name="T7" fmla="*/ 339725 h 98"/>
                <a:gd name="T8" fmla="*/ 0 w 125"/>
                <a:gd name="T9" fmla="*/ 315459 h 98"/>
                <a:gd name="T10" fmla="*/ 0 w 125"/>
                <a:gd name="T11" fmla="*/ 187195 h 98"/>
                <a:gd name="T12" fmla="*/ 190691 w 125"/>
                <a:gd name="T13" fmla="*/ 187195 h 98"/>
                <a:gd name="T14" fmla="*/ 190691 w 125"/>
                <a:gd name="T15" fmla="*/ 214928 h 98"/>
                <a:gd name="T16" fmla="*/ 204559 w 125"/>
                <a:gd name="T17" fmla="*/ 228794 h 98"/>
                <a:gd name="T18" fmla="*/ 228829 w 125"/>
                <a:gd name="T19" fmla="*/ 228794 h 98"/>
                <a:gd name="T20" fmla="*/ 239230 w 125"/>
                <a:gd name="T21" fmla="*/ 214928 h 98"/>
                <a:gd name="T22" fmla="*/ 239230 w 125"/>
                <a:gd name="T23" fmla="*/ 187195 h 98"/>
                <a:gd name="T24" fmla="*/ 433388 w 125"/>
                <a:gd name="T25" fmla="*/ 187195 h 98"/>
                <a:gd name="T26" fmla="*/ 173355 w 125"/>
                <a:gd name="T27" fmla="*/ 65865 h 98"/>
                <a:gd name="T28" fmla="*/ 260033 w 125"/>
                <a:gd name="T29" fmla="*/ 65865 h 98"/>
                <a:gd name="T30" fmla="*/ 260033 w 125"/>
                <a:gd name="T31" fmla="*/ 38132 h 98"/>
                <a:gd name="T32" fmla="*/ 249631 w 125"/>
                <a:gd name="T33" fmla="*/ 27733 h 98"/>
                <a:gd name="T34" fmla="*/ 183757 w 125"/>
                <a:gd name="T35" fmla="*/ 27733 h 98"/>
                <a:gd name="T36" fmla="*/ 173355 w 125"/>
                <a:gd name="T37" fmla="*/ 38132 h 98"/>
                <a:gd name="T38" fmla="*/ 173355 w 125"/>
                <a:gd name="T39" fmla="*/ 65865 h 98"/>
                <a:gd name="T40" fmla="*/ 20803 w 125"/>
                <a:gd name="T41" fmla="*/ 65865 h 98"/>
                <a:gd name="T42" fmla="*/ 149085 w 125"/>
                <a:gd name="T43" fmla="*/ 65865 h 98"/>
                <a:gd name="T44" fmla="*/ 149085 w 125"/>
                <a:gd name="T45" fmla="*/ 38132 h 98"/>
                <a:gd name="T46" fmla="*/ 183757 w 125"/>
                <a:gd name="T47" fmla="*/ 0 h 98"/>
                <a:gd name="T48" fmla="*/ 249631 w 125"/>
                <a:gd name="T49" fmla="*/ 0 h 98"/>
                <a:gd name="T50" fmla="*/ 284303 w 125"/>
                <a:gd name="T51" fmla="*/ 38132 h 98"/>
                <a:gd name="T52" fmla="*/ 284303 w 125"/>
                <a:gd name="T53" fmla="*/ 65865 h 98"/>
                <a:gd name="T54" fmla="*/ 409118 w 125"/>
                <a:gd name="T55" fmla="*/ 65865 h 98"/>
                <a:gd name="T56" fmla="*/ 433388 w 125"/>
                <a:gd name="T57" fmla="*/ 90131 h 98"/>
                <a:gd name="T58" fmla="*/ 433388 w 125"/>
                <a:gd name="T59" fmla="*/ 162929 h 98"/>
                <a:gd name="T60" fmla="*/ 0 w 125"/>
                <a:gd name="T61" fmla="*/ 162929 h 98"/>
                <a:gd name="T62" fmla="*/ 0 w 125"/>
                <a:gd name="T63" fmla="*/ 90131 h 98"/>
                <a:gd name="T64" fmla="*/ 20803 w 125"/>
                <a:gd name="T65" fmla="*/ 65865 h 98"/>
                <a:gd name="T66" fmla="*/ 20803 w 125"/>
                <a:gd name="T67" fmla="*/ 65865 h 98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0" t="0" r="r" b="b"/>
              <a:pathLst>
                <a:path w="125" h="98">
                  <a:moveTo>
                    <a:pt x="125" y="54"/>
                  </a:moveTo>
                  <a:cubicBezTo>
                    <a:pt x="125" y="91"/>
                    <a:pt x="125" y="91"/>
                    <a:pt x="125" y="91"/>
                  </a:cubicBezTo>
                  <a:cubicBezTo>
                    <a:pt x="125" y="95"/>
                    <a:pt x="122" y="98"/>
                    <a:pt x="118" y="98"/>
                  </a:cubicBezTo>
                  <a:cubicBezTo>
                    <a:pt x="6" y="98"/>
                    <a:pt x="6" y="98"/>
                    <a:pt x="6" y="98"/>
                  </a:cubicBezTo>
                  <a:cubicBezTo>
                    <a:pt x="3" y="98"/>
                    <a:pt x="0" y="95"/>
                    <a:pt x="0" y="91"/>
                  </a:cubicBezTo>
                  <a:cubicBezTo>
                    <a:pt x="0" y="54"/>
                    <a:pt x="0" y="54"/>
                    <a:pt x="0" y="54"/>
                  </a:cubicBezTo>
                  <a:cubicBezTo>
                    <a:pt x="55" y="54"/>
                    <a:pt x="55" y="54"/>
                    <a:pt x="55" y="54"/>
                  </a:cubicBezTo>
                  <a:cubicBezTo>
                    <a:pt x="55" y="62"/>
                    <a:pt x="55" y="62"/>
                    <a:pt x="55" y="62"/>
                  </a:cubicBezTo>
                  <a:cubicBezTo>
                    <a:pt x="55" y="64"/>
                    <a:pt x="57" y="66"/>
                    <a:pt x="59" y="66"/>
                  </a:cubicBezTo>
                  <a:cubicBezTo>
                    <a:pt x="66" y="66"/>
                    <a:pt x="66" y="66"/>
                    <a:pt x="66" y="66"/>
                  </a:cubicBezTo>
                  <a:cubicBezTo>
                    <a:pt x="68" y="66"/>
                    <a:pt x="69" y="64"/>
                    <a:pt x="69" y="62"/>
                  </a:cubicBezTo>
                  <a:cubicBezTo>
                    <a:pt x="69" y="54"/>
                    <a:pt x="69" y="54"/>
                    <a:pt x="69" y="54"/>
                  </a:cubicBezTo>
                  <a:cubicBezTo>
                    <a:pt x="125" y="54"/>
                    <a:pt x="125" y="54"/>
                    <a:pt x="125" y="54"/>
                  </a:cubicBezTo>
                  <a:close/>
                  <a:moveTo>
                    <a:pt x="50" y="19"/>
                  </a:moveTo>
                  <a:cubicBezTo>
                    <a:pt x="75" y="19"/>
                    <a:pt x="75" y="19"/>
                    <a:pt x="75" y="19"/>
                  </a:cubicBezTo>
                  <a:cubicBezTo>
                    <a:pt x="75" y="11"/>
                    <a:pt x="75" y="11"/>
                    <a:pt x="75" y="11"/>
                  </a:cubicBezTo>
                  <a:cubicBezTo>
                    <a:pt x="75" y="9"/>
                    <a:pt x="73" y="8"/>
                    <a:pt x="72" y="8"/>
                  </a:cubicBezTo>
                  <a:cubicBezTo>
                    <a:pt x="53" y="8"/>
                    <a:pt x="53" y="8"/>
                    <a:pt x="53" y="8"/>
                  </a:cubicBezTo>
                  <a:cubicBezTo>
                    <a:pt x="51" y="8"/>
                    <a:pt x="50" y="9"/>
                    <a:pt x="50" y="11"/>
                  </a:cubicBezTo>
                  <a:cubicBezTo>
                    <a:pt x="50" y="19"/>
                    <a:pt x="50" y="19"/>
                    <a:pt x="50" y="19"/>
                  </a:cubicBezTo>
                  <a:close/>
                  <a:moveTo>
                    <a:pt x="6" y="19"/>
                  </a:moveTo>
                  <a:cubicBezTo>
                    <a:pt x="43" y="19"/>
                    <a:pt x="43" y="19"/>
                    <a:pt x="43" y="19"/>
                  </a:cubicBezTo>
                  <a:cubicBezTo>
                    <a:pt x="43" y="11"/>
                    <a:pt x="43" y="11"/>
                    <a:pt x="43" y="11"/>
                  </a:cubicBezTo>
                  <a:cubicBezTo>
                    <a:pt x="43" y="5"/>
                    <a:pt x="47" y="0"/>
                    <a:pt x="53" y="0"/>
                  </a:cubicBezTo>
                  <a:cubicBezTo>
                    <a:pt x="72" y="0"/>
                    <a:pt x="72" y="0"/>
                    <a:pt x="72" y="0"/>
                  </a:cubicBezTo>
                  <a:cubicBezTo>
                    <a:pt x="77" y="0"/>
                    <a:pt x="82" y="5"/>
                    <a:pt x="82" y="11"/>
                  </a:cubicBezTo>
                  <a:cubicBezTo>
                    <a:pt x="82" y="19"/>
                    <a:pt x="82" y="19"/>
                    <a:pt x="82" y="19"/>
                  </a:cubicBezTo>
                  <a:cubicBezTo>
                    <a:pt x="118" y="19"/>
                    <a:pt x="118" y="19"/>
                    <a:pt x="118" y="19"/>
                  </a:cubicBezTo>
                  <a:cubicBezTo>
                    <a:pt x="122" y="19"/>
                    <a:pt x="125" y="22"/>
                    <a:pt x="125" y="26"/>
                  </a:cubicBezTo>
                  <a:cubicBezTo>
                    <a:pt x="125" y="47"/>
                    <a:pt x="125" y="47"/>
                    <a:pt x="125" y="47"/>
                  </a:cubicBezTo>
                  <a:cubicBezTo>
                    <a:pt x="0" y="47"/>
                    <a:pt x="0" y="47"/>
                    <a:pt x="0" y="47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0" y="22"/>
                    <a:pt x="3" y="19"/>
                    <a:pt x="6" y="19"/>
                  </a:cubicBezTo>
                  <a:cubicBezTo>
                    <a:pt x="6" y="19"/>
                    <a:pt x="6" y="19"/>
                    <a:pt x="6" y="1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9" name="Freeform 16"/>
            <p:cNvSpPr>
              <a:spLocks noEditPoints="1"/>
            </p:cNvSpPr>
            <p:nvPr/>
          </p:nvSpPr>
          <p:spPr bwMode="auto">
            <a:xfrm>
              <a:off x="8042276" y="4381500"/>
              <a:ext cx="496888" cy="500063"/>
            </a:xfrm>
            <a:custGeom>
              <a:avLst/>
              <a:gdLst>
                <a:gd name="T0" fmla="*/ 291878 w 143"/>
                <a:gd name="T1" fmla="*/ 156270 h 144"/>
                <a:gd name="T2" fmla="*/ 243232 w 143"/>
                <a:gd name="T3" fmla="*/ 163215 h 144"/>
                <a:gd name="T4" fmla="*/ 260606 w 143"/>
                <a:gd name="T5" fmla="*/ 222250 h 144"/>
                <a:gd name="T6" fmla="*/ 364848 w 143"/>
                <a:gd name="T7" fmla="*/ 62508 h 144"/>
                <a:gd name="T8" fmla="*/ 434343 w 143"/>
                <a:gd name="T9" fmla="*/ 65981 h 144"/>
                <a:gd name="T10" fmla="*/ 434343 w 143"/>
                <a:gd name="T11" fmla="*/ 135434 h 144"/>
                <a:gd name="T12" fmla="*/ 277979 w 143"/>
                <a:gd name="T13" fmla="*/ 236141 h 144"/>
                <a:gd name="T14" fmla="*/ 333575 w 143"/>
                <a:gd name="T15" fmla="*/ 256977 h 144"/>
                <a:gd name="T16" fmla="*/ 343999 w 143"/>
                <a:gd name="T17" fmla="*/ 204887 h 144"/>
                <a:gd name="T18" fmla="*/ 406545 w 143"/>
                <a:gd name="T19" fmla="*/ 256977 h 144"/>
                <a:gd name="T20" fmla="*/ 396121 w 143"/>
                <a:gd name="T21" fmla="*/ 152797 h 144"/>
                <a:gd name="T22" fmla="*/ 430868 w 143"/>
                <a:gd name="T23" fmla="*/ 256977 h 144"/>
                <a:gd name="T24" fmla="*/ 462141 w 143"/>
                <a:gd name="T25" fmla="*/ 281285 h 144"/>
                <a:gd name="T26" fmla="*/ 243232 w 143"/>
                <a:gd name="T27" fmla="*/ 468809 h 144"/>
                <a:gd name="T28" fmla="*/ 218909 w 143"/>
                <a:gd name="T29" fmla="*/ 500063 h 144"/>
                <a:gd name="T30" fmla="*/ 31273 w 143"/>
                <a:gd name="T31" fmla="*/ 281285 h 144"/>
                <a:gd name="T32" fmla="*/ 0 w 143"/>
                <a:gd name="T33" fmla="*/ 256977 h 144"/>
                <a:gd name="T34" fmla="*/ 218909 w 143"/>
                <a:gd name="T35" fmla="*/ 69453 h 144"/>
                <a:gd name="T36" fmla="*/ 243232 w 143"/>
                <a:gd name="T37" fmla="*/ 34727 h 144"/>
                <a:gd name="T38" fmla="*/ 343999 w 143"/>
                <a:gd name="T39" fmla="*/ 104180 h 144"/>
                <a:gd name="T40" fmla="*/ 326626 w 143"/>
                <a:gd name="T41" fmla="*/ 121543 h 144"/>
                <a:gd name="T42" fmla="*/ 243232 w 143"/>
                <a:gd name="T43" fmla="*/ 138906 h 144"/>
                <a:gd name="T44" fmla="*/ 243232 w 143"/>
                <a:gd name="T45" fmla="*/ 322957 h 144"/>
                <a:gd name="T46" fmla="*/ 333575 w 143"/>
                <a:gd name="T47" fmla="*/ 281285 h 144"/>
                <a:gd name="T48" fmla="*/ 218909 w 143"/>
                <a:gd name="T49" fmla="*/ 322957 h 144"/>
                <a:gd name="T50" fmla="*/ 128565 w 143"/>
                <a:gd name="T51" fmla="*/ 281285 h 144"/>
                <a:gd name="T52" fmla="*/ 218909 w 143"/>
                <a:gd name="T53" fmla="*/ 322957 h 144"/>
                <a:gd name="T54" fmla="*/ 218909 w 143"/>
                <a:gd name="T55" fmla="*/ 211832 h 144"/>
                <a:gd name="T56" fmla="*/ 128565 w 143"/>
                <a:gd name="T57" fmla="*/ 256977 h 144"/>
                <a:gd name="T58" fmla="*/ 218909 w 143"/>
                <a:gd name="T59" fmla="*/ 93762 h 144"/>
                <a:gd name="T60" fmla="*/ 104242 w 143"/>
                <a:gd name="T61" fmla="*/ 256977 h 144"/>
                <a:gd name="T62" fmla="*/ 218909 w 143"/>
                <a:gd name="T63" fmla="*/ 93762 h 144"/>
                <a:gd name="T64" fmla="*/ 218909 w 143"/>
                <a:gd name="T65" fmla="*/ 395883 h 144"/>
                <a:gd name="T66" fmla="*/ 55596 w 143"/>
                <a:gd name="T67" fmla="*/ 281285 h 144"/>
                <a:gd name="T68" fmla="*/ 243232 w 143"/>
                <a:gd name="T69" fmla="*/ 395883 h 144"/>
                <a:gd name="T70" fmla="*/ 406545 w 143"/>
                <a:gd name="T71" fmla="*/ 281285 h 144"/>
                <a:gd name="T72" fmla="*/ 243232 w 143"/>
                <a:gd name="T73" fmla="*/ 395883 h 144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0" t="0" r="r" b="b"/>
              <a:pathLst>
                <a:path w="143" h="144">
                  <a:moveTo>
                    <a:pt x="70" y="40"/>
                  </a:moveTo>
                  <a:cubicBezTo>
                    <a:pt x="75" y="41"/>
                    <a:pt x="80" y="42"/>
                    <a:pt x="84" y="45"/>
                  </a:cubicBezTo>
                  <a:cubicBezTo>
                    <a:pt x="79" y="50"/>
                    <a:pt x="79" y="50"/>
                    <a:pt x="79" y="50"/>
                  </a:cubicBezTo>
                  <a:cubicBezTo>
                    <a:pt x="76" y="49"/>
                    <a:pt x="73" y="48"/>
                    <a:pt x="70" y="47"/>
                  </a:cubicBezTo>
                  <a:cubicBezTo>
                    <a:pt x="70" y="61"/>
                    <a:pt x="70" y="61"/>
                    <a:pt x="70" y="61"/>
                  </a:cubicBezTo>
                  <a:cubicBezTo>
                    <a:pt x="72" y="62"/>
                    <a:pt x="74" y="63"/>
                    <a:pt x="75" y="64"/>
                  </a:cubicBezTo>
                  <a:cubicBezTo>
                    <a:pt x="106" y="32"/>
                    <a:pt x="106" y="32"/>
                    <a:pt x="106" y="32"/>
                  </a:cubicBezTo>
                  <a:cubicBezTo>
                    <a:pt x="105" y="18"/>
                    <a:pt x="105" y="18"/>
                    <a:pt x="105" y="18"/>
                  </a:cubicBezTo>
                  <a:cubicBezTo>
                    <a:pt x="123" y="0"/>
                    <a:pt x="123" y="0"/>
                    <a:pt x="123" y="0"/>
                  </a:cubicBezTo>
                  <a:cubicBezTo>
                    <a:pt x="125" y="19"/>
                    <a:pt x="125" y="19"/>
                    <a:pt x="125" y="19"/>
                  </a:cubicBezTo>
                  <a:cubicBezTo>
                    <a:pt x="143" y="21"/>
                    <a:pt x="143" y="21"/>
                    <a:pt x="143" y="21"/>
                  </a:cubicBezTo>
                  <a:cubicBezTo>
                    <a:pt x="125" y="39"/>
                    <a:pt x="125" y="39"/>
                    <a:pt x="125" y="39"/>
                  </a:cubicBezTo>
                  <a:cubicBezTo>
                    <a:pt x="111" y="37"/>
                    <a:pt x="111" y="37"/>
                    <a:pt x="111" y="37"/>
                  </a:cubicBezTo>
                  <a:cubicBezTo>
                    <a:pt x="80" y="68"/>
                    <a:pt x="80" y="68"/>
                    <a:pt x="80" y="68"/>
                  </a:cubicBezTo>
                  <a:cubicBezTo>
                    <a:pt x="81" y="70"/>
                    <a:pt x="82" y="72"/>
                    <a:pt x="82" y="74"/>
                  </a:cubicBezTo>
                  <a:cubicBezTo>
                    <a:pt x="96" y="74"/>
                    <a:pt x="96" y="74"/>
                    <a:pt x="96" y="74"/>
                  </a:cubicBezTo>
                  <a:cubicBezTo>
                    <a:pt x="96" y="70"/>
                    <a:pt x="95" y="67"/>
                    <a:pt x="94" y="65"/>
                  </a:cubicBezTo>
                  <a:cubicBezTo>
                    <a:pt x="99" y="59"/>
                    <a:pt x="99" y="59"/>
                    <a:pt x="99" y="59"/>
                  </a:cubicBezTo>
                  <a:cubicBezTo>
                    <a:pt x="101" y="64"/>
                    <a:pt x="103" y="69"/>
                    <a:pt x="103" y="74"/>
                  </a:cubicBezTo>
                  <a:cubicBezTo>
                    <a:pt x="117" y="74"/>
                    <a:pt x="117" y="74"/>
                    <a:pt x="117" y="74"/>
                  </a:cubicBezTo>
                  <a:cubicBezTo>
                    <a:pt x="116" y="65"/>
                    <a:pt x="114" y="56"/>
                    <a:pt x="109" y="49"/>
                  </a:cubicBezTo>
                  <a:cubicBezTo>
                    <a:pt x="114" y="44"/>
                    <a:pt x="114" y="44"/>
                    <a:pt x="114" y="44"/>
                  </a:cubicBezTo>
                  <a:cubicBezTo>
                    <a:pt x="114" y="45"/>
                    <a:pt x="114" y="45"/>
                    <a:pt x="114" y="45"/>
                  </a:cubicBezTo>
                  <a:cubicBezTo>
                    <a:pt x="120" y="53"/>
                    <a:pt x="123" y="63"/>
                    <a:pt x="124" y="74"/>
                  </a:cubicBezTo>
                  <a:cubicBezTo>
                    <a:pt x="133" y="74"/>
                    <a:pt x="133" y="74"/>
                    <a:pt x="133" y="74"/>
                  </a:cubicBezTo>
                  <a:cubicBezTo>
                    <a:pt x="133" y="81"/>
                    <a:pt x="133" y="81"/>
                    <a:pt x="133" y="81"/>
                  </a:cubicBezTo>
                  <a:cubicBezTo>
                    <a:pt x="124" y="81"/>
                    <a:pt x="124" y="81"/>
                    <a:pt x="124" y="81"/>
                  </a:cubicBezTo>
                  <a:cubicBezTo>
                    <a:pt x="122" y="110"/>
                    <a:pt x="99" y="133"/>
                    <a:pt x="70" y="135"/>
                  </a:cubicBezTo>
                  <a:cubicBezTo>
                    <a:pt x="70" y="144"/>
                    <a:pt x="70" y="144"/>
                    <a:pt x="70" y="144"/>
                  </a:cubicBezTo>
                  <a:cubicBezTo>
                    <a:pt x="63" y="144"/>
                    <a:pt x="63" y="144"/>
                    <a:pt x="63" y="144"/>
                  </a:cubicBezTo>
                  <a:cubicBezTo>
                    <a:pt x="63" y="135"/>
                    <a:pt x="63" y="135"/>
                    <a:pt x="63" y="135"/>
                  </a:cubicBezTo>
                  <a:cubicBezTo>
                    <a:pt x="34" y="133"/>
                    <a:pt x="11" y="110"/>
                    <a:pt x="9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9" y="74"/>
                    <a:pt x="9" y="74"/>
                    <a:pt x="9" y="74"/>
                  </a:cubicBezTo>
                  <a:cubicBezTo>
                    <a:pt x="11" y="45"/>
                    <a:pt x="34" y="21"/>
                    <a:pt x="63" y="20"/>
                  </a:cubicBezTo>
                  <a:cubicBezTo>
                    <a:pt x="63" y="10"/>
                    <a:pt x="63" y="10"/>
                    <a:pt x="63" y="10"/>
                  </a:cubicBezTo>
                  <a:cubicBezTo>
                    <a:pt x="70" y="10"/>
                    <a:pt x="70" y="10"/>
                    <a:pt x="70" y="10"/>
                  </a:cubicBezTo>
                  <a:cubicBezTo>
                    <a:pt x="70" y="20"/>
                    <a:pt x="70" y="20"/>
                    <a:pt x="70" y="20"/>
                  </a:cubicBezTo>
                  <a:cubicBezTo>
                    <a:pt x="81" y="20"/>
                    <a:pt x="91" y="24"/>
                    <a:pt x="99" y="30"/>
                  </a:cubicBezTo>
                  <a:cubicBezTo>
                    <a:pt x="99" y="30"/>
                    <a:pt x="99" y="30"/>
                    <a:pt x="99" y="30"/>
                  </a:cubicBezTo>
                  <a:cubicBezTo>
                    <a:pt x="94" y="35"/>
                    <a:pt x="94" y="35"/>
                    <a:pt x="94" y="35"/>
                  </a:cubicBezTo>
                  <a:cubicBezTo>
                    <a:pt x="87" y="30"/>
                    <a:pt x="79" y="27"/>
                    <a:pt x="70" y="27"/>
                  </a:cubicBezTo>
                  <a:cubicBezTo>
                    <a:pt x="70" y="40"/>
                    <a:pt x="70" y="40"/>
                    <a:pt x="70" y="40"/>
                  </a:cubicBezTo>
                  <a:close/>
                  <a:moveTo>
                    <a:pt x="82" y="81"/>
                  </a:moveTo>
                  <a:cubicBezTo>
                    <a:pt x="81" y="87"/>
                    <a:pt x="76" y="92"/>
                    <a:pt x="70" y="93"/>
                  </a:cubicBezTo>
                  <a:cubicBezTo>
                    <a:pt x="70" y="107"/>
                    <a:pt x="70" y="107"/>
                    <a:pt x="70" y="107"/>
                  </a:cubicBezTo>
                  <a:cubicBezTo>
                    <a:pt x="84" y="105"/>
                    <a:pt x="95" y="94"/>
                    <a:pt x="96" y="81"/>
                  </a:cubicBezTo>
                  <a:cubicBezTo>
                    <a:pt x="82" y="81"/>
                    <a:pt x="82" y="81"/>
                    <a:pt x="82" y="81"/>
                  </a:cubicBezTo>
                  <a:close/>
                  <a:moveTo>
                    <a:pt x="63" y="93"/>
                  </a:moveTo>
                  <a:cubicBezTo>
                    <a:pt x="57" y="92"/>
                    <a:pt x="52" y="87"/>
                    <a:pt x="51" y="81"/>
                  </a:cubicBezTo>
                  <a:cubicBezTo>
                    <a:pt x="37" y="81"/>
                    <a:pt x="37" y="81"/>
                    <a:pt x="37" y="81"/>
                  </a:cubicBezTo>
                  <a:cubicBezTo>
                    <a:pt x="38" y="94"/>
                    <a:pt x="49" y="105"/>
                    <a:pt x="63" y="107"/>
                  </a:cubicBezTo>
                  <a:cubicBezTo>
                    <a:pt x="63" y="93"/>
                    <a:pt x="63" y="93"/>
                    <a:pt x="63" y="93"/>
                  </a:cubicBezTo>
                  <a:close/>
                  <a:moveTo>
                    <a:pt x="51" y="74"/>
                  </a:moveTo>
                  <a:cubicBezTo>
                    <a:pt x="52" y="68"/>
                    <a:pt x="57" y="63"/>
                    <a:pt x="63" y="61"/>
                  </a:cubicBezTo>
                  <a:cubicBezTo>
                    <a:pt x="63" y="47"/>
                    <a:pt x="63" y="47"/>
                    <a:pt x="63" y="47"/>
                  </a:cubicBezTo>
                  <a:cubicBezTo>
                    <a:pt x="49" y="49"/>
                    <a:pt x="38" y="60"/>
                    <a:pt x="37" y="74"/>
                  </a:cubicBezTo>
                  <a:cubicBezTo>
                    <a:pt x="51" y="74"/>
                    <a:pt x="51" y="74"/>
                    <a:pt x="51" y="74"/>
                  </a:cubicBezTo>
                  <a:close/>
                  <a:moveTo>
                    <a:pt x="63" y="27"/>
                  </a:moveTo>
                  <a:cubicBezTo>
                    <a:pt x="38" y="28"/>
                    <a:pt x="18" y="49"/>
                    <a:pt x="16" y="74"/>
                  </a:cubicBezTo>
                  <a:cubicBezTo>
                    <a:pt x="30" y="74"/>
                    <a:pt x="30" y="74"/>
                    <a:pt x="30" y="74"/>
                  </a:cubicBezTo>
                  <a:cubicBezTo>
                    <a:pt x="31" y="56"/>
                    <a:pt x="45" y="42"/>
                    <a:pt x="63" y="40"/>
                  </a:cubicBezTo>
                  <a:cubicBezTo>
                    <a:pt x="63" y="27"/>
                    <a:pt x="63" y="27"/>
                    <a:pt x="63" y="27"/>
                  </a:cubicBezTo>
                  <a:close/>
                  <a:moveTo>
                    <a:pt x="63" y="128"/>
                  </a:moveTo>
                  <a:cubicBezTo>
                    <a:pt x="63" y="114"/>
                    <a:pt x="63" y="114"/>
                    <a:pt x="63" y="114"/>
                  </a:cubicBezTo>
                  <a:cubicBezTo>
                    <a:pt x="45" y="112"/>
                    <a:pt x="31" y="98"/>
                    <a:pt x="30" y="81"/>
                  </a:cubicBezTo>
                  <a:cubicBezTo>
                    <a:pt x="16" y="81"/>
                    <a:pt x="16" y="81"/>
                    <a:pt x="16" y="81"/>
                  </a:cubicBezTo>
                  <a:cubicBezTo>
                    <a:pt x="18" y="106"/>
                    <a:pt x="38" y="126"/>
                    <a:pt x="63" y="128"/>
                  </a:cubicBezTo>
                  <a:close/>
                  <a:moveTo>
                    <a:pt x="70" y="114"/>
                  </a:moveTo>
                  <a:cubicBezTo>
                    <a:pt x="70" y="128"/>
                    <a:pt x="70" y="128"/>
                    <a:pt x="70" y="128"/>
                  </a:cubicBezTo>
                  <a:cubicBezTo>
                    <a:pt x="95" y="126"/>
                    <a:pt x="115" y="106"/>
                    <a:pt x="117" y="81"/>
                  </a:cubicBezTo>
                  <a:cubicBezTo>
                    <a:pt x="103" y="81"/>
                    <a:pt x="103" y="81"/>
                    <a:pt x="103" y="81"/>
                  </a:cubicBezTo>
                  <a:cubicBezTo>
                    <a:pt x="102" y="98"/>
                    <a:pt x="88" y="112"/>
                    <a:pt x="70" y="11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0" name="Freeform 17"/>
            <p:cNvSpPr>
              <a:spLocks noEditPoints="1"/>
            </p:cNvSpPr>
            <p:nvPr/>
          </p:nvSpPr>
          <p:spPr bwMode="auto">
            <a:xfrm>
              <a:off x="8893176" y="4381500"/>
              <a:ext cx="319088" cy="530225"/>
            </a:xfrm>
            <a:custGeom>
              <a:avLst/>
              <a:gdLst>
                <a:gd name="T0" fmla="*/ 159544 w 92"/>
                <a:gd name="T1" fmla="*/ 242587 h 153"/>
                <a:gd name="T2" fmla="*/ 305215 w 92"/>
                <a:gd name="T3" fmla="*/ 384673 h 153"/>
                <a:gd name="T4" fmla="*/ 159544 w 92"/>
                <a:gd name="T5" fmla="*/ 530225 h 153"/>
                <a:gd name="T6" fmla="*/ 13873 w 92"/>
                <a:gd name="T7" fmla="*/ 384673 h 153"/>
                <a:gd name="T8" fmla="*/ 159544 w 92"/>
                <a:gd name="T9" fmla="*/ 242587 h 153"/>
                <a:gd name="T10" fmla="*/ 159544 w 92"/>
                <a:gd name="T11" fmla="*/ 242587 h 153"/>
                <a:gd name="T12" fmla="*/ 159544 w 92"/>
                <a:gd name="T13" fmla="*/ 273776 h 153"/>
                <a:gd name="T14" fmla="*/ 270531 w 92"/>
                <a:gd name="T15" fmla="*/ 384673 h 153"/>
                <a:gd name="T16" fmla="*/ 159544 w 92"/>
                <a:gd name="T17" fmla="*/ 495570 h 153"/>
                <a:gd name="T18" fmla="*/ 48557 w 92"/>
                <a:gd name="T19" fmla="*/ 384673 h 153"/>
                <a:gd name="T20" fmla="*/ 159544 w 92"/>
                <a:gd name="T21" fmla="*/ 273776 h 153"/>
                <a:gd name="T22" fmla="*/ 159544 w 92"/>
                <a:gd name="T23" fmla="*/ 273776 h 153"/>
                <a:gd name="T24" fmla="*/ 159544 w 92"/>
                <a:gd name="T25" fmla="*/ 280707 h 153"/>
                <a:gd name="T26" fmla="*/ 183822 w 92"/>
                <a:gd name="T27" fmla="*/ 353483 h 153"/>
                <a:gd name="T28" fmla="*/ 260126 w 92"/>
                <a:gd name="T29" fmla="*/ 353483 h 153"/>
                <a:gd name="T30" fmla="*/ 197696 w 92"/>
                <a:gd name="T31" fmla="*/ 398535 h 153"/>
                <a:gd name="T32" fmla="*/ 221974 w 92"/>
                <a:gd name="T33" fmla="*/ 471311 h 153"/>
                <a:gd name="T34" fmla="*/ 159544 w 92"/>
                <a:gd name="T35" fmla="*/ 426259 h 153"/>
                <a:gd name="T36" fmla="*/ 97114 w 92"/>
                <a:gd name="T37" fmla="*/ 471311 h 153"/>
                <a:gd name="T38" fmla="*/ 121392 w 92"/>
                <a:gd name="T39" fmla="*/ 398535 h 153"/>
                <a:gd name="T40" fmla="*/ 58962 w 92"/>
                <a:gd name="T41" fmla="*/ 353483 h 153"/>
                <a:gd name="T42" fmla="*/ 135266 w 92"/>
                <a:gd name="T43" fmla="*/ 353483 h 153"/>
                <a:gd name="T44" fmla="*/ 159544 w 92"/>
                <a:gd name="T45" fmla="*/ 280707 h 153"/>
                <a:gd name="T46" fmla="*/ 0 w 92"/>
                <a:gd name="T47" fmla="*/ 0 h 153"/>
                <a:gd name="T48" fmla="*/ 52025 w 92"/>
                <a:gd name="T49" fmla="*/ 0 h 153"/>
                <a:gd name="T50" fmla="*/ 52025 w 92"/>
                <a:gd name="T51" fmla="*/ 155949 h 153"/>
                <a:gd name="T52" fmla="*/ 0 w 92"/>
                <a:gd name="T53" fmla="*/ 117828 h 153"/>
                <a:gd name="T54" fmla="*/ 0 w 92"/>
                <a:gd name="T55" fmla="*/ 0 h 153"/>
                <a:gd name="T56" fmla="*/ 86709 w 92"/>
                <a:gd name="T57" fmla="*/ 0 h 153"/>
                <a:gd name="T58" fmla="*/ 232379 w 92"/>
                <a:gd name="T59" fmla="*/ 0 h 153"/>
                <a:gd name="T60" fmla="*/ 232379 w 92"/>
                <a:gd name="T61" fmla="*/ 183673 h 153"/>
                <a:gd name="T62" fmla="*/ 159544 w 92"/>
                <a:gd name="T63" fmla="*/ 242587 h 153"/>
                <a:gd name="T64" fmla="*/ 86709 w 92"/>
                <a:gd name="T65" fmla="*/ 183673 h 153"/>
                <a:gd name="T66" fmla="*/ 86709 w 92"/>
                <a:gd name="T67" fmla="*/ 0 h 153"/>
                <a:gd name="T68" fmla="*/ 267063 w 92"/>
                <a:gd name="T69" fmla="*/ 0 h 153"/>
                <a:gd name="T70" fmla="*/ 319088 w 92"/>
                <a:gd name="T71" fmla="*/ 0 h 153"/>
                <a:gd name="T72" fmla="*/ 319088 w 92"/>
                <a:gd name="T73" fmla="*/ 117828 h 153"/>
                <a:gd name="T74" fmla="*/ 267063 w 92"/>
                <a:gd name="T75" fmla="*/ 155949 h 153"/>
                <a:gd name="T76" fmla="*/ 267063 w 92"/>
                <a:gd name="T77" fmla="*/ 0 h 153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0" t="0" r="r" b="b"/>
              <a:pathLst>
                <a:path w="92" h="153">
                  <a:moveTo>
                    <a:pt x="46" y="70"/>
                  </a:moveTo>
                  <a:cubicBezTo>
                    <a:pt x="69" y="70"/>
                    <a:pt x="88" y="88"/>
                    <a:pt x="88" y="111"/>
                  </a:cubicBezTo>
                  <a:cubicBezTo>
                    <a:pt x="88" y="134"/>
                    <a:pt x="69" y="153"/>
                    <a:pt x="46" y="153"/>
                  </a:cubicBezTo>
                  <a:cubicBezTo>
                    <a:pt x="23" y="153"/>
                    <a:pt x="4" y="134"/>
                    <a:pt x="4" y="111"/>
                  </a:cubicBezTo>
                  <a:cubicBezTo>
                    <a:pt x="4" y="88"/>
                    <a:pt x="23" y="70"/>
                    <a:pt x="46" y="70"/>
                  </a:cubicBezTo>
                  <a:cubicBezTo>
                    <a:pt x="46" y="70"/>
                    <a:pt x="46" y="70"/>
                    <a:pt x="46" y="70"/>
                  </a:cubicBezTo>
                  <a:close/>
                  <a:moveTo>
                    <a:pt x="46" y="79"/>
                  </a:moveTo>
                  <a:cubicBezTo>
                    <a:pt x="64" y="79"/>
                    <a:pt x="78" y="94"/>
                    <a:pt x="78" y="111"/>
                  </a:cubicBezTo>
                  <a:cubicBezTo>
                    <a:pt x="78" y="129"/>
                    <a:pt x="64" y="143"/>
                    <a:pt x="46" y="143"/>
                  </a:cubicBezTo>
                  <a:cubicBezTo>
                    <a:pt x="29" y="143"/>
                    <a:pt x="14" y="129"/>
                    <a:pt x="14" y="111"/>
                  </a:cubicBezTo>
                  <a:cubicBezTo>
                    <a:pt x="14" y="94"/>
                    <a:pt x="29" y="79"/>
                    <a:pt x="46" y="79"/>
                  </a:cubicBezTo>
                  <a:cubicBezTo>
                    <a:pt x="46" y="79"/>
                    <a:pt x="46" y="79"/>
                    <a:pt x="46" y="79"/>
                  </a:cubicBezTo>
                  <a:close/>
                  <a:moveTo>
                    <a:pt x="46" y="81"/>
                  </a:moveTo>
                  <a:cubicBezTo>
                    <a:pt x="53" y="102"/>
                    <a:pt x="53" y="102"/>
                    <a:pt x="53" y="102"/>
                  </a:cubicBezTo>
                  <a:cubicBezTo>
                    <a:pt x="75" y="102"/>
                    <a:pt x="75" y="102"/>
                    <a:pt x="75" y="102"/>
                  </a:cubicBezTo>
                  <a:cubicBezTo>
                    <a:pt x="57" y="115"/>
                    <a:pt x="57" y="115"/>
                    <a:pt x="57" y="115"/>
                  </a:cubicBezTo>
                  <a:cubicBezTo>
                    <a:pt x="64" y="136"/>
                    <a:pt x="64" y="136"/>
                    <a:pt x="64" y="136"/>
                  </a:cubicBezTo>
                  <a:cubicBezTo>
                    <a:pt x="46" y="123"/>
                    <a:pt x="46" y="123"/>
                    <a:pt x="46" y="123"/>
                  </a:cubicBezTo>
                  <a:cubicBezTo>
                    <a:pt x="28" y="136"/>
                    <a:pt x="28" y="136"/>
                    <a:pt x="28" y="136"/>
                  </a:cubicBezTo>
                  <a:cubicBezTo>
                    <a:pt x="35" y="115"/>
                    <a:pt x="35" y="115"/>
                    <a:pt x="35" y="115"/>
                  </a:cubicBezTo>
                  <a:cubicBezTo>
                    <a:pt x="17" y="102"/>
                    <a:pt x="17" y="102"/>
                    <a:pt x="17" y="102"/>
                  </a:cubicBezTo>
                  <a:cubicBezTo>
                    <a:pt x="39" y="102"/>
                    <a:pt x="39" y="102"/>
                    <a:pt x="39" y="102"/>
                  </a:cubicBezTo>
                  <a:cubicBezTo>
                    <a:pt x="46" y="81"/>
                    <a:pt x="46" y="81"/>
                    <a:pt x="46" y="81"/>
                  </a:cubicBezTo>
                  <a:close/>
                  <a:moveTo>
                    <a:pt x="0" y="0"/>
                  </a:moveTo>
                  <a:cubicBezTo>
                    <a:pt x="15" y="0"/>
                    <a:pt x="15" y="0"/>
                    <a:pt x="15" y="0"/>
                  </a:cubicBezTo>
                  <a:cubicBezTo>
                    <a:pt x="15" y="45"/>
                    <a:pt x="15" y="45"/>
                    <a:pt x="15" y="45"/>
                  </a:cubicBezTo>
                  <a:cubicBezTo>
                    <a:pt x="0" y="34"/>
                    <a:pt x="0" y="34"/>
                    <a:pt x="0" y="34"/>
                  </a:cubicBezTo>
                  <a:cubicBezTo>
                    <a:pt x="0" y="0"/>
                    <a:pt x="0" y="0"/>
                    <a:pt x="0" y="0"/>
                  </a:cubicBezTo>
                  <a:close/>
                  <a:moveTo>
                    <a:pt x="25" y="0"/>
                  </a:moveTo>
                  <a:cubicBezTo>
                    <a:pt x="67" y="0"/>
                    <a:pt x="67" y="0"/>
                    <a:pt x="67" y="0"/>
                  </a:cubicBezTo>
                  <a:cubicBezTo>
                    <a:pt x="67" y="53"/>
                    <a:pt x="67" y="53"/>
                    <a:pt x="67" y="53"/>
                  </a:cubicBezTo>
                  <a:cubicBezTo>
                    <a:pt x="46" y="70"/>
                    <a:pt x="46" y="70"/>
                    <a:pt x="46" y="70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25" y="0"/>
                    <a:pt x="25" y="0"/>
                    <a:pt x="25" y="0"/>
                  </a:cubicBezTo>
                  <a:close/>
                  <a:moveTo>
                    <a:pt x="77" y="0"/>
                  </a:moveTo>
                  <a:cubicBezTo>
                    <a:pt x="92" y="0"/>
                    <a:pt x="92" y="0"/>
                    <a:pt x="92" y="0"/>
                  </a:cubicBezTo>
                  <a:cubicBezTo>
                    <a:pt x="92" y="34"/>
                    <a:pt x="92" y="34"/>
                    <a:pt x="92" y="34"/>
                  </a:cubicBezTo>
                  <a:cubicBezTo>
                    <a:pt x="77" y="45"/>
                    <a:pt x="77" y="45"/>
                    <a:pt x="77" y="45"/>
                  </a:cubicBezTo>
                  <a:cubicBezTo>
                    <a:pt x="77" y="0"/>
                    <a:pt x="77" y="0"/>
                    <a:pt x="7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sp>
        <p:nvSpPr>
          <p:cNvPr id="21" name="Text Box 4"/>
          <p:cNvSpPr>
            <a:spLocks noChangeArrowheads="1"/>
          </p:cNvSpPr>
          <p:nvPr/>
        </p:nvSpPr>
        <p:spPr bwMode="auto">
          <a:xfrm>
            <a:off x="8536043" y="1993732"/>
            <a:ext cx="1761954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zh-CN" altLang="en-US" b="1" dirty="0" smtClean="0">
                <a:solidFill>
                  <a:srgbClr val="00B0F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单击添加</a:t>
            </a:r>
            <a:r>
              <a:rPr lang="zh-CN" altLang="en-US" b="1" dirty="0">
                <a:solidFill>
                  <a:srgbClr val="00B0F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标题</a:t>
            </a:r>
            <a:endParaRPr lang="en-US" b="1" dirty="0">
              <a:solidFill>
                <a:srgbClr val="00B0F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22" name="直接连接符 39"/>
          <p:cNvSpPr>
            <a:spLocks noChangeShapeType="1"/>
          </p:cNvSpPr>
          <p:nvPr/>
        </p:nvSpPr>
        <p:spPr bwMode="auto">
          <a:xfrm flipV="1">
            <a:off x="8536043" y="2469753"/>
            <a:ext cx="2027887" cy="0"/>
          </a:xfrm>
          <a:prstGeom prst="line">
            <a:avLst/>
          </a:prstGeom>
          <a:noFill/>
          <a:ln w="28575" cap="flat" cmpd="sng">
            <a:solidFill>
              <a:schemeClr val="tx1">
                <a:lumMod val="75000"/>
                <a:lumOff val="25000"/>
              </a:schemeClr>
            </a:solidFill>
            <a:beve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3" name="矩形 22"/>
          <p:cNvSpPr>
            <a:spLocks noChangeArrowheads="1"/>
          </p:cNvSpPr>
          <p:nvPr/>
        </p:nvSpPr>
        <p:spPr bwMode="auto">
          <a:xfrm>
            <a:off x="8534918" y="2549619"/>
            <a:ext cx="2159706" cy="5909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buNone/>
            </a:pPr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单击此处编辑您要的内容，</a:t>
            </a:r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更多作品请在稻壳儿搜索：野百合。</a:t>
            </a:r>
            <a:endParaRPr lang="en-US" altLang="zh-CN" sz="12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4" name="Text Box 4"/>
          <p:cNvSpPr>
            <a:spLocks noChangeArrowheads="1"/>
          </p:cNvSpPr>
          <p:nvPr/>
        </p:nvSpPr>
        <p:spPr bwMode="auto">
          <a:xfrm>
            <a:off x="8536043" y="4064574"/>
            <a:ext cx="1761954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zh-CN" altLang="en-US" b="1" dirty="0" smtClean="0">
                <a:solidFill>
                  <a:srgbClr val="FFC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单击添加</a:t>
            </a:r>
            <a:r>
              <a:rPr lang="zh-CN" altLang="en-US" b="1" dirty="0">
                <a:solidFill>
                  <a:srgbClr val="FFC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标题</a:t>
            </a:r>
            <a:endParaRPr lang="en-US" b="1" dirty="0">
              <a:solidFill>
                <a:srgbClr val="FFC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25" name="直接连接符 39"/>
          <p:cNvSpPr>
            <a:spLocks noChangeShapeType="1"/>
          </p:cNvSpPr>
          <p:nvPr/>
        </p:nvSpPr>
        <p:spPr bwMode="auto">
          <a:xfrm flipV="1">
            <a:off x="8536043" y="4540595"/>
            <a:ext cx="2027887" cy="0"/>
          </a:xfrm>
          <a:prstGeom prst="line">
            <a:avLst/>
          </a:prstGeom>
          <a:noFill/>
          <a:ln w="28575" cap="flat" cmpd="sng">
            <a:solidFill>
              <a:schemeClr val="tx1">
                <a:lumMod val="75000"/>
                <a:lumOff val="25000"/>
              </a:schemeClr>
            </a:solidFill>
            <a:beve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6" name="矩形 25"/>
          <p:cNvSpPr>
            <a:spLocks noChangeArrowheads="1"/>
          </p:cNvSpPr>
          <p:nvPr/>
        </p:nvSpPr>
        <p:spPr bwMode="auto">
          <a:xfrm>
            <a:off x="8534918" y="4620461"/>
            <a:ext cx="2159706" cy="5909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buNone/>
            </a:pPr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单击此处编辑您要的内容，</a:t>
            </a:r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更多作品请在稻壳儿搜索：野百合。</a:t>
            </a:r>
            <a:endParaRPr lang="en-US" altLang="zh-CN" sz="12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7" name="Text Box 4"/>
          <p:cNvSpPr>
            <a:spLocks noChangeArrowheads="1"/>
          </p:cNvSpPr>
          <p:nvPr/>
        </p:nvSpPr>
        <p:spPr bwMode="auto">
          <a:xfrm>
            <a:off x="1095998" y="1974958"/>
            <a:ext cx="1761954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zh-CN" altLang="en-US" b="1" dirty="0" smtClean="0">
                <a:solidFill>
                  <a:srgbClr val="FF505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单击添加</a:t>
            </a:r>
            <a:r>
              <a:rPr lang="zh-CN" altLang="en-US" b="1" dirty="0">
                <a:solidFill>
                  <a:srgbClr val="FF505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标题</a:t>
            </a:r>
            <a:endParaRPr lang="en-US" b="1" dirty="0">
              <a:solidFill>
                <a:srgbClr val="FF505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28" name="直接连接符 39"/>
          <p:cNvSpPr>
            <a:spLocks noChangeShapeType="1"/>
          </p:cNvSpPr>
          <p:nvPr/>
        </p:nvSpPr>
        <p:spPr bwMode="auto">
          <a:xfrm flipV="1">
            <a:off x="1095998" y="2450979"/>
            <a:ext cx="2027887" cy="0"/>
          </a:xfrm>
          <a:prstGeom prst="line">
            <a:avLst/>
          </a:prstGeom>
          <a:noFill/>
          <a:ln w="28575" cap="flat" cmpd="sng">
            <a:solidFill>
              <a:schemeClr val="tx1">
                <a:lumMod val="75000"/>
                <a:lumOff val="25000"/>
              </a:schemeClr>
            </a:solidFill>
            <a:beve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9" name="矩形 28"/>
          <p:cNvSpPr>
            <a:spLocks noChangeArrowheads="1"/>
          </p:cNvSpPr>
          <p:nvPr/>
        </p:nvSpPr>
        <p:spPr bwMode="auto">
          <a:xfrm>
            <a:off x="1094873" y="2530845"/>
            <a:ext cx="2159706" cy="5909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buNone/>
            </a:pPr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单击此处编辑您要的内容，</a:t>
            </a:r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更多作品请在稻壳儿搜索</a:t>
            </a:r>
            <a:r>
              <a:rPr lang="zh-CN" alt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：野百合。</a:t>
            </a:r>
            <a:endParaRPr lang="en-US" altLang="zh-CN" sz="12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0" name="Text Box 4"/>
          <p:cNvSpPr>
            <a:spLocks noChangeArrowheads="1"/>
          </p:cNvSpPr>
          <p:nvPr/>
        </p:nvSpPr>
        <p:spPr bwMode="auto">
          <a:xfrm>
            <a:off x="1095998" y="4110900"/>
            <a:ext cx="1761954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zh-CN" altLang="en-US" b="1" dirty="0" smtClean="0">
                <a:solidFill>
                  <a:srgbClr val="00B05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单击添加</a:t>
            </a:r>
            <a:r>
              <a:rPr lang="zh-CN" altLang="en-US" b="1" dirty="0">
                <a:solidFill>
                  <a:srgbClr val="00B05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标题</a:t>
            </a:r>
            <a:endParaRPr lang="en-US" b="1" dirty="0">
              <a:solidFill>
                <a:srgbClr val="00B05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31" name="直接连接符 39"/>
          <p:cNvSpPr>
            <a:spLocks noChangeShapeType="1"/>
          </p:cNvSpPr>
          <p:nvPr/>
        </p:nvSpPr>
        <p:spPr bwMode="auto">
          <a:xfrm flipV="1">
            <a:off x="1095998" y="4586921"/>
            <a:ext cx="2027887" cy="0"/>
          </a:xfrm>
          <a:prstGeom prst="line">
            <a:avLst/>
          </a:prstGeom>
          <a:noFill/>
          <a:ln w="28575" cap="flat" cmpd="sng">
            <a:solidFill>
              <a:schemeClr val="tx1">
                <a:lumMod val="75000"/>
                <a:lumOff val="25000"/>
              </a:schemeClr>
            </a:solidFill>
            <a:beve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2" name="矩形 31"/>
          <p:cNvSpPr>
            <a:spLocks noChangeArrowheads="1"/>
          </p:cNvSpPr>
          <p:nvPr/>
        </p:nvSpPr>
        <p:spPr bwMode="auto">
          <a:xfrm>
            <a:off x="1094873" y="4666787"/>
            <a:ext cx="2159706" cy="5909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buNone/>
            </a:pPr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单击此处编辑您要的内容，</a:t>
            </a:r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更多作品请在稻壳儿搜索：野百合。</a:t>
            </a:r>
            <a:endParaRPr lang="en-US" altLang="zh-CN" sz="12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6"/>
          <p:cNvGrpSpPr/>
          <p:nvPr/>
        </p:nvGrpSpPr>
        <p:grpSpPr bwMode="auto">
          <a:xfrm>
            <a:off x="288825" y="272851"/>
            <a:ext cx="704597" cy="464734"/>
            <a:chOff x="0" y="0"/>
            <a:chExt cx="2239" cy="1479"/>
          </a:xfrm>
        </p:grpSpPr>
        <p:sp>
          <p:nvSpPr>
            <p:cNvPr id="3" name="AutoShape 17"/>
            <p:cNvSpPr/>
            <p:nvPr/>
          </p:nvSpPr>
          <p:spPr bwMode="auto">
            <a:xfrm>
              <a:off x="708" y="34"/>
              <a:ext cx="1481" cy="1270"/>
            </a:xfrm>
            <a:custGeom>
              <a:avLst/>
              <a:gdLst/>
              <a:ahLst/>
              <a:cxnLst/>
              <a:rect l="0" t="0" r="r" b="b"/>
              <a:pathLst>
                <a:path w="21600" h="21600">
                  <a:moveTo>
                    <a:pt x="577" y="11364"/>
                  </a:moveTo>
                  <a:lnTo>
                    <a:pt x="0" y="21600"/>
                  </a:lnTo>
                  <a:lnTo>
                    <a:pt x="21600" y="0"/>
                  </a:lnTo>
                  <a:lnTo>
                    <a:pt x="577" y="11364"/>
                  </a:lnTo>
                  <a:close/>
                  <a:moveTo>
                    <a:pt x="577" y="11364"/>
                  </a:moveTo>
                </a:path>
              </a:pathLst>
            </a:custGeom>
            <a:solidFill>
              <a:schemeClr val="accent6">
                <a:lumMod val="50000"/>
              </a:schemeClr>
            </a:solidFill>
            <a:ln w="25400" cap="flat">
              <a:solidFill>
                <a:schemeClr val="tx1">
                  <a:alpha val="0"/>
                </a:schemeClr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Gill Sans" charset="0"/>
                <a:ea typeface="Heiti SC Light" charset="0"/>
                <a:sym typeface="Gill Sans" charset="0"/>
              </a:endParaRPr>
            </a:p>
          </p:txBody>
        </p:sp>
        <p:sp>
          <p:nvSpPr>
            <p:cNvPr id="4" name="AutoShape 18"/>
            <p:cNvSpPr/>
            <p:nvPr/>
          </p:nvSpPr>
          <p:spPr bwMode="auto">
            <a:xfrm>
              <a:off x="671" y="54"/>
              <a:ext cx="1518" cy="1297"/>
            </a:xfrm>
            <a:custGeom>
              <a:avLst/>
              <a:gdLst/>
              <a:ahLst/>
              <a:cxnLst/>
              <a:rect l="0" t="0" r="r" b="b"/>
              <a:pathLst>
                <a:path w="21600" h="21600">
                  <a:moveTo>
                    <a:pt x="338" y="10512"/>
                  </a:moveTo>
                  <a:lnTo>
                    <a:pt x="0" y="21600"/>
                  </a:lnTo>
                  <a:lnTo>
                    <a:pt x="2612" y="12113"/>
                  </a:lnTo>
                  <a:lnTo>
                    <a:pt x="21600" y="0"/>
                  </a:lnTo>
                  <a:lnTo>
                    <a:pt x="14474" y="1859"/>
                  </a:lnTo>
                  <a:lnTo>
                    <a:pt x="338" y="10512"/>
                  </a:lnTo>
                  <a:close/>
                  <a:moveTo>
                    <a:pt x="338" y="10512"/>
                  </a:moveTo>
                </a:path>
              </a:pathLst>
            </a:custGeom>
            <a:solidFill>
              <a:srgbClr val="92D050"/>
            </a:solidFill>
            <a:ln w="25400" cap="flat">
              <a:solidFill>
                <a:schemeClr val="tx1">
                  <a:alpha val="0"/>
                </a:schemeClr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Gill Sans" charset="0"/>
                <a:ea typeface="Heiti SC Light" charset="0"/>
                <a:sym typeface="Gill Sans" charset="0"/>
              </a:endParaRPr>
            </a:p>
          </p:txBody>
        </p:sp>
        <p:sp>
          <p:nvSpPr>
            <p:cNvPr id="5" name="AutoShape 19"/>
            <p:cNvSpPr/>
            <p:nvPr/>
          </p:nvSpPr>
          <p:spPr bwMode="auto">
            <a:xfrm>
              <a:off x="0" y="0"/>
              <a:ext cx="2239" cy="700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w 21600"/>
                <a:gd name="T9" fmla="*/ 0 h 2160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1600" h="21600">
                  <a:moveTo>
                    <a:pt x="0" y="12991"/>
                  </a:moveTo>
                  <a:lnTo>
                    <a:pt x="6723" y="21600"/>
                  </a:lnTo>
                  <a:lnTo>
                    <a:pt x="21600" y="0"/>
                  </a:lnTo>
                  <a:lnTo>
                    <a:pt x="0" y="12991"/>
                  </a:lnTo>
                  <a:close/>
                  <a:moveTo>
                    <a:pt x="0" y="12991"/>
                  </a:moveTo>
                </a:path>
              </a:pathLst>
            </a:custGeom>
            <a:solidFill>
              <a:srgbClr val="00B050"/>
            </a:solidFill>
            <a:ln w="25400" cap="flat">
              <a:solidFill>
                <a:schemeClr val="tx1">
                  <a:alpha val="0"/>
                </a:schemeClr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zh-CN" altLang="en-US"/>
            </a:p>
          </p:txBody>
        </p:sp>
        <p:sp>
          <p:nvSpPr>
            <p:cNvPr id="6" name="AutoShape 20"/>
            <p:cNvSpPr/>
            <p:nvPr/>
          </p:nvSpPr>
          <p:spPr bwMode="auto">
            <a:xfrm>
              <a:off x="876" y="11"/>
              <a:ext cx="1335" cy="1468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w 21600"/>
                <a:gd name="T9" fmla="*/ 0 h 2160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1600" h="21600">
                  <a:moveTo>
                    <a:pt x="0" y="10747"/>
                  </a:moveTo>
                  <a:lnTo>
                    <a:pt x="21600" y="0"/>
                  </a:lnTo>
                  <a:lnTo>
                    <a:pt x="7562" y="21600"/>
                  </a:lnTo>
                  <a:lnTo>
                    <a:pt x="0" y="10747"/>
                  </a:lnTo>
                  <a:close/>
                  <a:moveTo>
                    <a:pt x="0" y="10747"/>
                  </a:moveTo>
                </a:path>
              </a:pathLst>
            </a:custGeom>
            <a:solidFill>
              <a:srgbClr val="00B050"/>
            </a:solidFill>
            <a:ln w="25400" cap="flat">
              <a:solidFill>
                <a:schemeClr val="tx1">
                  <a:alpha val="0"/>
                </a:schemeClr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zh-CN" altLang="en-US"/>
            </a:p>
          </p:txBody>
        </p:sp>
      </p:grpSp>
      <p:sp>
        <p:nvSpPr>
          <p:cNvPr id="7" name="文本框 2"/>
          <p:cNvSpPr txBox="1"/>
          <p:nvPr/>
        </p:nvSpPr>
        <p:spPr>
          <a:xfrm>
            <a:off x="1057934" y="292751"/>
            <a:ext cx="2452910" cy="40011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dist"/>
            <a:r>
              <a:rPr lang="zh-CN" altLang="en-US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点击此处添加目录</a:t>
            </a:r>
          </a:p>
        </p:txBody>
      </p:sp>
      <p:pic>
        <p:nvPicPr>
          <p:cNvPr id="8" name="图片占位符 8" descr="childhood020.jpg"/>
          <p:cNvPicPr>
            <a:picLocks noGrp="1" noChangeAspect="1"/>
          </p:cNvPicPr>
          <p:nvPr/>
        </p:nvPicPr>
        <p:blipFill>
          <a:blip r:embed="rId2"/>
          <a:srcRect t="21805" b="21805"/>
          <a:stretch>
            <a:fillRect/>
          </a:stretch>
        </p:blipFill>
        <p:spPr>
          <a:xfrm>
            <a:off x="4951581" y="1302105"/>
            <a:ext cx="5439327" cy="2040123"/>
          </a:xfrm>
          <a:prstGeom prst="rect">
            <a:avLst/>
          </a:prstGeom>
          <a:noFill/>
          <a:ln w="28575">
            <a:solidFill>
              <a:schemeClr val="bg1"/>
            </a:solidFill>
            <a:miter/>
          </a:ln>
        </p:spPr>
      </p:pic>
      <p:pic>
        <p:nvPicPr>
          <p:cNvPr id="9" name="图片占位符 6" descr="childhood008.jpg"/>
          <p:cNvPicPr>
            <a:picLocks noGrp="1" noChangeAspect="1"/>
          </p:cNvPicPr>
          <p:nvPr/>
        </p:nvPicPr>
        <p:blipFill>
          <a:blip r:embed="rId3"/>
          <a:srcRect t="1694" b="1694"/>
          <a:stretch>
            <a:fillRect/>
          </a:stretch>
        </p:blipFill>
        <p:spPr>
          <a:xfrm>
            <a:off x="7024882" y="3780285"/>
            <a:ext cx="3366026" cy="2391649"/>
          </a:xfrm>
          <a:prstGeom prst="rect">
            <a:avLst/>
          </a:prstGeom>
          <a:noFill/>
          <a:ln w="28575">
            <a:solidFill>
              <a:schemeClr val="bg1"/>
            </a:solidFill>
            <a:miter/>
          </a:ln>
        </p:spPr>
      </p:pic>
      <p:sp>
        <p:nvSpPr>
          <p:cNvPr id="10" name="文本框 9"/>
          <p:cNvSpPr txBox="1"/>
          <p:nvPr/>
        </p:nvSpPr>
        <p:spPr>
          <a:xfrm>
            <a:off x="1227222" y="4261276"/>
            <a:ext cx="280807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b="1" dirty="0">
                <a:solidFill>
                  <a:srgbClr val="F3591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单击此处添加标题</a:t>
            </a:r>
          </a:p>
        </p:txBody>
      </p:sp>
      <p:sp>
        <p:nvSpPr>
          <p:cNvPr id="11" name="矩形 10"/>
          <p:cNvSpPr>
            <a:spLocks noChangeArrowheads="1"/>
          </p:cNvSpPr>
          <p:nvPr/>
        </p:nvSpPr>
        <p:spPr bwMode="auto">
          <a:xfrm>
            <a:off x="1227222" y="4758549"/>
            <a:ext cx="3098600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buNone/>
            </a:pPr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单击此处编辑您要的内容，建议您在展示时采用微软雅黑字体，本模版所有图形线条及其相应素材均可自由编辑、改色、替换。更多使用说明和作品请详阅模版最末的使用手册。</a:t>
            </a:r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更多作品请在稻壳儿搜索：野百合。</a:t>
            </a:r>
            <a:endParaRPr lang="en-US" altLang="zh-CN" sz="12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45662" y="15667"/>
            <a:ext cx="2587906" cy="21014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" name="组合 2"/>
          <p:cNvGrpSpPr/>
          <p:nvPr/>
        </p:nvGrpSpPr>
        <p:grpSpPr>
          <a:xfrm>
            <a:off x="1664405" y="1497996"/>
            <a:ext cx="5151438" cy="1862138"/>
            <a:chOff x="1709561" y="1622174"/>
            <a:chExt cx="5151438" cy="1862138"/>
          </a:xfrm>
        </p:grpSpPr>
        <p:sp>
          <p:nvSpPr>
            <p:cNvPr id="4" name="文本框 3"/>
            <p:cNvSpPr txBox="1"/>
            <p:nvPr/>
          </p:nvSpPr>
          <p:spPr>
            <a:xfrm>
              <a:off x="3827286" y="1800124"/>
              <a:ext cx="3033713" cy="523875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28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 Black" panose="020B0A04020102020204" pitchFamily="34" charset="0"/>
                  <a:ea typeface="微软雅黑" panose="020B0503020204020204" pitchFamily="34" charset="-122"/>
                </a:rPr>
                <a:t>点击此处添加标题</a:t>
              </a:r>
            </a:p>
          </p:txBody>
        </p:sp>
        <p:sp>
          <p:nvSpPr>
            <p:cNvPr id="5" name="文本框 4"/>
            <p:cNvSpPr txBox="1"/>
            <p:nvPr/>
          </p:nvSpPr>
          <p:spPr>
            <a:xfrm>
              <a:off x="1709561" y="1622174"/>
              <a:ext cx="2117725" cy="1862138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11500" b="1" dirty="0" smtClean="0">
                  <a:solidFill>
                    <a:srgbClr val="EF5077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03</a:t>
              </a:r>
              <a:endParaRPr lang="zh-CN" altLang="en-US" sz="11500" b="1" dirty="0">
                <a:solidFill>
                  <a:srgbClr val="EF5077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pic>
        <p:nvPicPr>
          <p:cNvPr id="7" name="图片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572000"/>
            <a:ext cx="12192000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369605" y="4258761"/>
            <a:ext cx="1670928" cy="2181904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386818" y="4361327"/>
            <a:ext cx="1504954" cy="2079337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0" name="矩形 9"/>
          <p:cNvSpPr/>
          <p:nvPr/>
        </p:nvSpPr>
        <p:spPr>
          <a:xfrm>
            <a:off x="3782130" y="2199821"/>
            <a:ext cx="3166305" cy="775597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1216660">
              <a:lnSpc>
                <a:spcPct val="120000"/>
              </a:lnSpc>
              <a:spcBef>
                <a:spcPct val="20000"/>
              </a:spcBef>
            </a:pPr>
            <a:r>
              <a:rPr lang="zh-CN" altLang="en-US" sz="1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单击此处编辑您要的内容。建议字体使用微软雅黑。</a:t>
            </a:r>
            <a:r>
              <a:rPr lang="zh-CN" altLang="en-US" sz="1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更多作品请在稻壳儿搜索：</a:t>
            </a: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野百合</a:t>
            </a:r>
            <a:r>
              <a:rPr lang="zh-CN" altLang="en-US" sz="1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。</a:t>
            </a:r>
            <a:endParaRPr lang="en-US" altLang="zh-CN" sz="1400" dirty="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6"/>
          <p:cNvGrpSpPr/>
          <p:nvPr/>
        </p:nvGrpSpPr>
        <p:grpSpPr bwMode="auto">
          <a:xfrm>
            <a:off x="288825" y="272851"/>
            <a:ext cx="704597" cy="464734"/>
            <a:chOff x="0" y="0"/>
            <a:chExt cx="2239" cy="1479"/>
          </a:xfrm>
        </p:grpSpPr>
        <p:sp>
          <p:nvSpPr>
            <p:cNvPr id="3" name="AutoShape 17"/>
            <p:cNvSpPr/>
            <p:nvPr/>
          </p:nvSpPr>
          <p:spPr bwMode="auto">
            <a:xfrm>
              <a:off x="708" y="34"/>
              <a:ext cx="1481" cy="1270"/>
            </a:xfrm>
            <a:custGeom>
              <a:avLst/>
              <a:gdLst/>
              <a:ahLst/>
              <a:cxnLst/>
              <a:rect l="0" t="0" r="r" b="b"/>
              <a:pathLst>
                <a:path w="21600" h="21600">
                  <a:moveTo>
                    <a:pt x="577" y="11364"/>
                  </a:moveTo>
                  <a:lnTo>
                    <a:pt x="0" y="21600"/>
                  </a:lnTo>
                  <a:lnTo>
                    <a:pt x="21600" y="0"/>
                  </a:lnTo>
                  <a:lnTo>
                    <a:pt x="577" y="11364"/>
                  </a:lnTo>
                  <a:close/>
                  <a:moveTo>
                    <a:pt x="577" y="11364"/>
                  </a:moveTo>
                </a:path>
              </a:pathLst>
            </a:custGeom>
            <a:solidFill>
              <a:schemeClr val="accent6">
                <a:lumMod val="50000"/>
              </a:schemeClr>
            </a:solidFill>
            <a:ln w="25400" cap="flat">
              <a:solidFill>
                <a:schemeClr val="tx1">
                  <a:alpha val="0"/>
                </a:schemeClr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Gill Sans" charset="0"/>
                <a:ea typeface="Heiti SC Light" charset="0"/>
                <a:sym typeface="Gill Sans" charset="0"/>
              </a:endParaRPr>
            </a:p>
          </p:txBody>
        </p:sp>
        <p:sp>
          <p:nvSpPr>
            <p:cNvPr id="4" name="AutoShape 18"/>
            <p:cNvSpPr/>
            <p:nvPr/>
          </p:nvSpPr>
          <p:spPr bwMode="auto">
            <a:xfrm>
              <a:off x="671" y="54"/>
              <a:ext cx="1518" cy="1297"/>
            </a:xfrm>
            <a:custGeom>
              <a:avLst/>
              <a:gdLst/>
              <a:ahLst/>
              <a:cxnLst/>
              <a:rect l="0" t="0" r="r" b="b"/>
              <a:pathLst>
                <a:path w="21600" h="21600">
                  <a:moveTo>
                    <a:pt x="338" y="10512"/>
                  </a:moveTo>
                  <a:lnTo>
                    <a:pt x="0" y="21600"/>
                  </a:lnTo>
                  <a:lnTo>
                    <a:pt x="2612" y="12113"/>
                  </a:lnTo>
                  <a:lnTo>
                    <a:pt x="21600" y="0"/>
                  </a:lnTo>
                  <a:lnTo>
                    <a:pt x="14474" y="1859"/>
                  </a:lnTo>
                  <a:lnTo>
                    <a:pt x="338" y="10512"/>
                  </a:lnTo>
                  <a:close/>
                  <a:moveTo>
                    <a:pt x="338" y="10512"/>
                  </a:moveTo>
                </a:path>
              </a:pathLst>
            </a:custGeom>
            <a:solidFill>
              <a:srgbClr val="92D050"/>
            </a:solidFill>
            <a:ln w="25400" cap="flat">
              <a:solidFill>
                <a:schemeClr val="tx1">
                  <a:alpha val="0"/>
                </a:schemeClr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Gill Sans" charset="0"/>
                <a:ea typeface="Heiti SC Light" charset="0"/>
                <a:sym typeface="Gill Sans" charset="0"/>
              </a:endParaRPr>
            </a:p>
          </p:txBody>
        </p:sp>
        <p:sp>
          <p:nvSpPr>
            <p:cNvPr id="5" name="AutoShape 19"/>
            <p:cNvSpPr/>
            <p:nvPr/>
          </p:nvSpPr>
          <p:spPr bwMode="auto">
            <a:xfrm>
              <a:off x="0" y="0"/>
              <a:ext cx="2239" cy="700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w 21600"/>
                <a:gd name="T9" fmla="*/ 0 h 2160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1600" h="21600">
                  <a:moveTo>
                    <a:pt x="0" y="12991"/>
                  </a:moveTo>
                  <a:lnTo>
                    <a:pt x="6723" y="21600"/>
                  </a:lnTo>
                  <a:lnTo>
                    <a:pt x="21600" y="0"/>
                  </a:lnTo>
                  <a:lnTo>
                    <a:pt x="0" y="12991"/>
                  </a:lnTo>
                  <a:close/>
                  <a:moveTo>
                    <a:pt x="0" y="12991"/>
                  </a:moveTo>
                </a:path>
              </a:pathLst>
            </a:custGeom>
            <a:solidFill>
              <a:srgbClr val="00B050"/>
            </a:solidFill>
            <a:ln w="25400" cap="flat">
              <a:solidFill>
                <a:schemeClr val="tx1">
                  <a:alpha val="0"/>
                </a:schemeClr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zh-CN" altLang="en-US"/>
            </a:p>
          </p:txBody>
        </p:sp>
        <p:sp>
          <p:nvSpPr>
            <p:cNvPr id="6" name="AutoShape 20"/>
            <p:cNvSpPr/>
            <p:nvPr/>
          </p:nvSpPr>
          <p:spPr bwMode="auto">
            <a:xfrm>
              <a:off x="876" y="11"/>
              <a:ext cx="1335" cy="1468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w 21600"/>
                <a:gd name="T9" fmla="*/ 0 h 2160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1600" h="21600">
                  <a:moveTo>
                    <a:pt x="0" y="10747"/>
                  </a:moveTo>
                  <a:lnTo>
                    <a:pt x="21600" y="0"/>
                  </a:lnTo>
                  <a:lnTo>
                    <a:pt x="7562" y="21600"/>
                  </a:lnTo>
                  <a:lnTo>
                    <a:pt x="0" y="10747"/>
                  </a:lnTo>
                  <a:close/>
                  <a:moveTo>
                    <a:pt x="0" y="10747"/>
                  </a:moveTo>
                </a:path>
              </a:pathLst>
            </a:custGeom>
            <a:solidFill>
              <a:srgbClr val="00B050"/>
            </a:solidFill>
            <a:ln w="25400" cap="flat">
              <a:solidFill>
                <a:schemeClr val="tx1">
                  <a:alpha val="0"/>
                </a:schemeClr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zh-CN" altLang="en-US"/>
            </a:p>
          </p:txBody>
        </p:sp>
      </p:grpSp>
      <p:sp>
        <p:nvSpPr>
          <p:cNvPr id="7" name="文本框 2"/>
          <p:cNvSpPr txBox="1"/>
          <p:nvPr/>
        </p:nvSpPr>
        <p:spPr>
          <a:xfrm>
            <a:off x="1057934" y="292751"/>
            <a:ext cx="2452910" cy="40011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dist"/>
            <a:r>
              <a:rPr lang="zh-CN" altLang="en-US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点击此处添加目录</a:t>
            </a:r>
          </a:p>
        </p:txBody>
      </p:sp>
      <p:grpSp>
        <p:nvGrpSpPr>
          <p:cNvPr id="8" name="组合 4"/>
          <p:cNvGrpSpPr/>
          <p:nvPr/>
        </p:nvGrpSpPr>
        <p:grpSpPr bwMode="auto">
          <a:xfrm>
            <a:off x="2319178" y="1995054"/>
            <a:ext cx="2390346" cy="3272993"/>
            <a:chOff x="1712686" y="2002971"/>
            <a:chExt cx="2670628" cy="3657600"/>
          </a:xfrm>
        </p:grpSpPr>
        <p:sp>
          <p:nvSpPr>
            <p:cNvPr id="9" name="矩形 8"/>
            <p:cNvSpPr/>
            <p:nvPr/>
          </p:nvSpPr>
          <p:spPr>
            <a:xfrm>
              <a:off x="1712686" y="2002971"/>
              <a:ext cx="2670628" cy="3657600"/>
            </a:xfrm>
            <a:prstGeom prst="rect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solidFill>
                  <a:prstClr val="white"/>
                </a:solidFill>
              </a:endParaRPr>
            </a:p>
          </p:txBody>
        </p:sp>
        <p:sp>
          <p:nvSpPr>
            <p:cNvPr id="10" name="流程图: 联系 9"/>
            <p:cNvSpPr/>
            <p:nvPr/>
          </p:nvSpPr>
          <p:spPr>
            <a:xfrm>
              <a:off x="1996255" y="2104571"/>
              <a:ext cx="2103490" cy="2103967"/>
            </a:xfrm>
            <a:prstGeom prst="flowChartConnector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solidFill>
                  <a:prstClr val="white"/>
                </a:solidFill>
              </a:endParaRPr>
            </a:p>
          </p:txBody>
        </p:sp>
      </p:grpSp>
      <p:grpSp>
        <p:nvGrpSpPr>
          <p:cNvPr id="11" name="组合 9"/>
          <p:cNvGrpSpPr/>
          <p:nvPr/>
        </p:nvGrpSpPr>
        <p:grpSpPr bwMode="auto">
          <a:xfrm>
            <a:off x="7482476" y="1995054"/>
            <a:ext cx="2390346" cy="3272993"/>
            <a:chOff x="1712686" y="2002971"/>
            <a:chExt cx="2670628" cy="3657600"/>
          </a:xfrm>
        </p:grpSpPr>
        <p:sp>
          <p:nvSpPr>
            <p:cNvPr id="12" name="矩形 11"/>
            <p:cNvSpPr/>
            <p:nvPr/>
          </p:nvSpPr>
          <p:spPr>
            <a:xfrm>
              <a:off x="1712686" y="2002971"/>
              <a:ext cx="2670628" cy="3657600"/>
            </a:xfrm>
            <a:prstGeom prst="rect">
              <a:avLst/>
            </a:prstGeom>
            <a:solidFill>
              <a:srgbClr val="F89A1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solidFill>
                  <a:prstClr val="white"/>
                </a:solidFill>
              </a:endParaRPr>
            </a:p>
          </p:txBody>
        </p:sp>
        <p:sp>
          <p:nvSpPr>
            <p:cNvPr id="13" name="流程图: 联系 12"/>
            <p:cNvSpPr/>
            <p:nvPr/>
          </p:nvSpPr>
          <p:spPr>
            <a:xfrm>
              <a:off x="1996255" y="2104571"/>
              <a:ext cx="2103490" cy="2103967"/>
            </a:xfrm>
            <a:prstGeom prst="flowChartConnector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solidFill>
                  <a:prstClr val="white"/>
                </a:solidFill>
              </a:endParaRPr>
            </a:p>
          </p:txBody>
        </p:sp>
      </p:grpSp>
      <p:grpSp>
        <p:nvGrpSpPr>
          <p:cNvPr id="14" name="组合 12"/>
          <p:cNvGrpSpPr/>
          <p:nvPr/>
        </p:nvGrpSpPr>
        <p:grpSpPr bwMode="auto">
          <a:xfrm>
            <a:off x="4900828" y="1995054"/>
            <a:ext cx="2390346" cy="3272993"/>
            <a:chOff x="1712686" y="2002971"/>
            <a:chExt cx="2670628" cy="3657600"/>
          </a:xfrm>
        </p:grpSpPr>
        <p:sp>
          <p:nvSpPr>
            <p:cNvPr id="15" name="矩形 14"/>
            <p:cNvSpPr/>
            <p:nvPr/>
          </p:nvSpPr>
          <p:spPr>
            <a:xfrm>
              <a:off x="1712686" y="2002971"/>
              <a:ext cx="2670628" cy="3657600"/>
            </a:xfrm>
            <a:prstGeom prst="rect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solidFill>
                  <a:prstClr val="white"/>
                </a:solidFill>
              </a:endParaRPr>
            </a:p>
          </p:txBody>
        </p:sp>
        <p:sp>
          <p:nvSpPr>
            <p:cNvPr id="16" name="流程图: 联系 15"/>
            <p:cNvSpPr/>
            <p:nvPr/>
          </p:nvSpPr>
          <p:spPr>
            <a:xfrm>
              <a:off x="1996255" y="2104571"/>
              <a:ext cx="2103490" cy="2103967"/>
            </a:xfrm>
            <a:prstGeom prst="flowChartConnector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solidFill>
                  <a:prstClr val="white"/>
                </a:solidFill>
              </a:endParaRPr>
            </a:p>
          </p:txBody>
        </p:sp>
      </p:grpSp>
      <p:sp>
        <p:nvSpPr>
          <p:cNvPr id="17" name="文本框 16"/>
          <p:cNvSpPr txBox="1"/>
          <p:nvPr/>
        </p:nvSpPr>
        <p:spPr bwMode="auto">
          <a:xfrm>
            <a:off x="2730197" y="4216825"/>
            <a:ext cx="1564521" cy="357984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350" b="1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</a:p>
        </p:txBody>
      </p:sp>
      <p:sp>
        <p:nvSpPr>
          <p:cNvPr id="18" name="文本框 17"/>
          <p:cNvSpPr txBox="1"/>
          <p:nvPr/>
        </p:nvSpPr>
        <p:spPr bwMode="auto">
          <a:xfrm>
            <a:off x="5311845" y="4216825"/>
            <a:ext cx="1564521" cy="357984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350" b="1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</a:p>
        </p:txBody>
      </p:sp>
      <p:sp>
        <p:nvSpPr>
          <p:cNvPr id="19" name="文本框 18"/>
          <p:cNvSpPr txBox="1"/>
          <p:nvPr/>
        </p:nvSpPr>
        <p:spPr bwMode="auto">
          <a:xfrm>
            <a:off x="7893495" y="4216825"/>
            <a:ext cx="1564521" cy="357984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350" b="1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</a:p>
        </p:txBody>
      </p:sp>
      <p:grpSp>
        <p:nvGrpSpPr>
          <p:cNvPr id="20" name="组合 19"/>
          <p:cNvGrpSpPr/>
          <p:nvPr/>
        </p:nvGrpSpPr>
        <p:grpSpPr>
          <a:xfrm>
            <a:off x="8460893" y="2788208"/>
            <a:ext cx="428402" cy="479261"/>
            <a:chOff x="7466077" y="5466918"/>
            <a:chExt cx="478742" cy="535579"/>
          </a:xfrm>
          <a:solidFill>
            <a:srgbClr val="F89A1A"/>
          </a:solidFill>
        </p:grpSpPr>
        <p:sp>
          <p:nvSpPr>
            <p:cNvPr id="21" name="Freeform 57"/>
            <p:cNvSpPr/>
            <p:nvPr/>
          </p:nvSpPr>
          <p:spPr bwMode="auto">
            <a:xfrm>
              <a:off x="7563902" y="5466918"/>
              <a:ext cx="380917" cy="339929"/>
            </a:xfrm>
            <a:custGeom>
              <a:avLst/>
              <a:gdLst>
                <a:gd name="T0" fmla="*/ 376 w 376"/>
                <a:gd name="T1" fmla="*/ 0 h 336"/>
                <a:gd name="T2" fmla="*/ 213 w 376"/>
                <a:gd name="T3" fmla="*/ 37 h 336"/>
                <a:gd name="T4" fmla="*/ 202 w 376"/>
                <a:gd name="T5" fmla="*/ 99 h 336"/>
                <a:gd name="T6" fmla="*/ 202 w 376"/>
                <a:gd name="T7" fmla="*/ 40 h 336"/>
                <a:gd name="T8" fmla="*/ 112 w 376"/>
                <a:gd name="T9" fmla="*/ 94 h 336"/>
                <a:gd name="T10" fmla="*/ 111 w 376"/>
                <a:gd name="T11" fmla="*/ 159 h 336"/>
                <a:gd name="T12" fmla="*/ 102 w 376"/>
                <a:gd name="T13" fmla="*/ 101 h 336"/>
                <a:gd name="T14" fmla="*/ 15 w 376"/>
                <a:gd name="T15" fmla="*/ 321 h 336"/>
                <a:gd name="T16" fmla="*/ 291 w 376"/>
                <a:gd name="T17" fmla="*/ 67 h 336"/>
                <a:gd name="T18" fmla="*/ 13 w 376"/>
                <a:gd name="T19" fmla="*/ 332 h 336"/>
                <a:gd name="T20" fmla="*/ 289 w 376"/>
                <a:gd name="T21" fmla="*/ 223 h 336"/>
                <a:gd name="T22" fmla="*/ 189 w 376"/>
                <a:gd name="T23" fmla="*/ 204 h 336"/>
                <a:gd name="T24" fmla="*/ 295 w 376"/>
                <a:gd name="T25" fmla="*/ 214 h 336"/>
                <a:gd name="T26" fmla="*/ 344 w 376"/>
                <a:gd name="T27" fmla="*/ 131 h 336"/>
                <a:gd name="T28" fmla="*/ 255 w 376"/>
                <a:gd name="T29" fmla="*/ 141 h 336"/>
                <a:gd name="T30" fmla="*/ 348 w 376"/>
                <a:gd name="T31" fmla="*/ 119 h 336"/>
                <a:gd name="T32" fmla="*/ 376 w 376"/>
                <a:gd name="T33" fmla="*/ 0 h 3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76" h="336">
                  <a:moveTo>
                    <a:pt x="376" y="0"/>
                  </a:moveTo>
                  <a:cubicBezTo>
                    <a:pt x="313" y="5"/>
                    <a:pt x="258" y="16"/>
                    <a:pt x="213" y="37"/>
                  </a:cubicBezTo>
                  <a:cubicBezTo>
                    <a:pt x="202" y="99"/>
                    <a:pt x="202" y="99"/>
                    <a:pt x="202" y="99"/>
                  </a:cubicBezTo>
                  <a:cubicBezTo>
                    <a:pt x="202" y="40"/>
                    <a:pt x="202" y="40"/>
                    <a:pt x="202" y="40"/>
                  </a:cubicBezTo>
                  <a:cubicBezTo>
                    <a:pt x="170" y="53"/>
                    <a:pt x="137" y="70"/>
                    <a:pt x="112" y="94"/>
                  </a:cubicBezTo>
                  <a:cubicBezTo>
                    <a:pt x="111" y="159"/>
                    <a:pt x="111" y="159"/>
                    <a:pt x="111" y="159"/>
                  </a:cubicBezTo>
                  <a:cubicBezTo>
                    <a:pt x="102" y="101"/>
                    <a:pt x="102" y="101"/>
                    <a:pt x="102" y="101"/>
                  </a:cubicBezTo>
                  <a:cubicBezTo>
                    <a:pt x="0" y="171"/>
                    <a:pt x="8" y="276"/>
                    <a:pt x="15" y="321"/>
                  </a:cubicBezTo>
                  <a:cubicBezTo>
                    <a:pt x="75" y="236"/>
                    <a:pt x="191" y="121"/>
                    <a:pt x="291" y="67"/>
                  </a:cubicBezTo>
                  <a:cubicBezTo>
                    <a:pt x="291" y="67"/>
                    <a:pt x="125" y="188"/>
                    <a:pt x="13" y="332"/>
                  </a:cubicBezTo>
                  <a:cubicBezTo>
                    <a:pt x="150" y="336"/>
                    <a:pt x="236" y="286"/>
                    <a:pt x="289" y="223"/>
                  </a:cubicBezTo>
                  <a:cubicBezTo>
                    <a:pt x="189" y="204"/>
                    <a:pt x="189" y="204"/>
                    <a:pt x="189" y="204"/>
                  </a:cubicBezTo>
                  <a:cubicBezTo>
                    <a:pt x="295" y="214"/>
                    <a:pt x="295" y="214"/>
                    <a:pt x="295" y="214"/>
                  </a:cubicBezTo>
                  <a:cubicBezTo>
                    <a:pt x="317" y="189"/>
                    <a:pt x="335" y="154"/>
                    <a:pt x="344" y="131"/>
                  </a:cubicBezTo>
                  <a:cubicBezTo>
                    <a:pt x="255" y="141"/>
                    <a:pt x="255" y="141"/>
                    <a:pt x="255" y="141"/>
                  </a:cubicBezTo>
                  <a:cubicBezTo>
                    <a:pt x="348" y="119"/>
                    <a:pt x="348" y="119"/>
                    <a:pt x="348" y="119"/>
                  </a:cubicBezTo>
                  <a:cubicBezTo>
                    <a:pt x="372" y="64"/>
                    <a:pt x="376" y="0"/>
                    <a:pt x="37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lIns="68580" tIns="34290" rIns="68580" bIns="3429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22" name="Freeform 59"/>
            <p:cNvSpPr/>
            <p:nvPr/>
          </p:nvSpPr>
          <p:spPr bwMode="auto">
            <a:xfrm>
              <a:off x="7466077" y="5929811"/>
              <a:ext cx="437754" cy="72686"/>
            </a:xfrm>
            <a:custGeom>
              <a:avLst/>
              <a:gdLst>
                <a:gd name="T0" fmla="*/ 206 w 433"/>
                <a:gd name="T1" fmla="*/ 45 h 72"/>
                <a:gd name="T2" fmla="*/ 107 w 433"/>
                <a:gd name="T3" fmla="*/ 20 h 72"/>
                <a:gd name="T4" fmla="*/ 107 w 433"/>
                <a:gd name="T5" fmla="*/ 20 h 72"/>
                <a:gd name="T6" fmla="*/ 4 w 433"/>
                <a:gd name="T7" fmla="*/ 51 h 72"/>
                <a:gd name="T8" fmla="*/ 4 w 433"/>
                <a:gd name="T9" fmla="*/ 51 h 72"/>
                <a:gd name="T10" fmla="*/ 107 w 433"/>
                <a:gd name="T11" fmla="*/ 0 h 72"/>
                <a:gd name="T12" fmla="*/ 107 w 433"/>
                <a:gd name="T13" fmla="*/ 0 h 72"/>
                <a:gd name="T14" fmla="*/ 215 w 433"/>
                <a:gd name="T15" fmla="*/ 27 h 72"/>
                <a:gd name="T16" fmla="*/ 215 w 433"/>
                <a:gd name="T17" fmla="*/ 27 h 72"/>
                <a:gd name="T18" fmla="*/ 316 w 433"/>
                <a:gd name="T19" fmla="*/ 52 h 72"/>
                <a:gd name="T20" fmla="*/ 316 w 433"/>
                <a:gd name="T21" fmla="*/ 52 h 72"/>
                <a:gd name="T22" fmla="*/ 413 w 433"/>
                <a:gd name="T23" fmla="*/ 12 h 72"/>
                <a:gd name="T24" fmla="*/ 413 w 433"/>
                <a:gd name="T25" fmla="*/ 12 h 72"/>
                <a:gd name="T26" fmla="*/ 413 w 433"/>
                <a:gd name="T27" fmla="*/ 12 h 72"/>
                <a:gd name="T28" fmla="*/ 413 w 433"/>
                <a:gd name="T29" fmla="*/ 12 h 72"/>
                <a:gd name="T30" fmla="*/ 428 w 433"/>
                <a:gd name="T31" fmla="*/ 10 h 72"/>
                <a:gd name="T32" fmla="*/ 428 w 433"/>
                <a:gd name="T33" fmla="*/ 10 h 72"/>
                <a:gd name="T34" fmla="*/ 430 w 433"/>
                <a:gd name="T35" fmla="*/ 24 h 72"/>
                <a:gd name="T36" fmla="*/ 430 w 433"/>
                <a:gd name="T37" fmla="*/ 24 h 72"/>
                <a:gd name="T38" fmla="*/ 316 w 433"/>
                <a:gd name="T39" fmla="*/ 72 h 72"/>
                <a:gd name="T40" fmla="*/ 316 w 433"/>
                <a:gd name="T41" fmla="*/ 72 h 72"/>
                <a:gd name="T42" fmla="*/ 206 w 433"/>
                <a:gd name="T43" fmla="*/ 45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433" h="72">
                  <a:moveTo>
                    <a:pt x="206" y="45"/>
                  </a:moveTo>
                  <a:cubicBezTo>
                    <a:pt x="167" y="26"/>
                    <a:pt x="134" y="20"/>
                    <a:pt x="107" y="20"/>
                  </a:cubicBezTo>
                  <a:cubicBezTo>
                    <a:pt x="107" y="20"/>
                    <a:pt x="107" y="20"/>
                    <a:pt x="107" y="20"/>
                  </a:cubicBezTo>
                  <a:cubicBezTo>
                    <a:pt x="51" y="20"/>
                    <a:pt x="8" y="55"/>
                    <a:pt x="4" y="51"/>
                  </a:cubicBezTo>
                  <a:cubicBezTo>
                    <a:pt x="4" y="51"/>
                    <a:pt x="4" y="51"/>
                    <a:pt x="4" y="51"/>
                  </a:cubicBezTo>
                  <a:cubicBezTo>
                    <a:pt x="0" y="47"/>
                    <a:pt x="39" y="0"/>
                    <a:pt x="107" y="0"/>
                  </a:cubicBezTo>
                  <a:cubicBezTo>
                    <a:pt x="107" y="0"/>
                    <a:pt x="107" y="0"/>
                    <a:pt x="107" y="0"/>
                  </a:cubicBezTo>
                  <a:cubicBezTo>
                    <a:pt x="137" y="0"/>
                    <a:pt x="173" y="7"/>
                    <a:pt x="215" y="27"/>
                  </a:cubicBezTo>
                  <a:cubicBezTo>
                    <a:pt x="215" y="27"/>
                    <a:pt x="215" y="27"/>
                    <a:pt x="215" y="27"/>
                  </a:cubicBezTo>
                  <a:cubicBezTo>
                    <a:pt x="255" y="46"/>
                    <a:pt x="289" y="52"/>
                    <a:pt x="316" y="52"/>
                  </a:cubicBezTo>
                  <a:cubicBezTo>
                    <a:pt x="316" y="52"/>
                    <a:pt x="316" y="52"/>
                    <a:pt x="316" y="52"/>
                  </a:cubicBezTo>
                  <a:cubicBezTo>
                    <a:pt x="380" y="52"/>
                    <a:pt x="410" y="16"/>
                    <a:pt x="413" y="12"/>
                  </a:cubicBezTo>
                  <a:cubicBezTo>
                    <a:pt x="413" y="12"/>
                    <a:pt x="413" y="12"/>
                    <a:pt x="413" y="12"/>
                  </a:cubicBezTo>
                  <a:cubicBezTo>
                    <a:pt x="413" y="12"/>
                    <a:pt x="413" y="12"/>
                    <a:pt x="413" y="12"/>
                  </a:cubicBezTo>
                  <a:cubicBezTo>
                    <a:pt x="413" y="12"/>
                    <a:pt x="413" y="12"/>
                    <a:pt x="413" y="12"/>
                  </a:cubicBezTo>
                  <a:cubicBezTo>
                    <a:pt x="417" y="8"/>
                    <a:pt x="423" y="7"/>
                    <a:pt x="428" y="10"/>
                  </a:cubicBezTo>
                  <a:cubicBezTo>
                    <a:pt x="428" y="10"/>
                    <a:pt x="428" y="10"/>
                    <a:pt x="428" y="10"/>
                  </a:cubicBezTo>
                  <a:cubicBezTo>
                    <a:pt x="432" y="14"/>
                    <a:pt x="433" y="20"/>
                    <a:pt x="430" y="24"/>
                  </a:cubicBezTo>
                  <a:cubicBezTo>
                    <a:pt x="430" y="24"/>
                    <a:pt x="430" y="24"/>
                    <a:pt x="430" y="24"/>
                  </a:cubicBezTo>
                  <a:cubicBezTo>
                    <a:pt x="429" y="26"/>
                    <a:pt x="393" y="72"/>
                    <a:pt x="316" y="72"/>
                  </a:cubicBezTo>
                  <a:cubicBezTo>
                    <a:pt x="316" y="72"/>
                    <a:pt x="316" y="72"/>
                    <a:pt x="316" y="72"/>
                  </a:cubicBezTo>
                  <a:cubicBezTo>
                    <a:pt x="286" y="72"/>
                    <a:pt x="249" y="65"/>
                    <a:pt x="206" y="45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lIns="68580" tIns="34290" rIns="68580" bIns="3429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</p:grpSp>
      <p:grpSp>
        <p:nvGrpSpPr>
          <p:cNvPr id="23" name="组合 22"/>
          <p:cNvGrpSpPr/>
          <p:nvPr/>
        </p:nvGrpSpPr>
        <p:grpSpPr>
          <a:xfrm>
            <a:off x="5878545" y="2771833"/>
            <a:ext cx="430342" cy="512012"/>
            <a:chOff x="6542088" y="2519364"/>
            <a:chExt cx="217488" cy="258763"/>
          </a:xfrm>
          <a:solidFill>
            <a:srgbClr val="00B0F0"/>
          </a:solidFill>
        </p:grpSpPr>
        <p:sp>
          <p:nvSpPr>
            <p:cNvPr id="24" name="Freeform 102"/>
            <p:cNvSpPr>
              <a:spLocks noEditPoints="1"/>
            </p:cNvSpPr>
            <p:nvPr/>
          </p:nvSpPr>
          <p:spPr bwMode="auto">
            <a:xfrm>
              <a:off x="6542088" y="2519364"/>
              <a:ext cx="217488" cy="258763"/>
            </a:xfrm>
            <a:custGeom>
              <a:avLst/>
              <a:gdLst>
                <a:gd name="T0" fmla="*/ 139 w 242"/>
                <a:gd name="T1" fmla="*/ 47 h 287"/>
                <a:gd name="T2" fmla="*/ 139 w 242"/>
                <a:gd name="T3" fmla="*/ 23 h 287"/>
                <a:gd name="T4" fmla="*/ 152 w 242"/>
                <a:gd name="T5" fmla="*/ 23 h 287"/>
                <a:gd name="T6" fmla="*/ 163 w 242"/>
                <a:gd name="T7" fmla="*/ 11 h 287"/>
                <a:gd name="T8" fmla="*/ 152 w 242"/>
                <a:gd name="T9" fmla="*/ 0 h 287"/>
                <a:gd name="T10" fmla="*/ 91 w 242"/>
                <a:gd name="T11" fmla="*/ 0 h 287"/>
                <a:gd name="T12" fmla="*/ 79 w 242"/>
                <a:gd name="T13" fmla="*/ 11 h 287"/>
                <a:gd name="T14" fmla="*/ 91 w 242"/>
                <a:gd name="T15" fmla="*/ 23 h 287"/>
                <a:gd name="T16" fmla="*/ 103 w 242"/>
                <a:gd name="T17" fmla="*/ 23 h 287"/>
                <a:gd name="T18" fmla="*/ 103 w 242"/>
                <a:gd name="T19" fmla="*/ 47 h 287"/>
                <a:gd name="T20" fmla="*/ 0 w 242"/>
                <a:gd name="T21" fmla="*/ 166 h 287"/>
                <a:gd name="T22" fmla="*/ 121 w 242"/>
                <a:gd name="T23" fmla="*/ 287 h 287"/>
                <a:gd name="T24" fmla="*/ 242 w 242"/>
                <a:gd name="T25" fmla="*/ 166 h 287"/>
                <a:gd name="T26" fmla="*/ 139 w 242"/>
                <a:gd name="T27" fmla="*/ 47 h 287"/>
                <a:gd name="T28" fmla="*/ 121 w 242"/>
                <a:gd name="T29" fmla="*/ 257 h 287"/>
                <a:gd name="T30" fmla="*/ 30 w 242"/>
                <a:gd name="T31" fmla="*/ 166 h 287"/>
                <a:gd name="T32" fmla="*/ 121 w 242"/>
                <a:gd name="T33" fmla="*/ 75 h 287"/>
                <a:gd name="T34" fmla="*/ 212 w 242"/>
                <a:gd name="T35" fmla="*/ 166 h 287"/>
                <a:gd name="T36" fmla="*/ 121 w 242"/>
                <a:gd name="T37" fmla="*/ 257 h 2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42" h="287">
                  <a:moveTo>
                    <a:pt x="139" y="47"/>
                  </a:moveTo>
                  <a:cubicBezTo>
                    <a:pt x="139" y="23"/>
                    <a:pt x="139" y="23"/>
                    <a:pt x="139" y="23"/>
                  </a:cubicBezTo>
                  <a:cubicBezTo>
                    <a:pt x="152" y="23"/>
                    <a:pt x="152" y="23"/>
                    <a:pt x="152" y="23"/>
                  </a:cubicBezTo>
                  <a:cubicBezTo>
                    <a:pt x="158" y="23"/>
                    <a:pt x="163" y="18"/>
                    <a:pt x="163" y="11"/>
                  </a:cubicBezTo>
                  <a:cubicBezTo>
                    <a:pt x="163" y="5"/>
                    <a:pt x="158" y="0"/>
                    <a:pt x="152" y="0"/>
                  </a:cubicBezTo>
                  <a:cubicBezTo>
                    <a:pt x="91" y="0"/>
                    <a:pt x="91" y="0"/>
                    <a:pt x="91" y="0"/>
                  </a:cubicBezTo>
                  <a:cubicBezTo>
                    <a:pt x="84" y="0"/>
                    <a:pt x="79" y="5"/>
                    <a:pt x="79" y="11"/>
                  </a:cubicBezTo>
                  <a:cubicBezTo>
                    <a:pt x="79" y="18"/>
                    <a:pt x="84" y="23"/>
                    <a:pt x="91" y="23"/>
                  </a:cubicBezTo>
                  <a:cubicBezTo>
                    <a:pt x="103" y="23"/>
                    <a:pt x="103" y="23"/>
                    <a:pt x="103" y="23"/>
                  </a:cubicBezTo>
                  <a:cubicBezTo>
                    <a:pt x="103" y="47"/>
                    <a:pt x="103" y="47"/>
                    <a:pt x="103" y="47"/>
                  </a:cubicBezTo>
                  <a:cubicBezTo>
                    <a:pt x="45" y="55"/>
                    <a:pt x="0" y="106"/>
                    <a:pt x="0" y="166"/>
                  </a:cubicBezTo>
                  <a:cubicBezTo>
                    <a:pt x="0" y="233"/>
                    <a:pt x="54" y="287"/>
                    <a:pt x="121" y="287"/>
                  </a:cubicBezTo>
                  <a:cubicBezTo>
                    <a:pt x="188" y="287"/>
                    <a:pt x="242" y="233"/>
                    <a:pt x="242" y="166"/>
                  </a:cubicBezTo>
                  <a:cubicBezTo>
                    <a:pt x="242" y="105"/>
                    <a:pt x="197" y="55"/>
                    <a:pt x="139" y="47"/>
                  </a:cubicBezTo>
                  <a:close/>
                  <a:moveTo>
                    <a:pt x="121" y="257"/>
                  </a:moveTo>
                  <a:cubicBezTo>
                    <a:pt x="71" y="257"/>
                    <a:pt x="30" y="216"/>
                    <a:pt x="30" y="166"/>
                  </a:cubicBezTo>
                  <a:cubicBezTo>
                    <a:pt x="30" y="116"/>
                    <a:pt x="71" y="75"/>
                    <a:pt x="121" y="75"/>
                  </a:cubicBezTo>
                  <a:cubicBezTo>
                    <a:pt x="171" y="75"/>
                    <a:pt x="212" y="116"/>
                    <a:pt x="212" y="166"/>
                  </a:cubicBezTo>
                  <a:cubicBezTo>
                    <a:pt x="212" y="216"/>
                    <a:pt x="171" y="257"/>
                    <a:pt x="121" y="25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lIns="68580" tIns="34290" rIns="68580" bIns="3429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25" name="Freeform 103"/>
            <p:cNvSpPr/>
            <p:nvPr/>
          </p:nvSpPr>
          <p:spPr bwMode="auto">
            <a:xfrm>
              <a:off x="6640513" y="2608264"/>
              <a:ext cx="66675" cy="103188"/>
            </a:xfrm>
            <a:custGeom>
              <a:avLst/>
              <a:gdLst>
                <a:gd name="T0" fmla="*/ 71 w 74"/>
                <a:gd name="T1" fmla="*/ 93 h 114"/>
                <a:gd name="T2" fmla="*/ 23 w 74"/>
                <a:gd name="T3" fmla="*/ 61 h 114"/>
                <a:gd name="T4" fmla="*/ 23 w 74"/>
                <a:gd name="T5" fmla="*/ 5 h 114"/>
                <a:gd name="T6" fmla="*/ 21 w 74"/>
                <a:gd name="T7" fmla="*/ 2 h 114"/>
                <a:gd name="T8" fmla="*/ 18 w 74"/>
                <a:gd name="T9" fmla="*/ 0 h 114"/>
                <a:gd name="T10" fmla="*/ 5 w 74"/>
                <a:gd name="T11" fmla="*/ 0 h 114"/>
                <a:gd name="T12" fmla="*/ 1 w 74"/>
                <a:gd name="T13" fmla="*/ 2 h 114"/>
                <a:gd name="T14" fmla="*/ 0 w 74"/>
                <a:gd name="T15" fmla="*/ 5 h 114"/>
                <a:gd name="T16" fmla="*/ 0 w 74"/>
                <a:gd name="T17" fmla="*/ 71 h 114"/>
                <a:gd name="T18" fmla="*/ 1 w 74"/>
                <a:gd name="T19" fmla="*/ 75 h 114"/>
                <a:gd name="T20" fmla="*/ 2 w 74"/>
                <a:gd name="T21" fmla="*/ 75 h 114"/>
                <a:gd name="T22" fmla="*/ 58 w 74"/>
                <a:gd name="T23" fmla="*/ 113 h 114"/>
                <a:gd name="T24" fmla="*/ 61 w 74"/>
                <a:gd name="T25" fmla="*/ 114 h 114"/>
                <a:gd name="T26" fmla="*/ 62 w 74"/>
                <a:gd name="T27" fmla="*/ 114 h 114"/>
                <a:gd name="T28" fmla="*/ 65 w 74"/>
                <a:gd name="T29" fmla="*/ 111 h 114"/>
                <a:gd name="T30" fmla="*/ 72 w 74"/>
                <a:gd name="T31" fmla="*/ 100 h 114"/>
                <a:gd name="T32" fmla="*/ 71 w 74"/>
                <a:gd name="T33" fmla="*/ 93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74" h="114">
                  <a:moveTo>
                    <a:pt x="71" y="93"/>
                  </a:moveTo>
                  <a:cubicBezTo>
                    <a:pt x="23" y="61"/>
                    <a:pt x="23" y="61"/>
                    <a:pt x="23" y="61"/>
                  </a:cubicBezTo>
                  <a:cubicBezTo>
                    <a:pt x="23" y="5"/>
                    <a:pt x="23" y="5"/>
                    <a:pt x="23" y="5"/>
                  </a:cubicBezTo>
                  <a:cubicBezTo>
                    <a:pt x="23" y="4"/>
                    <a:pt x="22" y="3"/>
                    <a:pt x="21" y="2"/>
                  </a:cubicBezTo>
                  <a:cubicBezTo>
                    <a:pt x="21" y="1"/>
                    <a:pt x="19" y="0"/>
                    <a:pt x="18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3" y="0"/>
                    <a:pt x="2" y="1"/>
                    <a:pt x="1" y="2"/>
                  </a:cubicBezTo>
                  <a:cubicBezTo>
                    <a:pt x="0" y="3"/>
                    <a:pt x="0" y="4"/>
                    <a:pt x="0" y="5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2"/>
                    <a:pt x="0" y="74"/>
                    <a:pt x="1" y="75"/>
                  </a:cubicBezTo>
                  <a:cubicBezTo>
                    <a:pt x="1" y="75"/>
                    <a:pt x="2" y="75"/>
                    <a:pt x="2" y="75"/>
                  </a:cubicBezTo>
                  <a:cubicBezTo>
                    <a:pt x="58" y="113"/>
                    <a:pt x="58" y="113"/>
                    <a:pt x="58" y="113"/>
                  </a:cubicBezTo>
                  <a:cubicBezTo>
                    <a:pt x="59" y="113"/>
                    <a:pt x="60" y="114"/>
                    <a:pt x="61" y="114"/>
                  </a:cubicBezTo>
                  <a:cubicBezTo>
                    <a:pt x="61" y="114"/>
                    <a:pt x="62" y="114"/>
                    <a:pt x="62" y="114"/>
                  </a:cubicBezTo>
                  <a:cubicBezTo>
                    <a:pt x="63" y="113"/>
                    <a:pt x="64" y="112"/>
                    <a:pt x="65" y="111"/>
                  </a:cubicBezTo>
                  <a:cubicBezTo>
                    <a:pt x="72" y="100"/>
                    <a:pt x="72" y="100"/>
                    <a:pt x="72" y="100"/>
                  </a:cubicBezTo>
                  <a:cubicBezTo>
                    <a:pt x="74" y="98"/>
                    <a:pt x="73" y="95"/>
                    <a:pt x="71" y="9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lIns="68580" tIns="34290" rIns="68580" bIns="3429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</p:grpSp>
      <p:sp>
        <p:nvSpPr>
          <p:cNvPr id="26" name="Freeform 6"/>
          <p:cNvSpPr>
            <a:spLocks noEditPoints="1"/>
          </p:cNvSpPr>
          <p:nvPr/>
        </p:nvSpPr>
        <p:spPr bwMode="auto">
          <a:xfrm>
            <a:off x="3338200" y="2737539"/>
            <a:ext cx="346620" cy="530346"/>
          </a:xfrm>
          <a:custGeom>
            <a:avLst/>
            <a:gdLst>
              <a:gd name="T0" fmla="*/ 69 w 204"/>
              <a:gd name="T1" fmla="*/ 6 h 313"/>
              <a:gd name="T2" fmla="*/ 135 w 204"/>
              <a:gd name="T3" fmla="*/ 6 h 313"/>
              <a:gd name="T4" fmla="*/ 102 w 204"/>
              <a:gd name="T5" fmla="*/ 8 h 313"/>
              <a:gd name="T6" fmla="*/ 64 w 204"/>
              <a:gd name="T7" fmla="*/ 108 h 313"/>
              <a:gd name="T8" fmla="*/ 107 w 204"/>
              <a:gd name="T9" fmla="*/ 243 h 313"/>
              <a:gd name="T10" fmla="*/ 102 w 204"/>
              <a:gd name="T11" fmla="*/ 19 h 313"/>
              <a:gd name="T12" fmla="*/ 122 w 204"/>
              <a:gd name="T13" fmla="*/ 254 h 313"/>
              <a:gd name="T14" fmla="*/ 128 w 204"/>
              <a:gd name="T15" fmla="*/ 264 h 313"/>
              <a:gd name="T16" fmla="*/ 128 w 204"/>
              <a:gd name="T17" fmla="*/ 292 h 313"/>
              <a:gd name="T18" fmla="*/ 98 w 204"/>
              <a:gd name="T19" fmla="*/ 313 h 313"/>
              <a:gd name="T20" fmla="*/ 77 w 204"/>
              <a:gd name="T21" fmla="*/ 268 h 313"/>
              <a:gd name="T22" fmla="*/ 77 w 204"/>
              <a:gd name="T23" fmla="*/ 254 h 313"/>
              <a:gd name="T24" fmla="*/ 82 w 204"/>
              <a:gd name="T25" fmla="*/ 264 h 313"/>
              <a:gd name="T26" fmla="*/ 122 w 204"/>
              <a:gd name="T27" fmla="*/ 254 h 313"/>
              <a:gd name="T28" fmla="*/ 112 w 204"/>
              <a:gd name="T29" fmla="*/ 275 h 313"/>
              <a:gd name="T30" fmla="*/ 106 w 204"/>
              <a:gd name="T31" fmla="*/ 269 h 313"/>
              <a:gd name="T32" fmla="*/ 106 w 204"/>
              <a:gd name="T33" fmla="*/ 289 h 313"/>
              <a:gd name="T34" fmla="*/ 118 w 204"/>
              <a:gd name="T35" fmla="*/ 289 h 313"/>
              <a:gd name="T36" fmla="*/ 102 w 204"/>
              <a:gd name="T37" fmla="*/ 273 h 313"/>
              <a:gd name="T38" fmla="*/ 102 w 204"/>
              <a:gd name="T39" fmla="*/ 285 h 313"/>
              <a:gd name="T40" fmla="*/ 102 w 204"/>
              <a:gd name="T41" fmla="*/ 273 h 313"/>
              <a:gd name="T42" fmla="*/ 87 w 204"/>
              <a:gd name="T43" fmla="*/ 289 h 313"/>
              <a:gd name="T44" fmla="*/ 98 w 204"/>
              <a:gd name="T45" fmla="*/ 289 h 313"/>
              <a:gd name="T46" fmla="*/ 87 w 204"/>
              <a:gd name="T47" fmla="*/ 269 h 313"/>
              <a:gd name="T48" fmla="*/ 98 w 204"/>
              <a:gd name="T49" fmla="*/ 269 h 313"/>
              <a:gd name="T50" fmla="*/ 82 w 204"/>
              <a:gd name="T51" fmla="*/ 284 h 313"/>
              <a:gd name="T52" fmla="*/ 89 w 204"/>
              <a:gd name="T53" fmla="*/ 279 h 313"/>
              <a:gd name="T54" fmla="*/ 82 w 204"/>
              <a:gd name="T55" fmla="*/ 274 h 313"/>
              <a:gd name="T56" fmla="*/ 89 w 204"/>
              <a:gd name="T57" fmla="*/ 298 h 313"/>
              <a:gd name="T58" fmla="*/ 82 w 204"/>
              <a:gd name="T59" fmla="*/ 293 h 313"/>
              <a:gd name="T60" fmla="*/ 89 w 204"/>
              <a:gd name="T61" fmla="*/ 298 h 313"/>
              <a:gd name="T62" fmla="*/ 93 w 204"/>
              <a:gd name="T63" fmla="*/ 302 h 313"/>
              <a:gd name="T64" fmla="*/ 98 w 204"/>
              <a:gd name="T65" fmla="*/ 307 h 313"/>
              <a:gd name="T66" fmla="*/ 108 w 204"/>
              <a:gd name="T67" fmla="*/ 298 h 313"/>
              <a:gd name="T68" fmla="*/ 97 w 204"/>
              <a:gd name="T69" fmla="*/ 298 h 313"/>
              <a:gd name="T70" fmla="*/ 115 w 204"/>
              <a:gd name="T71" fmla="*/ 305 h 313"/>
              <a:gd name="T72" fmla="*/ 107 w 204"/>
              <a:gd name="T73" fmla="*/ 307 h 313"/>
              <a:gd name="T74" fmla="*/ 115 w 204"/>
              <a:gd name="T75" fmla="*/ 305 h 313"/>
              <a:gd name="T76" fmla="*/ 122 w 204"/>
              <a:gd name="T77" fmla="*/ 293 h 313"/>
              <a:gd name="T78" fmla="*/ 119 w 204"/>
              <a:gd name="T79" fmla="*/ 301 h 313"/>
              <a:gd name="T80" fmla="*/ 122 w 204"/>
              <a:gd name="T81" fmla="*/ 274 h 313"/>
              <a:gd name="T82" fmla="*/ 116 w 204"/>
              <a:gd name="T83" fmla="*/ 279 h 313"/>
              <a:gd name="T84" fmla="*/ 122 w 204"/>
              <a:gd name="T85" fmla="*/ 284 h 313"/>
              <a:gd name="T86" fmla="*/ 151 w 204"/>
              <a:gd name="T87" fmla="*/ 13 h 313"/>
              <a:gd name="T88" fmla="*/ 152 w 204"/>
              <a:gd name="T89" fmla="*/ 108 h 313"/>
              <a:gd name="T90" fmla="*/ 129 w 204"/>
              <a:gd name="T91" fmla="*/ 243 h 313"/>
              <a:gd name="T92" fmla="*/ 151 w 204"/>
              <a:gd name="T93" fmla="*/ 13 h 313"/>
              <a:gd name="T94" fmla="*/ 80 w 204"/>
              <a:gd name="T95" fmla="*/ 19 h 313"/>
              <a:gd name="T96" fmla="*/ 0 w 204"/>
              <a:gd name="T97" fmla="*/ 103 h 313"/>
              <a:gd name="T98" fmla="*/ 86 w 204"/>
              <a:gd name="T99" fmla="*/ 243 h 31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</a:cxnLst>
            <a:rect l="0" t="0" r="r" b="b"/>
            <a:pathLst>
              <a:path w="204" h="313">
                <a:moveTo>
                  <a:pt x="99" y="8"/>
                </a:moveTo>
                <a:cubicBezTo>
                  <a:pt x="88" y="8"/>
                  <a:pt x="78" y="7"/>
                  <a:pt x="69" y="6"/>
                </a:cubicBezTo>
                <a:cubicBezTo>
                  <a:pt x="79" y="2"/>
                  <a:pt x="91" y="0"/>
                  <a:pt x="102" y="0"/>
                </a:cubicBezTo>
                <a:cubicBezTo>
                  <a:pt x="114" y="0"/>
                  <a:pt x="125" y="2"/>
                  <a:pt x="135" y="6"/>
                </a:cubicBezTo>
                <a:cubicBezTo>
                  <a:pt x="126" y="7"/>
                  <a:pt x="116" y="8"/>
                  <a:pt x="105" y="8"/>
                </a:cubicBezTo>
                <a:cubicBezTo>
                  <a:pt x="104" y="8"/>
                  <a:pt x="103" y="8"/>
                  <a:pt x="102" y="8"/>
                </a:cubicBezTo>
                <a:cubicBezTo>
                  <a:pt x="101" y="8"/>
                  <a:pt x="100" y="8"/>
                  <a:pt x="99" y="8"/>
                </a:cubicBezTo>
                <a:close/>
                <a:moveTo>
                  <a:pt x="64" y="108"/>
                </a:moveTo>
                <a:cubicBezTo>
                  <a:pt x="64" y="128"/>
                  <a:pt x="69" y="173"/>
                  <a:pt x="98" y="243"/>
                </a:cubicBezTo>
                <a:cubicBezTo>
                  <a:pt x="107" y="243"/>
                  <a:pt x="107" y="243"/>
                  <a:pt x="107" y="243"/>
                </a:cubicBezTo>
                <a:cubicBezTo>
                  <a:pt x="140" y="165"/>
                  <a:pt x="140" y="113"/>
                  <a:pt x="140" y="108"/>
                </a:cubicBezTo>
                <a:cubicBezTo>
                  <a:pt x="140" y="55"/>
                  <a:pt x="121" y="19"/>
                  <a:pt x="102" y="19"/>
                </a:cubicBezTo>
                <a:cubicBezTo>
                  <a:pt x="84" y="19"/>
                  <a:pt x="64" y="55"/>
                  <a:pt x="64" y="108"/>
                </a:cubicBezTo>
                <a:close/>
                <a:moveTo>
                  <a:pt x="122" y="254"/>
                </a:moveTo>
                <a:cubicBezTo>
                  <a:pt x="128" y="254"/>
                  <a:pt x="128" y="254"/>
                  <a:pt x="128" y="254"/>
                </a:cubicBezTo>
                <a:cubicBezTo>
                  <a:pt x="128" y="264"/>
                  <a:pt x="128" y="264"/>
                  <a:pt x="128" y="264"/>
                </a:cubicBezTo>
                <a:cubicBezTo>
                  <a:pt x="128" y="268"/>
                  <a:pt x="128" y="268"/>
                  <a:pt x="128" y="268"/>
                </a:cubicBezTo>
                <a:cubicBezTo>
                  <a:pt x="128" y="292"/>
                  <a:pt x="128" y="292"/>
                  <a:pt x="128" y="292"/>
                </a:cubicBezTo>
                <a:cubicBezTo>
                  <a:pt x="128" y="304"/>
                  <a:pt x="119" y="313"/>
                  <a:pt x="107" y="313"/>
                </a:cubicBezTo>
                <a:cubicBezTo>
                  <a:pt x="98" y="313"/>
                  <a:pt x="98" y="313"/>
                  <a:pt x="98" y="313"/>
                </a:cubicBezTo>
                <a:cubicBezTo>
                  <a:pt x="86" y="313"/>
                  <a:pt x="77" y="304"/>
                  <a:pt x="77" y="292"/>
                </a:cubicBezTo>
                <a:cubicBezTo>
                  <a:pt x="77" y="268"/>
                  <a:pt x="77" y="268"/>
                  <a:pt x="77" y="268"/>
                </a:cubicBezTo>
                <a:cubicBezTo>
                  <a:pt x="77" y="264"/>
                  <a:pt x="77" y="264"/>
                  <a:pt x="77" y="264"/>
                </a:cubicBezTo>
                <a:cubicBezTo>
                  <a:pt x="77" y="254"/>
                  <a:pt x="77" y="254"/>
                  <a:pt x="77" y="254"/>
                </a:cubicBezTo>
                <a:cubicBezTo>
                  <a:pt x="82" y="254"/>
                  <a:pt x="82" y="254"/>
                  <a:pt x="82" y="254"/>
                </a:cubicBezTo>
                <a:cubicBezTo>
                  <a:pt x="82" y="264"/>
                  <a:pt x="82" y="264"/>
                  <a:pt x="82" y="264"/>
                </a:cubicBezTo>
                <a:cubicBezTo>
                  <a:pt x="122" y="264"/>
                  <a:pt x="122" y="264"/>
                  <a:pt x="122" y="264"/>
                </a:cubicBezTo>
                <a:lnTo>
                  <a:pt x="122" y="254"/>
                </a:lnTo>
                <a:close/>
                <a:moveTo>
                  <a:pt x="106" y="269"/>
                </a:moveTo>
                <a:cubicBezTo>
                  <a:pt x="112" y="275"/>
                  <a:pt x="112" y="275"/>
                  <a:pt x="112" y="275"/>
                </a:cubicBezTo>
                <a:cubicBezTo>
                  <a:pt x="118" y="269"/>
                  <a:pt x="118" y="269"/>
                  <a:pt x="118" y="269"/>
                </a:cubicBezTo>
                <a:lnTo>
                  <a:pt x="106" y="269"/>
                </a:lnTo>
                <a:close/>
                <a:moveTo>
                  <a:pt x="112" y="283"/>
                </a:moveTo>
                <a:cubicBezTo>
                  <a:pt x="106" y="289"/>
                  <a:pt x="106" y="289"/>
                  <a:pt x="106" y="289"/>
                </a:cubicBezTo>
                <a:cubicBezTo>
                  <a:pt x="112" y="294"/>
                  <a:pt x="112" y="294"/>
                  <a:pt x="112" y="294"/>
                </a:cubicBezTo>
                <a:cubicBezTo>
                  <a:pt x="118" y="289"/>
                  <a:pt x="118" y="289"/>
                  <a:pt x="118" y="289"/>
                </a:cubicBezTo>
                <a:lnTo>
                  <a:pt x="112" y="283"/>
                </a:lnTo>
                <a:close/>
                <a:moveTo>
                  <a:pt x="102" y="273"/>
                </a:moveTo>
                <a:cubicBezTo>
                  <a:pt x="97" y="279"/>
                  <a:pt x="97" y="279"/>
                  <a:pt x="97" y="279"/>
                </a:cubicBezTo>
                <a:cubicBezTo>
                  <a:pt x="102" y="285"/>
                  <a:pt x="102" y="285"/>
                  <a:pt x="102" y="285"/>
                </a:cubicBezTo>
                <a:cubicBezTo>
                  <a:pt x="108" y="279"/>
                  <a:pt x="108" y="279"/>
                  <a:pt x="108" y="279"/>
                </a:cubicBezTo>
                <a:lnTo>
                  <a:pt x="102" y="273"/>
                </a:lnTo>
                <a:close/>
                <a:moveTo>
                  <a:pt x="93" y="283"/>
                </a:moveTo>
                <a:cubicBezTo>
                  <a:pt x="87" y="289"/>
                  <a:pt x="87" y="289"/>
                  <a:pt x="87" y="289"/>
                </a:cubicBezTo>
                <a:cubicBezTo>
                  <a:pt x="93" y="294"/>
                  <a:pt x="93" y="294"/>
                  <a:pt x="93" y="294"/>
                </a:cubicBezTo>
                <a:cubicBezTo>
                  <a:pt x="98" y="289"/>
                  <a:pt x="98" y="289"/>
                  <a:pt x="98" y="289"/>
                </a:cubicBezTo>
                <a:lnTo>
                  <a:pt x="93" y="283"/>
                </a:lnTo>
                <a:close/>
                <a:moveTo>
                  <a:pt x="87" y="269"/>
                </a:moveTo>
                <a:cubicBezTo>
                  <a:pt x="93" y="275"/>
                  <a:pt x="93" y="275"/>
                  <a:pt x="93" y="275"/>
                </a:cubicBezTo>
                <a:cubicBezTo>
                  <a:pt x="98" y="269"/>
                  <a:pt x="98" y="269"/>
                  <a:pt x="98" y="269"/>
                </a:cubicBezTo>
                <a:lnTo>
                  <a:pt x="87" y="269"/>
                </a:lnTo>
                <a:close/>
                <a:moveTo>
                  <a:pt x="82" y="284"/>
                </a:moveTo>
                <a:cubicBezTo>
                  <a:pt x="83" y="285"/>
                  <a:pt x="83" y="285"/>
                  <a:pt x="83" y="285"/>
                </a:cubicBezTo>
                <a:cubicBezTo>
                  <a:pt x="89" y="279"/>
                  <a:pt x="89" y="279"/>
                  <a:pt x="89" y="279"/>
                </a:cubicBezTo>
                <a:cubicBezTo>
                  <a:pt x="83" y="273"/>
                  <a:pt x="83" y="273"/>
                  <a:pt x="83" y="273"/>
                </a:cubicBezTo>
                <a:cubicBezTo>
                  <a:pt x="82" y="274"/>
                  <a:pt x="82" y="274"/>
                  <a:pt x="82" y="274"/>
                </a:cubicBezTo>
                <a:lnTo>
                  <a:pt x="82" y="284"/>
                </a:lnTo>
                <a:close/>
                <a:moveTo>
                  <a:pt x="89" y="298"/>
                </a:moveTo>
                <a:cubicBezTo>
                  <a:pt x="83" y="293"/>
                  <a:pt x="83" y="293"/>
                  <a:pt x="83" y="293"/>
                </a:cubicBezTo>
                <a:cubicBezTo>
                  <a:pt x="82" y="293"/>
                  <a:pt x="82" y="293"/>
                  <a:pt x="82" y="293"/>
                </a:cubicBezTo>
                <a:cubicBezTo>
                  <a:pt x="83" y="296"/>
                  <a:pt x="84" y="299"/>
                  <a:pt x="85" y="302"/>
                </a:cubicBezTo>
                <a:lnTo>
                  <a:pt x="89" y="298"/>
                </a:lnTo>
                <a:close/>
                <a:moveTo>
                  <a:pt x="98" y="307"/>
                </a:moveTo>
                <a:cubicBezTo>
                  <a:pt x="93" y="302"/>
                  <a:pt x="93" y="302"/>
                  <a:pt x="93" y="302"/>
                </a:cubicBezTo>
                <a:cubicBezTo>
                  <a:pt x="90" y="305"/>
                  <a:pt x="90" y="305"/>
                  <a:pt x="90" y="305"/>
                </a:cubicBezTo>
                <a:cubicBezTo>
                  <a:pt x="92" y="307"/>
                  <a:pt x="95" y="307"/>
                  <a:pt x="98" y="307"/>
                </a:cubicBezTo>
                <a:close/>
                <a:moveTo>
                  <a:pt x="102" y="304"/>
                </a:moveTo>
                <a:cubicBezTo>
                  <a:pt x="108" y="298"/>
                  <a:pt x="108" y="298"/>
                  <a:pt x="108" y="298"/>
                </a:cubicBezTo>
                <a:cubicBezTo>
                  <a:pt x="102" y="293"/>
                  <a:pt x="102" y="293"/>
                  <a:pt x="102" y="293"/>
                </a:cubicBezTo>
                <a:cubicBezTo>
                  <a:pt x="97" y="298"/>
                  <a:pt x="97" y="298"/>
                  <a:pt x="97" y="298"/>
                </a:cubicBezTo>
                <a:lnTo>
                  <a:pt x="102" y="304"/>
                </a:lnTo>
                <a:close/>
                <a:moveTo>
                  <a:pt x="115" y="305"/>
                </a:moveTo>
                <a:cubicBezTo>
                  <a:pt x="112" y="302"/>
                  <a:pt x="112" y="302"/>
                  <a:pt x="112" y="302"/>
                </a:cubicBezTo>
                <a:cubicBezTo>
                  <a:pt x="107" y="307"/>
                  <a:pt x="107" y="307"/>
                  <a:pt x="107" y="307"/>
                </a:cubicBezTo>
                <a:cubicBezTo>
                  <a:pt x="107" y="307"/>
                  <a:pt x="107" y="307"/>
                  <a:pt x="107" y="307"/>
                </a:cubicBezTo>
                <a:cubicBezTo>
                  <a:pt x="110" y="307"/>
                  <a:pt x="113" y="307"/>
                  <a:pt x="115" y="305"/>
                </a:cubicBezTo>
                <a:close/>
                <a:moveTo>
                  <a:pt x="122" y="293"/>
                </a:moveTo>
                <a:cubicBezTo>
                  <a:pt x="122" y="293"/>
                  <a:pt x="122" y="293"/>
                  <a:pt x="122" y="293"/>
                </a:cubicBezTo>
                <a:cubicBezTo>
                  <a:pt x="116" y="298"/>
                  <a:pt x="116" y="298"/>
                  <a:pt x="116" y="298"/>
                </a:cubicBezTo>
                <a:cubicBezTo>
                  <a:pt x="119" y="301"/>
                  <a:pt x="119" y="301"/>
                  <a:pt x="119" y="301"/>
                </a:cubicBezTo>
                <a:cubicBezTo>
                  <a:pt x="121" y="299"/>
                  <a:pt x="122" y="296"/>
                  <a:pt x="122" y="293"/>
                </a:cubicBezTo>
                <a:close/>
                <a:moveTo>
                  <a:pt x="122" y="274"/>
                </a:moveTo>
                <a:cubicBezTo>
                  <a:pt x="122" y="273"/>
                  <a:pt x="122" y="273"/>
                  <a:pt x="122" y="273"/>
                </a:cubicBezTo>
                <a:cubicBezTo>
                  <a:pt x="116" y="279"/>
                  <a:pt x="116" y="279"/>
                  <a:pt x="116" y="279"/>
                </a:cubicBezTo>
                <a:cubicBezTo>
                  <a:pt x="122" y="285"/>
                  <a:pt x="122" y="285"/>
                  <a:pt x="122" y="285"/>
                </a:cubicBezTo>
                <a:cubicBezTo>
                  <a:pt x="122" y="284"/>
                  <a:pt x="122" y="284"/>
                  <a:pt x="122" y="284"/>
                </a:cubicBezTo>
                <a:lnTo>
                  <a:pt x="122" y="274"/>
                </a:lnTo>
                <a:close/>
                <a:moveTo>
                  <a:pt x="151" y="13"/>
                </a:moveTo>
                <a:cubicBezTo>
                  <a:pt x="145" y="15"/>
                  <a:pt x="135" y="17"/>
                  <a:pt x="124" y="18"/>
                </a:cubicBezTo>
                <a:cubicBezTo>
                  <a:pt x="141" y="34"/>
                  <a:pt x="152" y="68"/>
                  <a:pt x="152" y="108"/>
                </a:cubicBezTo>
                <a:cubicBezTo>
                  <a:pt x="152" y="134"/>
                  <a:pt x="143" y="184"/>
                  <a:pt x="119" y="243"/>
                </a:cubicBezTo>
                <a:cubicBezTo>
                  <a:pt x="129" y="243"/>
                  <a:pt x="129" y="243"/>
                  <a:pt x="129" y="243"/>
                </a:cubicBezTo>
                <a:cubicBezTo>
                  <a:pt x="179" y="179"/>
                  <a:pt x="204" y="148"/>
                  <a:pt x="204" y="103"/>
                </a:cubicBezTo>
                <a:cubicBezTo>
                  <a:pt x="204" y="64"/>
                  <a:pt x="183" y="30"/>
                  <a:pt x="151" y="13"/>
                </a:cubicBezTo>
                <a:close/>
                <a:moveTo>
                  <a:pt x="53" y="108"/>
                </a:moveTo>
                <a:cubicBezTo>
                  <a:pt x="53" y="68"/>
                  <a:pt x="64" y="35"/>
                  <a:pt x="80" y="19"/>
                </a:cubicBezTo>
                <a:cubicBezTo>
                  <a:pt x="69" y="18"/>
                  <a:pt x="60" y="16"/>
                  <a:pt x="53" y="13"/>
                </a:cubicBezTo>
                <a:cubicBezTo>
                  <a:pt x="21" y="31"/>
                  <a:pt x="0" y="64"/>
                  <a:pt x="0" y="103"/>
                </a:cubicBezTo>
                <a:cubicBezTo>
                  <a:pt x="0" y="148"/>
                  <a:pt x="21" y="176"/>
                  <a:pt x="75" y="243"/>
                </a:cubicBezTo>
                <a:cubicBezTo>
                  <a:pt x="86" y="243"/>
                  <a:pt x="86" y="243"/>
                  <a:pt x="86" y="243"/>
                </a:cubicBezTo>
                <a:cubicBezTo>
                  <a:pt x="57" y="174"/>
                  <a:pt x="53" y="129"/>
                  <a:pt x="53" y="108"/>
                </a:cubicBezTo>
                <a:close/>
              </a:path>
            </a:pathLst>
          </a:custGeom>
          <a:solidFill>
            <a:srgbClr val="00B050"/>
          </a:solidFill>
          <a:ln>
            <a:noFill/>
          </a:ln>
        </p:spPr>
        <p:txBody>
          <a:bodyPr lIns="68580" tIns="34290" rIns="68580" bIns="34290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350">
              <a:solidFill>
                <a:prstClr val="black"/>
              </a:solidFill>
              <a:latin typeface="+mn-lt"/>
              <a:ea typeface="+mn-ea"/>
            </a:endParaRPr>
          </a:p>
        </p:txBody>
      </p:sp>
      <p:sp>
        <p:nvSpPr>
          <p:cNvPr id="27" name="TextBox 13"/>
          <p:cNvSpPr txBox="1">
            <a:spLocks noChangeArrowheads="1"/>
          </p:cNvSpPr>
          <p:nvPr/>
        </p:nvSpPr>
        <p:spPr bwMode="auto">
          <a:xfrm>
            <a:off x="2614950" y="4572594"/>
            <a:ext cx="1793120" cy="6924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12160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12160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12160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12160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>
              <a:buNone/>
            </a:pPr>
            <a:r>
              <a:rPr lang="zh-CN" altLang="en-US" sz="11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单击此处编辑您要的内容</a:t>
            </a:r>
            <a:r>
              <a:rPr lang="zh-CN" altLang="en-US" sz="11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，</a:t>
            </a:r>
            <a:r>
              <a:rPr lang="zh-CN" altLang="en-US" sz="11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更多</a:t>
            </a:r>
            <a:r>
              <a:rPr lang="zh-CN" altLang="en-US" sz="11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作品请在稻壳儿搜索</a:t>
            </a:r>
            <a:r>
              <a:rPr lang="zh-CN" altLang="en-US" sz="11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：</a:t>
            </a:r>
            <a:r>
              <a:rPr lang="zh-CN" altLang="en-US" sz="11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野百合</a:t>
            </a:r>
            <a:r>
              <a:rPr lang="zh-CN" altLang="en-US" sz="11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。</a:t>
            </a:r>
            <a:endParaRPr lang="en-US" altLang="zh-CN" sz="11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  <a:p>
            <a:pPr>
              <a:buNone/>
            </a:pPr>
            <a:endParaRPr lang="en-US" altLang="zh-CN" sz="11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8" name="TextBox 13"/>
          <p:cNvSpPr txBox="1">
            <a:spLocks noChangeArrowheads="1"/>
          </p:cNvSpPr>
          <p:nvPr/>
        </p:nvSpPr>
        <p:spPr bwMode="auto">
          <a:xfrm>
            <a:off x="5197156" y="4572594"/>
            <a:ext cx="1793120" cy="5078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12160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12160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12160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12160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>
              <a:buNone/>
            </a:pPr>
            <a:r>
              <a:rPr lang="zh-CN" altLang="en-US" sz="11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单击此处编辑您要的内容，</a:t>
            </a:r>
            <a:r>
              <a:rPr lang="zh-CN" altLang="en-US" sz="11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更多作品请在稻壳儿搜索：野百合。</a:t>
            </a:r>
            <a:endParaRPr lang="en-US" altLang="zh-CN" sz="11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9" name="TextBox 13"/>
          <p:cNvSpPr txBox="1">
            <a:spLocks noChangeArrowheads="1"/>
          </p:cNvSpPr>
          <p:nvPr/>
        </p:nvSpPr>
        <p:spPr bwMode="auto">
          <a:xfrm>
            <a:off x="7779195" y="4572594"/>
            <a:ext cx="1793120" cy="5078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12160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12160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12160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12160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>
              <a:buNone/>
            </a:pPr>
            <a:r>
              <a:rPr lang="zh-CN" altLang="en-US" sz="11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单击此处编辑您要的内容，</a:t>
            </a:r>
            <a:r>
              <a:rPr lang="zh-CN" altLang="en-US" sz="11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更多作品请在稻壳儿搜索：野百合。</a:t>
            </a:r>
            <a:endParaRPr lang="en-US" altLang="zh-CN" sz="11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6"/>
          <p:cNvGrpSpPr/>
          <p:nvPr/>
        </p:nvGrpSpPr>
        <p:grpSpPr bwMode="auto">
          <a:xfrm>
            <a:off x="288825" y="272851"/>
            <a:ext cx="704597" cy="464734"/>
            <a:chOff x="0" y="0"/>
            <a:chExt cx="2239" cy="1479"/>
          </a:xfrm>
        </p:grpSpPr>
        <p:sp>
          <p:nvSpPr>
            <p:cNvPr id="3" name="AutoShape 17"/>
            <p:cNvSpPr/>
            <p:nvPr/>
          </p:nvSpPr>
          <p:spPr bwMode="auto">
            <a:xfrm>
              <a:off x="708" y="34"/>
              <a:ext cx="1481" cy="1270"/>
            </a:xfrm>
            <a:custGeom>
              <a:avLst/>
              <a:gdLst/>
              <a:ahLst/>
              <a:cxnLst/>
              <a:rect l="0" t="0" r="r" b="b"/>
              <a:pathLst>
                <a:path w="21600" h="21600">
                  <a:moveTo>
                    <a:pt x="577" y="11364"/>
                  </a:moveTo>
                  <a:lnTo>
                    <a:pt x="0" y="21600"/>
                  </a:lnTo>
                  <a:lnTo>
                    <a:pt x="21600" y="0"/>
                  </a:lnTo>
                  <a:lnTo>
                    <a:pt x="577" y="11364"/>
                  </a:lnTo>
                  <a:close/>
                  <a:moveTo>
                    <a:pt x="577" y="11364"/>
                  </a:moveTo>
                </a:path>
              </a:pathLst>
            </a:custGeom>
            <a:solidFill>
              <a:schemeClr val="accent6">
                <a:lumMod val="50000"/>
              </a:schemeClr>
            </a:solidFill>
            <a:ln w="25400" cap="flat">
              <a:solidFill>
                <a:schemeClr val="tx1">
                  <a:alpha val="0"/>
                </a:schemeClr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Gill Sans" charset="0"/>
                <a:ea typeface="Heiti SC Light" charset="0"/>
                <a:sym typeface="Gill Sans" charset="0"/>
              </a:endParaRPr>
            </a:p>
          </p:txBody>
        </p:sp>
        <p:sp>
          <p:nvSpPr>
            <p:cNvPr id="4" name="AutoShape 18"/>
            <p:cNvSpPr/>
            <p:nvPr/>
          </p:nvSpPr>
          <p:spPr bwMode="auto">
            <a:xfrm>
              <a:off x="671" y="54"/>
              <a:ext cx="1518" cy="1297"/>
            </a:xfrm>
            <a:custGeom>
              <a:avLst/>
              <a:gdLst/>
              <a:ahLst/>
              <a:cxnLst/>
              <a:rect l="0" t="0" r="r" b="b"/>
              <a:pathLst>
                <a:path w="21600" h="21600">
                  <a:moveTo>
                    <a:pt x="338" y="10512"/>
                  </a:moveTo>
                  <a:lnTo>
                    <a:pt x="0" y="21600"/>
                  </a:lnTo>
                  <a:lnTo>
                    <a:pt x="2612" y="12113"/>
                  </a:lnTo>
                  <a:lnTo>
                    <a:pt x="21600" y="0"/>
                  </a:lnTo>
                  <a:lnTo>
                    <a:pt x="14474" y="1859"/>
                  </a:lnTo>
                  <a:lnTo>
                    <a:pt x="338" y="10512"/>
                  </a:lnTo>
                  <a:close/>
                  <a:moveTo>
                    <a:pt x="338" y="10512"/>
                  </a:moveTo>
                </a:path>
              </a:pathLst>
            </a:custGeom>
            <a:solidFill>
              <a:srgbClr val="92D050"/>
            </a:solidFill>
            <a:ln w="25400" cap="flat">
              <a:solidFill>
                <a:schemeClr val="tx1">
                  <a:alpha val="0"/>
                </a:schemeClr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Gill Sans" charset="0"/>
                <a:ea typeface="Heiti SC Light" charset="0"/>
                <a:sym typeface="Gill Sans" charset="0"/>
              </a:endParaRPr>
            </a:p>
          </p:txBody>
        </p:sp>
        <p:sp>
          <p:nvSpPr>
            <p:cNvPr id="5" name="AutoShape 19"/>
            <p:cNvSpPr/>
            <p:nvPr/>
          </p:nvSpPr>
          <p:spPr bwMode="auto">
            <a:xfrm>
              <a:off x="0" y="0"/>
              <a:ext cx="2239" cy="700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w 21600"/>
                <a:gd name="T9" fmla="*/ 0 h 2160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1600" h="21600">
                  <a:moveTo>
                    <a:pt x="0" y="12991"/>
                  </a:moveTo>
                  <a:lnTo>
                    <a:pt x="6723" y="21600"/>
                  </a:lnTo>
                  <a:lnTo>
                    <a:pt x="21600" y="0"/>
                  </a:lnTo>
                  <a:lnTo>
                    <a:pt x="0" y="12991"/>
                  </a:lnTo>
                  <a:close/>
                  <a:moveTo>
                    <a:pt x="0" y="12991"/>
                  </a:moveTo>
                </a:path>
              </a:pathLst>
            </a:custGeom>
            <a:solidFill>
              <a:srgbClr val="00B050"/>
            </a:solidFill>
            <a:ln w="25400" cap="flat">
              <a:solidFill>
                <a:schemeClr val="tx1">
                  <a:alpha val="0"/>
                </a:schemeClr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zh-CN" altLang="en-US"/>
            </a:p>
          </p:txBody>
        </p:sp>
        <p:sp>
          <p:nvSpPr>
            <p:cNvPr id="6" name="AutoShape 20"/>
            <p:cNvSpPr/>
            <p:nvPr/>
          </p:nvSpPr>
          <p:spPr bwMode="auto">
            <a:xfrm>
              <a:off x="876" y="11"/>
              <a:ext cx="1335" cy="1468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w 21600"/>
                <a:gd name="T9" fmla="*/ 0 h 2160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1600" h="21600">
                  <a:moveTo>
                    <a:pt x="0" y="10747"/>
                  </a:moveTo>
                  <a:lnTo>
                    <a:pt x="21600" y="0"/>
                  </a:lnTo>
                  <a:lnTo>
                    <a:pt x="7562" y="21600"/>
                  </a:lnTo>
                  <a:lnTo>
                    <a:pt x="0" y="10747"/>
                  </a:lnTo>
                  <a:close/>
                  <a:moveTo>
                    <a:pt x="0" y="10747"/>
                  </a:moveTo>
                </a:path>
              </a:pathLst>
            </a:custGeom>
            <a:solidFill>
              <a:srgbClr val="00B050"/>
            </a:solidFill>
            <a:ln w="25400" cap="flat">
              <a:solidFill>
                <a:schemeClr val="tx1">
                  <a:alpha val="0"/>
                </a:schemeClr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zh-CN" altLang="en-US"/>
            </a:p>
          </p:txBody>
        </p:sp>
      </p:grpSp>
      <p:sp>
        <p:nvSpPr>
          <p:cNvPr id="7" name="文本框 2"/>
          <p:cNvSpPr txBox="1"/>
          <p:nvPr/>
        </p:nvSpPr>
        <p:spPr>
          <a:xfrm>
            <a:off x="1057934" y="292751"/>
            <a:ext cx="2452910" cy="40011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dist"/>
            <a:r>
              <a:rPr lang="zh-CN" altLang="en-US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点击此处添加目录</a:t>
            </a:r>
          </a:p>
        </p:txBody>
      </p:sp>
      <p:grpSp>
        <p:nvGrpSpPr>
          <p:cNvPr id="37" name="组合 36"/>
          <p:cNvGrpSpPr/>
          <p:nvPr/>
        </p:nvGrpSpPr>
        <p:grpSpPr>
          <a:xfrm>
            <a:off x="1280406" y="1208987"/>
            <a:ext cx="4460875" cy="5092487"/>
            <a:chOff x="804863" y="1581150"/>
            <a:chExt cx="3756025" cy="4287838"/>
          </a:xfrm>
        </p:grpSpPr>
        <p:sp>
          <p:nvSpPr>
            <p:cNvPr id="8" name="文本框 3"/>
            <p:cNvSpPr txBox="1">
              <a:spLocks noChangeArrowheads="1"/>
            </p:cNvSpPr>
            <p:nvPr/>
          </p:nvSpPr>
          <p:spPr bwMode="auto">
            <a:xfrm>
              <a:off x="2163763" y="3425825"/>
              <a:ext cx="1181100" cy="6461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zh-CN" altLang="en-US" sz="3600" b="1">
                  <a:latin typeface="微软雅黑" panose="020B0503020204020204" pitchFamily="34" charset="-122"/>
                  <a:ea typeface="微软雅黑" panose="020B0503020204020204" pitchFamily="34" charset="-122"/>
                </a:rPr>
                <a:t>核心</a:t>
              </a:r>
            </a:p>
          </p:txBody>
        </p:sp>
        <p:sp>
          <p:nvSpPr>
            <p:cNvPr id="9" name="Freeform 6"/>
            <p:cNvSpPr/>
            <p:nvPr/>
          </p:nvSpPr>
          <p:spPr bwMode="auto">
            <a:xfrm>
              <a:off x="1973263" y="1581150"/>
              <a:ext cx="1392237" cy="1322388"/>
            </a:xfrm>
            <a:custGeom>
              <a:avLst/>
              <a:gdLst>
                <a:gd name="T0" fmla="*/ 112 w 600"/>
                <a:gd name="T1" fmla="*/ 559 h 570"/>
                <a:gd name="T2" fmla="*/ 117 w 600"/>
                <a:gd name="T3" fmla="*/ 400 h 570"/>
                <a:gd name="T4" fmla="*/ 15 w 600"/>
                <a:gd name="T5" fmla="*/ 254 h 570"/>
                <a:gd name="T6" fmla="*/ 0 w 600"/>
                <a:gd name="T7" fmla="*/ 235 h 570"/>
                <a:gd name="T8" fmla="*/ 6 w 600"/>
                <a:gd name="T9" fmla="*/ 214 h 570"/>
                <a:gd name="T10" fmla="*/ 8 w 600"/>
                <a:gd name="T11" fmla="*/ 209 h 570"/>
                <a:gd name="T12" fmla="*/ 10 w 600"/>
                <a:gd name="T13" fmla="*/ 205 h 570"/>
                <a:gd name="T14" fmla="*/ 14 w 600"/>
                <a:gd name="T15" fmla="*/ 201 h 570"/>
                <a:gd name="T16" fmla="*/ 18 w 600"/>
                <a:gd name="T17" fmla="*/ 197 h 570"/>
                <a:gd name="T18" fmla="*/ 22 w 600"/>
                <a:gd name="T19" fmla="*/ 194 h 570"/>
                <a:gd name="T20" fmla="*/ 27 w 600"/>
                <a:gd name="T21" fmla="*/ 192 h 570"/>
                <a:gd name="T22" fmla="*/ 34 w 600"/>
                <a:gd name="T23" fmla="*/ 189 h 570"/>
                <a:gd name="T24" fmla="*/ 202 w 600"/>
                <a:gd name="T25" fmla="*/ 132 h 570"/>
                <a:gd name="T26" fmla="*/ 302 w 600"/>
                <a:gd name="T27" fmla="*/ 0 h 570"/>
                <a:gd name="T28" fmla="*/ 402 w 600"/>
                <a:gd name="T29" fmla="*/ 132 h 570"/>
                <a:gd name="T30" fmla="*/ 570 w 600"/>
                <a:gd name="T31" fmla="*/ 189 h 570"/>
                <a:gd name="T32" fmla="*/ 576 w 600"/>
                <a:gd name="T33" fmla="*/ 191 h 570"/>
                <a:gd name="T34" fmla="*/ 580 w 600"/>
                <a:gd name="T35" fmla="*/ 193 h 570"/>
                <a:gd name="T36" fmla="*/ 584 w 600"/>
                <a:gd name="T37" fmla="*/ 196 h 570"/>
                <a:gd name="T38" fmla="*/ 589 w 600"/>
                <a:gd name="T39" fmla="*/ 200 h 570"/>
                <a:gd name="T40" fmla="*/ 592 w 600"/>
                <a:gd name="T41" fmla="*/ 203 h 570"/>
                <a:gd name="T42" fmla="*/ 595 w 600"/>
                <a:gd name="T43" fmla="*/ 207 h 570"/>
                <a:gd name="T44" fmla="*/ 597 w 600"/>
                <a:gd name="T45" fmla="*/ 212 h 570"/>
                <a:gd name="T46" fmla="*/ 599 w 600"/>
                <a:gd name="T47" fmla="*/ 218 h 570"/>
                <a:gd name="T48" fmla="*/ 600 w 600"/>
                <a:gd name="T49" fmla="*/ 223 h 570"/>
                <a:gd name="T50" fmla="*/ 600 w 600"/>
                <a:gd name="T51" fmla="*/ 227 h 570"/>
                <a:gd name="T52" fmla="*/ 599 w 600"/>
                <a:gd name="T53" fmla="*/ 233 h 570"/>
                <a:gd name="T54" fmla="*/ 598 w 600"/>
                <a:gd name="T55" fmla="*/ 238 h 570"/>
                <a:gd name="T56" fmla="*/ 594 w 600"/>
                <a:gd name="T57" fmla="*/ 248 h 570"/>
                <a:gd name="T58" fmla="*/ 589 w 600"/>
                <a:gd name="T59" fmla="*/ 254 h 570"/>
                <a:gd name="T60" fmla="*/ 487 w 600"/>
                <a:gd name="T61" fmla="*/ 400 h 570"/>
                <a:gd name="T62" fmla="*/ 491 w 600"/>
                <a:gd name="T63" fmla="*/ 559 h 570"/>
                <a:gd name="T64" fmla="*/ 465 w 600"/>
                <a:gd name="T65" fmla="*/ 570 h 570"/>
                <a:gd name="T66" fmla="*/ 387 w 600"/>
                <a:gd name="T67" fmla="*/ 539 h 570"/>
                <a:gd name="T68" fmla="*/ 302 w 600"/>
                <a:gd name="T69" fmla="*/ 509 h 570"/>
                <a:gd name="T70" fmla="*/ 217 w 600"/>
                <a:gd name="T71" fmla="*/ 539 h 570"/>
                <a:gd name="T72" fmla="*/ 139 w 600"/>
                <a:gd name="T73" fmla="*/ 570 h 5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600" h="570">
                  <a:moveTo>
                    <a:pt x="139" y="570"/>
                  </a:moveTo>
                  <a:cubicBezTo>
                    <a:pt x="128" y="570"/>
                    <a:pt x="119" y="566"/>
                    <a:pt x="112" y="559"/>
                  </a:cubicBezTo>
                  <a:cubicBezTo>
                    <a:pt x="107" y="553"/>
                    <a:pt x="102" y="543"/>
                    <a:pt x="103" y="528"/>
                  </a:cubicBezTo>
                  <a:cubicBezTo>
                    <a:pt x="107" y="485"/>
                    <a:pt x="111" y="442"/>
                    <a:pt x="117" y="400"/>
                  </a:cubicBezTo>
                  <a:cubicBezTo>
                    <a:pt x="118" y="386"/>
                    <a:pt x="111" y="363"/>
                    <a:pt x="101" y="352"/>
                  </a:cubicBezTo>
                  <a:cubicBezTo>
                    <a:pt x="72" y="322"/>
                    <a:pt x="44" y="289"/>
                    <a:pt x="15" y="254"/>
                  </a:cubicBezTo>
                  <a:cubicBezTo>
                    <a:pt x="11" y="248"/>
                    <a:pt x="8" y="242"/>
                    <a:pt x="6" y="237"/>
                  </a:cubicBezTo>
                  <a:cubicBezTo>
                    <a:pt x="0" y="235"/>
                    <a:pt x="0" y="235"/>
                    <a:pt x="0" y="235"/>
                  </a:cubicBezTo>
                  <a:cubicBezTo>
                    <a:pt x="5" y="216"/>
                    <a:pt x="5" y="216"/>
                    <a:pt x="5" y="216"/>
                  </a:cubicBezTo>
                  <a:cubicBezTo>
                    <a:pt x="5" y="215"/>
                    <a:pt x="6" y="215"/>
                    <a:pt x="6" y="214"/>
                  </a:cubicBezTo>
                  <a:cubicBezTo>
                    <a:pt x="6" y="213"/>
                    <a:pt x="6" y="212"/>
                    <a:pt x="7" y="211"/>
                  </a:cubicBezTo>
                  <a:cubicBezTo>
                    <a:pt x="7" y="211"/>
                    <a:pt x="7" y="210"/>
                    <a:pt x="8" y="209"/>
                  </a:cubicBezTo>
                  <a:cubicBezTo>
                    <a:pt x="8" y="208"/>
                    <a:pt x="9" y="207"/>
                    <a:pt x="9" y="207"/>
                  </a:cubicBezTo>
                  <a:cubicBezTo>
                    <a:pt x="10" y="206"/>
                    <a:pt x="10" y="205"/>
                    <a:pt x="10" y="205"/>
                  </a:cubicBezTo>
                  <a:cubicBezTo>
                    <a:pt x="11" y="204"/>
                    <a:pt x="12" y="203"/>
                    <a:pt x="12" y="202"/>
                  </a:cubicBezTo>
                  <a:cubicBezTo>
                    <a:pt x="13" y="202"/>
                    <a:pt x="13" y="201"/>
                    <a:pt x="14" y="201"/>
                  </a:cubicBezTo>
                  <a:cubicBezTo>
                    <a:pt x="15" y="200"/>
                    <a:pt x="15" y="199"/>
                    <a:pt x="16" y="199"/>
                  </a:cubicBezTo>
                  <a:cubicBezTo>
                    <a:pt x="17" y="198"/>
                    <a:pt x="17" y="198"/>
                    <a:pt x="18" y="197"/>
                  </a:cubicBezTo>
                  <a:cubicBezTo>
                    <a:pt x="19" y="197"/>
                    <a:pt x="19" y="196"/>
                    <a:pt x="20" y="195"/>
                  </a:cubicBezTo>
                  <a:cubicBezTo>
                    <a:pt x="21" y="195"/>
                    <a:pt x="21" y="195"/>
                    <a:pt x="22" y="194"/>
                  </a:cubicBezTo>
                  <a:cubicBezTo>
                    <a:pt x="23" y="194"/>
                    <a:pt x="24" y="193"/>
                    <a:pt x="25" y="193"/>
                  </a:cubicBezTo>
                  <a:cubicBezTo>
                    <a:pt x="25" y="193"/>
                    <a:pt x="26" y="192"/>
                    <a:pt x="27" y="192"/>
                  </a:cubicBezTo>
                  <a:cubicBezTo>
                    <a:pt x="28" y="191"/>
                    <a:pt x="28" y="191"/>
                    <a:pt x="29" y="191"/>
                  </a:cubicBezTo>
                  <a:cubicBezTo>
                    <a:pt x="31" y="190"/>
                    <a:pt x="32" y="190"/>
                    <a:pt x="34" y="189"/>
                  </a:cubicBezTo>
                  <a:cubicBezTo>
                    <a:pt x="69" y="180"/>
                    <a:pt x="112" y="171"/>
                    <a:pt x="161" y="163"/>
                  </a:cubicBezTo>
                  <a:cubicBezTo>
                    <a:pt x="175" y="160"/>
                    <a:pt x="195" y="145"/>
                    <a:pt x="202" y="132"/>
                  </a:cubicBezTo>
                  <a:cubicBezTo>
                    <a:pt x="225" y="90"/>
                    <a:pt x="248" y="51"/>
                    <a:pt x="268" y="19"/>
                  </a:cubicBezTo>
                  <a:cubicBezTo>
                    <a:pt x="277" y="7"/>
                    <a:pt x="289" y="0"/>
                    <a:pt x="302" y="0"/>
                  </a:cubicBezTo>
                  <a:cubicBezTo>
                    <a:pt x="315" y="0"/>
                    <a:pt x="327" y="7"/>
                    <a:pt x="335" y="19"/>
                  </a:cubicBezTo>
                  <a:cubicBezTo>
                    <a:pt x="356" y="51"/>
                    <a:pt x="379" y="90"/>
                    <a:pt x="402" y="132"/>
                  </a:cubicBezTo>
                  <a:cubicBezTo>
                    <a:pt x="409" y="145"/>
                    <a:pt x="429" y="160"/>
                    <a:pt x="443" y="163"/>
                  </a:cubicBezTo>
                  <a:cubicBezTo>
                    <a:pt x="492" y="171"/>
                    <a:pt x="535" y="180"/>
                    <a:pt x="570" y="189"/>
                  </a:cubicBezTo>
                  <a:cubicBezTo>
                    <a:pt x="571" y="190"/>
                    <a:pt x="573" y="190"/>
                    <a:pt x="574" y="191"/>
                  </a:cubicBezTo>
                  <a:cubicBezTo>
                    <a:pt x="575" y="191"/>
                    <a:pt x="575" y="191"/>
                    <a:pt x="576" y="191"/>
                  </a:cubicBezTo>
                  <a:cubicBezTo>
                    <a:pt x="577" y="192"/>
                    <a:pt x="578" y="192"/>
                    <a:pt x="579" y="193"/>
                  </a:cubicBezTo>
                  <a:cubicBezTo>
                    <a:pt x="579" y="193"/>
                    <a:pt x="580" y="193"/>
                    <a:pt x="580" y="193"/>
                  </a:cubicBezTo>
                  <a:cubicBezTo>
                    <a:pt x="581" y="194"/>
                    <a:pt x="582" y="194"/>
                    <a:pt x="583" y="195"/>
                  </a:cubicBezTo>
                  <a:cubicBezTo>
                    <a:pt x="583" y="195"/>
                    <a:pt x="584" y="195"/>
                    <a:pt x="584" y="196"/>
                  </a:cubicBezTo>
                  <a:cubicBezTo>
                    <a:pt x="585" y="197"/>
                    <a:pt x="587" y="198"/>
                    <a:pt x="588" y="199"/>
                  </a:cubicBezTo>
                  <a:cubicBezTo>
                    <a:pt x="588" y="199"/>
                    <a:pt x="588" y="199"/>
                    <a:pt x="589" y="200"/>
                  </a:cubicBezTo>
                  <a:cubicBezTo>
                    <a:pt x="590" y="200"/>
                    <a:pt x="590" y="201"/>
                    <a:pt x="591" y="202"/>
                  </a:cubicBezTo>
                  <a:cubicBezTo>
                    <a:pt x="592" y="202"/>
                    <a:pt x="592" y="203"/>
                    <a:pt x="592" y="203"/>
                  </a:cubicBezTo>
                  <a:cubicBezTo>
                    <a:pt x="593" y="204"/>
                    <a:pt x="594" y="205"/>
                    <a:pt x="594" y="206"/>
                  </a:cubicBezTo>
                  <a:cubicBezTo>
                    <a:pt x="594" y="206"/>
                    <a:pt x="595" y="207"/>
                    <a:pt x="595" y="207"/>
                  </a:cubicBezTo>
                  <a:cubicBezTo>
                    <a:pt x="596" y="208"/>
                    <a:pt x="596" y="209"/>
                    <a:pt x="597" y="210"/>
                  </a:cubicBezTo>
                  <a:cubicBezTo>
                    <a:pt x="597" y="211"/>
                    <a:pt x="597" y="211"/>
                    <a:pt x="597" y="212"/>
                  </a:cubicBezTo>
                  <a:cubicBezTo>
                    <a:pt x="598" y="213"/>
                    <a:pt x="598" y="215"/>
                    <a:pt x="599" y="216"/>
                  </a:cubicBezTo>
                  <a:cubicBezTo>
                    <a:pt x="599" y="217"/>
                    <a:pt x="599" y="217"/>
                    <a:pt x="599" y="218"/>
                  </a:cubicBezTo>
                  <a:cubicBezTo>
                    <a:pt x="599" y="219"/>
                    <a:pt x="599" y="220"/>
                    <a:pt x="600" y="221"/>
                  </a:cubicBezTo>
                  <a:cubicBezTo>
                    <a:pt x="600" y="222"/>
                    <a:pt x="600" y="222"/>
                    <a:pt x="600" y="223"/>
                  </a:cubicBezTo>
                  <a:cubicBezTo>
                    <a:pt x="600" y="224"/>
                    <a:pt x="600" y="225"/>
                    <a:pt x="600" y="226"/>
                  </a:cubicBezTo>
                  <a:cubicBezTo>
                    <a:pt x="600" y="226"/>
                    <a:pt x="600" y="227"/>
                    <a:pt x="600" y="227"/>
                  </a:cubicBezTo>
                  <a:cubicBezTo>
                    <a:pt x="600" y="229"/>
                    <a:pt x="599" y="230"/>
                    <a:pt x="599" y="232"/>
                  </a:cubicBezTo>
                  <a:cubicBezTo>
                    <a:pt x="599" y="232"/>
                    <a:pt x="599" y="232"/>
                    <a:pt x="599" y="233"/>
                  </a:cubicBezTo>
                  <a:cubicBezTo>
                    <a:pt x="599" y="234"/>
                    <a:pt x="599" y="235"/>
                    <a:pt x="598" y="236"/>
                  </a:cubicBezTo>
                  <a:cubicBezTo>
                    <a:pt x="598" y="237"/>
                    <a:pt x="598" y="237"/>
                    <a:pt x="598" y="238"/>
                  </a:cubicBezTo>
                  <a:cubicBezTo>
                    <a:pt x="598" y="238"/>
                    <a:pt x="597" y="239"/>
                    <a:pt x="597" y="239"/>
                  </a:cubicBezTo>
                  <a:cubicBezTo>
                    <a:pt x="594" y="248"/>
                    <a:pt x="594" y="248"/>
                    <a:pt x="594" y="248"/>
                  </a:cubicBezTo>
                  <a:cubicBezTo>
                    <a:pt x="593" y="248"/>
                    <a:pt x="593" y="248"/>
                    <a:pt x="593" y="248"/>
                  </a:cubicBezTo>
                  <a:cubicBezTo>
                    <a:pt x="591" y="250"/>
                    <a:pt x="590" y="252"/>
                    <a:pt x="589" y="254"/>
                  </a:cubicBezTo>
                  <a:cubicBezTo>
                    <a:pt x="560" y="289"/>
                    <a:pt x="532" y="322"/>
                    <a:pt x="503" y="352"/>
                  </a:cubicBezTo>
                  <a:cubicBezTo>
                    <a:pt x="493" y="363"/>
                    <a:pt x="485" y="386"/>
                    <a:pt x="487" y="400"/>
                  </a:cubicBezTo>
                  <a:cubicBezTo>
                    <a:pt x="492" y="442"/>
                    <a:pt x="497" y="485"/>
                    <a:pt x="501" y="528"/>
                  </a:cubicBezTo>
                  <a:cubicBezTo>
                    <a:pt x="502" y="543"/>
                    <a:pt x="496" y="553"/>
                    <a:pt x="491" y="559"/>
                  </a:cubicBezTo>
                  <a:cubicBezTo>
                    <a:pt x="485" y="566"/>
                    <a:pt x="475" y="570"/>
                    <a:pt x="465" y="570"/>
                  </a:cubicBezTo>
                  <a:cubicBezTo>
                    <a:pt x="465" y="570"/>
                    <a:pt x="465" y="570"/>
                    <a:pt x="465" y="570"/>
                  </a:cubicBezTo>
                  <a:cubicBezTo>
                    <a:pt x="458" y="570"/>
                    <a:pt x="451" y="568"/>
                    <a:pt x="444" y="565"/>
                  </a:cubicBezTo>
                  <a:cubicBezTo>
                    <a:pt x="425" y="556"/>
                    <a:pt x="406" y="548"/>
                    <a:pt x="387" y="539"/>
                  </a:cubicBezTo>
                  <a:cubicBezTo>
                    <a:pt x="367" y="531"/>
                    <a:pt x="347" y="522"/>
                    <a:pt x="327" y="513"/>
                  </a:cubicBezTo>
                  <a:cubicBezTo>
                    <a:pt x="321" y="510"/>
                    <a:pt x="312" y="509"/>
                    <a:pt x="302" y="509"/>
                  </a:cubicBezTo>
                  <a:cubicBezTo>
                    <a:pt x="292" y="509"/>
                    <a:pt x="283" y="510"/>
                    <a:pt x="277" y="513"/>
                  </a:cubicBezTo>
                  <a:cubicBezTo>
                    <a:pt x="256" y="522"/>
                    <a:pt x="236" y="531"/>
                    <a:pt x="217" y="539"/>
                  </a:cubicBezTo>
                  <a:cubicBezTo>
                    <a:pt x="197" y="548"/>
                    <a:pt x="179" y="556"/>
                    <a:pt x="160" y="565"/>
                  </a:cubicBezTo>
                  <a:cubicBezTo>
                    <a:pt x="153" y="568"/>
                    <a:pt x="146" y="570"/>
                    <a:pt x="139" y="57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215900" dist="76200" dir="2700000" sx="101000" sy="101000" algn="tl" rotWithShape="0">
                <a:prstClr val="black">
                  <a:alpha val="27000"/>
                </a:prstClr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68580" tIns="34290" rIns="68580" bIns="3429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0" name="Freeform 7"/>
            <p:cNvSpPr/>
            <p:nvPr/>
          </p:nvSpPr>
          <p:spPr bwMode="auto">
            <a:xfrm>
              <a:off x="2022475" y="1620838"/>
              <a:ext cx="1303338" cy="1244600"/>
            </a:xfrm>
            <a:custGeom>
              <a:avLst/>
              <a:gdLst>
                <a:gd name="T0" fmla="*/ 265 w 562"/>
                <a:gd name="T1" fmla="*/ 14 h 536"/>
                <a:gd name="T2" fmla="*/ 297 w 562"/>
                <a:gd name="T3" fmla="*/ 14 h 536"/>
                <a:gd name="T4" fmla="*/ 363 w 562"/>
                <a:gd name="T5" fmla="*/ 125 h 536"/>
                <a:gd name="T6" fmla="*/ 419 w 562"/>
                <a:gd name="T7" fmla="*/ 166 h 536"/>
                <a:gd name="T8" fmla="*/ 544 w 562"/>
                <a:gd name="T9" fmla="*/ 193 h 536"/>
                <a:gd name="T10" fmla="*/ 552 w 562"/>
                <a:gd name="T11" fmla="*/ 224 h 536"/>
                <a:gd name="T12" fmla="*/ 467 w 562"/>
                <a:gd name="T13" fmla="*/ 321 h 536"/>
                <a:gd name="T14" fmla="*/ 445 w 562"/>
                <a:gd name="T15" fmla="*/ 386 h 536"/>
                <a:gd name="T16" fmla="*/ 459 w 562"/>
                <a:gd name="T17" fmla="*/ 513 h 536"/>
                <a:gd name="T18" fmla="*/ 432 w 562"/>
                <a:gd name="T19" fmla="*/ 529 h 536"/>
                <a:gd name="T20" fmla="*/ 314 w 562"/>
                <a:gd name="T21" fmla="*/ 477 h 536"/>
                <a:gd name="T22" fmla="*/ 247 w 562"/>
                <a:gd name="T23" fmla="*/ 477 h 536"/>
                <a:gd name="T24" fmla="*/ 130 w 562"/>
                <a:gd name="T25" fmla="*/ 529 h 536"/>
                <a:gd name="T26" fmla="*/ 103 w 562"/>
                <a:gd name="T27" fmla="*/ 513 h 536"/>
                <a:gd name="T28" fmla="*/ 116 w 562"/>
                <a:gd name="T29" fmla="*/ 386 h 536"/>
                <a:gd name="T30" fmla="*/ 95 w 562"/>
                <a:gd name="T31" fmla="*/ 321 h 536"/>
                <a:gd name="T32" fmla="*/ 10 w 562"/>
                <a:gd name="T33" fmla="*/ 224 h 536"/>
                <a:gd name="T34" fmla="*/ 18 w 562"/>
                <a:gd name="T35" fmla="*/ 193 h 536"/>
                <a:gd name="T36" fmla="*/ 143 w 562"/>
                <a:gd name="T37" fmla="*/ 166 h 536"/>
                <a:gd name="T38" fmla="*/ 199 w 562"/>
                <a:gd name="T39" fmla="*/ 125 h 536"/>
                <a:gd name="T40" fmla="*/ 265 w 562"/>
                <a:gd name="T41" fmla="*/ 14 h 5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562" h="536">
                  <a:moveTo>
                    <a:pt x="265" y="14"/>
                  </a:moveTo>
                  <a:cubicBezTo>
                    <a:pt x="274" y="0"/>
                    <a:pt x="288" y="0"/>
                    <a:pt x="297" y="14"/>
                  </a:cubicBezTo>
                  <a:cubicBezTo>
                    <a:pt x="318" y="45"/>
                    <a:pt x="340" y="84"/>
                    <a:pt x="363" y="125"/>
                  </a:cubicBezTo>
                  <a:cubicBezTo>
                    <a:pt x="373" y="144"/>
                    <a:pt x="398" y="162"/>
                    <a:pt x="419" y="166"/>
                  </a:cubicBezTo>
                  <a:cubicBezTo>
                    <a:pt x="465" y="174"/>
                    <a:pt x="508" y="183"/>
                    <a:pt x="544" y="193"/>
                  </a:cubicBezTo>
                  <a:cubicBezTo>
                    <a:pt x="559" y="197"/>
                    <a:pt x="562" y="210"/>
                    <a:pt x="552" y="224"/>
                  </a:cubicBezTo>
                  <a:cubicBezTo>
                    <a:pt x="527" y="254"/>
                    <a:pt x="499" y="287"/>
                    <a:pt x="467" y="321"/>
                  </a:cubicBezTo>
                  <a:cubicBezTo>
                    <a:pt x="453" y="336"/>
                    <a:pt x="443" y="366"/>
                    <a:pt x="445" y="386"/>
                  </a:cubicBezTo>
                  <a:cubicBezTo>
                    <a:pt x="451" y="431"/>
                    <a:pt x="456" y="474"/>
                    <a:pt x="459" y="513"/>
                  </a:cubicBezTo>
                  <a:cubicBezTo>
                    <a:pt x="461" y="530"/>
                    <a:pt x="448" y="536"/>
                    <a:pt x="432" y="529"/>
                  </a:cubicBezTo>
                  <a:cubicBezTo>
                    <a:pt x="394" y="512"/>
                    <a:pt x="356" y="496"/>
                    <a:pt x="314" y="477"/>
                  </a:cubicBezTo>
                  <a:cubicBezTo>
                    <a:pt x="296" y="469"/>
                    <a:pt x="266" y="469"/>
                    <a:pt x="247" y="477"/>
                  </a:cubicBezTo>
                  <a:cubicBezTo>
                    <a:pt x="206" y="496"/>
                    <a:pt x="168" y="512"/>
                    <a:pt x="130" y="529"/>
                  </a:cubicBezTo>
                  <a:cubicBezTo>
                    <a:pt x="114" y="536"/>
                    <a:pt x="101" y="530"/>
                    <a:pt x="103" y="513"/>
                  </a:cubicBezTo>
                  <a:cubicBezTo>
                    <a:pt x="106" y="474"/>
                    <a:pt x="111" y="431"/>
                    <a:pt x="116" y="386"/>
                  </a:cubicBezTo>
                  <a:cubicBezTo>
                    <a:pt x="119" y="366"/>
                    <a:pt x="109" y="336"/>
                    <a:pt x="95" y="321"/>
                  </a:cubicBezTo>
                  <a:cubicBezTo>
                    <a:pt x="63" y="287"/>
                    <a:pt x="35" y="254"/>
                    <a:pt x="10" y="224"/>
                  </a:cubicBezTo>
                  <a:cubicBezTo>
                    <a:pt x="0" y="210"/>
                    <a:pt x="2" y="197"/>
                    <a:pt x="18" y="193"/>
                  </a:cubicBezTo>
                  <a:cubicBezTo>
                    <a:pt x="54" y="183"/>
                    <a:pt x="97" y="174"/>
                    <a:pt x="143" y="166"/>
                  </a:cubicBezTo>
                  <a:cubicBezTo>
                    <a:pt x="164" y="162"/>
                    <a:pt x="189" y="144"/>
                    <a:pt x="199" y="125"/>
                  </a:cubicBezTo>
                  <a:cubicBezTo>
                    <a:pt x="222" y="84"/>
                    <a:pt x="244" y="45"/>
                    <a:pt x="265" y="14"/>
                  </a:cubicBezTo>
                  <a:close/>
                </a:path>
              </a:pathLst>
            </a:custGeom>
            <a:solidFill>
              <a:srgbClr val="EF5077"/>
            </a:solidFill>
            <a:ln>
              <a:noFill/>
            </a:ln>
          </p:spPr>
          <p:txBody>
            <a:bodyPr lIns="68580" tIns="34290" rIns="68580" bIns="3429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1" name="Freeform 8"/>
            <p:cNvSpPr/>
            <p:nvPr/>
          </p:nvSpPr>
          <p:spPr bwMode="auto">
            <a:xfrm>
              <a:off x="804863" y="2312988"/>
              <a:ext cx="1365250" cy="1382712"/>
            </a:xfrm>
            <a:custGeom>
              <a:avLst/>
              <a:gdLst>
                <a:gd name="T0" fmla="*/ 396 w 588"/>
                <a:gd name="T1" fmla="*/ 594 h 596"/>
                <a:gd name="T2" fmla="*/ 261 w 588"/>
                <a:gd name="T3" fmla="*/ 511 h 596"/>
                <a:gd name="T4" fmla="*/ 83 w 588"/>
                <a:gd name="T5" fmla="*/ 526 h 596"/>
                <a:gd name="T6" fmla="*/ 59 w 588"/>
                <a:gd name="T7" fmla="*/ 529 h 596"/>
                <a:gd name="T8" fmla="*/ 44 w 588"/>
                <a:gd name="T9" fmla="*/ 514 h 596"/>
                <a:gd name="T10" fmla="*/ 41 w 588"/>
                <a:gd name="T11" fmla="*/ 510 h 596"/>
                <a:gd name="T12" fmla="*/ 39 w 588"/>
                <a:gd name="T13" fmla="*/ 505 h 596"/>
                <a:gd name="T14" fmla="*/ 37 w 588"/>
                <a:gd name="T15" fmla="*/ 500 h 596"/>
                <a:gd name="T16" fmla="*/ 36 w 588"/>
                <a:gd name="T17" fmla="*/ 495 h 596"/>
                <a:gd name="T18" fmla="*/ 35 w 588"/>
                <a:gd name="T19" fmla="*/ 490 h 596"/>
                <a:gd name="T20" fmla="*/ 35 w 588"/>
                <a:gd name="T21" fmla="*/ 485 h 596"/>
                <a:gd name="T22" fmla="*/ 37 w 588"/>
                <a:gd name="T23" fmla="*/ 477 h 596"/>
                <a:gd name="T24" fmla="*/ 72 w 588"/>
                <a:gd name="T25" fmla="*/ 303 h 596"/>
                <a:gd name="T26" fmla="*/ 7 w 588"/>
                <a:gd name="T27" fmla="*/ 150 h 596"/>
                <a:gd name="T28" fmla="*/ 172 w 588"/>
                <a:gd name="T29" fmla="*/ 130 h 596"/>
                <a:gd name="T30" fmla="*/ 305 w 588"/>
                <a:gd name="T31" fmla="*/ 13 h 596"/>
                <a:gd name="T32" fmla="*/ 309 w 588"/>
                <a:gd name="T33" fmla="*/ 9 h 596"/>
                <a:gd name="T34" fmla="*/ 313 w 588"/>
                <a:gd name="T35" fmla="*/ 6 h 596"/>
                <a:gd name="T36" fmla="*/ 317 w 588"/>
                <a:gd name="T37" fmla="*/ 4 h 596"/>
                <a:gd name="T38" fmla="*/ 323 w 588"/>
                <a:gd name="T39" fmla="*/ 2 h 596"/>
                <a:gd name="T40" fmla="*/ 328 w 588"/>
                <a:gd name="T41" fmla="*/ 1 h 596"/>
                <a:gd name="T42" fmla="*/ 333 w 588"/>
                <a:gd name="T43" fmla="*/ 0 h 596"/>
                <a:gd name="T44" fmla="*/ 338 w 588"/>
                <a:gd name="T45" fmla="*/ 1 h 596"/>
                <a:gd name="T46" fmla="*/ 344 w 588"/>
                <a:gd name="T47" fmla="*/ 2 h 596"/>
                <a:gd name="T48" fmla="*/ 349 w 588"/>
                <a:gd name="T49" fmla="*/ 4 h 596"/>
                <a:gd name="T50" fmla="*/ 353 w 588"/>
                <a:gd name="T51" fmla="*/ 6 h 596"/>
                <a:gd name="T52" fmla="*/ 357 w 588"/>
                <a:gd name="T53" fmla="*/ 10 h 596"/>
                <a:gd name="T54" fmla="*/ 361 w 588"/>
                <a:gd name="T55" fmla="*/ 13 h 596"/>
                <a:gd name="T56" fmla="*/ 368 w 588"/>
                <a:gd name="T57" fmla="*/ 21 h 596"/>
                <a:gd name="T58" fmla="*/ 370 w 588"/>
                <a:gd name="T59" fmla="*/ 29 h 596"/>
                <a:gd name="T60" fmla="*/ 446 w 588"/>
                <a:gd name="T61" fmla="*/ 190 h 596"/>
                <a:gd name="T62" fmla="*/ 585 w 588"/>
                <a:gd name="T63" fmla="*/ 266 h 596"/>
                <a:gd name="T64" fmla="*/ 582 w 588"/>
                <a:gd name="T65" fmla="*/ 294 h 596"/>
                <a:gd name="T66" fmla="*/ 516 w 588"/>
                <a:gd name="T67" fmla="*/ 347 h 596"/>
                <a:gd name="T68" fmla="*/ 447 w 588"/>
                <a:gd name="T69" fmla="*/ 405 h 596"/>
                <a:gd name="T70" fmla="*/ 432 w 588"/>
                <a:gd name="T71" fmla="*/ 494 h 596"/>
                <a:gd name="T72" fmla="*/ 419 w 588"/>
                <a:gd name="T73" fmla="*/ 577 h 5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588" h="596">
                  <a:moveTo>
                    <a:pt x="419" y="577"/>
                  </a:moveTo>
                  <a:cubicBezTo>
                    <a:pt x="414" y="586"/>
                    <a:pt x="405" y="592"/>
                    <a:pt x="396" y="594"/>
                  </a:cubicBezTo>
                  <a:cubicBezTo>
                    <a:pt x="389" y="595"/>
                    <a:pt x="377" y="596"/>
                    <a:pt x="365" y="587"/>
                  </a:cubicBezTo>
                  <a:cubicBezTo>
                    <a:pt x="329" y="562"/>
                    <a:pt x="294" y="536"/>
                    <a:pt x="261" y="511"/>
                  </a:cubicBezTo>
                  <a:cubicBezTo>
                    <a:pt x="250" y="502"/>
                    <a:pt x="226" y="497"/>
                    <a:pt x="211" y="501"/>
                  </a:cubicBezTo>
                  <a:cubicBezTo>
                    <a:pt x="171" y="510"/>
                    <a:pt x="129" y="518"/>
                    <a:pt x="83" y="526"/>
                  </a:cubicBezTo>
                  <a:cubicBezTo>
                    <a:pt x="76" y="527"/>
                    <a:pt x="70" y="527"/>
                    <a:pt x="64" y="525"/>
                  </a:cubicBezTo>
                  <a:cubicBezTo>
                    <a:pt x="59" y="529"/>
                    <a:pt x="59" y="529"/>
                    <a:pt x="59" y="529"/>
                  </a:cubicBezTo>
                  <a:cubicBezTo>
                    <a:pt x="46" y="515"/>
                    <a:pt x="46" y="515"/>
                    <a:pt x="46" y="515"/>
                  </a:cubicBezTo>
                  <a:cubicBezTo>
                    <a:pt x="45" y="515"/>
                    <a:pt x="45" y="514"/>
                    <a:pt x="44" y="514"/>
                  </a:cubicBezTo>
                  <a:cubicBezTo>
                    <a:pt x="44" y="513"/>
                    <a:pt x="43" y="512"/>
                    <a:pt x="42" y="512"/>
                  </a:cubicBezTo>
                  <a:cubicBezTo>
                    <a:pt x="42" y="511"/>
                    <a:pt x="41" y="510"/>
                    <a:pt x="41" y="510"/>
                  </a:cubicBezTo>
                  <a:cubicBezTo>
                    <a:pt x="40" y="509"/>
                    <a:pt x="40" y="508"/>
                    <a:pt x="39" y="507"/>
                  </a:cubicBezTo>
                  <a:cubicBezTo>
                    <a:pt x="39" y="506"/>
                    <a:pt x="39" y="506"/>
                    <a:pt x="39" y="505"/>
                  </a:cubicBezTo>
                  <a:cubicBezTo>
                    <a:pt x="38" y="504"/>
                    <a:pt x="38" y="503"/>
                    <a:pt x="37" y="502"/>
                  </a:cubicBezTo>
                  <a:cubicBezTo>
                    <a:pt x="37" y="502"/>
                    <a:pt x="37" y="501"/>
                    <a:pt x="37" y="500"/>
                  </a:cubicBezTo>
                  <a:cubicBezTo>
                    <a:pt x="36" y="499"/>
                    <a:pt x="36" y="498"/>
                    <a:pt x="36" y="497"/>
                  </a:cubicBezTo>
                  <a:cubicBezTo>
                    <a:pt x="36" y="497"/>
                    <a:pt x="36" y="496"/>
                    <a:pt x="36" y="495"/>
                  </a:cubicBezTo>
                  <a:cubicBezTo>
                    <a:pt x="35" y="494"/>
                    <a:pt x="35" y="493"/>
                    <a:pt x="35" y="492"/>
                  </a:cubicBezTo>
                  <a:cubicBezTo>
                    <a:pt x="35" y="491"/>
                    <a:pt x="35" y="491"/>
                    <a:pt x="35" y="490"/>
                  </a:cubicBezTo>
                  <a:cubicBezTo>
                    <a:pt x="35" y="489"/>
                    <a:pt x="35" y="488"/>
                    <a:pt x="35" y="487"/>
                  </a:cubicBezTo>
                  <a:cubicBezTo>
                    <a:pt x="35" y="486"/>
                    <a:pt x="35" y="485"/>
                    <a:pt x="35" y="485"/>
                  </a:cubicBezTo>
                  <a:cubicBezTo>
                    <a:pt x="36" y="484"/>
                    <a:pt x="36" y="483"/>
                    <a:pt x="36" y="482"/>
                  </a:cubicBezTo>
                  <a:cubicBezTo>
                    <a:pt x="36" y="481"/>
                    <a:pt x="36" y="479"/>
                    <a:pt x="37" y="477"/>
                  </a:cubicBezTo>
                  <a:cubicBezTo>
                    <a:pt x="47" y="442"/>
                    <a:pt x="60" y="401"/>
                    <a:pt x="77" y="354"/>
                  </a:cubicBezTo>
                  <a:cubicBezTo>
                    <a:pt x="82" y="341"/>
                    <a:pt x="79" y="316"/>
                    <a:pt x="72" y="303"/>
                  </a:cubicBezTo>
                  <a:cubicBezTo>
                    <a:pt x="46" y="262"/>
                    <a:pt x="24" y="223"/>
                    <a:pt x="7" y="189"/>
                  </a:cubicBezTo>
                  <a:cubicBezTo>
                    <a:pt x="0" y="176"/>
                    <a:pt x="0" y="162"/>
                    <a:pt x="7" y="150"/>
                  </a:cubicBezTo>
                  <a:cubicBezTo>
                    <a:pt x="13" y="139"/>
                    <a:pt x="25" y="132"/>
                    <a:pt x="40" y="131"/>
                  </a:cubicBezTo>
                  <a:cubicBezTo>
                    <a:pt x="78" y="129"/>
                    <a:pt x="123" y="129"/>
                    <a:pt x="172" y="130"/>
                  </a:cubicBezTo>
                  <a:cubicBezTo>
                    <a:pt x="186" y="130"/>
                    <a:pt x="209" y="120"/>
                    <a:pt x="218" y="109"/>
                  </a:cubicBezTo>
                  <a:cubicBezTo>
                    <a:pt x="251" y="71"/>
                    <a:pt x="280" y="39"/>
                    <a:pt x="305" y="13"/>
                  </a:cubicBezTo>
                  <a:cubicBezTo>
                    <a:pt x="306" y="12"/>
                    <a:pt x="307" y="11"/>
                    <a:pt x="308" y="10"/>
                  </a:cubicBezTo>
                  <a:cubicBezTo>
                    <a:pt x="309" y="10"/>
                    <a:pt x="309" y="9"/>
                    <a:pt x="309" y="9"/>
                  </a:cubicBezTo>
                  <a:cubicBezTo>
                    <a:pt x="310" y="8"/>
                    <a:pt x="311" y="8"/>
                    <a:pt x="312" y="7"/>
                  </a:cubicBezTo>
                  <a:cubicBezTo>
                    <a:pt x="312" y="7"/>
                    <a:pt x="313" y="6"/>
                    <a:pt x="313" y="6"/>
                  </a:cubicBezTo>
                  <a:cubicBezTo>
                    <a:pt x="314" y="6"/>
                    <a:pt x="315" y="5"/>
                    <a:pt x="316" y="4"/>
                  </a:cubicBezTo>
                  <a:cubicBezTo>
                    <a:pt x="317" y="4"/>
                    <a:pt x="317" y="4"/>
                    <a:pt x="317" y="4"/>
                  </a:cubicBezTo>
                  <a:cubicBezTo>
                    <a:pt x="319" y="3"/>
                    <a:pt x="320" y="3"/>
                    <a:pt x="322" y="2"/>
                  </a:cubicBezTo>
                  <a:cubicBezTo>
                    <a:pt x="322" y="2"/>
                    <a:pt x="323" y="2"/>
                    <a:pt x="323" y="2"/>
                  </a:cubicBezTo>
                  <a:cubicBezTo>
                    <a:pt x="324" y="1"/>
                    <a:pt x="325" y="1"/>
                    <a:pt x="326" y="1"/>
                  </a:cubicBezTo>
                  <a:cubicBezTo>
                    <a:pt x="327" y="1"/>
                    <a:pt x="328" y="1"/>
                    <a:pt x="328" y="1"/>
                  </a:cubicBezTo>
                  <a:cubicBezTo>
                    <a:pt x="329" y="0"/>
                    <a:pt x="330" y="0"/>
                    <a:pt x="331" y="0"/>
                  </a:cubicBezTo>
                  <a:cubicBezTo>
                    <a:pt x="332" y="0"/>
                    <a:pt x="333" y="0"/>
                    <a:pt x="333" y="0"/>
                  </a:cubicBezTo>
                  <a:cubicBezTo>
                    <a:pt x="334" y="0"/>
                    <a:pt x="335" y="0"/>
                    <a:pt x="336" y="0"/>
                  </a:cubicBezTo>
                  <a:cubicBezTo>
                    <a:pt x="337" y="0"/>
                    <a:pt x="337" y="1"/>
                    <a:pt x="338" y="1"/>
                  </a:cubicBezTo>
                  <a:cubicBezTo>
                    <a:pt x="339" y="1"/>
                    <a:pt x="341" y="1"/>
                    <a:pt x="343" y="2"/>
                  </a:cubicBezTo>
                  <a:cubicBezTo>
                    <a:pt x="343" y="2"/>
                    <a:pt x="344" y="2"/>
                    <a:pt x="344" y="2"/>
                  </a:cubicBezTo>
                  <a:cubicBezTo>
                    <a:pt x="345" y="2"/>
                    <a:pt x="346" y="3"/>
                    <a:pt x="347" y="3"/>
                  </a:cubicBezTo>
                  <a:cubicBezTo>
                    <a:pt x="348" y="3"/>
                    <a:pt x="348" y="4"/>
                    <a:pt x="349" y="4"/>
                  </a:cubicBezTo>
                  <a:cubicBezTo>
                    <a:pt x="350" y="4"/>
                    <a:pt x="351" y="5"/>
                    <a:pt x="351" y="5"/>
                  </a:cubicBezTo>
                  <a:cubicBezTo>
                    <a:pt x="352" y="6"/>
                    <a:pt x="352" y="6"/>
                    <a:pt x="353" y="6"/>
                  </a:cubicBezTo>
                  <a:cubicBezTo>
                    <a:pt x="354" y="7"/>
                    <a:pt x="355" y="8"/>
                    <a:pt x="356" y="9"/>
                  </a:cubicBezTo>
                  <a:cubicBezTo>
                    <a:pt x="357" y="9"/>
                    <a:pt x="357" y="9"/>
                    <a:pt x="357" y="10"/>
                  </a:cubicBezTo>
                  <a:cubicBezTo>
                    <a:pt x="358" y="10"/>
                    <a:pt x="359" y="11"/>
                    <a:pt x="360" y="12"/>
                  </a:cubicBezTo>
                  <a:cubicBezTo>
                    <a:pt x="360" y="12"/>
                    <a:pt x="360" y="13"/>
                    <a:pt x="361" y="13"/>
                  </a:cubicBezTo>
                  <a:cubicBezTo>
                    <a:pt x="361" y="14"/>
                    <a:pt x="361" y="14"/>
                    <a:pt x="362" y="14"/>
                  </a:cubicBezTo>
                  <a:cubicBezTo>
                    <a:pt x="368" y="21"/>
                    <a:pt x="368" y="21"/>
                    <a:pt x="368" y="21"/>
                  </a:cubicBezTo>
                  <a:cubicBezTo>
                    <a:pt x="367" y="23"/>
                    <a:pt x="367" y="23"/>
                    <a:pt x="367" y="23"/>
                  </a:cubicBezTo>
                  <a:cubicBezTo>
                    <a:pt x="368" y="25"/>
                    <a:pt x="369" y="27"/>
                    <a:pt x="370" y="29"/>
                  </a:cubicBezTo>
                  <a:cubicBezTo>
                    <a:pt x="386" y="72"/>
                    <a:pt x="400" y="112"/>
                    <a:pt x="412" y="152"/>
                  </a:cubicBezTo>
                  <a:cubicBezTo>
                    <a:pt x="417" y="166"/>
                    <a:pt x="433" y="185"/>
                    <a:pt x="446" y="190"/>
                  </a:cubicBezTo>
                  <a:cubicBezTo>
                    <a:pt x="485" y="207"/>
                    <a:pt x="525" y="224"/>
                    <a:pt x="563" y="242"/>
                  </a:cubicBezTo>
                  <a:cubicBezTo>
                    <a:pt x="578" y="249"/>
                    <a:pt x="583" y="259"/>
                    <a:pt x="585" y="266"/>
                  </a:cubicBezTo>
                  <a:cubicBezTo>
                    <a:pt x="588" y="275"/>
                    <a:pt x="587" y="285"/>
                    <a:pt x="582" y="294"/>
                  </a:cubicBezTo>
                  <a:cubicBezTo>
                    <a:pt x="582" y="294"/>
                    <a:pt x="582" y="294"/>
                    <a:pt x="582" y="294"/>
                  </a:cubicBezTo>
                  <a:cubicBezTo>
                    <a:pt x="579" y="300"/>
                    <a:pt x="574" y="305"/>
                    <a:pt x="567" y="310"/>
                  </a:cubicBezTo>
                  <a:cubicBezTo>
                    <a:pt x="550" y="322"/>
                    <a:pt x="534" y="334"/>
                    <a:pt x="516" y="347"/>
                  </a:cubicBezTo>
                  <a:cubicBezTo>
                    <a:pt x="499" y="359"/>
                    <a:pt x="482" y="372"/>
                    <a:pt x="464" y="385"/>
                  </a:cubicBezTo>
                  <a:cubicBezTo>
                    <a:pt x="458" y="389"/>
                    <a:pt x="452" y="396"/>
                    <a:pt x="447" y="405"/>
                  </a:cubicBezTo>
                  <a:cubicBezTo>
                    <a:pt x="442" y="413"/>
                    <a:pt x="439" y="422"/>
                    <a:pt x="439" y="428"/>
                  </a:cubicBezTo>
                  <a:cubicBezTo>
                    <a:pt x="436" y="451"/>
                    <a:pt x="434" y="473"/>
                    <a:pt x="432" y="494"/>
                  </a:cubicBezTo>
                  <a:cubicBezTo>
                    <a:pt x="429" y="515"/>
                    <a:pt x="427" y="535"/>
                    <a:pt x="425" y="556"/>
                  </a:cubicBezTo>
                  <a:cubicBezTo>
                    <a:pt x="424" y="564"/>
                    <a:pt x="422" y="571"/>
                    <a:pt x="419" y="57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215900" dist="76200" dir="2700000" sx="101000" sy="101000" algn="tl" rotWithShape="0">
                <a:prstClr val="black">
                  <a:alpha val="27000"/>
                </a:prstClr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68580" tIns="34290" rIns="68580" bIns="3429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2" name="Freeform 9"/>
            <p:cNvSpPr/>
            <p:nvPr/>
          </p:nvSpPr>
          <p:spPr bwMode="auto">
            <a:xfrm>
              <a:off x="847725" y="2349500"/>
              <a:ext cx="1281113" cy="1306513"/>
            </a:xfrm>
            <a:custGeom>
              <a:avLst/>
              <a:gdLst>
                <a:gd name="T0" fmla="*/ 8 w 552"/>
                <a:gd name="T1" fmla="*/ 164 h 563"/>
                <a:gd name="T2" fmla="*/ 24 w 552"/>
                <a:gd name="T3" fmla="*/ 136 h 563"/>
                <a:gd name="T4" fmla="*/ 153 w 552"/>
                <a:gd name="T5" fmla="*/ 135 h 563"/>
                <a:gd name="T6" fmla="*/ 216 w 552"/>
                <a:gd name="T7" fmla="*/ 107 h 563"/>
                <a:gd name="T8" fmla="*/ 302 w 552"/>
                <a:gd name="T9" fmla="*/ 12 h 563"/>
                <a:gd name="T10" fmla="*/ 333 w 552"/>
                <a:gd name="T11" fmla="*/ 20 h 563"/>
                <a:gd name="T12" fmla="*/ 375 w 552"/>
                <a:gd name="T13" fmla="*/ 142 h 563"/>
                <a:gd name="T14" fmla="*/ 420 w 552"/>
                <a:gd name="T15" fmla="*/ 193 h 563"/>
                <a:gd name="T16" fmla="*/ 537 w 552"/>
                <a:gd name="T17" fmla="*/ 245 h 563"/>
                <a:gd name="T18" fmla="*/ 537 w 552"/>
                <a:gd name="T19" fmla="*/ 277 h 563"/>
                <a:gd name="T20" fmla="*/ 433 w 552"/>
                <a:gd name="T21" fmla="*/ 352 h 563"/>
                <a:gd name="T22" fmla="*/ 400 w 552"/>
                <a:gd name="T23" fmla="*/ 410 h 563"/>
                <a:gd name="T24" fmla="*/ 386 w 552"/>
                <a:gd name="T25" fmla="*/ 538 h 563"/>
                <a:gd name="T26" fmla="*/ 358 w 552"/>
                <a:gd name="T27" fmla="*/ 553 h 563"/>
                <a:gd name="T28" fmla="*/ 255 w 552"/>
                <a:gd name="T29" fmla="*/ 478 h 563"/>
                <a:gd name="T30" fmla="*/ 189 w 552"/>
                <a:gd name="T31" fmla="*/ 464 h 563"/>
                <a:gd name="T32" fmla="*/ 62 w 552"/>
                <a:gd name="T33" fmla="*/ 489 h 563"/>
                <a:gd name="T34" fmla="*/ 39 w 552"/>
                <a:gd name="T35" fmla="*/ 467 h 563"/>
                <a:gd name="T36" fmla="*/ 79 w 552"/>
                <a:gd name="T37" fmla="*/ 345 h 563"/>
                <a:gd name="T38" fmla="*/ 71 w 552"/>
                <a:gd name="T39" fmla="*/ 276 h 563"/>
                <a:gd name="T40" fmla="*/ 8 w 552"/>
                <a:gd name="T41" fmla="*/ 164 h 5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552" h="563">
                  <a:moveTo>
                    <a:pt x="8" y="164"/>
                  </a:moveTo>
                  <a:cubicBezTo>
                    <a:pt x="0" y="149"/>
                    <a:pt x="7" y="137"/>
                    <a:pt x="24" y="136"/>
                  </a:cubicBezTo>
                  <a:cubicBezTo>
                    <a:pt x="61" y="134"/>
                    <a:pt x="106" y="133"/>
                    <a:pt x="153" y="135"/>
                  </a:cubicBezTo>
                  <a:cubicBezTo>
                    <a:pt x="174" y="135"/>
                    <a:pt x="203" y="123"/>
                    <a:pt x="216" y="107"/>
                  </a:cubicBezTo>
                  <a:cubicBezTo>
                    <a:pt x="247" y="71"/>
                    <a:pt x="276" y="38"/>
                    <a:pt x="302" y="12"/>
                  </a:cubicBezTo>
                  <a:cubicBezTo>
                    <a:pt x="313" y="0"/>
                    <a:pt x="326" y="4"/>
                    <a:pt x="333" y="20"/>
                  </a:cubicBezTo>
                  <a:cubicBezTo>
                    <a:pt x="346" y="57"/>
                    <a:pt x="361" y="98"/>
                    <a:pt x="375" y="142"/>
                  </a:cubicBezTo>
                  <a:cubicBezTo>
                    <a:pt x="381" y="162"/>
                    <a:pt x="401" y="185"/>
                    <a:pt x="420" y="193"/>
                  </a:cubicBezTo>
                  <a:cubicBezTo>
                    <a:pt x="462" y="211"/>
                    <a:pt x="501" y="229"/>
                    <a:pt x="537" y="245"/>
                  </a:cubicBezTo>
                  <a:cubicBezTo>
                    <a:pt x="552" y="252"/>
                    <a:pt x="552" y="266"/>
                    <a:pt x="537" y="277"/>
                  </a:cubicBezTo>
                  <a:cubicBezTo>
                    <a:pt x="504" y="301"/>
                    <a:pt x="470" y="326"/>
                    <a:pt x="433" y="352"/>
                  </a:cubicBezTo>
                  <a:cubicBezTo>
                    <a:pt x="417" y="364"/>
                    <a:pt x="402" y="391"/>
                    <a:pt x="400" y="410"/>
                  </a:cubicBezTo>
                  <a:cubicBezTo>
                    <a:pt x="395" y="455"/>
                    <a:pt x="390" y="497"/>
                    <a:pt x="386" y="538"/>
                  </a:cubicBezTo>
                  <a:cubicBezTo>
                    <a:pt x="385" y="556"/>
                    <a:pt x="373" y="563"/>
                    <a:pt x="358" y="553"/>
                  </a:cubicBezTo>
                  <a:cubicBezTo>
                    <a:pt x="327" y="531"/>
                    <a:pt x="292" y="506"/>
                    <a:pt x="255" y="478"/>
                  </a:cubicBezTo>
                  <a:cubicBezTo>
                    <a:pt x="239" y="466"/>
                    <a:pt x="209" y="460"/>
                    <a:pt x="189" y="464"/>
                  </a:cubicBezTo>
                  <a:cubicBezTo>
                    <a:pt x="143" y="475"/>
                    <a:pt x="100" y="483"/>
                    <a:pt x="62" y="489"/>
                  </a:cubicBezTo>
                  <a:cubicBezTo>
                    <a:pt x="45" y="492"/>
                    <a:pt x="35" y="482"/>
                    <a:pt x="39" y="467"/>
                  </a:cubicBezTo>
                  <a:cubicBezTo>
                    <a:pt x="49" y="431"/>
                    <a:pt x="63" y="389"/>
                    <a:pt x="79" y="345"/>
                  </a:cubicBezTo>
                  <a:cubicBezTo>
                    <a:pt x="86" y="326"/>
                    <a:pt x="82" y="294"/>
                    <a:pt x="71" y="276"/>
                  </a:cubicBezTo>
                  <a:cubicBezTo>
                    <a:pt x="46" y="236"/>
                    <a:pt x="24" y="197"/>
                    <a:pt x="8" y="164"/>
                  </a:cubicBezTo>
                  <a:close/>
                </a:path>
              </a:pathLst>
            </a:custGeom>
            <a:solidFill>
              <a:srgbClr val="FFC000"/>
            </a:solidFill>
            <a:ln w="0">
              <a:noFill/>
              <a:round/>
            </a:ln>
          </p:spPr>
          <p:txBody>
            <a:bodyPr lIns="68580" tIns="34290" rIns="68580" bIns="3429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3" name="Freeform 10"/>
            <p:cNvSpPr/>
            <p:nvPr/>
          </p:nvSpPr>
          <p:spPr bwMode="auto">
            <a:xfrm>
              <a:off x="815975" y="3771900"/>
              <a:ext cx="1363663" cy="1379538"/>
            </a:xfrm>
            <a:custGeom>
              <a:avLst/>
              <a:gdLst>
                <a:gd name="T0" fmla="*/ 586 w 588"/>
                <a:gd name="T1" fmla="*/ 330 h 595"/>
                <a:gd name="T2" fmla="*/ 446 w 588"/>
                <a:gd name="T3" fmla="*/ 406 h 595"/>
                <a:gd name="T4" fmla="*/ 370 w 588"/>
                <a:gd name="T5" fmla="*/ 567 h 595"/>
                <a:gd name="T6" fmla="*/ 361 w 588"/>
                <a:gd name="T7" fmla="*/ 589 h 595"/>
                <a:gd name="T8" fmla="*/ 340 w 588"/>
                <a:gd name="T9" fmla="*/ 595 h 595"/>
                <a:gd name="T10" fmla="*/ 335 w 588"/>
                <a:gd name="T11" fmla="*/ 595 h 595"/>
                <a:gd name="T12" fmla="*/ 330 w 588"/>
                <a:gd name="T13" fmla="*/ 595 h 595"/>
                <a:gd name="T14" fmla="*/ 325 w 588"/>
                <a:gd name="T15" fmla="*/ 594 h 595"/>
                <a:gd name="T16" fmla="*/ 320 w 588"/>
                <a:gd name="T17" fmla="*/ 593 h 595"/>
                <a:gd name="T18" fmla="*/ 315 w 588"/>
                <a:gd name="T19" fmla="*/ 590 h 595"/>
                <a:gd name="T20" fmla="*/ 311 w 588"/>
                <a:gd name="T21" fmla="*/ 588 h 595"/>
                <a:gd name="T22" fmla="*/ 305 w 588"/>
                <a:gd name="T23" fmla="*/ 583 h 595"/>
                <a:gd name="T24" fmla="*/ 172 w 588"/>
                <a:gd name="T25" fmla="*/ 466 h 595"/>
                <a:gd name="T26" fmla="*/ 7 w 588"/>
                <a:gd name="T27" fmla="*/ 445 h 595"/>
                <a:gd name="T28" fmla="*/ 72 w 588"/>
                <a:gd name="T29" fmla="*/ 292 h 595"/>
                <a:gd name="T30" fmla="*/ 37 w 588"/>
                <a:gd name="T31" fmla="*/ 119 h 595"/>
                <a:gd name="T32" fmla="*/ 36 w 588"/>
                <a:gd name="T33" fmla="*/ 113 h 595"/>
                <a:gd name="T34" fmla="*/ 35 w 588"/>
                <a:gd name="T35" fmla="*/ 108 h 595"/>
                <a:gd name="T36" fmla="*/ 35 w 588"/>
                <a:gd name="T37" fmla="*/ 103 h 595"/>
                <a:gd name="T38" fmla="*/ 36 w 588"/>
                <a:gd name="T39" fmla="*/ 97 h 595"/>
                <a:gd name="T40" fmla="*/ 38 w 588"/>
                <a:gd name="T41" fmla="*/ 92 h 595"/>
                <a:gd name="T42" fmla="*/ 40 w 588"/>
                <a:gd name="T43" fmla="*/ 88 h 595"/>
                <a:gd name="T44" fmla="*/ 43 w 588"/>
                <a:gd name="T45" fmla="*/ 84 h 595"/>
                <a:gd name="T46" fmla="*/ 47 w 588"/>
                <a:gd name="T47" fmla="*/ 79 h 595"/>
                <a:gd name="T48" fmla="*/ 51 w 588"/>
                <a:gd name="T49" fmla="*/ 76 h 595"/>
                <a:gd name="T50" fmla="*/ 55 w 588"/>
                <a:gd name="T51" fmla="*/ 74 h 595"/>
                <a:gd name="T52" fmla="*/ 60 w 588"/>
                <a:gd name="T53" fmla="*/ 72 h 595"/>
                <a:gd name="T54" fmla="*/ 65 w 588"/>
                <a:gd name="T55" fmla="*/ 70 h 595"/>
                <a:gd name="T56" fmla="*/ 76 w 588"/>
                <a:gd name="T57" fmla="*/ 68 h 595"/>
                <a:gd name="T58" fmla="*/ 83 w 588"/>
                <a:gd name="T59" fmla="*/ 70 h 595"/>
                <a:gd name="T60" fmla="*/ 261 w 588"/>
                <a:gd name="T61" fmla="*/ 85 h 595"/>
                <a:gd name="T62" fmla="*/ 396 w 588"/>
                <a:gd name="T63" fmla="*/ 2 h 595"/>
                <a:gd name="T64" fmla="*/ 419 w 588"/>
                <a:gd name="T65" fmla="*/ 19 h 595"/>
                <a:gd name="T66" fmla="*/ 432 w 588"/>
                <a:gd name="T67" fmla="*/ 102 h 595"/>
                <a:gd name="T68" fmla="*/ 447 w 588"/>
                <a:gd name="T69" fmla="*/ 191 h 595"/>
                <a:gd name="T70" fmla="*/ 516 w 588"/>
                <a:gd name="T71" fmla="*/ 249 h 595"/>
                <a:gd name="T72" fmla="*/ 582 w 588"/>
                <a:gd name="T73" fmla="*/ 302 h 5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588" h="595">
                  <a:moveTo>
                    <a:pt x="582" y="302"/>
                  </a:moveTo>
                  <a:cubicBezTo>
                    <a:pt x="587" y="311"/>
                    <a:pt x="588" y="321"/>
                    <a:pt x="586" y="330"/>
                  </a:cubicBezTo>
                  <a:cubicBezTo>
                    <a:pt x="583" y="337"/>
                    <a:pt x="578" y="347"/>
                    <a:pt x="563" y="354"/>
                  </a:cubicBezTo>
                  <a:cubicBezTo>
                    <a:pt x="524" y="372"/>
                    <a:pt x="485" y="389"/>
                    <a:pt x="446" y="406"/>
                  </a:cubicBezTo>
                  <a:cubicBezTo>
                    <a:pt x="433" y="411"/>
                    <a:pt x="417" y="429"/>
                    <a:pt x="413" y="443"/>
                  </a:cubicBezTo>
                  <a:cubicBezTo>
                    <a:pt x="400" y="483"/>
                    <a:pt x="386" y="524"/>
                    <a:pt x="370" y="567"/>
                  </a:cubicBezTo>
                  <a:cubicBezTo>
                    <a:pt x="368" y="573"/>
                    <a:pt x="364" y="579"/>
                    <a:pt x="360" y="583"/>
                  </a:cubicBezTo>
                  <a:cubicBezTo>
                    <a:pt x="361" y="589"/>
                    <a:pt x="361" y="589"/>
                    <a:pt x="361" y="589"/>
                  </a:cubicBezTo>
                  <a:cubicBezTo>
                    <a:pt x="342" y="594"/>
                    <a:pt x="342" y="594"/>
                    <a:pt x="342" y="594"/>
                  </a:cubicBezTo>
                  <a:cubicBezTo>
                    <a:pt x="342" y="594"/>
                    <a:pt x="341" y="595"/>
                    <a:pt x="340" y="595"/>
                  </a:cubicBezTo>
                  <a:cubicBezTo>
                    <a:pt x="340" y="595"/>
                    <a:pt x="339" y="595"/>
                    <a:pt x="337" y="595"/>
                  </a:cubicBezTo>
                  <a:cubicBezTo>
                    <a:pt x="337" y="595"/>
                    <a:pt x="336" y="595"/>
                    <a:pt x="335" y="595"/>
                  </a:cubicBezTo>
                  <a:cubicBezTo>
                    <a:pt x="334" y="595"/>
                    <a:pt x="333" y="595"/>
                    <a:pt x="332" y="595"/>
                  </a:cubicBezTo>
                  <a:cubicBezTo>
                    <a:pt x="331" y="595"/>
                    <a:pt x="331" y="595"/>
                    <a:pt x="330" y="595"/>
                  </a:cubicBezTo>
                  <a:cubicBezTo>
                    <a:pt x="329" y="595"/>
                    <a:pt x="328" y="595"/>
                    <a:pt x="327" y="595"/>
                  </a:cubicBezTo>
                  <a:cubicBezTo>
                    <a:pt x="326" y="595"/>
                    <a:pt x="325" y="595"/>
                    <a:pt x="325" y="594"/>
                  </a:cubicBezTo>
                  <a:cubicBezTo>
                    <a:pt x="324" y="594"/>
                    <a:pt x="323" y="594"/>
                    <a:pt x="322" y="594"/>
                  </a:cubicBezTo>
                  <a:cubicBezTo>
                    <a:pt x="321" y="593"/>
                    <a:pt x="320" y="593"/>
                    <a:pt x="320" y="593"/>
                  </a:cubicBezTo>
                  <a:cubicBezTo>
                    <a:pt x="319" y="592"/>
                    <a:pt x="318" y="592"/>
                    <a:pt x="317" y="592"/>
                  </a:cubicBezTo>
                  <a:cubicBezTo>
                    <a:pt x="316" y="591"/>
                    <a:pt x="316" y="591"/>
                    <a:pt x="315" y="590"/>
                  </a:cubicBezTo>
                  <a:cubicBezTo>
                    <a:pt x="314" y="590"/>
                    <a:pt x="313" y="590"/>
                    <a:pt x="313" y="589"/>
                  </a:cubicBezTo>
                  <a:cubicBezTo>
                    <a:pt x="312" y="589"/>
                    <a:pt x="311" y="588"/>
                    <a:pt x="311" y="588"/>
                  </a:cubicBezTo>
                  <a:cubicBezTo>
                    <a:pt x="310" y="587"/>
                    <a:pt x="309" y="587"/>
                    <a:pt x="309" y="586"/>
                  </a:cubicBezTo>
                  <a:cubicBezTo>
                    <a:pt x="307" y="585"/>
                    <a:pt x="306" y="584"/>
                    <a:pt x="305" y="583"/>
                  </a:cubicBezTo>
                  <a:cubicBezTo>
                    <a:pt x="280" y="557"/>
                    <a:pt x="251" y="524"/>
                    <a:pt x="218" y="486"/>
                  </a:cubicBezTo>
                  <a:cubicBezTo>
                    <a:pt x="209" y="475"/>
                    <a:pt x="186" y="465"/>
                    <a:pt x="172" y="466"/>
                  </a:cubicBezTo>
                  <a:cubicBezTo>
                    <a:pt x="124" y="467"/>
                    <a:pt x="78" y="467"/>
                    <a:pt x="41" y="465"/>
                  </a:cubicBezTo>
                  <a:cubicBezTo>
                    <a:pt x="26" y="463"/>
                    <a:pt x="13" y="456"/>
                    <a:pt x="7" y="445"/>
                  </a:cubicBezTo>
                  <a:cubicBezTo>
                    <a:pt x="0" y="434"/>
                    <a:pt x="0" y="420"/>
                    <a:pt x="7" y="407"/>
                  </a:cubicBezTo>
                  <a:cubicBezTo>
                    <a:pt x="24" y="373"/>
                    <a:pt x="46" y="333"/>
                    <a:pt x="72" y="292"/>
                  </a:cubicBezTo>
                  <a:cubicBezTo>
                    <a:pt x="79" y="280"/>
                    <a:pt x="82" y="255"/>
                    <a:pt x="77" y="241"/>
                  </a:cubicBezTo>
                  <a:cubicBezTo>
                    <a:pt x="60" y="195"/>
                    <a:pt x="47" y="153"/>
                    <a:pt x="37" y="119"/>
                  </a:cubicBezTo>
                  <a:cubicBezTo>
                    <a:pt x="37" y="117"/>
                    <a:pt x="36" y="115"/>
                    <a:pt x="36" y="114"/>
                  </a:cubicBezTo>
                  <a:cubicBezTo>
                    <a:pt x="36" y="113"/>
                    <a:pt x="36" y="113"/>
                    <a:pt x="36" y="113"/>
                  </a:cubicBezTo>
                  <a:cubicBezTo>
                    <a:pt x="36" y="111"/>
                    <a:pt x="35" y="110"/>
                    <a:pt x="35" y="109"/>
                  </a:cubicBezTo>
                  <a:cubicBezTo>
                    <a:pt x="35" y="109"/>
                    <a:pt x="35" y="108"/>
                    <a:pt x="35" y="108"/>
                  </a:cubicBezTo>
                  <a:cubicBezTo>
                    <a:pt x="35" y="107"/>
                    <a:pt x="35" y="105"/>
                    <a:pt x="35" y="104"/>
                  </a:cubicBezTo>
                  <a:cubicBezTo>
                    <a:pt x="35" y="104"/>
                    <a:pt x="35" y="104"/>
                    <a:pt x="35" y="103"/>
                  </a:cubicBezTo>
                  <a:cubicBezTo>
                    <a:pt x="35" y="101"/>
                    <a:pt x="36" y="100"/>
                    <a:pt x="36" y="98"/>
                  </a:cubicBezTo>
                  <a:cubicBezTo>
                    <a:pt x="36" y="98"/>
                    <a:pt x="36" y="97"/>
                    <a:pt x="36" y="97"/>
                  </a:cubicBezTo>
                  <a:cubicBezTo>
                    <a:pt x="37" y="96"/>
                    <a:pt x="37" y="95"/>
                    <a:pt x="37" y="94"/>
                  </a:cubicBezTo>
                  <a:cubicBezTo>
                    <a:pt x="37" y="93"/>
                    <a:pt x="38" y="93"/>
                    <a:pt x="38" y="92"/>
                  </a:cubicBezTo>
                  <a:cubicBezTo>
                    <a:pt x="38" y="91"/>
                    <a:pt x="39" y="90"/>
                    <a:pt x="39" y="89"/>
                  </a:cubicBezTo>
                  <a:cubicBezTo>
                    <a:pt x="39" y="89"/>
                    <a:pt x="40" y="88"/>
                    <a:pt x="40" y="88"/>
                  </a:cubicBezTo>
                  <a:cubicBezTo>
                    <a:pt x="41" y="87"/>
                    <a:pt x="41" y="86"/>
                    <a:pt x="42" y="85"/>
                  </a:cubicBezTo>
                  <a:cubicBezTo>
                    <a:pt x="42" y="84"/>
                    <a:pt x="42" y="84"/>
                    <a:pt x="43" y="84"/>
                  </a:cubicBezTo>
                  <a:cubicBezTo>
                    <a:pt x="44" y="82"/>
                    <a:pt x="45" y="81"/>
                    <a:pt x="46" y="80"/>
                  </a:cubicBezTo>
                  <a:cubicBezTo>
                    <a:pt x="46" y="80"/>
                    <a:pt x="47" y="79"/>
                    <a:pt x="47" y="79"/>
                  </a:cubicBezTo>
                  <a:cubicBezTo>
                    <a:pt x="48" y="78"/>
                    <a:pt x="49" y="78"/>
                    <a:pt x="50" y="77"/>
                  </a:cubicBezTo>
                  <a:cubicBezTo>
                    <a:pt x="50" y="77"/>
                    <a:pt x="50" y="76"/>
                    <a:pt x="51" y="76"/>
                  </a:cubicBezTo>
                  <a:cubicBezTo>
                    <a:pt x="52" y="75"/>
                    <a:pt x="53" y="75"/>
                    <a:pt x="54" y="74"/>
                  </a:cubicBezTo>
                  <a:cubicBezTo>
                    <a:pt x="54" y="74"/>
                    <a:pt x="55" y="74"/>
                    <a:pt x="55" y="74"/>
                  </a:cubicBezTo>
                  <a:cubicBezTo>
                    <a:pt x="56" y="73"/>
                    <a:pt x="58" y="72"/>
                    <a:pt x="59" y="72"/>
                  </a:cubicBezTo>
                  <a:cubicBezTo>
                    <a:pt x="59" y="72"/>
                    <a:pt x="60" y="72"/>
                    <a:pt x="60" y="72"/>
                  </a:cubicBezTo>
                  <a:cubicBezTo>
                    <a:pt x="61" y="71"/>
                    <a:pt x="62" y="71"/>
                    <a:pt x="63" y="71"/>
                  </a:cubicBezTo>
                  <a:cubicBezTo>
                    <a:pt x="64" y="70"/>
                    <a:pt x="64" y="70"/>
                    <a:pt x="65" y="70"/>
                  </a:cubicBezTo>
                  <a:cubicBezTo>
                    <a:pt x="65" y="70"/>
                    <a:pt x="66" y="70"/>
                    <a:pt x="67" y="70"/>
                  </a:cubicBezTo>
                  <a:cubicBezTo>
                    <a:pt x="76" y="68"/>
                    <a:pt x="76" y="68"/>
                    <a:pt x="76" y="68"/>
                  </a:cubicBezTo>
                  <a:cubicBezTo>
                    <a:pt x="77" y="69"/>
                    <a:pt x="77" y="69"/>
                    <a:pt x="77" y="69"/>
                  </a:cubicBezTo>
                  <a:cubicBezTo>
                    <a:pt x="79" y="69"/>
                    <a:pt x="81" y="70"/>
                    <a:pt x="83" y="70"/>
                  </a:cubicBezTo>
                  <a:cubicBezTo>
                    <a:pt x="129" y="77"/>
                    <a:pt x="171" y="86"/>
                    <a:pt x="211" y="95"/>
                  </a:cubicBezTo>
                  <a:cubicBezTo>
                    <a:pt x="226" y="98"/>
                    <a:pt x="250" y="93"/>
                    <a:pt x="261" y="85"/>
                  </a:cubicBezTo>
                  <a:cubicBezTo>
                    <a:pt x="295" y="59"/>
                    <a:pt x="330" y="34"/>
                    <a:pt x="365" y="9"/>
                  </a:cubicBezTo>
                  <a:cubicBezTo>
                    <a:pt x="377" y="0"/>
                    <a:pt x="389" y="0"/>
                    <a:pt x="396" y="2"/>
                  </a:cubicBezTo>
                  <a:cubicBezTo>
                    <a:pt x="406" y="4"/>
                    <a:pt x="414" y="10"/>
                    <a:pt x="419" y="19"/>
                  </a:cubicBezTo>
                  <a:cubicBezTo>
                    <a:pt x="419" y="19"/>
                    <a:pt x="419" y="19"/>
                    <a:pt x="419" y="19"/>
                  </a:cubicBezTo>
                  <a:cubicBezTo>
                    <a:pt x="422" y="25"/>
                    <a:pt x="424" y="32"/>
                    <a:pt x="425" y="40"/>
                  </a:cubicBezTo>
                  <a:cubicBezTo>
                    <a:pt x="427" y="60"/>
                    <a:pt x="429" y="81"/>
                    <a:pt x="432" y="102"/>
                  </a:cubicBezTo>
                  <a:cubicBezTo>
                    <a:pt x="434" y="123"/>
                    <a:pt x="436" y="145"/>
                    <a:pt x="439" y="167"/>
                  </a:cubicBezTo>
                  <a:cubicBezTo>
                    <a:pt x="439" y="174"/>
                    <a:pt x="443" y="183"/>
                    <a:pt x="447" y="191"/>
                  </a:cubicBezTo>
                  <a:cubicBezTo>
                    <a:pt x="452" y="199"/>
                    <a:pt x="458" y="207"/>
                    <a:pt x="464" y="210"/>
                  </a:cubicBezTo>
                  <a:cubicBezTo>
                    <a:pt x="482" y="224"/>
                    <a:pt x="499" y="236"/>
                    <a:pt x="516" y="249"/>
                  </a:cubicBezTo>
                  <a:cubicBezTo>
                    <a:pt x="534" y="262"/>
                    <a:pt x="550" y="274"/>
                    <a:pt x="567" y="286"/>
                  </a:cubicBezTo>
                  <a:cubicBezTo>
                    <a:pt x="574" y="290"/>
                    <a:pt x="579" y="296"/>
                    <a:pt x="582" y="30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215900" dist="76200" dir="2700000" sx="101000" sy="101000" algn="tl" rotWithShape="0">
                <a:prstClr val="black">
                  <a:alpha val="27000"/>
                </a:prstClr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68580" tIns="34290" rIns="68580" bIns="3429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4" name="Freeform 11"/>
            <p:cNvSpPr/>
            <p:nvPr/>
          </p:nvSpPr>
          <p:spPr bwMode="auto">
            <a:xfrm>
              <a:off x="857250" y="3808413"/>
              <a:ext cx="1279525" cy="1309687"/>
            </a:xfrm>
            <a:custGeom>
              <a:avLst/>
              <a:gdLst>
                <a:gd name="T0" fmla="*/ 24 w 552"/>
                <a:gd name="T1" fmla="*/ 428 h 564"/>
                <a:gd name="T2" fmla="*/ 8 w 552"/>
                <a:gd name="T3" fmla="*/ 400 h 564"/>
                <a:gd name="T4" fmla="*/ 71 w 552"/>
                <a:gd name="T5" fmla="*/ 287 h 564"/>
                <a:gd name="T6" fmla="*/ 79 w 552"/>
                <a:gd name="T7" fmla="*/ 218 h 564"/>
                <a:gd name="T8" fmla="*/ 39 w 552"/>
                <a:gd name="T9" fmla="*/ 97 h 564"/>
                <a:gd name="T10" fmla="*/ 62 w 552"/>
                <a:gd name="T11" fmla="*/ 75 h 564"/>
                <a:gd name="T12" fmla="*/ 189 w 552"/>
                <a:gd name="T13" fmla="*/ 99 h 564"/>
                <a:gd name="T14" fmla="*/ 255 w 552"/>
                <a:gd name="T15" fmla="*/ 85 h 564"/>
                <a:gd name="T16" fmla="*/ 359 w 552"/>
                <a:gd name="T17" fmla="*/ 10 h 564"/>
                <a:gd name="T18" fmla="*/ 386 w 552"/>
                <a:gd name="T19" fmla="*/ 26 h 564"/>
                <a:gd name="T20" fmla="*/ 400 w 552"/>
                <a:gd name="T21" fmla="*/ 153 h 564"/>
                <a:gd name="T22" fmla="*/ 433 w 552"/>
                <a:gd name="T23" fmla="*/ 211 h 564"/>
                <a:gd name="T24" fmla="*/ 537 w 552"/>
                <a:gd name="T25" fmla="*/ 287 h 564"/>
                <a:gd name="T26" fmla="*/ 537 w 552"/>
                <a:gd name="T27" fmla="*/ 319 h 564"/>
                <a:gd name="T28" fmla="*/ 420 w 552"/>
                <a:gd name="T29" fmla="*/ 370 h 564"/>
                <a:gd name="T30" fmla="*/ 375 w 552"/>
                <a:gd name="T31" fmla="*/ 421 h 564"/>
                <a:gd name="T32" fmla="*/ 333 w 552"/>
                <a:gd name="T33" fmla="*/ 543 h 564"/>
                <a:gd name="T34" fmla="*/ 302 w 552"/>
                <a:gd name="T35" fmla="*/ 552 h 564"/>
                <a:gd name="T36" fmla="*/ 216 w 552"/>
                <a:gd name="T37" fmla="*/ 457 h 564"/>
                <a:gd name="T38" fmla="*/ 153 w 552"/>
                <a:gd name="T39" fmla="*/ 429 h 564"/>
                <a:gd name="T40" fmla="*/ 24 w 552"/>
                <a:gd name="T41" fmla="*/ 428 h 5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552" h="564">
                  <a:moveTo>
                    <a:pt x="24" y="428"/>
                  </a:moveTo>
                  <a:cubicBezTo>
                    <a:pt x="7" y="427"/>
                    <a:pt x="0" y="415"/>
                    <a:pt x="8" y="400"/>
                  </a:cubicBezTo>
                  <a:cubicBezTo>
                    <a:pt x="25" y="366"/>
                    <a:pt x="46" y="328"/>
                    <a:pt x="71" y="287"/>
                  </a:cubicBezTo>
                  <a:cubicBezTo>
                    <a:pt x="82" y="269"/>
                    <a:pt x="86" y="238"/>
                    <a:pt x="79" y="218"/>
                  </a:cubicBezTo>
                  <a:cubicBezTo>
                    <a:pt x="63" y="174"/>
                    <a:pt x="49" y="132"/>
                    <a:pt x="39" y="97"/>
                  </a:cubicBezTo>
                  <a:cubicBezTo>
                    <a:pt x="35" y="81"/>
                    <a:pt x="45" y="72"/>
                    <a:pt x="62" y="75"/>
                  </a:cubicBezTo>
                  <a:cubicBezTo>
                    <a:pt x="100" y="81"/>
                    <a:pt x="143" y="89"/>
                    <a:pt x="189" y="99"/>
                  </a:cubicBezTo>
                  <a:cubicBezTo>
                    <a:pt x="209" y="104"/>
                    <a:pt x="239" y="98"/>
                    <a:pt x="255" y="85"/>
                  </a:cubicBezTo>
                  <a:cubicBezTo>
                    <a:pt x="292" y="58"/>
                    <a:pt x="327" y="33"/>
                    <a:pt x="359" y="10"/>
                  </a:cubicBezTo>
                  <a:cubicBezTo>
                    <a:pt x="373" y="0"/>
                    <a:pt x="385" y="8"/>
                    <a:pt x="386" y="26"/>
                  </a:cubicBezTo>
                  <a:cubicBezTo>
                    <a:pt x="390" y="67"/>
                    <a:pt x="395" y="108"/>
                    <a:pt x="400" y="153"/>
                  </a:cubicBezTo>
                  <a:cubicBezTo>
                    <a:pt x="402" y="173"/>
                    <a:pt x="417" y="200"/>
                    <a:pt x="433" y="211"/>
                  </a:cubicBezTo>
                  <a:cubicBezTo>
                    <a:pt x="470" y="238"/>
                    <a:pt x="504" y="263"/>
                    <a:pt x="537" y="287"/>
                  </a:cubicBezTo>
                  <a:cubicBezTo>
                    <a:pt x="552" y="297"/>
                    <a:pt x="552" y="311"/>
                    <a:pt x="537" y="319"/>
                  </a:cubicBezTo>
                  <a:cubicBezTo>
                    <a:pt x="501" y="335"/>
                    <a:pt x="462" y="353"/>
                    <a:pt x="420" y="370"/>
                  </a:cubicBezTo>
                  <a:cubicBezTo>
                    <a:pt x="401" y="378"/>
                    <a:pt x="381" y="402"/>
                    <a:pt x="375" y="421"/>
                  </a:cubicBezTo>
                  <a:cubicBezTo>
                    <a:pt x="361" y="466"/>
                    <a:pt x="346" y="507"/>
                    <a:pt x="333" y="543"/>
                  </a:cubicBezTo>
                  <a:cubicBezTo>
                    <a:pt x="326" y="559"/>
                    <a:pt x="313" y="564"/>
                    <a:pt x="302" y="552"/>
                  </a:cubicBezTo>
                  <a:cubicBezTo>
                    <a:pt x="276" y="526"/>
                    <a:pt x="247" y="493"/>
                    <a:pt x="216" y="457"/>
                  </a:cubicBezTo>
                  <a:cubicBezTo>
                    <a:pt x="203" y="441"/>
                    <a:pt x="174" y="428"/>
                    <a:pt x="153" y="429"/>
                  </a:cubicBezTo>
                  <a:cubicBezTo>
                    <a:pt x="106" y="430"/>
                    <a:pt x="61" y="430"/>
                    <a:pt x="24" y="428"/>
                  </a:cubicBezTo>
                  <a:close/>
                </a:path>
              </a:pathLst>
            </a:custGeom>
            <a:solidFill>
              <a:srgbClr val="EF5077"/>
            </a:solidFill>
            <a:ln>
              <a:noFill/>
            </a:ln>
          </p:spPr>
          <p:txBody>
            <a:bodyPr lIns="68580" tIns="34290" rIns="68580" bIns="3429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5" name="Freeform 12"/>
            <p:cNvSpPr/>
            <p:nvPr/>
          </p:nvSpPr>
          <p:spPr bwMode="auto">
            <a:xfrm>
              <a:off x="2000250" y="4546600"/>
              <a:ext cx="1392238" cy="1322388"/>
            </a:xfrm>
            <a:custGeom>
              <a:avLst/>
              <a:gdLst>
                <a:gd name="T0" fmla="*/ 488 w 600"/>
                <a:gd name="T1" fmla="*/ 11 h 570"/>
                <a:gd name="T2" fmla="*/ 483 w 600"/>
                <a:gd name="T3" fmla="*/ 170 h 570"/>
                <a:gd name="T4" fmla="*/ 585 w 600"/>
                <a:gd name="T5" fmla="*/ 316 h 570"/>
                <a:gd name="T6" fmla="*/ 600 w 600"/>
                <a:gd name="T7" fmla="*/ 335 h 570"/>
                <a:gd name="T8" fmla="*/ 594 w 600"/>
                <a:gd name="T9" fmla="*/ 356 h 570"/>
                <a:gd name="T10" fmla="*/ 592 w 600"/>
                <a:gd name="T11" fmla="*/ 360 h 570"/>
                <a:gd name="T12" fmla="*/ 589 w 600"/>
                <a:gd name="T13" fmla="*/ 365 h 570"/>
                <a:gd name="T14" fmla="*/ 586 w 600"/>
                <a:gd name="T15" fmla="*/ 369 h 570"/>
                <a:gd name="T16" fmla="*/ 582 w 600"/>
                <a:gd name="T17" fmla="*/ 372 h 570"/>
                <a:gd name="T18" fmla="*/ 578 w 600"/>
                <a:gd name="T19" fmla="*/ 375 h 570"/>
                <a:gd name="T20" fmla="*/ 573 w 600"/>
                <a:gd name="T21" fmla="*/ 378 h 570"/>
                <a:gd name="T22" fmla="*/ 566 w 600"/>
                <a:gd name="T23" fmla="*/ 380 h 570"/>
                <a:gd name="T24" fmla="*/ 398 w 600"/>
                <a:gd name="T25" fmla="*/ 437 h 570"/>
                <a:gd name="T26" fmla="*/ 298 w 600"/>
                <a:gd name="T27" fmla="*/ 570 h 570"/>
                <a:gd name="T28" fmla="*/ 198 w 600"/>
                <a:gd name="T29" fmla="*/ 437 h 570"/>
                <a:gd name="T30" fmla="*/ 30 w 600"/>
                <a:gd name="T31" fmla="*/ 380 h 570"/>
                <a:gd name="T32" fmla="*/ 24 w 600"/>
                <a:gd name="T33" fmla="*/ 378 h 570"/>
                <a:gd name="T34" fmla="*/ 20 w 600"/>
                <a:gd name="T35" fmla="*/ 376 h 570"/>
                <a:gd name="T36" fmla="*/ 16 w 600"/>
                <a:gd name="T37" fmla="*/ 374 h 570"/>
                <a:gd name="T38" fmla="*/ 11 w 600"/>
                <a:gd name="T39" fmla="*/ 370 h 570"/>
                <a:gd name="T40" fmla="*/ 8 w 600"/>
                <a:gd name="T41" fmla="*/ 366 h 570"/>
                <a:gd name="T42" fmla="*/ 5 w 600"/>
                <a:gd name="T43" fmla="*/ 362 h 570"/>
                <a:gd name="T44" fmla="*/ 3 w 600"/>
                <a:gd name="T45" fmla="*/ 358 h 570"/>
                <a:gd name="T46" fmla="*/ 1 w 600"/>
                <a:gd name="T47" fmla="*/ 352 h 570"/>
                <a:gd name="T48" fmla="*/ 0 w 600"/>
                <a:gd name="T49" fmla="*/ 347 h 570"/>
                <a:gd name="T50" fmla="*/ 0 w 600"/>
                <a:gd name="T51" fmla="*/ 342 h 570"/>
                <a:gd name="T52" fmla="*/ 1 w 600"/>
                <a:gd name="T53" fmla="*/ 337 h 570"/>
                <a:gd name="T54" fmla="*/ 2 w 600"/>
                <a:gd name="T55" fmla="*/ 332 h 570"/>
                <a:gd name="T56" fmla="*/ 6 w 600"/>
                <a:gd name="T57" fmla="*/ 322 h 570"/>
                <a:gd name="T58" fmla="*/ 11 w 600"/>
                <a:gd name="T59" fmla="*/ 316 h 570"/>
                <a:gd name="T60" fmla="*/ 113 w 600"/>
                <a:gd name="T61" fmla="*/ 170 h 570"/>
                <a:gd name="T62" fmla="*/ 109 w 600"/>
                <a:gd name="T63" fmla="*/ 11 h 570"/>
                <a:gd name="T64" fmla="*/ 135 w 600"/>
                <a:gd name="T65" fmla="*/ 0 h 570"/>
                <a:gd name="T66" fmla="*/ 213 w 600"/>
                <a:gd name="T67" fmla="*/ 30 h 570"/>
                <a:gd name="T68" fmla="*/ 298 w 600"/>
                <a:gd name="T69" fmla="*/ 61 h 570"/>
                <a:gd name="T70" fmla="*/ 383 w 600"/>
                <a:gd name="T71" fmla="*/ 30 h 570"/>
                <a:gd name="T72" fmla="*/ 461 w 600"/>
                <a:gd name="T73" fmla="*/ 0 h 5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600" h="570">
                  <a:moveTo>
                    <a:pt x="461" y="0"/>
                  </a:moveTo>
                  <a:cubicBezTo>
                    <a:pt x="472" y="0"/>
                    <a:pt x="481" y="4"/>
                    <a:pt x="488" y="11"/>
                  </a:cubicBezTo>
                  <a:cubicBezTo>
                    <a:pt x="493" y="16"/>
                    <a:pt x="498" y="26"/>
                    <a:pt x="497" y="42"/>
                  </a:cubicBezTo>
                  <a:cubicBezTo>
                    <a:pt x="493" y="85"/>
                    <a:pt x="488" y="128"/>
                    <a:pt x="483" y="170"/>
                  </a:cubicBezTo>
                  <a:cubicBezTo>
                    <a:pt x="481" y="183"/>
                    <a:pt x="489" y="207"/>
                    <a:pt x="499" y="217"/>
                  </a:cubicBezTo>
                  <a:cubicBezTo>
                    <a:pt x="528" y="248"/>
                    <a:pt x="556" y="280"/>
                    <a:pt x="585" y="316"/>
                  </a:cubicBezTo>
                  <a:cubicBezTo>
                    <a:pt x="589" y="321"/>
                    <a:pt x="592" y="327"/>
                    <a:pt x="594" y="333"/>
                  </a:cubicBezTo>
                  <a:cubicBezTo>
                    <a:pt x="600" y="335"/>
                    <a:pt x="600" y="335"/>
                    <a:pt x="600" y="335"/>
                  </a:cubicBezTo>
                  <a:cubicBezTo>
                    <a:pt x="595" y="354"/>
                    <a:pt x="595" y="354"/>
                    <a:pt x="595" y="354"/>
                  </a:cubicBezTo>
                  <a:cubicBezTo>
                    <a:pt x="595" y="354"/>
                    <a:pt x="594" y="355"/>
                    <a:pt x="594" y="356"/>
                  </a:cubicBezTo>
                  <a:cubicBezTo>
                    <a:pt x="594" y="356"/>
                    <a:pt x="594" y="357"/>
                    <a:pt x="593" y="358"/>
                  </a:cubicBezTo>
                  <a:cubicBezTo>
                    <a:pt x="593" y="359"/>
                    <a:pt x="593" y="360"/>
                    <a:pt x="592" y="360"/>
                  </a:cubicBezTo>
                  <a:cubicBezTo>
                    <a:pt x="592" y="361"/>
                    <a:pt x="591" y="362"/>
                    <a:pt x="591" y="363"/>
                  </a:cubicBezTo>
                  <a:cubicBezTo>
                    <a:pt x="590" y="364"/>
                    <a:pt x="590" y="364"/>
                    <a:pt x="589" y="365"/>
                  </a:cubicBezTo>
                  <a:cubicBezTo>
                    <a:pt x="589" y="366"/>
                    <a:pt x="588" y="367"/>
                    <a:pt x="588" y="367"/>
                  </a:cubicBezTo>
                  <a:cubicBezTo>
                    <a:pt x="587" y="368"/>
                    <a:pt x="587" y="368"/>
                    <a:pt x="586" y="369"/>
                  </a:cubicBezTo>
                  <a:cubicBezTo>
                    <a:pt x="585" y="370"/>
                    <a:pt x="585" y="370"/>
                    <a:pt x="584" y="371"/>
                  </a:cubicBezTo>
                  <a:cubicBezTo>
                    <a:pt x="583" y="372"/>
                    <a:pt x="583" y="372"/>
                    <a:pt x="582" y="372"/>
                  </a:cubicBezTo>
                  <a:cubicBezTo>
                    <a:pt x="581" y="373"/>
                    <a:pt x="581" y="374"/>
                    <a:pt x="580" y="374"/>
                  </a:cubicBezTo>
                  <a:cubicBezTo>
                    <a:pt x="579" y="375"/>
                    <a:pt x="578" y="375"/>
                    <a:pt x="578" y="375"/>
                  </a:cubicBezTo>
                  <a:cubicBezTo>
                    <a:pt x="577" y="376"/>
                    <a:pt x="576" y="376"/>
                    <a:pt x="575" y="377"/>
                  </a:cubicBezTo>
                  <a:cubicBezTo>
                    <a:pt x="575" y="377"/>
                    <a:pt x="574" y="377"/>
                    <a:pt x="573" y="378"/>
                  </a:cubicBezTo>
                  <a:cubicBezTo>
                    <a:pt x="572" y="378"/>
                    <a:pt x="572" y="378"/>
                    <a:pt x="571" y="379"/>
                  </a:cubicBezTo>
                  <a:cubicBezTo>
                    <a:pt x="569" y="379"/>
                    <a:pt x="568" y="380"/>
                    <a:pt x="566" y="380"/>
                  </a:cubicBezTo>
                  <a:cubicBezTo>
                    <a:pt x="531" y="389"/>
                    <a:pt x="488" y="398"/>
                    <a:pt x="439" y="407"/>
                  </a:cubicBezTo>
                  <a:cubicBezTo>
                    <a:pt x="425" y="410"/>
                    <a:pt x="405" y="424"/>
                    <a:pt x="398" y="437"/>
                  </a:cubicBezTo>
                  <a:cubicBezTo>
                    <a:pt x="375" y="480"/>
                    <a:pt x="352" y="519"/>
                    <a:pt x="332" y="550"/>
                  </a:cubicBezTo>
                  <a:cubicBezTo>
                    <a:pt x="323" y="563"/>
                    <a:pt x="311" y="570"/>
                    <a:pt x="298" y="570"/>
                  </a:cubicBezTo>
                  <a:cubicBezTo>
                    <a:pt x="285" y="570"/>
                    <a:pt x="273" y="563"/>
                    <a:pt x="265" y="550"/>
                  </a:cubicBezTo>
                  <a:cubicBezTo>
                    <a:pt x="244" y="519"/>
                    <a:pt x="221" y="480"/>
                    <a:pt x="198" y="437"/>
                  </a:cubicBezTo>
                  <a:cubicBezTo>
                    <a:pt x="191" y="424"/>
                    <a:pt x="171" y="410"/>
                    <a:pt x="157" y="407"/>
                  </a:cubicBezTo>
                  <a:cubicBezTo>
                    <a:pt x="108" y="398"/>
                    <a:pt x="65" y="389"/>
                    <a:pt x="30" y="380"/>
                  </a:cubicBezTo>
                  <a:cubicBezTo>
                    <a:pt x="29" y="380"/>
                    <a:pt x="27" y="379"/>
                    <a:pt x="26" y="379"/>
                  </a:cubicBezTo>
                  <a:cubicBezTo>
                    <a:pt x="25" y="379"/>
                    <a:pt x="25" y="379"/>
                    <a:pt x="24" y="378"/>
                  </a:cubicBezTo>
                  <a:cubicBezTo>
                    <a:pt x="23" y="378"/>
                    <a:pt x="22" y="378"/>
                    <a:pt x="21" y="377"/>
                  </a:cubicBezTo>
                  <a:cubicBezTo>
                    <a:pt x="21" y="377"/>
                    <a:pt x="20" y="377"/>
                    <a:pt x="20" y="376"/>
                  </a:cubicBezTo>
                  <a:cubicBezTo>
                    <a:pt x="19" y="376"/>
                    <a:pt x="18" y="375"/>
                    <a:pt x="17" y="375"/>
                  </a:cubicBezTo>
                  <a:cubicBezTo>
                    <a:pt x="17" y="374"/>
                    <a:pt x="16" y="374"/>
                    <a:pt x="16" y="374"/>
                  </a:cubicBezTo>
                  <a:cubicBezTo>
                    <a:pt x="15" y="373"/>
                    <a:pt x="13" y="372"/>
                    <a:pt x="12" y="371"/>
                  </a:cubicBezTo>
                  <a:cubicBezTo>
                    <a:pt x="12" y="371"/>
                    <a:pt x="11" y="370"/>
                    <a:pt x="11" y="370"/>
                  </a:cubicBezTo>
                  <a:cubicBezTo>
                    <a:pt x="10" y="369"/>
                    <a:pt x="10" y="369"/>
                    <a:pt x="9" y="368"/>
                  </a:cubicBezTo>
                  <a:cubicBezTo>
                    <a:pt x="8" y="367"/>
                    <a:pt x="8" y="367"/>
                    <a:pt x="8" y="366"/>
                  </a:cubicBezTo>
                  <a:cubicBezTo>
                    <a:pt x="7" y="365"/>
                    <a:pt x="6" y="365"/>
                    <a:pt x="6" y="364"/>
                  </a:cubicBezTo>
                  <a:cubicBezTo>
                    <a:pt x="5" y="363"/>
                    <a:pt x="5" y="363"/>
                    <a:pt x="5" y="362"/>
                  </a:cubicBezTo>
                  <a:cubicBezTo>
                    <a:pt x="4" y="361"/>
                    <a:pt x="4" y="360"/>
                    <a:pt x="3" y="359"/>
                  </a:cubicBezTo>
                  <a:cubicBezTo>
                    <a:pt x="3" y="359"/>
                    <a:pt x="3" y="358"/>
                    <a:pt x="3" y="358"/>
                  </a:cubicBezTo>
                  <a:cubicBezTo>
                    <a:pt x="2" y="356"/>
                    <a:pt x="2" y="355"/>
                    <a:pt x="1" y="353"/>
                  </a:cubicBezTo>
                  <a:cubicBezTo>
                    <a:pt x="1" y="353"/>
                    <a:pt x="1" y="352"/>
                    <a:pt x="1" y="352"/>
                  </a:cubicBezTo>
                  <a:cubicBezTo>
                    <a:pt x="1" y="351"/>
                    <a:pt x="1" y="350"/>
                    <a:pt x="0" y="349"/>
                  </a:cubicBezTo>
                  <a:cubicBezTo>
                    <a:pt x="0" y="348"/>
                    <a:pt x="0" y="348"/>
                    <a:pt x="0" y="347"/>
                  </a:cubicBezTo>
                  <a:cubicBezTo>
                    <a:pt x="0" y="346"/>
                    <a:pt x="0" y="345"/>
                    <a:pt x="0" y="344"/>
                  </a:cubicBezTo>
                  <a:cubicBezTo>
                    <a:pt x="0" y="343"/>
                    <a:pt x="0" y="343"/>
                    <a:pt x="0" y="342"/>
                  </a:cubicBezTo>
                  <a:cubicBezTo>
                    <a:pt x="0" y="341"/>
                    <a:pt x="0" y="339"/>
                    <a:pt x="1" y="338"/>
                  </a:cubicBezTo>
                  <a:cubicBezTo>
                    <a:pt x="1" y="338"/>
                    <a:pt x="1" y="337"/>
                    <a:pt x="1" y="337"/>
                  </a:cubicBezTo>
                  <a:cubicBezTo>
                    <a:pt x="1" y="336"/>
                    <a:pt x="1" y="335"/>
                    <a:pt x="2" y="333"/>
                  </a:cubicBezTo>
                  <a:cubicBezTo>
                    <a:pt x="2" y="333"/>
                    <a:pt x="2" y="332"/>
                    <a:pt x="2" y="332"/>
                  </a:cubicBezTo>
                  <a:cubicBezTo>
                    <a:pt x="2" y="331"/>
                    <a:pt x="3" y="331"/>
                    <a:pt x="3" y="330"/>
                  </a:cubicBezTo>
                  <a:cubicBezTo>
                    <a:pt x="6" y="322"/>
                    <a:pt x="6" y="322"/>
                    <a:pt x="6" y="322"/>
                  </a:cubicBezTo>
                  <a:cubicBezTo>
                    <a:pt x="7" y="321"/>
                    <a:pt x="7" y="321"/>
                    <a:pt x="7" y="321"/>
                  </a:cubicBezTo>
                  <a:cubicBezTo>
                    <a:pt x="9" y="319"/>
                    <a:pt x="10" y="318"/>
                    <a:pt x="11" y="316"/>
                  </a:cubicBezTo>
                  <a:cubicBezTo>
                    <a:pt x="40" y="280"/>
                    <a:pt x="68" y="248"/>
                    <a:pt x="97" y="217"/>
                  </a:cubicBezTo>
                  <a:cubicBezTo>
                    <a:pt x="107" y="207"/>
                    <a:pt x="115" y="183"/>
                    <a:pt x="113" y="170"/>
                  </a:cubicBezTo>
                  <a:cubicBezTo>
                    <a:pt x="108" y="127"/>
                    <a:pt x="103" y="85"/>
                    <a:pt x="99" y="42"/>
                  </a:cubicBezTo>
                  <a:cubicBezTo>
                    <a:pt x="98" y="26"/>
                    <a:pt x="103" y="16"/>
                    <a:pt x="109" y="11"/>
                  </a:cubicBezTo>
                  <a:cubicBezTo>
                    <a:pt x="115" y="4"/>
                    <a:pt x="124" y="0"/>
                    <a:pt x="135" y="0"/>
                  </a:cubicBezTo>
                  <a:cubicBezTo>
                    <a:pt x="135" y="0"/>
                    <a:pt x="135" y="0"/>
                    <a:pt x="135" y="0"/>
                  </a:cubicBezTo>
                  <a:cubicBezTo>
                    <a:pt x="142" y="0"/>
                    <a:pt x="149" y="1"/>
                    <a:pt x="156" y="5"/>
                  </a:cubicBezTo>
                  <a:cubicBezTo>
                    <a:pt x="175" y="13"/>
                    <a:pt x="193" y="22"/>
                    <a:pt x="213" y="30"/>
                  </a:cubicBezTo>
                  <a:cubicBezTo>
                    <a:pt x="233" y="39"/>
                    <a:pt x="253" y="47"/>
                    <a:pt x="273" y="57"/>
                  </a:cubicBezTo>
                  <a:cubicBezTo>
                    <a:pt x="279" y="60"/>
                    <a:pt x="288" y="61"/>
                    <a:pt x="298" y="61"/>
                  </a:cubicBezTo>
                  <a:cubicBezTo>
                    <a:pt x="308" y="61"/>
                    <a:pt x="317" y="60"/>
                    <a:pt x="323" y="57"/>
                  </a:cubicBezTo>
                  <a:cubicBezTo>
                    <a:pt x="344" y="47"/>
                    <a:pt x="363" y="39"/>
                    <a:pt x="383" y="30"/>
                  </a:cubicBezTo>
                  <a:cubicBezTo>
                    <a:pt x="403" y="21"/>
                    <a:pt x="421" y="13"/>
                    <a:pt x="440" y="5"/>
                  </a:cubicBezTo>
                  <a:cubicBezTo>
                    <a:pt x="447" y="1"/>
                    <a:pt x="454" y="0"/>
                    <a:pt x="46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215900" dist="76200" dir="2700000" sx="101000" sy="101000" algn="tl" rotWithShape="0">
                <a:prstClr val="black">
                  <a:alpha val="27000"/>
                </a:prstClr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68580" tIns="34290" rIns="68580" bIns="3429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6" name="Freeform 13"/>
            <p:cNvSpPr/>
            <p:nvPr/>
          </p:nvSpPr>
          <p:spPr bwMode="auto">
            <a:xfrm>
              <a:off x="2039938" y="4584700"/>
              <a:ext cx="1304925" cy="1243013"/>
            </a:xfrm>
            <a:custGeom>
              <a:avLst/>
              <a:gdLst>
                <a:gd name="T0" fmla="*/ 297 w 562"/>
                <a:gd name="T1" fmla="*/ 523 h 536"/>
                <a:gd name="T2" fmla="*/ 265 w 562"/>
                <a:gd name="T3" fmla="*/ 523 h 536"/>
                <a:gd name="T4" fmla="*/ 199 w 562"/>
                <a:gd name="T5" fmla="*/ 411 h 536"/>
                <a:gd name="T6" fmla="*/ 143 w 562"/>
                <a:gd name="T7" fmla="*/ 371 h 536"/>
                <a:gd name="T8" fmla="*/ 18 w 562"/>
                <a:gd name="T9" fmla="*/ 344 h 536"/>
                <a:gd name="T10" fmla="*/ 10 w 562"/>
                <a:gd name="T11" fmla="*/ 313 h 536"/>
                <a:gd name="T12" fmla="*/ 95 w 562"/>
                <a:gd name="T13" fmla="*/ 216 h 536"/>
                <a:gd name="T14" fmla="*/ 117 w 562"/>
                <a:gd name="T15" fmla="*/ 151 h 536"/>
                <a:gd name="T16" fmla="*/ 103 w 562"/>
                <a:gd name="T17" fmla="*/ 24 h 536"/>
                <a:gd name="T18" fmla="*/ 130 w 562"/>
                <a:gd name="T19" fmla="*/ 8 h 536"/>
                <a:gd name="T20" fmla="*/ 248 w 562"/>
                <a:gd name="T21" fmla="*/ 60 h 536"/>
                <a:gd name="T22" fmla="*/ 315 w 562"/>
                <a:gd name="T23" fmla="*/ 60 h 536"/>
                <a:gd name="T24" fmla="*/ 432 w 562"/>
                <a:gd name="T25" fmla="*/ 8 h 536"/>
                <a:gd name="T26" fmla="*/ 459 w 562"/>
                <a:gd name="T27" fmla="*/ 24 h 536"/>
                <a:gd name="T28" fmla="*/ 446 w 562"/>
                <a:gd name="T29" fmla="*/ 151 h 536"/>
                <a:gd name="T30" fmla="*/ 467 w 562"/>
                <a:gd name="T31" fmla="*/ 216 h 536"/>
                <a:gd name="T32" fmla="*/ 552 w 562"/>
                <a:gd name="T33" fmla="*/ 313 h 536"/>
                <a:gd name="T34" fmla="*/ 544 w 562"/>
                <a:gd name="T35" fmla="*/ 344 h 536"/>
                <a:gd name="T36" fmla="*/ 419 w 562"/>
                <a:gd name="T37" fmla="*/ 371 h 536"/>
                <a:gd name="T38" fmla="*/ 363 w 562"/>
                <a:gd name="T39" fmla="*/ 411 h 536"/>
                <a:gd name="T40" fmla="*/ 297 w 562"/>
                <a:gd name="T41" fmla="*/ 523 h 5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562" h="536">
                  <a:moveTo>
                    <a:pt x="297" y="523"/>
                  </a:moveTo>
                  <a:cubicBezTo>
                    <a:pt x="288" y="536"/>
                    <a:pt x="274" y="536"/>
                    <a:pt x="265" y="523"/>
                  </a:cubicBezTo>
                  <a:cubicBezTo>
                    <a:pt x="244" y="491"/>
                    <a:pt x="222" y="453"/>
                    <a:pt x="199" y="411"/>
                  </a:cubicBezTo>
                  <a:cubicBezTo>
                    <a:pt x="189" y="393"/>
                    <a:pt x="164" y="374"/>
                    <a:pt x="143" y="371"/>
                  </a:cubicBezTo>
                  <a:cubicBezTo>
                    <a:pt x="97" y="362"/>
                    <a:pt x="54" y="353"/>
                    <a:pt x="18" y="344"/>
                  </a:cubicBezTo>
                  <a:cubicBezTo>
                    <a:pt x="3" y="340"/>
                    <a:pt x="0" y="326"/>
                    <a:pt x="10" y="313"/>
                  </a:cubicBezTo>
                  <a:cubicBezTo>
                    <a:pt x="35" y="283"/>
                    <a:pt x="63" y="250"/>
                    <a:pt x="95" y="216"/>
                  </a:cubicBezTo>
                  <a:cubicBezTo>
                    <a:pt x="109" y="201"/>
                    <a:pt x="119" y="171"/>
                    <a:pt x="117" y="151"/>
                  </a:cubicBezTo>
                  <a:cubicBezTo>
                    <a:pt x="111" y="105"/>
                    <a:pt x="106" y="63"/>
                    <a:pt x="103" y="24"/>
                  </a:cubicBezTo>
                  <a:cubicBezTo>
                    <a:pt x="101" y="7"/>
                    <a:pt x="114" y="0"/>
                    <a:pt x="130" y="8"/>
                  </a:cubicBezTo>
                  <a:cubicBezTo>
                    <a:pt x="168" y="25"/>
                    <a:pt x="206" y="41"/>
                    <a:pt x="248" y="60"/>
                  </a:cubicBezTo>
                  <a:cubicBezTo>
                    <a:pt x="266" y="68"/>
                    <a:pt x="296" y="68"/>
                    <a:pt x="315" y="60"/>
                  </a:cubicBezTo>
                  <a:cubicBezTo>
                    <a:pt x="356" y="41"/>
                    <a:pt x="394" y="25"/>
                    <a:pt x="432" y="8"/>
                  </a:cubicBezTo>
                  <a:cubicBezTo>
                    <a:pt x="448" y="0"/>
                    <a:pt x="461" y="7"/>
                    <a:pt x="459" y="24"/>
                  </a:cubicBezTo>
                  <a:cubicBezTo>
                    <a:pt x="456" y="63"/>
                    <a:pt x="451" y="105"/>
                    <a:pt x="446" y="151"/>
                  </a:cubicBezTo>
                  <a:cubicBezTo>
                    <a:pt x="443" y="171"/>
                    <a:pt x="453" y="201"/>
                    <a:pt x="467" y="216"/>
                  </a:cubicBezTo>
                  <a:cubicBezTo>
                    <a:pt x="499" y="250"/>
                    <a:pt x="527" y="283"/>
                    <a:pt x="552" y="313"/>
                  </a:cubicBezTo>
                  <a:cubicBezTo>
                    <a:pt x="562" y="326"/>
                    <a:pt x="559" y="340"/>
                    <a:pt x="544" y="344"/>
                  </a:cubicBezTo>
                  <a:cubicBezTo>
                    <a:pt x="508" y="353"/>
                    <a:pt x="465" y="362"/>
                    <a:pt x="419" y="371"/>
                  </a:cubicBezTo>
                  <a:cubicBezTo>
                    <a:pt x="398" y="374"/>
                    <a:pt x="373" y="393"/>
                    <a:pt x="363" y="411"/>
                  </a:cubicBezTo>
                  <a:cubicBezTo>
                    <a:pt x="340" y="453"/>
                    <a:pt x="318" y="491"/>
                    <a:pt x="297" y="523"/>
                  </a:cubicBezTo>
                  <a:close/>
                </a:path>
              </a:pathLst>
            </a:custGeom>
            <a:solidFill>
              <a:srgbClr val="00B050"/>
            </a:solidFill>
            <a:ln>
              <a:noFill/>
            </a:ln>
          </p:spPr>
          <p:txBody>
            <a:bodyPr lIns="68580" tIns="34290" rIns="68580" bIns="3429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7" name="Freeform 14"/>
            <p:cNvSpPr/>
            <p:nvPr/>
          </p:nvSpPr>
          <p:spPr bwMode="auto">
            <a:xfrm>
              <a:off x="3197225" y="3756025"/>
              <a:ext cx="1363663" cy="1379538"/>
            </a:xfrm>
            <a:custGeom>
              <a:avLst/>
              <a:gdLst>
                <a:gd name="T0" fmla="*/ 192 w 588"/>
                <a:gd name="T1" fmla="*/ 2 h 595"/>
                <a:gd name="T2" fmla="*/ 327 w 588"/>
                <a:gd name="T3" fmla="*/ 85 h 595"/>
                <a:gd name="T4" fmla="*/ 505 w 588"/>
                <a:gd name="T5" fmla="*/ 70 h 595"/>
                <a:gd name="T6" fmla="*/ 529 w 588"/>
                <a:gd name="T7" fmla="*/ 67 h 595"/>
                <a:gd name="T8" fmla="*/ 544 w 588"/>
                <a:gd name="T9" fmla="*/ 82 h 595"/>
                <a:gd name="T10" fmla="*/ 547 w 588"/>
                <a:gd name="T11" fmla="*/ 86 h 595"/>
                <a:gd name="T12" fmla="*/ 549 w 588"/>
                <a:gd name="T13" fmla="*/ 90 h 595"/>
                <a:gd name="T14" fmla="*/ 551 w 588"/>
                <a:gd name="T15" fmla="*/ 95 h 595"/>
                <a:gd name="T16" fmla="*/ 552 w 588"/>
                <a:gd name="T17" fmla="*/ 101 h 595"/>
                <a:gd name="T18" fmla="*/ 553 w 588"/>
                <a:gd name="T19" fmla="*/ 106 h 595"/>
                <a:gd name="T20" fmla="*/ 552 w 588"/>
                <a:gd name="T21" fmla="*/ 111 h 595"/>
                <a:gd name="T22" fmla="*/ 551 w 588"/>
                <a:gd name="T23" fmla="*/ 118 h 595"/>
                <a:gd name="T24" fmla="*/ 516 w 588"/>
                <a:gd name="T25" fmla="*/ 292 h 595"/>
                <a:gd name="T26" fmla="*/ 581 w 588"/>
                <a:gd name="T27" fmla="*/ 445 h 595"/>
                <a:gd name="T28" fmla="*/ 416 w 588"/>
                <a:gd name="T29" fmla="*/ 466 h 595"/>
                <a:gd name="T30" fmla="*/ 283 w 588"/>
                <a:gd name="T31" fmla="*/ 583 h 595"/>
                <a:gd name="T32" fmla="*/ 279 w 588"/>
                <a:gd name="T33" fmla="*/ 587 h 595"/>
                <a:gd name="T34" fmla="*/ 275 w 588"/>
                <a:gd name="T35" fmla="*/ 589 h 595"/>
                <a:gd name="T36" fmla="*/ 271 w 588"/>
                <a:gd name="T37" fmla="*/ 592 h 595"/>
                <a:gd name="T38" fmla="*/ 265 w 588"/>
                <a:gd name="T39" fmla="*/ 594 h 595"/>
                <a:gd name="T40" fmla="*/ 260 w 588"/>
                <a:gd name="T41" fmla="*/ 595 h 595"/>
                <a:gd name="T42" fmla="*/ 255 w 588"/>
                <a:gd name="T43" fmla="*/ 595 h 595"/>
                <a:gd name="T44" fmla="*/ 250 w 588"/>
                <a:gd name="T45" fmla="*/ 595 h 595"/>
                <a:gd name="T46" fmla="*/ 244 w 588"/>
                <a:gd name="T47" fmla="*/ 594 h 595"/>
                <a:gd name="T48" fmla="*/ 239 w 588"/>
                <a:gd name="T49" fmla="*/ 592 h 595"/>
                <a:gd name="T50" fmla="*/ 235 w 588"/>
                <a:gd name="T51" fmla="*/ 589 h 595"/>
                <a:gd name="T52" fmla="*/ 231 w 588"/>
                <a:gd name="T53" fmla="*/ 586 h 595"/>
                <a:gd name="T54" fmla="*/ 227 w 588"/>
                <a:gd name="T55" fmla="*/ 583 h 595"/>
                <a:gd name="T56" fmla="*/ 220 w 588"/>
                <a:gd name="T57" fmla="*/ 574 h 595"/>
                <a:gd name="T58" fmla="*/ 218 w 588"/>
                <a:gd name="T59" fmla="*/ 567 h 595"/>
                <a:gd name="T60" fmla="*/ 142 w 588"/>
                <a:gd name="T61" fmla="*/ 406 h 595"/>
                <a:gd name="T62" fmla="*/ 2 w 588"/>
                <a:gd name="T63" fmla="*/ 330 h 595"/>
                <a:gd name="T64" fmla="*/ 6 w 588"/>
                <a:gd name="T65" fmla="*/ 302 h 595"/>
                <a:gd name="T66" fmla="*/ 72 w 588"/>
                <a:gd name="T67" fmla="*/ 249 h 595"/>
                <a:gd name="T68" fmla="*/ 141 w 588"/>
                <a:gd name="T69" fmla="*/ 191 h 595"/>
                <a:gd name="T70" fmla="*/ 156 w 588"/>
                <a:gd name="T71" fmla="*/ 102 h 595"/>
                <a:gd name="T72" fmla="*/ 169 w 588"/>
                <a:gd name="T73" fmla="*/ 19 h 5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588" h="595">
                  <a:moveTo>
                    <a:pt x="169" y="19"/>
                  </a:moveTo>
                  <a:cubicBezTo>
                    <a:pt x="174" y="10"/>
                    <a:pt x="182" y="4"/>
                    <a:pt x="192" y="2"/>
                  </a:cubicBezTo>
                  <a:cubicBezTo>
                    <a:pt x="199" y="0"/>
                    <a:pt x="211" y="0"/>
                    <a:pt x="223" y="9"/>
                  </a:cubicBezTo>
                  <a:cubicBezTo>
                    <a:pt x="259" y="34"/>
                    <a:pt x="293" y="59"/>
                    <a:pt x="327" y="85"/>
                  </a:cubicBezTo>
                  <a:cubicBezTo>
                    <a:pt x="338" y="93"/>
                    <a:pt x="362" y="98"/>
                    <a:pt x="377" y="95"/>
                  </a:cubicBezTo>
                  <a:cubicBezTo>
                    <a:pt x="417" y="86"/>
                    <a:pt x="459" y="77"/>
                    <a:pt x="505" y="70"/>
                  </a:cubicBezTo>
                  <a:cubicBezTo>
                    <a:pt x="512" y="69"/>
                    <a:pt x="518" y="69"/>
                    <a:pt x="524" y="70"/>
                  </a:cubicBezTo>
                  <a:cubicBezTo>
                    <a:pt x="529" y="67"/>
                    <a:pt x="529" y="67"/>
                    <a:pt x="529" y="67"/>
                  </a:cubicBezTo>
                  <a:cubicBezTo>
                    <a:pt x="542" y="80"/>
                    <a:pt x="542" y="80"/>
                    <a:pt x="542" y="80"/>
                  </a:cubicBezTo>
                  <a:cubicBezTo>
                    <a:pt x="543" y="81"/>
                    <a:pt x="543" y="81"/>
                    <a:pt x="544" y="82"/>
                  </a:cubicBezTo>
                  <a:cubicBezTo>
                    <a:pt x="544" y="82"/>
                    <a:pt x="545" y="83"/>
                    <a:pt x="546" y="84"/>
                  </a:cubicBezTo>
                  <a:cubicBezTo>
                    <a:pt x="546" y="85"/>
                    <a:pt x="546" y="85"/>
                    <a:pt x="547" y="86"/>
                  </a:cubicBezTo>
                  <a:cubicBezTo>
                    <a:pt x="547" y="87"/>
                    <a:pt x="548" y="88"/>
                    <a:pt x="548" y="89"/>
                  </a:cubicBezTo>
                  <a:cubicBezTo>
                    <a:pt x="549" y="89"/>
                    <a:pt x="549" y="90"/>
                    <a:pt x="549" y="90"/>
                  </a:cubicBezTo>
                  <a:cubicBezTo>
                    <a:pt x="550" y="91"/>
                    <a:pt x="550" y="92"/>
                    <a:pt x="551" y="93"/>
                  </a:cubicBezTo>
                  <a:cubicBezTo>
                    <a:pt x="551" y="94"/>
                    <a:pt x="551" y="95"/>
                    <a:pt x="551" y="95"/>
                  </a:cubicBezTo>
                  <a:cubicBezTo>
                    <a:pt x="552" y="96"/>
                    <a:pt x="552" y="97"/>
                    <a:pt x="552" y="98"/>
                  </a:cubicBezTo>
                  <a:cubicBezTo>
                    <a:pt x="552" y="99"/>
                    <a:pt x="552" y="100"/>
                    <a:pt x="552" y="101"/>
                  </a:cubicBezTo>
                  <a:cubicBezTo>
                    <a:pt x="553" y="102"/>
                    <a:pt x="553" y="103"/>
                    <a:pt x="553" y="103"/>
                  </a:cubicBezTo>
                  <a:cubicBezTo>
                    <a:pt x="553" y="104"/>
                    <a:pt x="553" y="105"/>
                    <a:pt x="553" y="106"/>
                  </a:cubicBezTo>
                  <a:cubicBezTo>
                    <a:pt x="553" y="107"/>
                    <a:pt x="553" y="108"/>
                    <a:pt x="553" y="109"/>
                  </a:cubicBezTo>
                  <a:cubicBezTo>
                    <a:pt x="553" y="109"/>
                    <a:pt x="553" y="110"/>
                    <a:pt x="552" y="111"/>
                  </a:cubicBezTo>
                  <a:cubicBezTo>
                    <a:pt x="552" y="112"/>
                    <a:pt x="552" y="113"/>
                    <a:pt x="552" y="114"/>
                  </a:cubicBezTo>
                  <a:cubicBezTo>
                    <a:pt x="552" y="115"/>
                    <a:pt x="552" y="117"/>
                    <a:pt x="551" y="118"/>
                  </a:cubicBezTo>
                  <a:cubicBezTo>
                    <a:pt x="541" y="153"/>
                    <a:pt x="528" y="195"/>
                    <a:pt x="511" y="241"/>
                  </a:cubicBezTo>
                  <a:cubicBezTo>
                    <a:pt x="506" y="255"/>
                    <a:pt x="509" y="280"/>
                    <a:pt x="516" y="292"/>
                  </a:cubicBezTo>
                  <a:cubicBezTo>
                    <a:pt x="542" y="333"/>
                    <a:pt x="564" y="373"/>
                    <a:pt x="581" y="406"/>
                  </a:cubicBezTo>
                  <a:cubicBezTo>
                    <a:pt x="588" y="420"/>
                    <a:pt x="588" y="434"/>
                    <a:pt x="581" y="445"/>
                  </a:cubicBezTo>
                  <a:cubicBezTo>
                    <a:pt x="575" y="456"/>
                    <a:pt x="562" y="463"/>
                    <a:pt x="548" y="464"/>
                  </a:cubicBezTo>
                  <a:cubicBezTo>
                    <a:pt x="510" y="467"/>
                    <a:pt x="464" y="467"/>
                    <a:pt x="416" y="466"/>
                  </a:cubicBezTo>
                  <a:cubicBezTo>
                    <a:pt x="402" y="465"/>
                    <a:pt x="379" y="475"/>
                    <a:pt x="370" y="486"/>
                  </a:cubicBezTo>
                  <a:cubicBezTo>
                    <a:pt x="337" y="524"/>
                    <a:pt x="308" y="557"/>
                    <a:pt x="283" y="583"/>
                  </a:cubicBezTo>
                  <a:cubicBezTo>
                    <a:pt x="282" y="584"/>
                    <a:pt x="281" y="585"/>
                    <a:pt x="280" y="586"/>
                  </a:cubicBezTo>
                  <a:cubicBezTo>
                    <a:pt x="279" y="586"/>
                    <a:pt x="279" y="586"/>
                    <a:pt x="279" y="587"/>
                  </a:cubicBezTo>
                  <a:cubicBezTo>
                    <a:pt x="278" y="587"/>
                    <a:pt x="277" y="588"/>
                    <a:pt x="276" y="589"/>
                  </a:cubicBezTo>
                  <a:cubicBezTo>
                    <a:pt x="276" y="589"/>
                    <a:pt x="275" y="589"/>
                    <a:pt x="275" y="589"/>
                  </a:cubicBezTo>
                  <a:cubicBezTo>
                    <a:pt x="274" y="590"/>
                    <a:pt x="273" y="591"/>
                    <a:pt x="272" y="591"/>
                  </a:cubicBezTo>
                  <a:cubicBezTo>
                    <a:pt x="271" y="591"/>
                    <a:pt x="271" y="591"/>
                    <a:pt x="271" y="592"/>
                  </a:cubicBezTo>
                  <a:cubicBezTo>
                    <a:pt x="269" y="592"/>
                    <a:pt x="268" y="593"/>
                    <a:pt x="266" y="594"/>
                  </a:cubicBezTo>
                  <a:cubicBezTo>
                    <a:pt x="266" y="594"/>
                    <a:pt x="265" y="594"/>
                    <a:pt x="265" y="594"/>
                  </a:cubicBezTo>
                  <a:cubicBezTo>
                    <a:pt x="264" y="594"/>
                    <a:pt x="263" y="594"/>
                    <a:pt x="262" y="595"/>
                  </a:cubicBezTo>
                  <a:cubicBezTo>
                    <a:pt x="261" y="595"/>
                    <a:pt x="260" y="595"/>
                    <a:pt x="260" y="595"/>
                  </a:cubicBezTo>
                  <a:cubicBezTo>
                    <a:pt x="259" y="595"/>
                    <a:pt x="258" y="595"/>
                    <a:pt x="257" y="595"/>
                  </a:cubicBezTo>
                  <a:cubicBezTo>
                    <a:pt x="256" y="595"/>
                    <a:pt x="255" y="595"/>
                    <a:pt x="255" y="595"/>
                  </a:cubicBezTo>
                  <a:cubicBezTo>
                    <a:pt x="254" y="595"/>
                    <a:pt x="253" y="595"/>
                    <a:pt x="251" y="595"/>
                  </a:cubicBezTo>
                  <a:cubicBezTo>
                    <a:pt x="251" y="595"/>
                    <a:pt x="251" y="595"/>
                    <a:pt x="250" y="595"/>
                  </a:cubicBezTo>
                  <a:cubicBezTo>
                    <a:pt x="248" y="595"/>
                    <a:pt x="247" y="595"/>
                    <a:pt x="245" y="594"/>
                  </a:cubicBezTo>
                  <a:cubicBezTo>
                    <a:pt x="245" y="594"/>
                    <a:pt x="244" y="594"/>
                    <a:pt x="244" y="594"/>
                  </a:cubicBezTo>
                  <a:cubicBezTo>
                    <a:pt x="243" y="593"/>
                    <a:pt x="242" y="593"/>
                    <a:pt x="241" y="592"/>
                  </a:cubicBezTo>
                  <a:cubicBezTo>
                    <a:pt x="240" y="592"/>
                    <a:pt x="240" y="592"/>
                    <a:pt x="239" y="592"/>
                  </a:cubicBezTo>
                  <a:cubicBezTo>
                    <a:pt x="238" y="591"/>
                    <a:pt x="237" y="591"/>
                    <a:pt x="237" y="590"/>
                  </a:cubicBezTo>
                  <a:cubicBezTo>
                    <a:pt x="236" y="590"/>
                    <a:pt x="236" y="590"/>
                    <a:pt x="235" y="589"/>
                  </a:cubicBezTo>
                  <a:cubicBezTo>
                    <a:pt x="234" y="589"/>
                    <a:pt x="233" y="588"/>
                    <a:pt x="232" y="587"/>
                  </a:cubicBezTo>
                  <a:cubicBezTo>
                    <a:pt x="231" y="587"/>
                    <a:pt x="231" y="586"/>
                    <a:pt x="231" y="586"/>
                  </a:cubicBezTo>
                  <a:cubicBezTo>
                    <a:pt x="230" y="585"/>
                    <a:pt x="229" y="585"/>
                    <a:pt x="228" y="584"/>
                  </a:cubicBezTo>
                  <a:cubicBezTo>
                    <a:pt x="228" y="583"/>
                    <a:pt x="228" y="583"/>
                    <a:pt x="227" y="583"/>
                  </a:cubicBezTo>
                  <a:cubicBezTo>
                    <a:pt x="227" y="582"/>
                    <a:pt x="227" y="582"/>
                    <a:pt x="226" y="581"/>
                  </a:cubicBezTo>
                  <a:cubicBezTo>
                    <a:pt x="220" y="574"/>
                    <a:pt x="220" y="574"/>
                    <a:pt x="220" y="574"/>
                  </a:cubicBezTo>
                  <a:cubicBezTo>
                    <a:pt x="221" y="573"/>
                    <a:pt x="221" y="573"/>
                    <a:pt x="221" y="573"/>
                  </a:cubicBezTo>
                  <a:cubicBezTo>
                    <a:pt x="220" y="571"/>
                    <a:pt x="219" y="569"/>
                    <a:pt x="218" y="567"/>
                  </a:cubicBezTo>
                  <a:cubicBezTo>
                    <a:pt x="202" y="524"/>
                    <a:pt x="188" y="483"/>
                    <a:pt x="175" y="443"/>
                  </a:cubicBezTo>
                  <a:cubicBezTo>
                    <a:pt x="171" y="429"/>
                    <a:pt x="155" y="411"/>
                    <a:pt x="142" y="406"/>
                  </a:cubicBezTo>
                  <a:cubicBezTo>
                    <a:pt x="103" y="389"/>
                    <a:pt x="63" y="372"/>
                    <a:pt x="25" y="354"/>
                  </a:cubicBezTo>
                  <a:cubicBezTo>
                    <a:pt x="10" y="347"/>
                    <a:pt x="5" y="337"/>
                    <a:pt x="2" y="330"/>
                  </a:cubicBezTo>
                  <a:cubicBezTo>
                    <a:pt x="0" y="321"/>
                    <a:pt x="1" y="311"/>
                    <a:pt x="6" y="302"/>
                  </a:cubicBezTo>
                  <a:cubicBezTo>
                    <a:pt x="6" y="302"/>
                    <a:pt x="6" y="302"/>
                    <a:pt x="6" y="302"/>
                  </a:cubicBezTo>
                  <a:cubicBezTo>
                    <a:pt x="9" y="296"/>
                    <a:pt x="14" y="290"/>
                    <a:pt x="21" y="286"/>
                  </a:cubicBezTo>
                  <a:cubicBezTo>
                    <a:pt x="38" y="274"/>
                    <a:pt x="54" y="262"/>
                    <a:pt x="72" y="249"/>
                  </a:cubicBezTo>
                  <a:cubicBezTo>
                    <a:pt x="89" y="236"/>
                    <a:pt x="106" y="224"/>
                    <a:pt x="124" y="210"/>
                  </a:cubicBezTo>
                  <a:cubicBezTo>
                    <a:pt x="130" y="207"/>
                    <a:pt x="136" y="199"/>
                    <a:pt x="141" y="191"/>
                  </a:cubicBezTo>
                  <a:cubicBezTo>
                    <a:pt x="145" y="183"/>
                    <a:pt x="149" y="174"/>
                    <a:pt x="149" y="167"/>
                  </a:cubicBezTo>
                  <a:cubicBezTo>
                    <a:pt x="152" y="145"/>
                    <a:pt x="154" y="123"/>
                    <a:pt x="156" y="102"/>
                  </a:cubicBezTo>
                  <a:cubicBezTo>
                    <a:pt x="159" y="81"/>
                    <a:pt x="161" y="60"/>
                    <a:pt x="163" y="40"/>
                  </a:cubicBezTo>
                  <a:cubicBezTo>
                    <a:pt x="164" y="32"/>
                    <a:pt x="166" y="25"/>
                    <a:pt x="169" y="1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215900" dist="76200" dir="2700000" sx="101000" sy="101000" algn="tl" rotWithShape="0">
                <a:prstClr val="black">
                  <a:alpha val="27000"/>
                </a:prstClr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68580" tIns="34290" rIns="68580" bIns="3429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8" name="Freeform 15"/>
            <p:cNvSpPr/>
            <p:nvPr/>
          </p:nvSpPr>
          <p:spPr bwMode="auto">
            <a:xfrm>
              <a:off x="3238500" y="3792538"/>
              <a:ext cx="1279525" cy="1308100"/>
            </a:xfrm>
            <a:custGeom>
              <a:avLst/>
              <a:gdLst>
                <a:gd name="T0" fmla="*/ 544 w 552"/>
                <a:gd name="T1" fmla="*/ 400 h 564"/>
                <a:gd name="T2" fmla="*/ 528 w 552"/>
                <a:gd name="T3" fmla="*/ 428 h 564"/>
                <a:gd name="T4" fmla="*/ 399 w 552"/>
                <a:gd name="T5" fmla="*/ 429 h 564"/>
                <a:gd name="T6" fmla="*/ 336 w 552"/>
                <a:gd name="T7" fmla="*/ 457 h 564"/>
                <a:gd name="T8" fmla="*/ 250 w 552"/>
                <a:gd name="T9" fmla="*/ 552 h 564"/>
                <a:gd name="T10" fmla="*/ 219 w 552"/>
                <a:gd name="T11" fmla="*/ 543 h 564"/>
                <a:gd name="T12" fmla="*/ 177 w 552"/>
                <a:gd name="T13" fmla="*/ 421 h 564"/>
                <a:gd name="T14" fmla="*/ 132 w 552"/>
                <a:gd name="T15" fmla="*/ 370 h 564"/>
                <a:gd name="T16" fmla="*/ 15 w 552"/>
                <a:gd name="T17" fmla="*/ 319 h 564"/>
                <a:gd name="T18" fmla="*/ 15 w 552"/>
                <a:gd name="T19" fmla="*/ 287 h 564"/>
                <a:gd name="T20" fmla="*/ 119 w 552"/>
                <a:gd name="T21" fmla="*/ 211 h 564"/>
                <a:gd name="T22" fmla="*/ 152 w 552"/>
                <a:gd name="T23" fmla="*/ 153 h 564"/>
                <a:gd name="T24" fmla="*/ 166 w 552"/>
                <a:gd name="T25" fmla="*/ 26 h 564"/>
                <a:gd name="T26" fmla="*/ 193 w 552"/>
                <a:gd name="T27" fmla="*/ 10 h 564"/>
                <a:gd name="T28" fmla="*/ 297 w 552"/>
                <a:gd name="T29" fmla="*/ 85 h 564"/>
                <a:gd name="T30" fmla="*/ 363 w 552"/>
                <a:gd name="T31" fmla="*/ 99 h 564"/>
                <a:gd name="T32" fmla="*/ 490 w 552"/>
                <a:gd name="T33" fmla="*/ 74 h 564"/>
                <a:gd name="T34" fmla="*/ 513 w 552"/>
                <a:gd name="T35" fmla="*/ 97 h 564"/>
                <a:gd name="T36" fmla="*/ 473 w 552"/>
                <a:gd name="T37" fmla="*/ 218 h 564"/>
                <a:gd name="T38" fmla="*/ 481 w 552"/>
                <a:gd name="T39" fmla="*/ 287 h 564"/>
                <a:gd name="T40" fmla="*/ 544 w 552"/>
                <a:gd name="T41" fmla="*/ 400 h 5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552" h="564">
                  <a:moveTo>
                    <a:pt x="544" y="400"/>
                  </a:moveTo>
                  <a:cubicBezTo>
                    <a:pt x="552" y="415"/>
                    <a:pt x="545" y="427"/>
                    <a:pt x="528" y="428"/>
                  </a:cubicBezTo>
                  <a:cubicBezTo>
                    <a:pt x="491" y="430"/>
                    <a:pt x="446" y="430"/>
                    <a:pt x="399" y="429"/>
                  </a:cubicBezTo>
                  <a:cubicBezTo>
                    <a:pt x="378" y="428"/>
                    <a:pt x="349" y="441"/>
                    <a:pt x="336" y="457"/>
                  </a:cubicBezTo>
                  <a:cubicBezTo>
                    <a:pt x="305" y="493"/>
                    <a:pt x="276" y="526"/>
                    <a:pt x="250" y="552"/>
                  </a:cubicBezTo>
                  <a:cubicBezTo>
                    <a:pt x="239" y="564"/>
                    <a:pt x="226" y="559"/>
                    <a:pt x="219" y="543"/>
                  </a:cubicBezTo>
                  <a:cubicBezTo>
                    <a:pt x="206" y="507"/>
                    <a:pt x="191" y="466"/>
                    <a:pt x="177" y="421"/>
                  </a:cubicBezTo>
                  <a:cubicBezTo>
                    <a:pt x="171" y="401"/>
                    <a:pt x="151" y="378"/>
                    <a:pt x="132" y="370"/>
                  </a:cubicBezTo>
                  <a:cubicBezTo>
                    <a:pt x="90" y="353"/>
                    <a:pt x="51" y="335"/>
                    <a:pt x="15" y="319"/>
                  </a:cubicBezTo>
                  <a:cubicBezTo>
                    <a:pt x="0" y="311"/>
                    <a:pt x="0" y="297"/>
                    <a:pt x="15" y="287"/>
                  </a:cubicBezTo>
                  <a:cubicBezTo>
                    <a:pt x="48" y="263"/>
                    <a:pt x="82" y="238"/>
                    <a:pt x="119" y="211"/>
                  </a:cubicBezTo>
                  <a:cubicBezTo>
                    <a:pt x="135" y="200"/>
                    <a:pt x="150" y="173"/>
                    <a:pt x="152" y="153"/>
                  </a:cubicBezTo>
                  <a:cubicBezTo>
                    <a:pt x="157" y="108"/>
                    <a:pt x="162" y="67"/>
                    <a:pt x="166" y="26"/>
                  </a:cubicBezTo>
                  <a:cubicBezTo>
                    <a:pt x="167" y="8"/>
                    <a:pt x="179" y="0"/>
                    <a:pt x="193" y="10"/>
                  </a:cubicBezTo>
                  <a:cubicBezTo>
                    <a:pt x="225" y="32"/>
                    <a:pt x="260" y="58"/>
                    <a:pt x="297" y="85"/>
                  </a:cubicBezTo>
                  <a:cubicBezTo>
                    <a:pt x="313" y="98"/>
                    <a:pt x="343" y="104"/>
                    <a:pt x="363" y="99"/>
                  </a:cubicBezTo>
                  <a:cubicBezTo>
                    <a:pt x="409" y="89"/>
                    <a:pt x="452" y="81"/>
                    <a:pt x="490" y="74"/>
                  </a:cubicBezTo>
                  <a:cubicBezTo>
                    <a:pt x="507" y="72"/>
                    <a:pt x="517" y="81"/>
                    <a:pt x="513" y="97"/>
                  </a:cubicBezTo>
                  <a:cubicBezTo>
                    <a:pt x="503" y="132"/>
                    <a:pt x="489" y="174"/>
                    <a:pt x="473" y="218"/>
                  </a:cubicBezTo>
                  <a:cubicBezTo>
                    <a:pt x="466" y="238"/>
                    <a:pt x="470" y="269"/>
                    <a:pt x="481" y="287"/>
                  </a:cubicBezTo>
                  <a:cubicBezTo>
                    <a:pt x="506" y="328"/>
                    <a:pt x="527" y="366"/>
                    <a:pt x="544" y="400"/>
                  </a:cubicBezTo>
                  <a:close/>
                </a:path>
              </a:pathLst>
            </a:custGeom>
            <a:solidFill>
              <a:srgbClr val="F89A1A"/>
            </a:solidFill>
            <a:ln>
              <a:noFill/>
            </a:ln>
          </p:spPr>
          <p:txBody>
            <a:bodyPr lIns="68580" tIns="34290" rIns="68580" bIns="3429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9" name="Freeform 16"/>
            <p:cNvSpPr/>
            <p:nvPr/>
          </p:nvSpPr>
          <p:spPr bwMode="auto">
            <a:xfrm>
              <a:off x="3184525" y="2297113"/>
              <a:ext cx="1366838" cy="1379537"/>
            </a:xfrm>
            <a:custGeom>
              <a:avLst/>
              <a:gdLst>
                <a:gd name="T0" fmla="*/ 3 w 589"/>
                <a:gd name="T1" fmla="*/ 266 h 595"/>
                <a:gd name="T2" fmla="*/ 143 w 589"/>
                <a:gd name="T3" fmla="*/ 190 h 595"/>
                <a:gd name="T4" fmla="*/ 219 w 589"/>
                <a:gd name="T5" fmla="*/ 29 h 595"/>
                <a:gd name="T6" fmla="*/ 228 w 589"/>
                <a:gd name="T7" fmla="*/ 7 h 595"/>
                <a:gd name="T8" fmla="*/ 249 w 589"/>
                <a:gd name="T9" fmla="*/ 1 h 595"/>
                <a:gd name="T10" fmla="*/ 254 w 589"/>
                <a:gd name="T11" fmla="*/ 0 h 595"/>
                <a:gd name="T12" fmla="*/ 259 w 589"/>
                <a:gd name="T13" fmla="*/ 0 h 595"/>
                <a:gd name="T14" fmla="*/ 264 w 589"/>
                <a:gd name="T15" fmla="*/ 1 h 595"/>
                <a:gd name="T16" fmla="*/ 269 w 589"/>
                <a:gd name="T17" fmla="*/ 3 h 595"/>
                <a:gd name="T18" fmla="*/ 274 w 589"/>
                <a:gd name="T19" fmla="*/ 5 h 595"/>
                <a:gd name="T20" fmla="*/ 278 w 589"/>
                <a:gd name="T21" fmla="*/ 8 h 595"/>
                <a:gd name="T22" fmla="*/ 284 w 589"/>
                <a:gd name="T23" fmla="*/ 13 h 595"/>
                <a:gd name="T24" fmla="*/ 417 w 589"/>
                <a:gd name="T25" fmla="*/ 130 h 595"/>
                <a:gd name="T26" fmla="*/ 582 w 589"/>
                <a:gd name="T27" fmla="*/ 150 h 595"/>
                <a:gd name="T28" fmla="*/ 517 w 589"/>
                <a:gd name="T29" fmla="*/ 303 h 595"/>
                <a:gd name="T30" fmla="*/ 552 w 589"/>
                <a:gd name="T31" fmla="*/ 477 h 595"/>
                <a:gd name="T32" fmla="*/ 553 w 589"/>
                <a:gd name="T33" fmla="*/ 483 h 595"/>
                <a:gd name="T34" fmla="*/ 554 w 589"/>
                <a:gd name="T35" fmla="*/ 488 h 595"/>
                <a:gd name="T36" fmla="*/ 554 w 589"/>
                <a:gd name="T37" fmla="*/ 493 h 595"/>
                <a:gd name="T38" fmla="*/ 553 w 589"/>
                <a:gd name="T39" fmla="*/ 499 h 595"/>
                <a:gd name="T40" fmla="*/ 551 w 589"/>
                <a:gd name="T41" fmla="*/ 503 h 595"/>
                <a:gd name="T42" fmla="*/ 549 w 589"/>
                <a:gd name="T43" fmla="*/ 508 h 595"/>
                <a:gd name="T44" fmla="*/ 546 w 589"/>
                <a:gd name="T45" fmla="*/ 512 h 595"/>
                <a:gd name="T46" fmla="*/ 542 w 589"/>
                <a:gd name="T47" fmla="*/ 517 h 595"/>
                <a:gd name="T48" fmla="*/ 538 w 589"/>
                <a:gd name="T49" fmla="*/ 520 h 595"/>
                <a:gd name="T50" fmla="*/ 534 w 589"/>
                <a:gd name="T51" fmla="*/ 522 h 595"/>
                <a:gd name="T52" fmla="*/ 529 w 589"/>
                <a:gd name="T53" fmla="*/ 524 h 595"/>
                <a:gd name="T54" fmla="*/ 524 w 589"/>
                <a:gd name="T55" fmla="*/ 525 h 595"/>
                <a:gd name="T56" fmla="*/ 513 w 589"/>
                <a:gd name="T57" fmla="*/ 527 h 595"/>
                <a:gd name="T58" fmla="*/ 506 w 589"/>
                <a:gd name="T59" fmla="*/ 526 h 595"/>
                <a:gd name="T60" fmla="*/ 328 w 589"/>
                <a:gd name="T61" fmla="*/ 511 h 595"/>
                <a:gd name="T62" fmla="*/ 193 w 589"/>
                <a:gd name="T63" fmla="*/ 594 h 595"/>
                <a:gd name="T64" fmla="*/ 170 w 589"/>
                <a:gd name="T65" fmla="*/ 577 h 595"/>
                <a:gd name="T66" fmla="*/ 157 w 589"/>
                <a:gd name="T67" fmla="*/ 493 h 595"/>
                <a:gd name="T68" fmla="*/ 142 w 589"/>
                <a:gd name="T69" fmla="*/ 405 h 595"/>
                <a:gd name="T70" fmla="*/ 72 w 589"/>
                <a:gd name="T71" fmla="*/ 347 h 595"/>
                <a:gd name="T72" fmla="*/ 7 w 589"/>
                <a:gd name="T73" fmla="*/ 294 h 5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589" h="595">
                  <a:moveTo>
                    <a:pt x="7" y="294"/>
                  </a:moveTo>
                  <a:cubicBezTo>
                    <a:pt x="2" y="285"/>
                    <a:pt x="0" y="275"/>
                    <a:pt x="3" y="266"/>
                  </a:cubicBezTo>
                  <a:cubicBezTo>
                    <a:pt x="6" y="259"/>
                    <a:pt x="11" y="249"/>
                    <a:pt x="26" y="242"/>
                  </a:cubicBezTo>
                  <a:cubicBezTo>
                    <a:pt x="64" y="224"/>
                    <a:pt x="104" y="206"/>
                    <a:pt x="143" y="190"/>
                  </a:cubicBezTo>
                  <a:cubicBezTo>
                    <a:pt x="156" y="185"/>
                    <a:pt x="172" y="166"/>
                    <a:pt x="176" y="152"/>
                  </a:cubicBezTo>
                  <a:cubicBezTo>
                    <a:pt x="189" y="112"/>
                    <a:pt x="202" y="72"/>
                    <a:pt x="219" y="29"/>
                  </a:cubicBezTo>
                  <a:cubicBezTo>
                    <a:pt x="221" y="22"/>
                    <a:pt x="225" y="17"/>
                    <a:pt x="229" y="12"/>
                  </a:cubicBezTo>
                  <a:cubicBezTo>
                    <a:pt x="228" y="7"/>
                    <a:pt x="228" y="7"/>
                    <a:pt x="228" y="7"/>
                  </a:cubicBezTo>
                  <a:cubicBezTo>
                    <a:pt x="247" y="1"/>
                    <a:pt x="247" y="1"/>
                    <a:pt x="247" y="1"/>
                  </a:cubicBezTo>
                  <a:cubicBezTo>
                    <a:pt x="247" y="1"/>
                    <a:pt x="248" y="1"/>
                    <a:pt x="249" y="1"/>
                  </a:cubicBezTo>
                  <a:cubicBezTo>
                    <a:pt x="249" y="1"/>
                    <a:pt x="250" y="1"/>
                    <a:pt x="252" y="0"/>
                  </a:cubicBezTo>
                  <a:cubicBezTo>
                    <a:pt x="252" y="0"/>
                    <a:pt x="253" y="0"/>
                    <a:pt x="254" y="0"/>
                  </a:cubicBezTo>
                  <a:cubicBezTo>
                    <a:pt x="255" y="0"/>
                    <a:pt x="256" y="0"/>
                    <a:pt x="257" y="0"/>
                  </a:cubicBezTo>
                  <a:cubicBezTo>
                    <a:pt x="258" y="0"/>
                    <a:pt x="258" y="0"/>
                    <a:pt x="259" y="0"/>
                  </a:cubicBezTo>
                  <a:cubicBezTo>
                    <a:pt x="260" y="1"/>
                    <a:pt x="261" y="1"/>
                    <a:pt x="262" y="1"/>
                  </a:cubicBezTo>
                  <a:cubicBezTo>
                    <a:pt x="263" y="1"/>
                    <a:pt x="263" y="1"/>
                    <a:pt x="264" y="1"/>
                  </a:cubicBezTo>
                  <a:cubicBezTo>
                    <a:pt x="265" y="2"/>
                    <a:pt x="266" y="2"/>
                    <a:pt x="267" y="2"/>
                  </a:cubicBezTo>
                  <a:cubicBezTo>
                    <a:pt x="268" y="2"/>
                    <a:pt x="268" y="3"/>
                    <a:pt x="269" y="3"/>
                  </a:cubicBezTo>
                  <a:cubicBezTo>
                    <a:pt x="270" y="3"/>
                    <a:pt x="271" y="4"/>
                    <a:pt x="272" y="4"/>
                  </a:cubicBezTo>
                  <a:cubicBezTo>
                    <a:pt x="273" y="4"/>
                    <a:pt x="273" y="5"/>
                    <a:pt x="274" y="5"/>
                  </a:cubicBezTo>
                  <a:cubicBezTo>
                    <a:pt x="275" y="6"/>
                    <a:pt x="276" y="6"/>
                    <a:pt x="276" y="7"/>
                  </a:cubicBezTo>
                  <a:cubicBezTo>
                    <a:pt x="277" y="7"/>
                    <a:pt x="278" y="8"/>
                    <a:pt x="278" y="8"/>
                  </a:cubicBezTo>
                  <a:cubicBezTo>
                    <a:pt x="279" y="9"/>
                    <a:pt x="280" y="9"/>
                    <a:pt x="280" y="10"/>
                  </a:cubicBezTo>
                  <a:cubicBezTo>
                    <a:pt x="282" y="11"/>
                    <a:pt x="283" y="12"/>
                    <a:pt x="284" y="13"/>
                  </a:cubicBezTo>
                  <a:cubicBezTo>
                    <a:pt x="309" y="39"/>
                    <a:pt x="338" y="71"/>
                    <a:pt x="370" y="109"/>
                  </a:cubicBezTo>
                  <a:cubicBezTo>
                    <a:pt x="380" y="120"/>
                    <a:pt x="402" y="130"/>
                    <a:pt x="417" y="130"/>
                  </a:cubicBezTo>
                  <a:cubicBezTo>
                    <a:pt x="465" y="129"/>
                    <a:pt x="511" y="129"/>
                    <a:pt x="548" y="131"/>
                  </a:cubicBezTo>
                  <a:cubicBezTo>
                    <a:pt x="563" y="132"/>
                    <a:pt x="576" y="139"/>
                    <a:pt x="582" y="150"/>
                  </a:cubicBezTo>
                  <a:cubicBezTo>
                    <a:pt x="589" y="162"/>
                    <a:pt x="589" y="176"/>
                    <a:pt x="582" y="189"/>
                  </a:cubicBezTo>
                  <a:cubicBezTo>
                    <a:pt x="565" y="223"/>
                    <a:pt x="543" y="262"/>
                    <a:pt x="517" y="303"/>
                  </a:cubicBezTo>
                  <a:cubicBezTo>
                    <a:pt x="510" y="316"/>
                    <a:pt x="507" y="341"/>
                    <a:pt x="512" y="354"/>
                  </a:cubicBezTo>
                  <a:cubicBezTo>
                    <a:pt x="529" y="401"/>
                    <a:pt x="542" y="442"/>
                    <a:pt x="552" y="477"/>
                  </a:cubicBezTo>
                  <a:cubicBezTo>
                    <a:pt x="552" y="479"/>
                    <a:pt x="553" y="480"/>
                    <a:pt x="553" y="482"/>
                  </a:cubicBezTo>
                  <a:cubicBezTo>
                    <a:pt x="553" y="482"/>
                    <a:pt x="553" y="483"/>
                    <a:pt x="553" y="483"/>
                  </a:cubicBezTo>
                  <a:cubicBezTo>
                    <a:pt x="553" y="484"/>
                    <a:pt x="554" y="485"/>
                    <a:pt x="554" y="486"/>
                  </a:cubicBezTo>
                  <a:cubicBezTo>
                    <a:pt x="554" y="487"/>
                    <a:pt x="554" y="487"/>
                    <a:pt x="554" y="488"/>
                  </a:cubicBezTo>
                  <a:cubicBezTo>
                    <a:pt x="554" y="489"/>
                    <a:pt x="554" y="490"/>
                    <a:pt x="554" y="491"/>
                  </a:cubicBezTo>
                  <a:cubicBezTo>
                    <a:pt x="554" y="492"/>
                    <a:pt x="554" y="492"/>
                    <a:pt x="554" y="493"/>
                  </a:cubicBezTo>
                  <a:cubicBezTo>
                    <a:pt x="553" y="494"/>
                    <a:pt x="553" y="496"/>
                    <a:pt x="553" y="497"/>
                  </a:cubicBezTo>
                  <a:cubicBezTo>
                    <a:pt x="553" y="498"/>
                    <a:pt x="553" y="498"/>
                    <a:pt x="553" y="499"/>
                  </a:cubicBezTo>
                  <a:cubicBezTo>
                    <a:pt x="552" y="500"/>
                    <a:pt x="552" y="501"/>
                    <a:pt x="552" y="502"/>
                  </a:cubicBezTo>
                  <a:cubicBezTo>
                    <a:pt x="551" y="502"/>
                    <a:pt x="551" y="503"/>
                    <a:pt x="551" y="503"/>
                  </a:cubicBezTo>
                  <a:cubicBezTo>
                    <a:pt x="551" y="505"/>
                    <a:pt x="550" y="505"/>
                    <a:pt x="550" y="506"/>
                  </a:cubicBezTo>
                  <a:cubicBezTo>
                    <a:pt x="549" y="507"/>
                    <a:pt x="549" y="507"/>
                    <a:pt x="549" y="508"/>
                  </a:cubicBezTo>
                  <a:cubicBezTo>
                    <a:pt x="548" y="509"/>
                    <a:pt x="548" y="510"/>
                    <a:pt x="547" y="511"/>
                  </a:cubicBezTo>
                  <a:cubicBezTo>
                    <a:pt x="547" y="511"/>
                    <a:pt x="547" y="512"/>
                    <a:pt x="546" y="512"/>
                  </a:cubicBezTo>
                  <a:cubicBezTo>
                    <a:pt x="545" y="513"/>
                    <a:pt x="544" y="514"/>
                    <a:pt x="543" y="516"/>
                  </a:cubicBezTo>
                  <a:cubicBezTo>
                    <a:pt x="543" y="516"/>
                    <a:pt x="542" y="516"/>
                    <a:pt x="542" y="517"/>
                  </a:cubicBezTo>
                  <a:cubicBezTo>
                    <a:pt x="541" y="517"/>
                    <a:pt x="540" y="518"/>
                    <a:pt x="539" y="519"/>
                  </a:cubicBezTo>
                  <a:cubicBezTo>
                    <a:pt x="539" y="519"/>
                    <a:pt x="539" y="519"/>
                    <a:pt x="538" y="520"/>
                  </a:cubicBezTo>
                  <a:cubicBezTo>
                    <a:pt x="537" y="520"/>
                    <a:pt x="536" y="521"/>
                    <a:pt x="535" y="521"/>
                  </a:cubicBezTo>
                  <a:cubicBezTo>
                    <a:pt x="535" y="522"/>
                    <a:pt x="534" y="522"/>
                    <a:pt x="534" y="522"/>
                  </a:cubicBezTo>
                  <a:cubicBezTo>
                    <a:pt x="533" y="523"/>
                    <a:pt x="531" y="523"/>
                    <a:pt x="530" y="524"/>
                  </a:cubicBezTo>
                  <a:cubicBezTo>
                    <a:pt x="530" y="524"/>
                    <a:pt x="529" y="524"/>
                    <a:pt x="529" y="524"/>
                  </a:cubicBezTo>
                  <a:cubicBezTo>
                    <a:pt x="528" y="524"/>
                    <a:pt x="527" y="525"/>
                    <a:pt x="526" y="525"/>
                  </a:cubicBezTo>
                  <a:cubicBezTo>
                    <a:pt x="525" y="525"/>
                    <a:pt x="525" y="525"/>
                    <a:pt x="524" y="525"/>
                  </a:cubicBezTo>
                  <a:cubicBezTo>
                    <a:pt x="524" y="526"/>
                    <a:pt x="523" y="526"/>
                    <a:pt x="522" y="526"/>
                  </a:cubicBezTo>
                  <a:cubicBezTo>
                    <a:pt x="513" y="527"/>
                    <a:pt x="513" y="527"/>
                    <a:pt x="513" y="527"/>
                  </a:cubicBezTo>
                  <a:cubicBezTo>
                    <a:pt x="512" y="526"/>
                    <a:pt x="512" y="526"/>
                    <a:pt x="512" y="526"/>
                  </a:cubicBezTo>
                  <a:cubicBezTo>
                    <a:pt x="510" y="526"/>
                    <a:pt x="508" y="526"/>
                    <a:pt x="506" y="526"/>
                  </a:cubicBezTo>
                  <a:cubicBezTo>
                    <a:pt x="460" y="518"/>
                    <a:pt x="418" y="510"/>
                    <a:pt x="378" y="501"/>
                  </a:cubicBezTo>
                  <a:cubicBezTo>
                    <a:pt x="363" y="497"/>
                    <a:pt x="339" y="502"/>
                    <a:pt x="328" y="511"/>
                  </a:cubicBezTo>
                  <a:cubicBezTo>
                    <a:pt x="294" y="536"/>
                    <a:pt x="259" y="562"/>
                    <a:pt x="224" y="586"/>
                  </a:cubicBezTo>
                  <a:cubicBezTo>
                    <a:pt x="212" y="595"/>
                    <a:pt x="200" y="595"/>
                    <a:pt x="193" y="594"/>
                  </a:cubicBezTo>
                  <a:cubicBezTo>
                    <a:pt x="183" y="592"/>
                    <a:pt x="175" y="586"/>
                    <a:pt x="170" y="577"/>
                  </a:cubicBezTo>
                  <a:cubicBezTo>
                    <a:pt x="170" y="577"/>
                    <a:pt x="170" y="577"/>
                    <a:pt x="170" y="577"/>
                  </a:cubicBezTo>
                  <a:cubicBezTo>
                    <a:pt x="167" y="571"/>
                    <a:pt x="165" y="564"/>
                    <a:pt x="164" y="556"/>
                  </a:cubicBezTo>
                  <a:cubicBezTo>
                    <a:pt x="162" y="535"/>
                    <a:pt x="160" y="515"/>
                    <a:pt x="157" y="493"/>
                  </a:cubicBezTo>
                  <a:cubicBezTo>
                    <a:pt x="155" y="473"/>
                    <a:pt x="153" y="451"/>
                    <a:pt x="150" y="428"/>
                  </a:cubicBezTo>
                  <a:cubicBezTo>
                    <a:pt x="150" y="422"/>
                    <a:pt x="146" y="413"/>
                    <a:pt x="142" y="405"/>
                  </a:cubicBezTo>
                  <a:cubicBezTo>
                    <a:pt x="137" y="396"/>
                    <a:pt x="131" y="389"/>
                    <a:pt x="125" y="385"/>
                  </a:cubicBezTo>
                  <a:cubicBezTo>
                    <a:pt x="107" y="372"/>
                    <a:pt x="89" y="359"/>
                    <a:pt x="72" y="347"/>
                  </a:cubicBezTo>
                  <a:cubicBezTo>
                    <a:pt x="55" y="334"/>
                    <a:pt x="38" y="322"/>
                    <a:pt x="22" y="310"/>
                  </a:cubicBezTo>
                  <a:cubicBezTo>
                    <a:pt x="15" y="305"/>
                    <a:pt x="10" y="300"/>
                    <a:pt x="7" y="29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215900" dist="76200" dir="2700000" sx="101000" sy="101000" algn="tl" rotWithShape="0">
                <a:prstClr val="black">
                  <a:alpha val="27000"/>
                </a:prstClr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68580" tIns="34290" rIns="68580" bIns="3429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20" name="Freeform 17"/>
            <p:cNvSpPr/>
            <p:nvPr/>
          </p:nvSpPr>
          <p:spPr bwMode="auto">
            <a:xfrm>
              <a:off x="3228975" y="2333625"/>
              <a:ext cx="1277938" cy="1306513"/>
            </a:xfrm>
            <a:custGeom>
              <a:avLst/>
              <a:gdLst>
                <a:gd name="T0" fmla="*/ 528 w 551"/>
                <a:gd name="T1" fmla="*/ 136 h 563"/>
                <a:gd name="T2" fmla="*/ 544 w 551"/>
                <a:gd name="T3" fmla="*/ 164 h 563"/>
                <a:gd name="T4" fmla="*/ 481 w 551"/>
                <a:gd name="T5" fmla="*/ 276 h 563"/>
                <a:gd name="T6" fmla="*/ 473 w 551"/>
                <a:gd name="T7" fmla="*/ 345 h 563"/>
                <a:gd name="T8" fmla="*/ 513 w 551"/>
                <a:gd name="T9" fmla="*/ 467 h 563"/>
                <a:gd name="T10" fmla="*/ 490 w 551"/>
                <a:gd name="T11" fmla="*/ 489 h 563"/>
                <a:gd name="T12" fmla="*/ 363 w 551"/>
                <a:gd name="T13" fmla="*/ 464 h 563"/>
                <a:gd name="T14" fmla="*/ 296 w 551"/>
                <a:gd name="T15" fmla="*/ 478 h 563"/>
                <a:gd name="T16" fmla="*/ 193 w 551"/>
                <a:gd name="T17" fmla="*/ 553 h 563"/>
                <a:gd name="T18" fmla="*/ 166 w 551"/>
                <a:gd name="T19" fmla="*/ 538 h 563"/>
                <a:gd name="T20" fmla="*/ 152 w 551"/>
                <a:gd name="T21" fmla="*/ 410 h 563"/>
                <a:gd name="T22" fmla="*/ 119 w 551"/>
                <a:gd name="T23" fmla="*/ 352 h 563"/>
                <a:gd name="T24" fmla="*/ 15 w 551"/>
                <a:gd name="T25" fmla="*/ 277 h 563"/>
                <a:gd name="T26" fmla="*/ 15 w 551"/>
                <a:gd name="T27" fmla="*/ 245 h 563"/>
                <a:gd name="T28" fmla="*/ 132 w 551"/>
                <a:gd name="T29" fmla="*/ 193 h 563"/>
                <a:gd name="T30" fmla="*/ 177 w 551"/>
                <a:gd name="T31" fmla="*/ 142 h 563"/>
                <a:gd name="T32" fmla="*/ 219 w 551"/>
                <a:gd name="T33" fmla="*/ 20 h 563"/>
                <a:gd name="T34" fmla="*/ 250 w 551"/>
                <a:gd name="T35" fmla="*/ 12 h 563"/>
                <a:gd name="T36" fmla="*/ 336 w 551"/>
                <a:gd name="T37" fmla="*/ 107 h 563"/>
                <a:gd name="T38" fmla="*/ 399 w 551"/>
                <a:gd name="T39" fmla="*/ 135 h 563"/>
                <a:gd name="T40" fmla="*/ 528 w 551"/>
                <a:gd name="T41" fmla="*/ 136 h 5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551" h="563">
                  <a:moveTo>
                    <a:pt x="528" y="136"/>
                  </a:moveTo>
                  <a:cubicBezTo>
                    <a:pt x="545" y="137"/>
                    <a:pt x="551" y="149"/>
                    <a:pt x="544" y="164"/>
                  </a:cubicBezTo>
                  <a:cubicBezTo>
                    <a:pt x="527" y="197"/>
                    <a:pt x="505" y="236"/>
                    <a:pt x="481" y="276"/>
                  </a:cubicBezTo>
                  <a:cubicBezTo>
                    <a:pt x="470" y="294"/>
                    <a:pt x="466" y="326"/>
                    <a:pt x="473" y="345"/>
                  </a:cubicBezTo>
                  <a:cubicBezTo>
                    <a:pt x="489" y="389"/>
                    <a:pt x="503" y="431"/>
                    <a:pt x="513" y="467"/>
                  </a:cubicBezTo>
                  <a:cubicBezTo>
                    <a:pt x="517" y="482"/>
                    <a:pt x="507" y="492"/>
                    <a:pt x="490" y="489"/>
                  </a:cubicBezTo>
                  <a:cubicBezTo>
                    <a:pt x="452" y="483"/>
                    <a:pt x="409" y="475"/>
                    <a:pt x="363" y="464"/>
                  </a:cubicBezTo>
                  <a:cubicBezTo>
                    <a:pt x="343" y="460"/>
                    <a:pt x="313" y="466"/>
                    <a:pt x="296" y="478"/>
                  </a:cubicBezTo>
                  <a:cubicBezTo>
                    <a:pt x="260" y="506"/>
                    <a:pt x="225" y="531"/>
                    <a:pt x="193" y="553"/>
                  </a:cubicBezTo>
                  <a:cubicBezTo>
                    <a:pt x="179" y="563"/>
                    <a:pt x="167" y="556"/>
                    <a:pt x="166" y="538"/>
                  </a:cubicBezTo>
                  <a:cubicBezTo>
                    <a:pt x="162" y="497"/>
                    <a:pt x="156" y="455"/>
                    <a:pt x="152" y="410"/>
                  </a:cubicBezTo>
                  <a:cubicBezTo>
                    <a:pt x="150" y="390"/>
                    <a:pt x="135" y="364"/>
                    <a:pt x="119" y="352"/>
                  </a:cubicBezTo>
                  <a:cubicBezTo>
                    <a:pt x="82" y="326"/>
                    <a:pt x="48" y="301"/>
                    <a:pt x="15" y="277"/>
                  </a:cubicBezTo>
                  <a:cubicBezTo>
                    <a:pt x="0" y="266"/>
                    <a:pt x="0" y="252"/>
                    <a:pt x="15" y="245"/>
                  </a:cubicBezTo>
                  <a:cubicBezTo>
                    <a:pt x="51" y="229"/>
                    <a:pt x="90" y="211"/>
                    <a:pt x="132" y="193"/>
                  </a:cubicBezTo>
                  <a:cubicBezTo>
                    <a:pt x="151" y="185"/>
                    <a:pt x="171" y="162"/>
                    <a:pt x="177" y="142"/>
                  </a:cubicBezTo>
                  <a:cubicBezTo>
                    <a:pt x="191" y="98"/>
                    <a:pt x="206" y="56"/>
                    <a:pt x="219" y="20"/>
                  </a:cubicBezTo>
                  <a:cubicBezTo>
                    <a:pt x="225" y="4"/>
                    <a:pt x="239" y="0"/>
                    <a:pt x="250" y="12"/>
                  </a:cubicBezTo>
                  <a:cubicBezTo>
                    <a:pt x="276" y="38"/>
                    <a:pt x="305" y="71"/>
                    <a:pt x="336" y="107"/>
                  </a:cubicBezTo>
                  <a:cubicBezTo>
                    <a:pt x="349" y="123"/>
                    <a:pt x="378" y="135"/>
                    <a:pt x="399" y="135"/>
                  </a:cubicBezTo>
                  <a:cubicBezTo>
                    <a:pt x="446" y="133"/>
                    <a:pt x="491" y="134"/>
                    <a:pt x="528" y="136"/>
                  </a:cubicBez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txBody>
            <a:bodyPr lIns="68580" tIns="34290" rIns="68580" bIns="3429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21" name="Freeform 18"/>
            <p:cNvSpPr>
              <a:spLocks noEditPoints="1"/>
            </p:cNvSpPr>
            <p:nvPr/>
          </p:nvSpPr>
          <p:spPr bwMode="auto">
            <a:xfrm>
              <a:off x="2597150" y="4894263"/>
              <a:ext cx="174625" cy="196850"/>
            </a:xfrm>
            <a:custGeom>
              <a:avLst/>
              <a:gdLst>
                <a:gd name="T0" fmla="*/ 52 w 75"/>
                <a:gd name="T1" fmla="*/ 25 h 85"/>
                <a:gd name="T2" fmla="*/ 50 w 75"/>
                <a:gd name="T3" fmla="*/ 24 h 85"/>
                <a:gd name="T4" fmla="*/ 46 w 75"/>
                <a:gd name="T5" fmla="*/ 16 h 85"/>
                <a:gd name="T6" fmla="*/ 51 w 75"/>
                <a:gd name="T7" fmla="*/ 5 h 85"/>
                <a:gd name="T8" fmla="*/ 57 w 75"/>
                <a:gd name="T9" fmla="*/ 1 h 85"/>
                <a:gd name="T10" fmla="*/ 63 w 75"/>
                <a:gd name="T11" fmla="*/ 3 h 85"/>
                <a:gd name="T12" fmla="*/ 65 w 75"/>
                <a:gd name="T13" fmla="*/ 5 h 85"/>
                <a:gd name="T14" fmla="*/ 58 w 75"/>
                <a:gd name="T15" fmla="*/ 11 h 85"/>
                <a:gd name="T16" fmla="*/ 52 w 75"/>
                <a:gd name="T17" fmla="*/ 25 h 85"/>
                <a:gd name="T18" fmla="*/ 6 w 75"/>
                <a:gd name="T19" fmla="*/ 78 h 85"/>
                <a:gd name="T20" fmla="*/ 4 w 75"/>
                <a:gd name="T21" fmla="*/ 77 h 85"/>
                <a:gd name="T22" fmla="*/ 0 w 75"/>
                <a:gd name="T23" fmla="*/ 71 h 85"/>
                <a:gd name="T24" fmla="*/ 3 w 75"/>
                <a:gd name="T25" fmla="*/ 64 h 85"/>
                <a:gd name="T26" fmla="*/ 21 w 75"/>
                <a:gd name="T27" fmla="*/ 60 h 85"/>
                <a:gd name="T28" fmla="*/ 23 w 75"/>
                <a:gd name="T29" fmla="*/ 61 h 85"/>
                <a:gd name="T30" fmla="*/ 10 w 75"/>
                <a:gd name="T31" fmla="*/ 71 h 85"/>
                <a:gd name="T32" fmla="*/ 6 w 75"/>
                <a:gd name="T33" fmla="*/ 78 h 85"/>
                <a:gd name="T34" fmla="*/ 23 w 75"/>
                <a:gd name="T35" fmla="*/ 85 h 85"/>
                <a:gd name="T36" fmla="*/ 7 w 75"/>
                <a:gd name="T37" fmla="*/ 79 h 85"/>
                <a:gd name="T38" fmla="*/ 12 w 75"/>
                <a:gd name="T39" fmla="*/ 72 h 85"/>
                <a:gd name="T40" fmla="*/ 25 w 75"/>
                <a:gd name="T41" fmla="*/ 63 h 85"/>
                <a:gd name="T42" fmla="*/ 26 w 75"/>
                <a:gd name="T43" fmla="*/ 63 h 85"/>
                <a:gd name="T44" fmla="*/ 46 w 75"/>
                <a:gd name="T45" fmla="*/ 50 h 85"/>
                <a:gd name="T46" fmla="*/ 55 w 75"/>
                <a:gd name="T47" fmla="*/ 28 h 85"/>
                <a:gd name="T48" fmla="*/ 54 w 75"/>
                <a:gd name="T49" fmla="*/ 27 h 85"/>
                <a:gd name="T50" fmla="*/ 60 w 75"/>
                <a:gd name="T51" fmla="*/ 12 h 85"/>
                <a:gd name="T52" fmla="*/ 67 w 75"/>
                <a:gd name="T53" fmla="*/ 6 h 85"/>
                <a:gd name="T54" fmla="*/ 75 w 75"/>
                <a:gd name="T55" fmla="*/ 20 h 85"/>
                <a:gd name="T56" fmla="*/ 67 w 75"/>
                <a:gd name="T57" fmla="*/ 39 h 85"/>
                <a:gd name="T58" fmla="*/ 55 w 75"/>
                <a:gd name="T59" fmla="*/ 57 h 85"/>
                <a:gd name="T60" fmla="*/ 39 w 75"/>
                <a:gd name="T61" fmla="*/ 73 h 85"/>
                <a:gd name="T62" fmla="*/ 23 w 75"/>
                <a:gd name="T63" fmla="*/ 85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75" h="85">
                  <a:moveTo>
                    <a:pt x="52" y="25"/>
                  </a:moveTo>
                  <a:cubicBezTo>
                    <a:pt x="50" y="24"/>
                    <a:pt x="50" y="24"/>
                    <a:pt x="50" y="24"/>
                  </a:cubicBezTo>
                  <a:cubicBezTo>
                    <a:pt x="47" y="21"/>
                    <a:pt x="45" y="19"/>
                    <a:pt x="46" y="16"/>
                  </a:cubicBezTo>
                  <a:cubicBezTo>
                    <a:pt x="46" y="13"/>
                    <a:pt x="47" y="9"/>
                    <a:pt x="51" y="5"/>
                  </a:cubicBezTo>
                  <a:cubicBezTo>
                    <a:pt x="53" y="2"/>
                    <a:pt x="55" y="1"/>
                    <a:pt x="57" y="1"/>
                  </a:cubicBezTo>
                  <a:cubicBezTo>
                    <a:pt x="58" y="0"/>
                    <a:pt x="61" y="1"/>
                    <a:pt x="63" y="3"/>
                  </a:cubicBezTo>
                  <a:cubicBezTo>
                    <a:pt x="65" y="5"/>
                    <a:pt x="65" y="5"/>
                    <a:pt x="65" y="5"/>
                  </a:cubicBezTo>
                  <a:cubicBezTo>
                    <a:pt x="62" y="7"/>
                    <a:pt x="60" y="9"/>
                    <a:pt x="58" y="11"/>
                  </a:cubicBezTo>
                  <a:cubicBezTo>
                    <a:pt x="55" y="15"/>
                    <a:pt x="53" y="20"/>
                    <a:pt x="52" y="25"/>
                  </a:cubicBezTo>
                  <a:close/>
                  <a:moveTo>
                    <a:pt x="6" y="78"/>
                  </a:moveTo>
                  <a:cubicBezTo>
                    <a:pt x="4" y="77"/>
                    <a:pt x="4" y="77"/>
                    <a:pt x="4" y="77"/>
                  </a:cubicBezTo>
                  <a:cubicBezTo>
                    <a:pt x="1" y="75"/>
                    <a:pt x="0" y="73"/>
                    <a:pt x="0" y="71"/>
                  </a:cubicBezTo>
                  <a:cubicBezTo>
                    <a:pt x="0" y="69"/>
                    <a:pt x="1" y="67"/>
                    <a:pt x="3" y="64"/>
                  </a:cubicBezTo>
                  <a:cubicBezTo>
                    <a:pt x="9" y="57"/>
                    <a:pt x="15" y="55"/>
                    <a:pt x="21" y="60"/>
                  </a:cubicBezTo>
                  <a:cubicBezTo>
                    <a:pt x="23" y="61"/>
                    <a:pt x="23" y="61"/>
                    <a:pt x="23" y="61"/>
                  </a:cubicBezTo>
                  <a:cubicBezTo>
                    <a:pt x="18" y="63"/>
                    <a:pt x="14" y="66"/>
                    <a:pt x="10" y="71"/>
                  </a:cubicBezTo>
                  <a:cubicBezTo>
                    <a:pt x="8" y="73"/>
                    <a:pt x="7" y="75"/>
                    <a:pt x="6" y="78"/>
                  </a:cubicBezTo>
                  <a:close/>
                  <a:moveTo>
                    <a:pt x="23" y="85"/>
                  </a:moveTo>
                  <a:cubicBezTo>
                    <a:pt x="18" y="84"/>
                    <a:pt x="12" y="82"/>
                    <a:pt x="7" y="79"/>
                  </a:cubicBezTo>
                  <a:cubicBezTo>
                    <a:pt x="9" y="77"/>
                    <a:pt x="10" y="74"/>
                    <a:pt x="12" y="72"/>
                  </a:cubicBezTo>
                  <a:cubicBezTo>
                    <a:pt x="15" y="68"/>
                    <a:pt x="19" y="65"/>
                    <a:pt x="25" y="63"/>
                  </a:cubicBezTo>
                  <a:cubicBezTo>
                    <a:pt x="26" y="63"/>
                    <a:pt x="26" y="63"/>
                    <a:pt x="26" y="63"/>
                  </a:cubicBezTo>
                  <a:cubicBezTo>
                    <a:pt x="30" y="66"/>
                    <a:pt x="36" y="62"/>
                    <a:pt x="46" y="50"/>
                  </a:cubicBezTo>
                  <a:cubicBezTo>
                    <a:pt x="56" y="38"/>
                    <a:pt x="59" y="31"/>
                    <a:pt x="55" y="28"/>
                  </a:cubicBezTo>
                  <a:cubicBezTo>
                    <a:pt x="54" y="27"/>
                    <a:pt x="54" y="27"/>
                    <a:pt x="54" y="27"/>
                  </a:cubicBezTo>
                  <a:cubicBezTo>
                    <a:pt x="55" y="21"/>
                    <a:pt x="57" y="16"/>
                    <a:pt x="60" y="12"/>
                  </a:cubicBezTo>
                  <a:cubicBezTo>
                    <a:pt x="62" y="10"/>
                    <a:pt x="64" y="8"/>
                    <a:pt x="67" y="6"/>
                  </a:cubicBezTo>
                  <a:cubicBezTo>
                    <a:pt x="71" y="10"/>
                    <a:pt x="73" y="15"/>
                    <a:pt x="75" y="20"/>
                  </a:cubicBezTo>
                  <a:cubicBezTo>
                    <a:pt x="73" y="27"/>
                    <a:pt x="70" y="33"/>
                    <a:pt x="67" y="39"/>
                  </a:cubicBezTo>
                  <a:cubicBezTo>
                    <a:pt x="64" y="45"/>
                    <a:pt x="59" y="51"/>
                    <a:pt x="55" y="57"/>
                  </a:cubicBezTo>
                  <a:cubicBezTo>
                    <a:pt x="50" y="63"/>
                    <a:pt x="45" y="68"/>
                    <a:pt x="39" y="73"/>
                  </a:cubicBezTo>
                  <a:cubicBezTo>
                    <a:pt x="34" y="78"/>
                    <a:pt x="29" y="82"/>
                    <a:pt x="23" y="8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68580" tIns="34290" rIns="68580" bIns="3429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22" name="Freeform 19"/>
            <p:cNvSpPr/>
            <p:nvPr/>
          </p:nvSpPr>
          <p:spPr bwMode="auto">
            <a:xfrm>
              <a:off x="3836988" y="4162425"/>
              <a:ext cx="233362" cy="207963"/>
            </a:xfrm>
            <a:custGeom>
              <a:avLst/>
              <a:gdLst>
                <a:gd name="T0" fmla="*/ 48 w 101"/>
                <a:gd name="T1" fmla="*/ 89 h 89"/>
                <a:gd name="T2" fmla="*/ 38 w 101"/>
                <a:gd name="T3" fmla="*/ 84 h 89"/>
                <a:gd name="T4" fmla="*/ 12 w 101"/>
                <a:gd name="T5" fmla="*/ 60 h 89"/>
                <a:gd name="T6" fmla="*/ 0 w 101"/>
                <a:gd name="T7" fmla="*/ 26 h 89"/>
                <a:gd name="T8" fmla="*/ 9 w 101"/>
                <a:gd name="T9" fmla="*/ 4 h 89"/>
                <a:gd name="T10" fmla="*/ 19 w 101"/>
                <a:gd name="T11" fmla="*/ 0 h 89"/>
                <a:gd name="T12" fmla="*/ 24 w 101"/>
                <a:gd name="T13" fmla="*/ 0 h 89"/>
                <a:gd name="T14" fmla="*/ 32 w 101"/>
                <a:gd name="T15" fmla="*/ 1 h 89"/>
                <a:gd name="T16" fmla="*/ 49 w 101"/>
                <a:gd name="T17" fmla="*/ 12 h 89"/>
                <a:gd name="T18" fmla="*/ 50 w 101"/>
                <a:gd name="T19" fmla="*/ 12 h 89"/>
                <a:gd name="T20" fmla="*/ 51 w 101"/>
                <a:gd name="T21" fmla="*/ 12 h 89"/>
                <a:gd name="T22" fmla="*/ 69 w 101"/>
                <a:gd name="T23" fmla="*/ 2 h 89"/>
                <a:gd name="T24" fmla="*/ 77 w 101"/>
                <a:gd name="T25" fmla="*/ 1 h 89"/>
                <a:gd name="T26" fmla="*/ 82 w 101"/>
                <a:gd name="T27" fmla="*/ 1 h 89"/>
                <a:gd name="T28" fmla="*/ 92 w 101"/>
                <a:gd name="T29" fmla="*/ 6 h 89"/>
                <a:gd name="T30" fmla="*/ 100 w 101"/>
                <a:gd name="T31" fmla="*/ 28 h 89"/>
                <a:gd name="T32" fmla="*/ 86 w 101"/>
                <a:gd name="T33" fmla="*/ 62 h 89"/>
                <a:gd name="T34" fmla="*/ 58 w 101"/>
                <a:gd name="T35" fmla="*/ 84 h 89"/>
                <a:gd name="T36" fmla="*/ 48 w 101"/>
                <a:gd name="T37" fmla="*/ 89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01" h="89">
                  <a:moveTo>
                    <a:pt x="48" y="89"/>
                  </a:moveTo>
                  <a:cubicBezTo>
                    <a:pt x="44" y="88"/>
                    <a:pt x="41" y="86"/>
                    <a:pt x="38" y="84"/>
                  </a:cubicBezTo>
                  <a:cubicBezTo>
                    <a:pt x="29" y="78"/>
                    <a:pt x="19" y="70"/>
                    <a:pt x="12" y="60"/>
                  </a:cubicBezTo>
                  <a:cubicBezTo>
                    <a:pt x="4" y="50"/>
                    <a:pt x="0" y="39"/>
                    <a:pt x="0" y="26"/>
                  </a:cubicBezTo>
                  <a:cubicBezTo>
                    <a:pt x="0" y="17"/>
                    <a:pt x="3" y="9"/>
                    <a:pt x="9" y="4"/>
                  </a:cubicBezTo>
                  <a:cubicBezTo>
                    <a:pt x="12" y="2"/>
                    <a:pt x="15" y="1"/>
                    <a:pt x="19" y="0"/>
                  </a:cubicBezTo>
                  <a:cubicBezTo>
                    <a:pt x="21" y="0"/>
                    <a:pt x="23" y="0"/>
                    <a:pt x="24" y="0"/>
                  </a:cubicBezTo>
                  <a:cubicBezTo>
                    <a:pt x="27" y="0"/>
                    <a:pt x="29" y="0"/>
                    <a:pt x="32" y="1"/>
                  </a:cubicBezTo>
                  <a:cubicBezTo>
                    <a:pt x="38" y="3"/>
                    <a:pt x="43" y="7"/>
                    <a:pt x="49" y="12"/>
                  </a:cubicBezTo>
                  <a:cubicBezTo>
                    <a:pt x="50" y="12"/>
                    <a:pt x="50" y="12"/>
                    <a:pt x="50" y="12"/>
                  </a:cubicBezTo>
                  <a:cubicBezTo>
                    <a:pt x="51" y="12"/>
                    <a:pt x="51" y="12"/>
                    <a:pt x="51" y="12"/>
                  </a:cubicBezTo>
                  <a:cubicBezTo>
                    <a:pt x="57" y="7"/>
                    <a:pt x="63" y="3"/>
                    <a:pt x="69" y="2"/>
                  </a:cubicBezTo>
                  <a:cubicBezTo>
                    <a:pt x="72" y="1"/>
                    <a:pt x="74" y="1"/>
                    <a:pt x="77" y="1"/>
                  </a:cubicBezTo>
                  <a:cubicBezTo>
                    <a:pt x="79" y="1"/>
                    <a:pt x="80" y="1"/>
                    <a:pt x="82" y="1"/>
                  </a:cubicBezTo>
                  <a:cubicBezTo>
                    <a:pt x="86" y="2"/>
                    <a:pt x="89" y="4"/>
                    <a:pt x="92" y="6"/>
                  </a:cubicBezTo>
                  <a:cubicBezTo>
                    <a:pt x="98" y="11"/>
                    <a:pt x="101" y="19"/>
                    <a:pt x="100" y="28"/>
                  </a:cubicBezTo>
                  <a:cubicBezTo>
                    <a:pt x="99" y="41"/>
                    <a:pt x="94" y="52"/>
                    <a:pt x="86" y="62"/>
                  </a:cubicBezTo>
                  <a:cubicBezTo>
                    <a:pt x="78" y="71"/>
                    <a:pt x="68" y="79"/>
                    <a:pt x="58" y="84"/>
                  </a:cubicBezTo>
                  <a:cubicBezTo>
                    <a:pt x="55" y="86"/>
                    <a:pt x="52" y="88"/>
                    <a:pt x="48" y="8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68580" tIns="34290" rIns="68580" bIns="3429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23" name="Freeform 20"/>
            <p:cNvSpPr>
              <a:spLocks noEditPoints="1"/>
            </p:cNvSpPr>
            <p:nvPr/>
          </p:nvSpPr>
          <p:spPr bwMode="auto">
            <a:xfrm>
              <a:off x="1327150" y="4192588"/>
              <a:ext cx="198438" cy="209550"/>
            </a:xfrm>
            <a:custGeom>
              <a:avLst/>
              <a:gdLst>
                <a:gd name="T0" fmla="*/ 50 w 86"/>
                <a:gd name="T1" fmla="*/ 0 h 90"/>
                <a:gd name="T2" fmla="*/ 14 w 86"/>
                <a:gd name="T3" fmla="*/ 36 h 90"/>
                <a:gd name="T4" fmla="*/ 23 w 86"/>
                <a:gd name="T5" fmla="*/ 60 h 90"/>
                <a:gd name="T6" fmla="*/ 2 w 86"/>
                <a:gd name="T7" fmla="*/ 82 h 90"/>
                <a:gd name="T8" fmla="*/ 0 w 86"/>
                <a:gd name="T9" fmla="*/ 85 h 90"/>
                <a:gd name="T10" fmla="*/ 2 w 86"/>
                <a:gd name="T11" fmla="*/ 88 h 90"/>
                <a:gd name="T12" fmla="*/ 8 w 86"/>
                <a:gd name="T13" fmla="*/ 88 h 90"/>
                <a:gd name="T14" fmla="*/ 30 w 86"/>
                <a:gd name="T15" fmla="*/ 66 h 90"/>
                <a:gd name="T16" fmla="*/ 50 w 86"/>
                <a:gd name="T17" fmla="*/ 72 h 90"/>
                <a:gd name="T18" fmla="*/ 86 w 86"/>
                <a:gd name="T19" fmla="*/ 36 h 90"/>
                <a:gd name="T20" fmla="*/ 50 w 86"/>
                <a:gd name="T21" fmla="*/ 0 h 90"/>
                <a:gd name="T22" fmla="*/ 50 w 86"/>
                <a:gd name="T23" fmla="*/ 6 h 90"/>
                <a:gd name="T24" fmla="*/ 80 w 86"/>
                <a:gd name="T25" fmla="*/ 36 h 90"/>
                <a:gd name="T26" fmla="*/ 50 w 86"/>
                <a:gd name="T27" fmla="*/ 66 h 90"/>
                <a:gd name="T28" fmla="*/ 20 w 86"/>
                <a:gd name="T29" fmla="*/ 36 h 90"/>
                <a:gd name="T30" fmla="*/ 50 w 86"/>
                <a:gd name="T31" fmla="*/ 6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86" h="90">
                  <a:moveTo>
                    <a:pt x="50" y="0"/>
                  </a:moveTo>
                  <a:cubicBezTo>
                    <a:pt x="30" y="0"/>
                    <a:pt x="14" y="16"/>
                    <a:pt x="14" y="36"/>
                  </a:cubicBezTo>
                  <a:cubicBezTo>
                    <a:pt x="14" y="45"/>
                    <a:pt x="18" y="54"/>
                    <a:pt x="23" y="60"/>
                  </a:cubicBezTo>
                  <a:cubicBezTo>
                    <a:pt x="2" y="82"/>
                    <a:pt x="2" y="82"/>
                    <a:pt x="2" y="82"/>
                  </a:cubicBezTo>
                  <a:cubicBezTo>
                    <a:pt x="1" y="83"/>
                    <a:pt x="0" y="84"/>
                    <a:pt x="0" y="85"/>
                  </a:cubicBezTo>
                  <a:cubicBezTo>
                    <a:pt x="0" y="86"/>
                    <a:pt x="1" y="88"/>
                    <a:pt x="2" y="88"/>
                  </a:cubicBezTo>
                  <a:cubicBezTo>
                    <a:pt x="3" y="90"/>
                    <a:pt x="6" y="90"/>
                    <a:pt x="8" y="88"/>
                  </a:cubicBezTo>
                  <a:cubicBezTo>
                    <a:pt x="30" y="66"/>
                    <a:pt x="30" y="66"/>
                    <a:pt x="30" y="66"/>
                  </a:cubicBezTo>
                  <a:cubicBezTo>
                    <a:pt x="36" y="70"/>
                    <a:pt x="43" y="72"/>
                    <a:pt x="50" y="72"/>
                  </a:cubicBezTo>
                  <a:cubicBezTo>
                    <a:pt x="70" y="72"/>
                    <a:pt x="86" y="56"/>
                    <a:pt x="86" y="36"/>
                  </a:cubicBezTo>
                  <a:cubicBezTo>
                    <a:pt x="86" y="16"/>
                    <a:pt x="70" y="0"/>
                    <a:pt x="50" y="0"/>
                  </a:cubicBezTo>
                  <a:close/>
                  <a:moveTo>
                    <a:pt x="50" y="6"/>
                  </a:moveTo>
                  <a:cubicBezTo>
                    <a:pt x="67" y="6"/>
                    <a:pt x="80" y="20"/>
                    <a:pt x="80" y="36"/>
                  </a:cubicBezTo>
                  <a:cubicBezTo>
                    <a:pt x="80" y="53"/>
                    <a:pt x="67" y="66"/>
                    <a:pt x="50" y="66"/>
                  </a:cubicBezTo>
                  <a:cubicBezTo>
                    <a:pt x="34" y="66"/>
                    <a:pt x="20" y="53"/>
                    <a:pt x="20" y="36"/>
                  </a:cubicBezTo>
                  <a:cubicBezTo>
                    <a:pt x="20" y="20"/>
                    <a:pt x="34" y="6"/>
                    <a:pt x="50" y="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68580" tIns="34290" rIns="68580" bIns="3429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24" name="Freeform 21"/>
            <p:cNvSpPr>
              <a:spLocks noEditPoints="1"/>
            </p:cNvSpPr>
            <p:nvPr/>
          </p:nvSpPr>
          <p:spPr bwMode="auto">
            <a:xfrm>
              <a:off x="1303338" y="2738438"/>
              <a:ext cx="242887" cy="163512"/>
            </a:xfrm>
            <a:custGeom>
              <a:avLst/>
              <a:gdLst>
                <a:gd name="T0" fmla="*/ 0 w 104"/>
                <a:gd name="T1" fmla="*/ 10 h 71"/>
                <a:gd name="T2" fmla="*/ 0 w 104"/>
                <a:gd name="T3" fmla="*/ 61 h 71"/>
                <a:gd name="T4" fmla="*/ 10 w 104"/>
                <a:gd name="T5" fmla="*/ 71 h 71"/>
                <a:gd name="T6" fmla="*/ 94 w 104"/>
                <a:gd name="T7" fmla="*/ 71 h 71"/>
                <a:gd name="T8" fmla="*/ 104 w 104"/>
                <a:gd name="T9" fmla="*/ 61 h 71"/>
                <a:gd name="T10" fmla="*/ 104 w 104"/>
                <a:gd name="T11" fmla="*/ 10 h 71"/>
                <a:gd name="T12" fmla="*/ 94 w 104"/>
                <a:gd name="T13" fmla="*/ 0 h 71"/>
                <a:gd name="T14" fmla="*/ 10 w 104"/>
                <a:gd name="T15" fmla="*/ 0 h 71"/>
                <a:gd name="T16" fmla="*/ 0 w 104"/>
                <a:gd name="T17" fmla="*/ 10 h 71"/>
                <a:gd name="T18" fmla="*/ 7 w 104"/>
                <a:gd name="T19" fmla="*/ 61 h 71"/>
                <a:gd name="T20" fmla="*/ 7 w 104"/>
                <a:gd name="T21" fmla="*/ 10 h 71"/>
                <a:gd name="T22" fmla="*/ 39 w 104"/>
                <a:gd name="T23" fmla="*/ 37 h 71"/>
                <a:gd name="T24" fmla="*/ 7 w 104"/>
                <a:gd name="T25" fmla="*/ 62 h 71"/>
                <a:gd name="T26" fmla="*/ 7 w 104"/>
                <a:gd name="T27" fmla="*/ 61 h 71"/>
                <a:gd name="T28" fmla="*/ 98 w 104"/>
                <a:gd name="T29" fmla="*/ 62 h 71"/>
                <a:gd name="T30" fmla="*/ 65 w 104"/>
                <a:gd name="T31" fmla="*/ 37 h 71"/>
                <a:gd name="T32" fmla="*/ 98 w 104"/>
                <a:gd name="T33" fmla="*/ 10 h 71"/>
                <a:gd name="T34" fmla="*/ 98 w 104"/>
                <a:gd name="T35" fmla="*/ 61 h 71"/>
                <a:gd name="T36" fmla="*/ 98 w 104"/>
                <a:gd name="T37" fmla="*/ 62 h 71"/>
                <a:gd name="T38" fmla="*/ 12 w 104"/>
                <a:gd name="T39" fmla="*/ 6 h 71"/>
                <a:gd name="T40" fmla="*/ 93 w 104"/>
                <a:gd name="T41" fmla="*/ 6 h 71"/>
                <a:gd name="T42" fmla="*/ 55 w 104"/>
                <a:gd name="T43" fmla="*/ 37 h 71"/>
                <a:gd name="T44" fmla="*/ 49 w 104"/>
                <a:gd name="T45" fmla="*/ 37 h 71"/>
                <a:gd name="T46" fmla="*/ 12 w 104"/>
                <a:gd name="T47" fmla="*/ 6 h 71"/>
                <a:gd name="T48" fmla="*/ 91 w 104"/>
                <a:gd name="T49" fmla="*/ 65 h 71"/>
                <a:gd name="T50" fmla="*/ 13 w 104"/>
                <a:gd name="T51" fmla="*/ 65 h 71"/>
                <a:gd name="T52" fmla="*/ 44 w 104"/>
                <a:gd name="T53" fmla="*/ 41 h 71"/>
                <a:gd name="T54" fmla="*/ 45 w 104"/>
                <a:gd name="T55" fmla="*/ 42 h 71"/>
                <a:gd name="T56" fmla="*/ 52 w 104"/>
                <a:gd name="T57" fmla="*/ 44 h 71"/>
                <a:gd name="T58" fmla="*/ 59 w 104"/>
                <a:gd name="T59" fmla="*/ 42 h 71"/>
                <a:gd name="T60" fmla="*/ 60 w 104"/>
                <a:gd name="T61" fmla="*/ 41 h 71"/>
                <a:gd name="T62" fmla="*/ 91 w 104"/>
                <a:gd name="T63" fmla="*/ 65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04" h="71">
                  <a:moveTo>
                    <a:pt x="0" y="10"/>
                  </a:moveTo>
                  <a:cubicBezTo>
                    <a:pt x="0" y="61"/>
                    <a:pt x="0" y="61"/>
                    <a:pt x="0" y="61"/>
                  </a:cubicBezTo>
                  <a:cubicBezTo>
                    <a:pt x="0" y="67"/>
                    <a:pt x="5" y="71"/>
                    <a:pt x="10" y="71"/>
                  </a:cubicBezTo>
                  <a:cubicBezTo>
                    <a:pt x="94" y="71"/>
                    <a:pt x="94" y="71"/>
                    <a:pt x="94" y="71"/>
                  </a:cubicBezTo>
                  <a:cubicBezTo>
                    <a:pt x="100" y="71"/>
                    <a:pt x="104" y="67"/>
                    <a:pt x="104" y="61"/>
                  </a:cubicBezTo>
                  <a:cubicBezTo>
                    <a:pt x="104" y="10"/>
                    <a:pt x="104" y="10"/>
                    <a:pt x="104" y="10"/>
                  </a:cubicBezTo>
                  <a:cubicBezTo>
                    <a:pt x="104" y="4"/>
                    <a:pt x="100" y="0"/>
                    <a:pt x="94" y="0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5" y="0"/>
                    <a:pt x="0" y="4"/>
                    <a:pt x="0" y="10"/>
                  </a:cubicBezTo>
                  <a:close/>
                  <a:moveTo>
                    <a:pt x="7" y="61"/>
                  </a:moveTo>
                  <a:cubicBezTo>
                    <a:pt x="7" y="10"/>
                    <a:pt x="7" y="10"/>
                    <a:pt x="7" y="10"/>
                  </a:cubicBezTo>
                  <a:cubicBezTo>
                    <a:pt x="39" y="37"/>
                    <a:pt x="39" y="37"/>
                    <a:pt x="39" y="37"/>
                  </a:cubicBezTo>
                  <a:cubicBezTo>
                    <a:pt x="7" y="62"/>
                    <a:pt x="7" y="62"/>
                    <a:pt x="7" y="62"/>
                  </a:cubicBezTo>
                  <a:cubicBezTo>
                    <a:pt x="7" y="62"/>
                    <a:pt x="7" y="61"/>
                    <a:pt x="7" y="61"/>
                  </a:cubicBezTo>
                  <a:close/>
                  <a:moveTo>
                    <a:pt x="98" y="62"/>
                  </a:moveTo>
                  <a:cubicBezTo>
                    <a:pt x="65" y="37"/>
                    <a:pt x="65" y="37"/>
                    <a:pt x="65" y="37"/>
                  </a:cubicBezTo>
                  <a:cubicBezTo>
                    <a:pt x="98" y="10"/>
                    <a:pt x="98" y="10"/>
                    <a:pt x="98" y="10"/>
                  </a:cubicBezTo>
                  <a:cubicBezTo>
                    <a:pt x="98" y="61"/>
                    <a:pt x="98" y="61"/>
                    <a:pt x="98" y="61"/>
                  </a:cubicBezTo>
                  <a:cubicBezTo>
                    <a:pt x="98" y="62"/>
                    <a:pt x="98" y="62"/>
                    <a:pt x="98" y="62"/>
                  </a:cubicBezTo>
                  <a:close/>
                  <a:moveTo>
                    <a:pt x="12" y="6"/>
                  </a:moveTo>
                  <a:cubicBezTo>
                    <a:pt x="93" y="6"/>
                    <a:pt x="93" y="6"/>
                    <a:pt x="93" y="6"/>
                  </a:cubicBezTo>
                  <a:cubicBezTo>
                    <a:pt x="55" y="37"/>
                    <a:pt x="55" y="37"/>
                    <a:pt x="55" y="37"/>
                  </a:cubicBezTo>
                  <a:cubicBezTo>
                    <a:pt x="54" y="38"/>
                    <a:pt x="51" y="38"/>
                    <a:pt x="49" y="37"/>
                  </a:cubicBezTo>
                  <a:lnTo>
                    <a:pt x="12" y="6"/>
                  </a:lnTo>
                  <a:close/>
                  <a:moveTo>
                    <a:pt x="91" y="65"/>
                  </a:moveTo>
                  <a:cubicBezTo>
                    <a:pt x="13" y="65"/>
                    <a:pt x="13" y="65"/>
                    <a:pt x="13" y="65"/>
                  </a:cubicBezTo>
                  <a:cubicBezTo>
                    <a:pt x="44" y="41"/>
                    <a:pt x="44" y="41"/>
                    <a:pt x="44" y="41"/>
                  </a:cubicBezTo>
                  <a:cubicBezTo>
                    <a:pt x="45" y="42"/>
                    <a:pt x="45" y="42"/>
                    <a:pt x="45" y="42"/>
                  </a:cubicBezTo>
                  <a:cubicBezTo>
                    <a:pt x="47" y="44"/>
                    <a:pt x="50" y="44"/>
                    <a:pt x="52" y="44"/>
                  </a:cubicBezTo>
                  <a:cubicBezTo>
                    <a:pt x="55" y="44"/>
                    <a:pt x="57" y="44"/>
                    <a:pt x="59" y="42"/>
                  </a:cubicBezTo>
                  <a:cubicBezTo>
                    <a:pt x="60" y="41"/>
                    <a:pt x="60" y="41"/>
                    <a:pt x="60" y="41"/>
                  </a:cubicBezTo>
                  <a:lnTo>
                    <a:pt x="91" y="6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68580" tIns="34290" rIns="68580" bIns="3429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25" name="Freeform 22"/>
            <p:cNvSpPr/>
            <p:nvPr/>
          </p:nvSpPr>
          <p:spPr bwMode="auto">
            <a:xfrm>
              <a:off x="3851275" y="2730500"/>
              <a:ext cx="131763" cy="153988"/>
            </a:xfrm>
            <a:custGeom>
              <a:avLst/>
              <a:gdLst>
                <a:gd name="T0" fmla="*/ 64 w 128"/>
                <a:gd name="T1" fmla="*/ 0 h 150"/>
                <a:gd name="T2" fmla="*/ 128 w 128"/>
                <a:gd name="T3" fmla="*/ 64 h 150"/>
                <a:gd name="T4" fmla="*/ 128 w 128"/>
                <a:gd name="T5" fmla="*/ 150 h 150"/>
                <a:gd name="T6" fmla="*/ 87 w 128"/>
                <a:gd name="T7" fmla="*/ 150 h 150"/>
                <a:gd name="T8" fmla="*/ 87 w 128"/>
                <a:gd name="T9" fmla="*/ 87 h 150"/>
                <a:gd name="T10" fmla="*/ 43 w 128"/>
                <a:gd name="T11" fmla="*/ 87 h 150"/>
                <a:gd name="T12" fmla="*/ 43 w 128"/>
                <a:gd name="T13" fmla="*/ 150 h 150"/>
                <a:gd name="T14" fmla="*/ 0 w 128"/>
                <a:gd name="T15" fmla="*/ 150 h 150"/>
                <a:gd name="T16" fmla="*/ 0 w 128"/>
                <a:gd name="T17" fmla="*/ 64 h 150"/>
                <a:gd name="T18" fmla="*/ 64 w 128"/>
                <a:gd name="T19" fmla="*/ 0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28" h="150">
                  <a:moveTo>
                    <a:pt x="64" y="0"/>
                  </a:moveTo>
                  <a:lnTo>
                    <a:pt x="128" y="64"/>
                  </a:lnTo>
                  <a:lnTo>
                    <a:pt x="128" y="150"/>
                  </a:lnTo>
                  <a:lnTo>
                    <a:pt x="87" y="150"/>
                  </a:lnTo>
                  <a:lnTo>
                    <a:pt x="87" y="87"/>
                  </a:lnTo>
                  <a:lnTo>
                    <a:pt x="43" y="87"/>
                  </a:lnTo>
                  <a:lnTo>
                    <a:pt x="43" y="150"/>
                  </a:lnTo>
                  <a:lnTo>
                    <a:pt x="0" y="150"/>
                  </a:lnTo>
                  <a:lnTo>
                    <a:pt x="0" y="64"/>
                  </a:lnTo>
                  <a:lnTo>
                    <a:pt x="6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68580" tIns="34290" rIns="68580" bIns="3429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26" name="Freeform 23"/>
            <p:cNvSpPr/>
            <p:nvPr/>
          </p:nvSpPr>
          <p:spPr bwMode="auto">
            <a:xfrm>
              <a:off x="3819525" y="2678113"/>
              <a:ext cx="195263" cy="106362"/>
            </a:xfrm>
            <a:custGeom>
              <a:avLst/>
              <a:gdLst>
                <a:gd name="T0" fmla="*/ 80 w 84"/>
                <a:gd name="T1" fmla="*/ 46 h 46"/>
                <a:gd name="T2" fmla="*/ 77 w 84"/>
                <a:gd name="T3" fmla="*/ 44 h 46"/>
                <a:gd name="T4" fmla="*/ 42 w 84"/>
                <a:gd name="T5" fmla="*/ 10 h 46"/>
                <a:gd name="T6" fmla="*/ 8 w 84"/>
                <a:gd name="T7" fmla="*/ 44 h 46"/>
                <a:gd name="T8" fmla="*/ 2 w 84"/>
                <a:gd name="T9" fmla="*/ 44 h 46"/>
                <a:gd name="T10" fmla="*/ 2 w 84"/>
                <a:gd name="T11" fmla="*/ 38 h 46"/>
                <a:gd name="T12" fmla="*/ 39 w 84"/>
                <a:gd name="T13" fmla="*/ 1 h 46"/>
                <a:gd name="T14" fmla="*/ 45 w 84"/>
                <a:gd name="T15" fmla="*/ 1 h 46"/>
                <a:gd name="T16" fmla="*/ 82 w 84"/>
                <a:gd name="T17" fmla="*/ 38 h 46"/>
                <a:gd name="T18" fmla="*/ 82 w 84"/>
                <a:gd name="T19" fmla="*/ 44 h 46"/>
                <a:gd name="T20" fmla="*/ 80 w 84"/>
                <a:gd name="T21" fmla="*/ 46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4" h="46">
                  <a:moveTo>
                    <a:pt x="80" y="46"/>
                  </a:moveTo>
                  <a:cubicBezTo>
                    <a:pt x="78" y="46"/>
                    <a:pt x="77" y="45"/>
                    <a:pt x="77" y="44"/>
                  </a:cubicBezTo>
                  <a:cubicBezTo>
                    <a:pt x="42" y="10"/>
                    <a:pt x="42" y="10"/>
                    <a:pt x="42" y="10"/>
                  </a:cubicBezTo>
                  <a:cubicBezTo>
                    <a:pt x="8" y="44"/>
                    <a:pt x="8" y="44"/>
                    <a:pt x="8" y="44"/>
                  </a:cubicBezTo>
                  <a:cubicBezTo>
                    <a:pt x="6" y="46"/>
                    <a:pt x="4" y="46"/>
                    <a:pt x="2" y="44"/>
                  </a:cubicBezTo>
                  <a:cubicBezTo>
                    <a:pt x="0" y="43"/>
                    <a:pt x="0" y="40"/>
                    <a:pt x="2" y="38"/>
                  </a:cubicBezTo>
                  <a:cubicBezTo>
                    <a:pt x="39" y="1"/>
                    <a:pt x="39" y="1"/>
                    <a:pt x="39" y="1"/>
                  </a:cubicBezTo>
                  <a:cubicBezTo>
                    <a:pt x="41" y="0"/>
                    <a:pt x="44" y="0"/>
                    <a:pt x="45" y="1"/>
                  </a:cubicBezTo>
                  <a:cubicBezTo>
                    <a:pt x="82" y="38"/>
                    <a:pt x="82" y="38"/>
                    <a:pt x="82" y="38"/>
                  </a:cubicBezTo>
                  <a:cubicBezTo>
                    <a:pt x="84" y="40"/>
                    <a:pt x="84" y="43"/>
                    <a:pt x="82" y="44"/>
                  </a:cubicBezTo>
                  <a:cubicBezTo>
                    <a:pt x="82" y="45"/>
                    <a:pt x="81" y="46"/>
                    <a:pt x="80" y="4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68580" tIns="34290" rIns="68580" bIns="3429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27" name="Freeform 24"/>
            <p:cNvSpPr/>
            <p:nvPr/>
          </p:nvSpPr>
          <p:spPr bwMode="auto">
            <a:xfrm>
              <a:off x="2681288" y="1936750"/>
              <a:ext cx="50800" cy="55563"/>
            </a:xfrm>
            <a:custGeom>
              <a:avLst/>
              <a:gdLst>
                <a:gd name="T0" fmla="*/ 1 w 22"/>
                <a:gd name="T1" fmla="*/ 14 h 24"/>
                <a:gd name="T2" fmla="*/ 11 w 22"/>
                <a:gd name="T3" fmla="*/ 24 h 24"/>
                <a:gd name="T4" fmla="*/ 21 w 22"/>
                <a:gd name="T5" fmla="*/ 14 h 24"/>
                <a:gd name="T6" fmla="*/ 22 w 22"/>
                <a:gd name="T7" fmla="*/ 12 h 24"/>
                <a:gd name="T8" fmla="*/ 21 w 22"/>
                <a:gd name="T9" fmla="*/ 9 h 24"/>
                <a:gd name="T10" fmla="*/ 21 w 22"/>
                <a:gd name="T11" fmla="*/ 9 h 24"/>
                <a:gd name="T12" fmla="*/ 12 w 22"/>
                <a:gd name="T13" fmla="*/ 1 h 24"/>
                <a:gd name="T14" fmla="*/ 14 w 22"/>
                <a:gd name="T15" fmla="*/ 0 h 24"/>
                <a:gd name="T16" fmla="*/ 11 w 22"/>
                <a:gd name="T17" fmla="*/ 1 h 24"/>
                <a:gd name="T18" fmla="*/ 8 w 22"/>
                <a:gd name="T19" fmla="*/ 1 h 24"/>
                <a:gd name="T20" fmla="*/ 10 w 22"/>
                <a:gd name="T21" fmla="*/ 1 h 24"/>
                <a:gd name="T22" fmla="*/ 10 w 22"/>
                <a:gd name="T23" fmla="*/ 1 h 24"/>
                <a:gd name="T24" fmla="*/ 6 w 22"/>
                <a:gd name="T25" fmla="*/ 2 h 24"/>
                <a:gd name="T26" fmla="*/ 8 w 22"/>
                <a:gd name="T27" fmla="*/ 2 h 24"/>
                <a:gd name="T28" fmla="*/ 1 w 22"/>
                <a:gd name="T29" fmla="*/ 9 h 24"/>
                <a:gd name="T30" fmla="*/ 1 w 22"/>
                <a:gd name="T31" fmla="*/ 9 h 24"/>
                <a:gd name="T32" fmla="*/ 0 w 22"/>
                <a:gd name="T33" fmla="*/ 12 h 24"/>
                <a:gd name="T34" fmla="*/ 1 w 22"/>
                <a:gd name="T35" fmla="*/ 14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2" h="24">
                  <a:moveTo>
                    <a:pt x="1" y="14"/>
                  </a:moveTo>
                  <a:cubicBezTo>
                    <a:pt x="2" y="20"/>
                    <a:pt x="7" y="24"/>
                    <a:pt x="11" y="24"/>
                  </a:cubicBezTo>
                  <a:cubicBezTo>
                    <a:pt x="16" y="24"/>
                    <a:pt x="20" y="20"/>
                    <a:pt x="21" y="14"/>
                  </a:cubicBezTo>
                  <a:cubicBezTo>
                    <a:pt x="21" y="14"/>
                    <a:pt x="22" y="13"/>
                    <a:pt x="22" y="12"/>
                  </a:cubicBezTo>
                  <a:cubicBezTo>
                    <a:pt x="22" y="10"/>
                    <a:pt x="22" y="9"/>
                    <a:pt x="21" y="9"/>
                  </a:cubicBezTo>
                  <a:cubicBezTo>
                    <a:pt x="21" y="9"/>
                    <a:pt x="21" y="9"/>
                    <a:pt x="21" y="9"/>
                  </a:cubicBezTo>
                  <a:cubicBezTo>
                    <a:pt x="20" y="5"/>
                    <a:pt x="16" y="1"/>
                    <a:pt x="12" y="1"/>
                  </a:cubicBezTo>
                  <a:cubicBezTo>
                    <a:pt x="13" y="0"/>
                    <a:pt x="13" y="0"/>
                    <a:pt x="14" y="0"/>
                  </a:cubicBezTo>
                  <a:cubicBezTo>
                    <a:pt x="12" y="0"/>
                    <a:pt x="11" y="1"/>
                    <a:pt x="11" y="1"/>
                  </a:cubicBezTo>
                  <a:cubicBezTo>
                    <a:pt x="10" y="1"/>
                    <a:pt x="9" y="1"/>
                    <a:pt x="8" y="1"/>
                  </a:cubicBezTo>
                  <a:cubicBezTo>
                    <a:pt x="9" y="1"/>
                    <a:pt x="9" y="1"/>
                    <a:pt x="10" y="1"/>
                  </a:cubicBezTo>
                  <a:cubicBezTo>
                    <a:pt x="10" y="1"/>
                    <a:pt x="10" y="1"/>
                    <a:pt x="10" y="1"/>
                  </a:cubicBezTo>
                  <a:cubicBezTo>
                    <a:pt x="9" y="1"/>
                    <a:pt x="8" y="1"/>
                    <a:pt x="6" y="2"/>
                  </a:cubicBezTo>
                  <a:cubicBezTo>
                    <a:pt x="6" y="2"/>
                    <a:pt x="7" y="1"/>
                    <a:pt x="8" y="2"/>
                  </a:cubicBezTo>
                  <a:cubicBezTo>
                    <a:pt x="5" y="3"/>
                    <a:pt x="2" y="6"/>
                    <a:pt x="1" y="9"/>
                  </a:cubicBezTo>
                  <a:cubicBezTo>
                    <a:pt x="1" y="9"/>
                    <a:pt x="1" y="9"/>
                    <a:pt x="1" y="9"/>
                  </a:cubicBezTo>
                  <a:cubicBezTo>
                    <a:pt x="0" y="9"/>
                    <a:pt x="0" y="10"/>
                    <a:pt x="0" y="12"/>
                  </a:cubicBezTo>
                  <a:cubicBezTo>
                    <a:pt x="0" y="13"/>
                    <a:pt x="1" y="14"/>
                    <a:pt x="1" y="1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68580" tIns="34290" rIns="68580" bIns="3429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28" name="Freeform 25"/>
            <p:cNvSpPr/>
            <p:nvPr/>
          </p:nvSpPr>
          <p:spPr bwMode="auto">
            <a:xfrm>
              <a:off x="2641600" y="2000250"/>
              <a:ext cx="139700" cy="187325"/>
            </a:xfrm>
            <a:custGeom>
              <a:avLst/>
              <a:gdLst>
                <a:gd name="T0" fmla="*/ 58 w 60"/>
                <a:gd name="T1" fmla="*/ 9 h 81"/>
                <a:gd name="T2" fmla="*/ 53 w 60"/>
                <a:gd name="T3" fmla="*/ 10 h 81"/>
                <a:gd name="T4" fmla="*/ 48 w 60"/>
                <a:gd name="T5" fmla="*/ 15 h 81"/>
                <a:gd name="T6" fmla="*/ 45 w 60"/>
                <a:gd name="T7" fmla="*/ 7 h 81"/>
                <a:gd name="T8" fmla="*/ 44 w 60"/>
                <a:gd name="T9" fmla="*/ 3 h 81"/>
                <a:gd name="T10" fmla="*/ 42 w 60"/>
                <a:gd name="T11" fmla="*/ 1 h 81"/>
                <a:gd name="T12" fmla="*/ 42 w 60"/>
                <a:gd name="T13" fmla="*/ 1 h 81"/>
                <a:gd name="T14" fmla="*/ 37 w 60"/>
                <a:gd name="T15" fmla="*/ 0 h 81"/>
                <a:gd name="T16" fmla="*/ 34 w 60"/>
                <a:gd name="T17" fmla="*/ 0 h 81"/>
                <a:gd name="T18" fmla="*/ 34 w 60"/>
                <a:gd name="T19" fmla="*/ 3 h 81"/>
                <a:gd name="T20" fmla="*/ 31 w 60"/>
                <a:gd name="T21" fmla="*/ 12 h 81"/>
                <a:gd name="T22" fmla="*/ 30 w 60"/>
                <a:gd name="T23" fmla="*/ 5 h 81"/>
                <a:gd name="T24" fmla="*/ 30 w 60"/>
                <a:gd name="T25" fmla="*/ 4 h 81"/>
                <a:gd name="T26" fmla="*/ 30 w 60"/>
                <a:gd name="T27" fmla="*/ 4 h 81"/>
                <a:gd name="T28" fmla="*/ 31 w 60"/>
                <a:gd name="T29" fmla="*/ 0 h 81"/>
                <a:gd name="T30" fmla="*/ 31 w 60"/>
                <a:gd name="T31" fmla="*/ 0 h 81"/>
                <a:gd name="T32" fmla="*/ 25 w 60"/>
                <a:gd name="T33" fmla="*/ 0 h 81"/>
                <a:gd name="T34" fmla="*/ 24 w 60"/>
                <a:gd name="T35" fmla="*/ 0 h 81"/>
                <a:gd name="T36" fmla="*/ 26 w 60"/>
                <a:gd name="T37" fmla="*/ 4 h 81"/>
                <a:gd name="T38" fmla="*/ 26 w 60"/>
                <a:gd name="T39" fmla="*/ 4 h 81"/>
                <a:gd name="T40" fmla="*/ 26 w 60"/>
                <a:gd name="T41" fmla="*/ 5 h 81"/>
                <a:gd name="T42" fmla="*/ 24 w 60"/>
                <a:gd name="T43" fmla="*/ 12 h 81"/>
                <a:gd name="T44" fmla="*/ 22 w 60"/>
                <a:gd name="T45" fmla="*/ 3 h 81"/>
                <a:gd name="T46" fmla="*/ 22 w 60"/>
                <a:gd name="T47" fmla="*/ 0 h 81"/>
                <a:gd name="T48" fmla="*/ 19 w 60"/>
                <a:gd name="T49" fmla="*/ 0 h 81"/>
                <a:gd name="T50" fmla="*/ 14 w 60"/>
                <a:gd name="T51" fmla="*/ 1 h 81"/>
                <a:gd name="T52" fmla="*/ 14 w 60"/>
                <a:gd name="T53" fmla="*/ 1 h 81"/>
                <a:gd name="T54" fmla="*/ 12 w 60"/>
                <a:gd name="T55" fmla="*/ 3 h 81"/>
                <a:gd name="T56" fmla="*/ 11 w 60"/>
                <a:gd name="T57" fmla="*/ 7 h 81"/>
                <a:gd name="T58" fmla="*/ 1 w 60"/>
                <a:gd name="T59" fmla="*/ 33 h 81"/>
                <a:gd name="T60" fmla="*/ 4 w 60"/>
                <a:gd name="T61" fmla="*/ 38 h 81"/>
                <a:gd name="T62" fmla="*/ 10 w 60"/>
                <a:gd name="T63" fmla="*/ 35 h 81"/>
                <a:gd name="T64" fmla="*/ 16 w 60"/>
                <a:gd name="T65" fmla="*/ 20 h 81"/>
                <a:gd name="T66" fmla="*/ 16 w 60"/>
                <a:gd name="T67" fmla="*/ 29 h 81"/>
                <a:gd name="T68" fmla="*/ 16 w 60"/>
                <a:gd name="T69" fmla="*/ 29 h 81"/>
                <a:gd name="T70" fmla="*/ 16 w 60"/>
                <a:gd name="T71" fmla="*/ 29 h 81"/>
                <a:gd name="T72" fmla="*/ 16 w 60"/>
                <a:gd name="T73" fmla="*/ 75 h 81"/>
                <a:gd name="T74" fmla="*/ 21 w 60"/>
                <a:gd name="T75" fmla="*/ 81 h 81"/>
                <a:gd name="T76" fmla="*/ 26 w 60"/>
                <a:gd name="T77" fmla="*/ 75 h 81"/>
                <a:gd name="T78" fmla="*/ 26 w 60"/>
                <a:gd name="T79" fmla="*/ 38 h 81"/>
                <a:gd name="T80" fmla="*/ 29 w 60"/>
                <a:gd name="T81" fmla="*/ 38 h 81"/>
                <a:gd name="T82" fmla="*/ 29 w 60"/>
                <a:gd name="T83" fmla="*/ 75 h 81"/>
                <a:gd name="T84" fmla="*/ 34 w 60"/>
                <a:gd name="T85" fmla="*/ 81 h 81"/>
                <a:gd name="T86" fmla="*/ 40 w 60"/>
                <a:gd name="T87" fmla="*/ 75 h 81"/>
                <a:gd name="T88" fmla="*/ 40 w 60"/>
                <a:gd name="T89" fmla="*/ 29 h 81"/>
                <a:gd name="T90" fmla="*/ 40 w 60"/>
                <a:gd name="T91" fmla="*/ 29 h 81"/>
                <a:gd name="T92" fmla="*/ 40 w 60"/>
                <a:gd name="T93" fmla="*/ 29 h 81"/>
                <a:gd name="T94" fmla="*/ 40 w 60"/>
                <a:gd name="T95" fmla="*/ 19 h 81"/>
                <a:gd name="T96" fmla="*/ 42 w 60"/>
                <a:gd name="T97" fmla="*/ 24 h 81"/>
                <a:gd name="T98" fmla="*/ 43 w 60"/>
                <a:gd name="T99" fmla="*/ 26 h 81"/>
                <a:gd name="T100" fmla="*/ 48 w 60"/>
                <a:gd name="T101" fmla="*/ 26 h 81"/>
                <a:gd name="T102" fmla="*/ 51 w 60"/>
                <a:gd name="T103" fmla="*/ 23 h 81"/>
                <a:gd name="T104" fmla="*/ 58 w 60"/>
                <a:gd name="T105" fmla="*/ 15 h 81"/>
                <a:gd name="T106" fmla="*/ 58 w 60"/>
                <a:gd name="T107" fmla="*/ 9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60" h="81">
                  <a:moveTo>
                    <a:pt x="58" y="9"/>
                  </a:moveTo>
                  <a:cubicBezTo>
                    <a:pt x="57" y="8"/>
                    <a:pt x="54" y="8"/>
                    <a:pt x="53" y="10"/>
                  </a:cubicBezTo>
                  <a:cubicBezTo>
                    <a:pt x="48" y="15"/>
                    <a:pt x="48" y="15"/>
                    <a:pt x="48" y="15"/>
                  </a:cubicBezTo>
                  <a:cubicBezTo>
                    <a:pt x="45" y="7"/>
                    <a:pt x="45" y="7"/>
                    <a:pt x="45" y="7"/>
                  </a:cubicBezTo>
                  <a:cubicBezTo>
                    <a:pt x="44" y="3"/>
                    <a:pt x="44" y="3"/>
                    <a:pt x="44" y="3"/>
                  </a:cubicBezTo>
                  <a:cubicBezTo>
                    <a:pt x="43" y="2"/>
                    <a:pt x="43" y="2"/>
                    <a:pt x="42" y="1"/>
                  </a:cubicBezTo>
                  <a:cubicBezTo>
                    <a:pt x="42" y="1"/>
                    <a:pt x="42" y="1"/>
                    <a:pt x="42" y="1"/>
                  </a:cubicBezTo>
                  <a:cubicBezTo>
                    <a:pt x="40" y="0"/>
                    <a:pt x="38" y="0"/>
                    <a:pt x="37" y="0"/>
                  </a:cubicBezTo>
                  <a:cubicBezTo>
                    <a:pt x="34" y="0"/>
                    <a:pt x="34" y="0"/>
                    <a:pt x="34" y="0"/>
                  </a:cubicBezTo>
                  <a:cubicBezTo>
                    <a:pt x="34" y="1"/>
                    <a:pt x="34" y="2"/>
                    <a:pt x="34" y="3"/>
                  </a:cubicBezTo>
                  <a:cubicBezTo>
                    <a:pt x="34" y="7"/>
                    <a:pt x="33" y="10"/>
                    <a:pt x="31" y="12"/>
                  </a:cubicBezTo>
                  <a:cubicBezTo>
                    <a:pt x="30" y="5"/>
                    <a:pt x="30" y="5"/>
                    <a:pt x="30" y="5"/>
                  </a:cubicBezTo>
                  <a:cubicBezTo>
                    <a:pt x="30" y="5"/>
                    <a:pt x="30" y="4"/>
                    <a:pt x="30" y="4"/>
                  </a:cubicBezTo>
                  <a:cubicBezTo>
                    <a:pt x="30" y="4"/>
                    <a:pt x="30" y="4"/>
                    <a:pt x="30" y="4"/>
                  </a:cubicBezTo>
                  <a:cubicBezTo>
                    <a:pt x="31" y="0"/>
                    <a:pt x="31" y="0"/>
                    <a:pt x="31" y="0"/>
                  </a:cubicBezTo>
                  <a:cubicBezTo>
                    <a:pt x="31" y="0"/>
                    <a:pt x="31" y="0"/>
                    <a:pt x="31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26" y="4"/>
                    <a:pt x="26" y="4"/>
                    <a:pt x="26" y="4"/>
                  </a:cubicBezTo>
                  <a:cubicBezTo>
                    <a:pt x="26" y="4"/>
                    <a:pt x="26" y="4"/>
                    <a:pt x="26" y="4"/>
                  </a:cubicBezTo>
                  <a:cubicBezTo>
                    <a:pt x="26" y="4"/>
                    <a:pt x="26" y="5"/>
                    <a:pt x="26" y="5"/>
                  </a:cubicBezTo>
                  <a:cubicBezTo>
                    <a:pt x="24" y="12"/>
                    <a:pt x="24" y="12"/>
                    <a:pt x="24" y="12"/>
                  </a:cubicBezTo>
                  <a:cubicBezTo>
                    <a:pt x="23" y="10"/>
                    <a:pt x="22" y="7"/>
                    <a:pt x="22" y="3"/>
                  </a:cubicBezTo>
                  <a:cubicBezTo>
                    <a:pt x="22" y="2"/>
                    <a:pt x="22" y="1"/>
                    <a:pt x="22" y="0"/>
                  </a:cubicBezTo>
                  <a:cubicBezTo>
                    <a:pt x="19" y="0"/>
                    <a:pt x="19" y="0"/>
                    <a:pt x="19" y="0"/>
                  </a:cubicBezTo>
                  <a:cubicBezTo>
                    <a:pt x="17" y="0"/>
                    <a:pt x="15" y="0"/>
                    <a:pt x="14" y="1"/>
                  </a:cubicBezTo>
                  <a:cubicBezTo>
                    <a:pt x="14" y="1"/>
                    <a:pt x="14" y="1"/>
                    <a:pt x="14" y="1"/>
                  </a:cubicBezTo>
                  <a:cubicBezTo>
                    <a:pt x="13" y="2"/>
                    <a:pt x="13" y="2"/>
                    <a:pt x="12" y="3"/>
                  </a:cubicBezTo>
                  <a:cubicBezTo>
                    <a:pt x="11" y="7"/>
                    <a:pt x="11" y="7"/>
                    <a:pt x="11" y="7"/>
                  </a:cubicBezTo>
                  <a:cubicBezTo>
                    <a:pt x="1" y="33"/>
                    <a:pt x="1" y="33"/>
                    <a:pt x="1" y="33"/>
                  </a:cubicBezTo>
                  <a:cubicBezTo>
                    <a:pt x="0" y="35"/>
                    <a:pt x="2" y="37"/>
                    <a:pt x="4" y="38"/>
                  </a:cubicBezTo>
                  <a:cubicBezTo>
                    <a:pt x="6" y="38"/>
                    <a:pt x="9" y="37"/>
                    <a:pt x="10" y="35"/>
                  </a:cubicBezTo>
                  <a:cubicBezTo>
                    <a:pt x="16" y="20"/>
                    <a:pt x="16" y="20"/>
                    <a:pt x="16" y="20"/>
                  </a:cubicBezTo>
                  <a:cubicBezTo>
                    <a:pt x="16" y="29"/>
                    <a:pt x="16" y="29"/>
                    <a:pt x="16" y="29"/>
                  </a:cubicBezTo>
                  <a:cubicBezTo>
                    <a:pt x="16" y="29"/>
                    <a:pt x="16" y="29"/>
                    <a:pt x="16" y="29"/>
                  </a:cubicBezTo>
                  <a:cubicBezTo>
                    <a:pt x="16" y="29"/>
                    <a:pt x="16" y="29"/>
                    <a:pt x="16" y="29"/>
                  </a:cubicBezTo>
                  <a:cubicBezTo>
                    <a:pt x="16" y="75"/>
                    <a:pt x="16" y="75"/>
                    <a:pt x="16" y="75"/>
                  </a:cubicBezTo>
                  <a:cubicBezTo>
                    <a:pt x="16" y="78"/>
                    <a:pt x="18" y="81"/>
                    <a:pt x="21" y="81"/>
                  </a:cubicBezTo>
                  <a:cubicBezTo>
                    <a:pt x="24" y="81"/>
                    <a:pt x="26" y="78"/>
                    <a:pt x="26" y="75"/>
                  </a:cubicBezTo>
                  <a:cubicBezTo>
                    <a:pt x="26" y="38"/>
                    <a:pt x="26" y="38"/>
                    <a:pt x="26" y="38"/>
                  </a:cubicBezTo>
                  <a:cubicBezTo>
                    <a:pt x="29" y="38"/>
                    <a:pt x="29" y="38"/>
                    <a:pt x="29" y="38"/>
                  </a:cubicBezTo>
                  <a:cubicBezTo>
                    <a:pt x="29" y="75"/>
                    <a:pt x="29" y="75"/>
                    <a:pt x="29" y="75"/>
                  </a:cubicBezTo>
                  <a:cubicBezTo>
                    <a:pt x="29" y="78"/>
                    <a:pt x="31" y="81"/>
                    <a:pt x="34" y="81"/>
                  </a:cubicBezTo>
                  <a:cubicBezTo>
                    <a:pt x="37" y="81"/>
                    <a:pt x="40" y="78"/>
                    <a:pt x="40" y="75"/>
                  </a:cubicBezTo>
                  <a:cubicBezTo>
                    <a:pt x="40" y="29"/>
                    <a:pt x="40" y="29"/>
                    <a:pt x="40" y="29"/>
                  </a:cubicBezTo>
                  <a:cubicBezTo>
                    <a:pt x="40" y="29"/>
                    <a:pt x="40" y="29"/>
                    <a:pt x="40" y="29"/>
                  </a:cubicBezTo>
                  <a:cubicBezTo>
                    <a:pt x="40" y="29"/>
                    <a:pt x="40" y="29"/>
                    <a:pt x="40" y="29"/>
                  </a:cubicBezTo>
                  <a:cubicBezTo>
                    <a:pt x="40" y="19"/>
                    <a:pt x="40" y="19"/>
                    <a:pt x="40" y="19"/>
                  </a:cubicBezTo>
                  <a:cubicBezTo>
                    <a:pt x="42" y="24"/>
                    <a:pt x="42" y="24"/>
                    <a:pt x="42" y="24"/>
                  </a:cubicBezTo>
                  <a:cubicBezTo>
                    <a:pt x="42" y="25"/>
                    <a:pt x="42" y="26"/>
                    <a:pt x="43" y="26"/>
                  </a:cubicBezTo>
                  <a:cubicBezTo>
                    <a:pt x="44" y="28"/>
                    <a:pt x="47" y="28"/>
                    <a:pt x="48" y="26"/>
                  </a:cubicBezTo>
                  <a:cubicBezTo>
                    <a:pt x="51" y="23"/>
                    <a:pt x="51" y="23"/>
                    <a:pt x="51" y="23"/>
                  </a:cubicBezTo>
                  <a:cubicBezTo>
                    <a:pt x="58" y="15"/>
                    <a:pt x="58" y="15"/>
                    <a:pt x="58" y="15"/>
                  </a:cubicBezTo>
                  <a:cubicBezTo>
                    <a:pt x="60" y="13"/>
                    <a:pt x="60" y="11"/>
                    <a:pt x="58" y="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68580" tIns="34290" rIns="68580" bIns="3429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29" name="矩形 24"/>
            <p:cNvSpPr>
              <a:spLocks noChangeArrowheads="1"/>
            </p:cNvSpPr>
            <p:nvPr/>
          </p:nvSpPr>
          <p:spPr bwMode="auto">
            <a:xfrm>
              <a:off x="2252663" y="2282825"/>
              <a:ext cx="773112" cy="2635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zh-CN" altLang="en-US" sz="1400" b="1">
                  <a:solidFill>
                    <a:schemeClr val="bg1"/>
                  </a:solidFill>
                  <a:ea typeface="微软雅黑" panose="020B0503020204020204" pitchFamily="34" charset="-122"/>
                  <a:cs typeface="宋体" panose="02010600030101010101" pitchFamily="2" charset="-122"/>
                </a:rPr>
                <a:t>添加标题</a:t>
              </a:r>
            </a:p>
          </p:txBody>
        </p:sp>
        <p:sp>
          <p:nvSpPr>
            <p:cNvPr id="30" name="矩形 25"/>
            <p:cNvSpPr>
              <a:spLocks noChangeArrowheads="1"/>
            </p:cNvSpPr>
            <p:nvPr/>
          </p:nvSpPr>
          <p:spPr bwMode="auto">
            <a:xfrm>
              <a:off x="3492500" y="2932113"/>
              <a:ext cx="771525" cy="2635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zh-CN" altLang="en-US" sz="1400" b="1">
                  <a:solidFill>
                    <a:schemeClr val="bg1"/>
                  </a:solidFill>
                  <a:ea typeface="微软雅黑" panose="020B0503020204020204" pitchFamily="34" charset="-122"/>
                  <a:cs typeface="宋体" panose="02010600030101010101" pitchFamily="2" charset="-122"/>
                </a:rPr>
                <a:t>添加标题</a:t>
              </a:r>
            </a:p>
          </p:txBody>
        </p:sp>
        <p:sp>
          <p:nvSpPr>
            <p:cNvPr id="31" name="矩形 26"/>
            <p:cNvSpPr>
              <a:spLocks noChangeArrowheads="1"/>
            </p:cNvSpPr>
            <p:nvPr/>
          </p:nvSpPr>
          <p:spPr bwMode="auto">
            <a:xfrm>
              <a:off x="3519488" y="4438650"/>
              <a:ext cx="771525" cy="2635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zh-CN" altLang="en-US" sz="1400" b="1">
                  <a:solidFill>
                    <a:schemeClr val="bg1"/>
                  </a:solidFill>
                  <a:ea typeface="微软雅黑" panose="020B0503020204020204" pitchFamily="34" charset="-122"/>
                  <a:cs typeface="宋体" panose="02010600030101010101" pitchFamily="2" charset="-122"/>
                </a:rPr>
                <a:t>添加标题</a:t>
              </a:r>
            </a:p>
          </p:txBody>
        </p:sp>
        <p:sp>
          <p:nvSpPr>
            <p:cNvPr id="32" name="矩形 27"/>
            <p:cNvSpPr>
              <a:spLocks noChangeArrowheads="1"/>
            </p:cNvSpPr>
            <p:nvPr/>
          </p:nvSpPr>
          <p:spPr bwMode="auto">
            <a:xfrm>
              <a:off x="2230438" y="5146675"/>
              <a:ext cx="773112" cy="2635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zh-CN" altLang="en-US" sz="1400" b="1">
                  <a:solidFill>
                    <a:schemeClr val="bg1"/>
                  </a:solidFill>
                  <a:ea typeface="微软雅黑" panose="020B0503020204020204" pitchFamily="34" charset="-122"/>
                  <a:cs typeface="宋体" panose="02010600030101010101" pitchFamily="2" charset="-122"/>
                </a:rPr>
                <a:t>添加标题</a:t>
              </a:r>
            </a:p>
          </p:txBody>
        </p:sp>
        <p:sp>
          <p:nvSpPr>
            <p:cNvPr id="33" name="矩形 28"/>
            <p:cNvSpPr>
              <a:spLocks noChangeArrowheads="1"/>
            </p:cNvSpPr>
            <p:nvPr/>
          </p:nvSpPr>
          <p:spPr bwMode="auto">
            <a:xfrm>
              <a:off x="984250" y="4452938"/>
              <a:ext cx="773113" cy="2635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zh-CN" altLang="en-US" sz="1400" b="1">
                  <a:solidFill>
                    <a:schemeClr val="bg1"/>
                  </a:solidFill>
                  <a:ea typeface="微软雅黑" panose="020B0503020204020204" pitchFamily="34" charset="-122"/>
                  <a:cs typeface="宋体" panose="02010600030101010101" pitchFamily="2" charset="-122"/>
                </a:rPr>
                <a:t>添加标题</a:t>
              </a:r>
            </a:p>
          </p:txBody>
        </p:sp>
        <p:sp>
          <p:nvSpPr>
            <p:cNvPr id="34" name="矩形 29"/>
            <p:cNvSpPr>
              <a:spLocks noChangeArrowheads="1"/>
            </p:cNvSpPr>
            <p:nvPr/>
          </p:nvSpPr>
          <p:spPr bwMode="auto">
            <a:xfrm>
              <a:off x="993775" y="3001963"/>
              <a:ext cx="773113" cy="2635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zh-CN" altLang="en-US" sz="1400" b="1">
                  <a:solidFill>
                    <a:schemeClr val="bg1"/>
                  </a:solidFill>
                  <a:ea typeface="微软雅黑" panose="020B0503020204020204" pitchFamily="34" charset="-122"/>
                  <a:cs typeface="宋体" panose="02010600030101010101" pitchFamily="2" charset="-122"/>
                </a:rPr>
                <a:t>添加标题</a:t>
              </a:r>
            </a:p>
          </p:txBody>
        </p:sp>
      </p:grpSp>
      <p:sp>
        <p:nvSpPr>
          <p:cNvPr id="36" name="矩形 31"/>
          <p:cNvSpPr>
            <a:spLocks noChangeArrowheads="1"/>
          </p:cNvSpPr>
          <p:nvPr/>
        </p:nvSpPr>
        <p:spPr bwMode="auto">
          <a:xfrm>
            <a:off x="7242819" y="2397545"/>
            <a:ext cx="298857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单击此处添加标题</a:t>
            </a:r>
            <a:endParaRPr lang="zh-CN" altLang="en-US" sz="2400" b="1" dirty="0"/>
          </a:p>
        </p:txBody>
      </p:sp>
      <p:sp>
        <p:nvSpPr>
          <p:cNvPr id="38" name="矩形 37"/>
          <p:cNvSpPr>
            <a:spLocks noChangeArrowheads="1"/>
          </p:cNvSpPr>
          <p:nvPr/>
        </p:nvSpPr>
        <p:spPr bwMode="auto">
          <a:xfrm>
            <a:off x="7242818" y="2969959"/>
            <a:ext cx="3989473" cy="17717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buNone/>
            </a:pPr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单击此处编辑您要的内容，建议您在展示时采用微软雅黑字体，本模版所有图形线条及其相应素材均可自由编辑、改色、替换。更多使用说明和作品请详阅模版最末的使用手册。</a:t>
            </a:r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更多作品请在稻壳儿搜索</a:t>
            </a:r>
            <a:r>
              <a:rPr lang="zh-CN" altLang="en-US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：</a:t>
            </a:r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野百合</a:t>
            </a:r>
            <a:r>
              <a:rPr lang="zh-CN" altLang="en-US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。</a:t>
            </a:r>
            <a:endParaRPr lang="en-US" altLang="zh-CN" sz="16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  <a:p>
            <a:pPr>
              <a:buNone/>
            </a:pPr>
            <a:endParaRPr lang="en-US" altLang="zh-CN" sz="16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6"/>
          <p:cNvGrpSpPr/>
          <p:nvPr/>
        </p:nvGrpSpPr>
        <p:grpSpPr bwMode="auto">
          <a:xfrm>
            <a:off x="288825" y="272851"/>
            <a:ext cx="704597" cy="464734"/>
            <a:chOff x="0" y="0"/>
            <a:chExt cx="2239" cy="1479"/>
          </a:xfrm>
        </p:grpSpPr>
        <p:sp>
          <p:nvSpPr>
            <p:cNvPr id="3" name="AutoShape 17"/>
            <p:cNvSpPr/>
            <p:nvPr/>
          </p:nvSpPr>
          <p:spPr bwMode="auto">
            <a:xfrm>
              <a:off x="708" y="34"/>
              <a:ext cx="1481" cy="1270"/>
            </a:xfrm>
            <a:custGeom>
              <a:avLst/>
              <a:gdLst/>
              <a:ahLst/>
              <a:cxnLst/>
              <a:rect l="0" t="0" r="r" b="b"/>
              <a:pathLst>
                <a:path w="21600" h="21600">
                  <a:moveTo>
                    <a:pt x="577" y="11364"/>
                  </a:moveTo>
                  <a:lnTo>
                    <a:pt x="0" y="21600"/>
                  </a:lnTo>
                  <a:lnTo>
                    <a:pt x="21600" y="0"/>
                  </a:lnTo>
                  <a:lnTo>
                    <a:pt x="577" y="11364"/>
                  </a:lnTo>
                  <a:close/>
                  <a:moveTo>
                    <a:pt x="577" y="11364"/>
                  </a:moveTo>
                </a:path>
              </a:pathLst>
            </a:custGeom>
            <a:solidFill>
              <a:schemeClr val="accent6">
                <a:lumMod val="50000"/>
              </a:schemeClr>
            </a:solidFill>
            <a:ln w="25400" cap="flat">
              <a:solidFill>
                <a:schemeClr val="tx1">
                  <a:alpha val="0"/>
                </a:schemeClr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Gill Sans" charset="0"/>
                <a:ea typeface="Heiti SC Light" charset="0"/>
                <a:sym typeface="Gill Sans" charset="0"/>
              </a:endParaRPr>
            </a:p>
          </p:txBody>
        </p:sp>
        <p:sp>
          <p:nvSpPr>
            <p:cNvPr id="4" name="AutoShape 18"/>
            <p:cNvSpPr/>
            <p:nvPr/>
          </p:nvSpPr>
          <p:spPr bwMode="auto">
            <a:xfrm>
              <a:off x="671" y="54"/>
              <a:ext cx="1518" cy="1297"/>
            </a:xfrm>
            <a:custGeom>
              <a:avLst/>
              <a:gdLst/>
              <a:ahLst/>
              <a:cxnLst/>
              <a:rect l="0" t="0" r="r" b="b"/>
              <a:pathLst>
                <a:path w="21600" h="21600">
                  <a:moveTo>
                    <a:pt x="338" y="10512"/>
                  </a:moveTo>
                  <a:lnTo>
                    <a:pt x="0" y="21600"/>
                  </a:lnTo>
                  <a:lnTo>
                    <a:pt x="2612" y="12113"/>
                  </a:lnTo>
                  <a:lnTo>
                    <a:pt x="21600" y="0"/>
                  </a:lnTo>
                  <a:lnTo>
                    <a:pt x="14474" y="1859"/>
                  </a:lnTo>
                  <a:lnTo>
                    <a:pt x="338" y="10512"/>
                  </a:lnTo>
                  <a:close/>
                  <a:moveTo>
                    <a:pt x="338" y="10512"/>
                  </a:moveTo>
                </a:path>
              </a:pathLst>
            </a:custGeom>
            <a:solidFill>
              <a:srgbClr val="92D050"/>
            </a:solidFill>
            <a:ln w="25400" cap="flat">
              <a:solidFill>
                <a:schemeClr val="tx1">
                  <a:alpha val="0"/>
                </a:schemeClr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Gill Sans" charset="0"/>
                <a:ea typeface="Heiti SC Light" charset="0"/>
                <a:sym typeface="Gill Sans" charset="0"/>
              </a:endParaRPr>
            </a:p>
          </p:txBody>
        </p:sp>
        <p:sp>
          <p:nvSpPr>
            <p:cNvPr id="5" name="AutoShape 19"/>
            <p:cNvSpPr/>
            <p:nvPr/>
          </p:nvSpPr>
          <p:spPr bwMode="auto">
            <a:xfrm>
              <a:off x="0" y="0"/>
              <a:ext cx="2239" cy="700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w 21600"/>
                <a:gd name="T9" fmla="*/ 0 h 2160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1600" h="21600">
                  <a:moveTo>
                    <a:pt x="0" y="12991"/>
                  </a:moveTo>
                  <a:lnTo>
                    <a:pt x="6723" y="21600"/>
                  </a:lnTo>
                  <a:lnTo>
                    <a:pt x="21600" y="0"/>
                  </a:lnTo>
                  <a:lnTo>
                    <a:pt x="0" y="12991"/>
                  </a:lnTo>
                  <a:close/>
                  <a:moveTo>
                    <a:pt x="0" y="12991"/>
                  </a:moveTo>
                </a:path>
              </a:pathLst>
            </a:custGeom>
            <a:solidFill>
              <a:srgbClr val="00B050"/>
            </a:solidFill>
            <a:ln w="25400" cap="flat">
              <a:solidFill>
                <a:schemeClr val="tx1">
                  <a:alpha val="0"/>
                </a:schemeClr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zh-CN" altLang="en-US"/>
            </a:p>
          </p:txBody>
        </p:sp>
        <p:sp>
          <p:nvSpPr>
            <p:cNvPr id="6" name="AutoShape 20"/>
            <p:cNvSpPr/>
            <p:nvPr/>
          </p:nvSpPr>
          <p:spPr bwMode="auto">
            <a:xfrm>
              <a:off x="876" y="11"/>
              <a:ext cx="1335" cy="1468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w 21600"/>
                <a:gd name="T9" fmla="*/ 0 h 2160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1600" h="21600">
                  <a:moveTo>
                    <a:pt x="0" y="10747"/>
                  </a:moveTo>
                  <a:lnTo>
                    <a:pt x="21600" y="0"/>
                  </a:lnTo>
                  <a:lnTo>
                    <a:pt x="7562" y="21600"/>
                  </a:lnTo>
                  <a:lnTo>
                    <a:pt x="0" y="10747"/>
                  </a:lnTo>
                  <a:close/>
                  <a:moveTo>
                    <a:pt x="0" y="10747"/>
                  </a:moveTo>
                </a:path>
              </a:pathLst>
            </a:custGeom>
            <a:solidFill>
              <a:srgbClr val="00B050"/>
            </a:solidFill>
            <a:ln w="25400" cap="flat">
              <a:solidFill>
                <a:schemeClr val="tx1">
                  <a:alpha val="0"/>
                </a:schemeClr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zh-CN" altLang="en-US"/>
            </a:p>
          </p:txBody>
        </p:sp>
      </p:grpSp>
      <p:sp>
        <p:nvSpPr>
          <p:cNvPr id="7" name="文本框 2"/>
          <p:cNvSpPr txBox="1"/>
          <p:nvPr/>
        </p:nvSpPr>
        <p:spPr>
          <a:xfrm>
            <a:off x="1057934" y="292751"/>
            <a:ext cx="2452910" cy="40011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dist"/>
            <a:r>
              <a:rPr lang="zh-CN" altLang="en-US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点击此处添加目录</a:t>
            </a:r>
          </a:p>
        </p:txBody>
      </p:sp>
      <p:sp>
        <p:nvSpPr>
          <p:cNvPr id="8" name="Down Arrow Callout 26"/>
          <p:cNvSpPr/>
          <p:nvPr/>
        </p:nvSpPr>
        <p:spPr>
          <a:xfrm>
            <a:off x="6184067" y="1730157"/>
            <a:ext cx="2260692" cy="3932984"/>
          </a:xfrm>
          <a:prstGeom prst="downArrowCallout">
            <a:avLst>
              <a:gd name="adj1" fmla="val 25000"/>
              <a:gd name="adj2" fmla="val 6698"/>
              <a:gd name="adj3" fmla="val 4369"/>
              <a:gd name="adj4" fmla="val 97489"/>
            </a:avLst>
          </a:prstGeom>
          <a:solidFill>
            <a:srgbClr val="EF507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350" dirty="0"/>
          </a:p>
        </p:txBody>
      </p:sp>
      <p:sp>
        <p:nvSpPr>
          <p:cNvPr id="9" name="Down Arrow Callout 33"/>
          <p:cNvSpPr/>
          <p:nvPr/>
        </p:nvSpPr>
        <p:spPr>
          <a:xfrm>
            <a:off x="3756920" y="1730157"/>
            <a:ext cx="2260692" cy="3932984"/>
          </a:xfrm>
          <a:prstGeom prst="downArrowCallout">
            <a:avLst>
              <a:gd name="adj1" fmla="val 25000"/>
              <a:gd name="adj2" fmla="val 6698"/>
              <a:gd name="adj3" fmla="val 4369"/>
              <a:gd name="adj4" fmla="val 97489"/>
            </a:avLst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350" dirty="0"/>
          </a:p>
        </p:txBody>
      </p:sp>
      <p:sp>
        <p:nvSpPr>
          <p:cNvPr id="10" name="Flowchart: Off-page Connector 40"/>
          <p:cNvSpPr/>
          <p:nvPr/>
        </p:nvSpPr>
        <p:spPr>
          <a:xfrm>
            <a:off x="4409191" y="2074680"/>
            <a:ext cx="956149" cy="930987"/>
          </a:xfrm>
          <a:prstGeom prst="flowChartOffpageConnector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defTabSz="102997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102997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102997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102997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102997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102997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102997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102997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102997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 sz="2700" b="1" dirty="0">
                <a:solidFill>
                  <a:srgbClr val="FFC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</a:p>
        </p:txBody>
      </p:sp>
      <p:sp>
        <p:nvSpPr>
          <p:cNvPr id="11" name="Flowchart: Off-page Connector 42"/>
          <p:cNvSpPr/>
          <p:nvPr/>
        </p:nvSpPr>
        <p:spPr>
          <a:xfrm>
            <a:off x="6816983" y="2074680"/>
            <a:ext cx="956149" cy="930987"/>
          </a:xfrm>
          <a:prstGeom prst="flowChartOffpageConnector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03124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700" b="1" dirty="0">
                <a:solidFill>
                  <a:srgbClr val="FF505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endParaRPr lang="en-US" sz="3000" b="1" dirty="0">
              <a:solidFill>
                <a:srgbClr val="FF505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2" name="Down Arrow Callout 15"/>
          <p:cNvSpPr/>
          <p:nvPr/>
        </p:nvSpPr>
        <p:spPr>
          <a:xfrm>
            <a:off x="8611214" y="1730157"/>
            <a:ext cx="2260692" cy="3932984"/>
          </a:xfrm>
          <a:prstGeom prst="downArrowCallout">
            <a:avLst>
              <a:gd name="adj1" fmla="val 25000"/>
              <a:gd name="adj2" fmla="val 6698"/>
              <a:gd name="adj3" fmla="val 4369"/>
              <a:gd name="adj4" fmla="val 97489"/>
            </a:avLst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350" dirty="0"/>
          </a:p>
        </p:txBody>
      </p:sp>
      <p:sp>
        <p:nvSpPr>
          <p:cNvPr id="13" name="Flowchart: Off-page Connector 17"/>
          <p:cNvSpPr/>
          <p:nvPr/>
        </p:nvSpPr>
        <p:spPr>
          <a:xfrm>
            <a:off x="9244130" y="2086293"/>
            <a:ext cx="954214" cy="930987"/>
          </a:xfrm>
          <a:prstGeom prst="flowChartOffpageConnector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03124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700" b="1" dirty="0">
                <a:solidFill>
                  <a:srgbClr val="00B05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</a:t>
            </a:r>
            <a:endParaRPr lang="en-US" sz="3000" b="1" dirty="0">
              <a:solidFill>
                <a:srgbClr val="00B05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4147896" y="3443096"/>
            <a:ext cx="1480675" cy="1416803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/>
          <a:p>
            <a:pPr defTabSz="912495" eaLnBrk="1" fontAlgn="auto" hangingPunct="1">
              <a:lnSpc>
                <a:spcPct val="120000"/>
              </a:lnSpc>
              <a:spcBef>
                <a:spcPct val="20000"/>
              </a:spcBef>
              <a:spcAft>
                <a:spcPts val="0"/>
              </a:spcAft>
              <a:defRPr/>
            </a:pPr>
            <a:r>
              <a:rPr lang="zh-CN" altLang="en-US" sz="105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单击此处编辑您要的内容，建议您在展示时采用微软雅黑字体，本模版所有图形线条及其相应素材均可自由编辑、改色、替换。</a:t>
            </a:r>
            <a:endParaRPr lang="en-US" altLang="zh-CN" sz="105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6553752" y="3443096"/>
            <a:ext cx="1480676" cy="1416803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/>
          <a:p>
            <a:pPr defTabSz="912495" eaLnBrk="1" fontAlgn="auto" hangingPunct="1">
              <a:lnSpc>
                <a:spcPct val="120000"/>
              </a:lnSpc>
              <a:spcBef>
                <a:spcPct val="20000"/>
              </a:spcBef>
              <a:spcAft>
                <a:spcPts val="0"/>
              </a:spcAft>
              <a:defRPr/>
            </a:pPr>
            <a:r>
              <a:rPr lang="zh-CN" altLang="en-US" sz="105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单击此处编辑您要的内容，建议您在展示时采用微软雅黑字体，本模版所有图形线条及其相应素材均可自由编辑、改色、替换。</a:t>
            </a:r>
            <a:endParaRPr lang="en-US" altLang="zh-CN" sz="105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6" name="矩形 15"/>
          <p:cNvSpPr/>
          <p:nvPr/>
        </p:nvSpPr>
        <p:spPr>
          <a:xfrm>
            <a:off x="9000254" y="3443096"/>
            <a:ext cx="1480676" cy="1416803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/>
          <a:p>
            <a:pPr defTabSz="912495" eaLnBrk="1" fontAlgn="auto" hangingPunct="1">
              <a:lnSpc>
                <a:spcPct val="120000"/>
              </a:lnSpc>
              <a:spcBef>
                <a:spcPct val="20000"/>
              </a:spcBef>
              <a:spcAft>
                <a:spcPts val="0"/>
              </a:spcAft>
              <a:defRPr/>
            </a:pPr>
            <a:r>
              <a:rPr lang="zh-CN" altLang="en-US" sz="105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单击此处编辑您要的内容，建议您在展示时采用微软雅黑字体，本模版所有图形线条及其相应素材均可自由编辑、改色、替换。</a:t>
            </a:r>
            <a:endParaRPr lang="en-US" altLang="zh-CN" sz="105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pic>
        <p:nvPicPr>
          <p:cNvPr id="17" name="图片 1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574" r="17349"/>
          <a:stretch>
            <a:fillRect/>
          </a:stretch>
        </p:blipFill>
        <p:spPr bwMode="auto">
          <a:xfrm>
            <a:off x="1320095" y="1728222"/>
            <a:ext cx="2272305" cy="38362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图片 1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09096"/>
            <a:ext cx="12198746" cy="5705260"/>
          </a:xfrm>
          <a:prstGeom prst="rect">
            <a:avLst/>
          </a:prstGeom>
        </p:spPr>
      </p:pic>
      <p:sp>
        <p:nvSpPr>
          <p:cNvPr id="9" name="矩形 8"/>
          <p:cNvSpPr/>
          <p:nvPr/>
        </p:nvSpPr>
        <p:spPr>
          <a:xfrm>
            <a:off x="-6746" y="1209096"/>
            <a:ext cx="12192000" cy="5705260"/>
          </a:xfrm>
          <a:prstGeom prst="rect">
            <a:avLst/>
          </a:prstGeom>
          <a:solidFill>
            <a:schemeClr val="tx1">
              <a:alpha val="4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350">
              <a:solidFill>
                <a:prstClr val="white"/>
              </a:solidFill>
            </a:endParaRPr>
          </a:p>
        </p:txBody>
      </p:sp>
      <p:grpSp>
        <p:nvGrpSpPr>
          <p:cNvPr id="2" name="Group 16"/>
          <p:cNvGrpSpPr/>
          <p:nvPr/>
        </p:nvGrpSpPr>
        <p:grpSpPr bwMode="auto">
          <a:xfrm>
            <a:off x="288825" y="272851"/>
            <a:ext cx="704597" cy="464734"/>
            <a:chOff x="0" y="0"/>
            <a:chExt cx="2239" cy="1479"/>
          </a:xfrm>
        </p:grpSpPr>
        <p:sp>
          <p:nvSpPr>
            <p:cNvPr id="3" name="AutoShape 17"/>
            <p:cNvSpPr/>
            <p:nvPr/>
          </p:nvSpPr>
          <p:spPr bwMode="auto">
            <a:xfrm>
              <a:off x="708" y="34"/>
              <a:ext cx="1481" cy="1270"/>
            </a:xfrm>
            <a:custGeom>
              <a:avLst/>
              <a:gdLst/>
              <a:ahLst/>
              <a:cxnLst/>
              <a:rect l="0" t="0" r="r" b="b"/>
              <a:pathLst>
                <a:path w="21600" h="21600">
                  <a:moveTo>
                    <a:pt x="577" y="11364"/>
                  </a:moveTo>
                  <a:lnTo>
                    <a:pt x="0" y="21600"/>
                  </a:lnTo>
                  <a:lnTo>
                    <a:pt x="21600" y="0"/>
                  </a:lnTo>
                  <a:lnTo>
                    <a:pt x="577" y="11364"/>
                  </a:lnTo>
                  <a:close/>
                  <a:moveTo>
                    <a:pt x="577" y="11364"/>
                  </a:moveTo>
                </a:path>
              </a:pathLst>
            </a:custGeom>
            <a:solidFill>
              <a:schemeClr val="accent6">
                <a:lumMod val="50000"/>
              </a:schemeClr>
            </a:solidFill>
            <a:ln w="25400" cap="flat">
              <a:solidFill>
                <a:schemeClr val="tx1">
                  <a:alpha val="0"/>
                </a:schemeClr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Gill Sans" charset="0"/>
                <a:ea typeface="Heiti SC Light" charset="0"/>
                <a:sym typeface="Gill Sans" charset="0"/>
              </a:endParaRPr>
            </a:p>
          </p:txBody>
        </p:sp>
        <p:sp>
          <p:nvSpPr>
            <p:cNvPr id="4" name="AutoShape 18"/>
            <p:cNvSpPr/>
            <p:nvPr/>
          </p:nvSpPr>
          <p:spPr bwMode="auto">
            <a:xfrm>
              <a:off x="671" y="54"/>
              <a:ext cx="1518" cy="1297"/>
            </a:xfrm>
            <a:custGeom>
              <a:avLst/>
              <a:gdLst/>
              <a:ahLst/>
              <a:cxnLst/>
              <a:rect l="0" t="0" r="r" b="b"/>
              <a:pathLst>
                <a:path w="21600" h="21600">
                  <a:moveTo>
                    <a:pt x="338" y="10512"/>
                  </a:moveTo>
                  <a:lnTo>
                    <a:pt x="0" y="21600"/>
                  </a:lnTo>
                  <a:lnTo>
                    <a:pt x="2612" y="12113"/>
                  </a:lnTo>
                  <a:lnTo>
                    <a:pt x="21600" y="0"/>
                  </a:lnTo>
                  <a:lnTo>
                    <a:pt x="14474" y="1859"/>
                  </a:lnTo>
                  <a:lnTo>
                    <a:pt x="338" y="10512"/>
                  </a:lnTo>
                  <a:close/>
                  <a:moveTo>
                    <a:pt x="338" y="10512"/>
                  </a:moveTo>
                </a:path>
              </a:pathLst>
            </a:custGeom>
            <a:solidFill>
              <a:srgbClr val="92D050"/>
            </a:solidFill>
            <a:ln w="25400" cap="flat">
              <a:solidFill>
                <a:schemeClr val="tx1">
                  <a:alpha val="0"/>
                </a:schemeClr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Gill Sans" charset="0"/>
                <a:ea typeface="Heiti SC Light" charset="0"/>
                <a:sym typeface="Gill Sans" charset="0"/>
              </a:endParaRPr>
            </a:p>
          </p:txBody>
        </p:sp>
        <p:sp>
          <p:nvSpPr>
            <p:cNvPr id="5" name="AutoShape 19"/>
            <p:cNvSpPr/>
            <p:nvPr/>
          </p:nvSpPr>
          <p:spPr bwMode="auto">
            <a:xfrm>
              <a:off x="0" y="0"/>
              <a:ext cx="2239" cy="700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w 21600"/>
                <a:gd name="T9" fmla="*/ 0 h 2160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1600" h="21600">
                  <a:moveTo>
                    <a:pt x="0" y="12991"/>
                  </a:moveTo>
                  <a:lnTo>
                    <a:pt x="6723" y="21600"/>
                  </a:lnTo>
                  <a:lnTo>
                    <a:pt x="21600" y="0"/>
                  </a:lnTo>
                  <a:lnTo>
                    <a:pt x="0" y="12991"/>
                  </a:lnTo>
                  <a:close/>
                  <a:moveTo>
                    <a:pt x="0" y="12991"/>
                  </a:moveTo>
                </a:path>
              </a:pathLst>
            </a:custGeom>
            <a:solidFill>
              <a:srgbClr val="00B050"/>
            </a:solidFill>
            <a:ln w="25400" cap="flat">
              <a:solidFill>
                <a:schemeClr val="tx1">
                  <a:alpha val="0"/>
                </a:schemeClr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zh-CN" altLang="en-US"/>
            </a:p>
          </p:txBody>
        </p:sp>
        <p:sp>
          <p:nvSpPr>
            <p:cNvPr id="6" name="AutoShape 20"/>
            <p:cNvSpPr/>
            <p:nvPr/>
          </p:nvSpPr>
          <p:spPr bwMode="auto">
            <a:xfrm>
              <a:off x="876" y="11"/>
              <a:ext cx="1335" cy="1468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w 21600"/>
                <a:gd name="T9" fmla="*/ 0 h 2160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1600" h="21600">
                  <a:moveTo>
                    <a:pt x="0" y="10747"/>
                  </a:moveTo>
                  <a:lnTo>
                    <a:pt x="21600" y="0"/>
                  </a:lnTo>
                  <a:lnTo>
                    <a:pt x="7562" y="21600"/>
                  </a:lnTo>
                  <a:lnTo>
                    <a:pt x="0" y="10747"/>
                  </a:lnTo>
                  <a:close/>
                  <a:moveTo>
                    <a:pt x="0" y="10747"/>
                  </a:moveTo>
                </a:path>
              </a:pathLst>
            </a:custGeom>
            <a:solidFill>
              <a:srgbClr val="00B050"/>
            </a:solidFill>
            <a:ln w="25400" cap="flat">
              <a:solidFill>
                <a:schemeClr val="tx1">
                  <a:alpha val="0"/>
                </a:schemeClr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zh-CN" altLang="en-US"/>
            </a:p>
          </p:txBody>
        </p:sp>
      </p:grpSp>
      <p:sp>
        <p:nvSpPr>
          <p:cNvPr id="7" name="文本框 2"/>
          <p:cNvSpPr txBox="1"/>
          <p:nvPr/>
        </p:nvSpPr>
        <p:spPr>
          <a:xfrm>
            <a:off x="1057934" y="292751"/>
            <a:ext cx="2452910" cy="40011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dist"/>
            <a:r>
              <a:rPr lang="zh-CN" altLang="en-US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点击此处添加目录</a:t>
            </a:r>
          </a:p>
        </p:txBody>
      </p:sp>
      <p:sp>
        <p:nvSpPr>
          <p:cNvPr id="10" name="任意多边形 9"/>
          <p:cNvSpPr/>
          <p:nvPr/>
        </p:nvSpPr>
        <p:spPr>
          <a:xfrm>
            <a:off x="-6746" y="3124992"/>
            <a:ext cx="4132263" cy="3530600"/>
          </a:xfrm>
          <a:custGeom>
            <a:avLst/>
            <a:gdLst>
              <a:gd name="connsiteX0" fmla="*/ 2522753 w 5509793"/>
              <a:gd name="connsiteY0" fmla="*/ 0 h 4707288"/>
              <a:gd name="connsiteX1" fmla="*/ 5509793 w 5509793"/>
              <a:gd name="connsiteY1" fmla="*/ 2987040 h 4707288"/>
              <a:gd name="connsiteX2" fmla="*/ 4999654 w 5509793"/>
              <a:gd name="connsiteY2" fmla="*/ 4657123 h 4707288"/>
              <a:gd name="connsiteX3" fmla="*/ 4962141 w 5509793"/>
              <a:gd name="connsiteY3" fmla="*/ 4707288 h 4707288"/>
              <a:gd name="connsiteX4" fmla="*/ 81980 w 5509793"/>
              <a:gd name="connsiteY4" fmla="*/ 4707288 h 4707288"/>
              <a:gd name="connsiteX5" fmla="*/ 45852 w 5509793"/>
              <a:gd name="connsiteY5" fmla="*/ 4657123 h 4707288"/>
              <a:gd name="connsiteX6" fmla="*/ 0 w 5509793"/>
              <a:gd name="connsiteY6" fmla="*/ 4581648 h 4707288"/>
              <a:gd name="connsiteX7" fmla="*/ 0 w 5509793"/>
              <a:gd name="connsiteY7" fmla="*/ 1392433 h 4707288"/>
              <a:gd name="connsiteX8" fmla="*/ 45852 w 5509793"/>
              <a:gd name="connsiteY8" fmla="*/ 1316958 h 4707288"/>
              <a:gd name="connsiteX9" fmla="*/ 2522753 w 5509793"/>
              <a:gd name="connsiteY9" fmla="*/ 0 h 4707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5509793" h="4707288">
                <a:moveTo>
                  <a:pt x="2522753" y="0"/>
                </a:moveTo>
                <a:cubicBezTo>
                  <a:pt x="4172450" y="0"/>
                  <a:pt x="5509793" y="1337343"/>
                  <a:pt x="5509793" y="2987040"/>
                </a:cubicBezTo>
                <a:cubicBezTo>
                  <a:pt x="5509793" y="3605677"/>
                  <a:pt x="5321729" y="4180388"/>
                  <a:pt x="4999654" y="4657123"/>
                </a:cubicBezTo>
                <a:lnTo>
                  <a:pt x="4962141" y="4707288"/>
                </a:lnTo>
                <a:lnTo>
                  <a:pt x="81980" y="4707288"/>
                </a:lnTo>
                <a:lnTo>
                  <a:pt x="45852" y="4657123"/>
                </a:lnTo>
                <a:lnTo>
                  <a:pt x="0" y="4581648"/>
                </a:lnTo>
                <a:lnTo>
                  <a:pt x="0" y="1392433"/>
                </a:lnTo>
                <a:lnTo>
                  <a:pt x="45852" y="1316958"/>
                </a:lnTo>
                <a:cubicBezTo>
                  <a:pt x="582645" y="522400"/>
                  <a:pt x="1491692" y="0"/>
                  <a:pt x="2522753" y="0"/>
                </a:cubicBezTo>
                <a:close/>
              </a:path>
            </a:pathLst>
          </a:custGeom>
          <a:solidFill>
            <a:schemeClr val="bg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350">
              <a:solidFill>
                <a:prstClr val="white"/>
              </a:solidFill>
            </a:endParaRPr>
          </a:p>
        </p:txBody>
      </p:sp>
      <p:sp>
        <p:nvSpPr>
          <p:cNvPr id="11" name="任意多边形 10"/>
          <p:cNvSpPr/>
          <p:nvPr/>
        </p:nvSpPr>
        <p:spPr>
          <a:xfrm>
            <a:off x="-6746" y="3383756"/>
            <a:ext cx="3948113" cy="3530600"/>
          </a:xfrm>
          <a:custGeom>
            <a:avLst/>
            <a:gdLst>
              <a:gd name="connsiteX0" fmla="*/ 2276461 w 5263501"/>
              <a:gd name="connsiteY0" fmla="*/ 0 h 4707289"/>
              <a:gd name="connsiteX1" fmla="*/ 5263501 w 5263501"/>
              <a:gd name="connsiteY1" fmla="*/ 2987040 h 4707289"/>
              <a:gd name="connsiteX2" fmla="*/ 4753362 w 5263501"/>
              <a:gd name="connsiteY2" fmla="*/ 4657123 h 4707289"/>
              <a:gd name="connsiteX3" fmla="*/ 4715848 w 5263501"/>
              <a:gd name="connsiteY3" fmla="*/ 4707289 h 4707289"/>
              <a:gd name="connsiteX4" fmla="*/ 0 w 5263501"/>
              <a:gd name="connsiteY4" fmla="*/ 4707289 h 4707289"/>
              <a:gd name="connsiteX5" fmla="*/ 0 w 5263501"/>
              <a:gd name="connsiteY5" fmla="*/ 1055664 h 4707289"/>
              <a:gd name="connsiteX6" fmla="*/ 164305 w 5263501"/>
              <a:gd name="connsiteY6" fmla="*/ 874884 h 4707289"/>
              <a:gd name="connsiteX7" fmla="*/ 2276461 w 5263501"/>
              <a:gd name="connsiteY7" fmla="*/ 0 h 47072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263501" h="4707289">
                <a:moveTo>
                  <a:pt x="2276461" y="0"/>
                </a:moveTo>
                <a:cubicBezTo>
                  <a:pt x="3926158" y="0"/>
                  <a:pt x="5263501" y="1337343"/>
                  <a:pt x="5263501" y="2987040"/>
                </a:cubicBezTo>
                <a:cubicBezTo>
                  <a:pt x="5263501" y="3605677"/>
                  <a:pt x="5075437" y="4180388"/>
                  <a:pt x="4753362" y="4657123"/>
                </a:cubicBezTo>
                <a:lnTo>
                  <a:pt x="4715848" y="4707289"/>
                </a:lnTo>
                <a:lnTo>
                  <a:pt x="0" y="4707289"/>
                </a:lnTo>
                <a:lnTo>
                  <a:pt x="0" y="1055664"/>
                </a:lnTo>
                <a:lnTo>
                  <a:pt x="164305" y="874884"/>
                </a:lnTo>
                <a:cubicBezTo>
                  <a:pt x="704853" y="334336"/>
                  <a:pt x="1451613" y="0"/>
                  <a:pt x="2276461" y="0"/>
                </a:cubicBezTo>
                <a:close/>
              </a:path>
            </a:pathLst>
          </a:custGeom>
          <a:solidFill>
            <a:srgbClr val="EF507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350">
              <a:solidFill>
                <a:prstClr val="white"/>
              </a:solidFill>
            </a:endParaRPr>
          </a:p>
        </p:txBody>
      </p:sp>
      <p:sp>
        <p:nvSpPr>
          <p:cNvPr id="12" name="TextBox 14"/>
          <p:cNvSpPr txBox="1">
            <a:spLocks noChangeArrowheads="1"/>
          </p:cNvSpPr>
          <p:nvPr/>
        </p:nvSpPr>
        <p:spPr bwMode="auto">
          <a:xfrm>
            <a:off x="152591" y="4692253"/>
            <a:ext cx="3095169" cy="4619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8" tIns="45719" rIns="91438" bIns="45719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CN" altLang="en-US" sz="2400" b="1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请输入您的标题</a:t>
            </a:r>
          </a:p>
        </p:txBody>
      </p:sp>
      <p:grpSp>
        <p:nvGrpSpPr>
          <p:cNvPr id="13" name="组合 13"/>
          <p:cNvGrpSpPr/>
          <p:nvPr/>
        </p:nvGrpSpPr>
        <p:grpSpPr bwMode="auto">
          <a:xfrm>
            <a:off x="1386078" y="3788964"/>
            <a:ext cx="735013" cy="735012"/>
            <a:chOff x="2048488" y="2848746"/>
            <a:chExt cx="1106608" cy="1106608"/>
          </a:xfrm>
        </p:grpSpPr>
        <p:grpSp>
          <p:nvGrpSpPr>
            <p:cNvPr id="14" name="组合 13"/>
            <p:cNvGrpSpPr/>
            <p:nvPr/>
          </p:nvGrpSpPr>
          <p:grpSpPr>
            <a:xfrm>
              <a:off x="2358384" y="3109314"/>
              <a:ext cx="546734" cy="610396"/>
              <a:chOff x="6016626" y="5110164"/>
              <a:chExt cx="231775" cy="258763"/>
            </a:xfrm>
            <a:solidFill>
              <a:schemeClr val="bg1"/>
            </a:solidFill>
          </p:grpSpPr>
          <p:sp>
            <p:nvSpPr>
              <p:cNvPr id="16" name="Rectangle 74"/>
              <p:cNvSpPr>
                <a:spLocks noChangeArrowheads="1"/>
              </p:cNvSpPr>
              <p:nvPr/>
            </p:nvSpPr>
            <p:spPr bwMode="auto">
              <a:xfrm>
                <a:off x="6119813" y="5281614"/>
                <a:ext cx="23813" cy="873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68580" tIns="34290" rIns="68580" bIns="34290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350">
                  <a:solidFill>
                    <a:prstClr val="black"/>
                  </a:solidFill>
                  <a:latin typeface="+mn-lt"/>
                  <a:ea typeface="+mn-ea"/>
                </a:endParaRPr>
              </a:p>
            </p:txBody>
          </p:sp>
          <p:sp>
            <p:nvSpPr>
              <p:cNvPr id="17" name="Freeform 75"/>
              <p:cNvSpPr/>
              <p:nvPr/>
            </p:nvSpPr>
            <p:spPr bwMode="auto">
              <a:xfrm>
                <a:off x="6016626" y="5110164"/>
                <a:ext cx="207963" cy="73025"/>
              </a:xfrm>
              <a:custGeom>
                <a:avLst/>
                <a:gdLst>
                  <a:gd name="T0" fmla="*/ 115 w 231"/>
                  <a:gd name="T1" fmla="*/ 28 h 81"/>
                  <a:gd name="T2" fmla="*/ 30 w 231"/>
                  <a:gd name="T3" fmla="*/ 28 h 81"/>
                  <a:gd name="T4" fmla="*/ 25 w 231"/>
                  <a:gd name="T5" fmla="*/ 30 h 81"/>
                  <a:gd name="T6" fmla="*/ 2 w 231"/>
                  <a:gd name="T7" fmla="*/ 50 h 81"/>
                  <a:gd name="T8" fmla="*/ 0 w 231"/>
                  <a:gd name="T9" fmla="*/ 54 h 81"/>
                  <a:gd name="T10" fmla="*/ 0 w 231"/>
                  <a:gd name="T11" fmla="*/ 55 h 81"/>
                  <a:gd name="T12" fmla="*/ 2 w 231"/>
                  <a:gd name="T13" fmla="*/ 60 h 81"/>
                  <a:gd name="T14" fmla="*/ 25 w 231"/>
                  <a:gd name="T15" fmla="*/ 79 h 81"/>
                  <a:gd name="T16" fmla="*/ 30 w 231"/>
                  <a:gd name="T17" fmla="*/ 81 h 81"/>
                  <a:gd name="T18" fmla="*/ 229 w 231"/>
                  <a:gd name="T19" fmla="*/ 81 h 81"/>
                  <a:gd name="T20" fmla="*/ 231 w 231"/>
                  <a:gd name="T21" fmla="*/ 78 h 81"/>
                  <a:gd name="T22" fmla="*/ 231 w 231"/>
                  <a:gd name="T23" fmla="*/ 31 h 81"/>
                  <a:gd name="T24" fmla="*/ 229 w 231"/>
                  <a:gd name="T25" fmla="*/ 28 h 81"/>
                  <a:gd name="T26" fmla="*/ 142 w 231"/>
                  <a:gd name="T27" fmla="*/ 28 h 81"/>
                  <a:gd name="T28" fmla="*/ 142 w 231"/>
                  <a:gd name="T29" fmla="*/ 13 h 81"/>
                  <a:gd name="T30" fmla="*/ 142 w 231"/>
                  <a:gd name="T31" fmla="*/ 0 h 81"/>
                  <a:gd name="T32" fmla="*/ 115 w 231"/>
                  <a:gd name="T33" fmla="*/ 0 h 81"/>
                  <a:gd name="T34" fmla="*/ 115 w 231"/>
                  <a:gd name="T35" fmla="*/ 13 h 81"/>
                  <a:gd name="T36" fmla="*/ 115 w 231"/>
                  <a:gd name="T37" fmla="*/ 28 h 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231" h="81">
                    <a:moveTo>
                      <a:pt x="115" y="28"/>
                    </a:moveTo>
                    <a:cubicBezTo>
                      <a:pt x="30" y="28"/>
                      <a:pt x="30" y="28"/>
                      <a:pt x="30" y="28"/>
                    </a:cubicBezTo>
                    <a:cubicBezTo>
                      <a:pt x="28" y="28"/>
                      <a:pt x="26" y="29"/>
                      <a:pt x="25" y="30"/>
                    </a:cubicBezTo>
                    <a:cubicBezTo>
                      <a:pt x="2" y="50"/>
                      <a:pt x="2" y="50"/>
                      <a:pt x="2" y="50"/>
                    </a:cubicBezTo>
                    <a:cubicBezTo>
                      <a:pt x="1" y="51"/>
                      <a:pt x="0" y="53"/>
                      <a:pt x="0" y="54"/>
                    </a:cubicBezTo>
                    <a:cubicBezTo>
                      <a:pt x="0" y="55"/>
                      <a:pt x="0" y="55"/>
                      <a:pt x="0" y="55"/>
                    </a:cubicBezTo>
                    <a:cubicBezTo>
                      <a:pt x="0" y="56"/>
                      <a:pt x="1" y="59"/>
                      <a:pt x="2" y="60"/>
                    </a:cubicBezTo>
                    <a:cubicBezTo>
                      <a:pt x="25" y="79"/>
                      <a:pt x="25" y="79"/>
                      <a:pt x="25" y="79"/>
                    </a:cubicBezTo>
                    <a:cubicBezTo>
                      <a:pt x="26" y="80"/>
                      <a:pt x="28" y="81"/>
                      <a:pt x="30" y="81"/>
                    </a:cubicBezTo>
                    <a:cubicBezTo>
                      <a:pt x="229" y="81"/>
                      <a:pt x="229" y="81"/>
                      <a:pt x="229" y="81"/>
                    </a:cubicBezTo>
                    <a:cubicBezTo>
                      <a:pt x="230" y="81"/>
                      <a:pt x="231" y="80"/>
                      <a:pt x="231" y="78"/>
                    </a:cubicBezTo>
                    <a:cubicBezTo>
                      <a:pt x="231" y="31"/>
                      <a:pt x="231" y="31"/>
                      <a:pt x="231" y="31"/>
                    </a:cubicBezTo>
                    <a:cubicBezTo>
                      <a:pt x="231" y="30"/>
                      <a:pt x="230" y="28"/>
                      <a:pt x="229" y="28"/>
                    </a:cubicBezTo>
                    <a:cubicBezTo>
                      <a:pt x="142" y="28"/>
                      <a:pt x="142" y="28"/>
                      <a:pt x="142" y="28"/>
                    </a:cubicBezTo>
                    <a:cubicBezTo>
                      <a:pt x="142" y="13"/>
                      <a:pt x="142" y="13"/>
                      <a:pt x="142" y="13"/>
                    </a:cubicBezTo>
                    <a:cubicBezTo>
                      <a:pt x="142" y="0"/>
                      <a:pt x="142" y="0"/>
                      <a:pt x="142" y="0"/>
                    </a:cubicBezTo>
                    <a:cubicBezTo>
                      <a:pt x="115" y="0"/>
                      <a:pt x="115" y="0"/>
                      <a:pt x="115" y="0"/>
                    </a:cubicBezTo>
                    <a:cubicBezTo>
                      <a:pt x="115" y="13"/>
                      <a:pt x="115" y="13"/>
                      <a:pt x="115" y="13"/>
                    </a:cubicBezTo>
                    <a:lnTo>
                      <a:pt x="115" y="2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lIns="68580" tIns="34290" rIns="68580" bIns="34290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350">
                  <a:solidFill>
                    <a:prstClr val="black"/>
                  </a:solidFill>
                  <a:latin typeface="+mn-lt"/>
                  <a:ea typeface="+mn-ea"/>
                </a:endParaRPr>
              </a:p>
            </p:txBody>
          </p:sp>
          <p:sp>
            <p:nvSpPr>
              <p:cNvPr id="18" name="Freeform 76"/>
              <p:cNvSpPr/>
              <p:nvPr/>
            </p:nvSpPr>
            <p:spPr bwMode="auto">
              <a:xfrm>
                <a:off x="6040438" y="5197476"/>
                <a:ext cx="207963" cy="71438"/>
              </a:xfrm>
              <a:custGeom>
                <a:avLst/>
                <a:gdLst>
                  <a:gd name="T0" fmla="*/ 89 w 231"/>
                  <a:gd name="T1" fmla="*/ 27 h 80"/>
                  <a:gd name="T2" fmla="*/ 3 w 231"/>
                  <a:gd name="T3" fmla="*/ 27 h 80"/>
                  <a:gd name="T4" fmla="*/ 0 w 231"/>
                  <a:gd name="T5" fmla="*/ 30 h 80"/>
                  <a:gd name="T6" fmla="*/ 0 w 231"/>
                  <a:gd name="T7" fmla="*/ 77 h 80"/>
                  <a:gd name="T8" fmla="*/ 3 w 231"/>
                  <a:gd name="T9" fmla="*/ 80 h 80"/>
                  <a:gd name="T10" fmla="*/ 202 w 231"/>
                  <a:gd name="T11" fmla="*/ 80 h 80"/>
                  <a:gd name="T12" fmla="*/ 206 w 231"/>
                  <a:gd name="T13" fmla="*/ 78 h 80"/>
                  <a:gd name="T14" fmla="*/ 229 w 231"/>
                  <a:gd name="T15" fmla="*/ 59 h 80"/>
                  <a:gd name="T16" fmla="*/ 231 w 231"/>
                  <a:gd name="T17" fmla="*/ 54 h 80"/>
                  <a:gd name="T18" fmla="*/ 231 w 231"/>
                  <a:gd name="T19" fmla="*/ 53 h 80"/>
                  <a:gd name="T20" fmla="*/ 229 w 231"/>
                  <a:gd name="T21" fmla="*/ 49 h 80"/>
                  <a:gd name="T22" fmla="*/ 206 w 231"/>
                  <a:gd name="T23" fmla="*/ 29 h 80"/>
                  <a:gd name="T24" fmla="*/ 202 w 231"/>
                  <a:gd name="T25" fmla="*/ 27 h 80"/>
                  <a:gd name="T26" fmla="*/ 116 w 231"/>
                  <a:gd name="T27" fmla="*/ 27 h 80"/>
                  <a:gd name="T28" fmla="*/ 116 w 231"/>
                  <a:gd name="T29" fmla="*/ 12 h 80"/>
                  <a:gd name="T30" fmla="*/ 116 w 231"/>
                  <a:gd name="T31" fmla="*/ 1 h 80"/>
                  <a:gd name="T32" fmla="*/ 116 w 231"/>
                  <a:gd name="T33" fmla="*/ 0 h 80"/>
                  <a:gd name="T34" fmla="*/ 89 w 231"/>
                  <a:gd name="T35" fmla="*/ 0 h 80"/>
                  <a:gd name="T36" fmla="*/ 89 w 231"/>
                  <a:gd name="T37" fmla="*/ 1 h 80"/>
                  <a:gd name="T38" fmla="*/ 89 w 231"/>
                  <a:gd name="T39" fmla="*/ 12 h 80"/>
                  <a:gd name="T40" fmla="*/ 89 w 231"/>
                  <a:gd name="T41" fmla="*/ 27 h 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231" h="80">
                    <a:moveTo>
                      <a:pt x="89" y="27"/>
                    </a:moveTo>
                    <a:cubicBezTo>
                      <a:pt x="3" y="27"/>
                      <a:pt x="3" y="27"/>
                      <a:pt x="3" y="27"/>
                    </a:cubicBezTo>
                    <a:cubicBezTo>
                      <a:pt x="1" y="27"/>
                      <a:pt x="0" y="29"/>
                      <a:pt x="0" y="30"/>
                    </a:cubicBezTo>
                    <a:cubicBezTo>
                      <a:pt x="0" y="77"/>
                      <a:pt x="0" y="77"/>
                      <a:pt x="0" y="77"/>
                    </a:cubicBezTo>
                    <a:cubicBezTo>
                      <a:pt x="0" y="79"/>
                      <a:pt x="1" y="80"/>
                      <a:pt x="3" y="80"/>
                    </a:cubicBezTo>
                    <a:cubicBezTo>
                      <a:pt x="202" y="80"/>
                      <a:pt x="202" y="80"/>
                      <a:pt x="202" y="80"/>
                    </a:cubicBezTo>
                    <a:cubicBezTo>
                      <a:pt x="203" y="80"/>
                      <a:pt x="205" y="79"/>
                      <a:pt x="206" y="78"/>
                    </a:cubicBezTo>
                    <a:cubicBezTo>
                      <a:pt x="229" y="59"/>
                      <a:pt x="229" y="59"/>
                      <a:pt x="229" y="59"/>
                    </a:cubicBezTo>
                    <a:cubicBezTo>
                      <a:pt x="230" y="58"/>
                      <a:pt x="231" y="55"/>
                      <a:pt x="231" y="54"/>
                    </a:cubicBezTo>
                    <a:cubicBezTo>
                      <a:pt x="231" y="53"/>
                      <a:pt x="231" y="53"/>
                      <a:pt x="231" y="53"/>
                    </a:cubicBezTo>
                    <a:cubicBezTo>
                      <a:pt x="231" y="52"/>
                      <a:pt x="230" y="50"/>
                      <a:pt x="229" y="49"/>
                    </a:cubicBezTo>
                    <a:cubicBezTo>
                      <a:pt x="206" y="29"/>
                      <a:pt x="206" y="29"/>
                      <a:pt x="206" y="29"/>
                    </a:cubicBezTo>
                    <a:cubicBezTo>
                      <a:pt x="205" y="28"/>
                      <a:pt x="203" y="27"/>
                      <a:pt x="202" y="27"/>
                    </a:cubicBezTo>
                    <a:cubicBezTo>
                      <a:pt x="116" y="27"/>
                      <a:pt x="116" y="27"/>
                      <a:pt x="116" y="27"/>
                    </a:cubicBezTo>
                    <a:cubicBezTo>
                      <a:pt x="116" y="12"/>
                      <a:pt x="116" y="12"/>
                      <a:pt x="116" y="12"/>
                    </a:cubicBezTo>
                    <a:cubicBezTo>
                      <a:pt x="116" y="1"/>
                      <a:pt x="116" y="1"/>
                      <a:pt x="116" y="1"/>
                    </a:cubicBezTo>
                    <a:cubicBezTo>
                      <a:pt x="116" y="0"/>
                      <a:pt x="116" y="0"/>
                      <a:pt x="116" y="0"/>
                    </a:cubicBezTo>
                    <a:cubicBezTo>
                      <a:pt x="89" y="0"/>
                      <a:pt x="89" y="0"/>
                      <a:pt x="89" y="0"/>
                    </a:cubicBezTo>
                    <a:cubicBezTo>
                      <a:pt x="89" y="1"/>
                      <a:pt x="89" y="1"/>
                      <a:pt x="89" y="1"/>
                    </a:cubicBezTo>
                    <a:cubicBezTo>
                      <a:pt x="89" y="12"/>
                      <a:pt x="89" y="12"/>
                      <a:pt x="89" y="12"/>
                    </a:cubicBezTo>
                    <a:lnTo>
                      <a:pt x="89" y="2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lIns="68580" tIns="34290" rIns="68580" bIns="34290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350">
                  <a:solidFill>
                    <a:prstClr val="black"/>
                  </a:solidFill>
                  <a:latin typeface="+mn-lt"/>
                  <a:ea typeface="+mn-ea"/>
                </a:endParaRPr>
              </a:p>
            </p:txBody>
          </p:sp>
        </p:grpSp>
        <p:sp>
          <p:nvSpPr>
            <p:cNvPr id="15" name="椭圆 14"/>
            <p:cNvSpPr/>
            <p:nvPr/>
          </p:nvSpPr>
          <p:spPr>
            <a:xfrm>
              <a:off x="2048488" y="2848746"/>
              <a:ext cx="1106608" cy="1106608"/>
            </a:xfrm>
            <a:prstGeom prst="ellipse">
              <a:avLst/>
            </a:prstGeom>
            <a:noFill/>
            <a:ln w="31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solidFill>
                  <a:prstClr val="white"/>
                </a:solidFill>
              </a:endParaRPr>
            </a:p>
          </p:txBody>
        </p:sp>
      </p:grpSp>
      <p:sp>
        <p:nvSpPr>
          <p:cNvPr id="19" name="矩形 7"/>
          <p:cNvSpPr>
            <a:spLocks noChangeArrowheads="1"/>
          </p:cNvSpPr>
          <p:nvPr/>
        </p:nvSpPr>
        <p:spPr bwMode="auto">
          <a:xfrm>
            <a:off x="428686" y="5295545"/>
            <a:ext cx="2687105" cy="101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12160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12160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12160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12160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20000"/>
              </a:lnSpc>
              <a:spcBef>
                <a:spcPct val="20000"/>
              </a:spcBef>
            </a:pPr>
            <a:r>
              <a:rPr lang="zh-CN" altLang="en-US" sz="1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单击此处编辑您要的内容，建议您在展示时采用微软雅黑</a:t>
            </a:r>
            <a:r>
              <a:rPr lang="zh-CN" altLang="en-US" sz="14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字体</a:t>
            </a:r>
            <a:r>
              <a:rPr lang="zh-CN" altLang="en-US" sz="1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，本模版所有图形线条及其相应素材均可自由编辑、改色、替换</a:t>
            </a:r>
            <a:r>
              <a:rPr lang="zh-CN" altLang="en-US" sz="14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。</a:t>
            </a:r>
            <a:endParaRPr lang="en-US" altLang="zh-CN" sz="14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6"/>
          <p:cNvGrpSpPr/>
          <p:nvPr/>
        </p:nvGrpSpPr>
        <p:grpSpPr bwMode="auto">
          <a:xfrm>
            <a:off x="288825" y="272851"/>
            <a:ext cx="704597" cy="464734"/>
            <a:chOff x="0" y="0"/>
            <a:chExt cx="2239" cy="1479"/>
          </a:xfrm>
        </p:grpSpPr>
        <p:sp>
          <p:nvSpPr>
            <p:cNvPr id="3" name="AutoShape 17"/>
            <p:cNvSpPr/>
            <p:nvPr/>
          </p:nvSpPr>
          <p:spPr bwMode="auto">
            <a:xfrm>
              <a:off x="708" y="34"/>
              <a:ext cx="1481" cy="1270"/>
            </a:xfrm>
            <a:custGeom>
              <a:avLst/>
              <a:gdLst/>
              <a:ahLst/>
              <a:cxnLst/>
              <a:rect l="0" t="0" r="r" b="b"/>
              <a:pathLst>
                <a:path w="21600" h="21600">
                  <a:moveTo>
                    <a:pt x="577" y="11364"/>
                  </a:moveTo>
                  <a:lnTo>
                    <a:pt x="0" y="21600"/>
                  </a:lnTo>
                  <a:lnTo>
                    <a:pt x="21600" y="0"/>
                  </a:lnTo>
                  <a:lnTo>
                    <a:pt x="577" y="11364"/>
                  </a:lnTo>
                  <a:close/>
                  <a:moveTo>
                    <a:pt x="577" y="11364"/>
                  </a:moveTo>
                </a:path>
              </a:pathLst>
            </a:custGeom>
            <a:solidFill>
              <a:schemeClr val="accent6">
                <a:lumMod val="50000"/>
              </a:schemeClr>
            </a:solidFill>
            <a:ln w="25400" cap="flat">
              <a:solidFill>
                <a:schemeClr val="tx1">
                  <a:alpha val="0"/>
                </a:schemeClr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Gill Sans" charset="0"/>
                <a:ea typeface="Heiti SC Light" charset="0"/>
                <a:sym typeface="Gill Sans" charset="0"/>
              </a:endParaRPr>
            </a:p>
          </p:txBody>
        </p:sp>
        <p:sp>
          <p:nvSpPr>
            <p:cNvPr id="4" name="AutoShape 18"/>
            <p:cNvSpPr/>
            <p:nvPr/>
          </p:nvSpPr>
          <p:spPr bwMode="auto">
            <a:xfrm>
              <a:off x="671" y="54"/>
              <a:ext cx="1518" cy="1297"/>
            </a:xfrm>
            <a:custGeom>
              <a:avLst/>
              <a:gdLst/>
              <a:ahLst/>
              <a:cxnLst/>
              <a:rect l="0" t="0" r="r" b="b"/>
              <a:pathLst>
                <a:path w="21600" h="21600">
                  <a:moveTo>
                    <a:pt x="338" y="10512"/>
                  </a:moveTo>
                  <a:lnTo>
                    <a:pt x="0" y="21600"/>
                  </a:lnTo>
                  <a:lnTo>
                    <a:pt x="2612" y="12113"/>
                  </a:lnTo>
                  <a:lnTo>
                    <a:pt x="21600" y="0"/>
                  </a:lnTo>
                  <a:lnTo>
                    <a:pt x="14474" y="1859"/>
                  </a:lnTo>
                  <a:lnTo>
                    <a:pt x="338" y="10512"/>
                  </a:lnTo>
                  <a:close/>
                  <a:moveTo>
                    <a:pt x="338" y="10512"/>
                  </a:moveTo>
                </a:path>
              </a:pathLst>
            </a:custGeom>
            <a:solidFill>
              <a:srgbClr val="92D050"/>
            </a:solidFill>
            <a:ln w="25400" cap="flat">
              <a:solidFill>
                <a:schemeClr val="tx1">
                  <a:alpha val="0"/>
                </a:schemeClr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Gill Sans" charset="0"/>
                <a:ea typeface="Heiti SC Light" charset="0"/>
                <a:sym typeface="Gill Sans" charset="0"/>
              </a:endParaRPr>
            </a:p>
          </p:txBody>
        </p:sp>
        <p:sp>
          <p:nvSpPr>
            <p:cNvPr id="5" name="AutoShape 19"/>
            <p:cNvSpPr/>
            <p:nvPr/>
          </p:nvSpPr>
          <p:spPr bwMode="auto">
            <a:xfrm>
              <a:off x="0" y="0"/>
              <a:ext cx="2239" cy="700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w 21600"/>
                <a:gd name="T9" fmla="*/ 0 h 2160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1600" h="21600">
                  <a:moveTo>
                    <a:pt x="0" y="12991"/>
                  </a:moveTo>
                  <a:lnTo>
                    <a:pt x="6723" y="21600"/>
                  </a:lnTo>
                  <a:lnTo>
                    <a:pt x="21600" y="0"/>
                  </a:lnTo>
                  <a:lnTo>
                    <a:pt x="0" y="12991"/>
                  </a:lnTo>
                  <a:close/>
                  <a:moveTo>
                    <a:pt x="0" y="12991"/>
                  </a:moveTo>
                </a:path>
              </a:pathLst>
            </a:custGeom>
            <a:solidFill>
              <a:srgbClr val="00B050"/>
            </a:solidFill>
            <a:ln w="25400" cap="flat">
              <a:solidFill>
                <a:schemeClr val="tx1">
                  <a:alpha val="0"/>
                </a:schemeClr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zh-CN" altLang="en-US"/>
            </a:p>
          </p:txBody>
        </p:sp>
        <p:sp>
          <p:nvSpPr>
            <p:cNvPr id="6" name="AutoShape 20"/>
            <p:cNvSpPr/>
            <p:nvPr/>
          </p:nvSpPr>
          <p:spPr bwMode="auto">
            <a:xfrm>
              <a:off x="876" y="11"/>
              <a:ext cx="1335" cy="1468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w 21600"/>
                <a:gd name="T9" fmla="*/ 0 h 2160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1600" h="21600">
                  <a:moveTo>
                    <a:pt x="0" y="10747"/>
                  </a:moveTo>
                  <a:lnTo>
                    <a:pt x="21600" y="0"/>
                  </a:lnTo>
                  <a:lnTo>
                    <a:pt x="7562" y="21600"/>
                  </a:lnTo>
                  <a:lnTo>
                    <a:pt x="0" y="10747"/>
                  </a:lnTo>
                  <a:close/>
                  <a:moveTo>
                    <a:pt x="0" y="10747"/>
                  </a:moveTo>
                </a:path>
              </a:pathLst>
            </a:custGeom>
            <a:solidFill>
              <a:srgbClr val="00B050"/>
            </a:solidFill>
            <a:ln w="25400" cap="flat">
              <a:solidFill>
                <a:schemeClr val="tx1">
                  <a:alpha val="0"/>
                </a:schemeClr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zh-CN" altLang="en-US"/>
            </a:p>
          </p:txBody>
        </p:sp>
      </p:grpSp>
      <p:sp>
        <p:nvSpPr>
          <p:cNvPr id="7" name="文本框 2"/>
          <p:cNvSpPr txBox="1"/>
          <p:nvPr/>
        </p:nvSpPr>
        <p:spPr>
          <a:xfrm>
            <a:off x="1057934" y="292751"/>
            <a:ext cx="2452910" cy="40011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dist"/>
            <a:r>
              <a:rPr lang="zh-CN" altLang="en-US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点击此处添加目录</a:t>
            </a:r>
          </a:p>
        </p:txBody>
      </p:sp>
      <p:sp>
        <p:nvSpPr>
          <p:cNvPr id="8" name="椭圆 7"/>
          <p:cNvSpPr/>
          <p:nvPr/>
        </p:nvSpPr>
        <p:spPr>
          <a:xfrm>
            <a:off x="1333499" y="1862139"/>
            <a:ext cx="3657600" cy="3657600"/>
          </a:xfrm>
          <a:prstGeom prst="ellipse">
            <a:avLst/>
          </a:prstGeom>
          <a:solidFill>
            <a:srgbClr val="F89A1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pic>
        <p:nvPicPr>
          <p:cNvPr id="12" name="图片 1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550" r="28550"/>
          <a:stretch>
            <a:fillRect/>
          </a:stretch>
        </p:blipFill>
        <p:spPr>
          <a:xfrm>
            <a:off x="1582466" y="2111106"/>
            <a:ext cx="3159667" cy="3159667"/>
          </a:xfrm>
          <a:prstGeom prst="ellipse">
            <a:avLst/>
          </a:prstGeom>
        </p:spPr>
      </p:pic>
      <p:sp>
        <p:nvSpPr>
          <p:cNvPr id="13" name="矩形 31"/>
          <p:cNvSpPr>
            <a:spLocks noChangeArrowheads="1"/>
          </p:cNvSpPr>
          <p:nvPr/>
        </p:nvSpPr>
        <p:spPr bwMode="auto">
          <a:xfrm>
            <a:off x="7242819" y="2397545"/>
            <a:ext cx="298857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单击此处添加标题</a:t>
            </a:r>
            <a:endParaRPr lang="zh-CN" altLang="en-US" sz="2400" b="1" dirty="0"/>
          </a:p>
        </p:txBody>
      </p:sp>
      <p:sp>
        <p:nvSpPr>
          <p:cNvPr id="15" name="矩形 14"/>
          <p:cNvSpPr>
            <a:spLocks noChangeArrowheads="1"/>
          </p:cNvSpPr>
          <p:nvPr/>
        </p:nvSpPr>
        <p:spPr bwMode="auto">
          <a:xfrm>
            <a:off x="7242819" y="3155672"/>
            <a:ext cx="3688772" cy="13839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buNone/>
            </a:pP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单击此处编辑您要的内容，建议您在展示时采用微软雅黑字体，本模版所有图形线条及其相应素材均可自由编辑、改色、替换。更多使用说明和作品请详阅模版最末的使用手册</a:t>
            </a:r>
            <a:r>
              <a:rPr lang="zh-CN" alt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。</a:t>
            </a: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更多作品请在稻壳儿搜索</a:t>
            </a:r>
            <a:r>
              <a:rPr lang="zh-CN" alt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：</a:t>
            </a: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野百合</a:t>
            </a:r>
            <a:r>
              <a:rPr lang="zh-CN" alt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。</a:t>
            </a:r>
            <a:endParaRPr lang="en-US" altLang="zh-CN" sz="14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  <a:p>
            <a:pPr>
              <a:buNone/>
            </a:pPr>
            <a:endParaRPr lang="en-US" altLang="zh-CN" sz="14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/>
          <p:cNvGrpSpPr/>
          <p:nvPr/>
        </p:nvGrpSpPr>
        <p:grpSpPr>
          <a:xfrm>
            <a:off x="1207524" y="1222136"/>
            <a:ext cx="4535176" cy="818923"/>
            <a:chOff x="3764280" y="1050389"/>
            <a:chExt cx="4101778" cy="740664"/>
          </a:xfrm>
        </p:grpSpPr>
        <p:sp>
          <p:nvSpPr>
            <p:cNvPr id="5" name="圆角矩形 4"/>
            <p:cNvSpPr/>
            <p:nvPr/>
          </p:nvSpPr>
          <p:spPr>
            <a:xfrm>
              <a:off x="3764280" y="1050389"/>
              <a:ext cx="4101778" cy="740664"/>
            </a:xfrm>
            <a:prstGeom prst="roundRect">
              <a:avLst>
                <a:gd name="adj" fmla="val 50000"/>
              </a:avLst>
            </a:prstGeom>
            <a:noFill/>
            <a:ln w="19050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grpSp>
          <p:nvGrpSpPr>
            <p:cNvPr id="6" name="组合 5"/>
            <p:cNvGrpSpPr/>
            <p:nvPr/>
          </p:nvGrpSpPr>
          <p:grpSpPr>
            <a:xfrm>
              <a:off x="4129272" y="1128438"/>
              <a:ext cx="3222713" cy="584566"/>
              <a:chOff x="4641336" y="1128438"/>
              <a:chExt cx="3222713" cy="584566"/>
            </a:xfrm>
          </p:grpSpPr>
          <p:sp>
            <p:nvSpPr>
              <p:cNvPr id="7" name="文本框 6"/>
              <p:cNvSpPr txBox="1"/>
              <p:nvPr/>
            </p:nvSpPr>
            <p:spPr>
              <a:xfrm>
                <a:off x="4641336" y="1128438"/>
                <a:ext cx="1066676" cy="58456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zh-CN" altLang="en-US" sz="3600" b="1" dirty="0">
                    <a:solidFill>
                      <a:srgbClr val="00B050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目录</a:t>
                </a:r>
              </a:p>
            </p:txBody>
          </p:sp>
          <p:cxnSp>
            <p:nvCxnSpPr>
              <p:cNvPr id="8" name="直接连接符 7"/>
              <p:cNvCxnSpPr/>
              <p:nvPr/>
            </p:nvCxnSpPr>
            <p:spPr>
              <a:xfrm flipH="1">
                <a:off x="5728095" y="1278990"/>
                <a:ext cx="149081" cy="283464"/>
              </a:xfrm>
              <a:prstGeom prst="line">
                <a:avLst/>
              </a:prstGeom>
              <a:ln w="12700"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9" name="文本框 8"/>
              <p:cNvSpPr txBox="1"/>
              <p:nvPr/>
            </p:nvSpPr>
            <p:spPr>
              <a:xfrm>
                <a:off x="5897259" y="1239785"/>
                <a:ext cx="1966790" cy="47321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2800" b="1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Contents</a:t>
                </a:r>
                <a:endParaRPr lang="zh-CN" altLang="en-US" sz="28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</p:grpSp>
      <p:pic>
        <p:nvPicPr>
          <p:cNvPr id="2" name="图片 7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99666" y="653083"/>
            <a:ext cx="2024132" cy="16436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图片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66451" y="1474891"/>
            <a:ext cx="2680053" cy="14758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文本框 2"/>
          <p:cNvSpPr txBox="1"/>
          <p:nvPr/>
        </p:nvSpPr>
        <p:spPr>
          <a:xfrm>
            <a:off x="2539437" y="2928202"/>
            <a:ext cx="3421095" cy="52322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dist"/>
            <a:r>
              <a:rPr lang="zh-CN" altLang="en-US" sz="2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点击此处添加目录</a:t>
            </a:r>
          </a:p>
        </p:txBody>
      </p:sp>
      <p:sp>
        <p:nvSpPr>
          <p:cNvPr id="14" name="文本框 1"/>
          <p:cNvSpPr txBox="1"/>
          <p:nvPr/>
        </p:nvSpPr>
        <p:spPr>
          <a:xfrm>
            <a:off x="1416477" y="2865752"/>
            <a:ext cx="1143000" cy="646331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en-US" altLang="zh-CN" sz="3600" b="1" dirty="0" smtClean="0">
                <a:solidFill>
                  <a:srgbClr val="00B05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01 /</a:t>
            </a:r>
            <a:endParaRPr lang="zh-CN" altLang="en-US" sz="3600" b="1" dirty="0">
              <a:solidFill>
                <a:srgbClr val="00B05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5" name="文本框 2"/>
          <p:cNvSpPr txBox="1"/>
          <p:nvPr/>
        </p:nvSpPr>
        <p:spPr>
          <a:xfrm>
            <a:off x="2539437" y="3636949"/>
            <a:ext cx="3421095" cy="52322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dist"/>
            <a:r>
              <a:rPr lang="zh-CN" altLang="en-US" sz="2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点击此处添加目录</a:t>
            </a:r>
          </a:p>
        </p:txBody>
      </p:sp>
      <p:sp>
        <p:nvSpPr>
          <p:cNvPr id="16" name="文本框 1"/>
          <p:cNvSpPr txBox="1"/>
          <p:nvPr/>
        </p:nvSpPr>
        <p:spPr>
          <a:xfrm>
            <a:off x="1416477" y="3574499"/>
            <a:ext cx="1143000" cy="646331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en-US" altLang="zh-CN" sz="3600" b="1" dirty="0" smtClean="0">
                <a:solidFill>
                  <a:srgbClr val="F89A1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02 /</a:t>
            </a:r>
            <a:endParaRPr lang="zh-CN" altLang="en-US" sz="3600" b="1" dirty="0">
              <a:solidFill>
                <a:srgbClr val="F89A1A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7" name="文本框 2"/>
          <p:cNvSpPr txBox="1"/>
          <p:nvPr/>
        </p:nvSpPr>
        <p:spPr>
          <a:xfrm>
            <a:off x="2539437" y="4406357"/>
            <a:ext cx="3421095" cy="52322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dist"/>
            <a:r>
              <a:rPr lang="zh-CN" altLang="en-US" sz="2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点击此处添加目录</a:t>
            </a:r>
          </a:p>
        </p:txBody>
      </p:sp>
      <p:sp>
        <p:nvSpPr>
          <p:cNvPr id="18" name="文本框 1"/>
          <p:cNvSpPr txBox="1"/>
          <p:nvPr/>
        </p:nvSpPr>
        <p:spPr>
          <a:xfrm>
            <a:off x="1416477" y="4343907"/>
            <a:ext cx="1143000" cy="646331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en-US" altLang="zh-CN" sz="3600" b="1" dirty="0" smtClean="0">
                <a:solidFill>
                  <a:srgbClr val="EF5077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03 /</a:t>
            </a:r>
            <a:endParaRPr lang="zh-CN" altLang="en-US" sz="3600" b="1" dirty="0">
              <a:solidFill>
                <a:srgbClr val="EF5077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9" name="文本框 2"/>
          <p:cNvSpPr txBox="1"/>
          <p:nvPr/>
        </p:nvSpPr>
        <p:spPr>
          <a:xfrm>
            <a:off x="2539437" y="5113315"/>
            <a:ext cx="3421095" cy="52322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dist"/>
            <a:r>
              <a:rPr lang="zh-CN" altLang="en-US" sz="2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点击此处添加目录</a:t>
            </a:r>
          </a:p>
        </p:txBody>
      </p:sp>
      <p:sp>
        <p:nvSpPr>
          <p:cNvPr id="20" name="文本框 1"/>
          <p:cNvSpPr txBox="1"/>
          <p:nvPr/>
        </p:nvSpPr>
        <p:spPr>
          <a:xfrm>
            <a:off x="1416477" y="5050865"/>
            <a:ext cx="1143000" cy="646331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en-US" altLang="zh-CN" sz="3600" b="1" dirty="0" smtClean="0">
                <a:solidFill>
                  <a:srgbClr val="00B0F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04 /</a:t>
            </a:r>
            <a:endParaRPr lang="zh-CN" altLang="en-US" sz="3600" b="1" dirty="0">
              <a:solidFill>
                <a:srgbClr val="00B0F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45662" y="15667"/>
            <a:ext cx="2587906" cy="21014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" name="组合 2"/>
          <p:cNvGrpSpPr/>
          <p:nvPr/>
        </p:nvGrpSpPr>
        <p:grpSpPr>
          <a:xfrm>
            <a:off x="1664405" y="1497996"/>
            <a:ext cx="5151438" cy="1862138"/>
            <a:chOff x="1709561" y="1622174"/>
            <a:chExt cx="5151438" cy="1862138"/>
          </a:xfrm>
        </p:grpSpPr>
        <p:sp>
          <p:nvSpPr>
            <p:cNvPr id="4" name="文本框 3"/>
            <p:cNvSpPr txBox="1"/>
            <p:nvPr/>
          </p:nvSpPr>
          <p:spPr>
            <a:xfrm>
              <a:off x="3827286" y="1800124"/>
              <a:ext cx="3033713" cy="523875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28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 Black" panose="020B0A04020102020204" pitchFamily="34" charset="0"/>
                  <a:ea typeface="微软雅黑" panose="020B0503020204020204" pitchFamily="34" charset="-122"/>
                </a:rPr>
                <a:t>点击此处添加标题</a:t>
              </a:r>
            </a:p>
          </p:txBody>
        </p:sp>
        <p:sp>
          <p:nvSpPr>
            <p:cNvPr id="5" name="文本框 4"/>
            <p:cNvSpPr txBox="1"/>
            <p:nvPr/>
          </p:nvSpPr>
          <p:spPr>
            <a:xfrm>
              <a:off x="1709561" y="1622174"/>
              <a:ext cx="2117725" cy="1862138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11500" b="1" dirty="0" smtClean="0">
                  <a:solidFill>
                    <a:srgbClr val="00B0F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04</a:t>
              </a:r>
              <a:endParaRPr lang="zh-CN" altLang="en-US" sz="11500" b="1" dirty="0">
                <a:solidFill>
                  <a:srgbClr val="00B0F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pic>
        <p:nvPicPr>
          <p:cNvPr id="7" name="图片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572000"/>
            <a:ext cx="12192000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369605" y="4258761"/>
            <a:ext cx="1670928" cy="2181904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386818" y="4361327"/>
            <a:ext cx="1504954" cy="2079337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0" name="矩形 9"/>
          <p:cNvSpPr/>
          <p:nvPr/>
        </p:nvSpPr>
        <p:spPr>
          <a:xfrm>
            <a:off x="3782130" y="2199821"/>
            <a:ext cx="3166305" cy="775597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1216660">
              <a:lnSpc>
                <a:spcPct val="120000"/>
              </a:lnSpc>
              <a:spcBef>
                <a:spcPct val="20000"/>
              </a:spcBef>
            </a:pPr>
            <a:r>
              <a:rPr lang="zh-CN" altLang="en-US" sz="1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单击此处编辑您要的内容。建议字体使用微软雅黑。</a:t>
            </a:r>
            <a:r>
              <a:rPr lang="zh-CN" altLang="en-US" sz="1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更多作品请在稻壳儿搜索：</a:t>
            </a: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野百合</a:t>
            </a:r>
            <a:r>
              <a:rPr lang="zh-CN" altLang="en-US" sz="1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。</a:t>
            </a:r>
            <a:endParaRPr lang="en-US" altLang="zh-CN" sz="1400" dirty="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6"/>
          <p:cNvGrpSpPr/>
          <p:nvPr/>
        </p:nvGrpSpPr>
        <p:grpSpPr bwMode="auto">
          <a:xfrm>
            <a:off x="288825" y="272851"/>
            <a:ext cx="704597" cy="464734"/>
            <a:chOff x="0" y="0"/>
            <a:chExt cx="2239" cy="1479"/>
          </a:xfrm>
        </p:grpSpPr>
        <p:sp>
          <p:nvSpPr>
            <p:cNvPr id="3" name="AutoShape 17"/>
            <p:cNvSpPr/>
            <p:nvPr/>
          </p:nvSpPr>
          <p:spPr bwMode="auto">
            <a:xfrm>
              <a:off x="708" y="34"/>
              <a:ext cx="1481" cy="1270"/>
            </a:xfrm>
            <a:custGeom>
              <a:avLst/>
              <a:gdLst/>
              <a:ahLst/>
              <a:cxnLst/>
              <a:rect l="0" t="0" r="r" b="b"/>
              <a:pathLst>
                <a:path w="21600" h="21600">
                  <a:moveTo>
                    <a:pt x="577" y="11364"/>
                  </a:moveTo>
                  <a:lnTo>
                    <a:pt x="0" y="21600"/>
                  </a:lnTo>
                  <a:lnTo>
                    <a:pt x="21600" y="0"/>
                  </a:lnTo>
                  <a:lnTo>
                    <a:pt x="577" y="11364"/>
                  </a:lnTo>
                  <a:close/>
                  <a:moveTo>
                    <a:pt x="577" y="11364"/>
                  </a:moveTo>
                </a:path>
              </a:pathLst>
            </a:custGeom>
            <a:solidFill>
              <a:schemeClr val="accent6">
                <a:lumMod val="50000"/>
              </a:schemeClr>
            </a:solidFill>
            <a:ln w="25400" cap="flat">
              <a:solidFill>
                <a:schemeClr val="tx1">
                  <a:alpha val="0"/>
                </a:schemeClr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Gill Sans" charset="0"/>
                <a:ea typeface="Heiti SC Light" charset="0"/>
                <a:sym typeface="Gill Sans" charset="0"/>
              </a:endParaRPr>
            </a:p>
          </p:txBody>
        </p:sp>
        <p:sp>
          <p:nvSpPr>
            <p:cNvPr id="4" name="AutoShape 18"/>
            <p:cNvSpPr/>
            <p:nvPr/>
          </p:nvSpPr>
          <p:spPr bwMode="auto">
            <a:xfrm>
              <a:off x="671" y="54"/>
              <a:ext cx="1518" cy="1297"/>
            </a:xfrm>
            <a:custGeom>
              <a:avLst/>
              <a:gdLst/>
              <a:ahLst/>
              <a:cxnLst/>
              <a:rect l="0" t="0" r="r" b="b"/>
              <a:pathLst>
                <a:path w="21600" h="21600">
                  <a:moveTo>
                    <a:pt x="338" y="10512"/>
                  </a:moveTo>
                  <a:lnTo>
                    <a:pt x="0" y="21600"/>
                  </a:lnTo>
                  <a:lnTo>
                    <a:pt x="2612" y="12113"/>
                  </a:lnTo>
                  <a:lnTo>
                    <a:pt x="21600" y="0"/>
                  </a:lnTo>
                  <a:lnTo>
                    <a:pt x="14474" y="1859"/>
                  </a:lnTo>
                  <a:lnTo>
                    <a:pt x="338" y="10512"/>
                  </a:lnTo>
                  <a:close/>
                  <a:moveTo>
                    <a:pt x="338" y="10512"/>
                  </a:moveTo>
                </a:path>
              </a:pathLst>
            </a:custGeom>
            <a:solidFill>
              <a:srgbClr val="92D050"/>
            </a:solidFill>
            <a:ln w="25400" cap="flat">
              <a:solidFill>
                <a:schemeClr val="tx1">
                  <a:alpha val="0"/>
                </a:schemeClr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Gill Sans" charset="0"/>
                <a:ea typeface="Heiti SC Light" charset="0"/>
                <a:sym typeface="Gill Sans" charset="0"/>
              </a:endParaRPr>
            </a:p>
          </p:txBody>
        </p:sp>
        <p:sp>
          <p:nvSpPr>
            <p:cNvPr id="5" name="AutoShape 19"/>
            <p:cNvSpPr/>
            <p:nvPr/>
          </p:nvSpPr>
          <p:spPr bwMode="auto">
            <a:xfrm>
              <a:off x="0" y="0"/>
              <a:ext cx="2239" cy="700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w 21600"/>
                <a:gd name="T9" fmla="*/ 0 h 2160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1600" h="21600">
                  <a:moveTo>
                    <a:pt x="0" y="12991"/>
                  </a:moveTo>
                  <a:lnTo>
                    <a:pt x="6723" y="21600"/>
                  </a:lnTo>
                  <a:lnTo>
                    <a:pt x="21600" y="0"/>
                  </a:lnTo>
                  <a:lnTo>
                    <a:pt x="0" y="12991"/>
                  </a:lnTo>
                  <a:close/>
                  <a:moveTo>
                    <a:pt x="0" y="12991"/>
                  </a:moveTo>
                </a:path>
              </a:pathLst>
            </a:custGeom>
            <a:solidFill>
              <a:srgbClr val="00B050"/>
            </a:solidFill>
            <a:ln w="25400" cap="flat">
              <a:solidFill>
                <a:schemeClr val="tx1">
                  <a:alpha val="0"/>
                </a:schemeClr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zh-CN" altLang="en-US"/>
            </a:p>
          </p:txBody>
        </p:sp>
        <p:sp>
          <p:nvSpPr>
            <p:cNvPr id="6" name="AutoShape 20"/>
            <p:cNvSpPr/>
            <p:nvPr/>
          </p:nvSpPr>
          <p:spPr bwMode="auto">
            <a:xfrm>
              <a:off x="876" y="11"/>
              <a:ext cx="1335" cy="1468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w 21600"/>
                <a:gd name="T9" fmla="*/ 0 h 2160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1600" h="21600">
                  <a:moveTo>
                    <a:pt x="0" y="10747"/>
                  </a:moveTo>
                  <a:lnTo>
                    <a:pt x="21600" y="0"/>
                  </a:lnTo>
                  <a:lnTo>
                    <a:pt x="7562" y="21600"/>
                  </a:lnTo>
                  <a:lnTo>
                    <a:pt x="0" y="10747"/>
                  </a:lnTo>
                  <a:close/>
                  <a:moveTo>
                    <a:pt x="0" y="10747"/>
                  </a:moveTo>
                </a:path>
              </a:pathLst>
            </a:custGeom>
            <a:solidFill>
              <a:srgbClr val="00B050"/>
            </a:solidFill>
            <a:ln w="25400" cap="flat">
              <a:solidFill>
                <a:schemeClr val="tx1">
                  <a:alpha val="0"/>
                </a:schemeClr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zh-CN" altLang="en-US"/>
            </a:p>
          </p:txBody>
        </p:sp>
      </p:grpSp>
      <p:sp>
        <p:nvSpPr>
          <p:cNvPr id="7" name="文本框 2"/>
          <p:cNvSpPr txBox="1"/>
          <p:nvPr/>
        </p:nvSpPr>
        <p:spPr>
          <a:xfrm>
            <a:off x="1057934" y="292751"/>
            <a:ext cx="2452910" cy="40011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dist"/>
            <a:r>
              <a:rPr lang="zh-CN" altLang="en-US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点击此处添加目录</a:t>
            </a:r>
          </a:p>
        </p:txBody>
      </p:sp>
      <p:sp>
        <p:nvSpPr>
          <p:cNvPr id="8" name="Freeform 25"/>
          <p:cNvSpPr/>
          <p:nvPr/>
        </p:nvSpPr>
        <p:spPr bwMode="auto">
          <a:xfrm>
            <a:off x="1972279" y="3531390"/>
            <a:ext cx="842737" cy="1491596"/>
          </a:xfrm>
          <a:custGeom>
            <a:avLst/>
            <a:gdLst/>
            <a:ahLst/>
            <a:cxnLst>
              <a:cxn ang="0">
                <a:pos x="766" y="0"/>
              </a:cxn>
              <a:cxn ang="0">
                <a:pos x="704" y="60"/>
              </a:cxn>
              <a:cxn ang="0">
                <a:pos x="616" y="162"/>
              </a:cxn>
              <a:cxn ang="0">
                <a:pos x="566" y="228"/>
              </a:cxn>
              <a:cxn ang="0">
                <a:pos x="516" y="306"/>
              </a:cxn>
              <a:cxn ang="0">
                <a:pos x="468" y="392"/>
              </a:cxn>
              <a:cxn ang="0">
                <a:pos x="426" y="488"/>
              </a:cxn>
              <a:cxn ang="0">
                <a:pos x="392" y="592"/>
              </a:cxn>
              <a:cxn ang="0">
                <a:pos x="370" y="704"/>
              </a:cxn>
              <a:cxn ang="0">
                <a:pos x="360" y="822"/>
              </a:cxn>
              <a:cxn ang="0">
                <a:pos x="366" y="948"/>
              </a:cxn>
              <a:cxn ang="0">
                <a:pos x="382" y="1044"/>
              </a:cxn>
              <a:cxn ang="0">
                <a:pos x="400" y="1112"/>
              </a:cxn>
              <a:cxn ang="0">
                <a:pos x="422" y="1180"/>
              </a:cxn>
              <a:cxn ang="0">
                <a:pos x="452" y="1250"/>
              </a:cxn>
              <a:cxn ang="0">
                <a:pos x="486" y="1320"/>
              </a:cxn>
              <a:cxn ang="0">
                <a:pos x="116" y="1288"/>
              </a:cxn>
              <a:cxn ang="0">
                <a:pos x="110" y="1286"/>
              </a:cxn>
              <a:cxn ang="0">
                <a:pos x="76" y="1252"/>
              </a:cxn>
              <a:cxn ang="0">
                <a:pos x="52" y="1220"/>
              </a:cxn>
              <a:cxn ang="0">
                <a:pos x="30" y="1176"/>
              </a:cxn>
              <a:cxn ang="0">
                <a:pos x="12" y="1118"/>
              </a:cxn>
              <a:cxn ang="0">
                <a:pos x="0" y="1046"/>
              </a:cxn>
              <a:cxn ang="0">
                <a:pos x="2" y="956"/>
              </a:cxn>
              <a:cxn ang="0">
                <a:pos x="6" y="904"/>
              </a:cxn>
              <a:cxn ang="0">
                <a:pos x="22" y="804"/>
              </a:cxn>
              <a:cxn ang="0">
                <a:pos x="48" y="710"/>
              </a:cxn>
              <a:cxn ang="0">
                <a:pos x="80" y="624"/>
              </a:cxn>
              <a:cxn ang="0">
                <a:pos x="118" y="544"/>
              </a:cxn>
              <a:cxn ang="0">
                <a:pos x="162" y="470"/>
              </a:cxn>
              <a:cxn ang="0">
                <a:pos x="212" y="402"/>
              </a:cxn>
              <a:cxn ang="0">
                <a:pos x="264" y="338"/>
              </a:cxn>
              <a:cxn ang="0">
                <a:pos x="292" y="308"/>
              </a:cxn>
              <a:cxn ang="0">
                <a:pos x="354" y="250"/>
              </a:cxn>
              <a:cxn ang="0">
                <a:pos x="426" y="194"/>
              </a:cxn>
              <a:cxn ang="0">
                <a:pos x="502" y="142"/>
              </a:cxn>
              <a:cxn ang="0">
                <a:pos x="646" y="60"/>
              </a:cxn>
              <a:cxn ang="0">
                <a:pos x="766" y="0"/>
              </a:cxn>
            </a:cxnLst>
            <a:rect l="0" t="0" r="r" b="b"/>
            <a:pathLst>
              <a:path w="766" h="1356">
                <a:moveTo>
                  <a:pt x="766" y="0"/>
                </a:moveTo>
                <a:lnTo>
                  <a:pt x="766" y="0"/>
                </a:lnTo>
                <a:lnTo>
                  <a:pt x="736" y="28"/>
                </a:lnTo>
                <a:lnTo>
                  <a:pt x="704" y="60"/>
                </a:lnTo>
                <a:lnTo>
                  <a:pt x="662" y="106"/>
                </a:lnTo>
                <a:lnTo>
                  <a:pt x="616" y="162"/>
                </a:lnTo>
                <a:lnTo>
                  <a:pt x="590" y="194"/>
                </a:lnTo>
                <a:lnTo>
                  <a:pt x="566" y="228"/>
                </a:lnTo>
                <a:lnTo>
                  <a:pt x="540" y="266"/>
                </a:lnTo>
                <a:lnTo>
                  <a:pt x="516" y="306"/>
                </a:lnTo>
                <a:lnTo>
                  <a:pt x="492" y="348"/>
                </a:lnTo>
                <a:lnTo>
                  <a:pt x="468" y="392"/>
                </a:lnTo>
                <a:lnTo>
                  <a:pt x="446" y="438"/>
                </a:lnTo>
                <a:lnTo>
                  <a:pt x="426" y="488"/>
                </a:lnTo>
                <a:lnTo>
                  <a:pt x="408" y="538"/>
                </a:lnTo>
                <a:lnTo>
                  <a:pt x="392" y="592"/>
                </a:lnTo>
                <a:lnTo>
                  <a:pt x="380" y="646"/>
                </a:lnTo>
                <a:lnTo>
                  <a:pt x="370" y="704"/>
                </a:lnTo>
                <a:lnTo>
                  <a:pt x="362" y="762"/>
                </a:lnTo>
                <a:lnTo>
                  <a:pt x="360" y="822"/>
                </a:lnTo>
                <a:lnTo>
                  <a:pt x="360" y="884"/>
                </a:lnTo>
                <a:lnTo>
                  <a:pt x="366" y="948"/>
                </a:lnTo>
                <a:lnTo>
                  <a:pt x="376" y="1012"/>
                </a:lnTo>
                <a:lnTo>
                  <a:pt x="382" y="1044"/>
                </a:lnTo>
                <a:lnTo>
                  <a:pt x="390" y="1078"/>
                </a:lnTo>
                <a:lnTo>
                  <a:pt x="400" y="1112"/>
                </a:lnTo>
                <a:lnTo>
                  <a:pt x="410" y="1146"/>
                </a:lnTo>
                <a:lnTo>
                  <a:pt x="422" y="1180"/>
                </a:lnTo>
                <a:lnTo>
                  <a:pt x="436" y="1214"/>
                </a:lnTo>
                <a:lnTo>
                  <a:pt x="452" y="1250"/>
                </a:lnTo>
                <a:lnTo>
                  <a:pt x="468" y="1284"/>
                </a:lnTo>
                <a:lnTo>
                  <a:pt x="486" y="1320"/>
                </a:lnTo>
                <a:lnTo>
                  <a:pt x="508" y="1356"/>
                </a:lnTo>
                <a:lnTo>
                  <a:pt x="116" y="1288"/>
                </a:lnTo>
                <a:lnTo>
                  <a:pt x="116" y="1288"/>
                </a:lnTo>
                <a:lnTo>
                  <a:pt x="110" y="1286"/>
                </a:lnTo>
                <a:lnTo>
                  <a:pt x="96" y="1274"/>
                </a:lnTo>
                <a:lnTo>
                  <a:pt x="76" y="1252"/>
                </a:lnTo>
                <a:lnTo>
                  <a:pt x="64" y="1238"/>
                </a:lnTo>
                <a:lnTo>
                  <a:pt x="52" y="1220"/>
                </a:lnTo>
                <a:lnTo>
                  <a:pt x="40" y="1200"/>
                </a:lnTo>
                <a:lnTo>
                  <a:pt x="30" y="1176"/>
                </a:lnTo>
                <a:lnTo>
                  <a:pt x="20" y="1148"/>
                </a:lnTo>
                <a:lnTo>
                  <a:pt x="12" y="1118"/>
                </a:lnTo>
                <a:lnTo>
                  <a:pt x="6" y="1084"/>
                </a:lnTo>
                <a:lnTo>
                  <a:pt x="0" y="1046"/>
                </a:lnTo>
                <a:lnTo>
                  <a:pt x="0" y="1002"/>
                </a:lnTo>
                <a:lnTo>
                  <a:pt x="2" y="956"/>
                </a:lnTo>
                <a:lnTo>
                  <a:pt x="2" y="956"/>
                </a:lnTo>
                <a:lnTo>
                  <a:pt x="6" y="904"/>
                </a:lnTo>
                <a:lnTo>
                  <a:pt x="14" y="852"/>
                </a:lnTo>
                <a:lnTo>
                  <a:pt x="22" y="804"/>
                </a:lnTo>
                <a:lnTo>
                  <a:pt x="34" y="756"/>
                </a:lnTo>
                <a:lnTo>
                  <a:pt x="48" y="710"/>
                </a:lnTo>
                <a:lnTo>
                  <a:pt x="62" y="666"/>
                </a:lnTo>
                <a:lnTo>
                  <a:pt x="80" y="624"/>
                </a:lnTo>
                <a:lnTo>
                  <a:pt x="98" y="584"/>
                </a:lnTo>
                <a:lnTo>
                  <a:pt x="118" y="544"/>
                </a:lnTo>
                <a:lnTo>
                  <a:pt x="140" y="508"/>
                </a:lnTo>
                <a:lnTo>
                  <a:pt x="162" y="470"/>
                </a:lnTo>
                <a:lnTo>
                  <a:pt x="186" y="436"/>
                </a:lnTo>
                <a:lnTo>
                  <a:pt x="212" y="402"/>
                </a:lnTo>
                <a:lnTo>
                  <a:pt x="238" y="370"/>
                </a:lnTo>
                <a:lnTo>
                  <a:pt x="264" y="338"/>
                </a:lnTo>
                <a:lnTo>
                  <a:pt x="292" y="308"/>
                </a:lnTo>
                <a:lnTo>
                  <a:pt x="292" y="308"/>
                </a:lnTo>
                <a:lnTo>
                  <a:pt x="322" y="278"/>
                </a:lnTo>
                <a:lnTo>
                  <a:pt x="354" y="250"/>
                </a:lnTo>
                <a:lnTo>
                  <a:pt x="390" y="220"/>
                </a:lnTo>
                <a:lnTo>
                  <a:pt x="426" y="194"/>
                </a:lnTo>
                <a:lnTo>
                  <a:pt x="464" y="168"/>
                </a:lnTo>
                <a:lnTo>
                  <a:pt x="502" y="142"/>
                </a:lnTo>
                <a:lnTo>
                  <a:pt x="578" y="98"/>
                </a:lnTo>
                <a:lnTo>
                  <a:pt x="646" y="60"/>
                </a:lnTo>
                <a:lnTo>
                  <a:pt x="704" y="30"/>
                </a:lnTo>
                <a:lnTo>
                  <a:pt x="766" y="0"/>
                </a:lnTo>
                <a:lnTo>
                  <a:pt x="766" y="0"/>
                </a:lnTo>
                <a:close/>
              </a:path>
            </a:pathLst>
          </a:custGeom>
          <a:solidFill>
            <a:srgbClr val="146BAC"/>
          </a:solidFill>
          <a:ln w="19050">
            <a:noFill/>
            <a:headEnd type="oval"/>
            <a:tailEnd type="oval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Malgun Gothic" panose="020B0503020000020004" pitchFamily="34" charset="-127"/>
                <a:ea typeface="Malgun Gothic" panose="020B0503020000020004" pitchFamily="34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Malgun Gothic" panose="020B0503020000020004" pitchFamily="34" charset="-127"/>
                <a:ea typeface="Malgun Gothic" panose="020B0503020000020004" pitchFamily="34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Malgun Gothic" panose="020B0503020000020004" pitchFamily="34" charset="-127"/>
                <a:ea typeface="Malgun Gothic" panose="020B0503020000020004" pitchFamily="34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Malgun Gothic" panose="020B0503020000020004" pitchFamily="34" charset="-127"/>
                <a:ea typeface="Malgun Gothic" panose="020B0503020000020004" pitchFamily="34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Malgun Gothic" panose="020B0503020000020004" pitchFamily="34" charset="-127"/>
                <a:ea typeface="Malgun Gothic" panose="020B0503020000020004" pitchFamily="34" charset="-127"/>
              </a:defRPr>
            </a:lvl5pPr>
            <a:lvl6pPr marL="2514600" indent="-228600" fontAlgn="base" latinLnBrk="1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algun Gothic" panose="020B0503020000020004" pitchFamily="34" charset="-127"/>
                <a:ea typeface="Malgun Gothic" panose="020B0503020000020004" pitchFamily="34" charset="-127"/>
              </a:defRPr>
            </a:lvl6pPr>
            <a:lvl7pPr marL="2971800" indent="-228600" fontAlgn="base" latinLnBrk="1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algun Gothic" panose="020B0503020000020004" pitchFamily="34" charset="-127"/>
                <a:ea typeface="Malgun Gothic" panose="020B0503020000020004" pitchFamily="34" charset="-127"/>
              </a:defRPr>
            </a:lvl7pPr>
            <a:lvl8pPr marL="3429000" indent="-228600" fontAlgn="base" latinLnBrk="1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algun Gothic" panose="020B0503020000020004" pitchFamily="34" charset="-127"/>
                <a:ea typeface="Malgun Gothic" panose="020B0503020000020004" pitchFamily="34" charset="-127"/>
              </a:defRPr>
            </a:lvl8pPr>
            <a:lvl9pPr marL="3886200" indent="-228600" fontAlgn="base" latinLnBrk="1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algun Gothic" panose="020B0503020000020004" pitchFamily="34" charset="-127"/>
                <a:ea typeface="Malgun Gothic" panose="020B0503020000020004" pitchFamily="34" charset="-127"/>
              </a:defRPr>
            </a:lvl9pPr>
          </a:lstStyle>
          <a:p>
            <a:pPr algn="ctr"/>
            <a:endParaRPr lang="ko-KR" altLang="en-US">
              <a:solidFill>
                <a:prstClr val="black"/>
              </a:solidFill>
              <a:latin typeface="Arial" panose="020B0604020202020204" pitchFamily="34" charset="0"/>
              <a:ea typeface="+mn-ea"/>
              <a:cs typeface="+mn-ea"/>
              <a:sym typeface="Arial" panose="020B0604020202020204" pitchFamily="34" charset="0"/>
            </a:endParaRPr>
          </a:p>
        </p:txBody>
      </p:sp>
      <p:sp>
        <p:nvSpPr>
          <p:cNvPr id="9" name="Freeform 25"/>
          <p:cNvSpPr/>
          <p:nvPr/>
        </p:nvSpPr>
        <p:spPr bwMode="auto">
          <a:xfrm rot="14549685">
            <a:off x="4375559" y="4526588"/>
            <a:ext cx="842597" cy="1491843"/>
          </a:xfrm>
          <a:custGeom>
            <a:avLst/>
            <a:gdLst/>
            <a:ahLst/>
            <a:cxnLst>
              <a:cxn ang="0">
                <a:pos x="766" y="0"/>
              </a:cxn>
              <a:cxn ang="0">
                <a:pos x="704" y="60"/>
              </a:cxn>
              <a:cxn ang="0">
                <a:pos x="616" y="162"/>
              </a:cxn>
              <a:cxn ang="0">
                <a:pos x="566" y="228"/>
              </a:cxn>
              <a:cxn ang="0">
                <a:pos x="516" y="306"/>
              </a:cxn>
              <a:cxn ang="0">
                <a:pos x="468" y="392"/>
              </a:cxn>
              <a:cxn ang="0">
                <a:pos x="426" y="488"/>
              </a:cxn>
              <a:cxn ang="0">
                <a:pos x="392" y="592"/>
              </a:cxn>
              <a:cxn ang="0">
                <a:pos x="370" y="704"/>
              </a:cxn>
              <a:cxn ang="0">
                <a:pos x="360" y="822"/>
              </a:cxn>
              <a:cxn ang="0">
                <a:pos x="366" y="948"/>
              </a:cxn>
              <a:cxn ang="0">
                <a:pos x="382" y="1044"/>
              </a:cxn>
              <a:cxn ang="0">
                <a:pos x="400" y="1112"/>
              </a:cxn>
              <a:cxn ang="0">
                <a:pos x="422" y="1180"/>
              </a:cxn>
              <a:cxn ang="0">
                <a:pos x="452" y="1250"/>
              </a:cxn>
              <a:cxn ang="0">
                <a:pos x="486" y="1320"/>
              </a:cxn>
              <a:cxn ang="0">
                <a:pos x="116" y="1288"/>
              </a:cxn>
              <a:cxn ang="0">
                <a:pos x="110" y="1286"/>
              </a:cxn>
              <a:cxn ang="0">
                <a:pos x="76" y="1252"/>
              </a:cxn>
              <a:cxn ang="0">
                <a:pos x="52" y="1220"/>
              </a:cxn>
              <a:cxn ang="0">
                <a:pos x="30" y="1176"/>
              </a:cxn>
              <a:cxn ang="0">
                <a:pos x="12" y="1118"/>
              </a:cxn>
              <a:cxn ang="0">
                <a:pos x="0" y="1046"/>
              </a:cxn>
              <a:cxn ang="0">
                <a:pos x="2" y="956"/>
              </a:cxn>
              <a:cxn ang="0">
                <a:pos x="6" y="904"/>
              </a:cxn>
              <a:cxn ang="0">
                <a:pos x="22" y="804"/>
              </a:cxn>
              <a:cxn ang="0">
                <a:pos x="48" y="710"/>
              </a:cxn>
              <a:cxn ang="0">
                <a:pos x="80" y="624"/>
              </a:cxn>
              <a:cxn ang="0">
                <a:pos x="118" y="544"/>
              </a:cxn>
              <a:cxn ang="0">
                <a:pos x="162" y="470"/>
              </a:cxn>
              <a:cxn ang="0">
                <a:pos x="212" y="402"/>
              </a:cxn>
              <a:cxn ang="0">
                <a:pos x="264" y="338"/>
              </a:cxn>
              <a:cxn ang="0">
                <a:pos x="292" y="308"/>
              </a:cxn>
              <a:cxn ang="0">
                <a:pos x="354" y="250"/>
              </a:cxn>
              <a:cxn ang="0">
                <a:pos x="426" y="194"/>
              </a:cxn>
              <a:cxn ang="0">
                <a:pos x="502" y="142"/>
              </a:cxn>
              <a:cxn ang="0">
                <a:pos x="646" y="60"/>
              </a:cxn>
              <a:cxn ang="0">
                <a:pos x="766" y="0"/>
              </a:cxn>
            </a:cxnLst>
            <a:rect l="0" t="0" r="r" b="b"/>
            <a:pathLst>
              <a:path w="766" h="1356">
                <a:moveTo>
                  <a:pt x="766" y="0"/>
                </a:moveTo>
                <a:lnTo>
                  <a:pt x="766" y="0"/>
                </a:lnTo>
                <a:lnTo>
                  <a:pt x="736" y="28"/>
                </a:lnTo>
                <a:lnTo>
                  <a:pt x="704" y="60"/>
                </a:lnTo>
                <a:lnTo>
                  <a:pt x="662" y="106"/>
                </a:lnTo>
                <a:lnTo>
                  <a:pt x="616" y="162"/>
                </a:lnTo>
                <a:lnTo>
                  <a:pt x="590" y="194"/>
                </a:lnTo>
                <a:lnTo>
                  <a:pt x="566" y="228"/>
                </a:lnTo>
                <a:lnTo>
                  <a:pt x="540" y="266"/>
                </a:lnTo>
                <a:lnTo>
                  <a:pt x="516" y="306"/>
                </a:lnTo>
                <a:lnTo>
                  <a:pt x="492" y="348"/>
                </a:lnTo>
                <a:lnTo>
                  <a:pt x="468" y="392"/>
                </a:lnTo>
                <a:lnTo>
                  <a:pt x="446" y="438"/>
                </a:lnTo>
                <a:lnTo>
                  <a:pt x="426" y="488"/>
                </a:lnTo>
                <a:lnTo>
                  <a:pt x="408" y="538"/>
                </a:lnTo>
                <a:lnTo>
                  <a:pt x="392" y="592"/>
                </a:lnTo>
                <a:lnTo>
                  <a:pt x="380" y="646"/>
                </a:lnTo>
                <a:lnTo>
                  <a:pt x="370" y="704"/>
                </a:lnTo>
                <a:lnTo>
                  <a:pt x="362" y="762"/>
                </a:lnTo>
                <a:lnTo>
                  <a:pt x="360" y="822"/>
                </a:lnTo>
                <a:lnTo>
                  <a:pt x="360" y="884"/>
                </a:lnTo>
                <a:lnTo>
                  <a:pt x="366" y="948"/>
                </a:lnTo>
                <a:lnTo>
                  <a:pt x="376" y="1012"/>
                </a:lnTo>
                <a:lnTo>
                  <a:pt x="382" y="1044"/>
                </a:lnTo>
                <a:lnTo>
                  <a:pt x="390" y="1078"/>
                </a:lnTo>
                <a:lnTo>
                  <a:pt x="400" y="1112"/>
                </a:lnTo>
                <a:lnTo>
                  <a:pt x="410" y="1146"/>
                </a:lnTo>
                <a:lnTo>
                  <a:pt x="422" y="1180"/>
                </a:lnTo>
                <a:lnTo>
                  <a:pt x="436" y="1214"/>
                </a:lnTo>
                <a:lnTo>
                  <a:pt x="452" y="1250"/>
                </a:lnTo>
                <a:lnTo>
                  <a:pt x="468" y="1284"/>
                </a:lnTo>
                <a:lnTo>
                  <a:pt x="486" y="1320"/>
                </a:lnTo>
                <a:lnTo>
                  <a:pt x="508" y="1356"/>
                </a:lnTo>
                <a:lnTo>
                  <a:pt x="116" y="1288"/>
                </a:lnTo>
                <a:lnTo>
                  <a:pt x="116" y="1288"/>
                </a:lnTo>
                <a:lnTo>
                  <a:pt x="110" y="1286"/>
                </a:lnTo>
                <a:lnTo>
                  <a:pt x="96" y="1274"/>
                </a:lnTo>
                <a:lnTo>
                  <a:pt x="76" y="1252"/>
                </a:lnTo>
                <a:lnTo>
                  <a:pt x="64" y="1238"/>
                </a:lnTo>
                <a:lnTo>
                  <a:pt x="52" y="1220"/>
                </a:lnTo>
                <a:lnTo>
                  <a:pt x="40" y="1200"/>
                </a:lnTo>
                <a:lnTo>
                  <a:pt x="30" y="1176"/>
                </a:lnTo>
                <a:lnTo>
                  <a:pt x="20" y="1148"/>
                </a:lnTo>
                <a:lnTo>
                  <a:pt x="12" y="1118"/>
                </a:lnTo>
                <a:lnTo>
                  <a:pt x="6" y="1084"/>
                </a:lnTo>
                <a:lnTo>
                  <a:pt x="0" y="1046"/>
                </a:lnTo>
                <a:lnTo>
                  <a:pt x="0" y="1002"/>
                </a:lnTo>
                <a:lnTo>
                  <a:pt x="2" y="956"/>
                </a:lnTo>
                <a:lnTo>
                  <a:pt x="2" y="956"/>
                </a:lnTo>
                <a:lnTo>
                  <a:pt x="6" y="904"/>
                </a:lnTo>
                <a:lnTo>
                  <a:pt x="14" y="852"/>
                </a:lnTo>
                <a:lnTo>
                  <a:pt x="22" y="804"/>
                </a:lnTo>
                <a:lnTo>
                  <a:pt x="34" y="756"/>
                </a:lnTo>
                <a:lnTo>
                  <a:pt x="48" y="710"/>
                </a:lnTo>
                <a:lnTo>
                  <a:pt x="62" y="666"/>
                </a:lnTo>
                <a:lnTo>
                  <a:pt x="80" y="624"/>
                </a:lnTo>
                <a:lnTo>
                  <a:pt x="98" y="584"/>
                </a:lnTo>
                <a:lnTo>
                  <a:pt x="118" y="544"/>
                </a:lnTo>
                <a:lnTo>
                  <a:pt x="140" y="508"/>
                </a:lnTo>
                <a:lnTo>
                  <a:pt x="162" y="470"/>
                </a:lnTo>
                <a:lnTo>
                  <a:pt x="186" y="436"/>
                </a:lnTo>
                <a:lnTo>
                  <a:pt x="212" y="402"/>
                </a:lnTo>
                <a:lnTo>
                  <a:pt x="238" y="370"/>
                </a:lnTo>
                <a:lnTo>
                  <a:pt x="264" y="338"/>
                </a:lnTo>
                <a:lnTo>
                  <a:pt x="292" y="308"/>
                </a:lnTo>
                <a:lnTo>
                  <a:pt x="292" y="308"/>
                </a:lnTo>
                <a:lnTo>
                  <a:pt x="322" y="278"/>
                </a:lnTo>
                <a:lnTo>
                  <a:pt x="354" y="250"/>
                </a:lnTo>
                <a:lnTo>
                  <a:pt x="390" y="220"/>
                </a:lnTo>
                <a:lnTo>
                  <a:pt x="426" y="194"/>
                </a:lnTo>
                <a:lnTo>
                  <a:pt x="464" y="168"/>
                </a:lnTo>
                <a:lnTo>
                  <a:pt x="502" y="142"/>
                </a:lnTo>
                <a:lnTo>
                  <a:pt x="578" y="98"/>
                </a:lnTo>
                <a:lnTo>
                  <a:pt x="646" y="60"/>
                </a:lnTo>
                <a:lnTo>
                  <a:pt x="704" y="30"/>
                </a:lnTo>
                <a:lnTo>
                  <a:pt x="766" y="0"/>
                </a:lnTo>
                <a:lnTo>
                  <a:pt x="766" y="0"/>
                </a:lnTo>
                <a:close/>
              </a:path>
            </a:pathLst>
          </a:custGeom>
          <a:solidFill>
            <a:srgbClr val="D6A203"/>
          </a:solidFill>
          <a:ln w="19050">
            <a:noFill/>
            <a:headEnd type="oval"/>
            <a:tailEnd type="oval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Malgun Gothic" panose="020B0503020000020004" pitchFamily="34" charset="-127"/>
                <a:ea typeface="Malgun Gothic" panose="020B0503020000020004" pitchFamily="34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Malgun Gothic" panose="020B0503020000020004" pitchFamily="34" charset="-127"/>
                <a:ea typeface="Malgun Gothic" panose="020B0503020000020004" pitchFamily="34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Malgun Gothic" panose="020B0503020000020004" pitchFamily="34" charset="-127"/>
                <a:ea typeface="Malgun Gothic" panose="020B0503020000020004" pitchFamily="34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Malgun Gothic" panose="020B0503020000020004" pitchFamily="34" charset="-127"/>
                <a:ea typeface="Malgun Gothic" panose="020B0503020000020004" pitchFamily="34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Malgun Gothic" panose="020B0503020000020004" pitchFamily="34" charset="-127"/>
                <a:ea typeface="Malgun Gothic" panose="020B0503020000020004" pitchFamily="34" charset="-127"/>
              </a:defRPr>
            </a:lvl5pPr>
            <a:lvl6pPr marL="2514600" indent="-228600" fontAlgn="base" latinLnBrk="1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algun Gothic" panose="020B0503020000020004" pitchFamily="34" charset="-127"/>
                <a:ea typeface="Malgun Gothic" panose="020B0503020000020004" pitchFamily="34" charset="-127"/>
              </a:defRPr>
            </a:lvl6pPr>
            <a:lvl7pPr marL="2971800" indent="-228600" fontAlgn="base" latinLnBrk="1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algun Gothic" panose="020B0503020000020004" pitchFamily="34" charset="-127"/>
                <a:ea typeface="Malgun Gothic" panose="020B0503020000020004" pitchFamily="34" charset="-127"/>
              </a:defRPr>
            </a:lvl7pPr>
            <a:lvl8pPr marL="3429000" indent="-228600" fontAlgn="base" latinLnBrk="1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algun Gothic" panose="020B0503020000020004" pitchFamily="34" charset="-127"/>
                <a:ea typeface="Malgun Gothic" panose="020B0503020000020004" pitchFamily="34" charset="-127"/>
              </a:defRPr>
            </a:lvl8pPr>
            <a:lvl9pPr marL="3886200" indent="-228600" fontAlgn="base" latinLnBrk="1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algun Gothic" panose="020B0503020000020004" pitchFamily="34" charset="-127"/>
                <a:ea typeface="Malgun Gothic" panose="020B0503020000020004" pitchFamily="34" charset="-127"/>
              </a:defRPr>
            </a:lvl9pPr>
          </a:lstStyle>
          <a:p>
            <a:pPr algn="ctr"/>
            <a:endParaRPr lang="ko-KR" altLang="en-US">
              <a:solidFill>
                <a:prstClr val="black"/>
              </a:solidFill>
              <a:latin typeface="Arial" panose="020B0604020202020204" pitchFamily="34" charset="0"/>
              <a:ea typeface="+mn-ea"/>
              <a:cs typeface="+mn-ea"/>
              <a:sym typeface="Arial" panose="020B0604020202020204" pitchFamily="34" charset="0"/>
            </a:endParaRPr>
          </a:p>
        </p:txBody>
      </p:sp>
      <p:sp>
        <p:nvSpPr>
          <p:cNvPr id="10" name="Freeform 25"/>
          <p:cNvSpPr/>
          <p:nvPr/>
        </p:nvSpPr>
        <p:spPr bwMode="auto">
          <a:xfrm rot="7202387">
            <a:off x="4073603" y="1879431"/>
            <a:ext cx="842597" cy="1491843"/>
          </a:xfrm>
          <a:custGeom>
            <a:avLst/>
            <a:gdLst/>
            <a:ahLst/>
            <a:cxnLst>
              <a:cxn ang="0">
                <a:pos x="766" y="0"/>
              </a:cxn>
              <a:cxn ang="0">
                <a:pos x="704" y="60"/>
              </a:cxn>
              <a:cxn ang="0">
                <a:pos x="616" y="162"/>
              </a:cxn>
              <a:cxn ang="0">
                <a:pos x="566" y="228"/>
              </a:cxn>
              <a:cxn ang="0">
                <a:pos x="516" y="306"/>
              </a:cxn>
              <a:cxn ang="0">
                <a:pos x="468" y="392"/>
              </a:cxn>
              <a:cxn ang="0">
                <a:pos x="426" y="488"/>
              </a:cxn>
              <a:cxn ang="0">
                <a:pos x="392" y="592"/>
              </a:cxn>
              <a:cxn ang="0">
                <a:pos x="370" y="704"/>
              </a:cxn>
              <a:cxn ang="0">
                <a:pos x="360" y="822"/>
              </a:cxn>
              <a:cxn ang="0">
                <a:pos x="366" y="948"/>
              </a:cxn>
              <a:cxn ang="0">
                <a:pos x="382" y="1044"/>
              </a:cxn>
              <a:cxn ang="0">
                <a:pos x="400" y="1112"/>
              </a:cxn>
              <a:cxn ang="0">
                <a:pos x="422" y="1180"/>
              </a:cxn>
              <a:cxn ang="0">
                <a:pos x="452" y="1250"/>
              </a:cxn>
              <a:cxn ang="0">
                <a:pos x="486" y="1320"/>
              </a:cxn>
              <a:cxn ang="0">
                <a:pos x="116" y="1288"/>
              </a:cxn>
              <a:cxn ang="0">
                <a:pos x="110" y="1286"/>
              </a:cxn>
              <a:cxn ang="0">
                <a:pos x="76" y="1252"/>
              </a:cxn>
              <a:cxn ang="0">
                <a:pos x="52" y="1220"/>
              </a:cxn>
              <a:cxn ang="0">
                <a:pos x="30" y="1176"/>
              </a:cxn>
              <a:cxn ang="0">
                <a:pos x="12" y="1118"/>
              </a:cxn>
              <a:cxn ang="0">
                <a:pos x="0" y="1046"/>
              </a:cxn>
              <a:cxn ang="0">
                <a:pos x="2" y="956"/>
              </a:cxn>
              <a:cxn ang="0">
                <a:pos x="6" y="904"/>
              </a:cxn>
              <a:cxn ang="0">
                <a:pos x="22" y="804"/>
              </a:cxn>
              <a:cxn ang="0">
                <a:pos x="48" y="710"/>
              </a:cxn>
              <a:cxn ang="0">
                <a:pos x="80" y="624"/>
              </a:cxn>
              <a:cxn ang="0">
                <a:pos x="118" y="544"/>
              </a:cxn>
              <a:cxn ang="0">
                <a:pos x="162" y="470"/>
              </a:cxn>
              <a:cxn ang="0">
                <a:pos x="212" y="402"/>
              </a:cxn>
              <a:cxn ang="0">
                <a:pos x="264" y="338"/>
              </a:cxn>
              <a:cxn ang="0">
                <a:pos x="292" y="308"/>
              </a:cxn>
              <a:cxn ang="0">
                <a:pos x="354" y="250"/>
              </a:cxn>
              <a:cxn ang="0">
                <a:pos x="426" y="194"/>
              </a:cxn>
              <a:cxn ang="0">
                <a:pos x="502" y="142"/>
              </a:cxn>
              <a:cxn ang="0">
                <a:pos x="646" y="60"/>
              </a:cxn>
              <a:cxn ang="0">
                <a:pos x="766" y="0"/>
              </a:cxn>
            </a:cxnLst>
            <a:rect l="0" t="0" r="r" b="b"/>
            <a:pathLst>
              <a:path w="766" h="1356">
                <a:moveTo>
                  <a:pt x="766" y="0"/>
                </a:moveTo>
                <a:lnTo>
                  <a:pt x="766" y="0"/>
                </a:lnTo>
                <a:lnTo>
                  <a:pt x="736" y="28"/>
                </a:lnTo>
                <a:lnTo>
                  <a:pt x="704" y="60"/>
                </a:lnTo>
                <a:lnTo>
                  <a:pt x="662" y="106"/>
                </a:lnTo>
                <a:lnTo>
                  <a:pt x="616" y="162"/>
                </a:lnTo>
                <a:lnTo>
                  <a:pt x="590" y="194"/>
                </a:lnTo>
                <a:lnTo>
                  <a:pt x="566" y="228"/>
                </a:lnTo>
                <a:lnTo>
                  <a:pt x="540" y="266"/>
                </a:lnTo>
                <a:lnTo>
                  <a:pt x="516" y="306"/>
                </a:lnTo>
                <a:lnTo>
                  <a:pt x="492" y="348"/>
                </a:lnTo>
                <a:lnTo>
                  <a:pt x="468" y="392"/>
                </a:lnTo>
                <a:lnTo>
                  <a:pt x="446" y="438"/>
                </a:lnTo>
                <a:lnTo>
                  <a:pt x="426" y="488"/>
                </a:lnTo>
                <a:lnTo>
                  <a:pt x="408" y="538"/>
                </a:lnTo>
                <a:lnTo>
                  <a:pt x="392" y="592"/>
                </a:lnTo>
                <a:lnTo>
                  <a:pt x="380" y="646"/>
                </a:lnTo>
                <a:lnTo>
                  <a:pt x="370" y="704"/>
                </a:lnTo>
                <a:lnTo>
                  <a:pt x="362" y="762"/>
                </a:lnTo>
                <a:lnTo>
                  <a:pt x="360" y="822"/>
                </a:lnTo>
                <a:lnTo>
                  <a:pt x="360" y="884"/>
                </a:lnTo>
                <a:lnTo>
                  <a:pt x="366" y="948"/>
                </a:lnTo>
                <a:lnTo>
                  <a:pt x="376" y="1012"/>
                </a:lnTo>
                <a:lnTo>
                  <a:pt x="382" y="1044"/>
                </a:lnTo>
                <a:lnTo>
                  <a:pt x="390" y="1078"/>
                </a:lnTo>
                <a:lnTo>
                  <a:pt x="400" y="1112"/>
                </a:lnTo>
                <a:lnTo>
                  <a:pt x="410" y="1146"/>
                </a:lnTo>
                <a:lnTo>
                  <a:pt x="422" y="1180"/>
                </a:lnTo>
                <a:lnTo>
                  <a:pt x="436" y="1214"/>
                </a:lnTo>
                <a:lnTo>
                  <a:pt x="452" y="1250"/>
                </a:lnTo>
                <a:lnTo>
                  <a:pt x="468" y="1284"/>
                </a:lnTo>
                <a:lnTo>
                  <a:pt x="486" y="1320"/>
                </a:lnTo>
                <a:lnTo>
                  <a:pt x="508" y="1356"/>
                </a:lnTo>
                <a:lnTo>
                  <a:pt x="116" y="1288"/>
                </a:lnTo>
                <a:lnTo>
                  <a:pt x="116" y="1288"/>
                </a:lnTo>
                <a:lnTo>
                  <a:pt x="110" y="1286"/>
                </a:lnTo>
                <a:lnTo>
                  <a:pt x="96" y="1274"/>
                </a:lnTo>
                <a:lnTo>
                  <a:pt x="76" y="1252"/>
                </a:lnTo>
                <a:lnTo>
                  <a:pt x="64" y="1238"/>
                </a:lnTo>
                <a:lnTo>
                  <a:pt x="52" y="1220"/>
                </a:lnTo>
                <a:lnTo>
                  <a:pt x="40" y="1200"/>
                </a:lnTo>
                <a:lnTo>
                  <a:pt x="30" y="1176"/>
                </a:lnTo>
                <a:lnTo>
                  <a:pt x="20" y="1148"/>
                </a:lnTo>
                <a:lnTo>
                  <a:pt x="12" y="1118"/>
                </a:lnTo>
                <a:lnTo>
                  <a:pt x="6" y="1084"/>
                </a:lnTo>
                <a:lnTo>
                  <a:pt x="0" y="1046"/>
                </a:lnTo>
                <a:lnTo>
                  <a:pt x="0" y="1002"/>
                </a:lnTo>
                <a:lnTo>
                  <a:pt x="2" y="956"/>
                </a:lnTo>
                <a:lnTo>
                  <a:pt x="2" y="956"/>
                </a:lnTo>
                <a:lnTo>
                  <a:pt x="6" y="904"/>
                </a:lnTo>
                <a:lnTo>
                  <a:pt x="14" y="852"/>
                </a:lnTo>
                <a:lnTo>
                  <a:pt x="22" y="804"/>
                </a:lnTo>
                <a:lnTo>
                  <a:pt x="34" y="756"/>
                </a:lnTo>
                <a:lnTo>
                  <a:pt x="48" y="710"/>
                </a:lnTo>
                <a:lnTo>
                  <a:pt x="62" y="666"/>
                </a:lnTo>
                <a:lnTo>
                  <a:pt x="80" y="624"/>
                </a:lnTo>
                <a:lnTo>
                  <a:pt x="98" y="584"/>
                </a:lnTo>
                <a:lnTo>
                  <a:pt x="118" y="544"/>
                </a:lnTo>
                <a:lnTo>
                  <a:pt x="140" y="508"/>
                </a:lnTo>
                <a:lnTo>
                  <a:pt x="162" y="470"/>
                </a:lnTo>
                <a:lnTo>
                  <a:pt x="186" y="436"/>
                </a:lnTo>
                <a:lnTo>
                  <a:pt x="212" y="402"/>
                </a:lnTo>
                <a:lnTo>
                  <a:pt x="238" y="370"/>
                </a:lnTo>
                <a:lnTo>
                  <a:pt x="264" y="338"/>
                </a:lnTo>
                <a:lnTo>
                  <a:pt x="292" y="308"/>
                </a:lnTo>
                <a:lnTo>
                  <a:pt x="292" y="308"/>
                </a:lnTo>
                <a:lnTo>
                  <a:pt x="322" y="278"/>
                </a:lnTo>
                <a:lnTo>
                  <a:pt x="354" y="250"/>
                </a:lnTo>
                <a:lnTo>
                  <a:pt x="390" y="220"/>
                </a:lnTo>
                <a:lnTo>
                  <a:pt x="426" y="194"/>
                </a:lnTo>
                <a:lnTo>
                  <a:pt x="464" y="168"/>
                </a:lnTo>
                <a:lnTo>
                  <a:pt x="502" y="142"/>
                </a:lnTo>
                <a:lnTo>
                  <a:pt x="578" y="98"/>
                </a:lnTo>
                <a:lnTo>
                  <a:pt x="646" y="60"/>
                </a:lnTo>
                <a:lnTo>
                  <a:pt x="704" y="30"/>
                </a:lnTo>
                <a:lnTo>
                  <a:pt x="766" y="0"/>
                </a:lnTo>
                <a:lnTo>
                  <a:pt x="766" y="0"/>
                </a:lnTo>
                <a:close/>
              </a:path>
            </a:pathLst>
          </a:custGeom>
          <a:solidFill>
            <a:srgbClr val="B1132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>
              <a:solidFill>
                <a:schemeClr val="lt1"/>
              </a:solidFill>
              <a:latin typeface="Arial" panose="020B0604020202020204" pitchFamily="34" charset="0"/>
              <a:cs typeface="+mn-ea"/>
              <a:sym typeface="Arial" panose="020B0604020202020204" pitchFamily="34" charset="0"/>
            </a:endParaRPr>
          </a:p>
        </p:txBody>
      </p:sp>
      <p:sp>
        <p:nvSpPr>
          <p:cNvPr id="11" name="아래쪽 화살표 461"/>
          <p:cNvSpPr/>
          <p:nvPr/>
        </p:nvSpPr>
        <p:spPr>
          <a:xfrm>
            <a:off x="8707688" y="4478200"/>
            <a:ext cx="533400" cy="323850"/>
          </a:xfrm>
          <a:prstGeom prst="downArrow">
            <a:avLst/>
          </a:prstGeom>
          <a:solidFill>
            <a:srgbClr val="C1C7D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>
              <a:solidFill>
                <a:schemeClr val="lt1"/>
              </a:solidFill>
              <a:latin typeface="Arial" panose="020B0604020202020204" pitchFamily="34" charset="0"/>
              <a:cs typeface="+mn-ea"/>
              <a:sym typeface="Arial" panose="020B0604020202020204" pitchFamily="34" charset="0"/>
            </a:endParaRPr>
          </a:p>
        </p:txBody>
      </p:sp>
      <p:sp>
        <p:nvSpPr>
          <p:cNvPr id="12" name="아래쪽 화살표 462"/>
          <p:cNvSpPr/>
          <p:nvPr/>
        </p:nvSpPr>
        <p:spPr>
          <a:xfrm>
            <a:off x="8707688" y="2874556"/>
            <a:ext cx="533400" cy="323850"/>
          </a:xfrm>
          <a:prstGeom prst="downArrow">
            <a:avLst/>
          </a:prstGeom>
          <a:solidFill>
            <a:srgbClr val="C1C7D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>
              <a:solidFill>
                <a:schemeClr val="lt1"/>
              </a:solidFill>
              <a:latin typeface="Arial" panose="020B0604020202020204" pitchFamily="34" charset="0"/>
              <a:cs typeface="+mn-ea"/>
              <a:sym typeface="Arial" panose="020B0604020202020204" pitchFamily="34" charset="0"/>
            </a:endParaRPr>
          </a:p>
        </p:txBody>
      </p:sp>
      <p:sp>
        <p:nvSpPr>
          <p:cNvPr id="13" name="모서리가 둥근 직사각형 236"/>
          <p:cNvSpPr/>
          <p:nvPr/>
        </p:nvSpPr>
        <p:spPr bwMode="auto">
          <a:xfrm>
            <a:off x="2330879" y="2336800"/>
            <a:ext cx="3078145" cy="3036106"/>
          </a:xfrm>
          <a:prstGeom prst="roundRect">
            <a:avLst>
              <a:gd name="adj" fmla="val 5110"/>
            </a:avLst>
          </a:prstGeom>
          <a:solidFill>
            <a:srgbClr val="44546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>
              <a:solidFill>
                <a:prstClr val="white"/>
              </a:solidFill>
              <a:latin typeface="Arial" panose="020B0604020202020204" pitchFamily="34" charset="0"/>
              <a:cs typeface="+mn-ea"/>
              <a:sym typeface="Arial" panose="020B0604020202020204" pitchFamily="34" charset="0"/>
            </a:endParaRPr>
          </a:p>
        </p:txBody>
      </p:sp>
      <p:sp>
        <p:nvSpPr>
          <p:cNvPr id="14" name="모서리가 둥근 직사각형 445"/>
          <p:cNvSpPr/>
          <p:nvPr/>
        </p:nvSpPr>
        <p:spPr bwMode="auto">
          <a:xfrm>
            <a:off x="7609138" y="3360316"/>
            <a:ext cx="2817562" cy="920894"/>
          </a:xfrm>
          <a:prstGeom prst="roundRect">
            <a:avLst>
              <a:gd name="adj" fmla="val 4658"/>
            </a:avLst>
          </a:prstGeom>
          <a:solidFill>
            <a:srgbClr val="EF507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>
              <a:solidFill>
                <a:schemeClr val="lt1"/>
              </a:solidFill>
              <a:latin typeface="Arial" panose="020B0604020202020204" pitchFamily="34" charset="0"/>
              <a:cs typeface="+mn-ea"/>
              <a:sym typeface="Arial" panose="020B0604020202020204" pitchFamily="34" charset="0"/>
            </a:endParaRPr>
          </a:p>
        </p:txBody>
      </p:sp>
      <p:sp>
        <p:nvSpPr>
          <p:cNvPr id="15" name="모서리가 둥근 직사각형 450"/>
          <p:cNvSpPr/>
          <p:nvPr/>
        </p:nvSpPr>
        <p:spPr bwMode="auto">
          <a:xfrm>
            <a:off x="7609138" y="4972070"/>
            <a:ext cx="2817562" cy="920894"/>
          </a:xfrm>
          <a:prstGeom prst="roundRect">
            <a:avLst>
              <a:gd name="adj" fmla="val 4658"/>
            </a:avLst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>
              <a:solidFill>
                <a:schemeClr val="lt1"/>
              </a:solidFill>
              <a:latin typeface="Arial" panose="020B0604020202020204" pitchFamily="34" charset="0"/>
              <a:cs typeface="+mn-ea"/>
              <a:sym typeface="Arial" panose="020B0604020202020204" pitchFamily="34" charset="0"/>
            </a:endParaRPr>
          </a:p>
        </p:txBody>
      </p:sp>
      <p:sp>
        <p:nvSpPr>
          <p:cNvPr id="16" name="모서리가 둥근 직사각형 438"/>
          <p:cNvSpPr/>
          <p:nvPr/>
        </p:nvSpPr>
        <p:spPr bwMode="auto">
          <a:xfrm>
            <a:off x="7609137" y="1735862"/>
            <a:ext cx="2817562" cy="920894"/>
          </a:xfrm>
          <a:prstGeom prst="roundRect">
            <a:avLst>
              <a:gd name="adj" fmla="val 4658"/>
            </a:avLst>
          </a:prstGeom>
          <a:solidFill>
            <a:srgbClr val="F89A1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>
              <a:solidFill>
                <a:schemeClr val="lt1"/>
              </a:solidFill>
              <a:latin typeface="Arial" panose="020B0604020202020204" pitchFamily="34" charset="0"/>
              <a:cs typeface="+mn-ea"/>
              <a:sym typeface="Arial" panose="020B0604020202020204" pitchFamily="34" charset="0"/>
            </a:endParaRPr>
          </a:p>
        </p:txBody>
      </p:sp>
      <p:sp>
        <p:nvSpPr>
          <p:cNvPr id="17" name="Freeform 49"/>
          <p:cNvSpPr/>
          <p:nvPr/>
        </p:nvSpPr>
        <p:spPr bwMode="auto">
          <a:xfrm rot="7202387">
            <a:off x="2534792" y="2086360"/>
            <a:ext cx="1852395" cy="1053972"/>
          </a:xfrm>
          <a:custGeom>
            <a:avLst/>
            <a:gdLst/>
            <a:ahLst/>
            <a:cxnLst>
              <a:cxn ang="0">
                <a:pos x="1440" y="656"/>
              </a:cxn>
              <a:cxn ang="0">
                <a:pos x="1416" y="558"/>
              </a:cxn>
              <a:cxn ang="0">
                <a:pos x="1370" y="444"/>
              </a:cxn>
              <a:cxn ang="0">
                <a:pos x="1326" y="374"/>
              </a:cxn>
              <a:cxn ang="0">
                <a:pos x="1266" y="306"/>
              </a:cxn>
              <a:cxn ang="0">
                <a:pos x="1192" y="246"/>
              </a:cxn>
              <a:cxn ang="0">
                <a:pos x="1098" y="200"/>
              </a:cxn>
              <a:cxn ang="0">
                <a:pos x="982" y="174"/>
              </a:cxn>
              <a:cxn ang="0">
                <a:pos x="894" y="168"/>
              </a:cxn>
              <a:cxn ang="0">
                <a:pos x="432" y="230"/>
              </a:cxn>
              <a:cxn ang="0">
                <a:pos x="386" y="236"/>
              </a:cxn>
              <a:cxn ang="0">
                <a:pos x="276" y="238"/>
              </a:cxn>
              <a:cxn ang="0">
                <a:pos x="178" y="220"/>
              </a:cxn>
              <a:cxn ang="0">
                <a:pos x="82" y="174"/>
              </a:cxn>
              <a:cxn ang="0">
                <a:pos x="42" y="136"/>
              </a:cxn>
              <a:cxn ang="0">
                <a:pos x="24" y="116"/>
              </a:cxn>
              <a:cxn ang="0">
                <a:pos x="10" y="80"/>
              </a:cxn>
              <a:cxn ang="0">
                <a:pos x="0" y="0"/>
              </a:cxn>
              <a:cxn ang="0">
                <a:pos x="2" y="42"/>
              </a:cxn>
              <a:cxn ang="0">
                <a:pos x="22" y="152"/>
              </a:cxn>
              <a:cxn ang="0">
                <a:pos x="74" y="284"/>
              </a:cxn>
              <a:cxn ang="0">
                <a:pos x="126" y="378"/>
              </a:cxn>
              <a:cxn ang="0">
                <a:pos x="198" y="478"/>
              </a:cxn>
              <a:cxn ang="0">
                <a:pos x="294" y="586"/>
              </a:cxn>
              <a:cxn ang="0">
                <a:pos x="418" y="696"/>
              </a:cxn>
              <a:cxn ang="0">
                <a:pos x="570" y="806"/>
              </a:cxn>
              <a:cxn ang="0">
                <a:pos x="614" y="834"/>
              </a:cxn>
              <a:cxn ang="0">
                <a:pos x="732" y="892"/>
              </a:cxn>
              <a:cxn ang="0">
                <a:pos x="854" y="934"/>
              </a:cxn>
              <a:cxn ang="0">
                <a:pos x="990" y="958"/>
              </a:cxn>
              <a:cxn ang="0">
                <a:pos x="1086" y="954"/>
              </a:cxn>
              <a:cxn ang="0">
                <a:pos x="1152" y="936"/>
              </a:cxn>
              <a:cxn ang="0">
                <a:pos x="1252" y="892"/>
              </a:cxn>
              <a:cxn ang="0">
                <a:pos x="1340" y="836"/>
              </a:cxn>
              <a:cxn ang="0">
                <a:pos x="1430" y="754"/>
              </a:cxn>
              <a:cxn ang="0">
                <a:pos x="1444" y="744"/>
              </a:cxn>
              <a:cxn ang="0">
                <a:pos x="1488" y="734"/>
              </a:cxn>
              <a:cxn ang="0">
                <a:pos x="1562" y="734"/>
              </a:cxn>
              <a:cxn ang="0">
                <a:pos x="1630" y="736"/>
              </a:cxn>
              <a:cxn ang="0">
                <a:pos x="1664" y="742"/>
              </a:cxn>
              <a:cxn ang="0">
                <a:pos x="1680" y="732"/>
              </a:cxn>
              <a:cxn ang="0">
                <a:pos x="1684" y="700"/>
              </a:cxn>
              <a:cxn ang="0">
                <a:pos x="1680" y="684"/>
              </a:cxn>
              <a:cxn ang="0">
                <a:pos x="1668" y="670"/>
              </a:cxn>
              <a:cxn ang="0">
                <a:pos x="1654" y="668"/>
              </a:cxn>
              <a:cxn ang="0">
                <a:pos x="1624" y="688"/>
              </a:cxn>
              <a:cxn ang="0">
                <a:pos x="1600" y="696"/>
              </a:cxn>
              <a:cxn ang="0">
                <a:pos x="1544" y="696"/>
              </a:cxn>
              <a:cxn ang="0">
                <a:pos x="1506" y="694"/>
              </a:cxn>
              <a:cxn ang="0">
                <a:pos x="1458" y="688"/>
              </a:cxn>
              <a:cxn ang="0">
                <a:pos x="1444" y="678"/>
              </a:cxn>
            </a:cxnLst>
            <a:rect l="0" t="0" r="r" b="b"/>
            <a:pathLst>
              <a:path w="1684" h="958">
                <a:moveTo>
                  <a:pt x="1444" y="678"/>
                </a:moveTo>
                <a:lnTo>
                  <a:pt x="1444" y="678"/>
                </a:lnTo>
                <a:lnTo>
                  <a:pt x="1440" y="656"/>
                </a:lnTo>
                <a:lnTo>
                  <a:pt x="1436" y="630"/>
                </a:lnTo>
                <a:lnTo>
                  <a:pt x="1428" y="598"/>
                </a:lnTo>
                <a:lnTo>
                  <a:pt x="1416" y="558"/>
                </a:lnTo>
                <a:lnTo>
                  <a:pt x="1402" y="514"/>
                </a:lnTo>
                <a:lnTo>
                  <a:pt x="1382" y="468"/>
                </a:lnTo>
                <a:lnTo>
                  <a:pt x="1370" y="444"/>
                </a:lnTo>
                <a:lnTo>
                  <a:pt x="1356" y="420"/>
                </a:lnTo>
                <a:lnTo>
                  <a:pt x="1342" y="396"/>
                </a:lnTo>
                <a:lnTo>
                  <a:pt x="1326" y="374"/>
                </a:lnTo>
                <a:lnTo>
                  <a:pt x="1308" y="350"/>
                </a:lnTo>
                <a:lnTo>
                  <a:pt x="1288" y="328"/>
                </a:lnTo>
                <a:lnTo>
                  <a:pt x="1266" y="306"/>
                </a:lnTo>
                <a:lnTo>
                  <a:pt x="1244" y="284"/>
                </a:lnTo>
                <a:lnTo>
                  <a:pt x="1218" y="264"/>
                </a:lnTo>
                <a:lnTo>
                  <a:pt x="1192" y="246"/>
                </a:lnTo>
                <a:lnTo>
                  <a:pt x="1162" y="228"/>
                </a:lnTo>
                <a:lnTo>
                  <a:pt x="1130" y="214"/>
                </a:lnTo>
                <a:lnTo>
                  <a:pt x="1098" y="200"/>
                </a:lnTo>
                <a:lnTo>
                  <a:pt x="1062" y="190"/>
                </a:lnTo>
                <a:lnTo>
                  <a:pt x="1024" y="180"/>
                </a:lnTo>
                <a:lnTo>
                  <a:pt x="982" y="174"/>
                </a:lnTo>
                <a:lnTo>
                  <a:pt x="940" y="170"/>
                </a:lnTo>
                <a:lnTo>
                  <a:pt x="894" y="168"/>
                </a:lnTo>
                <a:lnTo>
                  <a:pt x="894" y="168"/>
                </a:lnTo>
                <a:lnTo>
                  <a:pt x="730" y="188"/>
                </a:lnTo>
                <a:lnTo>
                  <a:pt x="580" y="208"/>
                </a:lnTo>
                <a:lnTo>
                  <a:pt x="432" y="230"/>
                </a:lnTo>
                <a:lnTo>
                  <a:pt x="432" y="230"/>
                </a:lnTo>
                <a:lnTo>
                  <a:pt x="420" y="232"/>
                </a:lnTo>
                <a:lnTo>
                  <a:pt x="386" y="236"/>
                </a:lnTo>
                <a:lnTo>
                  <a:pt x="336" y="238"/>
                </a:lnTo>
                <a:lnTo>
                  <a:pt x="308" y="238"/>
                </a:lnTo>
                <a:lnTo>
                  <a:pt x="276" y="238"/>
                </a:lnTo>
                <a:lnTo>
                  <a:pt x="244" y="234"/>
                </a:lnTo>
                <a:lnTo>
                  <a:pt x="212" y="228"/>
                </a:lnTo>
                <a:lnTo>
                  <a:pt x="178" y="220"/>
                </a:lnTo>
                <a:lnTo>
                  <a:pt x="144" y="208"/>
                </a:lnTo>
                <a:lnTo>
                  <a:pt x="112" y="194"/>
                </a:lnTo>
                <a:lnTo>
                  <a:pt x="82" y="174"/>
                </a:lnTo>
                <a:lnTo>
                  <a:pt x="68" y="162"/>
                </a:lnTo>
                <a:lnTo>
                  <a:pt x="54" y="150"/>
                </a:lnTo>
                <a:lnTo>
                  <a:pt x="42" y="136"/>
                </a:lnTo>
                <a:lnTo>
                  <a:pt x="30" y="122"/>
                </a:lnTo>
                <a:lnTo>
                  <a:pt x="30" y="122"/>
                </a:lnTo>
                <a:lnTo>
                  <a:pt x="24" y="116"/>
                </a:lnTo>
                <a:lnTo>
                  <a:pt x="20" y="108"/>
                </a:lnTo>
                <a:lnTo>
                  <a:pt x="14" y="96"/>
                </a:lnTo>
                <a:lnTo>
                  <a:pt x="10" y="80"/>
                </a:lnTo>
                <a:lnTo>
                  <a:pt x="4" y="58"/>
                </a:lnTo>
                <a:lnTo>
                  <a:pt x="2" y="32"/>
                </a:lnTo>
                <a:lnTo>
                  <a:pt x="0" y="0"/>
                </a:lnTo>
                <a:lnTo>
                  <a:pt x="0" y="0"/>
                </a:lnTo>
                <a:lnTo>
                  <a:pt x="0" y="20"/>
                </a:lnTo>
                <a:lnTo>
                  <a:pt x="2" y="42"/>
                </a:lnTo>
                <a:lnTo>
                  <a:pt x="4" y="72"/>
                </a:lnTo>
                <a:lnTo>
                  <a:pt x="12" y="108"/>
                </a:lnTo>
                <a:lnTo>
                  <a:pt x="22" y="152"/>
                </a:lnTo>
                <a:lnTo>
                  <a:pt x="38" y="200"/>
                </a:lnTo>
                <a:lnTo>
                  <a:pt x="60" y="256"/>
                </a:lnTo>
                <a:lnTo>
                  <a:pt x="74" y="284"/>
                </a:lnTo>
                <a:lnTo>
                  <a:pt x="90" y="314"/>
                </a:lnTo>
                <a:lnTo>
                  <a:pt x="106" y="346"/>
                </a:lnTo>
                <a:lnTo>
                  <a:pt x="126" y="378"/>
                </a:lnTo>
                <a:lnTo>
                  <a:pt x="148" y="410"/>
                </a:lnTo>
                <a:lnTo>
                  <a:pt x="172" y="444"/>
                </a:lnTo>
                <a:lnTo>
                  <a:pt x="198" y="478"/>
                </a:lnTo>
                <a:lnTo>
                  <a:pt x="228" y="514"/>
                </a:lnTo>
                <a:lnTo>
                  <a:pt x="260" y="550"/>
                </a:lnTo>
                <a:lnTo>
                  <a:pt x="294" y="586"/>
                </a:lnTo>
                <a:lnTo>
                  <a:pt x="332" y="622"/>
                </a:lnTo>
                <a:lnTo>
                  <a:pt x="374" y="658"/>
                </a:lnTo>
                <a:lnTo>
                  <a:pt x="418" y="696"/>
                </a:lnTo>
                <a:lnTo>
                  <a:pt x="464" y="732"/>
                </a:lnTo>
                <a:lnTo>
                  <a:pt x="516" y="770"/>
                </a:lnTo>
                <a:lnTo>
                  <a:pt x="570" y="806"/>
                </a:lnTo>
                <a:lnTo>
                  <a:pt x="570" y="806"/>
                </a:lnTo>
                <a:lnTo>
                  <a:pt x="582" y="814"/>
                </a:lnTo>
                <a:lnTo>
                  <a:pt x="614" y="834"/>
                </a:lnTo>
                <a:lnTo>
                  <a:pt x="666" y="862"/>
                </a:lnTo>
                <a:lnTo>
                  <a:pt x="698" y="876"/>
                </a:lnTo>
                <a:lnTo>
                  <a:pt x="732" y="892"/>
                </a:lnTo>
                <a:lnTo>
                  <a:pt x="770" y="908"/>
                </a:lnTo>
                <a:lnTo>
                  <a:pt x="810" y="922"/>
                </a:lnTo>
                <a:lnTo>
                  <a:pt x="854" y="934"/>
                </a:lnTo>
                <a:lnTo>
                  <a:pt x="898" y="944"/>
                </a:lnTo>
                <a:lnTo>
                  <a:pt x="944" y="952"/>
                </a:lnTo>
                <a:lnTo>
                  <a:pt x="990" y="958"/>
                </a:lnTo>
                <a:lnTo>
                  <a:pt x="1038" y="958"/>
                </a:lnTo>
                <a:lnTo>
                  <a:pt x="1086" y="954"/>
                </a:lnTo>
                <a:lnTo>
                  <a:pt x="1086" y="954"/>
                </a:lnTo>
                <a:lnTo>
                  <a:pt x="1094" y="952"/>
                </a:lnTo>
                <a:lnTo>
                  <a:pt x="1116" y="948"/>
                </a:lnTo>
                <a:lnTo>
                  <a:pt x="1152" y="936"/>
                </a:lnTo>
                <a:lnTo>
                  <a:pt x="1198" y="918"/>
                </a:lnTo>
                <a:lnTo>
                  <a:pt x="1224" y="906"/>
                </a:lnTo>
                <a:lnTo>
                  <a:pt x="1252" y="892"/>
                </a:lnTo>
                <a:lnTo>
                  <a:pt x="1280" y="876"/>
                </a:lnTo>
                <a:lnTo>
                  <a:pt x="1310" y="856"/>
                </a:lnTo>
                <a:lnTo>
                  <a:pt x="1340" y="836"/>
                </a:lnTo>
                <a:lnTo>
                  <a:pt x="1370" y="810"/>
                </a:lnTo>
                <a:lnTo>
                  <a:pt x="1400" y="784"/>
                </a:lnTo>
                <a:lnTo>
                  <a:pt x="1430" y="754"/>
                </a:lnTo>
                <a:lnTo>
                  <a:pt x="1430" y="754"/>
                </a:lnTo>
                <a:lnTo>
                  <a:pt x="1434" y="750"/>
                </a:lnTo>
                <a:lnTo>
                  <a:pt x="1444" y="744"/>
                </a:lnTo>
                <a:lnTo>
                  <a:pt x="1462" y="738"/>
                </a:lnTo>
                <a:lnTo>
                  <a:pt x="1474" y="736"/>
                </a:lnTo>
                <a:lnTo>
                  <a:pt x="1488" y="734"/>
                </a:lnTo>
                <a:lnTo>
                  <a:pt x="1488" y="734"/>
                </a:lnTo>
                <a:lnTo>
                  <a:pt x="1518" y="734"/>
                </a:lnTo>
                <a:lnTo>
                  <a:pt x="1562" y="734"/>
                </a:lnTo>
                <a:lnTo>
                  <a:pt x="1604" y="734"/>
                </a:lnTo>
                <a:lnTo>
                  <a:pt x="1630" y="736"/>
                </a:lnTo>
                <a:lnTo>
                  <a:pt x="1630" y="736"/>
                </a:lnTo>
                <a:lnTo>
                  <a:pt x="1646" y="742"/>
                </a:lnTo>
                <a:lnTo>
                  <a:pt x="1658" y="744"/>
                </a:lnTo>
                <a:lnTo>
                  <a:pt x="1664" y="742"/>
                </a:lnTo>
                <a:lnTo>
                  <a:pt x="1668" y="740"/>
                </a:lnTo>
                <a:lnTo>
                  <a:pt x="1680" y="732"/>
                </a:lnTo>
                <a:lnTo>
                  <a:pt x="1680" y="732"/>
                </a:lnTo>
                <a:lnTo>
                  <a:pt x="1684" y="728"/>
                </a:lnTo>
                <a:lnTo>
                  <a:pt x="1684" y="722"/>
                </a:lnTo>
                <a:lnTo>
                  <a:pt x="1684" y="700"/>
                </a:lnTo>
                <a:lnTo>
                  <a:pt x="1684" y="700"/>
                </a:lnTo>
                <a:lnTo>
                  <a:pt x="1684" y="690"/>
                </a:lnTo>
                <a:lnTo>
                  <a:pt x="1680" y="684"/>
                </a:lnTo>
                <a:lnTo>
                  <a:pt x="1676" y="678"/>
                </a:lnTo>
                <a:lnTo>
                  <a:pt x="1672" y="672"/>
                </a:lnTo>
                <a:lnTo>
                  <a:pt x="1668" y="670"/>
                </a:lnTo>
                <a:lnTo>
                  <a:pt x="1662" y="668"/>
                </a:lnTo>
                <a:lnTo>
                  <a:pt x="1658" y="666"/>
                </a:lnTo>
                <a:lnTo>
                  <a:pt x="1654" y="668"/>
                </a:lnTo>
                <a:lnTo>
                  <a:pt x="1654" y="668"/>
                </a:lnTo>
                <a:lnTo>
                  <a:pt x="1636" y="680"/>
                </a:lnTo>
                <a:lnTo>
                  <a:pt x="1624" y="688"/>
                </a:lnTo>
                <a:lnTo>
                  <a:pt x="1624" y="688"/>
                </a:lnTo>
                <a:lnTo>
                  <a:pt x="1618" y="690"/>
                </a:lnTo>
                <a:lnTo>
                  <a:pt x="1600" y="696"/>
                </a:lnTo>
                <a:lnTo>
                  <a:pt x="1586" y="696"/>
                </a:lnTo>
                <a:lnTo>
                  <a:pt x="1568" y="698"/>
                </a:lnTo>
                <a:lnTo>
                  <a:pt x="1544" y="696"/>
                </a:lnTo>
                <a:lnTo>
                  <a:pt x="1516" y="694"/>
                </a:lnTo>
                <a:lnTo>
                  <a:pt x="1516" y="694"/>
                </a:lnTo>
                <a:lnTo>
                  <a:pt x="1506" y="694"/>
                </a:lnTo>
                <a:lnTo>
                  <a:pt x="1484" y="692"/>
                </a:lnTo>
                <a:lnTo>
                  <a:pt x="1470" y="690"/>
                </a:lnTo>
                <a:lnTo>
                  <a:pt x="1458" y="688"/>
                </a:lnTo>
                <a:lnTo>
                  <a:pt x="1448" y="684"/>
                </a:lnTo>
                <a:lnTo>
                  <a:pt x="1444" y="678"/>
                </a:lnTo>
                <a:lnTo>
                  <a:pt x="1444" y="678"/>
                </a:lnTo>
                <a:close/>
              </a:path>
            </a:pathLst>
          </a:custGeom>
          <a:solidFill>
            <a:srgbClr val="EF5077"/>
          </a:solidFill>
          <a:ln w="19050">
            <a:noFill/>
            <a:headEnd type="oval"/>
            <a:tailEnd type="oval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Malgun Gothic" panose="020B0503020000020004" pitchFamily="34" charset="-127"/>
                <a:ea typeface="Malgun Gothic" panose="020B0503020000020004" pitchFamily="34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Malgun Gothic" panose="020B0503020000020004" pitchFamily="34" charset="-127"/>
                <a:ea typeface="Malgun Gothic" panose="020B0503020000020004" pitchFamily="34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Malgun Gothic" panose="020B0503020000020004" pitchFamily="34" charset="-127"/>
                <a:ea typeface="Malgun Gothic" panose="020B0503020000020004" pitchFamily="34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Malgun Gothic" panose="020B0503020000020004" pitchFamily="34" charset="-127"/>
                <a:ea typeface="Malgun Gothic" panose="020B0503020000020004" pitchFamily="34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Malgun Gothic" panose="020B0503020000020004" pitchFamily="34" charset="-127"/>
                <a:ea typeface="Malgun Gothic" panose="020B0503020000020004" pitchFamily="34" charset="-127"/>
              </a:defRPr>
            </a:lvl5pPr>
            <a:lvl6pPr marL="2514600" indent="-228600" fontAlgn="base" latinLnBrk="1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algun Gothic" panose="020B0503020000020004" pitchFamily="34" charset="-127"/>
                <a:ea typeface="Malgun Gothic" panose="020B0503020000020004" pitchFamily="34" charset="-127"/>
              </a:defRPr>
            </a:lvl6pPr>
            <a:lvl7pPr marL="2971800" indent="-228600" fontAlgn="base" latinLnBrk="1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algun Gothic" panose="020B0503020000020004" pitchFamily="34" charset="-127"/>
                <a:ea typeface="Malgun Gothic" panose="020B0503020000020004" pitchFamily="34" charset="-127"/>
              </a:defRPr>
            </a:lvl7pPr>
            <a:lvl8pPr marL="3429000" indent="-228600" fontAlgn="base" latinLnBrk="1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algun Gothic" panose="020B0503020000020004" pitchFamily="34" charset="-127"/>
                <a:ea typeface="Malgun Gothic" panose="020B0503020000020004" pitchFamily="34" charset="-127"/>
              </a:defRPr>
            </a:lvl8pPr>
            <a:lvl9pPr marL="3886200" indent="-228600" fontAlgn="base" latinLnBrk="1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algun Gothic" panose="020B0503020000020004" pitchFamily="34" charset="-127"/>
                <a:ea typeface="Malgun Gothic" panose="020B0503020000020004" pitchFamily="34" charset="-127"/>
              </a:defRPr>
            </a:lvl9pPr>
          </a:lstStyle>
          <a:p>
            <a:pPr algn="ctr"/>
            <a:endParaRPr lang="ko-KR" altLang="en-US">
              <a:solidFill>
                <a:prstClr val="black"/>
              </a:solidFill>
              <a:latin typeface="Arial" panose="020B0604020202020204" pitchFamily="34" charset="0"/>
              <a:ea typeface="+mn-ea"/>
              <a:cs typeface="+mn-ea"/>
              <a:sym typeface="Arial" panose="020B0604020202020204" pitchFamily="34" charset="0"/>
            </a:endParaRPr>
          </a:p>
        </p:txBody>
      </p:sp>
      <p:sp>
        <p:nvSpPr>
          <p:cNvPr id="18" name="Freeform 49"/>
          <p:cNvSpPr/>
          <p:nvPr/>
        </p:nvSpPr>
        <p:spPr bwMode="auto">
          <a:xfrm rot="14549685">
            <a:off x="4435285" y="3880280"/>
            <a:ext cx="1852613" cy="1054100"/>
          </a:xfrm>
          <a:custGeom>
            <a:avLst/>
            <a:gdLst/>
            <a:ahLst/>
            <a:cxnLst>
              <a:cxn ang="0">
                <a:pos x="1440" y="656"/>
              </a:cxn>
              <a:cxn ang="0">
                <a:pos x="1416" y="558"/>
              </a:cxn>
              <a:cxn ang="0">
                <a:pos x="1370" y="444"/>
              </a:cxn>
              <a:cxn ang="0">
                <a:pos x="1326" y="374"/>
              </a:cxn>
              <a:cxn ang="0">
                <a:pos x="1266" y="306"/>
              </a:cxn>
              <a:cxn ang="0">
                <a:pos x="1192" y="246"/>
              </a:cxn>
              <a:cxn ang="0">
                <a:pos x="1098" y="200"/>
              </a:cxn>
              <a:cxn ang="0">
                <a:pos x="982" y="174"/>
              </a:cxn>
              <a:cxn ang="0">
                <a:pos x="894" y="168"/>
              </a:cxn>
              <a:cxn ang="0">
                <a:pos x="432" y="230"/>
              </a:cxn>
              <a:cxn ang="0">
                <a:pos x="386" y="236"/>
              </a:cxn>
              <a:cxn ang="0">
                <a:pos x="276" y="238"/>
              </a:cxn>
              <a:cxn ang="0">
                <a:pos x="178" y="220"/>
              </a:cxn>
              <a:cxn ang="0">
                <a:pos x="82" y="174"/>
              </a:cxn>
              <a:cxn ang="0">
                <a:pos x="42" y="136"/>
              </a:cxn>
              <a:cxn ang="0">
                <a:pos x="24" y="116"/>
              </a:cxn>
              <a:cxn ang="0">
                <a:pos x="10" y="80"/>
              </a:cxn>
              <a:cxn ang="0">
                <a:pos x="0" y="0"/>
              </a:cxn>
              <a:cxn ang="0">
                <a:pos x="2" y="42"/>
              </a:cxn>
              <a:cxn ang="0">
                <a:pos x="22" y="152"/>
              </a:cxn>
              <a:cxn ang="0">
                <a:pos x="74" y="284"/>
              </a:cxn>
              <a:cxn ang="0">
                <a:pos x="126" y="378"/>
              </a:cxn>
              <a:cxn ang="0">
                <a:pos x="198" y="478"/>
              </a:cxn>
              <a:cxn ang="0">
                <a:pos x="294" y="586"/>
              </a:cxn>
              <a:cxn ang="0">
                <a:pos x="418" y="696"/>
              </a:cxn>
              <a:cxn ang="0">
                <a:pos x="570" y="806"/>
              </a:cxn>
              <a:cxn ang="0">
                <a:pos x="614" y="834"/>
              </a:cxn>
              <a:cxn ang="0">
                <a:pos x="732" y="892"/>
              </a:cxn>
              <a:cxn ang="0">
                <a:pos x="854" y="934"/>
              </a:cxn>
              <a:cxn ang="0">
                <a:pos x="990" y="958"/>
              </a:cxn>
              <a:cxn ang="0">
                <a:pos x="1086" y="954"/>
              </a:cxn>
              <a:cxn ang="0">
                <a:pos x="1152" y="936"/>
              </a:cxn>
              <a:cxn ang="0">
                <a:pos x="1252" y="892"/>
              </a:cxn>
              <a:cxn ang="0">
                <a:pos x="1340" y="836"/>
              </a:cxn>
              <a:cxn ang="0">
                <a:pos x="1430" y="754"/>
              </a:cxn>
              <a:cxn ang="0">
                <a:pos x="1444" y="744"/>
              </a:cxn>
              <a:cxn ang="0">
                <a:pos x="1488" y="734"/>
              </a:cxn>
              <a:cxn ang="0">
                <a:pos x="1562" y="734"/>
              </a:cxn>
              <a:cxn ang="0">
                <a:pos x="1630" y="736"/>
              </a:cxn>
              <a:cxn ang="0">
                <a:pos x="1664" y="742"/>
              </a:cxn>
              <a:cxn ang="0">
                <a:pos x="1680" y="732"/>
              </a:cxn>
              <a:cxn ang="0">
                <a:pos x="1684" y="700"/>
              </a:cxn>
              <a:cxn ang="0">
                <a:pos x="1680" y="684"/>
              </a:cxn>
              <a:cxn ang="0">
                <a:pos x="1668" y="670"/>
              </a:cxn>
              <a:cxn ang="0">
                <a:pos x="1654" y="668"/>
              </a:cxn>
              <a:cxn ang="0">
                <a:pos x="1624" y="688"/>
              </a:cxn>
              <a:cxn ang="0">
                <a:pos x="1600" y="696"/>
              </a:cxn>
              <a:cxn ang="0">
                <a:pos x="1544" y="696"/>
              </a:cxn>
              <a:cxn ang="0">
                <a:pos x="1506" y="694"/>
              </a:cxn>
              <a:cxn ang="0">
                <a:pos x="1458" y="688"/>
              </a:cxn>
              <a:cxn ang="0">
                <a:pos x="1444" y="678"/>
              </a:cxn>
            </a:cxnLst>
            <a:rect l="0" t="0" r="r" b="b"/>
            <a:pathLst>
              <a:path w="1684" h="958">
                <a:moveTo>
                  <a:pt x="1444" y="678"/>
                </a:moveTo>
                <a:lnTo>
                  <a:pt x="1444" y="678"/>
                </a:lnTo>
                <a:lnTo>
                  <a:pt x="1440" y="656"/>
                </a:lnTo>
                <a:lnTo>
                  <a:pt x="1436" y="630"/>
                </a:lnTo>
                <a:lnTo>
                  <a:pt x="1428" y="598"/>
                </a:lnTo>
                <a:lnTo>
                  <a:pt x="1416" y="558"/>
                </a:lnTo>
                <a:lnTo>
                  <a:pt x="1402" y="514"/>
                </a:lnTo>
                <a:lnTo>
                  <a:pt x="1382" y="468"/>
                </a:lnTo>
                <a:lnTo>
                  <a:pt x="1370" y="444"/>
                </a:lnTo>
                <a:lnTo>
                  <a:pt x="1356" y="420"/>
                </a:lnTo>
                <a:lnTo>
                  <a:pt x="1342" y="396"/>
                </a:lnTo>
                <a:lnTo>
                  <a:pt x="1326" y="374"/>
                </a:lnTo>
                <a:lnTo>
                  <a:pt x="1308" y="350"/>
                </a:lnTo>
                <a:lnTo>
                  <a:pt x="1288" y="328"/>
                </a:lnTo>
                <a:lnTo>
                  <a:pt x="1266" y="306"/>
                </a:lnTo>
                <a:lnTo>
                  <a:pt x="1244" y="284"/>
                </a:lnTo>
                <a:lnTo>
                  <a:pt x="1218" y="264"/>
                </a:lnTo>
                <a:lnTo>
                  <a:pt x="1192" y="246"/>
                </a:lnTo>
                <a:lnTo>
                  <a:pt x="1162" y="228"/>
                </a:lnTo>
                <a:lnTo>
                  <a:pt x="1130" y="214"/>
                </a:lnTo>
                <a:lnTo>
                  <a:pt x="1098" y="200"/>
                </a:lnTo>
                <a:lnTo>
                  <a:pt x="1062" y="190"/>
                </a:lnTo>
                <a:lnTo>
                  <a:pt x="1024" y="180"/>
                </a:lnTo>
                <a:lnTo>
                  <a:pt x="982" y="174"/>
                </a:lnTo>
                <a:lnTo>
                  <a:pt x="940" y="170"/>
                </a:lnTo>
                <a:lnTo>
                  <a:pt x="894" y="168"/>
                </a:lnTo>
                <a:lnTo>
                  <a:pt x="894" y="168"/>
                </a:lnTo>
                <a:lnTo>
                  <a:pt x="730" y="188"/>
                </a:lnTo>
                <a:lnTo>
                  <a:pt x="580" y="208"/>
                </a:lnTo>
                <a:lnTo>
                  <a:pt x="432" y="230"/>
                </a:lnTo>
                <a:lnTo>
                  <a:pt x="432" y="230"/>
                </a:lnTo>
                <a:lnTo>
                  <a:pt x="420" y="232"/>
                </a:lnTo>
                <a:lnTo>
                  <a:pt x="386" y="236"/>
                </a:lnTo>
                <a:lnTo>
                  <a:pt x="336" y="238"/>
                </a:lnTo>
                <a:lnTo>
                  <a:pt x="308" y="238"/>
                </a:lnTo>
                <a:lnTo>
                  <a:pt x="276" y="238"/>
                </a:lnTo>
                <a:lnTo>
                  <a:pt x="244" y="234"/>
                </a:lnTo>
                <a:lnTo>
                  <a:pt x="212" y="228"/>
                </a:lnTo>
                <a:lnTo>
                  <a:pt x="178" y="220"/>
                </a:lnTo>
                <a:lnTo>
                  <a:pt x="144" y="208"/>
                </a:lnTo>
                <a:lnTo>
                  <a:pt x="112" y="194"/>
                </a:lnTo>
                <a:lnTo>
                  <a:pt x="82" y="174"/>
                </a:lnTo>
                <a:lnTo>
                  <a:pt x="68" y="162"/>
                </a:lnTo>
                <a:lnTo>
                  <a:pt x="54" y="150"/>
                </a:lnTo>
                <a:lnTo>
                  <a:pt x="42" y="136"/>
                </a:lnTo>
                <a:lnTo>
                  <a:pt x="30" y="122"/>
                </a:lnTo>
                <a:lnTo>
                  <a:pt x="30" y="122"/>
                </a:lnTo>
                <a:lnTo>
                  <a:pt x="24" y="116"/>
                </a:lnTo>
                <a:lnTo>
                  <a:pt x="20" y="108"/>
                </a:lnTo>
                <a:lnTo>
                  <a:pt x="14" y="96"/>
                </a:lnTo>
                <a:lnTo>
                  <a:pt x="10" y="80"/>
                </a:lnTo>
                <a:lnTo>
                  <a:pt x="4" y="58"/>
                </a:lnTo>
                <a:lnTo>
                  <a:pt x="2" y="32"/>
                </a:lnTo>
                <a:lnTo>
                  <a:pt x="0" y="0"/>
                </a:lnTo>
                <a:lnTo>
                  <a:pt x="0" y="0"/>
                </a:lnTo>
                <a:lnTo>
                  <a:pt x="0" y="20"/>
                </a:lnTo>
                <a:lnTo>
                  <a:pt x="2" y="42"/>
                </a:lnTo>
                <a:lnTo>
                  <a:pt x="4" y="72"/>
                </a:lnTo>
                <a:lnTo>
                  <a:pt x="12" y="108"/>
                </a:lnTo>
                <a:lnTo>
                  <a:pt x="22" y="152"/>
                </a:lnTo>
                <a:lnTo>
                  <a:pt x="38" y="200"/>
                </a:lnTo>
                <a:lnTo>
                  <a:pt x="60" y="256"/>
                </a:lnTo>
                <a:lnTo>
                  <a:pt x="74" y="284"/>
                </a:lnTo>
                <a:lnTo>
                  <a:pt x="90" y="314"/>
                </a:lnTo>
                <a:lnTo>
                  <a:pt x="106" y="346"/>
                </a:lnTo>
                <a:lnTo>
                  <a:pt x="126" y="378"/>
                </a:lnTo>
                <a:lnTo>
                  <a:pt x="148" y="410"/>
                </a:lnTo>
                <a:lnTo>
                  <a:pt x="172" y="444"/>
                </a:lnTo>
                <a:lnTo>
                  <a:pt x="198" y="478"/>
                </a:lnTo>
                <a:lnTo>
                  <a:pt x="228" y="514"/>
                </a:lnTo>
                <a:lnTo>
                  <a:pt x="260" y="550"/>
                </a:lnTo>
                <a:lnTo>
                  <a:pt x="294" y="586"/>
                </a:lnTo>
                <a:lnTo>
                  <a:pt x="332" y="622"/>
                </a:lnTo>
                <a:lnTo>
                  <a:pt x="374" y="658"/>
                </a:lnTo>
                <a:lnTo>
                  <a:pt x="418" y="696"/>
                </a:lnTo>
                <a:lnTo>
                  <a:pt x="464" y="732"/>
                </a:lnTo>
                <a:lnTo>
                  <a:pt x="516" y="770"/>
                </a:lnTo>
                <a:lnTo>
                  <a:pt x="570" y="806"/>
                </a:lnTo>
                <a:lnTo>
                  <a:pt x="570" y="806"/>
                </a:lnTo>
                <a:lnTo>
                  <a:pt x="582" y="814"/>
                </a:lnTo>
                <a:lnTo>
                  <a:pt x="614" y="834"/>
                </a:lnTo>
                <a:lnTo>
                  <a:pt x="666" y="862"/>
                </a:lnTo>
                <a:lnTo>
                  <a:pt x="698" y="876"/>
                </a:lnTo>
                <a:lnTo>
                  <a:pt x="732" y="892"/>
                </a:lnTo>
                <a:lnTo>
                  <a:pt x="770" y="908"/>
                </a:lnTo>
                <a:lnTo>
                  <a:pt x="810" y="922"/>
                </a:lnTo>
                <a:lnTo>
                  <a:pt x="854" y="934"/>
                </a:lnTo>
                <a:lnTo>
                  <a:pt x="898" y="944"/>
                </a:lnTo>
                <a:lnTo>
                  <a:pt x="944" y="952"/>
                </a:lnTo>
                <a:lnTo>
                  <a:pt x="990" y="958"/>
                </a:lnTo>
                <a:lnTo>
                  <a:pt x="1038" y="958"/>
                </a:lnTo>
                <a:lnTo>
                  <a:pt x="1086" y="954"/>
                </a:lnTo>
                <a:lnTo>
                  <a:pt x="1086" y="954"/>
                </a:lnTo>
                <a:lnTo>
                  <a:pt x="1094" y="952"/>
                </a:lnTo>
                <a:lnTo>
                  <a:pt x="1116" y="948"/>
                </a:lnTo>
                <a:lnTo>
                  <a:pt x="1152" y="936"/>
                </a:lnTo>
                <a:lnTo>
                  <a:pt x="1198" y="918"/>
                </a:lnTo>
                <a:lnTo>
                  <a:pt x="1224" y="906"/>
                </a:lnTo>
                <a:lnTo>
                  <a:pt x="1252" y="892"/>
                </a:lnTo>
                <a:lnTo>
                  <a:pt x="1280" y="876"/>
                </a:lnTo>
                <a:lnTo>
                  <a:pt x="1310" y="856"/>
                </a:lnTo>
                <a:lnTo>
                  <a:pt x="1340" y="836"/>
                </a:lnTo>
                <a:lnTo>
                  <a:pt x="1370" y="810"/>
                </a:lnTo>
                <a:lnTo>
                  <a:pt x="1400" y="784"/>
                </a:lnTo>
                <a:lnTo>
                  <a:pt x="1430" y="754"/>
                </a:lnTo>
                <a:lnTo>
                  <a:pt x="1430" y="754"/>
                </a:lnTo>
                <a:lnTo>
                  <a:pt x="1434" y="750"/>
                </a:lnTo>
                <a:lnTo>
                  <a:pt x="1444" y="744"/>
                </a:lnTo>
                <a:lnTo>
                  <a:pt x="1462" y="738"/>
                </a:lnTo>
                <a:lnTo>
                  <a:pt x="1474" y="736"/>
                </a:lnTo>
                <a:lnTo>
                  <a:pt x="1488" y="734"/>
                </a:lnTo>
                <a:lnTo>
                  <a:pt x="1488" y="734"/>
                </a:lnTo>
                <a:lnTo>
                  <a:pt x="1518" y="734"/>
                </a:lnTo>
                <a:lnTo>
                  <a:pt x="1562" y="734"/>
                </a:lnTo>
                <a:lnTo>
                  <a:pt x="1604" y="734"/>
                </a:lnTo>
                <a:lnTo>
                  <a:pt x="1630" y="736"/>
                </a:lnTo>
                <a:lnTo>
                  <a:pt x="1630" y="736"/>
                </a:lnTo>
                <a:lnTo>
                  <a:pt x="1646" y="742"/>
                </a:lnTo>
                <a:lnTo>
                  <a:pt x="1658" y="744"/>
                </a:lnTo>
                <a:lnTo>
                  <a:pt x="1664" y="742"/>
                </a:lnTo>
                <a:lnTo>
                  <a:pt x="1668" y="740"/>
                </a:lnTo>
                <a:lnTo>
                  <a:pt x="1680" y="732"/>
                </a:lnTo>
                <a:lnTo>
                  <a:pt x="1680" y="732"/>
                </a:lnTo>
                <a:lnTo>
                  <a:pt x="1684" y="728"/>
                </a:lnTo>
                <a:lnTo>
                  <a:pt x="1684" y="722"/>
                </a:lnTo>
                <a:lnTo>
                  <a:pt x="1684" y="700"/>
                </a:lnTo>
                <a:lnTo>
                  <a:pt x="1684" y="700"/>
                </a:lnTo>
                <a:lnTo>
                  <a:pt x="1684" y="690"/>
                </a:lnTo>
                <a:lnTo>
                  <a:pt x="1680" y="684"/>
                </a:lnTo>
                <a:lnTo>
                  <a:pt x="1676" y="678"/>
                </a:lnTo>
                <a:lnTo>
                  <a:pt x="1672" y="672"/>
                </a:lnTo>
                <a:lnTo>
                  <a:pt x="1668" y="670"/>
                </a:lnTo>
                <a:lnTo>
                  <a:pt x="1662" y="668"/>
                </a:lnTo>
                <a:lnTo>
                  <a:pt x="1658" y="666"/>
                </a:lnTo>
                <a:lnTo>
                  <a:pt x="1654" y="668"/>
                </a:lnTo>
                <a:lnTo>
                  <a:pt x="1654" y="668"/>
                </a:lnTo>
                <a:lnTo>
                  <a:pt x="1636" y="680"/>
                </a:lnTo>
                <a:lnTo>
                  <a:pt x="1624" y="688"/>
                </a:lnTo>
                <a:lnTo>
                  <a:pt x="1624" y="688"/>
                </a:lnTo>
                <a:lnTo>
                  <a:pt x="1618" y="690"/>
                </a:lnTo>
                <a:lnTo>
                  <a:pt x="1600" y="696"/>
                </a:lnTo>
                <a:lnTo>
                  <a:pt x="1586" y="696"/>
                </a:lnTo>
                <a:lnTo>
                  <a:pt x="1568" y="698"/>
                </a:lnTo>
                <a:lnTo>
                  <a:pt x="1544" y="696"/>
                </a:lnTo>
                <a:lnTo>
                  <a:pt x="1516" y="694"/>
                </a:lnTo>
                <a:lnTo>
                  <a:pt x="1516" y="694"/>
                </a:lnTo>
                <a:lnTo>
                  <a:pt x="1506" y="694"/>
                </a:lnTo>
                <a:lnTo>
                  <a:pt x="1484" y="692"/>
                </a:lnTo>
                <a:lnTo>
                  <a:pt x="1470" y="690"/>
                </a:lnTo>
                <a:lnTo>
                  <a:pt x="1458" y="688"/>
                </a:lnTo>
                <a:lnTo>
                  <a:pt x="1448" y="684"/>
                </a:lnTo>
                <a:lnTo>
                  <a:pt x="1444" y="678"/>
                </a:lnTo>
                <a:lnTo>
                  <a:pt x="1444" y="678"/>
                </a:lnTo>
                <a:close/>
              </a:path>
            </a:pathLst>
          </a:custGeom>
          <a:solidFill>
            <a:srgbClr val="F8D94A"/>
          </a:solidFill>
          <a:ln w="19050">
            <a:noFill/>
            <a:headEnd type="oval"/>
            <a:tailEnd type="oval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ko-KR" altLang="en-US">
              <a:solidFill>
                <a:prstClr val="black"/>
              </a:solidFill>
              <a:latin typeface="Arial" panose="020B0604020202020204" pitchFamily="34" charset="0"/>
              <a:cs typeface="+mn-ea"/>
              <a:sym typeface="Arial" panose="020B0604020202020204" pitchFamily="34" charset="0"/>
            </a:endParaRPr>
          </a:p>
        </p:txBody>
      </p:sp>
      <p:sp>
        <p:nvSpPr>
          <p:cNvPr id="19" name="Freeform 49"/>
          <p:cNvSpPr/>
          <p:nvPr/>
        </p:nvSpPr>
        <p:spPr bwMode="auto">
          <a:xfrm>
            <a:off x="1973866" y="4650482"/>
            <a:ext cx="1852613" cy="1054100"/>
          </a:xfrm>
          <a:custGeom>
            <a:avLst/>
            <a:gdLst/>
            <a:ahLst/>
            <a:cxnLst>
              <a:cxn ang="0">
                <a:pos x="1440" y="656"/>
              </a:cxn>
              <a:cxn ang="0">
                <a:pos x="1416" y="558"/>
              </a:cxn>
              <a:cxn ang="0">
                <a:pos x="1370" y="444"/>
              </a:cxn>
              <a:cxn ang="0">
                <a:pos x="1326" y="374"/>
              </a:cxn>
              <a:cxn ang="0">
                <a:pos x="1266" y="306"/>
              </a:cxn>
              <a:cxn ang="0">
                <a:pos x="1192" y="246"/>
              </a:cxn>
              <a:cxn ang="0">
                <a:pos x="1098" y="200"/>
              </a:cxn>
              <a:cxn ang="0">
                <a:pos x="982" y="174"/>
              </a:cxn>
              <a:cxn ang="0">
                <a:pos x="894" y="168"/>
              </a:cxn>
              <a:cxn ang="0">
                <a:pos x="432" y="230"/>
              </a:cxn>
              <a:cxn ang="0">
                <a:pos x="386" y="236"/>
              </a:cxn>
              <a:cxn ang="0">
                <a:pos x="276" y="238"/>
              </a:cxn>
              <a:cxn ang="0">
                <a:pos x="178" y="220"/>
              </a:cxn>
              <a:cxn ang="0">
                <a:pos x="82" y="174"/>
              </a:cxn>
              <a:cxn ang="0">
                <a:pos x="42" y="136"/>
              </a:cxn>
              <a:cxn ang="0">
                <a:pos x="24" y="116"/>
              </a:cxn>
              <a:cxn ang="0">
                <a:pos x="10" y="80"/>
              </a:cxn>
              <a:cxn ang="0">
                <a:pos x="0" y="0"/>
              </a:cxn>
              <a:cxn ang="0">
                <a:pos x="2" y="42"/>
              </a:cxn>
              <a:cxn ang="0">
                <a:pos x="22" y="152"/>
              </a:cxn>
              <a:cxn ang="0">
                <a:pos x="74" y="284"/>
              </a:cxn>
              <a:cxn ang="0">
                <a:pos x="126" y="378"/>
              </a:cxn>
              <a:cxn ang="0">
                <a:pos x="198" y="478"/>
              </a:cxn>
              <a:cxn ang="0">
                <a:pos x="294" y="586"/>
              </a:cxn>
              <a:cxn ang="0">
                <a:pos x="418" y="696"/>
              </a:cxn>
              <a:cxn ang="0">
                <a:pos x="570" y="806"/>
              </a:cxn>
              <a:cxn ang="0">
                <a:pos x="614" y="834"/>
              </a:cxn>
              <a:cxn ang="0">
                <a:pos x="732" y="892"/>
              </a:cxn>
              <a:cxn ang="0">
                <a:pos x="854" y="934"/>
              </a:cxn>
              <a:cxn ang="0">
                <a:pos x="990" y="958"/>
              </a:cxn>
              <a:cxn ang="0">
                <a:pos x="1086" y="954"/>
              </a:cxn>
              <a:cxn ang="0">
                <a:pos x="1152" y="936"/>
              </a:cxn>
              <a:cxn ang="0">
                <a:pos x="1252" y="892"/>
              </a:cxn>
              <a:cxn ang="0">
                <a:pos x="1340" y="836"/>
              </a:cxn>
              <a:cxn ang="0">
                <a:pos x="1430" y="754"/>
              </a:cxn>
              <a:cxn ang="0">
                <a:pos x="1444" y="744"/>
              </a:cxn>
              <a:cxn ang="0">
                <a:pos x="1488" y="734"/>
              </a:cxn>
              <a:cxn ang="0">
                <a:pos x="1562" y="734"/>
              </a:cxn>
              <a:cxn ang="0">
                <a:pos x="1630" y="736"/>
              </a:cxn>
              <a:cxn ang="0">
                <a:pos x="1664" y="742"/>
              </a:cxn>
              <a:cxn ang="0">
                <a:pos x="1680" y="732"/>
              </a:cxn>
              <a:cxn ang="0">
                <a:pos x="1684" y="700"/>
              </a:cxn>
              <a:cxn ang="0">
                <a:pos x="1680" y="684"/>
              </a:cxn>
              <a:cxn ang="0">
                <a:pos x="1668" y="670"/>
              </a:cxn>
              <a:cxn ang="0">
                <a:pos x="1654" y="668"/>
              </a:cxn>
              <a:cxn ang="0">
                <a:pos x="1624" y="688"/>
              </a:cxn>
              <a:cxn ang="0">
                <a:pos x="1600" y="696"/>
              </a:cxn>
              <a:cxn ang="0">
                <a:pos x="1544" y="696"/>
              </a:cxn>
              <a:cxn ang="0">
                <a:pos x="1506" y="694"/>
              </a:cxn>
              <a:cxn ang="0">
                <a:pos x="1458" y="688"/>
              </a:cxn>
              <a:cxn ang="0">
                <a:pos x="1444" y="678"/>
              </a:cxn>
            </a:cxnLst>
            <a:rect l="0" t="0" r="r" b="b"/>
            <a:pathLst>
              <a:path w="1684" h="958">
                <a:moveTo>
                  <a:pt x="1444" y="678"/>
                </a:moveTo>
                <a:lnTo>
                  <a:pt x="1444" y="678"/>
                </a:lnTo>
                <a:lnTo>
                  <a:pt x="1440" y="656"/>
                </a:lnTo>
                <a:lnTo>
                  <a:pt x="1436" y="630"/>
                </a:lnTo>
                <a:lnTo>
                  <a:pt x="1428" y="598"/>
                </a:lnTo>
                <a:lnTo>
                  <a:pt x="1416" y="558"/>
                </a:lnTo>
                <a:lnTo>
                  <a:pt x="1402" y="514"/>
                </a:lnTo>
                <a:lnTo>
                  <a:pt x="1382" y="468"/>
                </a:lnTo>
                <a:lnTo>
                  <a:pt x="1370" y="444"/>
                </a:lnTo>
                <a:lnTo>
                  <a:pt x="1356" y="420"/>
                </a:lnTo>
                <a:lnTo>
                  <a:pt x="1342" y="396"/>
                </a:lnTo>
                <a:lnTo>
                  <a:pt x="1326" y="374"/>
                </a:lnTo>
                <a:lnTo>
                  <a:pt x="1308" y="350"/>
                </a:lnTo>
                <a:lnTo>
                  <a:pt x="1288" y="328"/>
                </a:lnTo>
                <a:lnTo>
                  <a:pt x="1266" y="306"/>
                </a:lnTo>
                <a:lnTo>
                  <a:pt x="1244" y="284"/>
                </a:lnTo>
                <a:lnTo>
                  <a:pt x="1218" y="264"/>
                </a:lnTo>
                <a:lnTo>
                  <a:pt x="1192" y="246"/>
                </a:lnTo>
                <a:lnTo>
                  <a:pt x="1162" y="228"/>
                </a:lnTo>
                <a:lnTo>
                  <a:pt x="1130" y="214"/>
                </a:lnTo>
                <a:lnTo>
                  <a:pt x="1098" y="200"/>
                </a:lnTo>
                <a:lnTo>
                  <a:pt x="1062" y="190"/>
                </a:lnTo>
                <a:lnTo>
                  <a:pt x="1024" y="180"/>
                </a:lnTo>
                <a:lnTo>
                  <a:pt x="982" y="174"/>
                </a:lnTo>
                <a:lnTo>
                  <a:pt x="940" y="170"/>
                </a:lnTo>
                <a:lnTo>
                  <a:pt x="894" y="168"/>
                </a:lnTo>
                <a:lnTo>
                  <a:pt x="894" y="168"/>
                </a:lnTo>
                <a:lnTo>
                  <a:pt x="730" y="188"/>
                </a:lnTo>
                <a:lnTo>
                  <a:pt x="580" y="208"/>
                </a:lnTo>
                <a:lnTo>
                  <a:pt x="432" y="230"/>
                </a:lnTo>
                <a:lnTo>
                  <a:pt x="432" y="230"/>
                </a:lnTo>
                <a:lnTo>
                  <a:pt x="420" y="232"/>
                </a:lnTo>
                <a:lnTo>
                  <a:pt x="386" y="236"/>
                </a:lnTo>
                <a:lnTo>
                  <a:pt x="336" y="238"/>
                </a:lnTo>
                <a:lnTo>
                  <a:pt x="308" y="238"/>
                </a:lnTo>
                <a:lnTo>
                  <a:pt x="276" y="238"/>
                </a:lnTo>
                <a:lnTo>
                  <a:pt x="244" y="234"/>
                </a:lnTo>
                <a:lnTo>
                  <a:pt x="212" y="228"/>
                </a:lnTo>
                <a:lnTo>
                  <a:pt x="178" y="220"/>
                </a:lnTo>
                <a:lnTo>
                  <a:pt x="144" y="208"/>
                </a:lnTo>
                <a:lnTo>
                  <a:pt x="112" y="194"/>
                </a:lnTo>
                <a:lnTo>
                  <a:pt x="82" y="174"/>
                </a:lnTo>
                <a:lnTo>
                  <a:pt x="68" y="162"/>
                </a:lnTo>
                <a:lnTo>
                  <a:pt x="54" y="150"/>
                </a:lnTo>
                <a:lnTo>
                  <a:pt x="42" y="136"/>
                </a:lnTo>
                <a:lnTo>
                  <a:pt x="30" y="122"/>
                </a:lnTo>
                <a:lnTo>
                  <a:pt x="30" y="122"/>
                </a:lnTo>
                <a:lnTo>
                  <a:pt x="24" y="116"/>
                </a:lnTo>
                <a:lnTo>
                  <a:pt x="20" y="108"/>
                </a:lnTo>
                <a:lnTo>
                  <a:pt x="14" y="96"/>
                </a:lnTo>
                <a:lnTo>
                  <a:pt x="10" y="80"/>
                </a:lnTo>
                <a:lnTo>
                  <a:pt x="4" y="58"/>
                </a:lnTo>
                <a:lnTo>
                  <a:pt x="2" y="32"/>
                </a:lnTo>
                <a:lnTo>
                  <a:pt x="0" y="0"/>
                </a:lnTo>
                <a:lnTo>
                  <a:pt x="0" y="0"/>
                </a:lnTo>
                <a:lnTo>
                  <a:pt x="0" y="20"/>
                </a:lnTo>
                <a:lnTo>
                  <a:pt x="2" y="42"/>
                </a:lnTo>
                <a:lnTo>
                  <a:pt x="4" y="72"/>
                </a:lnTo>
                <a:lnTo>
                  <a:pt x="12" y="108"/>
                </a:lnTo>
                <a:lnTo>
                  <a:pt x="22" y="152"/>
                </a:lnTo>
                <a:lnTo>
                  <a:pt x="38" y="200"/>
                </a:lnTo>
                <a:lnTo>
                  <a:pt x="60" y="256"/>
                </a:lnTo>
                <a:lnTo>
                  <a:pt x="74" y="284"/>
                </a:lnTo>
                <a:lnTo>
                  <a:pt x="90" y="314"/>
                </a:lnTo>
                <a:lnTo>
                  <a:pt x="106" y="346"/>
                </a:lnTo>
                <a:lnTo>
                  <a:pt x="126" y="378"/>
                </a:lnTo>
                <a:lnTo>
                  <a:pt x="148" y="410"/>
                </a:lnTo>
                <a:lnTo>
                  <a:pt x="172" y="444"/>
                </a:lnTo>
                <a:lnTo>
                  <a:pt x="198" y="478"/>
                </a:lnTo>
                <a:lnTo>
                  <a:pt x="228" y="514"/>
                </a:lnTo>
                <a:lnTo>
                  <a:pt x="260" y="550"/>
                </a:lnTo>
                <a:lnTo>
                  <a:pt x="294" y="586"/>
                </a:lnTo>
                <a:lnTo>
                  <a:pt x="332" y="622"/>
                </a:lnTo>
                <a:lnTo>
                  <a:pt x="374" y="658"/>
                </a:lnTo>
                <a:lnTo>
                  <a:pt x="418" y="696"/>
                </a:lnTo>
                <a:lnTo>
                  <a:pt x="464" y="732"/>
                </a:lnTo>
                <a:lnTo>
                  <a:pt x="516" y="770"/>
                </a:lnTo>
                <a:lnTo>
                  <a:pt x="570" y="806"/>
                </a:lnTo>
                <a:lnTo>
                  <a:pt x="570" y="806"/>
                </a:lnTo>
                <a:lnTo>
                  <a:pt x="582" y="814"/>
                </a:lnTo>
                <a:lnTo>
                  <a:pt x="614" y="834"/>
                </a:lnTo>
                <a:lnTo>
                  <a:pt x="666" y="862"/>
                </a:lnTo>
                <a:lnTo>
                  <a:pt x="698" y="876"/>
                </a:lnTo>
                <a:lnTo>
                  <a:pt x="732" y="892"/>
                </a:lnTo>
                <a:lnTo>
                  <a:pt x="770" y="908"/>
                </a:lnTo>
                <a:lnTo>
                  <a:pt x="810" y="922"/>
                </a:lnTo>
                <a:lnTo>
                  <a:pt x="854" y="934"/>
                </a:lnTo>
                <a:lnTo>
                  <a:pt x="898" y="944"/>
                </a:lnTo>
                <a:lnTo>
                  <a:pt x="944" y="952"/>
                </a:lnTo>
                <a:lnTo>
                  <a:pt x="990" y="958"/>
                </a:lnTo>
                <a:lnTo>
                  <a:pt x="1038" y="958"/>
                </a:lnTo>
                <a:lnTo>
                  <a:pt x="1086" y="954"/>
                </a:lnTo>
                <a:lnTo>
                  <a:pt x="1086" y="954"/>
                </a:lnTo>
                <a:lnTo>
                  <a:pt x="1094" y="952"/>
                </a:lnTo>
                <a:lnTo>
                  <a:pt x="1116" y="948"/>
                </a:lnTo>
                <a:lnTo>
                  <a:pt x="1152" y="936"/>
                </a:lnTo>
                <a:lnTo>
                  <a:pt x="1198" y="918"/>
                </a:lnTo>
                <a:lnTo>
                  <a:pt x="1224" y="906"/>
                </a:lnTo>
                <a:lnTo>
                  <a:pt x="1252" y="892"/>
                </a:lnTo>
                <a:lnTo>
                  <a:pt x="1280" y="876"/>
                </a:lnTo>
                <a:lnTo>
                  <a:pt x="1310" y="856"/>
                </a:lnTo>
                <a:lnTo>
                  <a:pt x="1340" y="836"/>
                </a:lnTo>
                <a:lnTo>
                  <a:pt x="1370" y="810"/>
                </a:lnTo>
                <a:lnTo>
                  <a:pt x="1400" y="784"/>
                </a:lnTo>
                <a:lnTo>
                  <a:pt x="1430" y="754"/>
                </a:lnTo>
                <a:lnTo>
                  <a:pt x="1430" y="754"/>
                </a:lnTo>
                <a:lnTo>
                  <a:pt x="1434" y="750"/>
                </a:lnTo>
                <a:lnTo>
                  <a:pt x="1444" y="744"/>
                </a:lnTo>
                <a:lnTo>
                  <a:pt x="1462" y="738"/>
                </a:lnTo>
                <a:lnTo>
                  <a:pt x="1474" y="736"/>
                </a:lnTo>
                <a:lnTo>
                  <a:pt x="1488" y="734"/>
                </a:lnTo>
                <a:lnTo>
                  <a:pt x="1488" y="734"/>
                </a:lnTo>
                <a:lnTo>
                  <a:pt x="1518" y="734"/>
                </a:lnTo>
                <a:lnTo>
                  <a:pt x="1562" y="734"/>
                </a:lnTo>
                <a:lnTo>
                  <a:pt x="1604" y="734"/>
                </a:lnTo>
                <a:lnTo>
                  <a:pt x="1630" y="736"/>
                </a:lnTo>
                <a:lnTo>
                  <a:pt x="1630" y="736"/>
                </a:lnTo>
                <a:lnTo>
                  <a:pt x="1646" y="742"/>
                </a:lnTo>
                <a:lnTo>
                  <a:pt x="1658" y="744"/>
                </a:lnTo>
                <a:lnTo>
                  <a:pt x="1664" y="742"/>
                </a:lnTo>
                <a:lnTo>
                  <a:pt x="1668" y="740"/>
                </a:lnTo>
                <a:lnTo>
                  <a:pt x="1680" y="732"/>
                </a:lnTo>
                <a:lnTo>
                  <a:pt x="1680" y="732"/>
                </a:lnTo>
                <a:lnTo>
                  <a:pt x="1684" y="728"/>
                </a:lnTo>
                <a:lnTo>
                  <a:pt x="1684" y="722"/>
                </a:lnTo>
                <a:lnTo>
                  <a:pt x="1684" y="700"/>
                </a:lnTo>
                <a:lnTo>
                  <a:pt x="1684" y="700"/>
                </a:lnTo>
                <a:lnTo>
                  <a:pt x="1684" y="690"/>
                </a:lnTo>
                <a:lnTo>
                  <a:pt x="1680" y="684"/>
                </a:lnTo>
                <a:lnTo>
                  <a:pt x="1676" y="678"/>
                </a:lnTo>
                <a:lnTo>
                  <a:pt x="1672" y="672"/>
                </a:lnTo>
                <a:lnTo>
                  <a:pt x="1668" y="670"/>
                </a:lnTo>
                <a:lnTo>
                  <a:pt x="1662" y="668"/>
                </a:lnTo>
                <a:lnTo>
                  <a:pt x="1658" y="666"/>
                </a:lnTo>
                <a:lnTo>
                  <a:pt x="1654" y="668"/>
                </a:lnTo>
                <a:lnTo>
                  <a:pt x="1654" y="668"/>
                </a:lnTo>
                <a:lnTo>
                  <a:pt x="1636" y="680"/>
                </a:lnTo>
                <a:lnTo>
                  <a:pt x="1624" y="688"/>
                </a:lnTo>
                <a:lnTo>
                  <a:pt x="1624" y="688"/>
                </a:lnTo>
                <a:lnTo>
                  <a:pt x="1618" y="690"/>
                </a:lnTo>
                <a:lnTo>
                  <a:pt x="1600" y="696"/>
                </a:lnTo>
                <a:lnTo>
                  <a:pt x="1586" y="696"/>
                </a:lnTo>
                <a:lnTo>
                  <a:pt x="1568" y="698"/>
                </a:lnTo>
                <a:lnTo>
                  <a:pt x="1544" y="696"/>
                </a:lnTo>
                <a:lnTo>
                  <a:pt x="1516" y="694"/>
                </a:lnTo>
                <a:lnTo>
                  <a:pt x="1516" y="694"/>
                </a:lnTo>
                <a:lnTo>
                  <a:pt x="1506" y="694"/>
                </a:lnTo>
                <a:lnTo>
                  <a:pt x="1484" y="692"/>
                </a:lnTo>
                <a:lnTo>
                  <a:pt x="1470" y="690"/>
                </a:lnTo>
                <a:lnTo>
                  <a:pt x="1458" y="688"/>
                </a:lnTo>
                <a:lnTo>
                  <a:pt x="1448" y="684"/>
                </a:lnTo>
                <a:lnTo>
                  <a:pt x="1444" y="678"/>
                </a:lnTo>
                <a:lnTo>
                  <a:pt x="1444" y="678"/>
                </a:lnTo>
                <a:close/>
              </a:path>
            </a:pathLst>
          </a:custGeom>
          <a:solidFill>
            <a:srgbClr val="67CFE4"/>
          </a:solidFill>
          <a:ln w="19050">
            <a:noFill/>
            <a:headEnd type="oval"/>
            <a:tailEnd type="oval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ko-KR" altLang="en-US">
              <a:solidFill>
                <a:prstClr val="black"/>
              </a:solidFill>
              <a:latin typeface="Arial" panose="020B0604020202020204" pitchFamily="34" charset="0"/>
              <a:cs typeface="+mn-ea"/>
              <a:sym typeface="Arial" panose="020B0604020202020204" pitchFamily="34" charset="0"/>
            </a:endParaRPr>
          </a:p>
        </p:txBody>
      </p:sp>
      <p:sp>
        <p:nvSpPr>
          <p:cNvPr id="20" name="직사각형 401"/>
          <p:cNvSpPr/>
          <p:nvPr/>
        </p:nvSpPr>
        <p:spPr bwMode="auto">
          <a:xfrm>
            <a:off x="3042148" y="2560858"/>
            <a:ext cx="589917" cy="276958"/>
          </a:xfrm>
          <a:prstGeom prst="rect">
            <a:avLst/>
          </a:prstGeom>
        </p:spPr>
        <p:txBody>
          <a:bodyPr wrap="none" lIns="0" tIns="0" rIns="0" bIns="0" anchor="ctr">
            <a:spAutoFit/>
          </a:bodyPr>
          <a:lstStyle/>
          <a:p>
            <a:pPr algn="ctr">
              <a:defRPr/>
            </a:pPr>
            <a:r>
              <a:rPr lang="en-US" altLang="ko-KR" dirty="0">
                <a:ln>
                  <a:solidFill>
                    <a:prstClr val="white"/>
                  </a:solidFill>
                </a:ln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TEXT</a:t>
            </a:r>
          </a:p>
        </p:txBody>
      </p:sp>
      <p:sp>
        <p:nvSpPr>
          <p:cNvPr id="21" name="직사각형 402"/>
          <p:cNvSpPr/>
          <p:nvPr/>
        </p:nvSpPr>
        <p:spPr bwMode="auto">
          <a:xfrm>
            <a:off x="2635161" y="5087630"/>
            <a:ext cx="589916" cy="276958"/>
          </a:xfrm>
          <a:prstGeom prst="rect">
            <a:avLst/>
          </a:prstGeom>
        </p:spPr>
        <p:txBody>
          <a:bodyPr wrap="none" lIns="0" tIns="0" rIns="0" bIns="0" anchor="ctr">
            <a:spAutoFit/>
          </a:bodyPr>
          <a:lstStyle/>
          <a:p>
            <a:pPr algn="ctr">
              <a:defRPr/>
            </a:pPr>
            <a:r>
              <a:rPr lang="en-US" altLang="ko-KR" dirty="0">
                <a:ln>
                  <a:solidFill>
                    <a:prstClr val="white"/>
                  </a:solidFill>
                </a:ln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TEXT</a:t>
            </a:r>
          </a:p>
        </p:txBody>
      </p:sp>
      <p:sp>
        <p:nvSpPr>
          <p:cNvPr id="22" name="직사각형 403"/>
          <p:cNvSpPr/>
          <p:nvPr/>
        </p:nvSpPr>
        <p:spPr bwMode="auto">
          <a:xfrm>
            <a:off x="5113485" y="4172334"/>
            <a:ext cx="589916" cy="276958"/>
          </a:xfrm>
          <a:prstGeom prst="rect">
            <a:avLst/>
          </a:prstGeom>
        </p:spPr>
        <p:txBody>
          <a:bodyPr wrap="none" lIns="0" tIns="0" rIns="0" bIns="0" anchor="ctr">
            <a:spAutoFit/>
          </a:bodyPr>
          <a:lstStyle/>
          <a:p>
            <a:pPr algn="ctr">
              <a:defRPr/>
            </a:pPr>
            <a:r>
              <a:rPr lang="en-US" altLang="ko-KR" dirty="0">
                <a:ln>
                  <a:solidFill>
                    <a:prstClr val="white"/>
                  </a:solidFill>
                </a:ln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TEXT</a:t>
            </a:r>
          </a:p>
        </p:txBody>
      </p:sp>
      <p:sp>
        <p:nvSpPr>
          <p:cNvPr id="23" name="직사각형 399"/>
          <p:cNvSpPr/>
          <p:nvPr/>
        </p:nvSpPr>
        <p:spPr bwMode="auto">
          <a:xfrm>
            <a:off x="3152506" y="3331052"/>
            <a:ext cx="1415772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1216660">
              <a:spcBef>
                <a:spcPct val="20000"/>
              </a:spcBef>
              <a:defRPr/>
            </a:pPr>
            <a:r>
              <a:rPr lang="zh-CN" altLang="en-US" sz="1600" b="1" dirty="0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单击编辑标题</a:t>
            </a:r>
            <a:endParaRPr lang="ko-KR" altLang="en-US" sz="1600" b="1" dirty="0">
              <a:solidFill>
                <a:prstClr val="white"/>
              </a:solidFill>
              <a:latin typeface="Arial" panose="020B0604020202020204" pitchFamily="34" charset="0"/>
              <a:cs typeface="+mn-ea"/>
              <a:sym typeface="Arial" panose="020B0604020202020204" pitchFamily="34" charset="0"/>
            </a:endParaRPr>
          </a:p>
        </p:txBody>
      </p:sp>
      <p:sp>
        <p:nvSpPr>
          <p:cNvPr id="25" name="TextBox 13"/>
          <p:cNvSpPr txBox="1"/>
          <p:nvPr/>
        </p:nvSpPr>
        <p:spPr>
          <a:xfrm>
            <a:off x="8262323" y="1950088"/>
            <a:ext cx="1376899" cy="246221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ctr" defTabSz="1216660">
              <a:spcBef>
                <a:spcPct val="20000"/>
              </a:spcBef>
              <a:defRPr/>
            </a:pPr>
            <a:r>
              <a:rPr lang="zh-CN" altLang="en-US" sz="1600" b="1" smtClean="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单击编辑标题</a:t>
            </a:r>
            <a:endParaRPr lang="en-US" sz="1600" b="1" dirty="0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6" name="TextBox 13"/>
          <p:cNvSpPr txBox="1"/>
          <p:nvPr/>
        </p:nvSpPr>
        <p:spPr>
          <a:xfrm>
            <a:off x="8266404" y="2235993"/>
            <a:ext cx="1381495" cy="184666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1216660">
              <a:spcBef>
                <a:spcPct val="20000"/>
              </a:spcBef>
              <a:defRPr/>
            </a:pPr>
            <a:r>
              <a:rPr lang="zh-CN" altLang="en-US" sz="1200" smtClean="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单击此处可编辑内容</a:t>
            </a:r>
            <a:endParaRPr lang="en-US" altLang="zh-CN" sz="1200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7" name="TextBox 13"/>
          <p:cNvSpPr txBox="1"/>
          <p:nvPr/>
        </p:nvSpPr>
        <p:spPr>
          <a:xfrm>
            <a:off x="8262323" y="3553682"/>
            <a:ext cx="1376899" cy="246221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ctr" defTabSz="1216660">
              <a:spcBef>
                <a:spcPct val="20000"/>
              </a:spcBef>
              <a:defRPr/>
            </a:pPr>
            <a:r>
              <a:rPr lang="zh-CN" altLang="en-US" sz="1600" b="1" smtClean="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单击编辑标题</a:t>
            </a:r>
            <a:endParaRPr lang="en-US" sz="1600" b="1" dirty="0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8" name="TextBox 13"/>
          <p:cNvSpPr txBox="1"/>
          <p:nvPr/>
        </p:nvSpPr>
        <p:spPr>
          <a:xfrm>
            <a:off x="8266404" y="3839587"/>
            <a:ext cx="1381495" cy="184666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1216660">
              <a:spcBef>
                <a:spcPct val="20000"/>
              </a:spcBef>
              <a:defRPr/>
            </a:pPr>
            <a:r>
              <a:rPr lang="zh-CN" altLang="en-US" sz="1200" smtClean="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单击此处可编辑内容</a:t>
            </a:r>
            <a:endParaRPr lang="en-US" altLang="zh-CN" sz="1200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9" name="TextBox 13"/>
          <p:cNvSpPr txBox="1"/>
          <p:nvPr/>
        </p:nvSpPr>
        <p:spPr>
          <a:xfrm>
            <a:off x="8262323" y="5196251"/>
            <a:ext cx="1376899" cy="246221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ctr" defTabSz="1216660">
              <a:spcBef>
                <a:spcPct val="20000"/>
              </a:spcBef>
              <a:defRPr/>
            </a:pPr>
            <a:r>
              <a:rPr lang="zh-CN" altLang="en-US" sz="1600" b="1" smtClean="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单击编辑标题</a:t>
            </a:r>
            <a:endParaRPr lang="en-US" sz="1600" b="1" dirty="0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0" name="TextBox 13"/>
          <p:cNvSpPr txBox="1"/>
          <p:nvPr/>
        </p:nvSpPr>
        <p:spPr>
          <a:xfrm>
            <a:off x="8266404" y="5482156"/>
            <a:ext cx="1381495" cy="184666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1216660">
              <a:spcBef>
                <a:spcPct val="20000"/>
              </a:spcBef>
              <a:defRPr/>
            </a:pPr>
            <a:r>
              <a:rPr lang="zh-CN" altLang="en-US" sz="1200" smtClean="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单击此处可编辑内容</a:t>
            </a:r>
            <a:endParaRPr lang="en-US" altLang="zh-CN" sz="1200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1" name="矩形 30"/>
          <p:cNvSpPr/>
          <p:nvPr/>
        </p:nvSpPr>
        <p:spPr>
          <a:xfrm>
            <a:off x="2838638" y="3839587"/>
            <a:ext cx="2043507" cy="775597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ctr" defTabSz="912495" eaLnBrk="1" fontAlgn="auto" hangingPunct="1">
              <a:lnSpc>
                <a:spcPct val="120000"/>
              </a:lnSpc>
              <a:spcBef>
                <a:spcPct val="20000"/>
              </a:spcBef>
              <a:spcAft>
                <a:spcPts val="0"/>
              </a:spcAft>
              <a:defRPr/>
            </a:pPr>
            <a:r>
              <a:rPr lang="zh-CN" altLang="en-US" sz="105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单击此处编辑您要的内容，建议您在展示时采用微软雅黑字体，本模版所有图形线条及其相应素材均可自由编辑、改色、替换。</a:t>
            </a:r>
            <a:endParaRPr lang="en-US" altLang="zh-CN" sz="105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6"/>
          <p:cNvGrpSpPr/>
          <p:nvPr/>
        </p:nvGrpSpPr>
        <p:grpSpPr bwMode="auto">
          <a:xfrm>
            <a:off x="288825" y="272851"/>
            <a:ext cx="704597" cy="464734"/>
            <a:chOff x="0" y="0"/>
            <a:chExt cx="2239" cy="1479"/>
          </a:xfrm>
        </p:grpSpPr>
        <p:sp>
          <p:nvSpPr>
            <p:cNvPr id="3" name="AutoShape 17"/>
            <p:cNvSpPr/>
            <p:nvPr/>
          </p:nvSpPr>
          <p:spPr bwMode="auto">
            <a:xfrm>
              <a:off x="708" y="34"/>
              <a:ext cx="1481" cy="1270"/>
            </a:xfrm>
            <a:custGeom>
              <a:avLst/>
              <a:gdLst/>
              <a:ahLst/>
              <a:cxnLst/>
              <a:rect l="0" t="0" r="r" b="b"/>
              <a:pathLst>
                <a:path w="21600" h="21600">
                  <a:moveTo>
                    <a:pt x="577" y="11364"/>
                  </a:moveTo>
                  <a:lnTo>
                    <a:pt x="0" y="21600"/>
                  </a:lnTo>
                  <a:lnTo>
                    <a:pt x="21600" y="0"/>
                  </a:lnTo>
                  <a:lnTo>
                    <a:pt x="577" y="11364"/>
                  </a:lnTo>
                  <a:close/>
                  <a:moveTo>
                    <a:pt x="577" y="11364"/>
                  </a:moveTo>
                </a:path>
              </a:pathLst>
            </a:custGeom>
            <a:solidFill>
              <a:schemeClr val="accent6">
                <a:lumMod val="50000"/>
              </a:schemeClr>
            </a:solidFill>
            <a:ln w="25400" cap="flat">
              <a:solidFill>
                <a:schemeClr val="tx1">
                  <a:alpha val="0"/>
                </a:schemeClr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Gill Sans" charset="0"/>
                <a:ea typeface="Heiti SC Light" charset="0"/>
                <a:sym typeface="Gill Sans" charset="0"/>
              </a:endParaRPr>
            </a:p>
          </p:txBody>
        </p:sp>
        <p:sp>
          <p:nvSpPr>
            <p:cNvPr id="4" name="AutoShape 18"/>
            <p:cNvSpPr/>
            <p:nvPr/>
          </p:nvSpPr>
          <p:spPr bwMode="auto">
            <a:xfrm>
              <a:off x="671" y="54"/>
              <a:ext cx="1518" cy="1297"/>
            </a:xfrm>
            <a:custGeom>
              <a:avLst/>
              <a:gdLst/>
              <a:ahLst/>
              <a:cxnLst/>
              <a:rect l="0" t="0" r="r" b="b"/>
              <a:pathLst>
                <a:path w="21600" h="21600">
                  <a:moveTo>
                    <a:pt x="338" y="10512"/>
                  </a:moveTo>
                  <a:lnTo>
                    <a:pt x="0" y="21600"/>
                  </a:lnTo>
                  <a:lnTo>
                    <a:pt x="2612" y="12113"/>
                  </a:lnTo>
                  <a:lnTo>
                    <a:pt x="21600" y="0"/>
                  </a:lnTo>
                  <a:lnTo>
                    <a:pt x="14474" y="1859"/>
                  </a:lnTo>
                  <a:lnTo>
                    <a:pt x="338" y="10512"/>
                  </a:lnTo>
                  <a:close/>
                  <a:moveTo>
                    <a:pt x="338" y="10512"/>
                  </a:moveTo>
                </a:path>
              </a:pathLst>
            </a:custGeom>
            <a:solidFill>
              <a:srgbClr val="92D050"/>
            </a:solidFill>
            <a:ln w="25400" cap="flat">
              <a:solidFill>
                <a:schemeClr val="tx1">
                  <a:alpha val="0"/>
                </a:schemeClr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Gill Sans" charset="0"/>
                <a:ea typeface="Heiti SC Light" charset="0"/>
                <a:sym typeface="Gill Sans" charset="0"/>
              </a:endParaRPr>
            </a:p>
          </p:txBody>
        </p:sp>
        <p:sp>
          <p:nvSpPr>
            <p:cNvPr id="5" name="AutoShape 19"/>
            <p:cNvSpPr/>
            <p:nvPr/>
          </p:nvSpPr>
          <p:spPr bwMode="auto">
            <a:xfrm>
              <a:off x="0" y="0"/>
              <a:ext cx="2239" cy="700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w 21600"/>
                <a:gd name="T9" fmla="*/ 0 h 2160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1600" h="21600">
                  <a:moveTo>
                    <a:pt x="0" y="12991"/>
                  </a:moveTo>
                  <a:lnTo>
                    <a:pt x="6723" y="21600"/>
                  </a:lnTo>
                  <a:lnTo>
                    <a:pt x="21600" y="0"/>
                  </a:lnTo>
                  <a:lnTo>
                    <a:pt x="0" y="12991"/>
                  </a:lnTo>
                  <a:close/>
                  <a:moveTo>
                    <a:pt x="0" y="12991"/>
                  </a:moveTo>
                </a:path>
              </a:pathLst>
            </a:custGeom>
            <a:solidFill>
              <a:srgbClr val="00B050"/>
            </a:solidFill>
            <a:ln w="25400" cap="flat">
              <a:solidFill>
                <a:schemeClr val="tx1">
                  <a:alpha val="0"/>
                </a:schemeClr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zh-CN" altLang="en-US"/>
            </a:p>
          </p:txBody>
        </p:sp>
        <p:sp>
          <p:nvSpPr>
            <p:cNvPr id="6" name="AutoShape 20"/>
            <p:cNvSpPr/>
            <p:nvPr/>
          </p:nvSpPr>
          <p:spPr bwMode="auto">
            <a:xfrm>
              <a:off x="876" y="11"/>
              <a:ext cx="1335" cy="1468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w 21600"/>
                <a:gd name="T9" fmla="*/ 0 h 2160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1600" h="21600">
                  <a:moveTo>
                    <a:pt x="0" y="10747"/>
                  </a:moveTo>
                  <a:lnTo>
                    <a:pt x="21600" y="0"/>
                  </a:lnTo>
                  <a:lnTo>
                    <a:pt x="7562" y="21600"/>
                  </a:lnTo>
                  <a:lnTo>
                    <a:pt x="0" y="10747"/>
                  </a:lnTo>
                  <a:close/>
                  <a:moveTo>
                    <a:pt x="0" y="10747"/>
                  </a:moveTo>
                </a:path>
              </a:pathLst>
            </a:custGeom>
            <a:solidFill>
              <a:srgbClr val="00B050"/>
            </a:solidFill>
            <a:ln w="25400" cap="flat">
              <a:solidFill>
                <a:schemeClr val="tx1">
                  <a:alpha val="0"/>
                </a:schemeClr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zh-CN" altLang="en-US"/>
            </a:p>
          </p:txBody>
        </p:sp>
      </p:grpSp>
      <p:sp>
        <p:nvSpPr>
          <p:cNvPr id="7" name="文本框 2"/>
          <p:cNvSpPr txBox="1"/>
          <p:nvPr/>
        </p:nvSpPr>
        <p:spPr>
          <a:xfrm>
            <a:off x="1057934" y="292751"/>
            <a:ext cx="2452910" cy="40011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dist"/>
            <a:r>
              <a:rPr lang="zh-CN" altLang="en-US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点击此处添加目录</a:t>
            </a:r>
          </a:p>
        </p:txBody>
      </p:sp>
      <p:sp>
        <p:nvSpPr>
          <p:cNvPr id="8" name="Freeform 5"/>
          <p:cNvSpPr/>
          <p:nvPr/>
        </p:nvSpPr>
        <p:spPr bwMode="auto">
          <a:xfrm>
            <a:off x="4917368" y="3363729"/>
            <a:ext cx="1411673" cy="1916464"/>
          </a:xfrm>
          <a:custGeom>
            <a:avLst/>
            <a:gdLst/>
            <a:ahLst/>
            <a:cxnLst>
              <a:cxn ang="0">
                <a:pos x="182" y="10"/>
              </a:cxn>
              <a:cxn ang="0">
                <a:pos x="182" y="10"/>
              </a:cxn>
              <a:cxn ang="0">
                <a:pos x="265" y="57"/>
              </a:cxn>
              <a:cxn ang="0">
                <a:pos x="406" y="341"/>
              </a:cxn>
              <a:cxn ang="0">
                <a:pos x="411" y="384"/>
              </a:cxn>
              <a:cxn ang="0">
                <a:pos x="410" y="456"/>
              </a:cxn>
              <a:cxn ang="0">
                <a:pos x="395" y="559"/>
              </a:cxn>
              <a:cxn ang="0">
                <a:pos x="379" y="456"/>
              </a:cxn>
              <a:cxn ang="0">
                <a:pos x="357" y="402"/>
              </a:cxn>
              <a:cxn ang="0">
                <a:pos x="322" y="353"/>
              </a:cxn>
              <a:cxn ang="0">
                <a:pos x="119" y="262"/>
              </a:cxn>
              <a:cxn ang="0">
                <a:pos x="115" y="261"/>
              </a:cxn>
              <a:cxn ang="0">
                <a:pos x="87" y="254"/>
              </a:cxn>
              <a:cxn ang="0">
                <a:pos x="59" y="241"/>
              </a:cxn>
              <a:cxn ang="0">
                <a:pos x="39" y="224"/>
              </a:cxn>
              <a:cxn ang="0">
                <a:pos x="0" y="131"/>
              </a:cxn>
              <a:cxn ang="0">
                <a:pos x="39" y="39"/>
              </a:cxn>
              <a:cxn ang="0">
                <a:pos x="132" y="0"/>
              </a:cxn>
              <a:cxn ang="0">
                <a:pos x="144" y="1"/>
              </a:cxn>
              <a:cxn ang="0">
                <a:pos x="167" y="5"/>
              </a:cxn>
              <a:cxn ang="0">
                <a:pos x="182" y="10"/>
              </a:cxn>
            </a:cxnLst>
            <a:rect l="0" t="0" r="r" b="b"/>
            <a:pathLst>
              <a:path w="412" h="559">
                <a:moveTo>
                  <a:pt x="182" y="10"/>
                </a:moveTo>
                <a:cubicBezTo>
                  <a:pt x="182" y="10"/>
                  <a:pt x="182" y="10"/>
                  <a:pt x="182" y="10"/>
                </a:cubicBezTo>
                <a:cubicBezTo>
                  <a:pt x="216" y="24"/>
                  <a:pt x="244" y="40"/>
                  <a:pt x="265" y="57"/>
                </a:cubicBezTo>
                <a:cubicBezTo>
                  <a:pt x="339" y="116"/>
                  <a:pt x="385" y="210"/>
                  <a:pt x="406" y="341"/>
                </a:cubicBezTo>
                <a:cubicBezTo>
                  <a:pt x="408" y="355"/>
                  <a:pt x="409" y="369"/>
                  <a:pt x="411" y="384"/>
                </a:cubicBezTo>
                <a:cubicBezTo>
                  <a:pt x="412" y="406"/>
                  <a:pt x="412" y="430"/>
                  <a:pt x="410" y="456"/>
                </a:cubicBezTo>
                <a:cubicBezTo>
                  <a:pt x="408" y="488"/>
                  <a:pt x="403" y="522"/>
                  <a:pt x="395" y="559"/>
                </a:cubicBezTo>
                <a:cubicBezTo>
                  <a:pt x="393" y="520"/>
                  <a:pt x="387" y="486"/>
                  <a:pt x="379" y="456"/>
                </a:cubicBezTo>
                <a:cubicBezTo>
                  <a:pt x="373" y="436"/>
                  <a:pt x="366" y="418"/>
                  <a:pt x="357" y="402"/>
                </a:cubicBezTo>
                <a:cubicBezTo>
                  <a:pt x="347" y="382"/>
                  <a:pt x="336" y="366"/>
                  <a:pt x="322" y="353"/>
                </a:cubicBezTo>
                <a:cubicBezTo>
                  <a:pt x="285" y="315"/>
                  <a:pt x="218" y="284"/>
                  <a:pt x="119" y="262"/>
                </a:cubicBezTo>
                <a:cubicBezTo>
                  <a:pt x="118" y="262"/>
                  <a:pt x="116" y="261"/>
                  <a:pt x="115" y="261"/>
                </a:cubicBezTo>
                <a:cubicBezTo>
                  <a:pt x="106" y="259"/>
                  <a:pt x="97" y="257"/>
                  <a:pt x="87" y="254"/>
                </a:cubicBezTo>
                <a:cubicBezTo>
                  <a:pt x="77" y="252"/>
                  <a:pt x="68" y="247"/>
                  <a:pt x="59" y="241"/>
                </a:cubicBezTo>
                <a:cubicBezTo>
                  <a:pt x="52" y="236"/>
                  <a:pt x="45" y="231"/>
                  <a:pt x="39" y="224"/>
                </a:cubicBezTo>
                <a:cubicBezTo>
                  <a:pt x="13" y="198"/>
                  <a:pt x="0" y="168"/>
                  <a:pt x="0" y="131"/>
                </a:cubicBezTo>
                <a:cubicBezTo>
                  <a:pt x="0" y="95"/>
                  <a:pt x="13" y="64"/>
                  <a:pt x="39" y="39"/>
                </a:cubicBezTo>
                <a:cubicBezTo>
                  <a:pt x="64" y="13"/>
                  <a:pt x="95" y="0"/>
                  <a:pt x="132" y="0"/>
                </a:cubicBezTo>
                <a:cubicBezTo>
                  <a:pt x="136" y="0"/>
                  <a:pt x="140" y="0"/>
                  <a:pt x="144" y="1"/>
                </a:cubicBezTo>
                <a:cubicBezTo>
                  <a:pt x="152" y="1"/>
                  <a:pt x="160" y="3"/>
                  <a:pt x="167" y="5"/>
                </a:cubicBezTo>
                <a:cubicBezTo>
                  <a:pt x="172" y="6"/>
                  <a:pt x="177" y="8"/>
                  <a:pt x="182" y="10"/>
                </a:cubicBezTo>
                <a:close/>
              </a:path>
            </a:pathLst>
          </a:custGeom>
          <a:solidFill>
            <a:srgbClr val="00B0F0"/>
          </a:solidFill>
          <a:ln w="9525">
            <a:noFill/>
            <a:round/>
          </a:ln>
        </p:spPr>
        <p:txBody>
          <a:bodyPr vert="horz" wrap="square" lIns="121682" tIns="60841" rIns="121682" bIns="60841" numCol="1" anchor="t" anchorCtr="0" compatLnSpc="1"/>
          <a:lstStyle/>
          <a:p>
            <a:pPr marL="0" marR="0" lvl="0" indent="0" defTabSz="1373505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3545" b="0" i="0" u="none" strike="noStrike" kern="0" cap="none" spc="0" normalizeH="0" baseline="0" noProof="0" smtClean="0">
              <a:ln>
                <a:noFill/>
              </a:ln>
              <a:solidFill>
                <a:srgbClr val="262626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9" name="Freeform 5"/>
          <p:cNvSpPr/>
          <p:nvPr/>
        </p:nvSpPr>
        <p:spPr bwMode="auto">
          <a:xfrm flipH="1">
            <a:off x="6220147" y="3363729"/>
            <a:ext cx="1411673" cy="1916464"/>
          </a:xfrm>
          <a:custGeom>
            <a:avLst/>
            <a:gdLst/>
            <a:ahLst/>
            <a:cxnLst>
              <a:cxn ang="0">
                <a:pos x="182" y="10"/>
              </a:cxn>
              <a:cxn ang="0">
                <a:pos x="182" y="10"/>
              </a:cxn>
              <a:cxn ang="0">
                <a:pos x="265" y="57"/>
              </a:cxn>
              <a:cxn ang="0">
                <a:pos x="406" y="341"/>
              </a:cxn>
              <a:cxn ang="0">
                <a:pos x="411" y="384"/>
              </a:cxn>
              <a:cxn ang="0">
                <a:pos x="410" y="456"/>
              </a:cxn>
              <a:cxn ang="0">
                <a:pos x="395" y="559"/>
              </a:cxn>
              <a:cxn ang="0">
                <a:pos x="379" y="456"/>
              </a:cxn>
              <a:cxn ang="0">
                <a:pos x="357" y="402"/>
              </a:cxn>
              <a:cxn ang="0">
                <a:pos x="322" y="353"/>
              </a:cxn>
              <a:cxn ang="0">
                <a:pos x="119" y="262"/>
              </a:cxn>
              <a:cxn ang="0">
                <a:pos x="115" y="261"/>
              </a:cxn>
              <a:cxn ang="0">
                <a:pos x="87" y="254"/>
              </a:cxn>
              <a:cxn ang="0">
                <a:pos x="59" y="241"/>
              </a:cxn>
              <a:cxn ang="0">
                <a:pos x="39" y="224"/>
              </a:cxn>
              <a:cxn ang="0">
                <a:pos x="0" y="131"/>
              </a:cxn>
              <a:cxn ang="0">
                <a:pos x="39" y="39"/>
              </a:cxn>
              <a:cxn ang="0">
                <a:pos x="132" y="0"/>
              </a:cxn>
              <a:cxn ang="0">
                <a:pos x="144" y="1"/>
              </a:cxn>
              <a:cxn ang="0">
                <a:pos x="167" y="5"/>
              </a:cxn>
              <a:cxn ang="0">
                <a:pos x="182" y="10"/>
              </a:cxn>
            </a:cxnLst>
            <a:rect l="0" t="0" r="r" b="b"/>
            <a:pathLst>
              <a:path w="412" h="559">
                <a:moveTo>
                  <a:pt x="182" y="10"/>
                </a:moveTo>
                <a:cubicBezTo>
                  <a:pt x="182" y="10"/>
                  <a:pt x="182" y="10"/>
                  <a:pt x="182" y="10"/>
                </a:cubicBezTo>
                <a:cubicBezTo>
                  <a:pt x="216" y="24"/>
                  <a:pt x="244" y="40"/>
                  <a:pt x="265" y="57"/>
                </a:cubicBezTo>
                <a:cubicBezTo>
                  <a:pt x="339" y="116"/>
                  <a:pt x="385" y="210"/>
                  <a:pt x="406" y="341"/>
                </a:cubicBezTo>
                <a:cubicBezTo>
                  <a:pt x="408" y="355"/>
                  <a:pt x="409" y="369"/>
                  <a:pt x="411" y="384"/>
                </a:cubicBezTo>
                <a:cubicBezTo>
                  <a:pt x="412" y="406"/>
                  <a:pt x="412" y="430"/>
                  <a:pt x="410" y="456"/>
                </a:cubicBezTo>
                <a:cubicBezTo>
                  <a:pt x="408" y="488"/>
                  <a:pt x="403" y="522"/>
                  <a:pt x="395" y="559"/>
                </a:cubicBezTo>
                <a:cubicBezTo>
                  <a:pt x="393" y="520"/>
                  <a:pt x="387" y="486"/>
                  <a:pt x="379" y="456"/>
                </a:cubicBezTo>
                <a:cubicBezTo>
                  <a:pt x="373" y="436"/>
                  <a:pt x="366" y="418"/>
                  <a:pt x="357" y="402"/>
                </a:cubicBezTo>
                <a:cubicBezTo>
                  <a:pt x="347" y="382"/>
                  <a:pt x="336" y="366"/>
                  <a:pt x="322" y="353"/>
                </a:cubicBezTo>
                <a:cubicBezTo>
                  <a:pt x="285" y="315"/>
                  <a:pt x="218" y="284"/>
                  <a:pt x="119" y="262"/>
                </a:cubicBezTo>
                <a:cubicBezTo>
                  <a:pt x="118" y="262"/>
                  <a:pt x="116" y="261"/>
                  <a:pt x="115" y="261"/>
                </a:cubicBezTo>
                <a:cubicBezTo>
                  <a:pt x="106" y="259"/>
                  <a:pt x="97" y="257"/>
                  <a:pt x="87" y="254"/>
                </a:cubicBezTo>
                <a:cubicBezTo>
                  <a:pt x="77" y="252"/>
                  <a:pt x="68" y="247"/>
                  <a:pt x="59" y="241"/>
                </a:cubicBezTo>
                <a:cubicBezTo>
                  <a:pt x="52" y="236"/>
                  <a:pt x="45" y="231"/>
                  <a:pt x="39" y="224"/>
                </a:cubicBezTo>
                <a:cubicBezTo>
                  <a:pt x="13" y="198"/>
                  <a:pt x="0" y="168"/>
                  <a:pt x="0" y="131"/>
                </a:cubicBezTo>
                <a:cubicBezTo>
                  <a:pt x="0" y="95"/>
                  <a:pt x="13" y="64"/>
                  <a:pt x="39" y="39"/>
                </a:cubicBezTo>
                <a:cubicBezTo>
                  <a:pt x="64" y="13"/>
                  <a:pt x="95" y="0"/>
                  <a:pt x="132" y="0"/>
                </a:cubicBezTo>
                <a:cubicBezTo>
                  <a:pt x="136" y="0"/>
                  <a:pt x="140" y="0"/>
                  <a:pt x="144" y="1"/>
                </a:cubicBezTo>
                <a:cubicBezTo>
                  <a:pt x="152" y="1"/>
                  <a:pt x="160" y="3"/>
                  <a:pt x="167" y="5"/>
                </a:cubicBezTo>
                <a:cubicBezTo>
                  <a:pt x="172" y="6"/>
                  <a:pt x="177" y="8"/>
                  <a:pt x="182" y="10"/>
                </a:cubicBezTo>
                <a:close/>
              </a:path>
            </a:pathLst>
          </a:custGeom>
          <a:solidFill>
            <a:srgbClr val="00B0F0"/>
          </a:solidFill>
          <a:ln w="9525">
            <a:noFill/>
            <a:round/>
          </a:ln>
        </p:spPr>
        <p:txBody>
          <a:bodyPr vert="horz" wrap="square" lIns="121682" tIns="60841" rIns="121682" bIns="60841" numCol="1" anchor="t" anchorCtr="0" compatLnSpc="1"/>
          <a:lstStyle/>
          <a:p>
            <a:pPr marL="0" marR="0" lvl="0" indent="0" defTabSz="1373505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3545" b="0" i="0" u="none" strike="noStrike" kern="0" cap="none" spc="0" normalizeH="0" baseline="0" noProof="0" smtClean="0">
              <a:ln>
                <a:noFill/>
              </a:ln>
              <a:solidFill>
                <a:srgbClr val="262626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0" name="Freeform 6"/>
          <p:cNvSpPr/>
          <p:nvPr/>
        </p:nvSpPr>
        <p:spPr bwMode="auto">
          <a:xfrm>
            <a:off x="3582072" y="3490723"/>
            <a:ext cx="2732224" cy="2136315"/>
          </a:xfrm>
          <a:custGeom>
            <a:avLst/>
            <a:gdLst/>
            <a:ahLst/>
            <a:cxnLst>
              <a:cxn ang="0">
                <a:pos x="159" y="0"/>
              </a:cxn>
              <a:cxn ang="0">
                <a:pos x="271" y="47"/>
              </a:cxn>
              <a:cxn ang="0">
                <a:pos x="311" y="113"/>
              </a:cxn>
              <a:cxn ang="0">
                <a:pos x="316" y="137"/>
              </a:cxn>
              <a:cxn ang="0">
                <a:pos x="514" y="354"/>
              </a:cxn>
              <a:cxn ang="0">
                <a:pos x="785" y="623"/>
              </a:cxn>
              <a:cxn ang="0">
                <a:pos x="533" y="443"/>
              </a:cxn>
              <a:cxn ang="0">
                <a:pos x="300" y="427"/>
              </a:cxn>
              <a:cxn ang="0">
                <a:pos x="11" y="216"/>
              </a:cxn>
              <a:cxn ang="0">
                <a:pos x="0" y="158"/>
              </a:cxn>
              <a:cxn ang="0">
                <a:pos x="47" y="47"/>
              </a:cxn>
              <a:cxn ang="0">
                <a:pos x="159" y="0"/>
              </a:cxn>
            </a:cxnLst>
            <a:rect l="0" t="0" r="r" b="b"/>
            <a:pathLst>
              <a:path w="797" h="623">
                <a:moveTo>
                  <a:pt x="159" y="0"/>
                </a:moveTo>
                <a:cubicBezTo>
                  <a:pt x="203" y="0"/>
                  <a:pt x="240" y="16"/>
                  <a:pt x="271" y="47"/>
                </a:cubicBezTo>
                <a:cubicBezTo>
                  <a:pt x="290" y="66"/>
                  <a:pt x="304" y="88"/>
                  <a:pt x="311" y="113"/>
                </a:cubicBezTo>
                <a:cubicBezTo>
                  <a:pt x="313" y="121"/>
                  <a:pt x="315" y="129"/>
                  <a:pt x="316" y="137"/>
                </a:cubicBezTo>
                <a:cubicBezTo>
                  <a:pt x="342" y="248"/>
                  <a:pt x="408" y="320"/>
                  <a:pt x="514" y="354"/>
                </a:cubicBezTo>
                <a:cubicBezTo>
                  <a:pt x="706" y="404"/>
                  <a:pt x="797" y="493"/>
                  <a:pt x="785" y="623"/>
                </a:cubicBezTo>
                <a:cubicBezTo>
                  <a:pt x="770" y="504"/>
                  <a:pt x="686" y="444"/>
                  <a:pt x="533" y="443"/>
                </a:cubicBezTo>
                <a:cubicBezTo>
                  <a:pt x="453" y="445"/>
                  <a:pt x="375" y="440"/>
                  <a:pt x="300" y="427"/>
                </a:cubicBezTo>
                <a:cubicBezTo>
                  <a:pt x="156" y="401"/>
                  <a:pt x="60" y="331"/>
                  <a:pt x="11" y="216"/>
                </a:cubicBezTo>
                <a:cubicBezTo>
                  <a:pt x="4" y="198"/>
                  <a:pt x="0" y="179"/>
                  <a:pt x="0" y="158"/>
                </a:cubicBezTo>
                <a:cubicBezTo>
                  <a:pt x="0" y="115"/>
                  <a:pt x="16" y="77"/>
                  <a:pt x="47" y="47"/>
                </a:cubicBezTo>
                <a:cubicBezTo>
                  <a:pt x="78" y="16"/>
                  <a:pt x="115" y="0"/>
                  <a:pt x="159" y="0"/>
                </a:cubicBezTo>
                <a:close/>
              </a:path>
            </a:pathLst>
          </a:custGeom>
          <a:solidFill>
            <a:srgbClr val="F89A1A"/>
          </a:solidFill>
          <a:ln w="9525">
            <a:noFill/>
            <a:round/>
          </a:ln>
        </p:spPr>
        <p:txBody>
          <a:bodyPr vert="horz" wrap="square" lIns="121682" tIns="60841" rIns="121682" bIns="60841" numCol="1" anchor="t" anchorCtr="0" compatLnSpc="1"/>
          <a:lstStyle/>
          <a:p>
            <a:pPr marL="0" marR="0" lvl="0" indent="0" defTabSz="1373505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3545" b="0" i="0" u="none" strike="noStrike" kern="0" cap="none" spc="0" normalizeH="0" baseline="0" noProof="0" smtClean="0">
              <a:ln>
                <a:noFill/>
              </a:ln>
              <a:solidFill>
                <a:srgbClr val="262626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1" name="Freeform 6"/>
          <p:cNvSpPr/>
          <p:nvPr/>
        </p:nvSpPr>
        <p:spPr bwMode="auto">
          <a:xfrm flipH="1">
            <a:off x="6234894" y="3514547"/>
            <a:ext cx="2732224" cy="2136315"/>
          </a:xfrm>
          <a:custGeom>
            <a:avLst/>
            <a:gdLst/>
            <a:ahLst/>
            <a:cxnLst>
              <a:cxn ang="0">
                <a:pos x="159" y="0"/>
              </a:cxn>
              <a:cxn ang="0">
                <a:pos x="271" y="47"/>
              </a:cxn>
              <a:cxn ang="0">
                <a:pos x="311" y="113"/>
              </a:cxn>
              <a:cxn ang="0">
                <a:pos x="316" y="137"/>
              </a:cxn>
              <a:cxn ang="0">
                <a:pos x="514" y="354"/>
              </a:cxn>
              <a:cxn ang="0">
                <a:pos x="785" y="623"/>
              </a:cxn>
              <a:cxn ang="0">
                <a:pos x="533" y="443"/>
              </a:cxn>
              <a:cxn ang="0">
                <a:pos x="300" y="427"/>
              </a:cxn>
              <a:cxn ang="0">
                <a:pos x="11" y="216"/>
              </a:cxn>
              <a:cxn ang="0">
                <a:pos x="0" y="158"/>
              </a:cxn>
              <a:cxn ang="0">
                <a:pos x="47" y="47"/>
              </a:cxn>
              <a:cxn ang="0">
                <a:pos x="159" y="0"/>
              </a:cxn>
            </a:cxnLst>
            <a:rect l="0" t="0" r="r" b="b"/>
            <a:pathLst>
              <a:path w="797" h="623">
                <a:moveTo>
                  <a:pt x="159" y="0"/>
                </a:moveTo>
                <a:cubicBezTo>
                  <a:pt x="203" y="0"/>
                  <a:pt x="240" y="16"/>
                  <a:pt x="271" y="47"/>
                </a:cubicBezTo>
                <a:cubicBezTo>
                  <a:pt x="290" y="66"/>
                  <a:pt x="304" y="88"/>
                  <a:pt x="311" y="113"/>
                </a:cubicBezTo>
                <a:cubicBezTo>
                  <a:pt x="313" y="121"/>
                  <a:pt x="315" y="129"/>
                  <a:pt x="316" y="137"/>
                </a:cubicBezTo>
                <a:cubicBezTo>
                  <a:pt x="342" y="248"/>
                  <a:pt x="408" y="320"/>
                  <a:pt x="514" y="354"/>
                </a:cubicBezTo>
                <a:cubicBezTo>
                  <a:pt x="706" y="404"/>
                  <a:pt x="797" y="493"/>
                  <a:pt x="785" y="623"/>
                </a:cubicBezTo>
                <a:cubicBezTo>
                  <a:pt x="770" y="504"/>
                  <a:pt x="686" y="444"/>
                  <a:pt x="533" y="443"/>
                </a:cubicBezTo>
                <a:cubicBezTo>
                  <a:pt x="453" y="445"/>
                  <a:pt x="375" y="440"/>
                  <a:pt x="300" y="427"/>
                </a:cubicBezTo>
                <a:cubicBezTo>
                  <a:pt x="156" y="401"/>
                  <a:pt x="60" y="331"/>
                  <a:pt x="11" y="216"/>
                </a:cubicBezTo>
                <a:cubicBezTo>
                  <a:pt x="4" y="198"/>
                  <a:pt x="0" y="179"/>
                  <a:pt x="0" y="158"/>
                </a:cubicBezTo>
                <a:cubicBezTo>
                  <a:pt x="0" y="115"/>
                  <a:pt x="16" y="77"/>
                  <a:pt x="47" y="47"/>
                </a:cubicBezTo>
                <a:cubicBezTo>
                  <a:pt x="78" y="16"/>
                  <a:pt x="115" y="0"/>
                  <a:pt x="159" y="0"/>
                </a:cubicBezTo>
                <a:close/>
              </a:path>
            </a:pathLst>
          </a:custGeom>
          <a:solidFill>
            <a:srgbClr val="F89A1A"/>
          </a:solidFill>
          <a:ln w="9525">
            <a:noFill/>
            <a:round/>
          </a:ln>
        </p:spPr>
        <p:txBody>
          <a:bodyPr vert="horz" wrap="square" lIns="121682" tIns="60841" rIns="121682" bIns="60841" numCol="1" anchor="t" anchorCtr="0" compatLnSpc="1"/>
          <a:lstStyle/>
          <a:p>
            <a:pPr marL="0" marR="0" lvl="0" indent="0" defTabSz="1373505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3545" b="0" i="0" u="none" strike="noStrike" kern="0" cap="none" spc="0" normalizeH="0" baseline="0" noProof="0" smtClean="0">
              <a:ln>
                <a:noFill/>
              </a:ln>
              <a:solidFill>
                <a:srgbClr val="262626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2" name="Freeform 7"/>
          <p:cNvSpPr/>
          <p:nvPr/>
        </p:nvSpPr>
        <p:spPr bwMode="auto">
          <a:xfrm>
            <a:off x="2928343" y="4584674"/>
            <a:ext cx="3448341" cy="1834019"/>
          </a:xfrm>
          <a:custGeom>
            <a:avLst/>
            <a:gdLst/>
            <a:ahLst/>
            <a:cxnLst>
              <a:cxn ang="0">
                <a:pos x="101" y="357"/>
              </a:cxn>
              <a:cxn ang="0">
                <a:pos x="49" y="0"/>
              </a:cxn>
              <a:cxn ang="0">
                <a:pos x="481" y="173"/>
              </a:cxn>
              <a:cxn ang="0">
                <a:pos x="845" y="535"/>
              </a:cxn>
              <a:cxn ang="0">
                <a:pos x="673" y="368"/>
              </a:cxn>
              <a:cxn ang="0">
                <a:pos x="479" y="397"/>
              </a:cxn>
              <a:cxn ang="0">
                <a:pos x="101" y="357"/>
              </a:cxn>
            </a:cxnLst>
            <a:rect l="0" t="0" r="r" b="b"/>
            <a:pathLst>
              <a:path w="871" h="535">
                <a:moveTo>
                  <a:pt x="101" y="357"/>
                </a:moveTo>
                <a:cubicBezTo>
                  <a:pt x="17" y="278"/>
                  <a:pt x="0" y="159"/>
                  <a:pt x="49" y="0"/>
                </a:cubicBezTo>
                <a:cubicBezTo>
                  <a:pt x="103" y="117"/>
                  <a:pt x="247" y="175"/>
                  <a:pt x="481" y="173"/>
                </a:cubicBezTo>
                <a:cubicBezTo>
                  <a:pt x="750" y="162"/>
                  <a:pt x="871" y="282"/>
                  <a:pt x="845" y="535"/>
                </a:cubicBezTo>
                <a:cubicBezTo>
                  <a:pt x="838" y="430"/>
                  <a:pt x="780" y="374"/>
                  <a:pt x="673" y="368"/>
                </a:cubicBezTo>
                <a:cubicBezTo>
                  <a:pt x="611" y="367"/>
                  <a:pt x="547" y="377"/>
                  <a:pt x="479" y="397"/>
                </a:cubicBezTo>
                <a:cubicBezTo>
                  <a:pt x="316" y="442"/>
                  <a:pt x="190" y="429"/>
                  <a:pt x="101" y="357"/>
                </a:cubicBezTo>
                <a:close/>
              </a:path>
            </a:pathLst>
          </a:custGeom>
          <a:solidFill>
            <a:srgbClr val="00B050"/>
          </a:solidFill>
          <a:ln w="9525">
            <a:noFill/>
            <a:round/>
          </a:ln>
        </p:spPr>
        <p:txBody>
          <a:bodyPr vert="horz" wrap="square" lIns="121682" tIns="60841" rIns="121682" bIns="60841" numCol="1" anchor="t" anchorCtr="0" compatLnSpc="1"/>
          <a:lstStyle/>
          <a:p>
            <a:pPr marL="0" marR="0" lvl="0" indent="0" defTabSz="1373505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3545" b="0" i="0" u="none" strike="noStrike" kern="0" cap="none" spc="0" normalizeH="0" baseline="0" noProof="0" smtClean="0">
              <a:ln>
                <a:noFill/>
              </a:ln>
              <a:solidFill>
                <a:srgbClr val="262626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3" name="Freeform 7"/>
          <p:cNvSpPr/>
          <p:nvPr/>
        </p:nvSpPr>
        <p:spPr bwMode="auto">
          <a:xfrm flipH="1">
            <a:off x="6172505" y="4584674"/>
            <a:ext cx="3448341" cy="1834019"/>
          </a:xfrm>
          <a:custGeom>
            <a:avLst/>
            <a:gdLst/>
            <a:ahLst/>
            <a:cxnLst>
              <a:cxn ang="0">
                <a:pos x="101" y="357"/>
              </a:cxn>
              <a:cxn ang="0">
                <a:pos x="49" y="0"/>
              </a:cxn>
              <a:cxn ang="0">
                <a:pos x="481" y="173"/>
              </a:cxn>
              <a:cxn ang="0">
                <a:pos x="845" y="535"/>
              </a:cxn>
              <a:cxn ang="0">
                <a:pos x="673" y="368"/>
              </a:cxn>
              <a:cxn ang="0">
                <a:pos x="479" y="397"/>
              </a:cxn>
              <a:cxn ang="0">
                <a:pos x="101" y="357"/>
              </a:cxn>
            </a:cxnLst>
            <a:rect l="0" t="0" r="r" b="b"/>
            <a:pathLst>
              <a:path w="871" h="535">
                <a:moveTo>
                  <a:pt x="101" y="357"/>
                </a:moveTo>
                <a:cubicBezTo>
                  <a:pt x="17" y="278"/>
                  <a:pt x="0" y="159"/>
                  <a:pt x="49" y="0"/>
                </a:cubicBezTo>
                <a:cubicBezTo>
                  <a:pt x="103" y="117"/>
                  <a:pt x="247" y="175"/>
                  <a:pt x="481" y="173"/>
                </a:cubicBezTo>
                <a:cubicBezTo>
                  <a:pt x="750" y="162"/>
                  <a:pt x="871" y="282"/>
                  <a:pt x="845" y="535"/>
                </a:cubicBezTo>
                <a:cubicBezTo>
                  <a:pt x="838" y="430"/>
                  <a:pt x="780" y="374"/>
                  <a:pt x="673" y="368"/>
                </a:cubicBezTo>
                <a:cubicBezTo>
                  <a:pt x="611" y="367"/>
                  <a:pt x="547" y="377"/>
                  <a:pt x="479" y="397"/>
                </a:cubicBezTo>
                <a:cubicBezTo>
                  <a:pt x="316" y="442"/>
                  <a:pt x="190" y="429"/>
                  <a:pt x="101" y="357"/>
                </a:cubicBezTo>
                <a:close/>
              </a:path>
            </a:pathLst>
          </a:custGeom>
          <a:solidFill>
            <a:srgbClr val="00B050"/>
          </a:solidFill>
          <a:ln w="9525">
            <a:noFill/>
            <a:round/>
          </a:ln>
        </p:spPr>
        <p:txBody>
          <a:bodyPr vert="horz" wrap="square" lIns="121682" tIns="60841" rIns="121682" bIns="60841" numCol="1" anchor="t" anchorCtr="0" compatLnSpc="1"/>
          <a:lstStyle/>
          <a:p>
            <a:pPr marL="0" marR="0" lvl="0" indent="0" defTabSz="1373505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3545" b="0" i="0" u="none" strike="noStrike" kern="0" cap="none" spc="0" normalizeH="0" baseline="0" noProof="0" smtClean="0">
              <a:ln>
                <a:noFill/>
              </a:ln>
              <a:solidFill>
                <a:srgbClr val="262626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4" name="Oval 76@|1FFC:2381804|FBC:16777215|LFC:16777215|LBC:16777215"/>
          <p:cNvSpPr/>
          <p:nvPr/>
        </p:nvSpPr>
        <p:spPr>
          <a:xfrm rot="14342338" flipH="1">
            <a:off x="5632010" y="1614794"/>
            <a:ext cx="1285168" cy="1285168"/>
          </a:xfrm>
          <a:prstGeom prst="ellipse">
            <a:avLst/>
          </a:prstGeom>
          <a:solidFill>
            <a:srgbClr val="EF5077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1373505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3545" b="0" i="0" u="none" strike="noStrike" kern="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5" name="Freeform 92@|5FFC:16777215|FBC:16777215|LFC:16777215|LBC:16777215"/>
          <p:cNvSpPr>
            <a:spLocks noEditPoints="1"/>
          </p:cNvSpPr>
          <p:nvPr/>
        </p:nvSpPr>
        <p:spPr bwMode="auto">
          <a:xfrm>
            <a:off x="5965989" y="2025243"/>
            <a:ext cx="617209" cy="464271"/>
          </a:xfrm>
          <a:custGeom>
            <a:avLst/>
            <a:gdLst/>
            <a:ahLst/>
            <a:cxnLst>
              <a:cxn ang="0">
                <a:pos x="101" y="2"/>
              </a:cxn>
              <a:cxn ang="0">
                <a:pos x="27" y="0"/>
              </a:cxn>
              <a:cxn ang="0">
                <a:pos x="2" y="22"/>
              </a:cxn>
              <a:cxn ang="0">
                <a:pos x="2" y="32"/>
              </a:cxn>
              <a:cxn ang="0">
                <a:pos x="61" y="92"/>
              </a:cxn>
              <a:cxn ang="0">
                <a:pos x="121" y="32"/>
              </a:cxn>
              <a:cxn ang="0">
                <a:pos x="120" y="22"/>
              </a:cxn>
              <a:cxn ang="0">
                <a:pos x="86" y="14"/>
              </a:cxn>
              <a:cxn ang="0">
                <a:pos x="93" y="8"/>
              </a:cxn>
              <a:cxn ang="0">
                <a:pos x="76" y="27"/>
              </a:cxn>
              <a:cxn ang="0">
                <a:pos x="93" y="27"/>
              </a:cxn>
              <a:cxn ang="0">
                <a:pos x="73" y="25"/>
              </a:cxn>
              <a:cxn ang="0">
                <a:pos x="75" y="9"/>
              </a:cxn>
              <a:cxn ang="0">
                <a:pos x="70" y="27"/>
              </a:cxn>
              <a:cxn ang="0">
                <a:pos x="61" y="20"/>
              </a:cxn>
              <a:cxn ang="0">
                <a:pos x="70" y="8"/>
              </a:cxn>
              <a:cxn ang="0">
                <a:pos x="53" y="8"/>
              </a:cxn>
              <a:cxn ang="0">
                <a:pos x="58" y="17"/>
              </a:cxn>
              <a:cxn ang="0">
                <a:pos x="40" y="16"/>
              </a:cxn>
              <a:cxn ang="0">
                <a:pos x="58" y="17"/>
              </a:cxn>
              <a:cxn ang="0">
                <a:pos x="30" y="27"/>
              </a:cxn>
              <a:cxn ang="0">
                <a:pos x="47" y="27"/>
              </a:cxn>
              <a:cxn ang="0">
                <a:pos x="37" y="14"/>
              </a:cxn>
              <a:cxn ang="0">
                <a:pos x="43" y="8"/>
              </a:cxn>
              <a:cxn ang="0">
                <a:pos x="34" y="17"/>
              </a:cxn>
              <a:cxn ang="0">
                <a:pos x="8" y="27"/>
              </a:cxn>
              <a:cxn ang="0">
                <a:pos x="11" y="31"/>
              </a:cxn>
              <a:cxn ang="0">
                <a:pos x="49" y="71"/>
              </a:cxn>
              <a:cxn ang="0">
                <a:pos x="29" y="31"/>
              </a:cxn>
              <a:cxn ang="0">
                <a:pos x="57" y="78"/>
              </a:cxn>
              <a:cxn ang="0">
                <a:pos x="52" y="31"/>
              </a:cxn>
              <a:cxn ang="0">
                <a:pos x="61" y="79"/>
              </a:cxn>
              <a:cxn ang="0">
                <a:pos x="65" y="78"/>
              </a:cxn>
              <a:cxn ang="0">
                <a:pos x="94" y="31"/>
              </a:cxn>
              <a:cxn ang="0">
                <a:pos x="74" y="71"/>
              </a:cxn>
              <a:cxn ang="0">
                <a:pos x="112" y="31"/>
              </a:cxn>
              <a:cxn ang="0">
                <a:pos x="99" y="27"/>
              </a:cxn>
              <a:cxn ang="0">
                <a:pos x="97" y="9"/>
              </a:cxn>
              <a:cxn ang="0">
                <a:pos x="99" y="27"/>
              </a:cxn>
              <a:cxn ang="0">
                <a:pos x="99" y="27"/>
              </a:cxn>
            </a:cxnLst>
            <a:rect l="0" t="0" r="r" b="b"/>
            <a:pathLst>
              <a:path w="123" h="92">
                <a:moveTo>
                  <a:pt x="120" y="22"/>
                </a:moveTo>
                <a:cubicBezTo>
                  <a:pt x="101" y="2"/>
                  <a:pt x="101" y="2"/>
                  <a:pt x="101" y="2"/>
                </a:cubicBezTo>
                <a:cubicBezTo>
                  <a:pt x="100" y="1"/>
                  <a:pt x="98" y="0"/>
                  <a:pt x="96" y="0"/>
                </a:cubicBezTo>
                <a:cubicBezTo>
                  <a:pt x="27" y="0"/>
                  <a:pt x="27" y="0"/>
                  <a:pt x="27" y="0"/>
                </a:cubicBezTo>
                <a:cubicBezTo>
                  <a:pt x="25" y="0"/>
                  <a:pt x="23" y="1"/>
                  <a:pt x="22" y="2"/>
                </a:cubicBezTo>
                <a:cubicBezTo>
                  <a:pt x="2" y="22"/>
                  <a:pt x="2" y="22"/>
                  <a:pt x="2" y="22"/>
                </a:cubicBezTo>
                <a:cubicBezTo>
                  <a:pt x="1" y="23"/>
                  <a:pt x="0" y="25"/>
                  <a:pt x="0" y="27"/>
                </a:cubicBezTo>
                <a:cubicBezTo>
                  <a:pt x="0" y="29"/>
                  <a:pt x="1" y="31"/>
                  <a:pt x="2" y="32"/>
                </a:cubicBezTo>
                <a:cubicBezTo>
                  <a:pt x="56" y="90"/>
                  <a:pt x="56" y="90"/>
                  <a:pt x="56" y="90"/>
                </a:cubicBezTo>
                <a:cubicBezTo>
                  <a:pt x="57" y="91"/>
                  <a:pt x="59" y="92"/>
                  <a:pt x="61" y="92"/>
                </a:cubicBezTo>
                <a:cubicBezTo>
                  <a:pt x="64" y="92"/>
                  <a:pt x="66" y="91"/>
                  <a:pt x="67" y="90"/>
                </a:cubicBezTo>
                <a:cubicBezTo>
                  <a:pt x="121" y="32"/>
                  <a:pt x="121" y="32"/>
                  <a:pt x="121" y="32"/>
                </a:cubicBezTo>
                <a:cubicBezTo>
                  <a:pt x="122" y="31"/>
                  <a:pt x="123" y="29"/>
                  <a:pt x="123" y="27"/>
                </a:cubicBezTo>
                <a:cubicBezTo>
                  <a:pt x="123" y="25"/>
                  <a:pt x="122" y="23"/>
                  <a:pt x="120" y="22"/>
                </a:cubicBezTo>
                <a:close/>
                <a:moveTo>
                  <a:pt x="93" y="8"/>
                </a:moveTo>
                <a:cubicBezTo>
                  <a:pt x="86" y="14"/>
                  <a:pt x="86" y="14"/>
                  <a:pt x="86" y="14"/>
                </a:cubicBezTo>
                <a:cubicBezTo>
                  <a:pt x="79" y="8"/>
                  <a:pt x="79" y="8"/>
                  <a:pt x="79" y="8"/>
                </a:cubicBezTo>
                <a:lnTo>
                  <a:pt x="93" y="8"/>
                </a:lnTo>
                <a:close/>
                <a:moveTo>
                  <a:pt x="93" y="27"/>
                </a:moveTo>
                <a:cubicBezTo>
                  <a:pt x="76" y="27"/>
                  <a:pt x="76" y="27"/>
                  <a:pt x="76" y="27"/>
                </a:cubicBezTo>
                <a:cubicBezTo>
                  <a:pt x="85" y="19"/>
                  <a:pt x="85" y="19"/>
                  <a:pt x="85" y="19"/>
                </a:cubicBezTo>
                <a:lnTo>
                  <a:pt x="93" y="27"/>
                </a:lnTo>
                <a:close/>
                <a:moveTo>
                  <a:pt x="83" y="16"/>
                </a:moveTo>
                <a:cubicBezTo>
                  <a:pt x="73" y="25"/>
                  <a:pt x="73" y="25"/>
                  <a:pt x="73" y="25"/>
                </a:cubicBezTo>
                <a:cubicBezTo>
                  <a:pt x="64" y="17"/>
                  <a:pt x="64" y="17"/>
                  <a:pt x="64" y="17"/>
                </a:cubicBezTo>
                <a:cubicBezTo>
                  <a:pt x="75" y="9"/>
                  <a:pt x="75" y="9"/>
                  <a:pt x="75" y="9"/>
                </a:cubicBezTo>
                <a:lnTo>
                  <a:pt x="83" y="16"/>
                </a:lnTo>
                <a:close/>
                <a:moveTo>
                  <a:pt x="70" y="27"/>
                </a:moveTo>
                <a:cubicBezTo>
                  <a:pt x="53" y="27"/>
                  <a:pt x="53" y="27"/>
                  <a:pt x="53" y="27"/>
                </a:cubicBezTo>
                <a:cubicBezTo>
                  <a:pt x="61" y="20"/>
                  <a:pt x="61" y="20"/>
                  <a:pt x="61" y="20"/>
                </a:cubicBezTo>
                <a:lnTo>
                  <a:pt x="70" y="27"/>
                </a:lnTo>
                <a:close/>
                <a:moveTo>
                  <a:pt x="70" y="8"/>
                </a:moveTo>
                <a:cubicBezTo>
                  <a:pt x="61" y="15"/>
                  <a:pt x="61" y="15"/>
                  <a:pt x="61" y="15"/>
                </a:cubicBezTo>
                <a:cubicBezTo>
                  <a:pt x="53" y="8"/>
                  <a:pt x="53" y="8"/>
                  <a:pt x="53" y="8"/>
                </a:cubicBezTo>
                <a:lnTo>
                  <a:pt x="70" y="8"/>
                </a:lnTo>
                <a:close/>
                <a:moveTo>
                  <a:pt x="58" y="17"/>
                </a:moveTo>
                <a:cubicBezTo>
                  <a:pt x="50" y="25"/>
                  <a:pt x="50" y="25"/>
                  <a:pt x="50" y="25"/>
                </a:cubicBezTo>
                <a:cubicBezTo>
                  <a:pt x="40" y="16"/>
                  <a:pt x="40" y="16"/>
                  <a:pt x="40" y="16"/>
                </a:cubicBezTo>
                <a:cubicBezTo>
                  <a:pt x="48" y="9"/>
                  <a:pt x="48" y="9"/>
                  <a:pt x="48" y="9"/>
                </a:cubicBezTo>
                <a:lnTo>
                  <a:pt x="58" y="17"/>
                </a:lnTo>
                <a:close/>
                <a:moveTo>
                  <a:pt x="47" y="27"/>
                </a:moveTo>
                <a:cubicBezTo>
                  <a:pt x="30" y="27"/>
                  <a:pt x="30" y="27"/>
                  <a:pt x="30" y="27"/>
                </a:cubicBezTo>
                <a:cubicBezTo>
                  <a:pt x="37" y="19"/>
                  <a:pt x="37" y="19"/>
                  <a:pt x="37" y="19"/>
                </a:cubicBezTo>
                <a:lnTo>
                  <a:pt x="47" y="27"/>
                </a:lnTo>
                <a:close/>
                <a:moveTo>
                  <a:pt x="43" y="8"/>
                </a:moveTo>
                <a:cubicBezTo>
                  <a:pt x="37" y="14"/>
                  <a:pt x="37" y="14"/>
                  <a:pt x="37" y="14"/>
                </a:cubicBezTo>
                <a:cubicBezTo>
                  <a:pt x="30" y="8"/>
                  <a:pt x="30" y="8"/>
                  <a:pt x="30" y="8"/>
                </a:cubicBezTo>
                <a:lnTo>
                  <a:pt x="43" y="8"/>
                </a:lnTo>
                <a:close/>
                <a:moveTo>
                  <a:pt x="26" y="9"/>
                </a:moveTo>
                <a:cubicBezTo>
                  <a:pt x="34" y="17"/>
                  <a:pt x="34" y="17"/>
                  <a:pt x="34" y="17"/>
                </a:cubicBezTo>
                <a:cubicBezTo>
                  <a:pt x="24" y="27"/>
                  <a:pt x="24" y="27"/>
                  <a:pt x="24" y="27"/>
                </a:cubicBezTo>
                <a:cubicBezTo>
                  <a:pt x="8" y="27"/>
                  <a:pt x="8" y="27"/>
                  <a:pt x="8" y="27"/>
                </a:cubicBezTo>
                <a:lnTo>
                  <a:pt x="26" y="9"/>
                </a:lnTo>
                <a:close/>
                <a:moveTo>
                  <a:pt x="11" y="31"/>
                </a:moveTo>
                <a:cubicBezTo>
                  <a:pt x="25" y="31"/>
                  <a:pt x="25" y="31"/>
                  <a:pt x="25" y="31"/>
                </a:cubicBezTo>
                <a:cubicBezTo>
                  <a:pt x="49" y="71"/>
                  <a:pt x="49" y="71"/>
                  <a:pt x="49" y="71"/>
                </a:cubicBezTo>
                <a:lnTo>
                  <a:pt x="11" y="31"/>
                </a:lnTo>
                <a:close/>
                <a:moveTo>
                  <a:pt x="29" y="31"/>
                </a:moveTo>
                <a:cubicBezTo>
                  <a:pt x="48" y="31"/>
                  <a:pt x="48" y="31"/>
                  <a:pt x="48" y="31"/>
                </a:cubicBezTo>
                <a:cubicBezTo>
                  <a:pt x="57" y="78"/>
                  <a:pt x="57" y="78"/>
                  <a:pt x="57" y="78"/>
                </a:cubicBezTo>
                <a:lnTo>
                  <a:pt x="29" y="31"/>
                </a:lnTo>
                <a:close/>
                <a:moveTo>
                  <a:pt x="52" y="31"/>
                </a:moveTo>
                <a:cubicBezTo>
                  <a:pt x="71" y="31"/>
                  <a:pt x="71" y="31"/>
                  <a:pt x="71" y="31"/>
                </a:cubicBezTo>
                <a:cubicBezTo>
                  <a:pt x="61" y="79"/>
                  <a:pt x="61" y="79"/>
                  <a:pt x="61" y="79"/>
                </a:cubicBezTo>
                <a:lnTo>
                  <a:pt x="52" y="31"/>
                </a:lnTo>
                <a:close/>
                <a:moveTo>
                  <a:pt x="65" y="78"/>
                </a:moveTo>
                <a:cubicBezTo>
                  <a:pt x="75" y="31"/>
                  <a:pt x="75" y="31"/>
                  <a:pt x="75" y="31"/>
                </a:cubicBezTo>
                <a:cubicBezTo>
                  <a:pt x="94" y="31"/>
                  <a:pt x="94" y="31"/>
                  <a:pt x="94" y="31"/>
                </a:cubicBezTo>
                <a:lnTo>
                  <a:pt x="65" y="78"/>
                </a:lnTo>
                <a:close/>
                <a:moveTo>
                  <a:pt x="74" y="71"/>
                </a:moveTo>
                <a:cubicBezTo>
                  <a:pt x="98" y="31"/>
                  <a:pt x="98" y="31"/>
                  <a:pt x="98" y="31"/>
                </a:cubicBezTo>
                <a:cubicBezTo>
                  <a:pt x="112" y="31"/>
                  <a:pt x="112" y="31"/>
                  <a:pt x="112" y="31"/>
                </a:cubicBezTo>
                <a:lnTo>
                  <a:pt x="74" y="71"/>
                </a:lnTo>
                <a:close/>
                <a:moveTo>
                  <a:pt x="99" y="27"/>
                </a:moveTo>
                <a:cubicBezTo>
                  <a:pt x="88" y="17"/>
                  <a:pt x="88" y="17"/>
                  <a:pt x="88" y="17"/>
                </a:cubicBezTo>
                <a:cubicBezTo>
                  <a:pt x="97" y="9"/>
                  <a:pt x="97" y="9"/>
                  <a:pt x="97" y="9"/>
                </a:cubicBezTo>
                <a:cubicBezTo>
                  <a:pt x="115" y="27"/>
                  <a:pt x="115" y="27"/>
                  <a:pt x="115" y="27"/>
                </a:cubicBezTo>
                <a:lnTo>
                  <a:pt x="99" y="27"/>
                </a:lnTo>
                <a:close/>
                <a:moveTo>
                  <a:pt x="99" y="27"/>
                </a:moveTo>
                <a:cubicBezTo>
                  <a:pt x="99" y="27"/>
                  <a:pt x="99" y="27"/>
                  <a:pt x="99" y="27"/>
                </a:cubicBezTo>
              </a:path>
            </a:pathLst>
          </a:custGeom>
          <a:solidFill>
            <a:srgbClr val="FFFFFF"/>
          </a:solidFill>
          <a:ln w="9525">
            <a:noFill/>
            <a:round/>
          </a:ln>
        </p:spPr>
        <p:txBody>
          <a:bodyPr vert="horz" wrap="square" lIns="121682" tIns="60841" rIns="121682" bIns="60841" numCol="1" anchor="t" anchorCtr="0" compatLnSpc="1"/>
          <a:lstStyle/>
          <a:p>
            <a:pPr marL="0" marR="0" lvl="0" indent="0" defTabSz="1373505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3545" b="0" i="0" u="none" strike="noStrike" kern="0" cap="none" spc="0" normalizeH="0" baseline="0" noProof="0" dirty="0" smtClean="0">
              <a:ln>
                <a:noFill/>
              </a:ln>
              <a:solidFill>
                <a:srgbClr val="262626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6" name="Freeform 83"/>
          <p:cNvSpPr>
            <a:spLocks noChangeAspect="1" noEditPoints="1"/>
          </p:cNvSpPr>
          <p:nvPr/>
        </p:nvSpPr>
        <p:spPr bwMode="auto">
          <a:xfrm>
            <a:off x="5224353" y="3583208"/>
            <a:ext cx="288643" cy="432971"/>
          </a:xfrm>
          <a:custGeom>
            <a:avLst/>
            <a:gdLst/>
            <a:ahLst/>
            <a:cxnLst>
              <a:cxn ang="0">
                <a:pos x="38" y="26"/>
              </a:cxn>
              <a:cxn ang="0">
                <a:pos x="24" y="55"/>
              </a:cxn>
              <a:cxn ang="0">
                <a:pos x="20" y="58"/>
              </a:cxn>
              <a:cxn ang="0">
                <a:pos x="16" y="55"/>
              </a:cxn>
              <a:cxn ang="0">
                <a:pos x="2" y="26"/>
              </a:cxn>
              <a:cxn ang="0">
                <a:pos x="0" y="19"/>
              </a:cxn>
              <a:cxn ang="0">
                <a:pos x="20" y="0"/>
              </a:cxn>
              <a:cxn ang="0">
                <a:pos x="39" y="19"/>
              </a:cxn>
              <a:cxn ang="0">
                <a:pos x="38" y="26"/>
              </a:cxn>
              <a:cxn ang="0">
                <a:pos x="20" y="9"/>
              </a:cxn>
              <a:cxn ang="0">
                <a:pos x="10" y="19"/>
              </a:cxn>
              <a:cxn ang="0">
                <a:pos x="20" y="29"/>
              </a:cxn>
              <a:cxn ang="0">
                <a:pos x="30" y="19"/>
              </a:cxn>
              <a:cxn ang="0">
                <a:pos x="20" y="9"/>
              </a:cxn>
            </a:cxnLst>
            <a:rect l="0" t="0" r="r" b="b"/>
            <a:pathLst>
              <a:path w="39" h="58">
                <a:moveTo>
                  <a:pt x="38" y="26"/>
                </a:moveTo>
                <a:cubicBezTo>
                  <a:pt x="24" y="55"/>
                  <a:pt x="24" y="55"/>
                  <a:pt x="24" y="55"/>
                </a:cubicBezTo>
                <a:cubicBezTo>
                  <a:pt x="23" y="57"/>
                  <a:pt x="22" y="58"/>
                  <a:pt x="20" y="58"/>
                </a:cubicBezTo>
                <a:cubicBezTo>
                  <a:pt x="18" y="58"/>
                  <a:pt x="16" y="57"/>
                  <a:pt x="16" y="55"/>
                </a:cubicBezTo>
                <a:cubicBezTo>
                  <a:pt x="2" y="26"/>
                  <a:pt x="2" y="26"/>
                  <a:pt x="2" y="26"/>
                </a:cubicBezTo>
                <a:cubicBezTo>
                  <a:pt x="1" y="24"/>
                  <a:pt x="0" y="21"/>
                  <a:pt x="0" y="19"/>
                </a:cubicBezTo>
                <a:cubicBezTo>
                  <a:pt x="0" y="8"/>
                  <a:pt x="9" y="0"/>
                  <a:pt x="20" y="0"/>
                </a:cubicBezTo>
                <a:cubicBezTo>
                  <a:pt x="31" y="0"/>
                  <a:pt x="39" y="8"/>
                  <a:pt x="39" y="19"/>
                </a:cubicBezTo>
                <a:cubicBezTo>
                  <a:pt x="39" y="21"/>
                  <a:pt x="39" y="24"/>
                  <a:pt x="38" y="26"/>
                </a:cubicBezTo>
                <a:close/>
                <a:moveTo>
                  <a:pt x="20" y="9"/>
                </a:moveTo>
                <a:cubicBezTo>
                  <a:pt x="15" y="9"/>
                  <a:pt x="10" y="14"/>
                  <a:pt x="10" y="19"/>
                </a:cubicBezTo>
                <a:cubicBezTo>
                  <a:pt x="10" y="24"/>
                  <a:pt x="15" y="29"/>
                  <a:pt x="20" y="29"/>
                </a:cubicBezTo>
                <a:cubicBezTo>
                  <a:pt x="25" y="29"/>
                  <a:pt x="30" y="24"/>
                  <a:pt x="30" y="19"/>
                </a:cubicBezTo>
                <a:cubicBezTo>
                  <a:pt x="30" y="14"/>
                  <a:pt x="25" y="9"/>
                  <a:pt x="20" y="9"/>
                </a:cubicBezTo>
                <a:close/>
              </a:path>
            </a:pathLst>
          </a:custGeom>
          <a:solidFill>
            <a:srgbClr val="FFFFFF"/>
          </a:solidFill>
          <a:ln w="9525">
            <a:noFill/>
            <a:round/>
          </a:ln>
        </p:spPr>
        <p:txBody>
          <a:bodyPr vert="horz" wrap="square" lIns="121682" tIns="60841" rIns="121682" bIns="60841" numCol="1" anchor="t" anchorCtr="0" compatLnSpc="1"/>
          <a:lstStyle/>
          <a:p>
            <a:pPr marL="0" marR="0" lvl="0" indent="0" defTabSz="1373505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3545" b="0" i="0" u="none" strike="noStrike" kern="0" cap="none" spc="0" normalizeH="0" baseline="0" noProof="0" dirty="0" smtClean="0">
              <a:ln>
                <a:noFill/>
              </a:ln>
              <a:solidFill>
                <a:srgbClr val="262626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7" name="Freeform 245"/>
          <p:cNvSpPr/>
          <p:nvPr/>
        </p:nvSpPr>
        <p:spPr bwMode="auto">
          <a:xfrm>
            <a:off x="8708450" y="5185753"/>
            <a:ext cx="441286" cy="441286"/>
          </a:xfrm>
          <a:custGeom>
            <a:avLst/>
            <a:gdLst/>
            <a:ahLst/>
            <a:cxnLst>
              <a:cxn ang="0">
                <a:pos x="68" y="3"/>
              </a:cxn>
              <a:cxn ang="0">
                <a:pos x="58" y="61"/>
              </a:cxn>
              <a:cxn ang="0">
                <a:pos x="57" y="63"/>
              </a:cxn>
              <a:cxn ang="0">
                <a:pos x="56" y="63"/>
              </a:cxn>
              <a:cxn ang="0">
                <a:pos x="55" y="63"/>
              </a:cxn>
              <a:cxn ang="0">
                <a:pos x="38" y="56"/>
              </a:cxn>
              <a:cxn ang="0">
                <a:pos x="28" y="67"/>
              </a:cxn>
              <a:cxn ang="0">
                <a:pos x="26" y="68"/>
              </a:cxn>
              <a:cxn ang="0">
                <a:pos x="26" y="68"/>
              </a:cxn>
              <a:cxn ang="0">
                <a:pos x="24" y="65"/>
              </a:cxn>
              <a:cxn ang="0">
                <a:pos x="24" y="52"/>
              </a:cxn>
              <a:cxn ang="0">
                <a:pos x="57" y="12"/>
              </a:cxn>
              <a:cxn ang="0">
                <a:pos x="16" y="47"/>
              </a:cxn>
              <a:cxn ang="0">
                <a:pos x="1" y="41"/>
              </a:cxn>
              <a:cxn ang="0">
                <a:pos x="0" y="39"/>
              </a:cxn>
              <a:cxn ang="0">
                <a:pos x="1" y="36"/>
              </a:cxn>
              <a:cxn ang="0">
                <a:pos x="64" y="0"/>
              </a:cxn>
              <a:cxn ang="0">
                <a:pos x="65" y="0"/>
              </a:cxn>
              <a:cxn ang="0">
                <a:pos x="67" y="0"/>
              </a:cxn>
              <a:cxn ang="0">
                <a:pos x="68" y="3"/>
              </a:cxn>
            </a:cxnLst>
            <a:rect l="0" t="0" r="r" b="b"/>
            <a:pathLst>
              <a:path w="68" h="68">
                <a:moveTo>
                  <a:pt x="68" y="3"/>
                </a:moveTo>
                <a:cubicBezTo>
                  <a:pt x="58" y="61"/>
                  <a:pt x="58" y="61"/>
                  <a:pt x="58" y="61"/>
                </a:cubicBezTo>
                <a:cubicBezTo>
                  <a:pt x="58" y="62"/>
                  <a:pt x="57" y="62"/>
                  <a:pt x="57" y="63"/>
                </a:cubicBezTo>
                <a:cubicBezTo>
                  <a:pt x="56" y="63"/>
                  <a:pt x="56" y="63"/>
                  <a:pt x="56" y="63"/>
                </a:cubicBezTo>
                <a:cubicBezTo>
                  <a:pt x="55" y="63"/>
                  <a:pt x="55" y="63"/>
                  <a:pt x="55" y="63"/>
                </a:cubicBezTo>
                <a:cubicBezTo>
                  <a:pt x="38" y="56"/>
                  <a:pt x="38" y="56"/>
                  <a:pt x="38" y="56"/>
                </a:cubicBezTo>
                <a:cubicBezTo>
                  <a:pt x="28" y="67"/>
                  <a:pt x="28" y="67"/>
                  <a:pt x="28" y="67"/>
                </a:cubicBezTo>
                <a:cubicBezTo>
                  <a:pt x="28" y="67"/>
                  <a:pt x="27" y="68"/>
                  <a:pt x="26" y="68"/>
                </a:cubicBezTo>
                <a:cubicBezTo>
                  <a:pt x="26" y="68"/>
                  <a:pt x="26" y="68"/>
                  <a:pt x="26" y="68"/>
                </a:cubicBezTo>
                <a:cubicBezTo>
                  <a:pt x="25" y="67"/>
                  <a:pt x="24" y="66"/>
                  <a:pt x="24" y="65"/>
                </a:cubicBezTo>
                <a:cubicBezTo>
                  <a:pt x="24" y="52"/>
                  <a:pt x="24" y="52"/>
                  <a:pt x="24" y="52"/>
                </a:cubicBezTo>
                <a:cubicBezTo>
                  <a:pt x="57" y="12"/>
                  <a:pt x="57" y="12"/>
                  <a:pt x="57" y="12"/>
                </a:cubicBezTo>
                <a:cubicBezTo>
                  <a:pt x="16" y="47"/>
                  <a:pt x="16" y="47"/>
                  <a:pt x="16" y="47"/>
                </a:cubicBezTo>
                <a:cubicBezTo>
                  <a:pt x="1" y="41"/>
                  <a:pt x="1" y="41"/>
                  <a:pt x="1" y="41"/>
                </a:cubicBezTo>
                <a:cubicBezTo>
                  <a:pt x="0" y="40"/>
                  <a:pt x="0" y="40"/>
                  <a:pt x="0" y="39"/>
                </a:cubicBezTo>
                <a:cubicBezTo>
                  <a:pt x="0" y="38"/>
                  <a:pt x="0" y="37"/>
                  <a:pt x="1" y="36"/>
                </a:cubicBezTo>
                <a:cubicBezTo>
                  <a:pt x="64" y="0"/>
                  <a:pt x="64" y="0"/>
                  <a:pt x="64" y="0"/>
                </a:cubicBezTo>
                <a:cubicBezTo>
                  <a:pt x="65" y="0"/>
                  <a:pt x="65" y="0"/>
                  <a:pt x="65" y="0"/>
                </a:cubicBezTo>
                <a:cubicBezTo>
                  <a:pt x="66" y="0"/>
                  <a:pt x="66" y="0"/>
                  <a:pt x="67" y="0"/>
                </a:cubicBezTo>
                <a:cubicBezTo>
                  <a:pt x="68" y="1"/>
                  <a:pt x="68" y="2"/>
                  <a:pt x="68" y="3"/>
                </a:cubicBezTo>
                <a:close/>
              </a:path>
            </a:pathLst>
          </a:custGeom>
          <a:solidFill>
            <a:srgbClr val="FFFFFF"/>
          </a:solidFill>
          <a:ln w="9525">
            <a:noFill/>
            <a:round/>
          </a:ln>
        </p:spPr>
        <p:txBody>
          <a:bodyPr vert="horz" wrap="square" lIns="121682" tIns="60841" rIns="121682" bIns="60841" numCol="1" anchor="t" anchorCtr="0" compatLnSpc="1"/>
          <a:lstStyle/>
          <a:p>
            <a:pPr marL="0" marR="0" lvl="0" indent="0" defTabSz="1373505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3545" b="0" i="0" u="none" strike="noStrike" kern="0" cap="none" spc="0" normalizeH="0" baseline="0" noProof="0" dirty="0" smtClean="0">
              <a:ln>
                <a:noFill/>
              </a:ln>
              <a:solidFill>
                <a:srgbClr val="262626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8" name="Freeform 5"/>
          <p:cNvSpPr>
            <a:spLocks noEditPoints="1"/>
          </p:cNvSpPr>
          <p:nvPr/>
        </p:nvSpPr>
        <p:spPr bwMode="auto">
          <a:xfrm>
            <a:off x="8175873" y="3838354"/>
            <a:ext cx="492862" cy="492862"/>
          </a:xfrm>
          <a:custGeom>
            <a:avLst/>
            <a:gdLst/>
            <a:ahLst/>
            <a:cxnLst>
              <a:cxn ang="0">
                <a:pos x="0" y="192"/>
              </a:cxn>
              <a:cxn ang="0">
                <a:pos x="255" y="135"/>
              </a:cxn>
              <a:cxn ang="0">
                <a:pos x="277" y="122"/>
              </a:cxn>
              <a:cxn ang="0">
                <a:pos x="303" y="116"/>
              </a:cxn>
              <a:cxn ang="0">
                <a:pos x="296" y="105"/>
              </a:cxn>
              <a:cxn ang="0">
                <a:pos x="278" y="89"/>
              </a:cxn>
              <a:cxn ang="0">
                <a:pos x="265" y="90"/>
              </a:cxn>
              <a:cxn ang="0">
                <a:pos x="256" y="82"/>
              </a:cxn>
              <a:cxn ang="0">
                <a:pos x="231" y="73"/>
              </a:cxn>
              <a:cxn ang="0">
                <a:pos x="234" y="98"/>
              </a:cxn>
              <a:cxn ang="0">
                <a:pos x="224" y="118"/>
              </a:cxn>
              <a:cxn ang="0">
                <a:pos x="205" y="103"/>
              </a:cxn>
              <a:cxn ang="0">
                <a:pos x="175" y="89"/>
              </a:cxn>
              <a:cxn ang="0">
                <a:pos x="183" y="68"/>
              </a:cxn>
              <a:cxn ang="0">
                <a:pos x="212" y="58"/>
              </a:cxn>
              <a:cxn ang="0">
                <a:pos x="207" y="47"/>
              </a:cxn>
              <a:cxn ang="0">
                <a:pos x="188" y="50"/>
              </a:cxn>
              <a:cxn ang="0">
                <a:pos x="168" y="37"/>
              </a:cxn>
              <a:cxn ang="0">
                <a:pos x="171" y="52"/>
              </a:cxn>
              <a:cxn ang="0">
                <a:pos x="157" y="52"/>
              </a:cxn>
              <a:cxn ang="0">
                <a:pos x="141" y="40"/>
              </a:cxn>
              <a:cxn ang="0">
                <a:pos x="126" y="47"/>
              </a:cxn>
              <a:cxn ang="0">
                <a:pos x="143" y="51"/>
              </a:cxn>
              <a:cxn ang="0">
                <a:pos x="131" y="58"/>
              </a:cxn>
              <a:cxn ang="0">
                <a:pos x="56" y="107"/>
              </a:cxn>
              <a:cxn ang="0">
                <a:pos x="65" y="118"/>
              </a:cxn>
              <a:cxn ang="0">
                <a:pos x="79" y="135"/>
              </a:cxn>
              <a:cxn ang="0">
                <a:pos x="74" y="158"/>
              </a:cxn>
              <a:cxn ang="0">
                <a:pos x="88" y="185"/>
              </a:cxn>
              <a:cxn ang="0">
                <a:pos x="108" y="214"/>
              </a:cxn>
              <a:cxn ang="0">
                <a:pos x="118" y="227"/>
              </a:cxn>
              <a:cxn ang="0">
                <a:pos x="105" y="197"/>
              </a:cxn>
              <a:cxn ang="0">
                <a:pos x="125" y="225"/>
              </a:cxn>
              <a:cxn ang="0">
                <a:pos x="150" y="255"/>
              </a:cxn>
              <a:cxn ang="0">
                <a:pos x="184" y="269"/>
              </a:cxn>
              <a:cxn ang="0">
                <a:pos x="213" y="290"/>
              </a:cxn>
              <a:cxn ang="0">
                <a:pos x="224" y="288"/>
              </a:cxn>
              <a:cxn ang="0">
                <a:pos x="212" y="268"/>
              </a:cxn>
              <a:cxn ang="0">
                <a:pos x="197" y="262"/>
              </a:cxn>
              <a:cxn ang="0">
                <a:pos x="194" y="239"/>
              </a:cxn>
              <a:cxn ang="0">
                <a:pos x="171" y="250"/>
              </a:cxn>
              <a:cxn ang="0">
                <a:pos x="168" y="210"/>
              </a:cxn>
              <a:cxn ang="0">
                <a:pos x="184" y="206"/>
              </a:cxn>
              <a:cxn ang="0">
                <a:pos x="196" y="202"/>
              </a:cxn>
              <a:cxn ang="0">
                <a:pos x="214" y="211"/>
              </a:cxn>
              <a:cxn ang="0">
                <a:pos x="221" y="205"/>
              </a:cxn>
              <a:cxn ang="0">
                <a:pos x="234" y="179"/>
              </a:cxn>
              <a:cxn ang="0">
                <a:pos x="233" y="171"/>
              </a:cxn>
              <a:cxn ang="0">
                <a:pos x="252" y="157"/>
              </a:cxn>
              <a:cxn ang="0">
                <a:pos x="266" y="143"/>
              </a:cxn>
              <a:cxn ang="0">
                <a:pos x="273" y="131"/>
              </a:cxn>
              <a:cxn ang="0">
                <a:pos x="255" y="135"/>
              </a:cxn>
              <a:cxn ang="0">
                <a:pos x="295" y="298"/>
              </a:cxn>
              <a:cxn ang="0">
                <a:pos x="272" y="288"/>
              </a:cxn>
              <a:cxn ang="0">
                <a:pos x="251" y="288"/>
              </a:cxn>
              <a:cxn ang="0">
                <a:pos x="236" y="286"/>
              </a:cxn>
              <a:cxn ang="0">
                <a:pos x="230" y="307"/>
              </a:cxn>
              <a:cxn ang="0">
                <a:pos x="223" y="335"/>
              </a:cxn>
              <a:cxn ang="0">
                <a:pos x="308" y="302"/>
              </a:cxn>
            </a:cxnLst>
            <a:rect l="0" t="0" r="r" b="b"/>
            <a:pathLst>
              <a:path w="384" h="384">
                <a:moveTo>
                  <a:pt x="384" y="192"/>
                </a:moveTo>
                <a:cubicBezTo>
                  <a:pt x="384" y="298"/>
                  <a:pt x="298" y="384"/>
                  <a:pt x="192" y="384"/>
                </a:cubicBezTo>
                <a:cubicBezTo>
                  <a:pt x="86" y="384"/>
                  <a:pt x="0" y="298"/>
                  <a:pt x="0" y="192"/>
                </a:cubicBezTo>
                <a:cubicBezTo>
                  <a:pt x="0" y="86"/>
                  <a:pt x="86" y="0"/>
                  <a:pt x="192" y="0"/>
                </a:cubicBezTo>
                <a:cubicBezTo>
                  <a:pt x="298" y="0"/>
                  <a:pt x="384" y="86"/>
                  <a:pt x="384" y="192"/>
                </a:cubicBezTo>
                <a:close/>
                <a:moveTo>
                  <a:pt x="255" y="135"/>
                </a:moveTo>
                <a:cubicBezTo>
                  <a:pt x="256" y="135"/>
                  <a:pt x="257" y="130"/>
                  <a:pt x="258" y="129"/>
                </a:cubicBezTo>
                <a:cubicBezTo>
                  <a:pt x="260" y="127"/>
                  <a:pt x="262" y="126"/>
                  <a:pt x="264" y="125"/>
                </a:cubicBezTo>
                <a:cubicBezTo>
                  <a:pt x="268" y="124"/>
                  <a:pt x="272" y="123"/>
                  <a:pt x="277" y="122"/>
                </a:cubicBezTo>
                <a:cubicBezTo>
                  <a:pt x="281" y="121"/>
                  <a:pt x="286" y="121"/>
                  <a:pt x="289" y="125"/>
                </a:cubicBezTo>
                <a:cubicBezTo>
                  <a:pt x="289" y="124"/>
                  <a:pt x="295" y="119"/>
                  <a:pt x="295" y="119"/>
                </a:cubicBezTo>
                <a:cubicBezTo>
                  <a:pt x="298" y="118"/>
                  <a:pt x="301" y="118"/>
                  <a:pt x="303" y="116"/>
                </a:cubicBezTo>
                <a:cubicBezTo>
                  <a:pt x="303" y="115"/>
                  <a:pt x="303" y="110"/>
                  <a:pt x="303" y="110"/>
                </a:cubicBezTo>
                <a:cubicBezTo>
                  <a:pt x="299" y="111"/>
                  <a:pt x="298" y="107"/>
                  <a:pt x="297" y="103"/>
                </a:cubicBezTo>
                <a:cubicBezTo>
                  <a:pt x="297" y="104"/>
                  <a:pt x="297" y="104"/>
                  <a:pt x="296" y="105"/>
                </a:cubicBezTo>
                <a:cubicBezTo>
                  <a:pt x="296" y="102"/>
                  <a:pt x="291" y="104"/>
                  <a:pt x="290" y="104"/>
                </a:cubicBezTo>
                <a:cubicBezTo>
                  <a:pt x="284" y="102"/>
                  <a:pt x="285" y="98"/>
                  <a:pt x="283" y="94"/>
                </a:cubicBezTo>
                <a:cubicBezTo>
                  <a:pt x="282" y="92"/>
                  <a:pt x="279" y="91"/>
                  <a:pt x="278" y="89"/>
                </a:cubicBezTo>
                <a:cubicBezTo>
                  <a:pt x="277" y="87"/>
                  <a:pt x="277" y="84"/>
                  <a:pt x="274" y="84"/>
                </a:cubicBezTo>
                <a:cubicBezTo>
                  <a:pt x="273" y="84"/>
                  <a:pt x="270" y="89"/>
                  <a:pt x="270" y="89"/>
                </a:cubicBezTo>
                <a:cubicBezTo>
                  <a:pt x="267" y="88"/>
                  <a:pt x="266" y="89"/>
                  <a:pt x="265" y="90"/>
                </a:cubicBezTo>
                <a:cubicBezTo>
                  <a:pt x="263" y="91"/>
                  <a:pt x="262" y="91"/>
                  <a:pt x="260" y="92"/>
                </a:cubicBezTo>
                <a:cubicBezTo>
                  <a:pt x="265" y="90"/>
                  <a:pt x="258" y="88"/>
                  <a:pt x="256" y="88"/>
                </a:cubicBezTo>
                <a:cubicBezTo>
                  <a:pt x="260" y="87"/>
                  <a:pt x="258" y="83"/>
                  <a:pt x="256" y="82"/>
                </a:cubicBezTo>
                <a:cubicBezTo>
                  <a:pt x="256" y="82"/>
                  <a:pt x="257" y="82"/>
                  <a:pt x="257" y="82"/>
                </a:cubicBezTo>
                <a:cubicBezTo>
                  <a:pt x="257" y="79"/>
                  <a:pt x="250" y="77"/>
                  <a:pt x="247" y="76"/>
                </a:cubicBezTo>
                <a:cubicBezTo>
                  <a:pt x="245" y="74"/>
                  <a:pt x="233" y="72"/>
                  <a:pt x="231" y="73"/>
                </a:cubicBezTo>
                <a:cubicBezTo>
                  <a:pt x="228" y="75"/>
                  <a:pt x="231" y="80"/>
                  <a:pt x="231" y="83"/>
                </a:cubicBezTo>
                <a:cubicBezTo>
                  <a:pt x="232" y="86"/>
                  <a:pt x="228" y="86"/>
                  <a:pt x="228" y="89"/>
                </a:cubicBezTo>
                <a:cubicBezTo>
                  <a:pt x="228" y="93"/>
                  <a:pt x="236" y="92"/>
                  <a:pt x="234" y="98"/>
                </a:cubicBezTo>
                <a:cubicBezTo>
                  <a:pt x="233" y="102"/>
                  <a:pt x="228" y="102"/>
                  <a:pt x="226" y="105"/>
                </a:cubicBezTo>
                <a:cubicBezTo>
                  <a:pt x="224" y="108"/>
                  <a:pt x="227" y="112"/>
                  <a:pt x="229" y="114"/>
                </a:cubicBezTo>
                <a:cubicBezTo>
                  <a:pt x="231" y="115"/>
                  <a:pt x="225" y="118"/>
                  <a:pt x="224" y="118"/>
                </a:cubicBezTo>
                <a:cubicBezTo>
                  <a:pt x="220" y="120"/>
                  <a:pt x="217" y="114"/>
                  <a:pt x="216" y="110"/>
                </a:cubicBezTo>
                <a:cubicBezTo>
                  <a:pt x="215" y="108"/>
                  <a:pt x="215" y="104"/>
                  <a:pt x="212" y="103"/>
                </a:cubicBezTo>
                <a:cubicBezTo>
                  <a:pt x="210" y="102"/>
                  <a:pt x="206" y="102"/>
                  <a:pt x="205" y="103"/>
                </a:cubicBezTo>
                <a:cubicBezTo>
                  <a:pt x="203" y="99"/>
                  <a:pt x="198" y="98"/>
                  <a:pt x="194" y="97"/>
                </a:cubicBezTo>
                <a:cubicBezTo>
                  <a:pt x="189" y="95"/>
                  <a:pt x="185" y="95"/>
                  <a:pt x="180" y="96"/>
                </a:cubicBezTo>
                <a:cubicBezTo>
                  <a:pt x="181" y="95"/>
                  <a:pt x="179" y="88"/>
                  <a:pt x="175" y="89"/>
                </a:cubicBezTo>
                <a:cubicBezTo>
                  <a:pt x="176" y="86"/>
                  <a:pt x="176" y="84"/>
                  <a:pt x="176" y="81"/>
                </a:cubicBezTo>
                <a:cubicBezTo>
                  <a:pt x="177" y="79"/>
                  <a:pt x="178" y="77"/>
                  <a:pt x="179" y="75"/>
                </a:cubicBezTo>
                <a:cubicBezTo>
                  <a:pt x="180" y="74"/>
                  <a:pt x="185" y="69"/>
                  <a:pt x="183" y="68"/>
                </a:cubicBezTo>
                <a:cubicBezTo>
                  <a:pt x="188" y="69"/>
                  <a:pt x="193" y="69"/>
                  <a:pt x="196" y="66"/>
                </a:cubicBezTo>
                <a:cubicBezTo>
                  <a:pt x="198" y="63"/>
                  <a:pt x="199" y="60"/>
                  <a:pt x="202" y="57"/>
                </a:cubicBezTo>
                <a:cubicBezTo>
                  <a:pt x="205" y="53"/>
                  <a:pt x="209" y="58"/>
                  <a:pt x="212" y="58"/>
                </a:cubicBezTo>
                <a:cubicBezTo>
                  <a:pt x="217" y="59"/>
                  <a:pt x="217" y="53"/>
                  <a:pt x="214" y="51"/>
                </a:cubicBezTo>
                <a:cubicBezTo>
                  <a:pt x="218" y="51"/>
                  <a:pt x="215" y="45"/>
                  <a:pt x="213" y="44"/>
                </a:cubicBezTo>
                <a:cubicBezTo>
                  <a:pt x="211" y="43"/>
                  <a:pt x="202" y="46"/>
                  <a:pt x="207" y="47"/>
                </a:cubicBezTo>
                <a:cubicBezTo>
                  <a:pt x="206" y="47"/>
                  <a:pt x="200" y="59"/>
                  <a:pt x="196" y="53"/>
                </a:cubicBezTo>
                <a:cubicBezTo>
                  <a:pt x="195" y="52"/>
                  <a:pt x="195" y="47"/>
                  <a:pt x="193" y="46"/>
                </a:cubicBezTo>
                <a:cubicBezTo>
                  <a:pt x="190" y="46"/>
                  <a:pt x="189" y="49"/>
                  <a:pt x="188" y="50"/>
                </a:cubicBezTo>
                <a:cubicBezTo>
                  <a:pt x="190" y="47"/>
                  <a:pt x="181" y="45"/>
                  <a:pt x="180" y="44"/>
                </a:cubicBezTo>
                <a:cubicBezTo>
                  <a:pt x="183" y="42"/>
                  <a:pt x="180" y="39"/>
                  <a:pt x="178" y="38"/>
                </a:cubicBezTo>
                <a:cubicBezTo>
                  <a:pt x="176" y="36"/>
                  <a:pt x="169" y="35"/>
                  <a:pt x="168" y="37"/>
                </a:cubicBezTo>
                <a:cubicBezTo>
                  <a:pt x="163" y="43"/>
                  <a:pt x="173" y="44"/>
                  <a:pt x="175" y="45"/>
                </a:cubicBezTo>
                <a:cubicBezTo>
                  <a:pt x="176" y="46"/>
                  <a:pt x="179" y="48"/>
                  <a:pt x="177" y="49"/>
                </a:cubicBezTo>
                <a:cubicBezTo>
                  <a:pt x="176" y="50"/>
                  <a:pt x="171" y="51"/>
                  <a:pt x="171" y="52"/>
                </a:cubicBezTo>
                <a:cubicBezTo>
                  <a:pt x="169" y="54"/>
                  <a:pt x="172" y="57"/>
                  <a:pt x="170" y="59"/>
                </a:cubicBezTo>
                <a:cubicBezTo>
                  <a:pt x="168" y="57"/>
                  <a:pt x="168" y="53"/>
                  <a:pt x="166" y="50"/>
                </a:cubicBezTo>
                <a:cubicBezTo>
                  <a:pt x="168" y="53"/>
                  <a:pt x="157" y="52"/>
                  <a:pt x="157" y="52"/>
                </a:cubicBezTo>
                <a:cubicBezTo>
                  <a:pt x="154" y="52"/>
                  <a:pt x="148" y="54"/>
                  <a:pt x="145" y="50"/>
                </a:cubicBezTo>
                <a:cubicBezTo>
                  <a:pt x="144" y="49"/>
                  <a:pt x="144" y="44"/>
                  <a:pt x="146" y="45"/>
                </a:cubicBezTo>
                <a:cubicBezTo>
                  <a:pt x="144" y="43"/>
                  <a:pt x="142" y="41"/>
                  <a:pt x="141" y="40"/>
                </a:cubicBezTo>
                <a:cubicBezTo>
                  <a:pt x="132" y="43"/>
                  <a:pt x="125" y="47"/>
                  <a:pt x="117" y="51"/>
                </a:cubicBezTo>
                <a:cubicBezTo>
                  <a:pt x="118" y="51"/>
                  <a:pt x="119" y="51"/>
                  <a:pt x="120" y="50"/>
                </a:cubicBezTo>
                <a:cubicBezTo>
                  <a:pt x="122" y="50"/>
                  <a:pt x="124" y="48"/>
                  <a:pt x="126" y="47"/>
                </a:cubicBezTo>
                <a:cubicBezTo>
                  <a:pt x="128" y="46"/>
                  <a:pt x="134" y="43"/>
                  <a:pt x="136" y="46"/>
                </a:cubicBezTo>
                <a:cubicBezTo>
                  <a:pt x="137" y="45"/>
                  <a:pt x="137" y="45"/>
                  <a:pt x="138" y="44"/>
                </a:cubicBezTo>
                <a:cubicBezTo>
                  <a:pt x="139" y="46"/>
                  <a:pt x="141" y="48"/>
                  <a:pt x="143" y="51"/>
                </a:cubicBezTo>
                <a:cubicBezTo>
                  <a:pt x="141" y="50"/>
                  <a:pt x="137" y="50"/>
                  <a:pt x="135" y="50"/>
                </a:cubicBezTo>
                <a:cubicBezTo>
                  <a:pt x="133" y="51"/>
                  <a:pt x="130" y="51"/>
                  <a:pt x="130" y="53"/>
                </a:cubicBezTo>
                <a:cubicBezTo>
                  <a:pt x="130" y="55"/>
                  <a:pt x="131" y="57"/>
                  <a:pt x="131" y="58"/>
                </a:cubicBezTo>
                <a:cubicBezTo>
                  <a:pt x="128" y="56"/>
                  <a:pt x="125" y="52"/>
                  <a:pt x="121" y="51"/>
                </a:cubicBezTo>
                <a:cubicBezTo>
                  <a:pt x="119" y="51"/>
                  <a:pt x="117" y="51"/>
                  <a:pt x="115" y="52"/>
                </a:cubicBezTo>
                <a:cubicBezTo>
                  <a:pt x="91" y="65"/>
                  <a:pt x="71" y="84"/>
                  <a:pt x="56" y="107"/>
                </a:cubicBezTo>
                <a:cubicBezTo>
                  <a:pt x="57" y="108"/>
                  <a:pt x="58" y="109"/>
                  <a:pt x="59" y="109"/>
                </a:cubicBezTo>
                <a:cubicBezTo>
                  <a:pt x="62" y="110"/>
                  <a:pt x="59" y="117"/>
                  <a:pt x="64" y="113"/>
                </a:cubicBezTo>
                <a:cubicBezTo>
                  <a:pt x="66" y="115"/>
                  <a:pt x="66" y="116"/>
                  <a:pt x="65" y="118"/>
                </a:cubicBezTo>
                <a:cubicBezTo>
                  <a:pt x="65" y="118"/>
                  <a:pt x="75" y="124"/>
                  <a:pt x="76" y="125"/>
                </a:cubicBezTo>
                <a:cubicBezTo>
                  <a:pt x="78" y="126"/>
                  <a:pt x="80" y="128"/>
                  <a:pt x="81" y="130"/>
                </a:cubicBezTo>
                <a:cubicBezTo>
                  <a:pt x="82" y="132"/>
                  <a:pt x="80" y="134"/>
                  <a:pt x="79" y="135"/>
                </a:cubicBezTo>
                <a:cubicBezTo>
                  <a:pt x="78" y="134"/>
                  <a:pt x="75" y="130"/>
                  <a:pt x="74" y="131"/>
                </a:cubicBezTo>
                <a:cubicBezTo>
                  <a:pt x="73" y="133"/>
                  <a:pt x="74" y="139"/>
                  <a:pt x="77" y="139"/>
                </a:cubicBezTo>
                <a:cubicBezTo>
                  <a:pt x="73" y="139"/>
                  <a:pt x="75" y="155"/>
                  <a:pt x="74" y="158"/>
                </a:cubicBezTo>
                <a:cubicBezTo>
                  <a:pt x="74" y="158"/>
                  <a:pt x="74" y="158"/>
                  <a:pt x="74" y="158"/>
                </a:cubicBezTo>
                <a:cubicBezTo>
                  <a:pt x="73" y="161"/>
                  <a:pt x="76" y="173"/>
                  <a:pt x="81" y="172"/>
                </a:cubicBezTo>
                <a:cubicBezTo>
                  <a:pt x="78" y="172"/>
                  <a:pt x="87" y="184"/>
                  <a:pt x="88" y="185"/>
                </a:cubicBezTo>
                <a:cubicBezTo>
                  <a:pt x="91" y="187"/>
                  <a:pt x="95" y="188"/>
                  <a:pt x="97" y="192"/>
                </a:cubicBezTo>
                <a:cubicBezTo>
                  <a:pt x="100" y="195"/>
                  <a:pt x="100" y="201"/>
                  <a:pt x="103" y="203"/>
                </a:cubicBezTo>
                <a:cubicBezTo>
                  <a:pt x="102" y="206"/>
                  <a:pt x="108" y="210"/>
                  <a:pt x="108" y="214"/>
                </a:cubicBezTo>
                <a:cubicBezTo>
                  <a:pt x="108" y="214"/>
                  <a:pt x="107" y="214"/>
                  <a:pt x="107" y="215"/>
                </a:cubicBezTo>
                <a:cubicBezTo>
                  <a:pt x="108" y="218"/>
                  <a:pt x="113" y="218"/>
                  <a:pt x="115" y="221"/>
                </a:cubicBezTo>
                <a:cubicBezTo>
                  <a:pt x="116" y="223"/>
                  <a:pt x="115" y="228"/>
                  <a:pt x="118" y="227"/>
                </a:cubicBezTo>
                <a:cubicBezTo>
                  <a:pt x="118" y="222"/>
                  <a:pt x="115" y="216"/>
                  <a:pt x="112" y="212"/>
                </a:cubicBezTo>
                <a:cubicBezTo>
                  <a:pt x="110" y="209"/>
                  <a:pt x="109" y="207"/>
                  <a:pt x="108" y="204"/>
                </a:cubicBezTo>
                <a:cubicBezTo>
                  <a:pt x="106" y="202"/>
                  <a:pt x="106" y="199"/>
                  <a:pt x="105" y="197"/>
                </a:cubicBezTo>
                <a:cubicBezTo>
                  <a:pt x="106" y="197"/>
                  <a:pt x="112" y="199"/>
                  <a:pt x="111" y="200"/>
                </a:cubicBezTo>
                <a:cubicBezTo>
                  <a:pt x="109" y="205"/>
                  <a:pt x="119" y="214"/>
                  <a:pt x="122" y="217"/>
                </a:cubicBezTo>
                <a:cubicBezTo>
                  <a:pt x="123" y="218"/>
                  <a:pt x="128" y="225"/>
                  <a:pt x="125" y="225"/>
                </a:cubicBezTo>
                <a:cubicBezTo>
                  <a:pt x="129" y="225"/>
                  <a:pt x="133" y="230"/>
                  <a:pt x="135" y="233"/>
                </a:cubicBezTo>
                <a:cubicBezTo>
                  <a:pt x="137" y="236"/>
                  <a:pt x="136" y="241"/>
                  <a:pt x="138" y="245"/>
                </a:cubicBezTo>
                <a:cubicBezTo>
                  <a:pt x="139" y="250"/>
                  <a:pt x="146" y="252"/>
                  <a:pt x="150" y="255"/>
                </a:cubicBezTo>
                <a:cubicBezTo>
                  <a:pt x="154" y="256"/>
                  <a:pt x="157" y="259"/>
                  <a:pt x="160" y="260"/>
                </a:cubicBezTo>
                <a:cubicBezTo>
                  <a:pt x="166" y="262"/>
                  <a:pt x="167" y="260"/>
                  <a:pt x="171" y="260"/>
                </a:cubicBezTo>
                <a:cubicBezTo>
                  <a:pt x="178" y="259"/>
                  <a:pt x="179" y="266"/>
                  <a:pt x="184" y="269"/>
                </a:cubicBezTo>
                <a:cubicBezTo>
                  <a:pt x="187" y="270"/>
                  <a:pt x="194" y="273"/>
                  <a:pt x="198" y="271"/>
                </a:cubicBezTo>
                <a:cubicBezTo>
                  <a:pt x="196" y="272"/>
                  <a:pt x="203" y="282"/>
                  <a:pt x="204" y="283"/>
                </a:cubicBezTo>
                <a:cubicBezTo>
                  <a:pt x="206" y="286"/>
                  <a:pt x="210" y="287"/>
                  <a:pt x="213" y="290"/>
                </a:cubicBezTo>
                <a:cubicBezTo>
                  <a:pt x="213" y="290"/>
                  <a:pt x="214" y="289"/>
                  <a:pt x="214" y="288"/>
                </a:cubicBezTo>
                <a:cubicBezTo>
                  <a:pt x="213" y="291"/>
                  <a:pt x="218" y="296"/>
                  <a:pt x="221" y="296"/>
                </a:cubicBezTo>
                <a:cubicBezTo>
                  <a:pt x="223" y="295"/>
                  <a:pt x="224" y="290"/>
                  <a:pt x="224" y="288"/>
                </a:cubicBezTo>
                <a:cubicBezTo>
                  <a:pt x="219" y="290"/>
                  <a:pt x="215" y="288"/>
                  <a:pt x="212" y="283"/>
                </a:cubicBezTo>
                <a:cubicBezTo>
                  <a:pt x="211" y="282"/>
                  <a:pt x="207" y="275"/>
                  <a:pt x="211" y="275"/>
                </a:cubicBezTo>
                <a:cubicBezTo>
                  <a:pt x="216" y="275"/>
                  <a:pt x="212" y="271"/>
                  <a:pt x="212" y="268"/>
                </a:cubicBezTo>
                <a:cubicBezTo>
                  <a:pt x="211" y="264"/>
                  <a:pt x="208" y="262"/>
                  <a:pt x="206" y="259"/>
                </a:cubicBezTo>
                <a:cubicBezTo>
                  <a:pt x="205" y="262"/>
                  <a:pt x="200" y="261"/>
                  <a:pt x="198" y="259"/>
                </a:cubicBezTo>
                <a:cubicBezTo>
                  <a:pt x="198" y="259"/>
                  <a:pt x="197" y="261"/>
                  <a:pt x="197" y="262"/>
                </a:cubicBezTo>
                <a:cubicBezTo>
                  <a:pt x="196" y="262"/>
                  <a:pt x="195" y="262"/>
                  <a:pt x="194" y="261"/>
                </a:cubicBezTo>
                <a:cubicBezTo>
                  <a:pt x="194" y="258"/>
                  <a:pt x="194" y="255"/>
                  <a:pt x="195" y="251"/>
                </a:cubicBezTo>
                <a:cubicBezTo>
                  <a:pt x="196" y="247"/>
                  <a:pt x="205" y="238"/>
                  <a:pt x="194" y="239"/>
                </a:cubicBezTo>
                <a:cubicBezTo>
                  <a:pt x="190" y="239"/>
                  <a:pt x="188" y="240"/>
                  <a:pt x="187" y="244"/>
                </a:cubicBezTo>
                <a:cubicBezTo>
                  <a:pt x="186" y="247"/>
                  <a:pt x="186" y="249"/>
                  <a:pt x="183" y="251"/>
                </a:cubicBezTo>
                <a:cubicBezTo>
                  <a:pt x="181" y="252"/>
                  <a:pt x="173" y="251"/>
                  <a:pt x="171" y="250"/>
                </a:cubicBezTo>
                <a:cubicBezTo>
                  <a:pt x="166" y="247"/>
                  <a:pt x="163" y="239"/>
                  <a:pt x="163" y="234"/>
                </a:cubicBezTo>
                <a:cubicBezTo>
                  <a:pt x="163" y="227"/>
                  <a:pt x="166" y="221"/>
                  <a:pt x="163" y="215"/>
                </a:cubicBezTo>
                <a:cubicBezTo>
                  <a:pt x="164" y="213"/>
                  <a:pt x="166" y="211"/>
                  <a:pt x="168" y="210"/>
                </a:cubicBezTo>
                <a:cubicBezTo>
                  <a:pt x="169" y="209"/>
                  <a:pt x="171" y="210"/>
                  <a:pt x="172" y="207"/>
                </a:cubicBezTo>
                <a:cubicBezTo>
                  <a:pt x="171" y="207"/>
                  <a:pt x="170" y="206"/>
                  <a:pt x="170" y="206"/>
                </a:cubicBezTo>
                <a:cubicBezTo>
                  <a:pt x="173" y="208"/>
                  <a:pt x="180" y="203"/>
                  <a:pt x="184" y="206"/>
                </a:cubicBezTo>
                <a:cubicBezTo>
                  <a:pt x="186" y="207"/>
                  <a:pt x="188" y="208"/>
                  <a:pt x="189" y="205"/>
                </a:cubicBezTo>
                <a:cubicBezTo>
                  <a:pt x="189" y="205"/>
                  <a:pt x="187" y="202"/>
                  <a:pt x="188" y="200"/>
                </a:cubicBezTo>
                <a:cubicBezTo>
                  <a:pt x="189" y="204"/>
                  <a:pt x="192" y="205"/>
                  <a:pt x="196" y="202"/>
                </a:cubicBezTo>
                <a:cubicBezTo>
                  <a:pt x="197" y="203"/>
                  <a:pt x="201" y="203"/>
                  <a:pt x="204" y="204"/>
                </a:cubicBezTo>
                <a:cubicBezTo>
                  <a:pt x="207" y="206"/>
                  <a:pt x="207" y="209"/>
                  <a:pt x="211" y="205"/>
                </a:cubicBezTo>
                <a:cubicBezTo>
                  <a:pt x="213" y="208"/>
                  <a:pt x="213" y="208"/>
                  <a:pt x="214" y="211"/>
                </a:cubicBezTo>
                <a:cubicBezTo>
                  <a:pt x="214" y="214"/>
                  <a:pt x="216" y="221"/>
                  <a:pt x="218" y="222"/>
                </a:cubicBezTo>
                <a:cubicBezTo>
                  <a:pt x="224" y="225"/>
                  <a:pt x="222" y="217"/>
                  <a:pt x="222" y="214"/>
                </a:cubicBezTo>
                <a:cubicBezTo>
                  <a:pt x="222" y="213"/>
                  <a:pt x="222" y="205"/>
                  <a:pt x="221" y="205"/>
                </a:cubicBezTo>
                <a:cubicBezTo>
                  <a:pt x="213" y="203"/>
                  <a:pt x="216" y="197"/>
                  <a:pt x="221" y="193"/>
                </a:cubicBezTo>
                <a:cubicBezTo>
                  <a:pt x="222" y="192"/>
                  <a:pt x="227" y="190"/>
                  <a:pt x="230" y="188"/>
                </a:cubicBezTo>
                <a:cubicBezTo>
                  <a:pt x="232" y="186"/>
                  <a:pt x="235" y="183"/>
                  <a:pt x="234" y="179"/>
                </a:cubicBezTo>
                <a:cubicBezTo>
                  <a:pt x="235" y="179"/>
                  <a:pt x="236" y="178"/>
                  <a:pt x="236" y="177"/>
                </a:cubicBezTo>
                <a:cubicBezTo>
                  <a:pt x="236" y="177"/>
                  <a:pt x="233" y="174"/>
                  <a:pt x="232" y="175"/>
                </a:cubicBezTo>
                <a:cubicBezTo>
                  <a:pt x="234" y="174"/>
                  <a:pt x="234" y="172"/>
                  <a:pt x="233" y="171"/>
                </a:cubicBezTo>
                <a:cubicBezTo>
                  <a:pt x="235" y="169"/>
                  <a:pt x="234" y="166"/>
                  <a:pt x="236" y="165"/>
                </a:cubicBezTo>
                <a:cubicBezTo>
                  <a:pt x="239" y="169"/>
                  <a:pt x="245" y="165"/>
                  <a:pt x="242" y="162"/>
                </a:cubicBezTo>
                <a:cubicBezTo>
                  <a:pt x="244" y="158"/>
                  <a:pt x="250" y="160"/>
                  <a:pt x="252" y="157"/>
                </a:cubicBezTo>
                <a:cubicBezTo>
                  <a:pt x="255" y="158"/>
                  <a:pt x="253" y="153"/>
                  <a:pt x="255" y="150"/>
                </a:cubicBezTo>
                <a:cubicBezTo>
                  <a:pt x="256" y="148"/>
                  <a:pt x="259" y="148"/>
                  <a:pt x="262" y="147"/>
                </a:cubicBezTo>
                <a:cubicBezTo>
                  <a:pt x="262" y="147"/>
                  <a:pt x="268" y="143"/>
                  <a:pt x="266" y="143"/>
                </a:cubicBezTo>
                <a:cubicBezTo>
                  <a:pt x="270" y="144"/>
                  <a:pt x="279" y="139"/>
                  <a:pt x="272" y="135"/>
                </a:cubicBezTo>
                <a:cubicBezTo>
                  <a:pt x="273" y="133"/>
                  <a:pt x="270" y="132"/>
                  <a:pt x="268" y="132"/>
                </a:cubicBezTo>
                <a:cubicBezTo>
                  <a:pt x="269" y="131"/>
                  <a:pt x="272" y="132"/>
                  <a:pt x="273" y="131"/>
                </a:cubicBezTo>
                <a:cubicBezTo>
                  <a:pt x="276" y="129"/>
                  <a:pt x="274" y="128"/>
                  <a:pt x="271" y="127"/>
                </a:cubicBezTo>
                <a:cubicBezTo>
                  <a:pt x="268" y="126"/>
                  <a:pt x="263" y="128"/>
                  <a:pt x="261" y="130"/>
                </a:cubicBezTo>
                <a:cubicBezTo>
                  <a:pt x="259" y="132"/>
                  <a:pt x="257" y="134"/>
                  <a:pt x="255" y="135"/>
                </a:cubicBezTo>
                <a:close/>
                <a:moveTo>
                  <a:pt x="308" y="302"/>
                </a:moveTo>
                <a:cubicBezTo>
                  <a:pt x="306" y="301"/>
                  <a:pt x="303" y="301"/>
                  <a:pt x="301" y="300"/>
                </a:cubicBezTo>
                <a:cubicBezTo>
                  <a:pt x="299" y="300"/>
                  <a:pt x="298" y="299"/>
                  <a:pt x="295" y="298"/>
                </a:cubicBezTo>
                <a:cubicBezTo>
                  <a:pt x="296" y="293"/>
                  <a:pt x="290" y="292"/>
                  <a:pt x="287" y="289"/>
                </a:cubicBezTo>
                <a:cubicBezTo>
                  <a:pt x="284" y="287"/>
                  <a:pt x="282" y="284"/>
                  <a:pt x="277" y="285"/>
                </a:cubicBezTo>
                <a:cubicBezTo>
                  <a:pt x="276" y="285"/>
                  <a:pt x="271" y="287"/>
                  <a:pt x="272" y="288"/>
                </a:cubicBezTo>
                <a:cubicBezTo>
                  <a:pt x="269" y="285"/>
                  <a:pt x="268" y="284"/>
                  <a:pt x="263" y="282"/>
                </a:cubicBezTo>
                <a:cubicBezTo>
                  <a:pt x="259" y="281"/>
                  <a:pt x="257" y="276"/>
                  <a:pt x="253" y="281"/>
                </a:cubicBezTo>
                <a:cubicBezTo>
                  <a:pt x="251" y="283"/>
                  <a:pt x="252" y="286"/>
                  <a:pt x="251" y="288"/>
                </a:cubicBezTo>
                <a:cubicBezTo>
                  <a:pt x="247" y="285"/>
                  <a:pt x="254" y="282"/>
                  <a:pt x="251" y="279"/>
                </a:cubicBezTo>
                <a:cubicBezTo>
                  <a:pt x="248" y="275"/>
                  <a:pt x="243" y="281"/>
                  <a:pt x="240" y="282"/>
                </a:cubicBezTo>
                <a:cubicBezTo>
                  <a:pt x="239" y="284"/>
                  <a:pt x="237" y="284"/>
                  <a:pt x="236" y="286"/>
                </a:cubicBezTo>
                <a:cubicBezTo>
                  <a:pt x="235" y="287"/>
                  <a:pt x="234" y="290"/>
                  <a:pt x="233" y="291"/>
                </a:cubicBezTo>
                <a:cubicBezTo>
                  <a:pt x="233" y="289"/>
                  <a:pt x="228" y="290"/>
                  <a:pt x="228" y="288"/>
                </a:cubicBezTo>
                <a:cubicBezTo>
                  <a:pt x="229" y="294"/>
                  <a:pt x="229" y="301"/>
                  <a:pt x="230" y="307"/>
                </a:cubicBezTo>
                <a:cubicBezTo>
                  <a:pt x="231" y="310"/>
                  <a:pt x="230" y="316"/>
                  <a:pt x="227" y="319"/>
                </a:cubicBezTo>
                <a:cubicBezTo>
                  <a:pt x="224" y="321"/>
                  <a:pt x="221" y="324"/>
                  <a:pt x="220" y="329"/>
                </a:cubicBezTo>
                <a:cubicBezTo>
                  <a:pt x="220" y="332"/>
                  <a:pt x="220" y="334"/>
                  <a:pt x="223" y="335"/>
                </a:cubicBezTo>
                <a:cubicBezTo>
                  <a:pt x="223" y="339"/>
                  <a:pt x="219" y="342"/>
                  <a:pt x="219" y="346"/>
                </a:cubicBezTo>
                <a:cubicBezTo>
                  <a:pt x="219" y="346"/>
                  <a:pt x="220" y="348"/>
                  <a:pt x="220" y="350"/>
                </a:cubicBezTo>
                <a:cubicBezTo>
                  <a:pt x="254" y="344"/>
                  <a:pt x="285" y="327"/>
                  <a:pt x="308" y="302"/>
                </a:cubicBezTo>
                <a:close/>
              </a:path>
            </a:pathLst>
          </a:custGeom>
          <a:solidFill>
            <a:srgbClr val="FFFFFF"/>
          </a:solidFill>
          <a:ln w="9525">
            <a:noFill/>
            <a:round/>
          </a:ln>
        </p:spPr>
        <p:txBody>
          <a:bodyPr vert="horz" wrap="square" lIns="121682" tIns="60841" rIns="121682" bIns="60841" numCol="1" anchor="t" anchorCtr="0" compatLnSpc="1"/>
          <a:lstStyle/>
          <a:p>
            <a:pPr marL="0" marR="0" lvl="0" indent="0" defTabSz="1373505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3545" b="0" i="0" u="none" strike="noStrike" kern="0" cap="none" spc="0" normalizeH="0" baseline="0" noProof="0" dirty="0" smtClean="0">
              <a:ln>
                <a:noFill/>
              </a:ln>
              <a:solidFill>
                <a:srgbClr val="262626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9" name="Freeform 217"/>
          <p:cNvSpPr>
            <a:spLocks noEditPoints="1"/>
          </p:cNvSpPr>
          <p:nvPr/>
        </p:nvSpPr>
        <p:spPr bwMode="auto">
          <a:xfrm>
            <a:off x="3555620" y="5290051"/>
            <a:ext cx="504187" cy="378141"/>
          </a:xfrm>
          <a:custGeom>
            <a:avLst/>
            <a:gdLst/>
            <a:ahLst/>
            <a:cxnLst>
              <a:cxn ang="0">
                <a:pos x="78" y="58"/>
              </a:cxn>
              <a:cxn ang="0">
                <a:pos x="0" y="58"/>
              </a:cxn>
              <a:cxn ang="0">
                <a:pos x="0" y="0"/>
              </a:cxn>
              <a:cxn ang="0">
                <a:pos x="5" y="0"/>
              </a:cxn>
              <a:cxn ang="0">
                <a:pos x="5" y="53"/>
              </a:cxn>
              <a:cxn ang="0">
                <a:pos x="78" y="53"/>
              </a:cxn>
              <a:cxn ang="0">
                <a:pos x="78" y="58"/>
              </a:cxn>
              <a:cxn ang="0">
                <a:pos x="73" y="22"/>
              </a:cxn>
              <a:cxn ang="0">
                <a:pos x="71" y="23"/>
              </a:cxn>
              <a:cxn ang="0">
                <a:pos x="66" y="18"/>
              </a:cxn>
              <a:cxn ang="0">
                <a:pos x="42" y="42"/>
              </a:cxn>
              <a:cxn ang="0">
                <a:pos x="40" y="42"/>
              </a:cxn>
              <a:cxn ang="0">
                <a:pos x="31" y="34"/>
              </a:cxn>
              <a:cxn ang="0">
                <a:pos x="16" y="49"/>
              </a:cxn>
              <a:cxn ang="0">
                <a:pos x="8" y="42"/>
              </a:cxn>
              <a:cxn ang="0">
                <a:pos x="30" y="20"/>
              </a:cxn>
              <a:cxn ang="0">
                <a:pos x="32" y="20"/>
              </a:cxn>
              <a:cxn ang="0">
                <a:pos x="41" y="29"/>
              </a:cxn>
              <a:cxn ang="0">
                <a:pos x="59" y="11"/>
              </a:cxn>
              <a:cxn ang="0">
                <a:pos x="54" y="6"/>
              </a:cxn>
              <a:cxn ang="0">
                <a:pos x="55" y="4"/>
              </a:cxn>
              <a:cxn ang="0">
                <a:pos x="71" y="4"/>
              </a:cxn>
              <a:cxn ang="0">
                <a:pos x="73" y="6"/>
              </a:cxn>
              <a:cxn ang="0">
                <a:pos x="73" y="22"/>
              </a:cxn>
            </a:cxnLst>
            <a:rect l="0" t="0" r="r" b="b"/>
            <a:pathLst>
              <a:path w="78" h="58">
                <a:moveTo>
                  <a:pt x="78" y="58"/>
                </a:moveTo>
                <a:cubicBezTo>
                  <a:pt x="0" y="58"/>
                  <a:pt x="0" y="58"/>
                  <a:pt x="0" y="58"/>
                </a:cubicBezTo>
                <a:cubicBezTo>
                  <a:pt x="0" y="0"/>
                  <a:pt x="0" y="0"/>
                  <a:pt x="0" y="0"/>
                </a:cubicBezTo>
                <a:cubicBezTo>
                  <a:pt x="5" y="0"/>
                  <a:pt x="5" y="0"/>
                  <a:pt x="5" y="0"/>
                </a:cubicBezTo>
                <a:cubicBezTo>
                  <a:pt x="5" y="53"/>
                  <a:pt x="5" y="53"/>
                  <a:pt x="5" y="53"/>
                </a:cubicBezTo>
                <a:cubicBezTo>
                  <a:pt x="78" y="53"/>
                  <a:pt x="78" y="53"/>
                  <a:pt x="78" y="53"/>
                </a:cubicBezTo>
                <a:lnTo>
                  <a:pt x="78" y="58"/>
                </a:lnTo>
                <a:close/>
                <a:moveTo>
                  <a:pt x="73" y="22"/>
                </a:moveTo>
                <a:cubicBezTo>
                  <a:pt x="73" y="23"/>
                  <a:pt x="71" y="24"/>
                  <a:pt x="71" y="23"/>
                </a:cubicBezTo>
                <a:cubicBezTo>
                  <a:pt x="66" y="18"/>
                  <a:pt x="66" y="18"/>
                  <a:pt x="66" y="18"/>
                </a:cubicBezTo>
                <a:cubicBezTo>
                  <a:pt x="42" y="42"/>
                  <a:pt x="42" y="42"/>
                  <a:pt x="42" y="42"/>
                </a:cubicBezTo>
                <a:cubicBezTo>
                  <a:pt x="41" y="43"/>
                  <a:pt x="41" y="43"/>
                  <a:pt x="40" y="42"/>
                </a:cubicBezTo>
                <a:cubicBezTo>
                  <a:pt x="31" y="34"/>
                  <a:pt x="31" y="34"/>
                  <a:pt x="31" y="34"/>
                </a:cubicBezTo>
                <a:cubicBezTo>
                  <a:pt x="16" y="49"/>
                  <a:pt x="16" y="49"/>
                  <a:pt x="16" y="49"/>
                </a:cubicBezTo>
                <a:cubicBezTo>
                  <a:pt x="8" y="42"/>
                  <a:pt x="8" y="42"/>
                  <a:pt x="8" y="42"/>
                </a:cubicBezTo>
                <a:cubicBezTo>
                  <a:pt x="30" y="20"/>
                  <a:pt x="30" y="20"/>
                  <a:pt x="30" y="20"/>
                </a:cubicBezTo>
                <a:cubicBezTo>
                  <a:pt x="31" y="19"/>
                  <a:pt x="32" y="19"/>
                  <a:pt x="32" y="20"/>
                </a:cubicBezTo>
                <a:cubicBezTo>
                  <a:pt x="41" y="29"/>
                  <a:pt x="41" y="29"/>
                  <a:pt x="41" y="29"/>
                </a:cubicBezTo>
                <a:cubicBezTo>
                  <a:pt x="59" y="11"/>
                  <a:pt x="59" y="11"/>
                  <a:pt x="59" y="11"/>
                </a:cubicBezTo>
                <a:cubicBezTo>
                  <a:pt x="54" y="6"/>
                  <a:pt x="54" y="6"/>
                  <a:pt x="54" y="6"/>
                </a:cubicBezTo>
                <a:cubicBezTo>
                  <a:pt x="53" y="6"/>
                  <a:pt x="54" y="4"/>
                  <a:pt x="55" y="4"/>
                </a:cubicBezTo>
                <a:cubicBezTo>
                  <a:pt x="71" y="4"/>
                  <a:pt x="71" y="4"/>
                  <a:pt x="71" y="4"/>
                </a:cubicBezTo>
                <a:cubicBezTo>
                  <a:pt x="72" y="4"/>
                  <a:pt x="73" y="5"/>
                  <a:pt x="73" y="6"/>
                </a:cubicBezTo>
                <a:lnTo>
                  <a:pt x="73" y="22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</a:ln>
        </p:spPr>
        <p:txBody>
          <a:bodyPr vert="horz" wrap="square" lIns="121682" tIns="60841" rIns="121682" bIns="60841" numCol="1" anchor="t" anchorCtr="0" compatLnSpc="1"/>
          <a:lstStyle/>
          <a:p>
            <a:pPr marL="0" marR="0" lvl="0" indent="0" defTabSz="1373505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3545" b="0" i="0" u="none" strike="noStrike" kern="0" cap="none" spc="0" normalizeH="0" baseline="0" noProof="0" dirty="0" smtClean="0">
              <a:ln>
                <a:noFill/>
              </a:ln>
              <a:solidFill>
                <a:srgbClr val="262626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0" name="Freeform 216"/>
          <p:cNvSpPr>
            <a:spLocks noEditPoints="1"/>
          </p:cNvSpPr>
          <p:nvPr/>
        </p:nvSpPr>
        <p:spPr bwMode="auto">
          <a:xfrm>
            <a:off x="3913807" y="3858102"/>
            <a:ext cx="451242" cy="454311"/>
          </a:xfrm>
          <a:custGeom>
            <a:avLst/>
            <a:gdLst/>
            <a:ahLst/>
            <a:cxnLst>
              <a:cxn ang="0">
                <a:pos x="68" y="34"/>
              </a:cxn>
              <a:cxn ang="0">
                <a:pos x="34" y="68"/>
              </a:cxn>
              <a:cxn ang="0">
                <a:pos x="0" y="34"/>
              </a:cxn>
              <a:cxn ang="0">
                <a:pos x="34" y="0"/>
              </a:cxn>
              <a:cxn ang="0">
                <a:pos x="68" y="34"/>
              </a:cxn>
              <a:cxn ang="0">
                <a:pos x="15" y="40"/>
              </a:cxn>
              <a:cxn ang="0">
                <a:pos x="14" y="34"/>
              </a:cxn>
              <a:cxn ang="0">
                <a:pos x="15" y="27"/>
              </a:cxn>
              <a:cxn ang="0">
                <a:pos x="8" y="20"/>
              </a:cxn>
              <a:cxn ang="0">
                <a:pos x="5" y="34"/>
              </a:cxn>
              <a:cxn ang="0">
                <a:pos x="8" y="47"/>
              </a:cxn>
              <a:cxn ang="0">
                <a:pos x="15" y="40"/>
              </a:cxn>
              <a:cxn ang="0">
                <a:pos x="48" y="34"/>
              </a:cxn>
              <a:cxn ang="0">
                <a:pos x="34" y="19"/>
              </a:cxn>
              <a:cxn ang="0">
                <a:pos x="19" y="34"/>
              </a:cxn>
              <a:cxn ang="0">
                <a:pos x="34" y="48"/>
              </a:cxn>
              <a:cxn ang="0">
                <a:pos x="48" y="34"/>
              </a:cxn>
              <a:cxn ang="0">
                <a:pos x="20" y="8"/>
              </a:cxn>
              <a:cxn ang="0">
                <a:pos x="27" y="15"/>
              </a:cxn>
              <a:cxn ang="0">
                <a:pos x="34" y="14"/>
              </a:cxn>
              <a:cxn ang="0">
                <a:pos x="40" y="15"/>
              </a:cxn>
              <a:cxn ang="0">
                <a:pos x="47" y="8"/>
              </a:cxn>
              <a:cxn ang="0">
                <a:pos x="34" y="5"/>
              </a:cxn>
              <a:cxn ang="0">
                <a:pos x="20" y="8"/>
              </a:cxn>
              <a:cxn ang="0">
                <a:pos x="47" y="59"/>
              </a:cxn>
              <a:cxn ang="0">
                <a:pos x="40" y="52"/>
              </a:cxn>
              <a:cxn ang="0">
                <a:pos x="34" y="53"/>
              </a:cxn>
              <a:cxn ang="0">
                <a:pos x="27" y="52"/>
              </a:cxn>
              <a:cxn ang="0">
                <a:pos x="20" y="59"/>
              </a:cxn>
              <a:cxn ang="0">
                <a:pos x="34" y="63"/>
              </a:cxn>
              <a:cxn ang="0">
                <a:pos x="47" y="59"/>
              </a:cxn>
              <a:cxn ang="0">
                <a:pos x="60" y="47"/>
              </a:cxn>
              <a:cxn ang="0">
                <a:pos x="63" y="34"/>
              </a:cxn>
              <a:cxn ang="0">
                <a:pos x="60" y="20"/>
              </a:cxn>
              <a:cxn ang="0">
                <a:pos x="52" y="27"/>
              </a:cxn>
              <a:cxn ang="0">
                <a:pos x="53" y="34"/>
              </a:cxn>
              <a:cxn ang="0">
                <a:pos x="52" y="40"/>
              </a:cxn>
              <a:cxn ang="0">
                <a:pos x="60" y="47"/>
              </a:cxn>
            </a:cxnLst>
            <a:rect l="0" t="0" r="r" b="b"/>
            <a:pathLst>
              <a:path w="68" h="68">
                <a:moveTo>
                  <a:pt x="68" y="34"/>
                </a:moveTo>
                <a:cubicBezTo>
                  <a:pt x="68" y="52"/>
                  <a:pt x="53" y="68"/>
                  <a:pt x="34" y="68"/>
                </a:cubicBezTo>
                <a:cubicBezTo>
                  <a:pt x="15" y="68"/>
                  <a:pt x="0" y="52"/>
                  <a:pt x="0" y="34"/>
                </a:cubicBezTo>
                <a:cubicBezTo>
                  <a:pt x="0" y="15"/>
                  <a:pt x="15" y="0"/>
                  <a:pt x="34" y="0"/>
                </a:cubicBezTo>
                <a:cubicBezTo>
                  <a:pt x="53" y="0"/>
                  <a:pt x="68" y="15"/>
                  <a:pt x="68" y="34"/>
                </a:cubicBezTo>
                <a:close/>
                <a:moveTo>
                  <a:pt x="15" y="40"/>
                </a:moveTo>
                <a:cubicBezTo>
                  <a:pt x="15" y="38"/>
                  <a:pt x="14" y="36"/>
                  <a:pt x="14" y="34"/>
                </a:cubicBezTo>
                <a:cubicBezTo>
                  <a:pt x="14" y="31"/>
                  <a:pt x="15" y="29"/>
                  <a:pt x="15" y="27"/>
                </a:cubicBezTo>
                <a:cubicBezTo>
                  <a:pt x="8" y="20"/>
                  <a:pt x="8" y="20"/>
                  <a:pt x="8" y="20"/>
                </a:cubicBezTo>
                <a:cubicBezTo>
                  <a:pt x="6" y="24"/>
                  <a:pt x="5" y="29"/>
                  <a:pt x="5" y="34"/>
                </a:cubicBezTo>
                <a:cubicBezTo>
                  <a:pt x="5" y="39"/>
                  <a:pt x="6" y="43"/>
                  <a:pt x="8" y="47"/>
                </a:cubicBezTo>
                <a:lnTo>
                  <a:pt x="15" y="40"/>
                </a:lnTo>
                <a:close/>
                <a:moveTo>
                  <a:pt x="48" y="34"/>
                </a:moveTo>
                <a:cubicBezTo>
                  <a:pt x="48" y="26"/>
                  <a:pt x="42" y="19"/>
                  <a:pt x="34" y="19"/>
                </a:cubicBezTo>
                <a:cubicBezTo>
                  <a:pt x="26" y="19"/>
                  <a:pt x="19" y="26"/>
                  <a:pt x="19" y="34"/>
                </a:cubicBezTo>
                <a:cubicBezTo>
                  <a:pt x="19" y="42"/>
                  <a:pt x="26" y="48"/>
                  <a:pt x="34" y="48"/>
                </a:cubicBezTo>
                <a:cubicBezTo>
                  <a:pt x="42" y="48"/>
                  <a:pt x="48" y="42"/>
                  <a:pt x="48" y="34"/>
                </a:cubicBezTo>
                <a:close/>
                <a:moveTo>
                  <a:pt x="20" y="8"/>
                </a:moveTo>
                <a:cubicBezTo>
                  <a:pt x="27" y="15"/>
                  <a:pt x="27" y="15"/>
                  <a:pt x="27" y="15"/>
                </a:cubicBezTo>
                <a:cubicBezTo>
                  <a:pt x="29" y="15"/>
                  <a:pt x="32" y="14"/>
                  <a:pt x="34" y="14"/>
                </a:cubicBezTo>
                <a:cubicBezTo>
                  <a:pt x="36" y="14"/>
                  <a:pt x="38" y="15"/>
                  <a:pt x="40" y="15"/>
                </a:cubicBezTo>
                <a:cubicBezTo>
                  <a:pt x="47" y="8"/>
                  <a:pt x="47" y="8"/>
                  <a:pt x="47" y="8"/>
                </a:cubicBezTo>
                <a:cubicBezTo>
                  <a:pt x="43" y="6"/>
                  <a:pt x="39" y="5"/>
                  <a:pt x="34" y="5"/>
                </a:cubicBezTo>
                <a:cubicBezTo>
                  <a:pt x="29" y="5"/>
                  <a:pt x="24" y="6"/>
                  <a:pt x="20" y="8"/>
                </a:cubicBezTo>
                <a:close/>
                <a:moveTo>
                  <a:pt x="47" y="59"/>
                </a:moveTo>
                <a:cubicBezTo>
                  <a:pt x="40" y="52"/>
                  <a:pt x="40" y="52"/>
                  <a:pt x="40" y="52"/>
                </a:cubicBezTo>
                <a:cubicBezTo>
                  <a:pt x="38" y="53"/>
                  <a:pt x="36" y="53"/>
                  <a:pt x="34" y="53"/>
                </a:cubicBezTo>
                <a:cubicBezTo>
                  <a:pt x="32" y="53"/>
                  <a:pt x="29" y="53"/>
                  <a:pt x="27" y="52"/>
                </a:cubicBezTo>
                <a:cubicBezTo>
                  <a:pt x="20" y="59"/>
                  <a:pt x="20" y="59"/>
                  <a:pt x="20" y="59"/>
                </a:cubicBezTo>
                <a:cubicBezTo>
                  <a:pt x="24" y="62"/>
                  <a:pt x="29" y="63"/>
                  <a:pt x="34" y="63"/>
                </a:cubicBezTo>
                <a:cubicBezTo>
                  <a:pt x="39" y="63"/>
                  <a:pt x="43" y="62"/>
                  <a:pt x="47" y="59"/>
                </a:cubicBezTo>
                <a:close/>
                <a:moveTo>
                  <a:pt x="60" y="47"/>
                </a:moveTo>
                <a:cubicBezTo>
                  <a:pt x="62" y="43"/>
                  <a:pt x="63" y="39"/>
                  <a:pt x="63" y="34"/>
                </a:cubicBezTo>
                <a:cubicBezTo>
                  <a:pt x="63" y="29"/>
                  <a:pt x="62" y="24"/>
                  <a:pt x="60" y="20"/>
                </a:cubicBezTo>
                <a:cubicBezTo>
                  <a:pt x="52" y="27"/>
                  <a:pt x="52" y="27"/>
                  <a:pt x="52" y="27"/>
                </a:cubicBezTo>
                <a:cubicBezTo>
                  <a:pt x="53" y="29"/>
                  <a:pt x="53" y="32"/>
                  <a:pt x="53" y="34"/>
                </a:cubicBezTo>
                <a:cubicBezTo>
                  <a:pt x="53" y="36"/>
                  <a:pt x="53" y="38"/>
                  <a:pt x="52" y="40"/>
                </a:cubicBezTo>
                <a:lnTo>
                  <a:pt x="60" y="47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</a:ln>
        </p:spPr>
        <p:txBody>
          <a:bodyPr vert="horz" wrap="square" lIns="121682" tIns="60841" rIns="121682" bIns="60841" numCol="1" anchor="t" anchorCtr="0" compatLnSpc="1"/>
          <a:lstStyle/>
          <a:p>
            <a:pPr marL="0" marR="0" lvl="0" indent="0" defTabSz="1373505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3545" b="0" i="0" u="none" strike="noStrike" kern="0" cap="none" spc="0" normalizeH="0" baseline="0" noProof="0" dirty="0" smtClean="0">
              <a:ln>
                <a:noFill/>
              </a:ln>
              <a:solidFill>
                <a:srgbClr val="262626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1" name="Freeform 135"/>
          <p:cNvSpPr>
            <a:spLocks noEditPoints="1"/>
          </p:cNvSpPr>
          <p:nvPr/>
        </p:nvSpPr>
        <p:spPr bwMode="auto">
          <a:xfrm>
            <a:off x="6949392" y="3608567"/>
            <a:ext cx="403691" cy="378141"/>
          </a:xfrm>
          <a:custGeom>
            <a:avLst/>
            <a:gdLst/>
            <a:ahLst/>
            <a:cxnLst>
              <a:cxn ang="0">
                <a:pos x="13" y="39"/>
              </a:cxn>
              <a:cxn ang="0">
                <a:pos x="8" y="39"/>
              </a:cxn>
              <a:cxn ang="0">
                <a:pos x="0" y="33"/>
              </a:cxn>
              <a:cxn ang="0">
                <a:pos x="5" y="19"/>
              </a:cxn>
              <a:cxn ang="0">
                <a:pos x="15" y="22"/>
              </a:cxn>
              <a:cxn ang="0">
                <a:pos x="20" y="21"/>
              </a:cxn>
              <a:cxn ang="0">
                <a:pos x="20" y="24"/>
              </a:cxn>
              <a:cxn ang="0">
                <a:pos x="23" y="34"/>
              </a:cxn>
              <a:cxn ang="0">
                <a:pos x="13" y="39"/>
              </a:cxn>
              <a:cxn ang="0">
                <a:pos x="15" y="19"/>
              </a:cxn>
              <a:cxn ang="0">
                <a:pos x="5" y="9"/>
              </a:cxn>
              <a:cxn ang="0">
                <a:pos x="15" y="0"/>
              </a:cxn>
              <a:cxn ang="0">
                <a:pos x="25" y="9"/>
              </a:cxn>
              <a:cxn ang="0">
                <a:pos x="15" y="19"/>
              </a:cxn>
              <a:cxn ang="0">
                <a:pos x="53" y="68"/>
              </a:cxn>
              <a:cxn ang="0">
                <a:pos x="20" y="68"/>
              </a:cxn>
              <a:cxn ang="0">
                <a:pos x="10" y="58"/>
              </a:cxn>
              <a:cxn ang="0">
                <a:pos x="23" y="36"/>
              </a:cxn>
              <a:cxn ang="0">
                <a:pos x="37" y="41"/>
              </a:cxn>
              <a:cxn ang="0">
                <a:pos x="50" y="36"/>
              </a:cxn>
              <a:cxn ang="0">
                <a:pos x="64" y="58"/>
              </a:cxn>
              <a:cxn ang="0">
                <a:pos x="53" y="68"/>
              </a:cxn>
              <a:cxn ang="0">
                <a:pos x="37" y="39"/>
              </a:cxn>
              <a:cxn ang="0">
                <a:pos x="22" y="24"/>
              </a:cxn>
              <a:cxn ang="0">
                <a:pos x="37" y="9"/>
              </a:cxn>
              <a:cxn ang="0">
                <a:pos x="51" y="24"/>
              </a:cxn>
              <a:cxn ang="0">
                <a:pos x="37" y="39"/>
              </a:cxn>
              <a:cxn ang="0">
                <a:pos x="59" y="19"/>
              </a:cxn>
              <a:cxn ang="0">
                <a:pos x="49" y="9"/>
              </a:cxn>
              <a:cxn ang="0">
                <a:pos x="59" y="0"/>
              </a:cxn>
              <a:cxn ang="0">
                <a:pos x="68" y="9"/>
              </a:cxn>
              <a:cxn ang="0">
                <a:pos x="59" y="19"/>
              </a:cxn>
              <a:cxn ang="0">
                <a:pos x="66" y="39"/>
              </a:cxn>
              <a:cxn ang="0">
                <a:pos x="61" y="39"/>
              </a:cxn>
              <a:cxn ang="0">
                <a:pos x="51" y="34"/>
              </a:cxn>
              <a:cxn ang="0">
                <a:pos x="54" y="24"/>
              </a:cxn>
              <a:cxn ang="0">
                <a:pos x="54" y="21"/>
              </a:cxn>
              <a:cxn ang="0">
                <a:pos x="59" y="22"/>
              </a:cxn>
              <a:cxn ang="0">
                <a:pos x="69" y="19"/>
              </a:cxn>
              <a:cxn ang="0">
                <a:pos x="73" y="33"/>
              </a:cxn>
              <a:cxn ang="0">
                <a:pos x="66" y="39"/>
              </a:cxn>
            </a:cxnLst>
            <a:rect l="0" t="0" r="r" b="b"/>
            <a:pathLst>
              <a:path w="73" h="68">
                <a:moveTo>
                  <a:pt x="13" y="39"/>
                </a:moveTo>
                <a:cubicBezTo>
                  <a:pt x="8" y="39"/>
                  <a:pt x="8" y="39"/>
                  <a:pt x="8" y="39"/>
                </a:cubicBezTo>
                <a:cubicBezTo>
                  <a:pt x="4" y="39"/>
                  <a:pt x="0" y="37"/>
                  <a:pt x="0" y="33"/>
                </a:cubicBezTo>
                <a:cubicBezTo>
                  <a:pt x="0" y="29"/>
                  <a:pt x="0" y="19"/>
                  <a:pt x="5" y="19"/>
                </a:cubicBezTo>
                <a:cubicBezTo>
                  <a:pt x="6" y="19"/>
                  <a:pt x="10" y="22"/>
                  <a:pt x="15" y="22"/>
                </a:cubicBezTo>
                <a:cubicBezTo>
                  <a:pt x="17" y="22"/>
                  <a:pt x="18" y="22"/>
                  <a:pt x="20" y="21"/>
                </a:cubicBezTo>
                <a:cubicBezTo>
                  <a:pt x="20" y="22"/>
                  <a:pt x="20" y="23"/>
                  <a:pt x="20" y="24"/>
                </a:cubicBezTo>
                <a:cubicBezTo>
                  <a:pt x="20" y="27"/>
                  <a:pt x="21" y="31"/>
                  <a:pt x="23" y="34"/>
                </a:cubicBezTo>
                <a:cubicBezTo>
                  <a:pt x="19" y="34"/>
                  <a:pt x="15" y="36"/>
                  <a:pt x="13" y="39"/>
                </a:cubicBezTo>
                <a:close/>
                <a:moveTo>
                  <a:pt x="15" y="19"/>
                </a:moveTo>
                <a:cubicBezTo>
                  <a:pt x="10" y="19"/>
                  <a:pt x="5" y="15"/>
                  <a:pt x="5" y="9"/>
                </a:cubicBezTo>
                <a:cubicBezTo>
                  <a:pt x="5" y="4"/>
                  <a:pt x="10" y="0"/>
                  <a:pt x="15" y="0"/>
                </a:cubicBezTo>
                <a:cubicBezTo>
                  <a:pt x="20" y="0"/>
                  <a:pt x="25" y="4"/>
                  <a:pt x="25" y="9"/>
                </a:cubicBezTo>
                <a:cubicBezTo>
                  <a:pt x="25" y="15"/>
                  <a:pt x="20" y="19"/>
                  <a:pt x="15" y="19"/>
                </a:cubicBezTo>
                <a:close/>
                <a:moveTo>
                  <a:pt x="53" y="68"/>
                </a:moveTo>
                <a:cubicBezTo>
                  <a:pt x="20" y="68"/>
                  <a:pt x="20" y="68"/>
                  <a:pt x="20" y="68"/>
                </a:cubicBezTo>
                <a:cubicBezTo>
                  <a:pt x="14" y="68"/>
                  <a:pt x="10" y="64"/>
                  <a:pt x="10" y="58"/>
                </a:cubicBezTo>
                <a:cubicBezTo>
                  <a:pt x="10" y="49"/>
                  <a:pt x="12" y="36"/>
                  <a:pt x="23" y="36"/>
                </a:cubicBezTo>
                <a:cubicBezTo>
                  <a:pt x="25" y="36"/>
                  <a:pt x="29" y="41"/>
                  <a:pt x="37" y="41"/>
                </a:cubicBezTo>
                <a:cubicBezTo>
                  <a:pt x="44" y="41"/>
                  <a:pt x="49" y="36"/>
                  <a:pt x="50" y="36"/>
                </a:cubicBezTo>
                <a:cubicBezTo>
                  <a:pt x="62" y="36"/>
                  <a:pt x="64" y="49"/>
                  <a:pt x="64" y="58"/>
                </a:cubicBezTo>
                <a:cubicBezTo>
                  <a:pt x="64" y="64"/>
                  <a:pt x="60" y="68"/>
                  <a:pt x="53" y="68"/>
                </a:cubicBezTo>
                <a:close/>
                <a:moveTo>
                  <a:pt x="37" y="39"/>
                </a:moveTo>
                <a:cubicBezTo>
                  <a:pt x="29" y="39"/>
                  <a:pt x="22" y="32"/>
                  <a:pt x="22" y="24"/>
                </a:cubicBezTo>
                <a:cubicBezTo>
                  <a:pt x="22" y="16"/>
                  <a:pt x="29" y="9"/>
                  <a:pt x="37" y="9"/>
                </a:cubicBezTo>
                <a:cubicBezTo>
                  <a:pt x="45" y="9"/>
                  <a:pt x="51" y="16"/>
                  <a:pt x="51" y="24"/>
                </a:cubicBezTo>
                <a:cubicBezTo>
                  <a:pt x="51" y="32"/>
                  <a:pt x="45" y="39"/>
                  <a:pt x="37" y="39"/>
                </a:cubicBezTo>
                <a:close/>
                <a:moveTo>
                  <a:pt x="59" y="19"/>
                </a:moveTo>
                <a:cubicBezTo>
                  <a:pt x="53" y="19"/>
                  <a:pt x="49" y="15"/>
                  <a:pt x="49" y="9"/>
                </a:cubicBezTo>
                <a:cubicBezTo>
                  <a:pt x="49" y="4"/>
                  <a:pt x="53" y="0"/>
                  <a:pt x="59" y="0"/>
                </a:cubicBezTo>
                <a:cubicBezTo>
                  <a:pt x="64" y="0"/>
                  <a:pt x="68" y="4"/>
                  <a:pt x="68" y="9"/>
                </a:cubicBezTo>
                <a:cubicBezTo>
                  <a:pt x="68" y="15"/>
                  <a:pt x="64" y="19"/>
                  <a:pt x="59" y="19"/>
                </a:cubicBezTo>
                <a:close/>
                <a:moveTo>
                  <a:pt x="66" y="39"/>
                </a:moveTo>
                <a:cubicBezTo>
                  <a:pt x="61" y="39"/>
                  <a:pt x="61" y="39"/>
                  <a:pt x="61" y="39"/>
                </a:cubicBezTo>
                <a:cubicBezTo>
                  <a:pt x="58" y="36"/>
                  <a:pt x="55" y="34"/>
                  <a:pt x="51" y="34"/>
                </a:cubicBezTo>
                <a:cubicBezTo>
                  <a:pt x="53" y="31"/>
                  <a:pt x="54" y="27"/>
                  <a:pt x="54" y="24"/>
                </a:cubicBezTo>
                <a:cubicBezTo>
                  <a:pt x="54" y="23"/>
                  <a:pt x="54" y="22"/>
                  <a:pt x="54" y="21"/>
                </a:cubicBezTo>
                <a:cubicBezTo>
                  <a:pt x="55" y="22"/>
                  <a:pt x="57" y="22"/>
                  <a:pt x="59" y="22"/>
                </a:cubicBezTo>
                <a:cubicBezTo>
                  <a:pt x="64" y="22"/>
                  <a:pt x="68" y="19"/>
                  <a:pt x="69" y="19"/>
                </a:cubicBezTo>
                <a:cubicBezTo>
                  <a:pt x="73" y="19"/>
                  <a:pt x="73" y="29"/>
                  <a:pt x="73" y="33"/>
                </a:cubicBezTo>
                <a:cubicBezTo>
                  <a:pt x="73" y="37"/>
                  <a:pt x="70" y="39"/>
                  <a:pt x="66" y="39"/>
                </a:cubicBezTo>
                <a:close/>
              </a:path>
            </a:pathLst>
          </a:custGeom>
          <a:solidFill>
            <a:srgbClr val="FFFFFF"/>
          </a:solidFill>
          <a:ln w="9525">
            <a:noFill/>
            <a:round/>
          </a:ln>
        </p:spPr>
        <p:txBody>
          <a:bodyPr vert="horz" wrap="square" lIns="121682" tIns="60841" rIns="121682" bIns="60841" numCol="1" anchor="t" anchorCtr="0" compatLnSpc="1"/>
          <a:lstStyle/>
          <a:p>
            <a:pPr marL="0" marR="0" lvl="0" indent="0" defTabSz="1373505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3545" b="0" i="0" u="none" strike="noStrike" kern="0" cap="none" spc="0" normalizeH="0" baseline="0" noProof="0" dirty="0" smtClean="0">
              <a:ln>
                <a:noFill/>
              </a:ln>
              <a:solidFill>
                <a:srgbClr val="262626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2" name="TextBox 13"/>
          <p:cNvSpPr txBox="1"/>
          <p:nvPr/>
        </p:nvSpPr>
        <p:spPr>
          <a:xfrm>
            <a:off x="7631820" y="2708492"/>
            <a:ext cx="2338080" cy="246221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1216660">
              <a:spcBef>
                <a:spcPct val="20000"/>
              </a:spcBef>
              <a:defRPr/>
            </a:pPr>
            <a:r>
              <a:rPr lang="zh-CN" altLang="en-US" sz="1600" b="1" smtClean="0">
                <a:solidFill>
                  <a:srgbClr val="445469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单击编辑标题</a:t>
            </a:r>
            <a:endParaRPr lang="en-US" sz="1600" b="1" dirty="0">
              <a:solidFill>
                <a:srgbClr val="445469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3" name="TextBox 13"/>
          <p:cNvSpPr txBox="1"/>
          <p:nvPr/>
        </p:nvSpPr>
        <p:spPr>
          <a:xfrm>
            <a:off x="7635901" y="2994397"/>
            <a:ext cx="2333999" cy="338554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1216660">
              <a:spcBef>
                <a:spcPct val="20000"/>
              </a:spcBef>
              <a:defRPr/>
            </a:pPr>
            <a:r>
              <a:rPr lang="zh-CN" altLang="en-US" sz="1100" dirty="0" smtClean="0">
                <a:solidFill>
                  <a:srgbClr val="445469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单击此处可编辑内容，根据您的需要自由拉伸文本框大小</a:t>
            </a:r>
            <a:endParaRPr lang="en-US" altLang="zh-CN" sz="1100" dirty="0">
              <a:solidFill>
                <a:srgbClr val="445469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4" name="TextBox 13"/>
          <p:cNvSpPr txBox="1"/>
          <p:nvPr/>
        </p:nvSpPr>
        <p:spPr>
          <a:xfrm>
            <a:off x="9212788" y="3671486"/>
            <a:ext cx="2338080" cy="246221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1216660">
              <a:spcBef>
                <a:spcPct val="20000"/>
              </a:spcBef>
              <a:defRPr/>
            </a:pPr>
            <a:r>
              <a:rPr lang="zh-CN" altLang="en-US" sz="1600" b="1" smtClean="0">
                <a:solidFill>
                  <a:srgbClr val="445469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单击编辑标题</a:t>
            </a:r>
            <a:endParaRPr lang="en-US" sz="1600" b="1" dirty="0">
              <a:solidFill>
                <a:srgbClr val="445469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5" name="TextBox 13"/>
          <p:cNvSpPr txBox="1"/>
          <p:nvPr/>
        </p:nvSpPr>
        <p:spPr>
          <a:xfrm>
            <a:off x="9216869" y="3957391"/>
            <a:ext cx="2333999" cy="338554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1216660">
              <a:spcBef>
                <a:spcPct val="20000"/>
              </a:spcBef>
              <a:defRPr/>
            </a:pPr>
            <a:r>
              <a:rPr lang="zh-CN" altLang="en-US" sz="1100" dirty="0" smtClean="0">
                <a:solidFill>
                  <a:srgbClr val="445469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单击此处可编辑内容，根据您的需要自由拉伸文本框大小</a:t>
            </a:r>
            <a:endParaRPr lang="en-US" altLang="zh-CN" sz="1100" dirty="0">
              <a:solidFill>
                <a:srgbClr val="445469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6" name="TextBox 13"/>
          <p:cNvSpPr txBox="1"/>
          <p:nvPr/>
        </p:nvSpPr>
        <p:spPr>
          <a:xfrm>
            <a:off x="9668488" y="4939532"/>
            <a:ext cx="2338080" cy="246221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1216660">
              <a:spcBef>
                <a:spcPct val="20000"/>
              </a:spcBef>
              <a:defRPr/>
            </a:pPr>
            <a:r>
              <a:rPr lang="zh-CN" altLang="en-US" sz="1600" b="1" smtClean="0">
                <a:solidFill>
                  <a:srgbClr val="445469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单击编辑标题</a:t>
            </a:r>
            <a:endParaRPr lang="en-US" sz="1600" b="1" dirty="0">
              <a:solidFill>
                <a:srgbClr val="445469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7" name="TextBox 13"/>
          <p:cNvSpPr txBox="1"/>
          <p:nvPr/>
        </p:nvSpPr>
        <p:spPr>
          <a:xfrm>
            <a:off x="9672569" y="5225437"/>
            <a:ext cx="2333999" cy="338554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1216660">
              <a:spcBef>
                <a:spcPct val="20000"/>
              </a:spcBef>
              <a:defRPr/>
            </a:pPr>
            <a:r>
              <a:rPr lang="zh-CN" altLang="en-US" sz="1100" dirty="0" smtClean="0">
                <a:solidFill>
                  <a:srgbClr val="445469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单击此处可编辑内容，根据您的需要自由拉伸文本框大小</a:t>
            </a:r>
            <a:endParaRPr lang="en-US" altLang="zh-CN" sz="1100" dirty="0">
              <a:solidFill>
                <a:srgbClr val="445469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8" name="TextBox 13"/>
          <p:cNvSpPr txBox="1"/>
          <p:nvPr/>
        </p:nvSpPr>
        <p:spPr>
          <a:xfrm flipH="1">
            <a:off x="2396670" y="2732519"/>
            <a:ext cx="2338080" cy="246221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r" defTabSz="1216660">
              <a:spcBef>
                <a:spcPct val="20000"/>
              </a:spcBef>
              <a:defRPr/>
            </a:pPr>
            <a:r>
              <a:rPr lang="zh-CN" altLang="en-US" sz="1600" b="1" smtClean="0">
                <a:solidFill>
                  <a:srgbClr val="445469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单击编辑标题</a:t>
            </a:r>
            <a:endParaRPr lang="en-US" sz="1600" b="1" dirty="0">
              <a:solidFill>
                <a:srgbClr val="445469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9" name="TextBox 13"/>
          <p:cNvSpPr txBox="1"/>
          <p:nvPr/>
        </p:nvSpPr>
        <p:spPr>
          <a:xfrm flipH="1">
            <a:off x="2396670" y="3018424"/>
            <a:ext cx="2333999" cy="338554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r" defTabSz="1216660">
              <a:spcBef>
                <a:spcPct val="20000"/>
              </a:spcBef>
              <a:defRPr/>
            </a:pPr>
            <a:r>
              <a:rPr lang="zh-CN" altLang="en-US" sz="1100" dirty="0" smtClean="0">
                <a:solidFill>
                  <a:srgbClr val="445469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单击此处可编辑内容，根据您的需要自由拉伸文本框大小</a:t>
            </a:r>
            <a:endParaRPr lang="en-US" altLang="zh-CN" sz="1100" dirty="0">
              <a:solidFill>
                <a:srgbClr val="445469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0" name="TextBox 13"/>
          <p:cNvSpPr txBox="1"/>
          <p:nvPr/>
        </p:nvSpPr>
        <p:spPr>
          <a:xfrm flipH="1">
            <a:off x="815702" y="3695513"/>
            <a:ext cx="2338080" cy="246221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r" defTabSz="1216660">
              <a:spcBef>
                <a:spcPct val="20000"/>
              </a:spcBef>
              <a:defRPr/>
            </a:pPr>
            <a:r>
              <a:rPr lang="zh-CN" altLang="en-US" sz="1600" b="1" smtClean="0">
                <a:solidFill>
                  <a:srgbClr val="445469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单击编辑标题</a:t>
            </a:r>
            <a:endParaRPr lang="en-US" sz="1600" b="1" dirty="0">
              <a:solidFill>
                <a:srgbClr val="445469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1" name="TextBox 13"/>
          <p:cNvSpPr txBox="1"/>
          <p:nvPr/>
        </p:nvSpPr>
        <p:spPr>
          <a:xfrm flipH="1">
            <a:off x="815702" y="3981418"/>
            <a:ext cx="2333999" cy="338554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r" defTabSz="1216660">
              <a:spcBef>
                <a:spcPct val="20000"/>
              </a:spcBef>
              <a:defRPr/>
            </a:pPr>
            <a:r>
              <a:rPr lang="zh-CN" altLang="en-US" sz="1100" dirty="0" smtClean="0">
                <a:solidFill>
                  <a:srgbClr val="445469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单击此处可编辑内容，根据您的需要自由拉伸文本框大小</a:t>
            </a:r>
            <a:endParaRPr lang="en-US" altLang="zh-CN" sz="1100" dirty="0">
              <a:solidFill>
                <a:srgbClr val="445469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2" name="TextBox 13"/>
          <p:cNvSpPr txBox="1"/>
          <p:nvPr/>
        </p:nvSpPr>
        <p:spPr>
          <a:xfrm flipH="1">
            <a:off x="360002" y="4963559"/>
            <a:ext cx="2338080" cy="246221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r" defTabSz="1216660">
              <a:spcBef>
                <a:spcPct val="20000"/>
              </a:spcBef>
              <a:defRPr/>
            </a:pPr>
            <a:r>
              <a:rPr lang="zh-CN" altLang="en-US" sz="1600" b="1" smtClean="0">
                <a:solidFill>
                  <a:srgbClr val="445469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单击编辑标题</a:t>
            </a:r>
            <a:endParaRPr lang="en-US" sz="1600" b="1" dirty="0">
              <a:solidFill>
                <a:srgbClr val="445469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3" name="TextBox 13"/>
          <p:cNvSpPr txBox="1"/>
          <p:nvPr/>
        </p:nvSpPr>
        <p:spPr>
          <a:xfrm flipH="1">
            <a:off x="360002" y="5249464"/>
            <a:ext cx="2333999" cy="338554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r" defTabSz="1216660">
              <a:spcBef>
                <a:spcPct val="20000"/>
              </a:spcBef>
              <a:defRPr/>
            </a:pPr>
            <a:r>
              <a:rPr lang="zh-CN" altLang="en-US" sz="1100" dirty="0" smtClean="0">
                <a:solidFill>
                  <a:srgbClr val="445469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单击此处可编辑内容，根据您的需要自由拉伸文本框大小</a:t>
            </a:r>
            <a:endParaRPr lang="en-US" altLang="zh-CN" sz="1100" dirty="0">
              <a:solidFill>
                <a:srgbClr val="445469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6"/>
          <p:cNvGrpSpPr/>
          <p:nvPr/>
        </p:nvGrpSpPr>
        <p:grpSpPr bwMode="auto">
          <a:xfrm>
            <a:off x="288825" y="272851"/>
            <a:ext cx="704597" cy="464734"/>
            <a:chOff x="0" y="0"/>
            <a:chExt cx="2239" cy="1479"/>
          </a:xfrm>
        </p:grpSpPr>
        <p:sp>
          <p:nvSpPr>
            <p:cNvPr id="3" name="AutoShape 17"/>
            <p:cNvSpPr/>
            <p:nvPr/>
          </p:nvSpPr>
          <p:spPr bwMode="auto">
            <a:xfrm>
              <a:off x="708" y="34"/>
              <a:ext cx="1481" cy="1270"/>
            </a:xfrm>
            <a:custGeom>
              <a:avLst/>
              <a:gdLst/>
              <a:ahLst/>
              <a:cxnLst/>
              <a:rect l="0" t="0" r="r" b="b"/>
              <a:pathLst>
                <a:path w="21600" h="21600">
                  <a:moveTo>
                    <a:pt x="577" y="11364"/>
                  </a:moveTo>
                  <a:lnTo>
                    <a:pt x="0" y="21600"/>
                  </a:lnTo>
                  <a:lnTo>
                    <a:pt x="21600" y="0"/>
                  </a:lnTo>
                  <a:lnTo>
                    <a:pt x="577" y="11364"/>
                  </a:lnTo>
                  <a:close/>
                  <a:moveTo>
                    <a:pt x="577" y="11364"/>
                  </a:moveTo>
                </a:path>
              </a:pathLst>
            </a:custGeom>
            <a:solidFill>
              <a:schemeClr val="accent6">
                <a:lumMod val="50000"/>
              </a:schemeClr>
            </a:solidFill>
            <a:ln w="25400" cap="flat">
              <a:solidFill>
                <a:schemeClr val="tx1">
                  <a:alpha val="0"/>
                </a:schemeClr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Gill Sans" charset="0"/>
                <a:ea typeface="Heiti SC Light" charset="0"/>
                <a:sym typeface="Gill Sans" charset="0"/>
              </a:endParaRPr>
            </a:p>
          </p:txBody>
        </p:sp>
        <p:sp>
          <p:nvSpPr>
            <p:cNvPr id="4" name="AutoShape 18"/>
            <p:cNvSpPr/>
            <p:nvPr/>
          </p:nvSpPr>
          <p:spPr bwMode="auto">
            <a:xfrm>
              <a:off x="671" y="54"/>
              <a:ext cx="1518" cy="1297"/>
            </a:xfrm>
            <a:custGeom>
              <a:avLst/>
              <a:gdLst/>
              <a:ahLst/>
              <a:cxnLst/>
              <a:rect l="0" t="0" r="r" b="b"/>
              <a:pathLst>
                <a:path w="21600" h="21600">
                  <a:moveTo>
                    <a:pt x="338" y="10512"/>
                  </a:moveTo>
                  <a:lnTo>
                    <a:pt x="0" y="21600"/>
                  </a:lnTo>
                  <a:lnTo>
                    <a:pt x="2612" y="12113"/>
                  </a:lnTo>
                  <a:lnTo>
                    <a:pt x="21600" y="0"/>
                  </a:lnTo>
                  <a:lnTo>
                    <a:pt x="14474" y="1859"/>
                  </a:lnTo>
                  <a:lnTo>
                    <a:pt x="338" y="10512"/>
                  </a:lnTo>
                  <a:close/>
                  <a:moveTo>
                    <a:pt x="338" y="10512"/>
                  </a:moveTo>
                </a:path>
              </a:pathLst>
            </a:custGeom>
            <a:solidFill>
              <a:srgbClr val="92D050"/>
            </a:solidFill>
            <a:ln w="25400" cap="flat">
              <a:solidFill>
                <a:schemeClr val="tx1">
                  <a:alpha val="0"/>
                </a:schemeClr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Gill Sans" charset="0"/>
                <a:ea typeface="Heiti SC Light" charset="0"/>
                <a:sym typeface="Gill Sans" charset="0"/>
              </a:endParaRPr>
            </a:p>
          </p:txBody>
        </p:sp>
        <p:sp>
          <p:nvSpPr>
            <p:cNvPr id="5" name="AutoShape 19"/>
            <p:cNvSpPr/>
            <p:nvPr/>
          </p:nvSpPr>
          <p:spPr bwMode="auto">
            <a:xfrm>
              <a:off x="0" y="0"/>
              <a:ext cx="2239" cy="700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w 21600"/>
                <a:gd name="T9" fmla="*/ 0 h 2160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1600" h="21600">
                  <a:moveTo>
                    <a:pt x="0" y="12991"/>
                  </a:moveTo>
                  <a:lnTo>
                    <a:pt x="6723" y="21600"/>
                  </a:lnTo>
                  <a:lnTo>
                    <a:pt x="21600" y="0"/>
                  </a:lnTo>
                  <a:lnTo>
                    <a:pt x="0" y="12991"/>
                  </a:lnTo>
                  <a:close/>
                  <a:moveTo>
                    <a:pt x="0" y="12991"/>
                  </a:moveTo>
                </a:path>
              </a:pathLst>
            </a:custGeom>
            <a:solidFill>
              <a:srgbClr val="00B050"/>
            </a:solidFill>
            <a:ln w="25400" cap="flat">
              <a:solidFill>
                <a:schemeClr val="tx1">
                  <a:alpha val="0"/>
                </a:schemeClr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zh-CN" altLang="en-US"/>
            </a:p>
          </p:txBody>
        </p:sp>
        <p:sp>
          <p:nvSpPr>
            <p:cNvPr id="6" name="AutoShape 20"/>
            <p:cNvSpPr/>
            <p:nvPr/>
          </p:nvSpPr>
          <p:spPr bwMode="auto">
            <a:xfrm>
              <a:off x="876" y="11"/>
              <a:ext cx="1335" cy="1468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w 21600"/>
                <a:gd name="T9" fmla="*/ 0 h 2160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1600" h="21600">
                  <a:moveTo>
                    <a:pt x="0" y="10747"/>
                  </a:moveTo>
                  <a:lnTo>
                    <a:pt x="21600" y="0"/>
                  </a:lnTo>
                  <a:lnTo>
                    <a:pt x="7562" y="21600"/>
                  </a:lnTo>
                  <a:lnTo>
                    <a:pt x="0" y="10747"/>
                  </a:lnTo>
                  <a:close/>
                  <a:moveTo>
                    <a:pt x="0" y="10747"/>
                  </a:moveTo>
                </a:path>
              </a:pathLst>
            </a:custGeom>
            <a:solidFill>
              <a:srgbClr val="00B050"/>
            </a:solidFill>
            <a:ln w="25400" cap="flat">
              <a:solidFill>
                <a:schemeClr val="tx1">
                  <a:alpha val="0"/>
                </a:schemeClr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zh-CN" altLang="en-US"/>
            </a:p>
          </p:txBody>
        </p:sp>
      </p:grpSp>
      <p:sp>
        <p:nvSpPr>
          <p:cNvPr id="7" name="文本框 2"/>
          <p:cNvSpPr txBox="1"/>
          <p:nvPr/>
        </p:nvSpPr>
        <p:spPr>
          <a:xfrm>
            <a:off x="1057934" y="292751"/>
            <a:ext cx="2452910" cy="40011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dist"/>
            <a:r>
              <a:rPr lang="zh-CN" altLang="en-US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点击此处添加目录</a:t>
            </a:r>
          </a:p>
        </p:txBody>
      </p:sp>
      <p:pic>
        <p:nvPicPr>
          <p:cNvPr id="8" name="图片 2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334996"/>
            <a:ext cx="12192000" cy="33237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矩形 8"/>
          <p:cNvSpPr/>
          <p:nvPr/>
        </p:nvSpPr>
        <p:spPr>
          <a:xfrm>
            <a:off x="4811184" y="3858657"/>
            <a:ext cx="7380816" cy="1353335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350">
              <a:solidFill>
                <a:prstClr val="white"/>
              </a:solidFill>
            </a:endParaRPr>
          </a:p>
        </p:txBody>
      </p:sp>
      <p:grpSp>
        <p:nvGrpSpPr>
          <p:cNvPr id="10" name="组合 22"/>
          <p:cNvGrpSpPr/>
          <p:nvPr/>
        </p:nvGrpSpPr>
        <p:grpSpPr bwMode="auto">
          <a:xfrm>
            <a:off x="1341967" y="3858657"/>
            <a:ext cx="1615017" cy="1353335"/>
            <a:chOff x="1342417" y="2947481"/>
            <a:chExt cx="1614791" cy="1614791"/>
          </a:xfrm>
        </p:grpSpPr>
        <p:sp>
          <p:nvSpPr>
            <p:cNvPr id="11" name="矩形 10"/>
            <p:cNvSpPr/>
            <p:nvPr/>
          </p:nvSpPr>
          <p:spPr>
            <a:xfrm>
              <a:off x="1342417" y="2947481"/>
              <a:ext cx="1614791" cy="1614791"/>
            </a:xfrm>
            <a:prstGeom prst="rect">
              <a:avLst/>
            </a:prstGeom>
            <a:solidFill>
              <a:srgbClr val="9EC83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solidFill>
                  <a:prstClr val="white"/>
                </a:solidFill>
              </a:endParaRPr>
            </a:p>
          </p:txBody>
        </p:sp>
        <p:grpSp>
          <p:nvGrpSpPr>
            <p:cNvPr id="12" name="组合 24"/>
            <p:cNvGrpSpPr/>
            <p:nvPr/>
          </p:nvGrpSpPr>
          <p:grpSpPr bwMode="auto">
            <a:xfrm>
              <a:off x="1876426" y="3410832"/>
              <a:ext cx="558023" cy="688090"/>
              <a:chOff x="1876426" y="3554414"/>
              <a:chExt cx="211137" cy="260350"/>
            </a:xfrm>
          </p:grpSpPr>
          <p:sp>
            <p:nvSpPr>
              <p:cNvPr id="13" name="Freeform 174"/>
              <p:cNvSpPr/>
              <p:nvPr/>
            </p:nvSpPr>
            <p:spPr bwMode="auto">
              <a:xfrm>
                <a:off x="1876167" y="3656162"/>
                <a:ext cx="43241" cy="136130"/>
              </a:xfrm>
              <a:custGeom>
                <a:avLst/>
                <a:gdLst>
                  <a:gd name="T0" fmla="*/ 38 w 47"/>
                  <a:gd name="T1" fmla="*/ 36 h 151"/>
                  <a:gd name="T2" fmla="*/ 46 w 47"/>
                  <a:gd name="T3" fmla="*/ 0 h 151"/>
                  <a:gd name="T4" fmla="*/ 17 w 47"/>
                  <a:gd name="T5" fmla="*/ 0 h 151"/>
                  <a:gd name="T6" fmla="*/ 0 w 47"/>
                  <a:gd name="T7" fmla="*/ 53 h 151"/>
                  <a:gd name="T8" fmla="*/ 0 w 47"/>
                  <a:gd name="T9" fmla="*/ 98 h 151"/>
                  <a:gd name="T10" fmla="*/ 17 w 47"/>
                  <a:gd name="T11" fmla="*/ 151 h 151"/>
                  <a:gd name="T12" fmla="*/ 47 w 47"/>
                  <a:gd name="T13" fmla="*/ 151 h 151"/>
                  <a:gd name="T14" fmla="*/ 38 w 47"/>
                  <a:gd name="T15" fmla="*/ 114 h 151"/>
                  <a:gd name="T16" fmla="*/ 38 w 47"/>
                  <a:gd name="T17" fmla="*/ 36 h 1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7" h="151">
                    <a:moveTo>
                      <a:pt x="38" y="36"/>
                    </a:moveTo>
                    <a:cubicBezTo>
                      <a:pt x="38" y="27"/>
                      <a:pt x="41" y="13"/>
                      <a:pt x="46" y="0"/>
                    </a:cubicBezTo>
                    <a:cubicBezTo>
                      <a:pt x="17" y="0"/>
                      <a:pt x="17" y="0"/>
                      <a:pt x="17" y="0"/>
                    </a:cubicBezTo>
                    <a:cubicBezTo>
                      <a:pt x="8" y="0"/>
                      <a:pt x="0" y="39"/>
                      <a:pt x="0" y="53"/>
                    </a:cubicBezTo>
                    <a:cubicBezTo>
                      <a:pt x="0" y="98"/>
                      <a:pt x="0" y="98"/>
                      <a:pt x="0" y="98"/>
                    </a:cubicBezTo>
                    <a:cubicBezTo>
                      <a:pt x="0" y="112"/>
                      <a:pt x="8" y="151"/>
                      <a:pt x="17" y="151"/>
                    </a:cubicBezTo>
                    <a:cubicBezTo>
                      <a:pt x="47" y="151"/>
                      <a:pt x="47" y="151"/>
                      <a:pt x="47" y="151"/>
                    </a:cubicBezTo>
                    <a:cubicBezTo>
                      <a:pt x="41" y="137"/>
                      <a:pt x="38" y="123"/>
                      <a:pt x="38" y="114"/>
                    </a:cubicBezTo>
                    <a:lnTo>
                      <a:pt x="38" y="36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lIns="68580" tIns="34290" rIns="68580" bIns="34290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350">
                  <a:solidFill>
                    <a:prstClr val="black"/>
                  </a:solidFill>
                  <a:latin typeface="+mn-lt"/>
                  <a:ea typeface="+mn-ea"/>
                </a:endParaRPr>
              </a:p>
            </p:txBody>
          </p:sp>
          <p:sp>
            <p:nvSpPr>
              <p:cNvPr id="14" name="Freeform 175"/>
              <p:cNvSpPr/>
              <p:nvPr/>
            </p:nvSpPr>
            <p:spPr bwMode="auto">
              <a:xfrm>
                <a:off x="1925815" y="3554464"/>
                <a:ext cx="161754" cy="260249"/>
              </a:xfrm>
              <a:custGeom>
                <a:avLst/>
                <a:gdLst>
                  <a:gd name="T0" fmla="*/ 17 w 180"/>
                  <a:gd name="T1" fmla="*/ 100 h 289"/>
                  <a:gd name="T2" fmla="*/ 0 w 180"/>
                  <a:gd name="T3" fmla="*/ 149 h 289"/>
                  <a:gd name="T4" fmla="*/ 0 w 180"/>
                  <a:gd name="T5" fmla="*/ 227 h 289"/>
                  <a:gd name="T6" fmla="*/ 36 w 180"/>
                  <a:gd name="T7" fmla="*/ 289 h 289"/>
                  <a:gd name="T8" fmla="*/ 131 w 180"/>
                  <a:gd name="T9" fmla="*/ 289 h 289"/>
                  <a:gd name="T10" fmla="*/ 166 w 180"/>
                  <a:gd name="T11" fmla="*/ 255 h 289"/>
                  <a:gd name="T12" fmla="*/ 167 w 180"/>
                  <a:gd name="T13" fmla="*/ 253 h 289"/>
                  <a:gd name="T14" fmla="*/ 94 w 180"/>
                  <a:gd name="T15" fmla="*/ 253 h 289"/>
                  <a:gd name="T16" fmla="*/ 82 w 180"/>
                  <a:gd name="T17" fmla="*/ 241 h 289"/>
                  <a:gd name="T18" fmla="*/ 94 w 180"/>
                  <a:gd name="T19" fmla="*/ 230 h 289"/>
                  <a:gd name="T20" fmla="*/ 169 w 180"/>
                  <a:gd name="T21" fmla="*/ 230 h 289"/>
                  <a:gd name="T22" fmla="*/ 172 w 180"/>
                  <a:gd name="T23" fmla="*/ 199 h 289"/>
                  <a:gd name="T24" fmla="*/ 94 w 180"/>
                  <a:gd name="T25" fmla="*/ 199 h 289"/>
                  <a:gd name="T26" fmla="*/ 82 w 180"/>
                  <a:gd name="T27" fmla="*/ 188 h 289"/>
                  <a:gd name="T28" fmla="*/ 94 w 180"/>
                  <a:gd name="T29" fmla="*/ 177 h 289"/>
                  <a:gd name="T30" fmla="*/ 175 w 180"/>
                  <a:gd name="T31" fmla="*/ 177 h 289"/>
                  <a:gd name="T32" fmla="*/ 178 w 180"/>
                  <a:gd name="T33" fmla="*/ 146 h 289"/>
                  <a:gd name="T34" fmla="*/ 94 w 180"/>
                  <a:gd name="T35" fmla="*/ 146 h 289"/>
                  <a:gd name="T36" fmla="*/ 82 w 180"/>
                  <a:gd name="T37" fmla="*/ 135 h 289"/>
                  <a:gd name="T38" fmla="*/ 94 w 180"/>
                  <a:gd name="T39" fmla="*/ 124 h 289"/>
                  <a:gd name="T40" fmla="*/ 180 w 180"/>
                  <a:gd name="T41" fmla="*/ 124 h 289"/>
                  <a:gd name="T42" fmla="*/ 180 w 180"/>
                  <a:gd name="T43" fmla="*/ 121 h 289"/>
                  <a:gd name="T44" fmla="*/ 145 w 180"/>
                  <a:gd name="T45" fmla="*/ 87 h 289"/>
                  <a:gd name="T46" fmla="*/ 82 w 180"/>
                  <a:gd name="T47" fmla="*/ 87 h 289"/>
                  <a:gd name="T48" fmla="*/ 84 w 180"/>
                  <a:gd name="T49" fmla="*/ 71 h 289"/>
                  <a:gd name="T50" fmla="*/ 90 w 180"/>
                  <a:gd name="T51" fmla="*/ 38 h 289"/>
                  <a:gd name="T52" fmla="*/ 64 w 180"/>
                  <a:gd name="T53" fmla="*/ 2 h 289"/>
                  <a:gd name="T54" fmla="*/ 29 w 180"/>
                  <a:gd name="T55" fmla="*/ 28 h 289"/>
                  <a:gd name="T56" fmla="*/ 21 w 180"/>
                  <a:gd name="T57" fmla="*/ 74 h 289"/>
                  <a:gd name="T58" fmla="*/ 17 w 180"/>
                  <a:gd name="T59" fmla="*/ 100 h 2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180" h="289">
                    <a:moveTo>
                      <a:pt x="17" y="100"/>
                    </a:moveTo>
                    <a:cubicBezTo>
                      <a:pt x="7" y="114"/>
                      <a:pt x="0" y="137"/>
                      <a:pt x="0" y="149"/>
                    </a:cubicBezTo>
                    <a:cubicBezTo>
                      <a:pt x="0" y="227"/>
                      <a:pt x="0" y="227"/>
                      <a:pt x="0" y="227"/>
                    </a:cubicBezTo>
                    <a:cubicBezTo>
                      <a:pt x="0" y="246"/>
                      <a:pt x="16" y="289"/>
                      <a:pt x="36" y="289"/>
                    </a:cubicBezTo>
                    <a:cubicBezTo>
                      <a:pt x="131" y="289"/>
                      <a:pt x="131" y="289"/>
                      <a:pt x="131" y="289"/>
                    </a:cubicBezTo>
                    <a:cubicBezTo>
                      <a:pt x="150" y="289"/>
                      <a:pt x="166" y="274"/>
                      <a:pt x="166" y="255"/>
                    </a:cubicBezTo>
                    <a:cubicBezTo>
                      <a:pt x="167" y="253"/>
                      <a:pt x="167" y="253"/>
                      <a:pt x="167" y="253"/>
                    </a:cubicBezTo>
                    <a:cubicBezTo>
                      <a:pt x="94" y="253"/>
                      <a:pt x="94" y="253"/>
                      <a:pt x="94" y="253"/>
                    </a:cubicBezTo>
                    <a:cubicBezTo>
                      <a:pt x="87" y="253"/>
                      <a:pt x="82" y="248"/>
                      <a:pt x="82" y="241"/>
                    </a:cubicBezTo>
                    <a:cubicBezTo>
                      <a:pt x="82" y="235"/>
                      <a:pt x="87" y="230"/>
                      <a:pt x="94" y="230"/>
                    </a:cubicBezTo>
                    <a:cubicBezTo>
                      <a:pt x="169" y="230"/>
                      <a:pt x="169" y="230"/>
                      <a:pt x="169" y="230"/>
                    </a:cubicBezTo>
                    <a:cubicBezTo>
                      <a:pt x="172" y="199"/>
                      <a:pt x="172" y="199"/>
                      <a:pt x="172" y="199"/>
                    </a:cubicBezTo>
                    <a:cubicBezTo>
                      <a:pt x="94" y="199"/>
                      <a:pt x="94" y="199"/>
                      <a:pt x="94" y="199"/>
                    </a:cubicBezTo>
                    <a:cubicBezTo>
                      <a:pt x="87" y="199"/>
                      <a:pt x="82" y="194"/>
                      <a:pt x="82" y="188"/>
                    </a:cubicBezTo>
                    <a:cubicBezTo>
                      <a:pt x="82" y="182"/>
                      <a:pt x="87" y="177"/>
                      <a:pt x="94" y="177"/>
                    </a:cubicBezTo>
                    <a:cubicBezTo>
                      <a:pt x="175" y="177"/>
                      <a:pt x="175" y="177"/>
                      <a:pt x="175" y="177"/>
                    </a:cubicBezTo>
                    <a:cubicBezTo>
                      <a:pt x="178" y="146"/>
                      <a:pt x="178" y="146"/>
                      <a:pt x="178" y="146"/>
                    </a:cubicBezTo>
                    <a:cubicBezTo>
                      <a:pt x="94" y="146"/>
                      <a:pt x="94" y="146"/>
                      <a:pt x="94" y="146"/>
                    </a:cubicBezTo>
                    <a:cubicBezTo>
                      <a:pt x="87" y="146"/>
                      <a:pt x="82" y="141"/>
                      <a:pt x="82" y="135"/>
                    </a:cubicBezTo>
                    <a:cubicBezTo>
                      <a:pt x="82" y="129"/>
                      <a:pt x="87" y="124"/>
                      <a:pt x="94" y="124"/>
                    </a:cubicBezTo>
                    <a:cubicBezTo>
                      <a:pt x="180" y="124"/>
                      <a:pt x="180" y="124"/>
                      <a:pt x="180" y="124"/>
                    </a:cubicBezTo>
                    <a:cubicBezTo>
                      <a:pt x="180" y="121"/>
                      <a:pt x="180" y="121"/>
                      <a:pt x="180" y="121"/>
                    </a:cubicBezTo>
                    <a:cubicBezTo>
                      <a:pt x="180" y="102"/>
                      <a:pt x="164" y="87"/>
                      <a:pt x="145" y="87"/>
                    </a:cubicBezTo>
                    <a:cubicBezTo>
                      <a:pt x="82" y="87"/>
                      <a:pt x="82" y="87"/>
                      <a:pt x="82" y="87"/>
                    </a:cubicBezTo>
                    <a:cubicBezTo>
                      <a:pt x="84" y="71"/>
                      <a:pt x="84" y="71"/>
                      <a:pt x="84" y="71"/>
                    </a:cubicBezTo>
                    <a:cubicBezTo>
                      <a:pt x="90" y="38"/>
                      <a:pt x="90" y="38"/>
                      <a:pt x="90" y="38"/>
                    </a:cubicBezTo>
                    <a:cubicBezTo>
                      <a:pt x="92" y="21"/>
                      <a:pt x="81" y="5"/>
                      <a:pt x="64" y="2"/>
                    </a:cubicBezTo>
                    <a:cubicBezTo>
                      <a:pt x="47" y="0"/>
                      <a:pt x="32" y="11"/>
                      <a:pt x="29" y="28"/>
                    </a:cubicBezTo>
                    <a:cubicBezTo>
                      <a:pt x="21" y="74"/>
                      <a:pt x="21" y="74"/>
                      <a:pt x="21" y="74"/>
                    </a:cubicBezTo>
                    <a:lnTo>
                      <a:pt x="17" y="100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lIns="68580" tIns="34290" rIns="68580" bIns="34290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350">
                  <a:solidFill>
                    <a:prstClr val="black"/>
                  </a:solidFill>
                  <a:latin typeface="+mn-lt"/>
                  <a:ea typeface="+mn-ea"/>
                </a:endParaRPr>
              </a:p>
            </p:txBody>
          </p:sp>
        </p:grpSp>
      </p:grpSp>
      <p:grpSp>
        <p:nvGrpSpPr>
          <p:cNvPr id="15" name="组合 27"/>
          <p:cNvGrpSpPr/>
          <p:nvPr/>
        </p:nvGrpSpPr>
        <p:grpSpPr bwMode="auto">
          <a:xfrm>
            <a:off x="3077633" y="3858657"/>
            <a:ext cx="1615017" cy="1353335"/>
            <a:chOff x="3077183" y="2947480"/>
            <a:chExt cx="1614791" cy="1614791"/>
          </a:xfrm>
        </p:grpSpPr>
        <p:sp>
          <p:nvSpPr>
            <p:cNvPr id="16" name="矩形 15"/>
            <p:cNvSpPr/>
            <p:nvPr/>
          </p:nvSpPr>
          <p:spPr>
            <a:xfrm>
              <a:off x="3077183" y="2947480"/>
              <a:ext cx="1614791" cy="1614791"/>
            </a:xfrm>
            <a:prstGeom prst="rect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solidFill>
                  <a:prstClr val="white"/>
                </a:solidFill>
              </a:endParaRPr>
            </a:p>
          </p:txBody>
        </p:sp>
        <p:grpSp>
          <p:nvGrpSpPr>
            <p:cNvPr id="17" name="组合 16"/>
            <p:cNvGrpSpPr/>
            <p:nvPr/>
          </p:nvGrpSpPr>
          <p:grpSpPr>
            <a:xfrm>
              <a:off x="3626435" y="3446292"/>
              <a:ext cx="516285" cy="636621"/>
              <a:chOff x="2395538" y="3556001"/>
              <a:chExt cx="211138" cy="260350"/>
            </a:xfrm>
            <a:solidFill>
              <a:schemeClr val="bg1"/>
            </a:solidFill>
          </p:grpSpPr>
          <p:sp>
            <p:nvSpPr>
              <p:cNvPr id="18" name="Freeform 176"/>
              <p:cNvSpPr/>
              <p:nvPr/>
            </p:nvSpPr>
            <p:spPr bwMode="auto">
              <a:xfrm>
                <a:off x="2563813" y="3578226"/>
                <a:ext cx="42863" cy="136525"/>
              </a:xfrm>
              <a:custGeom>
                <a:avLst/>
                <a:gdLst>
                  <a:gd name="T0" fmla="*/ 9 w 47"/>
                  <a:gd name="T1" fmla="*/ 115 h 151"/>
                  <a:gd name="T2" fmla="*/ 1 w 47"/>
                  <a:gd name="T3" fmla="*/ 151 h 151"/>
                  <a:gd name="T4" fmla="*/ 30 w 47"/>
                  <a:gd name="T5" fmla="*/ 151 h 151"/>
                  <a:gd name="T6" fmla="*/ 47 w 47"/>
                  <a:gd name="T7" fmla="*/ 98 h 151"/>
                  <a:gd name="T8" fmla="*/ 47 w 47"/>
                  <a:gd name="T9" fmla="*/ 53 h 151"/>
                  <a:gd name="T10" fmla="*/ 30 w 47"/>
                  <a:gd name="T11" fmla="*/ 0 h 151"/>
                  <a:gd name="T12" fmla="*/ 0 w 47"/>
                  <a:gd name="T13" fmla="*/ 0 h 151"/>
                  <a:gd name="T14" fmla="*/ 9 w 47"/>
                  <a:gd name="T15" fmla="*/ 36 h 151"/>
                  <a:gd name="T16" fmla="*/ 9 w 47"/>
                  <a:gd name="T17" fmla="*/ 115 h 1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7" h="151">
                    <a:moveTo>
                      <a:pt x="9" y="115"/>
                    </a:moveTo>
                    <a:cubicBezTo>
                      <a:pt x="9" y="124"/>
                      <a:pt x="6" y="137"/>
                      <a:pt x="1" y="151"/>
                    </a:cubicBezTo>
                    <a:cubicBezTo>
                      <a:pt x="30" y="151"/>
                      <a:pt x="30" y="151"/>
                      <a:pt x="30" y="151"/>
                    </a:cubicBezTo>
                    <a:cubicBezTo>
                      <a:pt x="39" y="151"/>
                      <a:pt x="47" y="112"/>
                      <a:pt x="47" y="98"/>
                    </a:cubicBezTo>
                    <a:cubicBezTo>
                      <a:pt x="47" y="53"/>
                      <a:pt x="47" y="53"/>
                      <a:pt x="47" y="53"/>
                    </a:cubicBezTo>
                    <a:cubicBezTo>
                      <a:pt x="47" y="39"/>
                      <a:pt x="39" y="0"/>
                      <a:pt x="3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6" y="14"/>
                      <a:pt x="9" y="28"/>
                      <a:pt x="9" y="36"/>
                    </a:cubicBezTo>
                    <a:lnTo>
                      <a:pt x="9" y="11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lIns="68580" tIns="34290" rIns="68580" bIns="34290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350">
                  <a:solidFill>
                    <a:prstClr val="black"/>
                  </a:solidFill>
                  <a:latin typeface="+mn-lt"/>
                  <a:ea typeface="+mn-ea"/>
                </a:endParaRPr>
              </a:p>
            </p:txBody>
          </p:sp>
          <p:sp>
            <p:nvSpPr>
              <p:cNvPr id="19" name="Freeform 177"/>
              <p:cNvSpPr/>
              <p:nvPr/>
            </p:nvSpPr>
            <p:spPr bwMode="auto">
              <a:xfrm>
                <a:off x="2395538" y="3556001"/>
                <a:ext cx="161925" cy="260350"/>
              </a:xfrm>
              <a:custGeom>
                <a:avLst/>
                <a:gdLst>
                  <a:gd name="T0" fmla="*/ 163 w 180"/>
                  <a:gd name="T1" fmla="*/ 189 h 289"/>
                  <a:gd name="T2" fmla="*/ 180 w 180"/>
                  <a:gd name="T3" fmla="*/ 140 h 289"/>
                  <a:gd name="T4" fmla="*/ 180 w 180"/>
                  <a:gd name="T5" fmla="*/ 61 h 289"/>
                  <a:gd name="T6" fmla="*/ 144 w 180"/>
                  <a:gd name="T7" fmla="*/ 0 h 289"/>
                  <a:gd name="T8" fmla="*/ 49 w 180"/>
                  <a:gd name="T9" fmla="*/ 0 h 289"/>
                  <a:gd name="T10" fmla="*/ 14 w 180"/>
                  <a:gd name="T11" fmla="*/ 33 h 289"/>
                  <a:gd name="T12" fmla="*/ 13 w 180"/>
                  <a:gd name="T13" fmla="*/ 36 h 289"/>
                  <a:gd name="T14" fmla="*/ 86 w 180"/>
                  <a:gd name="T15" fmla="*/ 36 h 289"/>
                  <a:gd name="T16" fmla="*/ 98 w 180"/>
                  <a:gd name="T17" fmla="*/ 47 h 289"/>
                  <a:gd name="T18" fmla="*/ 86 w 180"/>
                  <a:gd name="T19" fmla="*/ 59 h 289"/>
                  <a:gd name="T20" fmla="*/ 11 w 180"/>
                  <a:gd name="T21" fmla="*/ 59 h 289"/>
                  <a:gd name="T22" fmla="*/ 8 w 180"/>
                  <a:gd name="T23" fmla="*/ 89 h 289"/>
                  <a:gd name="T24" fmla="*/ 86 w 180"/>
                  <a:gd name="T25" fmla="*/ 89 h 289"/>
                  <a:gd name="T26" fmla="*/ 98 w 180"/>
                  <a:gd name="T27" fmla="*/ 101 h 289"/>
                  <a:gd name="T28" fmla="*/ 86 w 180"/>
                  <a:gd name="T29" fmla="*/ 112 h 289"/>
                  <a:gd name="T30" fmla="*/ 5 w 180"/>
                  <a:gd name="T31" fmla="*/ 112 h 289"/>
                  <a:gd name="T32" fmla="*/ 2 w 180"/>
                  <a:gd name="T33" fmla="*/ 143 h 289"/>
                  <a:gd name="T34" fmla="*/ 86 w 180"/>
                  <a:gd name="T35" fmla="*/ 143 h 289"/>
                  <a:gd name="T36" fmla="*/ 98 w 180"/>
                  <a:gd name="T37" fmla="*/ 154 h 289"/>
                  <a:gd name="T38" fmla="*/ 86 w 180"/>
                  <a:gd name="T39" fmla="*/ 165 h 289"/>
                  <a:gd name="T40" fmla="*/ 0 w 180"/>
                  <a:gd name="T41" fmla="*/ 165 h 289"/>
                  <a:gd name="T42" fmla="*/ 0 w 180"/>
                  <a:gd name="T43" fmla="*/ 168 h 289"/>
                  <a:gd name="T44" fmla="*/ 35 w 180"/>
                  <a:gd name="T45" fmla="*/ 201 h 289"/>
                  <a:gd name="T46" fmla="*/ 98 w 180"/>
                  <a:gd name="T47" fmla="*/ 201 h 289"/>
                  <a:gd name="T48" fmla="*/ 96 w 180"/>
                  <a:gd name="T49" fmla="*/ 218 h 289"/>
                  <a:gd name="T50" fmla="*/ 90 w 180"/>
                  <a:gd name="T51" fmla="*/ 251 h 289"/>
                  <a:gd name="T52" fmla="*/ 116 w 180"/>
                  <a:gd name="T53" fmla="*/ 287 h 289"/>
                  <a:gd name="T54" fmla="*/ 151 w 180"/>
                  <a:gd name="T55" fmla="*/ 261 h 289"/>
                  <a:gd name="T56" fmla="*/ 159 w 180"/>
                  <a:gd name="T57" fmla="*/ 215 h 289"/>
                  <a:gd name="T58" fmla="*/ 163 w 180"/>
                  <a:gd name="T59" fmla="*/ 189 h 2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180" h="289">
                    <a:moveTo>
                      <a:pt x="163" y="189"/>
                    </a:moveTo>
                    <a:cubicBezTo>
                      <a:pt x="173" y="175"/>
                      <a:pt x="180" y="152"/>
                      <a:pt x="180" y="140"/>
                    </a:cubicBezTo>
                    <a:cubicBezTo>
                      <a:pt x="180" y="61"/>
                      <a:pt x="180" y="61"/>
                      <a:pt x="180" y="61"/>
                    </a:cubicBezTo>
                    <a:cubicBezTo>
                      <a:pt x="180" y="43"/>
                      <a:pt x="164" y="0"/>
                      <a:pt x="144" y="0"/>
                    </a:cubicBezTo>
                    <a:cubicBezTo>
                      <a:pt x="49" y="0"/>
                      <a:pt x="49" y="0"/>
                      <a:pt x="49" y="0"/>
                    </a:cubicBezTo>
                    <a:cubicBezTo>
                      <a:pt x="30" y="0"/>
                      <a:pt x="14" y="15"/>
                      <a:pt x="14" y="33"/>
                    </a:cubicBezTo>
                    <a:cubicBezTo>
                      <a:pt x="13" y="36"/>
                      <a:pt x="13" y="36"/>
                      <a:pt x="13" y="36"/>
                    </a:cubicBezTo>
                    <a:cubicBezTo>
                      <a:pt x="86" y="36"/>
                      <a:pt x="86" y="36"/>
                      <a:pt x="86" y="36"/>
                    </a:cubicBezTo>
                    <a:cubicBezTo>
                      <a:pt x="93" y="36"/>
                      <a:pt x="98" y="41"/>
                      <a:pt x="98" y="47"/>
                    </a:cubicBezTo>
                    <a:cubicBezTo>
                      <a:pt x="98" y="54"/>
                      <a:pt x="93" y="59"/>
                      <a:pt x="86" y="59"/>
                    </a:cubicBezTo>
                    <a:cubicBezTo>
                      <a:pt x="11" y="59"/>
                      <a:pt x="11" y="59"/>
                      <a:pt x="11" y="59"/>
                    </a:cubicBezTo>
                    <a:cubicBezTo>
                      <a:pt x="8" y="89"/>
                      <a:pt x="8" y="89"/>
                      <a:pt x="8" y="89"/>
                    </a:cubicBezTo>
                    <a:cubicBezTo>
                      <a:pt x="86" y="89"/>
                      <a:pt x="86" y="89"/>
                      <a:pt x="86" y="89"/>
                    </a:cubicBezTo>
                    <a:cubicBezTo>
                      <a:pt x="93" y="89"/>
                      <a:pt x="98" y="94"/>
                      <a:pt x="98" y="101"/>
                    </a:cubicBezTo>
                    <a:cubicBezTo>
                      <a:pt x="98" y="107"/>
                      <a:pt x="93" y="112"/>
                      <a:pt x="86" y="112"/>
                    </a:cubicBezTo>
                    <a:cubicBezTo>
                      <a:pt x="5" y="112"/>
                      <a:pt x="5" y="112"/>
                      <a:pt x="5" y="112"/>
                    </a:cubicBezTo>
                    <a:cubicBezTo>
                      <a:pt x="2" y="143"/>
                      <a:pt x="2" y="143"/>
                      <a:pt x="2" y="143"/>
                    </a:cubicBezTo>
                    <a:cubicBezTo>
                      <a:pt x="86" y="143"/>
                      <a:pt x="86" y="143"/>
                      <a:pt x="86" y="143"/>
                    </a:cubicBezTo>
                    <a:cubicBezTo>
                      <a:pt x="93" y="143"/>
                      <a:pt x="98" y="148"/>
                      <a:pt x="98" y="154"/>
                    </a:cubicBezTo>
                    <a:cubicBezTo>
                      <a:pt x="98" y="160"/>
                      <a:pt x="93" y="165"/>
                      <a:pt x="86" y="165"/>
                    </a:cubicBezTo>
                    <a:cubicBezTo>
                      <a:pt x="0" y="165"/>
                      <a:pt x="0" y="165"/>
                      <a:pt x="0" y="165"/>
                    </a:cubicBezTo>
                    <a:cubicBezTo>
                      <a:pt x="0" y="168"/>
                      <a:pt x="0" y="168"/>
                      <a:pt x="0" y="168"/>
                    </a:cubicBezTo>
                    <a:cubicBezTo>
                      <a:pt x="0" y="186"/>
                      <a:pt x="16" y="201"/>
                      <a:pt x="35" y="201"/>
                    </a:cubicBezTo>
                    <a:cubicBezTo>
                      <a:pt x="98" y="201"/>
                      <a:pt x="98" y="201"/>
                      <a:pt x="98" y="201"/>
                    </a:cubicBezTo>
                    <a:cubicBezTo>
                      <a:pt x="96" y="218"/>
                      <a:pt x="96" y="218"/>
                      <a:pt x="96" y="218"/>
                    </a:cubicBezTo>
                    <a:cubicBezTo>
                      <a:pt x="90" y="251"/>
                      <a:pt x="90" y="251"/>
                      <a:pt x="90" y="251"/>
                    </a:cubicBezTo>
                    <a:cubicBezTo>
                      <a:pt x="88" y="268"/>
                      <a:pt x="99" y="284"/>
                      <a:pt x="116" y="287"/>
                    </a:cubicBezTo>
                    <a:cubicBezTo>
                      <a:pt x="132" y="289"/>
                      <a:pt x="148" y="278"/>
                      <a:pt x="151" y="261"/>
                    </a:cubicBezTo>
                    <a:cubicBezTo>
                      <a:pt x="159" y="215"/>
                      <a:pt x="159" y="215"/>
                      <a:pt x="159" y="215"/>
                    </a:cubicBezTo>
                    <a:lnTo>
                      <a:pt x="163" y="189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lIns="68580" tIns="34290" rIns="68580" bIns="34290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350">
                  <a:solidFill>
                    <a:prstClr val="black"/>
                  </a:solidFill>
                  <a:latin typeface="+mn-lt"/>
                  <a:ea typeface="+mn-ea"/>
                </a:endParaRPr>
              </a:p>
            </p:txBody>
          </p:sp>
        </p:grpSp>
      </p:grpSp>
      <p:sp>
        <p:nvSpPr>
          <p:cNvPr id="21" name="矩形 20"/>
          <p:cNvSpPr>
            <a:spLocks noChangeArrowheads="1"/>
          </p:cNvSpPr>
          <p:nvPr/>
        </p:nvSpPr>
        <p:spPr bwMode="auto">
          <a:xfrm>
            <a:off x="1341967" y="5600431"/>
            <a:ext cx="9464578" cy="4801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buNone/>
            </a:pP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单击此处编辑您要的内容，建议您在展示时采用微软雅黑字体，本模版所有图形线条及其相应素材均可自由编辑、改色、替换。更多使用说明和作品请详阅模版最末的使用手册</a:t>
            </a:r>
            <a:r>
              <a:rPr lang="zh-CN" alt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。</a:t>
            </a:r>
            <a:endParaRPr lang="en-US" altLang="zh-CN" sz="14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2" name="矩形 21"/>
          <p:cNvSpPr>
            <a:spLocks noChangeArrowheads="1"/>
          </p:cNvSpPr>
          <p:nvPr/>
        </p:nvSpPr>
        <p:spPr bwMode="auto">
          <a:xfrm>
            <a:off x="5241979" y="4195778"/>
            <a:ext cx="6707525" cy="6740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buNone/>
            </a:pPr>
            <a:r>
              <a:rPr lang="zh-CN" altLang="en-US" sz="1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单击此处编辑您要的内容，建议您在展示时采用微软雅黑字体，本模版所有图形线条及其相应素材均可自由编辑、改色、替换。更多使用说明和作品请详阅模版最末的使用手册</a:t>
            </a:r>
            <a:r>
              <a:rPr lang="zh-CN" altLang="en-US" sz="14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。</a:t>
            </a:r>
            <a:endParaRPr lang="en-US" altLang="zh-CN" sz="14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6"/>
          <p:cNvGrpSpPr/>
          <p:nvPr/>
        </p:nvGrpSpPr>
        <p:grpSpPr bwMode="auto">
          <a:xfrm>
            <a:off x="288825" y="272851"/>
            <a:ext cx="704597" cy="464734"/>
            <a:chOff x="0" y="0"/>
            <a:chExt cx="2239" cy="1479"/>
          </a:xfrm>
        </p:grpSpPr>
        <p:sp>
          <p:nvSpPr>
            <p:cNvPr id="3" name="AutoShape 17"/>
            <p:cNvSpPr/>
            <p:nvPr/>
          </p:nvSpPr>
          <p:spPr bwMode="auto">
            <a:xfrm>
              <a:off x="708" y="34"/>
              <a:ext cx="1481" cy="1270"/>
            </a:xfrm>
            <a:custGeom>
              <a:avLst/>
              <a:gdLst/>
              <a:ahLst/>
              <a:cxnLst/>
              <a:rect l="0" t="0" r="r" b="b"/>
              <a:pathLst>
                <a:path w="21600" h="21600">
                  <a:moveTo>
                    <a:pt x="577" y="11364"/>
                  </a:moveTo>
                  <a:lnTo>
                    <a:pt x="0" y="21600"/>
                  </a:lnTo>
                  <a:lnTo>
                    <a:pt x="21600" y="0"/>
                  </a:lnTo>
                  <a:lnTo>
                    <a:pt x="577" y="11364"/>
                  </a:lnTo>
                  <a:close/>
                  <a:moveTo>
                    <a:pt x="577" y="11364"/>
                  </a:moveTo>
                </a:path>
              </a:pathLst>
            </a:custGeom>
            <a:solidFill>
              <a:schemeClr val="accent6">
                <a:lumMod val="50000"/>
              </a:schemeClr>
            </a:solidFill>
            <a:ln w="25400" cap="flat">
              <a:solidFill>
                <a:schemeClr val="tx1">
                  <a:alpha val="0"/>
                </a:schemeClr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Gill Sans" charset="0"/>
                <a:ea typeface="Heiti SC Light" charset="0"/>
                <a:sym typeface="Gill Sans" charset="0"/>
              </a:endParaRPr>
            </a:p>
          </p:txBody>
        </p:sp>
        <p:sp>
          <p:nvSpPr>
            <p:cNvPr id="4" name="AutoShape 18"/>
            <p:cNvSpPr/>
            <p:nvPr/>
          </p:nvSpPr>
          <p:spPr bwMode="auto">
            <a:xfrm>
              <a:off x="671" y="54"/>
              <a:ext cx="1518" cy="1297"/>
            </a:xfrm>
            <a:custGeom>
              <a:avLst/>
              <a:gdLst/>
              <a:ahLst/>
              <a:cxnLst/>
              <a:rect l="0" t="0" r="r" b="b"/>
              <a:pathLst>
                <a:path w="21600" h="21600">
                  <a:moveTo>
                    <a:pt x="338" y="10512"/>
                  </a:moveTo>
                  <a:lnTo>
                    <a:pt x="0" y="21600"/>
                  </a:lnTo>
                  <a:lnTo>
                    <a:pt x="2612" y="12113"/>
                  </a:lnTo>
                  <a:lnTo>
                    <a:pt x="21600" y="0"/>
                  </a:lnTo>
                  <a:lnTo>
                    <a:pt x="14474" y="1859"/>
                  </a:lnTo>
                  <a:lnTo>
                    <a:pt x="338" y="10512"/>
                  </a:lnTo>
                  <a:close/>
                  <a:moveTo>
                    <a:pt x="338" y="10512"/>
                  </a:moveTo>
                </a:path>
              </a:pathLst>
            </a:custGeom>
            <a:solidFill>
              <a:srgbClr val="92D050"/>
            </a:solidFill>
            <a:ln w="25400" cap="flat">
              <a:solidFill>
                <a:schemeClr val="tx1">
                  <a:alpha val="0"/>
                </a:schemeClr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Gill Sans" charset="0"/>
                <a:ea typeface="Heiti SC Light" charset="0"/>
                <a:sym typeface="Gill Sans" charset="0"/>
              </a:endParaRPr>
            </a:p>
          </p:txBody>
        </p:sp>
        <p:sp>
          <p:nvSpPr>
            <p:cNvPr id="5" name="AutoShape 19"/>
            <p:cNvSpPr/>
            <p:nvPr/>
          </p:nvSpPr>
          <p:spPr bwMode="auto">
            <a:xfrm>
              <a:off x="0" y="0"/>
              <a:ext cx="2239" cy="700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w 21600"/>
                <a:gd name="T9" fmla="*/ 0 h 2160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1600" h="21600">
                  <a:moveTo>
                    <a:pt x="0" y="12991"/>
                  </a:moveTo>
                  <a:lnTo>
                    <a:pt x="6723" y="21600"/>
                  </a:lnTo>
                  <a:lnTo>
                    <a:pt x="21600" y="0"/>
                  </a:lnTo>
                  <a:lnTo>
                    <a:pt x="0" y="12991"/>
                  </a:lnTo>
                  <a:close/>
                  <a:moveTo>
                    <a:pt x="0" y="12991"/>
                  </a:moveTo>
                </a:path>
              </a:pathLst>
            </a:custGeom>
            <a:solidFill>
              <a:srgbClr val="00B050"/>
            </a:solidFill>
            <a:ln w="25400" cap="flat">
              <a:solidFill>
                <a:schemeClr val="tx1">
                  <a:alpha val="0"/>
                </a:schemeClr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zh-CN" altLang="en-US"/>
            </a:p>
          </p:txBody>
        </p:sp>
        <p:sp>
          <p:nvSpPr>
            <p:cNvPr id="6" name="AutoShape 20"/>
            <p:cNvSpPr/>
            <p:nvPr/>
          </p:nvSpPr>
          <p:spPr bwMode="auto">
            <a:xfrm>
              <a:off x="876" y="11"/>
              <a:ext cx="1335" cy="1468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w 21600"/>
                <a:gd name="T9" fmla="*/ 0 h 2160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1600" h="21600">
                  <a:moveTo>
                    <a:pt x="0" y="10747"/>
                  </a:moveTo>
                  <a:lnTo>
                    <a:pt x="21600" y="0"/>
                  </a:lnTo>
                  <a:lnTo>
                    <a:pt x="7562" y="21600"/>
                  </a:lnTo>
                  <a:lnTo>
                    <a:pt x="0" y="10747"/>
                  </a:lnTo>
                  <a:close/>
                  <a:moveTo>
                    <a:pt x="0" y="10747"/>
                  </a:moveTo>
                </a:path>
              </a:pathLst>
            </a:custGeom>
            <a:solidFill>
              <a:srgbClr val="00B050"/>
            </a:solidFill>
            <a:ln w="25400" cap="flat">
              <a:solidFill>
                <a:schemeClr val="tx1">
                  <a:alpha val="0"/>
                </a:schemeClr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zh-CN" altLang="en-US"/>
            </a:p>
          </p:txBody>
        </p:sp>
      </p:grpSp>
      <p:sp>
        <p:nvSpPr>
          <p:cNvPr id="7" name="文本框 2"/>
          <p:cNvSpPr txBox="1"/>
          <p:nvPr/>
        </p:nvSpPr>
        <p:spPr>
          <a:xfrm>
            <a:off x="1057934" y="292751"/>
            <a:ext cx="2452910" cy="40011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dist"/>
            <a:r>
              <a:rPr lang="zh-CN" altLang="en-US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点击此处添加目录</a:t>
            </a:r>
          </a:p>
        </p:txBody>
      </p:sp>
      <p:sp>
        <p:nvSpPr>
          <p:cNvPr id="8" name="Freeform 6"/>
          <p:cNvSpPr/>
          <p:nvPr/>
        </p:nvSpPr>
        <p:spPr bwMode="auto">
          <a:xfrm>
            <a:off x="1475417" y="3734311"/>
            <a:ext cx="892336" cy="389793"/>
          </a:xfrm>
          <a:custGeom>
            <a:avLst/>
            <a:gdLst>
              <a:gd name="T0" fmla="*/ 54 w 256"/>
              <a:gd name="T1" fmla="*/ 107 h 112"/>
              <a:gd name="T2" fmla="*/ 70 w 256"/>
              <a:gd name="T3" fmla="*/ 108 h 112"/>
              <a:gd name="T4" fmla="*/ 143 w 256"/>
              <a:gd name="T5" fmla="*/ 80 h 112"/>
              <a:gd name="T6" fmla="*/ 239 w 256"/>
              <a:gd name="T7" fmla="*/ 65 h 112"/>
              <a:gd name="T8" fmla="*/ 239 w 256"/>
              <a:gd name="T9" fmla="*/ 63 h 112"/>
              <a:gd name="T10" fmla="*/ 256 w 256"/>
              <a:gd name="T11" fmla="*/ 52 h 112"/>
              <a:gd name="T12" fmla="*/ 252 w 256"/>
              <a:gd name="T13" fmla="*/ 0 h 112"/>
              <a:gd name="T14" fmla="*/ 0 w 256"/>
              <a:gd name="T15" fmla="*/ 22 h 112"/>
              <a:gd name="T16" fmla="*/ 37 w 256"/>
              <a:gd name="T17" fmla="*/ 112 h 112"/>
              <a:gd name="T18" fmla="*/ 54 w 256"/>
              <a:gd name="T19" fmla="*/ 107 h 1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256" h="112">
                <a:moveTo>
                  <a:pt x="54" y="107"/>
                </a:moveTo>
                <a:cubicBezTo>
                  <a:pt x="60" y="105"/>
                  <a:pt x="65" y="106"/>
                  <a:pt x="70" y="108"/>
                </a:cubicBezTo>
                <a:cubicBezTo>
                  <a:pt x="143" y="80"/>
                  <a:pt x="143" y="80"/>
                  <a:pt x="143" y="80"/>
                </a:cubicBezTo>
                <a:cubicBezTo>
                  <a:pt x="239" y="65"/>
                  <a:pt x="239" y="65"/>
                  <a:pt x="239" y="65"/>
                </a:cubicBezTo>
                <a:cubicBezTo>
                  <a:pt x="239" y="64"/>
                  <a:pt x="239" y="64"/>
                  <a:pt x="239" y="63"/>
                </a:cubicBezTo>
                <a:cubicBezTo>
                  <a:pt x="256" y="52"/>
                  <a:pt x="256" y="52"/>
                  <a:pt x="256" y="52"/>
                </a:cubicBezTo>
                <a:cubicBezTo>
                  <a:pt x="252" y="0"/>
                  <a:pt x="252" y="0"/>
                  <a:pt x="252" y="0"/>
                </a:cubicBezTo>
                <a:cubicBezTo>
                  <a:pt x="0" y="22"/>
                  <a:pt x="0" y="22"/>
                  <a:pt x="0" y="22"/>
                </a:cubicBezTo>
                <a:cubicBezTo>
                  <a:pt x="37" y="112"/>
                  <a:pt x="37" y="112"/>
                  <a:pt x="37" y="112"/>
                </a:cubicBezTo>
                <a:lnTo>
                  <a:pt x="54" y="107"/>
                </a:lnTo>
                <a:close/>
              </a:path>
            </a:pathLst>
          </a:custGeom>
          <a:solidFill>
            <a:srgbClr val="00B0F0"/>
          </a:solidFill>
          <a:ln>
            <a:noFill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9" name="Freeform 7"/>
          <p:cNvSpPr/>
          <p:nvPr/>
        </p:nvSpPr>
        <p:spPr bwMode="auto">
          <a:xfrm>
            <a:off x="2256614" y="5175901"/>
            <a:ext cx="531536" cy="386572"/>
          </a:xfrm>
          <a:custGeom>
            <a:avLst/>
            <a:gdLst>
              <a:gd name="T0" fmla="*/ 135 w 153"/>
              <a:gd name="T1" fmla="*/ 0 h 111"/>
              <a:gd name="T2" fmla="*/ 72 w 153"/>
              <a:gd name="T3" fmla="*/ 46 h 111"/>
              <a:gd name="T4" fmla="*/ 71 w 153"/>
              <a:gd name="T5" fmla="*/ 47 h 111"/>
              <a:gd name="T6" fmla="*/ 39 w 153"/>
              <a:gd name="T7" fmla="*/ 57 h 111"/>
              <a:gd name="T8" fmla="*/ 33 w 153"/>
              <a:gd name="T9" fmla="*/ 57 h 111"/>
              <a:gd name="T10" fmla="*/ 0 w 153"/>
              <a:gd name="T11" fmla="*/ 58 h 111"/>
              <a:gd name="T12" fmla="*/ 8 w 153"/>
              <a:gd name="T13" fmla="*/ 79 h 111"/>
              <a:gd name="T14" fmla="*/ 60 w 153"/>
              <a:gd name="T15" fmla="*/ 104 h 111"/>
              <a:gd name="T16" fmla="*/ 105 w 153"/>
              <a:gd name="T17" fmla="*/ 90 h 111"/>
              <a:gd name="T18" fmla="*/ 141 w 153"/>
              <a:gd name="T19" fmla="*/ 15 h 111"/>
              <a:gd name="T20" fmla="*/ 135 w 153"/>
              <a:gd name="T21" fmla="*/ 0 h 1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153" h="111">
                <a:moveTo>
                  <a:pt x="135" y="0"/>
                </a:moveTo>
                <a:cubicBezTo>
                  <a:pt x="72" y="46"/>
                  <a:pt x="72" y="46"/>
                  <a:pt x="72" y="46"/>
                </a:cubicBezTo>
                <a:cubicBezTo>
                  <a:pt x="71" y="47"/>
                  <a:pt x="71" y="47"/>
                  <a:pt x="71" y="47"/>
                </a:cubicBezTo>
                <a:cubicBezTo>
                  <a:pt x="61" y="52"/>
                  <a:pt x="50" y="55"/>
                  <a:pt x="39" y="57"/>
                </a:cubicBezTo>
                <a:cubicBezTo>
                  <a:pt x="37" y="57"/>
                  <a:pt x="35" y="57"/>
                  <a:pt x="33" y="57"/>
                </a:cubicBezTo>
                <a:cubicBezTo>
                  <a:pt x="0" y="58"/>
                  <a:pt x="0" y="58"/>
                  <a:pt x="0" y="58"/>
                </a:cubicBezTo>
                <a:cubicBezTo>
                  <a:pt x="8" y="79"/>
                  <a:pt x="8" y="79"/>
                  <a:pt x="8" y="79"/>
                </a:cubicBezTo>
                <a:cubicBezTo>
                  <a:pt x="16" y="100"/>
                  <a:pt x="39" y="111"/>
                  <a:pt x="60" y="104"/>
                </a:cubicBezTo>
                <a:cubicBezTo>
                  <a:pt x="105" y="90"/>
                  <a:pt x="105" y="90"/>
                  <a:pt x="105" y="90"/>
                </a:cubicBezTo>
                <a:cubicBezTo>
                  <a:pt x="136" y="80"/>
                  <a:pt x="153" y="46"/>
                  <a:pt x="141" y="15"/>
                </a:cubicBezTo>
                <a:cubicBezTo>
                  <a:pt x="139" y="10"/>
                  <a:pt x="137" y="5"/>
                  <a:pt x="135" y="0"/>
                </a:cubicBezTo>
                <a:close/>
              </a:path>
            </a:pathLst>
          </a:custGeom>
          <a:solidFill>
            <a:srgbClr val="00B0F0"/>
          </a:solidFill>
          <a:ln>
            <a:noFill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0" name="Freeform 8"/>
          <p:cNvSpPr/>
          <p:nvPr/>
        </p:nvSpPr>
        <p:spPr bwMode="auto">
          <a:xfrm>
            <a:off x="803747" y="3935650"/>
            <a:ext cx="2013395" cy="1446423"/>
          </a:xfrm>
          <a:custGeom>
            <a:avLst/>
            <a:gdLst>
              <a:gd name="T0" fmla="*/ 338 w 578"/>
              <a:gd name="T1" fmla="*/ 30 h 415"/>
              <a:gd name="T2" fmla="*/ 229 w 578"/>
              <a:gd name="T3" fmla="*/ 72 h 415"/>
              <a:gd name="T4" fmla="*/ 195 w 578"/>
              <a:gd name="T5" fmla="*/ 94 h 415"/>
              <a:gd name="T6" fmla="*/ 156 w 578"/>
              <a:gd name="T7" fmla="*/ 131 h 415"/>
              <a:gd name="T8" fmla="*/ 0 w 578"/>
              <a:gd name="T9" fmla="*/ 173 h 415"/>
              <a:gd name="T10" fmla="*/ 76 w 578"/>
              <a:gd name="T11" fmla="*/ 415 h 415"/>
              <a:gd name="T12" fmla="*/ 234 w 578"/>
              <a:gd name="T13" fmla="*/ 388 h 415"/>
              <a:gd name="T14" fmla="*/ 317 w 578"/>
              <a:gd name="T15" fmla="*/ 406 h 415"/>
              <a:gd name="T16" fmla="*/ 350 w 578"/>
              <a:gd name="T17" fmla="*/ 409 h 415"/>
              <a:gd name="T18" fmla="*/ 450 w 578"/>
              <a:gd name="T19" fmla="*/ 405 h 415"/>
              <a:gd name="T20" fmla="*/ 484 w 578"/>
              <a:gd name="T21" fmla="*/ 396 h 415"/>
              <a:gd name="T22" fmla="*/ 558 w 578"/>
              <a:gd name="T23" fmla="*/ 341 h 415"/>
              <a:gd name="T24" fmla="*/ 574 w 578"/>
              <a:gd name="T25" fmla="*/ 314 h 415"/>
              <a:gd name="T26" fmla="*/ 574 w 578"/>
              <a:gd name="T27" fmla="*/ 295 h 415"/>
              <a:gd name="T28" fmla="*/ 552 w 578"/>
              <a:gd name="T29" fmla="*/ 268 h 415"/>
              <a:gd name="T30" fmla="*/ 552 w 578"/>
              <a:gd name="T31" fmla="*/ 268 h 415"/>
              <a:gd name="T32" fmla="*/ 552 w 578"/>
              <a:gd name="T33" fmla="*/ 266 h 415"/>
              <a:gd name="T34" fmla="*/ 560 w 578"/>
              <a:gd name="T35" fmla="*/ 263 h 415"/>
              <a:gd name="T36" fmla="*/ 578 w 578"/>
              <a:gd name="T37" fmla="*/ 236 h 415"/>
              <a:gd name="T38" fmla="*/ 575 w 578"/>
              <a:gd name="T39" fmla="*/ 210 h 415"/>
              <a:gd name="T40" fmla="*/ 554 w 578"/>
              <a:gd name="T41" fmla="*/ 180 h 415"/>
              <a:gd name="T42" fmla="*/ 544 w 578"/>
              <a:gd name="T43" fmla="*/ 178 h 415"/>
              <a:gd name="T44" fmla="*/ 544 w 578"/>
              <a:gd name="T45" fmla="*/ 175 h 415"/>
              <a:gd name="T46" fmla="*/ 555 w 578"/>
              <a:gd name="T47" fmla="*/ 173 h 415"/>
              <a:gd name="T48" fmla="*/ 568 w 578"/>
              <a:gd name="T49" fmla="*/ 143 h 415"/>
              <a:gd name="T50" fmla="*/ 566 w 578"/>
              <a:gd name="T51" fmla="*/ 122 h 415"/>
              <a:gd name="T52" fmla="*/ 527 w 578"/>
              <a:gd name="T53" fmla="*/ 100 h 415"/>
              <a:gd name="T54" fmla="*/ 520 w 578"/>
              <a:gd name="T55" fmla="*/ 99 h 415"/>
              <a:gd name="T56" fmla="*/ 520 w 578"/>
              <a:gd name="T57" fmla="*/ 97 h 415"/>
              <a:gd name="T58" fmla="*/ 538 w 578"/>
              <a:gd name="T59" fmla="*/ 89 h 415"/>
              <a:gd name="T60" fmla="*/ 554 w 578"/>
              <a:gd name="T61" fmla="*/ 57 h 415"/>
              <a:gd name="T62" fmla="*/ 549 w 578"/>
              <a:gd name="T63" fmla="*/ 26 h 415"/>
              <a:gd name="T64" fmla="*/ 516 w 578"/>
              <a:gd name="T65" fmla="*/ 2 h 415"/>
              <a:gd name="T66" fmla="*/ 338 w 578"/>
              <a:gd name="T67" fmla="*/ 30 h 4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578" h="415">
                <a:moveTo>
                  <a:pt x="338" y="30"/>
                </a:moveTo>
                <a:cubicBezTo>
                  <a:pt x="229" y="72"/>
                  <a:pt x="229" y="72"/>
                  <a:pt x="229" y="72"/>
                </a:cubicBezTo>
                <a:cubicBezTo>
                  <a:pt x="216" y="77"/>
                  <a:pt x="204" y="84"/>
                  <a:pt x="195" y="94"/>
                </a:cubicBezTo>
                <a:cubicBezTo>
                  <a:pt x="156" y="131"/>
                  <a:pt x="156" y="131"/>
                  <a:pt x="156" y="131"/>
                </a:cubicBezTo>
                <a:cubicBezTo>
                  <a:pt x="0" y="173"/>
                  <a:pt x="0" y="173"/>
                  <a:pt x="0" y="173"/>
                </a:cubicBezTo>
                <a:cubicBezTo>
                  <a:pt x="76" y="415"/>
                  <a:pt x="76" y="415"/>
                  <a:pt x="76" y="415"/>
                </a:cubicBezTo>
                <a:cubicBezTo>
                  <a:pt x="234" y="388"/>
                  <a:pt x="234" y="388"/>
                  <a:pt x="234" y="388"/>
                </a:cubicBezTo>
                <a:cubicBezTo>
                  <a:pt x="317" y="406"/>
                  <a:pt x="317" y="406"/>
                  <a:pt x="317" y="406"/>
                </a:cubicBezTo>
                <a:cubicBezTo>
                  <a:pt x="328" y="409"/>
                  <a:pt x="339" y="409"/>
                  <a:pt x="350" y="409"/>
                </a:cubicBezTo>
                <a:cubicBezTo>
                  <a:pt x="450" y="405"/>
                  <a:pt x="450" y="405"/>
                  <a:pt x="450" y="405"/>
                </a:cubicBezTo>
                <a:cubicBezTo>
                  <a:pt x="462" y="404"/>
                  <a:pt x="474" y="401"/>
                  <a:pt x="484" y="396"/>
                </a:cubicBezTo>
                <a:cubicBezTo>
                  <a:pt x="558" y="341"/>
                  <a:pt x="558" y="341"/>
                  <a:pt x="558" y="341"/>
                </a:cubicBezTo>
                <a:cubicBezTo>
                  <a:pt x="569" y="336"/>
                  <a:pt x="575" y="325"/>
                  <a:pt x="574" y="314"/>
                </a:cubicBezTo>
                <a:cubicBezTo>
                  <a:pt x="574" y="295"/>
                  <a:pt x="574" y="295"/>
                  <a:pt x="574" y="295"/>
                </a:cubicBezTo>
                <a:cubicBezTo>
                  <a:pt x="573" y="283"/>
                  <a:pt x="564" y="272"/>
                  <a:pt x="552" y="268"/>
                </a:cubicBezTo>
                <a:cubicBezTo>
                  <a:pt x="552" y="268"/>
                  <a:pt x="552" y="268"/>
                  <a:pt x="552" y="268"/>
                </a:cubicBezTo>
                <a:cubicBezTo>
                  <a:pt x="551" y="268"/>
                  <a:pt x="551" y="266"/>
                  <a:pt x="552" y="266"/>
                </a:cubicBezTo>
                <a:cubicBezTo>
                  <a:pt x="560" y="263"/>
                  <a:pt x="560" y="263"/>
                  <a:pt x="560" y="263"/>
                </a:cubicBezTo>
                <a:cubicBezTo>
                  <a:pt x="572" y="259"/>
                  <a:pt x="578" y="249"/>
                  <a:pt x="578" y="236"/>
                </a:cubicBezTo>
                <a:cubicBezTo>
                  <a:pt x="575" y="210"/>
                  <a:pt x="575" y="210"/>
                  <a:pt x="575" y="210"/>
                </a:cubicBezTo>
                <a:cubicBezTo>
                  <a:pt x="574" y="197"/>
                  <a:pt x="566" y="184"/>
                  <a:pt x="554" y="180"/>
                </a:cubicBezTo>
                <a:cubicBezTo>
                  <a:pt x="544" y="178"/>
                  <a:pt x="544" y="178"/>
                  <a:pt x="544" y="178"/>
                </a:cubicBezTo>
                <a:cubicBezTo>
                  <a:pt x="542" y="177"/>
                  <a:pt x="542" y="175"/>
                  <a:pt x="544" y="175"/>
                </a:cubicBezTo>
                <a:cubicBezTo>
                  <a:pt x="555" y="173"/>
                  <a:pt x="555" y="173"/>
                  <a:pt x="555" y="173"/>
                </a:cubicBezTo>
                <a:cubicBezTo>
                  <a:pt x="570" y="170"/>
                  <a:pt x="570" y="158"/>
                  <a:pt x="568" y="143"/>
                </a:cubicBezTo>
                <a:cubicBezTo>
                  <a:pt x="566" y="122"/>
                  <a:pt x="566" y="122"/>
                  <a:pt x="566" y="122"/>
                </a:cubicBezTo>
                <a:cubicBezTo>
                  <a:pt x="560" y="99"/>
                  <a:pt x="541" y="100"/>
                  <a:pt x="527" y="100"/>
                </a:cubicBezTo>
                <a:cubicBezTo>
                  <a:pt x="520" y="99"/>
                  <a:pt x="520" y="99"/>
                  <a:pt x="520" y="99"/>
                </a:cubicBezTo>
                <a:cubicBezTo>
                  <a:pt x="519" y="99"/>
                  <a:pt x="519" y="97"/>
                  <a:pt x="520" y="97"/>
                </a:cubicBezTo>
                <a:cubicBezTo>
                  <a:pt x="538" y="89"/>
                  <a:pt x="538" y="89"/>
                  <a:pt x="538" y="89"/>
                </a:cubicBezTo>
                <a:cubicBezTo>
                  <a:pt x="550" y="83"/>
                  <a:pt x="557" y="70"/>
                  <a:pt x="554" y="57"/>
                </a:cubicBezTo>
                <a:cubicBezTo>
                  <a:pt x="549" y="26"/>
                  <a:pt x="549" y="26"/>
                  <a:pt x="549" y="26"/>
                </a:cubicBezTo>
                <a:cubicBezTo>
                  <a:pt x="546" y="10"/>
                  <a:pt x="531" y="0"/>
                  <a:pt x="516" y="2"/>
                </a:cubicBezTo>
                <a:lnTo>
                  <a:pt x="338" y="3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1" name="Freeform 9"/>
          <p:cNvSpPr/>
          <p:nvPr/>
        </p:nvSpPr>
        <p:spPr bwMode="auto">
          <a:xfrm>
            <a:off x="0" y="4327054"/>
            <a:ext cx="1372331" cy="1639709"/>
          </a:xfrm>
          <a:custGeom>
            <a:avLst/>
            <a:gdLst>
              <a:gd name="T0" fmla="*/ 0 w 394"/>
              <a:gd name="T1" fmla="*/ 85 h 471"/>
              <a:gd name="T2" fmla="*/ 0 w 394"/>
              <a:gd name="T3" fmla="*/ 471 h 471"/>
              <a:gd name="T4" fmla="*/ 377 w 394"/>
              <a:gd name="T5" fmla="*/ 346 h 471"/>
              <a:gd name="T6" fmla="*/ 391 w 394"/>
              <a:gd name="T7" fmla="*/ 322 h 471"/>
              <a:gd name="T8" fmla="*/ 310 w 394"/>
              <a:gd name="T9" fmla="*/ 0 h 471"/>
              <a:gd name="T10" fmla="*/ 0 w 394"/>
              <a:gd name="T11" fmla="*/ 85 h 47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394" h="471">
                <a:moveTo>
                  <a:pt x="0" y="85"/>
                </a:moveTo>
                <a:cubicBezTo>
                  <a:pt x="0" y="471"/>
                  <a:pt x="0" y="471"/>
                  <a:pt x="0" y="471"/>
                </a:cubicBezTo>
                <a:cubicBezTo>
                  <a:pt x="377" y="346"/>
                  <a:pt x="377" y="346"/>
                  <a:pt x="377" y="346"/>
                </a:cubicBezTo>
                <a:cubicBezTo>
                  <a:pt x="388" y="343"/>
                  <a:pt x="394" y="332"/>
                  <a:pt x="391" y="322"/>
                </a:cubicBezTo>
                <a:cubicBezTo>
                  <a:pt x="310" y="0"/>
                  <a:pt x="310" y="0"/>
                  <a:pt x="310" y="0"/>
                </a:cubicBezTo>
                <a:lnTo>
                  <a:pt x="0" y="85"/>
                </a:lnTo>
                <a:close/>
              </a:path>
            </a:pathLst>
          </a:custGeom>
          <a:solidFill>
            <a:srgbClr val="00B050"/>
          </a:solidFill>
          <a:ln>
            <a:noFill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2" name="Freeform 10"/>
          <p:cNvSpPr/>
          <p:nvPr/>
        </p:nvSpPr>
        <p:spPr bwMode="auto">
          <a:xfrm>
            <a:off x="1085624" y="4312558"/>
            <a:ext cx="452610" cy="1138776"/>
          </a:xfrm>
          <a:custGeom>
            <a:avLst/>
            <a:gdLst>
              <a:gd name="T0" fmla="*/ 80 w 130"/>
              <a:gd name="T1" fmla="*/ 327 h 327"/>
              <a:gd name="T2" fmla="*/ 107 w 130"/>
              <a:gd name="T3" fmla="*/ 322 h 327"/>
              <a:gd name="T4" fmla="*/ 127 w 130"/>
              <a:gd name="T5" fmla="*/ 292 h 327"/>
              <a:gd name="T6" fmla="*/ 58 w 130"/>
              <a:gd name="T7" fmla="*/ 18 h 327"/>
              <a:gd name="T8" fmla="*/ 33 w 130"/>
              <a:gd name="T9" fmla="*/ 3 h 327"/>
              <a:gd name="T10" fmla="*/ 0 w 130"/>
              <a:gd name="T11" fmla="*/ 10 h 327"/>
              <a:gd name="T12" fmla="*/ 80 w 130"/>
              <a:gd name="T13" fmla="*/ 327 h 3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30" h="327">
                <a:moveTo>
                  <a:pt x="80" y="327"/>
                </a:moveTo>
                <a:cubicBezTo>
                  <a:pt x="107" y="322"/>
                  <a:pt x="107" y="322"/>
                  <a:pt x="107" y="322"/>
                </a:cubicBezTo>
                <a:cubicBezTo>
                  <a:pt x="121" y="320"/>
                  <a:pt x="130" y="306"/>
                  <a:pt x="127" y="292"/>
                </a:cubicBezTo>
                <a:cubicBezTo>
                  <a:pt x="58" y="18"/>
                  <a:pt x="58" y="18"/>
                  <a:pt x="58" y="18"/>
                </a:cubicBezTo>
                <a:cubicBezTo>
                  <a:pt x="56" y="7"/>
                  <a:pt x="44" y="0"/>
                  <a:pt x="33" y="3"/>
                </a:cubicBezTo>
                <a:cubicBezTo>
                  <a:pt x="0" y="10"/>
                  <a:pt x="0" y="10"/>
                  <a:pt x="0" y="10"/>
                </a:cubicBezTo>
                <a:lnTo>
                  <a:pt x="80" y="327"/>
                </a:lnTo>
                <a:close/>
              </a:path>
            </a:pathLst>
          </a:custGeom>
          <a:solidFill>
            <a:srgbClr val="FFC000"/>
          </a:solidFill>
          <a:ln>
            <a:noFill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3" name="Freeform 11"/>
          <p:cNvSpPr/>
          <p:nvPr/>
        </p:nvSpPr>
        <p:spPr bwMode="auto">
          <a:xfrm>
            <a:off x="1151662" y="4375375"/>
            <a:ext cx="323753" cy="1013142"/>
          </a:xfrm>
          <a:custGeom>
            <a:avLst/>
            <a:gdLst>
              <a:gd name="T0" fmla="*/ 0 w 93"/>
              <a:gd name="T1" fmla="*/ 4 h 291"/>
              <a:gd name="T2" fmla="*/ 18 w 93"/>
              <a:gd name="T3" fmla="*/ 0 h 291"/>
              <a:gd name="T4" fmla="*/ 18 w 93"/>
              <a:gd name="T5" fmla="*/ 0 h 291"/>
              <a:gd name="T6" fmla="*/ 24 w 93"/>
              <a:gd name="T7" fmla="*/ 4 h 291"/>
              <a:gd name="T8" fmla="*/ 92 w 93"/>
              <a:gd name="T9" fmla="*/ 277 h 291"/>
              <a:gd name="T10" fmla="*/ 91 w 93"/>
              <a:gd name="T11" fmla="*/ 284 h 291"/>
              <a:gd name="T12" fmla="*/ 85 w 93"/>
              <a:gd name="T13" fmla="*/ 288 h 291"/>
              <a:gd name="T14" fmla="*/ 73 w 93"/>
              <a:gd name="T15" fmla="*/ 291 h 291"/>
              <a:gd name="T16" fmla="*/ 0 w 93"/>
              <a:gd name="T17" fmla="*/ 4 h 2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93" h="291">
                <a:moveTo>
                  <a:pt x="0" y="4"/>
                </a:moveTo>
                <a:cubicBezTo>
                  <a:pt x="18" y="0"/>
                  <a:pt x="18" y="0"/>
                  <a:pt x="18" y="0"/>
                </a:cubicBezTo>
                <a:cubicBezTo>
                  <a:pt x="18" y="0"/>
                  <a:pt x="18" y="0"/>
                  <a:pt x="18" y="0"/>
                </a:cubicBezTo>
                <a:cubicBezTo>
                  <a:pt x="21" y="0"/>
                  <a:pt x="23" y="2"/>
                  <a:pt x="24" y="4"/>
                </a:cubicBezTo>
                <a:cubicBezTo>
                  <a:pt x="92" y="277"/>
                  <a:pt x="92" y="277"/>
                  <a:pt x="92" y="277"/>
                </a:cubicBezTo>
                <a:cubicBezTo>
                  <a:pt x="93" y="281"/>
                  <a:pt x="92" y="283"/>
                  <a:pt x="91" y="284"/>
                </a:cubicBezTo>
                <a:cubicBezTo>
                  <a:pt x="90" y="286"/>
                  <a:pt x="88" y="288"/>
                  <a:pt x="85" y="288"/>
                </a:cubicBezTo>
                <a:cubicBezTo>
                  <a:pt x="73" y="291"/>
                  <a:pt x="73" y="291"/>
                  <a:pt x="73" y="291"/>
                </a:cubicBezTo>
                <a:lnTo>
                  <a:pt x="0" y="4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280" name="文本框 279"/>
          <p:cNvSpPr txBox="1"/>
          <p:nvPr/>
        </p:nvSpPr>
        <p:spPr>
          <a:xfrm>
            <a:off x="6615208" y="2194467"/>
            <a:ext cx="237518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b="1" i="0" u="none" strike="noStrike" kern="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单击此处添加标题</a:t>
            </a:r>
          </a:p>
        </p:txBody>
      </p:sp>
      <p:sp>
        <p:nvSpPr>
          <p:cNvPr id="281" name="文本框 280"/>
          <p:cNvSpPr txBox="1"/>
          <p:nvPr/>
        </p:nvSpPr>
        <p:spPr>
          <a:xfrm>
            <a:off x="6615208" y="3929386"/>
            <a:ext cx="435602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400" b="0" i="0" u="none" strike="noStrike" kern="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为您分担职场压力</a:t>
            </a:r>
            <a:r>
              <a:rPr kumimoji="0" lang="en-US" altLang="zh-CN" sz="1400" b="0" i="0" u="none" strike="noStrike" kern="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,</a:t>
            </a:r>
            <a:r>
              <a:rPr kumimoji="0" lang="zh-CN" altLang="en-US" sz="1400" b="0" i="0" u="none" strike="noStrike" kern="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让您的每一次亮相都信心澎湃。专业的团队，完善的售后，热情的服务，科学严谨的逻辑，一丝不苟的工作态度，定能使您的发展如虎添翼！</a:t>
            </a:r>
            <a:endParaRPr kumimoji="0" lang="en-US" altLang="zh-CN" sz="1400" b="0" i="0" u="none" strike="noStrike" kern="0" cap="none" spc="0" normalizeH="0" baseline="0" noProof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82" name="矩形 281"/>
          <p:cNvSpPr>
            <a:spLocks noChangeArrowheads="1"/>
          </p:cNvSpPr>
          <p:nvPr/>
        </p:nvSpPr>
        <p:spPr bwMode="auto">
          <a:xfrm>
            <a:off x="6615208" y="2716584"/>
            <a:ext cx="4356028" cy="1126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20000"/>
              </a:lnSpc>
              <a:spcBef>
                <a:spcPct val="20000"/>
              </a:spcBef>
              <a:buNone/>
            </a:pP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单击此处编辑您要的内容，建议您在展示时采用微软雅黑字体，本模版所有图形线条及其相应素材均可自由编辑、改色、替换。更多使用说明和作品请详阅模版最末的使用手册。</a:t>
            </a:r>
            <a:endParaRPr lang="en-US" altLang="zh-CN" sz="14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grpSp>
        <p:nvGrpSpPr>
          <p:cNvPr id="296" name="组合 295"/>
          <p:cNvGrpSpPr/>
          <p:nvPr/>
        </p:nvGrpSpPr>
        <p:grpSpPr>
          <a:xfrm>
            <a:off x="452610" y="1546957"/>
            <a:ext cx="4487455" cy="2619025"/>
            <a:chOff x="452610" y="1546957"/>
            <a:chExt cx="4487455" cy="2619025"/>
          </a:xfrm>
          <a:solidFill>
            <a:srgbClr val="00B0F0"/>
          </a:solidFill>
        </p:grpSpPr>
        <p:sp>
          <p:nvSpPr>
            <p:cNvPr id="14" name="Freeform 12"/>
            <p:cNvSpPr/>
            <p:nvPr/>
          </p:nvSpPr>
          <p:spPr bwMode="auto">
            <a:xfrm>
              <a:off x="2119703" y="2503723"/>
              <a:ext cx="153018" cy="283486"/>
            </a:xfrm>
            <a:custGeom>
              <a:avLst/>
              <a:gdLst>
                <a:gd name="T0" fmla="*/ 0 w 44"/>
                <a:gd name="T1" fmla="*/ 1 h 81"/>
                <a:gd name="T2" fmla="*/ 9 w 44"/>
                <a:gd name="T3" fmla="*/ 81 h 81"/>
                <a:gd name="T4" fmla="*/ 41 w 44"/>
                <a:gd name="T5" fmla="*/ 37 h 81"/>
                <a:gd name="T6" fmla="*/ 0 w 44"/>
                <a:gd name="T7" fmla="*/ 1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4" h="81">
                  <a:moveTo>
                    <a:pt x="0" y="1"/>
                  </a:moveTo>
                  <a:cubicBezTo>
                    <a:pt x="9" y="81"/>
                    <a:pt x="9" y="81"/>
                    <a:pt x="9" y="81"/>
                  </a:cubicBezTo>
                  <a:cubicBezTo>
                    <a:pt x="30" y="77"/>
                    <a:pt x="44" y="58"/>
                    <a:pt x="41" y="37"/>
                  </a:cubicBezTo>
                  <a:cubicBezTo>
                    <a:pt x="39" y="16"/>
                    <a:pt x="20" y="0"/>
                    <a:pt x="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" name="Freeform 13"/>
            <p:cNvSpPr/>
            <p:nvPr/>
          </p:nvSpPr>
          <p:spPr bwMode="auto">
            <a:xfrm>
              <a:off x="1977959" y="2511777"/>
              <a:ext cx="135301" cy="149798"/>
            </a:xfrm>
            <a:custGeom>
              <a:avLst/>
              <a:gdLst>
                <a:gd name="T0" fmla="*/ 39 w 39"/>
                <a:gd name="T1" fmla="*/ 38 h 43"/>
                <a:gd name="T2" fmla="*/ 34 w 39"/>
                <a:gd name="T3" fmla="*/ 0 h 43"/>
                <a:gd name="T4" fmla="*/ 2 w 39"/>
                <a:gd name="T5" fmla="*/ 43 h 43"/>
                <a:gd name="T6" fmla="*/ 39 w 39"/>
                <a:gd name="T7" fmla="*/ 38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9" h="43">
                  <a:moveTo>
                    <a:pt x="39" y="38"/>
                  </a:moveTo>
                  <a:cubicBezTo>
                    <a:pt x="34" y="0"/>
                    <a:pt x="34" y="0"/>
                    <a:pt x="34" y="0"/>
                  </a:cubicBezTo>
                  <a:cubicBezTo>
                    <a:pt x="14" y="4"/>
                    <a:pt x="0" y="22"/>
                    <a:pt x="2" y="43"/>
                  </a:cubicBezTo>
                  <a:lnTo>
                    <a:pt x="39" y="38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" name="Freeform 14"/>
            <p:cNvSpPr/>
            <p:nvPr/>
          </p:nvSpPr>
          <p:spPr bwMode="auto">
            <a:xfrm>
              <a:off x="1987625" y="2668017"/>
              <a:ext cx="143353" cy="125636"/>
            </a:xfrm>
            <a:custGeom>
              <a:avLst/>
              <a:gdLst>
                <a:gd name="T0" fmla="*/ 0 w 41"/>
                <a:gd name="T1" fmla="*/ 5 h 36"/>
                <a:gd name="T2" fmla="*/ 41 w 41"/>
                <a:gd name="T3" fmla="*/ 35 h 36"/>
                <a:gd name="T4" fmla="*/ 36 w 41"/>
                <a:gd name="T5" fmla="*/ 0 h 36"/>
                <a:gd name="T6" fmla="*/ 0 w 41"/>
                <a:gd name="T7" fmla="*/ 5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1" h="36">
                  <a:moveTo>
                    <a:pt x="0" y="5"/>
                  </a:moveTo>
                  <a:cubicBezTo>
                    <a:pt x="5" y="23"/>
                    <a:pt x="22" y="36"/>
                    <a:pt x="41" y="35"/>
                  </a:cubicBezTo>
                  <a:cubicBezTo>
                    <a:pt x="36" y="0"/>
                    <a:pt x="36" y="0"/>
                    <a:pt x="36" y="0"/>
                  </a:cubicBezTo>
                  <a:lnTo>
                    <a:pt x="0" y="5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" name="Freeform 15"/>
            <p:cNvSpPr/>
            <p:nvPr/>
          </p:nvSpPr>
          <p:spPr bwMode="auto">
            <a:xfrm>
              <a:off x="4366651" y="3599010"/>
              <a:ext cx="153018" cy="278655"/>
            </a:xfrm>
            <a:custGeom>
              <a:avLst/>
              <a:gdLst>
                <a:gd name="T0" fmla="*/ 0 w 44"/>
                <a:gd name="T1" fmla="*/ 1 h 80"/>
                <a:gd name="T2" fmla="*/ 10 w 44"/>
                <a:gd name="T3" fmla="*/ 80 h 80"/>
                <a:gd name="T4" fmla="*/ 41 w 44"/>
                <a:gd name="T5" fmla="*/ 36 h 80"/>
                <a:gd name="T6" fmla="*/ 0 w 44"/>
                <a:gd name="T7" fmla="*/ 1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4" h="80">
                  <a:moveTo>
                    <a:pt x="0" y="1"/>
                  </a:moveTo>
                  <a:cubicBezTo>
                    <a:pt x="10" y="80"/>
                    <a:pt x="10" y="80"/>
                    <a:pt x="10" y="80"/>
                  </a:cubicBezTo>
                  <a:cubicBezTo>
                    <a:pt x="30" y="76"/>
                    <a:pt x="44" y="57"/>
                    <a:pt x="41" y="36"/>
                  </a:cubicBezTo>
                  <a:cubicBezTo>
                    <a:pt x="39" y="15"/>
                    <a:pt x="21" y="0"/>
                    <a:pt x="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/>
            </a:p>
          </p:txBody>
        </p:sp>
        <p:sp>
          <p:nvSpPr>
            <p:cNvPr id="18" name="Freeform 16"/>
            <p:cNvSpPr/>
            <p:nvPr/>
          </p:nvSpPr>
          <p:spPr bwMode="auto">
            <a:xfrm>
              <a:off x="4223297" y="3602231"/>
              <a:ext cx="135301" cy="149798"/>
            </a:xfrm>
            <a:custGeom>
              <a:avLst/>
              <a:gdLst>
                <a:gd name="T0" fmla="*/ 39 w 39"/>
                <a:gd name="T1" fmla="*/ 39 h 43"/>
                <a:gd name="T2" fmla="*/ 34 w 39"/>
                <a:gd name="T3" fmla="*/ 0 h 43"/>
                <a:gd name="T4" fmla="*/ 2 w 39"/>
                <a:gd name="T5" fmla="*/ 43 h 43"/>
                <a:gd name="T6" fmla="*/ 39 w 39"/>
                <a:gd name="T7" fmla="*/ 39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9" h="43">
                  <a:moveTo>
                    <a:pt x="39" y="39"/>
                  </a:moveTo>
                  <a:cubicBezTo>
                    <a:pt x="34" y="0"/>
                    <a:pt x="34" y="0"/>
                    <a:pt x="34" y="0"/>
                  </a:cubicBezTo>
                  <a:cubicBezTo>
                    <a:pt x="14" y="5"/>
                    <a:pt x="0" y="23"/>
                    <a:pt x="2" y="43"/>
                  </a:cubicBezTo>
                  <a:lnTo>
                    <a:pt x="39" y="39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/>
            </a:p>
          </p:txBody>
        </p:sp>
        <p:sp>
          <p:nvSpPr>
            <p:cNvPr id="19" name="Freeform 17"/>
            <p:cNvSpPr/>
            <p:nvPr/>
          </p:nvSpPr>
          <p:spPr bwMode="auto">
            <a:xfrm>
              <a:off x="4232961" y="3761692"/>
              <a:ext cx="143353" cy="122415"/>
            </a:xfrm>
            <a:custGeom>
              <a:avLst/>
              <a:gdLst>
                <a:gd name="T0" fmla="*/ 0 w 41"/>
                <a:gd name="T1" fmla="*/ 4 h 35"/>
                <a:gd name="T2" fmla="*/ 41 w 41"/>
                <a:gd name="T3" fmla="*/ 34 h 35"/>
                <a:gd name="T4" fmla="*/ 37 w 41"/>
                <a:gd name="T5" fmla="*/ 0 h 35"/>
                <a:gd name="T6" fmla="*/ 0 w 41"/>
                <a:gd name="T7" fmla="*/ 4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1" h="35">
                  <a:moveTo>
                    <a:pt x="0" y="4"/>
                  </a:moveTo>
                  <a:cubicBezTo>
                    <a:pt x="5" y="22"/>
                    <a:pt x="22" y="35"/>
                    <a:pt x="41" y="34"/>
                  </a:cubicBezTo>
                  <a:cubicBezTo>
                    <a:pt x="37" y="0"/>
                    <a:pt x="37" y="0"/>
                    <a:pt x="37" y="0"/>
                  </a:cubicBezTo>
                  <a:lnTo>
                    <a:pt x="0" y="4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" name="Freeform 18"/>
            <p:cNvSpPr/>
            <p:nvPr/>
          </p:nvSpPr>
          <p:spPr bwMode="auto">
            <a:xfrm>
              <a:off x="1325620" y="3599010"/>
              <a:ext cx="67650" cy="124026"/>
            </a:xfrm>
            <a:custGeom>
              <a:avLst/>
              <a:gdLst>
                <a:gd name="T0" fmla="*/ 19 w 19"/>
                <a:gd name="T1" fmla="*/ 30 h 36"/>
                <a:gd name="T2" fmla="*/ 14 w 19"/>
                <a:gd name="T3" fmla="*/ 35 h 36"/>
                <a:gd name="T4" fmla="*/ 9 w 19"/>
                <a:gd name="T5" fmla="*/ 36 h 36"/>
                <a:gd name="T6" fmla="*/ 3 w 19"/>
                <a:gd name="T7" fmla="*/ 32 h 36"/>
                <a:gd name="T8" fmla="*/ 0 w 19"/>
                <a:gd name="T9" fmla="*/ 6 h 36"/>
                <a:gd name="T10" fmla="*/ 5 w 19"/>
                <a:gd name="T11" fmla="*/ 1 h 36"/>
                <a:gd name="T12" fmla="*/ 10 w 19"/>
                <a:gd name="T13" fmla="*/ 0 h 36"/>
                <a:gd name="T14" fmla="*/ 15 w 19"/>
                <a:gd name="T15" fmla="*/ 4 h 36"/>
                <a:gd name="T16" fmla="*/ 19 w 19"/>
                <a:gd name="T17" fmla="*/ 30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9" h="36">
                  <a:moveTo>
                    <a:pt x="19" y="30"/>
                  </a:moveTo>
                  <a:cubicBezTo>
                    <a:pt x="19" y="32"/>
                    <a:pt x="17" y="35"/>
                    <a:pt x="14" y="35"/>
                  </a:cubicBezTo>
                  <a:cubicBezTo>
                    <a:pt x="9" y="36"/>
                    <a:pt x="9" y="36"/>
                    <a:pt x="9" y="36"/>
                  </a:cubicBezTo>
                  <a:cubicBezTo>
                    <a:pt x="6" y="36"/>
                    <a:pt x="4" y="34"/>
                    <a:pt x="3" y="32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4"/>
                    <a:pt x="2" y="1"/>
                    <a:pt x="5" y="1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13" y="0"/>
                    <a:pt x="15" y="2"/>
                    <a:pt x="15" y="4"/>
                  </a:cubicBezTo>
                  <a:lnTo>
                    <a:pt x="19" y="3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/>
            </a:p>
          </p:txBody>
        </p:sp>
        <p:sp>
          <p:nvSpPr>
            <p:cNvPr id="21" name="Freeform 19"/>
            <p:cNvSpPr/>
            <p:nvPr/>
          </p:nvSpPr>
          <p:spPr bwMode="auto">
            <a:xfrm>
              <a:off x="1396490" y="3552300"/>
              <a:ext cx="69261" cy="164293"/>
            </a:xfrm>
            <a:custGeom>
              <a:avLst/>
              <a:gdLst>
                <a:gd name="T0" fmla="*/ 20 w 20"/>
                <a:gd name="T1" fmla="*/ 40 h 47"/>
                <a:gd name="T2" fmla="*/ 16 w 20"/>
                <a:gd name="T3" fmla="*/ 46 h 47"/>
                <a:gd name="T4" fmla="*/ 10 w 20"/>
                <a:gd name="T5" fmla="*/ 46 h 47"/>
                <a:gd name="T6" fmla="*/ 5 w 20"/>
                <a:gd name="T7" fmla="*/ 42 h 47"/>
                <a:gd name="T8" fmla="*/ 0 w 20"/>
                <a:gd name="T9" fmla="*/ 7 h 47"/>
                <a:gd name="T10" fmla="*/ 5 w 20"/>
                <a:gd name="T11" fmla="*/ 1 h 47"/>
                <a:gd name="T12" fmla="*/ 10 w 20"/>
                <a:gd name="T13" fmla="*/ 1 h 47"/>
                <a:gd name="T14" fmla="*/ 16 w 20"/>
                <a:gd name="T15" fmla="*/ 5 h 47"/>
                <a:gd name="T16" fmla="*/ 20 w 20"/>
                <a:gd name="T17" fmla="*/ 40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0" h="47">
                  <a:moveTo>
                    <a:pt x="20" y="40"/>
                  </a:moveTo>
                  <a:cubicBezTo>
                    <a:pt x="20" y="43"/>
                    <a:pt x="18" y="45"/>
                    <a:pt x="16" y="46"/>
                  </a:cubicBezTo>
                  <a:cubicBezTo>
                    <a:pt x="10" y="46"/>
                    <a:pt x="10" y="46"/>
                    <a:pt x="10" y="46"/>
                  </a:cubicBezTo>
                  <a:cubicBezTo>
                    <a:pt x="8" y="47"/>
                    <a:pt x="5" y="45"/>
                    <a:pt x="5" y="42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4"/>
                    <a:pt x="2" y="2"/>
                    <a:pt x="5" y="1"/>
                  </a:cubicBezTo>
                  <a:cubicBezTo>
                    <a:pt x="10" y="1"/>
                    <a:pt x="10" y="1"/>
                    <a:pt x="10" y="1"/>
                  </a:cubicBezTo>
                  <a:cubicBezTo>
                    <a:pt x="13" y="0"/>
                    <a:pt x="15" y="2"/>
                    <a:pt x="16" y="5"/>
                  </a:cubicBezTo>
                  <a:lnTo>
                    <a:pt x="20" y="4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/>
            </a:p>
          </p:txBody>
        </p:sp>
        <p:sp>
          <p:nvSpPr>
            <p:cNvPr id="22" name="Freeform 20"/>
            <p:cNvSpPr/>
            <p:nvPr/>
          </p:nvSpPr>
          <p:spPr bwMode="auto">
            <a:xfrm>
              <a:off x="1465752" y="3500757"/>
              <a:ext cx="75703" cy="206172"/>
            </a:xfrm>
            <a:custGeom>
              <a:avLst/>
              <a:gdLst>
                <a:gd name="T0" fmla="*/ 22 w 22"/>
                <a:gd name="T1" fmla="*/ 52 h 59"/>
                <a:gd name="T2" fmla="*/ 17 w 22"/>
                <a:gd name="T3" fmla="*/ 58 h 59"/>
                <a:gd name="T4" fmla="*/ 12 w 22"/>
                <a:gd name="T5" fmla="*/ 59 h 59"/>
                <a:gd name="T6" fmla="*/ 6 w 22"/>
                <a:gd name="T7" fmla="*/ 54 h 59"/>
                <a:gd name="T8" fmla="*/ 1 w 22"/>
                <a:gd name="T9" fmla="*/ 7 h 59"/>
                <a:gd name="T10" fmla="*/ 5 w 22"/>
                <a:gd name="T11" fmla="*/ 1 h 59"/>
                <a:gd name="T12" fmla="*/ 10 w 22"/>
                <a:gd name="T13" fmla="*/ 0 h 59"/>
                <a:gd name="T14" fmla="*/ 16 w 22"/>
                <a:gd name="T15" fmla="*/ 5 h 59"/>
                <a:gd name="T16" fmla="*/ 22 w 22"/>
                <a:gd name="T17" fmla="*/ 52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2" h="59">
                  <a:moveTo>
                    <a:pt x="22" y="52"/>
                  </a:moveTo>
                  <a:cubicBezTo>
                    <a:pt x="22" y="55"/>
                    <a:pt x="20" y="58"/>
                    <a:pt x="17" y="58"/>
                  </a:cubicBezTo>
                  <a:cubicBezTo>
                    <a:pt x="12" y="59"/>
                    <a:pt x="12" y="59"/>
                    <a:pt x="12" y="59"/>
                  </a:cubicBezTo>
                  <a:cubicBezTo>
                    <a:pt x="9" y="59"/>
                    <a:pt x="7" y="57"/>
                    <a:pt x="6" y="54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0" y="4"/>
                    <a:pt x="2" y="1"/>
                    <a:pt x="5" y="1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13" y="0"/>
                    <a:pt x="15" y="2"/>
                    <a:pt x="16" y="5"/>
                  </a:cubicBezTo>
                  <a:lnTo>
                    <a:pt x="22" y="5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/>
            </a:p>
          </p:txBody>
        </p:sp>
        <p:sp>
          <p:nvSpPr>
            <p:cNvPr id="23" name="Freeform 21"/>
            <p:cNvSpPr/>
            <p:nvPr/>
          </p:nvSpPr>
          <p:spPr bwMode="auto">
            <a:xfrm>
              <a:off x="1330451" y="3713370"/>
              <a:ext cx="302815" cy="83758"/>
            </a:xfrm>
            <a:custGeom>
              <a:avLst/>
              <a:gdLst>
                <a:gd name="T0" fmla="*/ 7 w 87"/>
                <a:gd name="T1" fmla="*/ 23 h 24"/>
                <a:gd name="T2" fmla="*/ 1 w 87"/>
                <a:gd name="T3" fmla="*/ 19 h 24"/>
                <a:gd name="T4" fmla="*/ 1 w 87"/>
                <a:gd name="T5" fmla="*/ 15 h 24"/>
                <a:gd name="T6" fmla="*/ 5 w 87"/>
                <a:gd name="T7" fmla="*/ 9 h 24"/>
                <a:gd name="T8" fmla="*/ 81 w 87"/>
                <a:gd name="T9" fmla="*/ 0 h 24"/>
                <a:gd name="T10" fmla="*/ 86 w 87"/>
                <a:gd name="T11" fmla="*/ 4 h 24"/>
                <a:gd name="T12" fmla="*/ 87 w 87"/>
                <a:gd name="T13" fmla="*/ 9 h 24"/>
                <a:gd name="T14" fmla="*/ 83 w 87"/>
                <a:gd name="T15" fmla="*/ 14 h 24"/>
                <a:gd name="T16" fmla="*/ 7 w 87"/>
                <a:gd name="T17" fmla="*/ 23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7" h="24">
                  <a:moveTo>
                    <a:pt x="7" y="23"/>
                  </a:moveTo>
                  <a:cubicBezTo>
                    <a:pt x="4" y="24"/>
                    <a:pt x="1" y="22"/>
                    <a:pt x="1" y="19"/>
                  </a:cubicBezTo>
                  <a:cubicBezTo>
                    <a:pt x="1" y="15"/>
                    <a:pt x="1" y="15"/>
                    <a:pt x="1" y="15"/>
                  </a:cubicBezTo>
                  <a:cubicBezTo>
                    <a:pt x="0" y="12"/>
                    <a:pt x="2" y="10"/>
                    <a:pt x="5" y="9"/>
                  </a:cubicBezTo>
                  <a:cubicBezTo>
                    <a:pt x="81" y="0"/>
                    <a:pt x="81" y="0"/>
                    <a:pt x="81" y="0"/>
                  </a:cubicBezTo>
                  <a:cubicBezTo>
                    <a:pt x="84" y="0"/>
                    <a:pt x="86" y="2"/>
                    <a:pt x="86" y="4"/>
                  </a:cubicBezTo>
                  <a:cubicBezTo>
                    <a:pt x="87" y="9"/>
                    <a:pt x="87" y="9"/>
                    <a:pt x="87" y="9"/>
                  </a:cubicBezTo>
                  <a:cubicBezTo>
                    <a:pt x="87" y="11"/>
                    <a:pt x="85" y="14"/>
                    <a:pt x="83" y="14"/>
                  </a:cubicBezTo>
                  <a:lnTo>
                    <a:pt x="7" y="23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/>
            </a:p>
          </p:txBody>
        </p:sp>
        <p:sp>
          <p:nvSpPr>
            <p:cNvPr id="24" name="Freeform 22"/>
            <p:cNvSpPr/>
            <p:nvPr/>
          </p:nvSpPr>
          <p:spPr bwMode="auto">
            <a:xfrm>
              <a:off x="1541455" y="3536193"/>
              <a:ext cx="70872" cy="159461"/>
            </a:xfrm>
            <a:custGeom>
              <a:avLst/>
              <a:gdLst>
                <a:gd name="T0" fmla="*/ 20 w 20"/>
                <a:gd name="T1" fmla="*/ 40 h 46"/>
                <a:gd name="T2" fmla="*/ 15 w 20"/>
                <a:gd name="T3" fmla="*/ 45 h 46"/>
                <a:gd name="T4" fmla="*/ 10 w 20"/>
                <a:gd name="T5" fmla="*/ 46 h 46"/>
                <a:gd name="T6" fmla="*/ 5 w 20"/>
                <a:gd name="T7" fmla="*/ 42 h 46"/>
                <a:gd name="T8" fmla="*/ 0 w 20"/>
                <a:gd name="T9" fmla="*/ 7 h 46"/>
                <a:gd name="T10" fmla="*/ 5 w 20"/>
                <a:gd name="T11" fmla="*/ 1 h 46"/>
                <a:gd name="T12" fmla="*/ 10 w 20"/>
                <a:gd name="T13" fmla="*/ 1 h 46"/>
                <a:gd name="T14" fmla="*/ 15 w 20"/>
                <a:gd name="T15" fmla="*/ 5 h 46"/>
                <a:gd name="T16" fmla="*/ 20 w 20"/>
                <a:gd name="T17" fmla="*/ 40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0" h="46">
                  <a:moveTo>
                    <a:pt x="20" y="40"/>
                  </a:moveTo>
                  <a:cubicBezTo>
                    <a:pt x="20" y="43"/>
                    <a:pt x="18" y="45"/>
                    <a:pt x="15" y="45"/>
                  </a:cubicBezTo>
                  <a:cubicBezTo>
                    <a:pt x="10" y="46"/>
                    <a:pt x="10" y="46"/>
                    <a:pt x="10" y="46"/>
                  </a:cubicBezTo>
                  <a:cubicBezTo>
                    <a:pt x="7" y="46"/>
                    <a:pt x="5" y="45"/>
                    <a:pt x="5" y="42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4"/>
                    <a:pt x="2" y="2"/>
                    <a:pt x="5" y="1"/>
                  </a:cubicBezTo>
                  <a:cubicBezTo>
                    <a:pt x="10" y="1"/>
                    <a:pt x="10" y="1"/>
                    <a:pt x="10" y="1"/>
                  </a:cubicBezTo>
                  <a:cubicBezTo>
                    <a:pt x="13" y="0"/>
                    <a:pt x="15" y="2"/>
                    <a:pt x="15" y="5"/>
                  </a:cubicBezTo>
                  <a:lnTo>
                    <a:pt x="20" y="4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/>
            </a:p>
          </p:txBody>
        </p:sp>
        <p:sp>
          <p:nvSpPr>
            <p:cNvPr id="25" name="Freeform 23"/>
            <p:cNvSpPr/>
            <p:nvPr/>
          </p:nvSpPr>
          <p:spPr bwMode="auto">
            <a:xfrm>
              <a:off x="4495509" y="2204130"/>
              <a:ext cx="66039" cy="125636"/>
            </a:xfrm>
            <a:custGeom>
              <a:avLst/>
              <a:gdLst>
                <a:gd name="T0" fmla="*/ 18 w 19"/>
                <a:gd name="T1" fmla="*/ 29 h 36"/>
                <a:gd name="T2" fmla="*/ 14 w 19"/>
                <a:gd name="T3" fmla="*/ 35 h 36"/>
                <a:gd name="T4" fmla="*/ 9 w 19"/>
                <a:gd name="T5" fmla="*/ 36 h 36"/>
                <a:gd name="T6" fmla="*/ 3 w 19"/>
                <a:gd name="T7" fmla="*/ 31 h 36"/>
                <a:gd name="T8" fmla="*/ 0 w 19"/>
                <a:gd name="T9" fmla="*/ 6 h 36"/>
                <a:gd name="T10" fmla="*/ 5 w 19"/>
                <a:gd name="T11" fmla="*/ 1 h 36"/>
                <a:gd name="T12" fmla="*/ 10 w 19"/>
                <a:gd name="T13" fmla="*/ 0 h 36"/>
                <a:gd name="T14" fmla="*/ 15 w 19"/>
                <a:gd name="T15" fmla="*/ 4 h 36"/>
                <a:gd name="T16" fmla="*/ 18 w 19"/>
                <a:gd name="T17" fmla="*/ 29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9" h="36">
                  <a:moveTo>
                    <a:pt x="18" y="29"/>
                  </a:moveTo>
                  <a:cubicBezTo>
                    <a:pt x="19" y="32"/>
                    <a:pt x="17" y="35"/>
                    <a:pt x="14" y="35"/>
                  </a:cubicBezTo>
                  <a:cubicBezTo>
                    <a:pt x="9" y="36"/>
                    <a:pt x="9" y="36"/>
                    <a:pt x="9" y="36"/>
                  </a:cubicBezTo>
                  <a:cubicBezTo>
                    <a:pt x="6" y="36"/>
                    <a:pt x="4" y="34"/>
                    <a:pt x="3" y="31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2" y="1"/>
                    <a:pt x="5" y="1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12" y="0"/>
                    <a:pt x="15" y="1"/>
                    <a:pt x="15" y="4"/>
                  </a:cubicBezTo>
                  <a:lnTo>
                    <a:pt x="18" y="29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/>
            </a:p>
          </p:txBody>
        </p:sp>
        <p:sp>
          <p:nvSpPr>
            <p:cNvPr id="26" name="Freeform 24"/>
            <p:cNvSpPr/>
            <p:nvPr/>
          </p:nvSpPr>
          <p:spPr bwMode="auto">
            <a:xfrm>
              <a:off x="4564768" y="2159030"/>
              <a:ext cx="69261" cy="161072"/>
            </a:xfrm>
            <a:custGeom>
              <a:avLst/>
              <a:gdLst>
                <a:gd name="T0" fmla="*/ 20 w 20"/>
                <a:gd name="T1" fmla="*/ 40 h 46"/>
                <a:gd name="T2" fmla="*/ 15 w 20"/>
                <a:gd name="T3" fmla="*/ 45 h 46"/>
                <a:gd name="T4" fmla="*/ 10 w 20"/>
                <a:gd name="T5" fmla="*/ 46 h 46"/>
                <a:gd name="T6" fmla="*/ 5 w 20"/>
                <a:gd name="T7" fmla="*/ 42 h 46"/>
                <a:gd name="T8" fmla="*/ 0 w 20"/>
                <a:gd name="T9" fmla="*/ 7 h 46"/>
                <a:gd name="T10" fmla="*/ 5 w 20"/>
                <a:gd name="T11" fmla="*/ 1 h 46"/>
                <a:gd name="T12" fmla="*/ 10 w 20"/>
                <a:gd name="T13" fmla="*/ 0 h 46"/>
                <a:gd name="T14" fmla="*/ 15 w 20"/>
                <a:gd name="T15" fmla="*/ 5 h 46"/>
                <a:gd name="T16" fmla="*/ 20 w 20"/>
                <a:gd name="T17" fmla="*/ 40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0" h="46">
                  <a:moveTo>
                    <a:pt x="20" y="40"/>
                  </a:moveTo>
                  <a:cubicBezTo>
                    <a:pt x="20" y="43"/>
                    <a:pt x="18" y="45"/>
                    <a:pt x="15" y="45"/>
                  </a:cubicBezTo>
                  <a:cubicBezTo>
                    <a:pt x="10" y="46"/>
                    <a:pt x="10" y="46"/>
                    <a:pt x="10" y="46"/>
                  </a:cubicBezTo>
                  <a:cubicBezTo>
                    <a:pt x="7" y="46"/>
                    <a:pt x="5" y="44"/>
                    <a:pt x="5" y="42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4"/>
                    <a:pt x="2" y="1"/>
                    <a:pt x="5" y="1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13" y="0"/>
                    <a:pt x="15" y="2"/>
                    <a:pt x="15" y="5"/>
                  </a:cubicBezTo>
                  <a:lnTo>
                    <a:pt x="20" y="4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/>
            </a:p>
          </p:txBody>
        </p:sp>
        <p:sp>
          <p:nvSpPr>
            <p:cNvPr id="27" name="Freeform 25"/>
            <p:cNvSpPr/>
            <p:nvPr/>
          </p:nvSpPr>
          <p:spPr bwMode="auto">
            <a:xfrm>
              <a:off x="4634030" y="2107488"/>
              <a:ext cx="77314" cy="204562"/>
            </a:xfrm>
            <a:custGeom>
              <a:avLst/>
              <a:gdLst>
                <a:gd name="T0" fmla="*/ 21 w 22"/>
                <a:gd name="T1" fmla="*/ 52 h 59"/>
                <a:gd name="T2" fmla="*/ 17 w 22"/>
                <a:gd name="T3" fmla="*/ 58 h 59"/>
                <a:gd name="T4" fmla="*/ 12 w 22"/>
                <a:gd name="T5" fmla="*/ 58 h 59"/>
                <a:gd name="T6" fmla="*/ 6 w 22"/>
                <a:gd name="T7" fmla="*/ 54 h 59"/>
                <a:gd name="T8" fmla="*/ 0 w 22"/>
                <a:gd name="T9" fmla="*/ 6 h 59"/>
                <a:gd name="T10" fmla="*/ 5 w 22"/>
                <a:gd name="T11" fmla="*/ 1 h 59"/>
                <a:gd name="T12" fmla="*/ 10 w 22"/>
                <a:gd name="T13" fmla="*/ 0 h 59"/>
                <a:gd name="T14" fmla="*/ 16 w 22"/>
                <a:gd name="T15" fmla="*/ 4 h 59"/>
                <a:gd name="T16" fmla="*/ 21 w 22"/>
                <a:gd name="T17" fmla="*/ 52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2" h="59">
                  <a:moveTo>
                    <a:pt x="21" y="52"/>
                  </a:moveTo>
                  <a:cubicBezTo>
                    <a:pt x="22" y="55"/>
                    <a:pt x="20" y="57"/>
                    <a:pt x="17" y="58"/>
                  </a:cubicBezTo>
                  <a:cubicBezTo>
                    <a:pt x="12" y="58"/>
                    <a:pt x="12" y="58"/>
                    <a:pt x="12" y="58"/>
                  </a:cubicBezTo>
                  <a:cubicBezTo>
                    <a:pt x="9" y="59"/>
                    <a:pt x="7" y="57"/>
                    <a:pt x="6" y="54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4"/>
                    <a:pt x="2" y="1"/>
                    <a:pt x="5" y="1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13" y="0"/>
                    <a:pt x="15" y="2"/>
                    <a:pt x="16" y="4"/>
                  </a:cubicBezTo>
                  <a:lnTo>
                    <a:pt x="21" y="5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/>
            </a:p>
          </p:txBody>
        </p:sp>
        <p:sp>
          <p:nvSpPr>
            <p:cNvPr id="28" name="Freeform 26"/>
            <p:cNvSpPr/>
            <p:nvPr/>
          </p:nvSpPr>
          <p:spPr bwMode="auto">
            <a:xfrm>
              <a:off x="4498729" y="2316881"/>
              <a:ext cx="302815" cy="86979"/>
            </a:xfrm>
            <a:custGeom>
              <a:avLst/>
              <a:gdLst>
                <a:gd name="T0" fmla="*/ 6 w 87"/>
                <a:gd name="T1" fmla="*/ 24 h 25"/>
                <a:gd name="T2" fmla="*/ 1 w 87"/>
                <a:gd name="T3" fmla="*/ 20 h 25"/>
                <a:gd name="T4" fmla="*/ 0 w 87"/>
                <a:gd name="T5" fmla="*/ 16 h 25"/>
                <a:gd name="T6" fmla="*/ 5 w 87"/>
                <a:gd name="T7" fmla="*/ 10 h 25"/>
                <a:gd name="T8" fmla="*/ 81 w 87"/>
                <a:gd name="T9" fmla="*/ 1 h 25"/>
                <a:gd name="T10" fmla="*/ 86 w 87"/>
                <a:gd name="T11" fmla="*/ 5 h 25"/>
                <a:gd name="T12" fmla="*/ 87 w 87"/>
                <a:gd name="T13" fmla="*/ 9 h 25"/>
                <a:gd name="T14" fmla="*/ 82 w 87"/>
                <a:gd name="T15" fmla="*/ 15 h 25"/>
                <a:gd name="T16" fmla="*/ 6 w 87"/>
                <a:gd name="T17" fmla="*/ 24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7" h="25">
                  <a:moveTo>
                    <a:pt x="6" y="24"/>
                  </a:moveTo>
                  <a:cubicBezTo>
                    <a:pt x="4" y="25"/>
                    <a:pt x="1" y="23"/>
                    <a:pt x="1" y="20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0" y="13"/>
                    <a:pt x="2" y="10"/>
                    <a:pt x="5" y="10"/>
                  </a:cubicBezTo>
                  <a:cubicBezTo>
                    <a:pt x="81" y="1"/>
                    <a:pt x="81" y="1"/>
                    <a:pt x="81" y="1"/>
                  </a:cubicBezTo>
                  <a:cubicBezTo>
                    <a:pt x="83" y="0"/>
                    <a:pt x="86" y="2"/>
                    <a:pt x="86" y="5"/>
                  </a:cubicBezTo>
                  <a:cubicBezTo>
                    <a:pt x="87" y="9"/>
                    <a:pt x="87" y="9"/>
                    <a:pt x="87" y="9"/>
                  </a:cubicBezTo>
                  <a:cubicBezTo>
                    <a:pt x="87" y="12"/>
                    <a:pt x="85" y="14"/>
                    <a:pt x="82" y="15"/>
                  </a:cubicBezTo>
                  <a:lnTo>
                    <a:pt x="6" y="24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/>
            </a:p>
          </p:txBody>
        </p:sp>
        <p:sp>
          <p:nvSpPr>
            <p:cNvPr id="29" name="Freeform 27"/>
            <p:cNvSpPr/>
            <p:nvPr/>
          </p:nvSpPr>
          <p:spPr bwMode="auto">
            <a:xfrm>
              <a:off x="4711344" y="2141312"/>
              <a:ext cx="69261" cy="161072"/>
            </a:xfrm>
            <a:custGeom>
              <a:avLst/>
              <a:gdLst>
                <a:gd name="T0" fmla="*/ 20 w 20"/>
                <a:gd name="T1" fmla="*/ 40 h 46"/>
                <a:gd name="T2" fmla="*/ 15 w 20"/>
                <a:gd name="T3" fmla="*/ 45 h 46"/>
                <a:gd name="T4" fmla="*/ 10 w 20"/>
                <a:gd name="T5" fmla="*/ 46 h 46"/>
                <a:gd name="T6" fmla="*/ 4 w 20"/>
                <a:gd name="T7" fmla="*/ 42 h 46"/>
                <a:gd name="T8" fmla="*/ 0 w 20"/>
                <a:gd name="T9" fmla="*/ 6 h 46"/>
                <a:gd name="T10" fmla="*/ 4 w 20"/>
                <a:gd name="T11" fmla="*/ 1 h 46"/>
                <a:gd name="T12" fmla="*/ 10 w 20"/>
                <a:gd name="T13" fmla="*/ 0 h 46"/>
                <a:gd name="T14" fmla="*/ 15 w 20"/>
                <a:gd name="T15" fmla="*/ 5 h 46"/>
                <a:gd name="T16" fmla="*/ 20 w 20"/>
                <a:gd name="T17" fmla="*/ 40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0" h="46">
                  <a:moveTo>
                    <a:pt x="20" y="40"/>
                  </a:moveTo>
                  <a:cubicBezTo>
                    <a:pt x="20" y="42"/>
                    <a:pt x="18" y="45"/>
                    <a:pt x="15" y="45"/>
                  </a:cubicBezTo>
                  <a:cubicBezTo>
                    <a:pt x="10" y="46"/>
                    <a:pt x="10" y="46"/>
                    <a:pt x="10" y="46"/>
                  </a:cubicBezTo>
                  <a:cubicBezTo>
                    <a:pt x="7" y="46"/>
                    <a:pt x="5" y="44"/>
                    <a:pt x="4" y="42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4"/>
                    <a:pt x="2" y="1"/>
                    <a:pt x="4" y="1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12" y="0"/>
                    <a:pt x="15" y="2"/>
                    <a:pt x="15" y="5"/>
                  </a:cubicBezTo>
                  <a:lnTo>
                    <a:pt x="20" y="4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/>
            </a:p>
          </p:txBody>
        </p:sp>
        <p:sp>
          <p:nvSpPr>
            <p:cNvPr id="30" name="Freeform 28"/>
            <p:cNvSpPr/>
            <p:nvPr/>
          </p:nvSpPr>
          <p:spPr bwMode="auto">
            <a:xfrm>
              <a:off x="723211" y="2880632"/>
              <a:ext cx="56375" cy="77314"/>
            </a:xfrm>
            <a:custGeom>
              <a:avLst/>
              <a:gdLst>
                <a:gd name="T0" fmla="*/ 16 w 16"/>
                <a:gd name="T1" fmla="*/ 16 h 22"/>
                <a:gd name="T2" fmla="*/ 12 w 16"/>
                <a:gd name="T3" fmla="*/ 21 h 22"/>
                <a:gd name="T4" fmla="*/ 7 w 16"/>
                <a:gd name="T5" fmla="*/ 22 h 22"/>
                <a:gd name="T6" fmla="*/ 1 w 16"/>
                <a:gd name="T7" fmla="*/ 18 h 22"/>
                <a:gd name="T8" fmla="*/ 0 w 16"/>
                <a:gd name="T9" fmla="*/ 6 h 22"/>
                <a:gd name="T10" fmla="*/ 4 w 16"/>
                <a:gd name="T11" fmla="*/ 1 h 22"/>
                <a:gd name="T12" fmla="*/ 9 w 16"/>
                <a:gd name="T13" fmla="*/ 0 h 22"/>
                <a:gd name="T14" fmla="*/ 15 w 16"/>
                <a:gd name="T15" fmla="*/ 4 h 22"/>
                <a:gd name="T16" fmla="*/ 16 w 16"/>
                <a:gd name="T17" fmla="*/ 16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6" h="22">
                  <a:moveTo>
                    <a:pt x="16" y="16"/>
                  </a:moveTo>
                  <a:cubicBezTo>
                    <a:pt x="16" y="18"/>
                    <a:pt x="14" y="21"/>
                    <a:pt x="12" y="21"/>
                  </a:cubicBezTo>
                  <a:cubicBezTo>
                    <a:pt x="7" y="22"/>
                    <a:pt x="7" y="22"/>
                    <a:pt x="7" y="22"/>
                  </a:cubicBezTo>
                  <a:cubicBezTo>
                    <a:pt x="4" y="22"/>
                    <a:pt x="2" y="20"/>
                    <a:pt x="1" y="18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1" y="1"/>
                    <a:pt x="4" y="1"/>
                  </a:cubicBezTo>
                  <a:cubicBezTo>
                    <a:pt x="9" y="0"/>
                    <a:pt x="9" y="0"/>
                    <a:pt x="9" y="0"/>
                  </a:cubicBezTo>
                  <a:cubicBezTo>
                    <a:pt x="12" y="0"/>
                    <a:pt x="14" y="1"/>
                    <a:pt x="15" y="4"/>
                  </a:cubicBezTo>
                  <a:lnTo>
                    <a:pt x="16" y="16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/>
            </a:p>
          </p:txBody>
        </p:sp>
        <p:sp>
          <p:nvSpPr>
            <p:cNvPr id="31" name="Freeform 29"/>
            <p:cNvSpPr/>
            <p:nvPr/>
          </p:nvSpPr>
          <p:spPr bwMode="auto">
            <a:xfrm>
              <a:off x="790862" y="2829089"/>
              <a:ext cx="61208" cy="117583"/>
            </a:xfrm>
            <a:custGeom>
              <a:avLst/>
              <a:gdLst>
                <a:gd name="T0" fmla="*/ 18 w 18"/>
                <a:gd name="T1" fmla="*/ 28 h 34"/>
                <a:gd name="T2" fmla="*/ 14 w 18"/>
                <a:gd name="T3" fmla="*/ 34 h 34"/>
                <a:gd name="T4" fmla="*/ 9 w 18"/>
                <a:gd name="T5" fmla="*/ 34 h 34"/>
                <a:gd name="T6" fmla="*/ 3 w 18"/>
                <a:gd name="T7" fmla="*/ 30 h 34"/>
                <a:gd name="T8" fmla="*/ 0 w 18"/>
                <a:gd name="T9" fmla="*/ 7 h 34"/>
                <a:gd name="T10" fmla="*/ 5 w 18"/>
                <a:gd name="T11" fmla="*/ 1 h 34"/>
                <a:gd name="T12" fmla="*/ 10 w 18"/>
                <a:gd name="T13" fmla="*/ 1 h 34"/>
                <a:gd name="T14" fmla="*/ 15 w 18"/>
                <a:gd name="T15" fmla="*/ 5 h 34"/>
                <a:gd name="T16" fmla="*/ 18 w 18"/>
                <a:gd name="T17" fmla="*/ 28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8" h="34">
                  <a:moveTo>
                    <a:pt x="18" y="28"/>
                  </a:moveTo>
                  <a:cubicBezTo>
                    <a:pt x="18" y="31"/>
                    <a:pt x="16" y="33"/>
                    <a:pt x="14" y="34"/>
                  </a:cubicBezTo>
                  <a:cubicBezTo>
                    <a:pt x="9" y="34"/>
                    <a:pt x="9" y="34"/>
                    <a:pt x="9" y="34"/>
                  </a:cubicBezTo>
                  <a:cubicBezTo>
                    <a:pt x="6" y="34"/>
                    <a:pt x="4" y="33"/>
                    <a:pt x="3" y="30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4"/>
                    <a:pt x="2" y="2"/>
                    <a:pt x="5" y="1"/>
                  </a:cubicBezTo>
                  <a:cubicBezTo>
                    <a:pt x="10" y="1"/>
                    <a:pt x="10" y="1"/>
                    <a:pt x="10" y="1"/>
                  </a:cubicBezTo>
                  <a:cubicBezTo>
                    <a:pt x="12" y="0"/>
                    <a:pt x="15" y="2"/>
                    <a:pt x="15" y="5"/>
                  </a:cubicBezTo>
                  <a:lnTo>
                    <a:pt x="18" y="28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/>
            </a:p>
          </p:txBody>
        </p:sp>
        <p:sp>
          <p:nvSpPr>
            <p:cNvPr id="32" name="Freeform 30"/>
            <p:cNvSpPr/>
            <p:nvPr/>
          </p:nvSpPr>
          <p:spPr bwMode="auto">
            <a:xfrm>
              <a:off x="852068" y="2782378"/>
              <a:ext cx="70872" cy="157850"/>
            </a:xfrm>
            <a:custGeom>
              <a:avLst/>
              <a:gdLst>
                <a:gd name="T0" fmla="*/ 19 w 20"/>
                <a:gd name="T1" fmla="*/ 39 h 45"/>
                <a:gd name="T2" fmla="*/ 15 w 20"/>
                <a:gd name="T3" fmla="*/ 44 h 45"/>
                <a:gd name="T4" fmla="*/ 10 w 20"/>
                <a:gd name="T5" fmla="*/ 45 h 45"/>
                <a:gd name="T6" fmla="*/ 5 w 20"/>
                <a:gd name="T7" fmla="*/ 41 h 45"/>
                <a:gd name="T8" fmla="*/ 1 w 20"/>
                <a:gd name="T9" fmla="*/ 7 h 45"/>
                <a:gd name="T10" fmla="*/ 5 w 20"/>
                <a:gd name="T11" fmla="*/ 1 h 45"/>
                <a:gd name="T12" fmla="*/ 10 w 20"/>
                <a:gd name="T13" fmla="*/ 1 h 45"/>
                <a:gd name="T14" fmla="*/ 15 w 20"/>
                <a:gd name="T15" fmla="*/ 5 h 45"/>
                <a:gd name="T16" fmla="*/ 19 w 20"/>
                <a:gd name="T17" fmla="*/ 39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0" h="45">
                  <a:moveTo>
                    <a:pt x="19" y="39"/>
                  </a:moveTo>
                  <a:cubicBezTo>
                    <a:pt x="20" y="41"/>
                    <a:pt x="18" y="44"/>
                    <a:pt x="15" y="44"/>
                  </a:cubicBezTo>
                  <a:cubicBezTo>
                    <a:pt x="10" y="45"/>
                    <a:pt x="10" y="45"/>
                    <a:pt x="10" y="45"/>
                  </a:cubicBezTo>
                  <a:cubicBezTo>
                    <a:pt x="8" y="45"/>
                    <a:pt x="5" y="43"/>
                    <a:pt x="5" y="41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0" y="4"/>
                    <a:pt x="2" y="2"/>
                    <a:pt x="5" y="1"/>
                  </a:cubicBezTo>
                  <a:cubicBezTo>
                    <a:pt x="10" y="1"/>
                    <a:pt x="10" y="1"/>
                    <a:pt x="10" y="1"/>
                  </a:cubicBezTo>
                  <a:cubicBezTo>
                    <a:pt x="13" y="0"/>
                    <a:pt x="15" y="2"/>
                    <a:pt x="15" y="5"/>
                  </a:cubicBezTo>
                  <a:lnTo>
                    <a:pt x="19" y="39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/>
            </a:p>
          </p:txBody>
        </p:sp>
        <p:sp>
          <p:nvSpPr>
            <p:cNvPr id="33" name="Freeform 31"/>
            <p:cNvSpPr/>
            <p:nvPr/>
          </p:nvSpPr>
          <p:spPr bwMode="auto">
            <a:xfrm>
              <a:off x="713547" y="2734057"/>
              <a:ext cx="149796" cy="132078"/>
            </a:xfrm>
            <a:custGeom>
              <a:avLst/>
              <a:gdLst>
                <a:gd name="T0" fmla="*/ 2 w 43"/>
                <a:gd name="T1" fmla="*/ 38 h 38"/>
                <a:gd name="T2" fmla="*/ 1 w 43"/>
                <a:gd name="T3" fmla="*/ 38 h 38"/>
                <a:gd name="T4" fmla="*/ 0 w 43"/>
                <a:gd name="T5" fmla="*/ 35 h 38"/>
                <a:gd name="T6" fmla="*/ 13 w 43"/>
                <a:gd name="T7" fmla="*/ 19 h 38"/>
                <a:gd name="T8" fmla="*/ 14 w 43"/>
                <a:gd name="T9" fmla="*/ 18 h 38"/>
                <a:gd name="T10" fmla="*/ 26 w 43"/>
                <a:gd name="T11" fmla="*/ 17 h 38"/>
                <a:gd name="T12" fmla="*/ 39 w 43"/>
                <a:gd name="T13" fmla="*/ 1 h 38"/>
                <a:gd name="T14" fmla="*/ 42 w 43"/>
                <a:gd name="T15" fmla="*/ 1 h 38"/>
                <a:gd name="T16" fmla="*/ 42 w 43"/>
                <a:gd name="T17" fmla="*/ 4 h 38"/>
                <a:gd name="T18" fmla="*/ 29 w 43"/>
                <a:gd name="T19" fmla="*/ 20 h 38"/>
                <a:gd name="T20" fmla="*/ 28 w 43"/>
                <a:gd name="T21" fmla="*/ 21 h 38"/>
                <a:gd name="T22" fmla="*/ 15 w 43"/>
                <a:gd name="T23" fmla="*/ 22 h 38"/>
                <a:gd name="T24" fmla="*/ 3 w 43"/>
                <a:gd name="T25" fmla="*/ 37 h 38"/>
                <a:gd name="T26" fmla="*/ 2 w 43"/>
                <a:gd name="T27" fmla="*/ 38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3" h="38">
                  <a:moveTo>
                    <a:pt x="2" y="38"/>
                  </a:moveTo>
                  <a:cubicBezTo>
                    <a:pt x="2" y="38"/>
                    <a:pt x="1" y="38"/>
                    <a:pt x="1" y="38"/>
                  </a:cubicBezTo>
                  <a:cubicBezTo>
                    <a:pt x="0" y="37"/>
                    <a:pt x="0" y="36"/>
                    <a:pt x="0" y="35"/>
                  </a:cubicBezTo>
                  <a:cubicBezTo>
                    <a:pt x="13" y="19"/>
                    <a:pt x="13" y="19"/>
                    <a:pt x="13" y="19"/>
                  </a:cubicBezTo>
                  <a:cubicBezTo>
                    <a:pt x="13" y="19"/>
                    <a:pt x="14" y="18"/>
                    <a:pt x="14" y="18"/>
                  </a:cubicBezTo>
                  <a:cubicBezTo>
                    <a:pt x="26" y="17"/>
                    <a:pt x="26" y="17"/>
                    <a:pt x="26" y="17"/>
                  </a:cubicBezTo>
                  <a:cubicBezTo>
                    <a:pt x="39" y="1"/>
                    <a:pt x="39" y="1"/>
                    <a:pt x="39" y="1"/>
                  </a:cubicBezTo>
                  <a:cubicBezTo>
                    <a:pt x="40" y="0"/>
                    <a:pt x="41" y="0"/>
                    <a:pt x="42" y="1"/>
                  </a:cubicBezTo>
                  <a:cubicBezTo>
                    <a:pt x="43" y="2"/>
                    <a:pt x="43" y="3"/>
                    <a:pt x="42" y="4"/>
                  </a:cubicBezTo>
                  <a:cubicBezTo>
                    <a:pt x="29" y="20"/>
                    <a:pt x="29" y="20"/>
                    <a:pt x="29" y="20"/>
                  </a:cubicBezTo>
                  <a:cubicBezTo>
                    <a:pt x="29" y="20"/>
                    <a:pt x="28" y="21"/>
                    <a:pt x="28" y="21"/>
                  </a:cubicBezTo>
                  <a:cubicBezTo>
                    <a:pt x="15" y="22"/>
                    <a:pt x="15" y="22"/>
                    <a:pt x="15" y="22"/>
                  </a:cubicBezTo>
                  <a:cubicBezTo>
                    <a:pt x="3" y="37"/>
                    <a:pt x="3" y="37"/>
                    <a:pt x="3" y="37"/>
                  </a:cubicBezTo>
                  <a:cubicBezTo>
                    <a:pt x="3" y="38"/>
                    <a:pt x="3" y="38"/>
                    <a:pt x="2" y="38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/>
            </a:p>
          </p:txBody>
        </p:sp>
        <p:sp>
          <p:nvSpPr>
            <p:cNvPr id="34" name="Freeform 32"/>
            <p:cNvSpPr>
              <a:spLocks noEditPoints="1"/>
            </p:cNvSpPr>
            <p:nvPr/>
          </p:nvSpPr>
          <p:spPr bwMode="auto">
            <a:xfrm>
              <a:off x="633012" y="2751775"/>
              <a:ext cx="323753" cy="281876"/>
            </a:xfrm>
            <a:custGeom>
              <a:avLst/>
              <a:gdLst>
                <a:gd name="T0" fmla="*/ 86 w 93"/>
                <a:gd name="T1" fmla="*/ 59 h 81"/>
                <a:gd name="T2" fmla="*/ 23 w 93"/>
                <a:gd name="T3" fmla="*/ 66 h 81"/>
                <a:gd name="T4" fmla="*/ 15 w 93"/>
                <a:gd name="T5" fmla="*/ 4 h 81"/>
                <a:gd name="T6" fmla="*/ 10 w 93"/>
                <a:gd name="T7" fmla="*/ 0 h 81"/>
                <a:gd name="T8" fmla="*/ 5 w 93"/>
                <a:gd name="T9" fmla="*/ 1 h 81"/>
                <a:gd name="T10" fmla="*/ 1 w 93"/>
                <a:gd name="T11" fmla="*/ 6 h 81"/>
                <a:gd name="T12" fmla="*/ 9 w 93"/>
                <a:gd name="T13" fmla="*/ 73 h 81"/>
                <a:gd name="T14" fmla="*/ 9 w 93"/>
                <a:gd name="T15" fmla="*/ 77 h 81"/>
                <a:gd name="T16" fmla="*/ 10 w 93"/>
                <a:gd name="T17" fmla="*/ 79 h 81"/>
                <a:gd name="T18" fmla="*/ 15 w 93"/>
                <a:gd name="T19" fmla="*/ 81 h 81"/>
                <a:gd name="T20" fmla="*/ 15 w 93"/>
                <a:gd name="T21" fmla="*/ 81 h 81"/>
                <a:gd name="T22" fmla="*/ 20 w 93"/>
                <a:gd name="T23" fmla="*/ 81 h 81"/>
                <a:gd name="T24" fmla="*/ 88 w 93"/>
                <a:gd name="T25" fmla="*/ 72 h 81"/>
                <a:gd name="T26" fmla="*/ 92 w 93"/>
                <a:gd name="T27" fmla="*/ 67 h 81"/>
                <a:gd name="T28" fmla="*/ 92 w 93"/>
                <a:gd name="T29" fmla="*/ 63 h 81"/>
                <a:gd name="T30" fmla="*/ 86 w 93"/>
                <a:gd name="T31" fmla="*/ 59 h 81"/>
                <a:gd name="T32" fmla="*/ 9 w 93"/>
                <a:gd name="T33" fmla="*/ 9 h 81"/>
                <a:gd name="T34" fmla="*/ 12 w 93"/>
                <a:gd name="T35" fmla="*/ 12 h 81"/>
                <a:gd name="T36" fmla="*/ 9 w 93"/>
                <a:gd name="T37" fmla="*/ 16 h 81"/>
                <a:gd name="T38" fmla="*/ 6 w 93"/>
                <a:gd name="T39" fmla="*/ 13 h 81"/>
                <a:gd name="T40" fmla="*/ 9 w 93"/>
                <a:gd name="T41" fmla="*/ 9 h 81"/>
                <a:gd name="T42" fmla="*/ 11 w 93"/>
                <a:gd name="T43" fmla="*/ 31 h 81"/>
                <a:gd name="T44" fmla="*/ 15 w 93"/>
                <a:gd name="T45" fmla="*/ 34 h 81"/>
                <a:gd name="T46" fmla="*/ 12 w 93"/>
                <a:gd name="T47" fmla="*/ 38 h 81"/>
                <a:gd name="T48" fmla="*/ 8 w 93"/>
                <a:gd name="T49" fmla="*/ 35 h 81"/>
                <a:gd name="T50" fmla="*/ 11 w 93"/>
                <a:gd name="T51" fmla="*/ 31 h 81"/>
                <a:gd name="T52" fmla="*/ 14 w 93"/>
                <a:gd name="T53" fmla="*/ 53 h 81"/>
                <a:gd name="T54" fmla="*/ 18 w 93"/>
                <a:gd name="T55" fmla="*/ 56 h 81"/>
                <a:gd name="T56" fmla="*/ 15 w 93"/>
                <a:gd name="T57" fmla="*/ 60 h 81"/>
                <a:gd name="T58" fmla="*/ 11 w 93"/>
                <a:gd name="T59" fmla="*/ 57 h 81"/>
                <a:gd name="T60" fmla="*/ 14 w 93"/>
                <a:gd name="T61" fmla="*/ 53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93" h="81">
                  <a:moveTo>
                    <a:pt x="86" y="59"/>
                  </a:moveTo>
                  <a:cubicBezTo>
                    <a:pt x="23" y="66"/>
                    <a:pt x="23" y="66"/>
                    <a:pt x="23" y="66"/>
                  </a:cubicBezTo>
                  <a:cubicBezTo>
                    <a:pt x="15" y="4"/>
                    <a:pt x="15" y="4"/>
                    <a:pt x="15" y="4"/>
                  </a:cubicBezTo>
                  <a:cubicBezTo>
                    <a:pt x="15" y="2"/>
                    <a:pt x="13" y="0"/>
                    <a:pt x="10" y="0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2" y="1"/>
                    <a:pt x="0" y="4"/>
                    <a:pt x="1" y="6"/>
                  </a:cubicBezTo>
                  <a:cubicBezTo>
                    <a:pt x="9" y="73"/>
                    <a:pt x="9" y="73"/>
                    <a:pt x="9" y="73"/>
                  </a:cubicBezTo>
                  <a:cubicBezTo>
                    <a:pt x="9" y="77"/>
                    <a:pt x="9" y="77"/>
                    <a:pt x="9" y="77"/>
                  </a:cubicBezTo>
                  <a:cubicBezTo>
                    <a:pt x="10" y="78"/>
                    <a:pt x="10" y="78"/>
                    <a:pt x="10" y="79"/>
                  </a:cubicBezTo>
                  <a:cubicBezTo>
                    <a:pt x="11" y="80"/>
                    <a:pt x="13" y="81"/>
                    <a:pt x="15" y="81"/>
                  </a:cubicBezTo>
                  <a:cubicBezTo>
                    <a:pt x="15" y="81"/>
                    <a:pt x="15" y="81"/>
                    <a:pt x="15" y="81"/>
                  </a:cubicBezTo>
                  <a:cubicBezTo>
                    <a:pt x="20" y="81"/>
                    <a:pt x="20" y="81"/>
                    <a:pt x="20" y="81"/>
                  </a:cubicBezTo>
                  <a:cubicBezTo>
                    <a:pt x="88" y="72"/>
                    <a:pt x="88" y="72"/>
                    <a:pt x="88" y="72"/>
                  </a:cubicBezTo>
                  <a:cubicBezTo>
                    <a:pt x="91" y="72"/>
                    <a:pt x="93" y="69"/>
                    <a:pt x="92" y="67"/>
                  </a:cubicBezTo>
                  <a:cubicBezTo>
                    <a:pt x="92" y="63"/>
                    <a:pt x="92" y="63"/>
                    <a:pt x="92" y="63"/>
                  </a:cubicBezTo>
                  <a:cubicBezTo>
                    <a:pt x="91" y="60"/>
                    <a:pt x="89" y="58"/>
                    <a:pt x="86" y="59"/>
                  </a:cubicBezTo>
                  <a:close/>
                  <a:moveTo>
                    <a:pt x="9" y="9"/>
                  </a:moveTo>
                  <a:cubicBezTo>
                    <a:pt x="11" y="9"/>
                    <a:pt x="12" y="11"/>
                    <a:pt x="12" y="12"/>
                  </a:cubicBezTo>
                  <a:cubicBezTo>
                    <a:pt x="13" y="14"/>
                    <a:pt x="11" y="16"/>
                    <a:pt x="9" y="16"/>
                  </a:cubicBezTo>
                  <a:cubicBezTo>
                    <a:pt x="7" y="17"/>
                    <a:pt x="6" y="15"/>
                    <a:pt x="6" y="13"/>
                  </a:cubicBezTo>
                  <a:cubicBezTo>
                    <a:pt x="5" y="11"/>
                    <a:pt x="7" y="10"/>
                    <a:pt x="9" y="9"/>
                  </a:cubicBezTo>
                  <a:close/>
                  <a:moveTo>
                    <a:pt x="11" y="31"/>
                  </a:moveTo>
                  <a:cubicBezTo>
                    <a:pt x="13" y="31"/>
                    <a:pt x="15" y="32"/>
                    <a:pt x="15" y="34"/>
                  </a:cubicBezTo>
                  <a:cubicBezTo>
                    <a:pt x="15" y="36"/>
                    <a:pt x="14" y="38"/>
                    <a:pt x="12" y="38"/>
                  </a:cubicBezTo>
                  <a:cubicBezTo>
                    <a:pt x="10" y="39"/>
                    <a:pt x="8" y="37"/>
                    <a:pt x="8" y="35"/>
                  </a:cubicBezTo>
                  <a:cubicBezTo>
                    <a:pt x="8" y="33"/>
                    <a:pt x="9" y="32"/>
                    <a:pt x="11" y="31"/>
                  </a:cubicBezTo>
                  <a:close/>
                  <a:moveTo>
                    <a:pt x="14" y="53"/>
                  </a:moveTo>
                  <a:cubicBezTo>
                    <a:pt x="16" y="53"/>
                    <a:pt x="18" y="54"/>
                    <a:pt x="18" y="56"/>
                  </a:cubicBezTo>
                  <a:cubicBezTo>
                    <a:pt x="18" y="58"/>
                    <a:pt x="17" y="60"/>
                    <a:pt x="15" y="60"/>
                  </a:cubicBezTo>
                  <a:cubicBezTo>
                    <a:pt x="13" y="60"/>
                    <a:pt x="11" y="59"/>
                    <a:pt x="11" y="57"/>
                  </a:cubicBezTo>
                  <a:cubicBezTo>
                    <a:pt x="11" y="55"/>
                    <a:pt x="12" y="53"/>
                    <a:pt x="14" y="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/>
            </a:p>
          </p:txBody>
        </p:sp>
        <p:sp>
          <p:nvSpPr>
            <p:cNvPr id="35" name="Freeform 33"/>
            <p:cNvSpPr/>
            <p:nvPr/>
          </p:nvSpPr>
          <p:spPr bwMode="auto">
            <a:xfrm>
              <a:off x="2833249" y="2856470"/>
              <a:ext cx="59596" cy="75704"/>
            </a:xfrm>
            <a:custGeom>
              <a:avLst/>
              <a:gdLst>
                <a:gd name="T0" fmla="*/ 17 w 17"/>
                <a:gd name="T1" fmla="*/ 16 h 22"/>
                <a:gd name="T2" fmla="*/ 12 w 17"/>
                <a:gd name="T3" fmla="*/ 21 h 22"/>
                <a:gd name="T4" fmla="*/ 7 w 17"/>
                <a:gd name="T5" fmla="*/ 22 h 22"/>
                <a:gd name="T6" fmla="*/ 2 w 17"/>
                <a:gd name="T7" fmla="*/ 18 h 22"/>
                <a:gd name="T8" fmla="*/ 1 w 17"/>
                <a:gd name="T9" fmla="*/ 6 h 22"/>
                <a:gd name="T10" fmla="*/ 5 w 17"/>
                <a:gd name="T11" fmla="*/ 1 h 22"/>
                <a:gd name="T12" fmla="*/ 10 w 17"/>
                <a:gd name="T13" fmla="*/ 0 h 22"/>
                <a:gd name="T14" fmla="*/ 15 w 17"/>
                <a:gd name="T15" fmla="*/ 4 h 22"/>
                <a:gd name="T16" fmla="*/ 17 w 17"/>
                <a:gd name="T17" fmla="*/ 16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" h="22">
                  <a:moveTo>
                    <a:pt x="17" y="16"/>
                  </a:moveTo>
                  <a:cubicBezTo>
                    <a:pt x="17" y="19"/>
                    <a:pt x="15" y="21"/>
                    <a:pt x="12" y="21"/>
                  </a:cubicBezTo>
                  <a:cubicBezTo>
                    <a:pt x="7" y="22"/>
                    <a:pt x="7" y="22"/>
                    <a:pt x="7" y="22"/>
                  </a:cubicBezTo>
                  <a:cubicBezTo>
                    <a:pt x="5" y="22"/>
                    <a:pt x="2" y="21"/>
                    <a:pt x="2" y="18"/>
                  </a:cubicBezTo>
                  <a:cubicBezTo>
                    <a:pt x="1" y="6"/>
                    <a:pt x="1" y="6"/>
                    <a:pt x="1" y="6"/>
                  </a:cubicBezTo>
                  <a:cubicBezTo>
                    <a:pt x="0" y="4"/>
                    <a:pt x="2" y="1"/>
                    <a:pt x="5" y="1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12" y="0"/>
                    <a:pt x="15" y="2"/>
                    <a:pt x="15" y="4"/>
                  </a:cubicBezTo>
                  <a:lnTo>
                    <a:pt x="17" y="16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/>
            </a:p>
          </p:txBody>
        </p:sp>
        <p:sp>
          <p:nvSpPr>
            <p:cNvPr id="36" name="Freeform 34"/>
            <p:cNvSpPr/>
            <p:nvPr/>
          </p:nvSpPr>
          <p:spPr bwMode="auto">
            <a:xfrm>
              <a:off x="2904121" y="2808148"/>
              <a:ext cx="62817" cy="117583"/>
            </a:xfrm>
            <a:custGeom>
              <a:avLst/>
              <a:gdLst>
                <a:gd name="T0" fmla="*/ 18 w 18"/>
                <a:gd name="T1" fmla="*/ 27 h 34"/>
                <a:gd name="T2" fmla="*/ 13 w 18"/>
                <a:gd name="T3" fmla="*/ 33 h 34"/>
                <a:gd name="T4" fmla="*/ 8 w 18"/>
                <a:gd name="T5" fmla="*/ 33 h 34"/>
                <a:gd name="T6" fmla="*/ 3 w 18"/>
                <a:gd name="T7" fmla="*/ 29 h 34"/>
                <a:gd name="T8" fmla="*/ 0 w 18"/>
                <a:gd name="T9" fmla="*/ 6 h 34"/>
                <a:gd name="T10" fmla="*/ 4 w 18"/>
                <a:gd name="T11" fmla="*/ 1 h 34"/>
                <a:gd name="T12" fmla="*/ 9 w 18"/>
                <a:gd name="T13" fmla="*/ 0 h 34"/>
                <a:gd name="T14" fmla="*/ 15 w 18"/>
                <a:gd name="T15" fmla="*/ 4 h 34"/>
                <a:gd name="T16" fmla="*/ 18 w 18"/>
                <a:gd name="T17" fmla="*/ 27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8" h="34">
                  <a:moveTo>
                    <a:pt x="18" y="27"/>
                  </a:moveTo>
                  <a:cubicBezTo>
                    <a:pt x="18" y="30"/>
                    <a:pt x="16" y="33"/>
                    <a:pt x="13" y="33"/>
                  </a:cubicBezTo>
                  <a:cubicBezTo>
                    <a:pt x="8" y="33"/>
                    <a:pt x="8" y="33"/>
                    <a:pt x="8" y="33"/>
                  </a:cubicBezTo>
                  <a:cubicBezTo>
                    <a:pt x="6" y="34"/>
                    <a:pt x="3" y="32"/>
                    <a:pt x="3" y="29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2" y="1"/>
                    <a:pt x="4" y="1"/>
                  </a:cubicBezTo>
                  <a:cubicBezTo>
                    <a:pt x="9" y="0"/>
                    <a:pt x="9" y="0"/>
                    <a:pt x="9" y="0"/>
                  </a:cubicBezTo>
                  <a:cubicBezTo>
                    <a:pt x="12" y="0"/>
                    <a:pt x="14" y="2"/>
                    <a:pt x="15" y="4"/>
                  </a:cubicBezTo>
                  <a:lnTo>
                    <a:pt x="18" y="27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/>
            </a:p>
          </p:txBody>
        </p:sp>
        <p:sp>
          <p:nvSpPr>
            <p:cNvPr id="37" name="Freeform 35"/>
            <p:cNvSpPr/>
            <p:nvPr/>
          </p:nvSpPr>
          <p:spPr bwMode="auto">
            <a:xfrm>
              <a:off x="2966939" y="2761438"/>
              <a:ext cx="66039" cy="154629"/>
            </a:xfrm>
            <a:custGeom>
              <a:avLst/>
              <a:gdLst>
                <a:gd name="T0" fmla="*/ 19 w 19"/>
                <a:gd name="T1" fmla="*/ 38 h 44"/>
                <a:gd name="T2" fmla="*/ 15 w 19"/>
                <a:gd name="T3" fmla="*/ 43 h 44"/>
                <a:gd name="T4" fmla="*/ 10 w 19"/>
                <a:gd name="T5" fmla="*/ 44 h 44"/>
                <a:gd name="T6" fmla="*/ 4 w 19"/>
                <a:gd name="T7" fmla="*/ 40 h 44"/>
                <a:gd name="T8" fmla="*/ 0 w 19"/>
                <a:gd name="T9" fmla="*/ 6 h 44"/>
                <a:gd name="T10" fmla="*/ 4 w 19"/>
                <a:gd name="T11" fmla="*/ 1 h 44"/>
                <a:gd name="T12" fmla="*/ 9 w 19"/>
                <a:gd name="T13" fmla="*/ 0 h 44"/>
                <a:gd name="T14" fmla="*/ 15 w 19"/>
                <a:gd name="T15" fmla="*/ 4 h 44"/>
                <a:gd name="T16" fmla="*/ 19 w 19"/>
                <a:gd name="T17" fmla="*/ 38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9" h="44">
                  <a:moveTo>
                    <a:pt x="19" y="38"/>
                  </a:moveTo>
                  <a:cubicBezTo>
                    <a:pt x="19" y="41"/>
                    <a:pt x="17" y="43"/>
                    <a:pt x="15" y="43"/>
                  </a:cubicBezTo>
                  <a:cubicBezTo>
                    <a:pt x="10" y="44"/>
                    <a:pt x="10" y="44"/>
                    <a:pt x="10" y="44"/>
                  </a:cubicBezTo>
                  <a:cubicBezTo>
                    <a:pt x="7" y="44"/>
                    <a:pt x="5" y="43"/>
                    <a:pt x="4" y="40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2" y="1"/>
                    <a:pt x="4" y="1"/>
                  </a:cubicBezTo>
                  <a:cubicBezTo>
                    <a:pt x="9" y="0"/>
                    <a:pt x="9" y="0"/>
                    <a:pt x="9" y="0"/>
                  </a:cubicBezTo>
                  <a:cubicBezTo>
                    <a:pt x="12" y="0"/>
                    <a:pt x="14" y="2"/>
                    <a:pt x="15" y="4"/>
                  </a:cubicBezTo>
                  <a:lnTo>
                    <a:pt x="19" y="38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/>
            </a:p>
          </p:txBody>
        </p:sp>
        <p:sp>
          <p:nvSpPr>
            <p:cNvPr id="38" name="Freeform 36"/>
            <p:cNvSpPr/>
            <p:nvPr/>
          </p:nvSpPr>
          <p:spPr bwMode="auto">
            <a:xfrm>
              <a:off x="2823584" y="2709896"/>
              <a:ext cx="153018" cy="132078"/>
            </a:xfrm>
            <a:custGeom>
              <a:avLst/>
              <a:gdLst>
                <a:gd name="T0" fmla="*/ 3 w 44"/>
                <a:gd name="T1" fmla="*/ 38 h 38"/>
                <a:gd name="T2" fmla="*/ 1 w 44"/>
                <a:gd name="T3" fmla="*/ 38 h 38"/>
                <a:gd name="T4" fmla="*/ 1 w 44"/>
                <a:gd name="T5" fmla="*/ 35 h 38"/>
                <a:gd name="T6" fmla="*/ 13 w 44"/>
                <a:gd name="T7" fmla="*/ 19 h 38"/>
                <a:gd name="T8" fmla="*/ 15 w 44"/>
                <a:gd name="T9" fmla="*/ 19 h 38"/>
                <a:gd name="T10" fmla="*/ 27 w 44"/>
                <a:gd name="T11" fmla="*/ 17 h 38"/>
                <a:gd name="T12" fmla="*/ 40 w 44"/>
                <a:gd name="T13" fmla="*/ 1 h 38"/>
                <a:gd name="T14" fmla="*/ 43 w 44"/>
                <a:gd name="T15" fmla="*/ 1 h 38"/>
                <a:gd name="T16" fmla="*/ 43 w 44"/>
                <a:gd name="T17" fmla="*/ 4 h 38"/>
                <a:gd name="T18" fmla="*/ 29 w 44"/>
                <a:gd name="T19" fmla="*/ 20 h 38"/>
                <a:gd name="T20" fmla="*/ 28 w 44"/>
                <a:gd name="T21" fmla="*/ 21 h 38"/>
                <a:gd name="T22" fmla="*/ 16 w 44"/>
                <a:gd name="T23" fmla="*/ 22 h 38"/>
                <a:gd name="T24" fmla="*/ 4 w 44"/>
                <a:gd name="T25" fmla="*/ 38 h 38"/>
                <a:gd name="T26" fmla="*/ 3 w 44"/>
                <a:gd name="T27" fmla="*/ 38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4" h="38">
                  <a:moveTo>
                    <a:pt x="3" y="38"/>
                  </a:moveTo>
                  <a:cubicBezTo>
                    <a:pt x="2" y="38"/>
                    <a:pt x="2" y="38"/>
                    <a:pt x="1" y="38"/>
                  </a:cubicBezTo>
                  <a:cubicBezTo>
                    <a:pt x="0" y="37"/>
                    <a:pt x="0" y="36"/>
                    <a:pt x="1" y="35"/>
                  </a:cubicBezTo>
                  <a:cubicBezTo>
                    <a:pt x="13" y="19"/>
                    <a:pt x="13" y="19"/>
                    <a:pt x="13" y="19"/>
                  </a:cubicBezTo>
                  <a:cubicBezTo>
                    <a:pt x="14" y="19"/>
                    <a:pt x="14" y="19"/>
                    <a:pt x="15" y="19"/>
                  </a:cubicBezTo>
                  <a:cubicBezTo>
                    <a:pt x="27" y="17"/>
                    <a:pt x="27" y="17"/>
                    <a:pt x="27" y="17"/>
                  </a:cubicBezTo>
                  <a:cubicBezTo>
                    <a:pt x="40" y="1"/>
                    <a:pt x="40" y="1"/>
                    <a:pt x="40" y="1"/>
                  </a:cubicBezTo>
                  <a:cubicBezTo>
                    <a:pt x="41" y="1"/>
                    <a:pt x="42" y="0"/>
                    <a:pt x="43" y="1"/>
                  </a:cubicBezTo>
                  <a:cubicBezTo>
                    <a:pt x="44" y="2"/>
                    <a:pt x="44" y="3"/>
                    <a:pt x="43" y="4"/>
                  </a:cubicBezTo>
                  <a:cubicBezTo>
                    <a:pt x="29" y="20"/>
                    <a:pt x="29" y="20"/>
                    <a:pt x="29" y="20"/>
                  </a:cubicBezTo>
                  <a:cubicBezTo>
                    <a:pt x="29" y="21"/>
                    <a:pt x="29" y="21"/>
                    <a:pt x="28" y="21"/>
                  </a:cubicBezTo>
                  <a:cubicBezTo>
                    <a:pt x="16" y="22"/>
                    <a:pt x="16" y="22"/>
                    <a:pt x="16" y="22"/>
                  </a:cubicBezTo>
                  <a:cubicBezTo>
                    <a:pt x="4" y="38"/>
                    <a:pt x="4" y="38"/>
                    <a:pt x="4" y="38"/>
                  </a:cubicBezTo>
                  <a:cubicBezTo>
                    <a:pt x="4" y="38"/>
                    <a:pt x="3" y="38"/>
                    <a:pt x="3" y="38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/>
            </a:p>
          </p:txBody>
        </p:sp>
        <p:sp>
          <p:nvSpPr>
            <p:cNvPr id="39" name="Freeform 37"/>
            <p:cNvSpPr>
              <a:spLocks noEditPoints="1"/>
            </p:cNvSpPr>
            <p:nvPr/>
          </p:nvSpPr>
          <p:spPr bwMode="auto">
            <a:xfrm>
              <a:off x="2746270" y="2727613"/>
              <a:ext cx="320532" cy="285097"/>
            </a:xfrm>
            <a:custGeom>
              <a:avLst/>
              <a:gdLst>
                <a:gd name="T0" fmla="*/ 86 w 92"/>
                <a:gd name="T1" fmla="*/ 59 h 82"/>
                <a:gd name="T2" fmla="*/ 23 w 92"/>
                <a:gd name="T3" fmla="*/ 67 h 82"/>
                <a:gd name="T4" fmla="*/ 15 w 92"/>
                <a:gd name="T5" fmla="*/ 5 h 82"/>
                <a:gd name="T6" fmla="*/ 10 w 92"/>
                <a:gd name="T7" fmla="*/ 0 h 82"/>
                <a:gd name="T8" fmla="*/ 4 w 92"/>
                <a:gd name="T9" fmla="*/ 1 h 82"/>
                <a:gd name="T10" fmla="*/ 0 w 92"/>
                <a:gd name="T11" fmla="*/ 6 h 82"/>
                <a:gd name="T12" fmla="*/ 9 w 92"/>
                <a:gd name="T13" fmla="*/ 73 h 82"/>
                <a:gd name="T14" fmla="*/ 9 w 92"/>
                <a:gd name="T15" fmla="*/ 77 h 82"/>
                <a:gd name="T16" fmla="*/ 10 w 92"/>
                <a:gd name="T17" fmla="*/ 79 h 82"/>
                <a:gd name="T18" fmla="*/ 14 w 92"/>
                <a:gd name="T19" fmla="*/ 82 h 82"/>
                <a:gd name="T20" fmla="*/ 14 w 92"/>
                <a:gd name="T21" fmla="*/ 82 h 82"/>
                <a:gd name="T22" fmla="*/ 19 w 92"/>
                <a:gd name="T23" fmla="*/ 81 h 82"/>
                <a:gd name="T24" fmla="*/ 88 w 92"/>
                <a:gd name="T25" fmla="*/ 72 h 82"/>
                <a:gd name="T26" fmla="*/ 92 w 92"/>
                <a:gd name="T27" fmla="*/ 67 h 82"/>
                <a:gd name="T28" fmla="*/ 91 w 92"/>
                <a:gd name="T29" fmla="*/ 63 h 82"/>
                <a:gd name="T30" fmla="*/ 86 w 92"/>
                <a:gd name="T31" fmla="*/ 59 h 82"/>
                <a:gd name="T32" fmla="*/ 8 w 92"/>
                <a:gd name="T33" fmla="*/ 10 h 82"/>
                <a:gd name="T34" fmla="*/ 12 w 92"/>
                <a:gd name="T35" fmla="*/ 13 h 82"/>
                <a:gd name="T36" fmla="*/ 9 w 92"/>
                <a:gd name="T37" fmla="*/ 17 h 82"/>
                <a:gd name="T38" fmla="*/ 5 w 92"/>
                <a:gd name="T39" fmla="*/ 14 h 82"/>
                <a:gd name="T40" fmla="*/ 8 w 92"/>
                <a:gd name="T41" fmla="*/ 10 h 82"/>
                <a:gd name="T42" fmla="*/ 11 w 92"/>
                <a:gd name="T43" fmla="*/ 32 h 82"/>
                <a:gd name="T44" fmla="*/ 15 w 92"/>
                <a:gd name="T45" fmla="*/ 35 h 82"/>
                <a:gd name="T46" fmla="*/ 12 w 92"/>
                <a:gd name="T47" fmla="*/ 39 h 82"/>
                <a:gd name="T48" fmla="*/ 8 w 92"/>
                <a:gd name="T49" fmla="*/ 36 h 82"/>
                <a:gd name="T50" fmla="*/ 11 w 92"/>
                <a:gd name="T51" fmla="*/ 32 h 82"/>
                <a:gd name="T52" fmla="*/ 14 w 92"/>
                <a:gd name="T53" fmla="*/ 54 h 82"/>
                <a:gd name="T54" fmla="*/ 17 w 92"/>
                <a:gd name="T55" fmla="*/ 57 h 82"/>
                <a:gd name="T56" fmla="*/ 14 w 92"/>
                <a:gd name="T57" fmla="*/ 61 h 82"/>
                <a:gd name="T58" fmla="*/ 10 w 92"/>
                <a:gd name="T59" fmla="*/ 57 h 82"/>
                <a:gd name="T60" fmla="*/ 14 w 92"/>
                <a:gd name="T61" fmla="*/ 54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92" h="82">
                  <a:moveTo>
                    <a:pt x="86" y="59"/>
                  </a:moveTo>
                  <a:cubicBezTo>
                    <a:pt x="23" y="67"/>
                    <a:pt x="23" y="67"/>
                    <a:pt x="23" y="67"/>
                  </a:cubicBezTo>
                  <a:cubicBezTo>
                    <a:pt x="15" y="5"/>
                    <a:pt x="15" y="5"/>
                    <a:pt x="15" y="5"/>
                  </a:cubicBezTo>
                  <a:cubicBezTo>
                    <a:pt x="15" y="2"/>
                    <a:pt x="12" y="0"/>
                    <a:pt x="10" y="0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2" y="1"/>
                    <a:pt x="0" y="4"/>
                    <a:pt x="0" y="6"/>
                  </a:cubicBezTo>
                  <a:cubicBezTo>
                    <a:pt x="9" y="73"/>
                    <a:pt x="9" y="73"/>
                    <a:pt x="9" y="73"/>
                  </a:cubicBezTo>
                  <a:cubicBezTo>
                    <a:pt x="9" y="77"/>
                    <a:pt x="9" y="77"/>
                    <a:pt x="9" y="77"/>
                  </a:cubicBezTo>
                  <a:cubicBezTo>
                    <a:pt x="9" y="78"/>
                    <a:pt x="9" y="79"/>
                    <a:pt x="10" y="79"/>
                  </a:cubicBezTo>
                  <a:cubicBezTo>
                    <a:pt x="11" y="81"/>
                    <a:pt x="12" y="82"/>
                    <a:pt x="14" y="82"/>
                  </a:cubicBezTo>
                  <a:cubicBezTo>
                    <a:pt x="14" y="82"/>
                    <a:pt x="14" y="82"/>
                    <a:pt x="14" y="82"/>
                  </a:cubicBezTo>
                  <a:cubicBezTo>
                    <a:pt x="19" y="81"/>
                    <a:pt x="19" y="81"/>
                    <a:pt x="19" y="81"/>
                  </a:cubicBezTo>
                  <a:cubicBezTo>
                    <a:pt x="88" y="72"/>
                    <a:pt x="88" y="72"/>
                    <a:pt x="88" y="72"/>
                  </a:cubicBezTo>
                  <a:cubicBezTo>
                    <a:pt x="90" y="72"/>
                    <a:pt x="92" y="70"/>
                    <a:pt x="92" y="67"/>
                  </a:cubicBezTo>
                  <a:cubicBezTo>
                    <a:pt x="91" y="63"/>
                    <a:pt x="91" y="63"/>
                    <a:pt x="91" y="63"/>
                  </a:cubicBezTo>
                  <a:cubicBezTo>
                    <a:pt x="91" y="60"/>
                    <a:pt x="89" y="59"/>
                    <a:pt x="86" y="59"/>
                  </a:cubicBezTo>
                  <a:close/>
                  <a:moveTo>
                    <a:pt x="8" y="10"/>
                  </a:moveTo>
                  <a:cubicBezTo>
                    <a:pt x="10" y="9"/>
                    <a:pt x="12" y="11"/>
                    <a:pt x="12" y="13"/>
                  </a:cubicBezTo>
                  <a:cubicBezTo>
                    <a:pt x="12" y="15"/>
                    <a:pt x="11" y="16"/>
                    <a:pt x="9" y="17"/>
                  </a:cubicBezTo>
                  <a:cubicBezTo>
                    <a:pt x="7" y="17"/>
                    <a:pt x="5" y="16"/>
                    <a:pt x="5" y="14"/>
                  </a:cubicBezTo>
                  <a:cubicBezTo>
                    <a:pt x="5" y="12"/>
                    <a:pt x="6" y="10"/>
                    <a:pt x="8" y="10"/>
                  </a:cubicBezTo>
                  <a:close/>
                  <a:moveTo>
                    <a:pt x="11" y="32"/>
                  </a:moveTo>
                  <a:cubicBezTo>
                    <a:pt x="13" y="31"/>
                    <a:pt x="15" y="33"/>
                    <a:pt x="15" y="35"/>
                  </a:cubicBezTo>
                  <a:cubicBezTo>
                    <a:pt x="15" y="37"/>
                    <a:pt x="14" y="38"/>
                    <a:pt x="12" y="39"/>
                  </a:cubicBezTo>
                  <a:cubicBezTo>
                    <a:pt x="10" y="39"/>
                    <a:pt x="8" y="37"/>
                    <a:pt x="8" y="36"/>
                  </a:cubicBezTo>
                  <a:cubicBezTo>
                    <a:pt x="8" y="34"/>
                    <a:pt x="9" y="32"/>
                    <a:pt x="11" y="32"/>
                  </a:cubicBezTo>
                  <a:close/>
                  <a:moveTo>
                    <a:pt x="14" y="54"/>
                  </a:moveTo>
                  <a:cubicBezTo>
                    <a:pt x="15" y="53"/>
                    <a:pt x="17" y="55"/>
                    <a:pt x="17" y="57"/>
                  </a:cubicBezTo>
                  <a:cubicBezTo>
                    <a:pt x="18" y="59"/>
                    <a:pt x="16" y="60"/>
                    <a:pt x="14" y="61"/>
                  </a:cubicBezTo>
                  <a:cubicBezTo>
                    <a:pt x="12" y="61"/>
                    <a:pt x="11" y="59"/>
                    <a:pt x="10" y="57"/>
                  </a:cubicBezTo>
                  <a:cubicBezTo>
                    <a:pt x="10" y="56"/>
                    <a:pt x="12" y="54"/>
                    <a:pt x="14" y="5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/>
            </a:p>
          </p:txBody>
        </p:sp>
        <p:sp>
          <p:nvSpPr>
            <p:cNvPr id="40" name="Freeform 38"/>
            <p:cNvSpPr/>
            <p:nvPr/>
          </p:nvSpPr>
          <p:spPr bwMode="auto">
            <a:xfrm>
              <a:off x="3881825" y="2616474"/>
              <a:ext cx="59596" cy="75704"/>
            </a:xfrm>
            <a:custGeom>
              <a:avLst/>
              <a:gdLst>
                <a:gd name="T0" fmla="*/ 17 w 17"/>
                <a:gd name="T1" fmla="*/ 16 h 22"/>
                <a:gd name="T2" fmla="*/ 12 w 17"/>
                <a:gd name="T3" fmla="*/ 21 h 22"/>
                <a:gd name="T4" fmla="*/ 7 w 17"/>
                <a:gd name="T5" fmla="*/ 22 h 22"/>
                <a:gd name="T6" fmla="*/ 2 w 17"/>
                <a:gd name="T7" fmla="*/ 18 h 22"/>
                <a:gd name="T8" fmla="*/ 1 w 17"/>
                <a:gd name="T9" fmla="*/ 6 h 22"/>
                <a:gd name="T10" fmla="*/ 5 w 17"/>
                <a:gd name="T11" fmla="*/ 1 h 22"/>
                <a:gd name="T12" fmla="*/ 10 w 17"/>
                <a:gd name="T13" fmla="*/ 0 h 22"/>
                <a:gd name="T14" fmla="*/ 15 w 17"/>
                <a:gd name="T15" fmla="*/ 4 h 22"/>
                <a:gd name="T16" fmla="*/ 17 w 17"/>
                <a:gd name="T17" fmla="*/ 16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" h="22">
                  <a:moveTo>
                    <a:pt x="17" y="16"/>
                  </a:moveTo>
                  <a:cubicBezTo>
                    <a:pt x="17" y="19"/>
                    <a:pt x="15" y="21"/>
                    <a:pt x="12" y="21"/>
                  </a:cubicBezTo>
                  <a:cubicBezTo>
                    <a:pt x="7" y="22"/>
                    <a:pt x="7" y="22"/>
                    <a:pt x="7" y="22"/>
                  </a:cubicBezTo>
                  <a:cubicBezTo>
                    <a:pt x="5" y="22"/>
                    <a:pt x="2" y="20"/>
                    <a:pt x="2" y="18"/>
                  </a:cubicBezTo>
                  <a:cubicBezTo>
                    <a:pt x="1" y="6"/>
                    <a:pt x="1" y="6"/>
                    <a:pt x="1" y="6"/>
                  </a:cubicBezTo>
                  <a:cubicBezTo>
                    <a:pt x="0" y="3"/>
                    <a:pt x="2" y="1"/>
                    <a:pt x="5" y="1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12" y="0"/>
                    <a:pt x="15" y="2"/>
                    <a:pt x="15" y="4"/>
                  </a:cubicBezTo>
                  <a:lnTo>
                    <a:pt x="17" y="16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/>
            </a:p>
          </p:txBody>
        </p:sp>
        <p:sp>
          <p:nvSpPr>
            <p:cNvPr id="41" name="Freeform 39"/>
            <p:cNvSpPr/>
            <p:nvPr/>
          </p:nvSpPr>
          <p:spPr bwMode="auto">
            <a:xfrm>
              <a:off x="3951086" y="2566542"/>
              <a:ext cx="62817" cy="119193"/>
            </a:xfrm>
            <a:custGeom>
              <a:avLst/>
              <a:gdLst>
                <a:gd name="T0" fmla="*/ 18 w 18"/>
                <a:gd name="T1" fmla="*/ 27 h 34"/>
                <a:gd name="T2" fmla="*/ 13 w 18"/>
                <a:gd name="T3" fmla="*/ 33 h 34"/>
                <a:gd name="T4" fmla="*/ 8 w 18"/>
                <a:gd name="T5" fmla="*/ 33 h 34"/>
                <a:gd name="T6" fmla="*/ 3 w 18"/>
                <a:gd name="T7" fmla="*/ 29 h 34"/>
                <a:gd name="T8" fmla="*/ 0 w 18"/>
                <a:gd name="T9" fmla="*/ 6 h 34"/>
                <a:gd name="T10" fmla="*/ 4 w 18"/>
                <a:gd name="T11" fmla="*/ 1 h 34"/>
                <a:gd name="T12" fmla="*/ 9 w 18"/>
                <a:gd name="T13" fmla="*/ 0 h 34"/>
                <a:gd name="T14" fmla="*/ 15 w 18"/>
                <a:gd name="T15" fmla="*/ 4 h 34"/>
                <a:gd name="T16" fmla="*/ 18 w 18"/>
                <a:gd name="T17" fmla="*/ 27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8" h="34">
                  <a:moveTo>
                    <a:pt x="18" y="27"/>
                  </a:moveTo>
                  <a:cubicBezTo>
                    <a:pt x="18" y="30"/>
                    <a:pt x="16" y="32"/>
                    <a:pt x="13" y="33"/>
                  </a:cubicBezTo>
                  <a:cubicBezTo>
                    <a:pt x="8" y="33"/>
                    <a:pt x="8" y="33"/>
                    <a:pt x="8" y="33"/>
                  </a:cubicBezTo>
                  <a:cubicBezTo>
                    <a:pt x="6" y="34"/>
                    <a:pt x="3" y="32"/>
                    <a:pt x="3" y="29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2" y="1"/>
                    <a:pt x="4" y="1"/>
                  </a:cubicBezTo>
                  <a:cubicBezTo>
                    <a:pt x="9" y="0"/>
                    <a:pt x="9" y="0"/>
                    <a:pt x="9" y="0"/>
                  </a:cubicBezTo>
                  <a:cubicBezTo>
                    <a:pt x="12" y="0"/>
                    <a:pt x="14" y="1"/>
                    <a:pt x="15" y="4"/>
                  </a:cubicBezTo>
                  <a:lnTo>
                    <a:pt x="18" y="27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/>
            </a:p>
          </p:txBody>
        </p:sp>
        <p:sp>
          <p:nvSpPr>
            <p:cNvPr id="42" name="Freeform 40"/>
            <p:cNvSpPr/>
            <p:nvPr/>
          </p:nvSpPr>
          <p:spPr bwMode="auto">
            <a:xfrm>
              <a:off x="4013904" y="2521441"/>
              <a:ext cx="66039" cy="153019"/>
            </a:xfrm>
            <a:custGeom>
              <a:avLst/>
              <a:gdLst>
                <a:gd name="T0" fmla="*/ 19 w 19"/>
                <a:gd name="T1" fmla="*/ 38 h 44"/>
                <a:gd name="T2" fmla="*/ 15 w 19"/>
                <a:gd name="T3" fmla="*/ 43 h 44"/>
                <a:gd name="T4" fmla="*/ 10 w 19"/>
                <a:gd name="T5" fmla="*/ 44 h 44"/>
                <a:gd name="T6" fmla="*/ 4 w 19"/>
                <a:gd name="T7" fmla="*/ 40 h 44"/>
                <a:gd name="T8" fmla="*/ 0 w 19"/>
                <a:gd name="T9" fmla="*/ 6 h 44"/>
                <a:gd name="T10" fmla="*/ 4 w 19"/>
                <a:gd name="T11" fmla="*/ 1 h 44"/>
                <a:gd name="T12" fmla="*/ 10 w 19"/>
                <a:gd name="T13" fmla="*/ 0 h 44"/>
                <a:gd name="T14" fmla="*/ 15 w 19"/>
                <a:gd name="T15" fmla="*/ 4 h 44"/>
                <a:gd name="T16" fmla="*/ 19 w 19"/>
                <a:gd name="T17" fmla="*/ 38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9" h="44">
                  <a:moveTo>
                    <a:pt x="19" y="38"/>
                  </a:moveTo>
                  <a:cubicBezTo>
                    <a:pt x="19" y="41"/>
                    <a:pt x="17" y="43"/>
                    <a:pt x="15" y="43"/>
                  </a:cubicBezTo>
                  <a:cubicBezTo>
                    <a:pt x="10" y="44"/>
                    <a:pt x="10" y="44"/>
                    <a:pt x="10" y="44"/>
                  </a:cubicBezTo>
                  <a:cubicBezTo>
                    <a:pt x="7" y="44"/>
                    <a:pt x="5" y="42"/>
                    <a:pt x="4" y="40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2" y="1"/>
                    <a:pt x="4" y="1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12" y="0"/>
                    <a:pt x="15" y="2"/>
                    <a:pt x="15" y="4"/>
                  </a:cubicBezTo>
                  <a:lnTo>
                    <a:pt x="19" y="38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/>
            </a:p>
          </p:txBody>
        </p:sp>
        <p:sp>
          <p:nvSpPr>
            <p:cNvPr id="43" name="Freeform 41"/>
            <p:cNvSpPr/>
            <p:nvPr/>
          </p:nvSpPr>
          <p:spPr bwMode="auto">
            <a:xfrm>
              <a:off x="3872161" y="2469898"/>
              <a:ext cx="153018" cy="132078"/>
            </a:xfrm>
            <a:custGeom>
              <a:avLst/>
              <a:gdLst>
                <a:gd name="T0" fmla="*/ 3 w 44"/>
                <a:gd name="T1" fmla="*/ 38 h 38"/>
                <a:gd name="T2" fmla="*/ 1 w 44"/>
                <a:gd name="T3" fmla="*/ 38 h 38"/>
                <a:gd name="T4" fmla="*/ 1 w 44"/>
                <a:gd name="T5" fmla="*/ 35 h 38"/>
                <a:gd name="T6" fmla="*/ 13 w 44"/>
                <a:gd name="T7" fmla="*/ 19 h 38"/>
                <a:gd name="T8" fmla="*/ 15 w 44"/>
                <a:gd name="T9" fmla="*/ 18 h 38"/>
                <a:gd name="T10" fmla="*/ 27 w 44"/>
                <a:gd name="T11" fmla="*/ 17 h 38"/>
                <a:gd name="T12" fmla="*/ 40 w 44"/>
                <a:gd name="T13" fmla="*/ 1 h 38"/>
                <a:gd name="T14" fmla="*/ 43 w 44"/>
                <a:gd name="T15" fmla="*/ 1 h 38"/>
                <a:gd name="T16" fmla="*/ 43 w 44"/>
                <a:gd name="T17" fmla="*/ 4 h 38"/>
                <a:gd name="T18" fmla="*/ 30 w 44"/>
                <a:gd name="T19" fmla="*/ 20 h 38"/>
                <a:gd name="T20" fmla="*/ 28 w 44"/>
                <a:gd name="T21" fmla="*/ 21 h 38"/>
                <a:gd name="T22" fmla="*/ 16 w 44"/>
                <a:gd name="T23" fmla="*/ 22 h 38"/>
                <a:gd name="T24" fmla="*/ 4 w 44"/>
                <a:gd name="T25" fmla="*/ 38 h 38"/>
                <a:gd name="T26" fmla="*/ 3 w 44"/>
                <a:gd name="T27" fmla="*/ 38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4" h="38">
                  <a:moveTo>
                    <a:pt x="3" y="38"/>
                  </a:moveTo>
                  <a:cubicBezTo>
                    <a:pt x="2" y="38"/>
                    <a:pt x="2" y="38"/>
                    <a:pt x="1" y="38"/>
                  </a:cubicBezTo>
                  <a:cubicBezTo>
                    <a:pt x="0" y="37"/>
                    <a:pt x="0" y="36"/>
                    <a:pt x="1" y="35"/>
                  </a:cubicBezTo>
                  <a:cubicBezTo>
                    <a:pt x="13" y="19"/>
                    <a:pt x="13" y="19"/>
                    <a:pt x="13" y="19"/>
                  </a:cubicBezTo>
                  <a:cubicBezTo>
                    <a:pt x="14" y="19"/>
                    <a:pt x="14" y="18"/>
                    <a:pt x="15" y="18"/>
                  </a:cubicBezTo>
                  <a:cubicBezTo>
                    <a:pt x="27" y="17"/>
                    <a:pt x="27" y="17"/>
                    <a:pt x="27" y="17"/>
                  </a:cubicBezTo>
                  <a:cubicBezTo>
                    <a:pt x="40" y="1"/>
                    <a:pt x="40" y="1"/>
                    <a:pt x="40" y="1"/>
                  </a:cubicBezTo>
                  <a:cubicBezTo>
                    <a:pt x="41" y="1"/>
                    <a:pt x="42" y="0"/>
                    <a:pt x="43" y="1"/>
                  </a:cubicBezTo>
                  <a:cubicBezTo>
                    <a:pt x="44" y="2"/>
                    <a:pt x="44" y="3"/>
                    <a:pt x="43" y="4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29" y="21"/>
                    <a:pt x="29" y="21"/>
                    <a:pt x="28" y="21"/>
                  </a:cubicBezTo>
                  <a:cubicBezTo>
                    <a:pt x="16" y="22"/>
                    <a:pt x="16" y="22"/>
                    <a:pt x="16" y="22"/>
                  </a:cubicBezTo>
                  <a:cubicBezTo>
                    <a:pt x="4" y="38"/>
                    <a:pt x="4" y="38"/>
                    <a:pt x="4" y="38"/>
                  </a:cubicBezTo>
                  <a:cubicBezTo>
                    <a:pt x="4" y="38"/>
                    <a:pt x="3" y="38"/>
                    <a:pt x="3" y="38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/>
            </a:p>
          </p:txBody>
        </p:sp>
        <p:sp>
          <p:nvSpPr>
            <p:cNvPr id="44" name="Freeform 42"/>
            <p:cNvSpPr>
              <a:spLocks noEditPoints="1"/>
            </p:cNvSpPr>
            <p:nvPr/>
          </p:nvSpPr>
          <p:spPr bwMode="auto">
            <a:xfrm>
              <a:off x="3794846" y="2487616"/>
              <a:ext cx="320532" cy="285097"/>
            </a:xfrm>
            <a:custGeom>
              <a:avLst/>
              <a:gdLst>
                <a:gd name="T0" fmla="*/ 86 w 92"/>
                <a:gd name="T1" fmla="*/ 59 h 82"/>
                <a:gd name="T2" fmla="*/ 23 w 92"/>
                <a:gd name="T3" fmla="*/ 67 h 82"/>
                <a:gd name="T4" fmla="*/ 15 w 92"/>
                <a:gd name="T5" fmla="*/ 5 h 82"/>
                <a:gd name="T6" fmla="*/ 10 w 92"/>
                <a:gd name="T7" fmla="*/ 0 h 82"/>
                <a:gd name="T8" fmla="*/ 5 w 92"/>
                <a:gd name="T9" fmla="*/ 1 h 82"/>
                <a:gd name="T10" fmla="*/ 0 w 92"/>
                <a:gd name="T11" fmla="*/ 6 h 82"/>
                <a:gd name="T12" fmla="*/ 9 w 92"/>
                <a:gd name="T13" fmla="*/ 73 h 82"/>
                <a:gd name="T14" fmla="*/ 9 w 92"/>
                <a:gd name="T15" fmla="*/ 77 h 82"/>
                <a:gd name="T16" fmla="*/ 10 w 92"/>
                <a:gd name="T17" fmla="*/ 79 h 82"/>
                <a:gd name="T18" fmla="*/ 14 w 92"/>
                <a:gd name="T19" fmla="*/ 81 h 82"/>
                <a:gd name="T20" fmla="*/ 14 w 92"/>
                <a:gd name="T21" fmla="*/ 81 h 82"/>
                <a:gd name="T22" fmla="*/ 20 w 92"/>
                <a:gd name="T23" fmla="*/ 81 h 82"/>
                <a:gd name="T24" fmla="*/ 88 w 92"/>
                <a:gd name="T25" fmla="*/ 72 h 82"/>
                <a:gd name="T26" fmla="*/ 92 w 92"/>
                <a:gd name="T27" fmla="*/ 67 h 82"/>
                <a:gd name="T28" fmla="*/ 91 w 92"/>
                <a:gd name="T29" fmla="*/ 63 h 82"/>
                <a:gd name="T30" fmla="*/ 86 w 92"/>
                <a:gd name="T31" fmla="*/ 59 h 82"/>
                <a:gd name="T32" fmla="*/ 8 w 92"/>
                <a:gd name="T33" fmla="*/ 10 h 82"/>
                <a:gd name="T34" fmla="*/ 12 w 92"/>
                <a:gd name="T35" fmla="*/ 13 h 82"/>
                <a:gd name="T36" fmla="*/ 9 w 92"/>
                <a:gd name="T37" fmla="*/ 17 h 82"/>
                <a:gd name="T38" fmla="*/ 5 w 92"/>
                <a:gd name="T39" fmla="*/ 14 h 82"/>
                <a:gd name="T40" fmla="*/ 8 w 92"/>
                <a:gd name="T41" fmla="*/ 10 h 82"/>
                <a:gd name="T42" fmla="*/ 11 w 92"/>
                <a:gd name="T43" fmla="*/ 31 h 82"/>
                <a:gd name="T44" fmla="*/ 15 w 92"/>
                <a:gd name="T45" fmla="*/ 35 h 82"/>
                <a:gd name="T46" fmla="*/ 12 w 92"/>
                <a:gd name="T47" fmla="*/ 38 h 82"/>
                <a:gd name="T48" fmla="*/ 8 w 92"/>
                <a:gd name="T49" fmla="*/ 35 h 82"/>
                <a:gd name="T50" fmla="*/ 11 w 92"/>
                <a:gd name="T51" fmla="*/ 31 h 82"/>
                <a:gd name="T52" fmla="*/ 14 w 92"/>
                <a:gd name="T53" fmla="*/ 53 h 82"/>
                <a:gd name="T54" fmla="*/ 18 w 92"/>
                <a:gd name="T55" fmla="*/ 56 h 82"/>
                <a:gd name="T56" fmla="*/ 14 w 92"/>
                <a:gd name="T57" fmla="*/ 60 h 82"/>
                <a:gd name="T58" fmla="*/ 11 w 92"/>
                <a:gd name="T59" fmla="*/ 57 h 82"/>
                <a:gd name="T60" fmla="*/ 14 w 92"/>
                <a:gd name="T61" fmla="*/ 53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92" h="82">
                  <a:moveTo>
                    <a:pt x="86" y="59"/>
                  </a:moveTo>
                  <a:cubicBezTo>
                    <a:pt x="23" y="67"/>
                    <a:pt x="23" y="67"/>
                    <a:pt x="23" y="67"/>
                  </a:cubicBezTo>
                  <a:cubicBezTo>
                    <a:pt x="15" y="5"/>
                    <a:pt x="15" y="5"/>
                    <a:pt x="15" y="5"/>
                  </a:cubicBezTo>
                  <a:cubicBezTo>
                    <a:pt x="15" y="2"/>
                    <a:pt x="12" y="0"/>
                    <a:pt x="10" y="0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2" y="1"/>
                    <a:pt x="0" y="4"/>
                    <a:pt x="0" y="6"/>
                  </a:cubicBezTo>
                  <a:cubicBezTo>
                    <a:pt x="9" y="73"/>
                    <a:pt x="9" y="73"/>
                    <a:pt x="9" y="73"/>
                  </a:cubicBezTo>
                  <a:cubicBezTo>
                    <a:pt x="9" y="77"/>
                    <a:pt x="9" y="77"/>
                    <a:pt x="9" y="77"/>
                  </a:cubicBezTo>
                  <a:cubicBezTo>
                    <a:pt x="9" y="78"/>
                    <a:pt x="9" y="79"/>
                    <a:pt x="10" y="79"/>
                  </a:cubicBezTo>
                  <a:cubicBezTo>
                    <a:pt x="11" y="81"/>
                    <a:pt x="12" y="82"/>
                    <a:pt x="14" y="81"/>
                  </a:cubicBezTo>
                  <a:cubicBezTo>
                    <a:pt x="14" y="81"/>
                    <a:pt x="14" y="81"/>
                    <a:pt x="14" y="81"/>
                  </a:cubicBezTo>
                  <a:cubicBezTo>
                    <a:pt x="20" y="81"/>
                    <a:pt x="20" y="81"/>
                    <a:pt x="20" y="81"/>
                  </a:cubicBezTo>
                  <a:cubicBezTo>
                    <a:pt x="88" y="72"/>
                    <a:pt x="88" y="72"/>
                    <a:pt x="88" y="72"/>
                  </a:cubicBezTo>
                  <a:cubicBezTo>
                    <a:pt x="90" y="72"/>
                    <a:pt x="92" y="70"/>
                    <a:pt x="92" y="67"/>
                  </a:cubicBezTo>
                  <a:cubicBezTo>
                    <a:pt x="91" y="63"/>
                    <a:pt x="91" y="63"/>
                    <a:pt x="91" y="63"/>
                  </a:cubicBezTo>
                  <a:cubicBezTo>
                    <a:pt x="91" y="60"/>
                    <a:pt x="89" y="58"/>
                    <a:pt x="86" y="59"/>
                  </a:cubicBezTo>
                  <a:close/>
                  <a:moveTo>
                    <a:pt x="8" y="10"/>
                  </a:moveTo>
                  <a:cubicBezTo>
                    <a:pt x="10" y="9"/>
                    <a:pt x="12" y="11"/>
                    <a:pt x="12" y="13"/>
                  </a:cubicBezTo>
                  <a:cubicBezTo>
                    <a:pt x="12" y="15"/>
                    <a:pt x="11" y="16"/>
                    <a:pt x="9" y="17"/>
                  </a:cubicBezTo>
                  <a:cubicBezTo>
                    <a:pt x="7" y="17"/>
                    <a:pt x="5" y="15"/>
                    <a:pt x="5" y="14"/>
                  </a:cubicBezTo>
                  <a:cubicBezTo>
                    <a:pt x="5" y="12"/>
                    <a:pt x="6" y="10"/>
                    <a:pt x="8" y="10"/>
                  </a:cubicBezTo>
                  <a:close/>
                  <a:moveTo>
                    <a:pt x="11" y="31"/>
                  </a:moveTo>
                  <a:cubicBezTo>
                    <a:pt x="13" y="31"/>
                    <a:pt x="15" y="33"/>
                    <a:pt x="15" y="35"/>
                  </a:cubicBezTo>
                  <a:cubicBezTo>
                    <a:pt x="15" y="36"/>
                    <a:pt x="14" y="38"/>
                    <a:pt x="12" y="38"/>
                  </a:cubicBezTo>
                  <a:cubicBezTo>
                    <a:pt x="10" y="39"/>
                    <a:pt x="8" y="37"/>
                    <a:pt x="8" y="35"/>
                  </a:cubicBezTo>
                  <a:cubicBezTo>
                    <a:pt x="8" y="33"/>
                    <a:pt x="9" y="32"/>
                    <a:pt x="11" y="31"/>
                  </a:cubicBezTo>
                  <a:close/>
                  <a:moveTo>
                    <a:pt x="14" y="53"/>
                  </a:moveTo>
                  <a:cubicBezTo>
                    <a:pt x="16" y="53"/>
                    <a:pt x="17" y="55"/>
                    <a:pt x="18" y="56"/>
                  </a:cubicBezTo>
                  <a:cubicBezTo>
                    <a:pt x="18" y="58"/>
                    <a:pt x="16" y="60"/>
                    <a:pt x="14" y="60"/>
                  </a:cubicBezTo>
                  <a:cubicBezTo>
                    <a:pt x="13" y="61"/>
                    <a:pt x="11" y="59"/>
                    <a:pt x="11" y="57"/>
                  </a:cubicBezTo>
                  <a:cubicBezTo>
                    <a:pt x="10" y="55"/>
                    <a:pt x="12" y="54"/>
                    <a:pt x="14" y="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/>
            </a:p>
          </p:txBody>
        </p:sp>
        <p:sp>
          <p:nvSpPr>
            <p:cNvPr id="45" name="Freeform 43"/>
            <p:cNvSpPr>
              <a:spLocks noEditPoints="1"/>
            </p:cNvSpPr>
            <p:nvPr/>
          </p:nvSpPr>
          <p:spPr bwMode="auto">
            <a:xfrm>
              <a:off x="525094" y="3333242"/>
              <a:ext cx="317311" cy="272212"/>
            </a:xfrm>
            <a:custGeom>
              <a:avLst/>
              <a:gdLst>
                <a:gd name="T0" fmla="*/ 72 w 91"/>
                <a:gd name="T1" fmla="*/ 11 h 78"/>
                <a:gd name="T2" fmla="*/ 72 w 91"/>
                <a:gd name="T3" fmla="*/ 11 h 78"/>
                <a:gd name="T4" fmla="*/ 70 w 91"/>
                <a:gd name="T5" fmla="*/ 9 h 78"/>
                <a:gd name="T6" fmla="*/ 62 w 91"/>
                <a:gd name="T7" fmla="*/ 10 h 78"/>
                <a:gd name="T8" fmla="*/ 61 w 91"/>
                <a:gd name="T9" fmla="*/ 12 h 78"/>
                <a:gd name="T10" fmla="*/ 56 w 91"/>
                <a:gd name="T11" fmla="*/ 12 h 78"/>
                <a:gd name="T12" fmla="*/ 56 w 91"/>
                <a:gd name="T13" fmla="*/ 7 h 78"/>
                <a:gd name="T14" fmla="*/ 44 w 91"/>
                <a:gd name="T15" fmla="*/ 1 h 78"/>
                <a:gd name="T16" fmla="*/ 37 w 91"/>
                <a:gd name="T17" fmla="*/ 2 h 78"/>
                <a:gd name="T18" fmla="*/ 27 w 91"/>
                <a:gd name="T19" fmla="*/ 11 h 78"/>
                <a:gd name="T20" fmla="*/ 28 w 91"/>
                <a:gd name="T21" fmla="*/ 16 h 78"/>
                <a:gd name="T22" fmla="*/ 23 w 91"/>
                <a:gd name="T23" fmla="*/ 16 h 78"/>
                <a:gd name="T24" fmla="*/ 21 w 91"/>
                <a:gd name="T25" fmla="*/ 15 h 78"/>
                <a:gd name="T26" fmla="*/ 14 w 91"/>
                <a:gd name="T27" fmla="*/ 16 h 78"/>
                <a:gd name="T28" fmla="*/ 12 w 91"/>
                <a:gd name="T29" fmla="*/ 18 h 78"/>
                <a:gd name="T30" fmla="*/ 12 w 91"/>
                <a:gd name="T31" fmla="*/ 18 h 78"/>
                <a:gd name="T32" fmla="*/ 1 w 91"/>
                <a:gd name="T33" fmla="*/ 35 h 78"/>
                <a:gd name="T34" fmla="*/ 4 w 91"/>
                <a:gd name="T35" fmla="*/ 63 h 78"/>
                <a:gd name="T36" fmla="*/ 21 w 91"/>
                <a:gd name="T37" fmla="*/ 77 h 78"/>
                <a:gd name="T38" fmla="*/ 77 w 91"/>
                <a:gd name="T39" fmla="*/ 70 h 78"/>
                <a:gd name="T40" fmla="*/ 90 w 91"/>
                <a:gd name="T41" fmla="*/ 53 h 78"/>
                <a:gd name="T42" fmla="*/ 86 w 91"/>
                <a:gd name="T43" fmla="*/ 24 h 78"/>
                <a:gd name="T44" fmla="*/ 72 w 91"/>
                <a:gd name="T45" fmla="*/ 11 h 78"/>
                <a:gd name="T46" fmla="*/ 32 w 91"/>
                <a:gd name="T47" fmla="*/ 10 h 78"/>
                <a:gd name="T48" fmla="*/ 37 w 91"/>
                <a:gd name="T49" fmla="*/ 7 h 78"/>
                <a:gd name="T50" fmla="*/ 45 w 91"/>
                <a:gd name="T51" fmla="*/ 6 h 78"/>
                <a:gd name="T52" fmla="*/ 51 w 91"/>
                <a:gd name="T53" fmla="*/ 8 h 78"/>
                <a:gd name="T54" fmla="*/ 51 w 91"/>
                <a:gd name="T55" fmla="*/ 13 h 78"/>
                <a:gd name="T56" fmla="*/ 33 w 91"/>
                <a:gd name="T57" fmla="*/ 15 h 78"/>
                <a:gd name="T58" fmla="*/ 32 w 91"/>
                <a:gd name="T59" fmla="*/ 10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91" h="78">
                  <a:moveTo>
                    <a:pt x="72" y="11"/>
                  </a:moveTo>
                  <a:cubicBezTo>
                    <a:pt x="72" y="11"/>
                    <a:pt x="72" y="11"/>
                    <a:pt x="72" y="11"/>
                  </a:cubicBezTo>
                  <a:cubicBezTo>
                    <a:pt x="72" y="10"/>
                    <a:pt x="71" y="9"/>
                    <a:pt x="70" y="9"/>
                  </a:cubicBezTo>
                  <a:cubicBezTo>
                    <a:pt x="62" y="10"/>
                    <a:pt x="62" y="10"/>
                    <a:pt x="62" y="10"/>
                  </a:cubicBezTo>
                  <a:cubicBezTo>
                    <a:pt x="61" y="10"/>
                    <a:pt x="61" y="11"/>
                    <a:pt x="61" y="12"/>
                  </a:cubicBezTo>
                  <a:cubicBezTo>
                    <a:pt x="56" y="12"/>
                    <a:pt x="56" y="12"/>
                    <a:pt x="56" y="12"/>
                  </a:cubicBezTo>
                  <a:cubicBezTo>
                    <a:pt x="56" y="7"/>
                    <a:pt x="56" y="7"/>
                    <a:pt x="56" y="7"/>
                  </a:cubicBezTo>
                  <a:cubicBezTo>
                    <a:pt x="55" y="1"/>
                    <a:pt x="50" y="0"/>
                    <a:pt x="44" y="1"/>
                  </a:cubicBezTo>
                  <a:cubicBezTo>
                    <a:pt x="37" y="2"/>
                    <a:pt x="37" y="2"/>
                    <a:pt x="37" y="2"/>
                  </a:cubicBezTo>
                  <a:cubicBezTo>
                    <a:pt x="31" y="2"/>
                    <a:pt x="26" y="5"/>
                    <a:pt x="27" y="11"/>
                  </a:cubicBezTo>
                  <a:cubicBezTo>
                    <a:pt x="28" y="16"/>
                    <a:pt x="28" y="16"/>
                    <a:pt x="28" y="16"/>
                  </a:cubicBezTo>
                  <a:cubicBezTo>
                    <a:pt x="23" y="16"/>
                    <a:pt x="23" y="16"/>
                    <a:pt x="23" y="16"/>
                  </a:cubicBezTo>
                  <a:cubicBezTo>
                    <a:pt x="23" y="15"/>
                    <a:pt x="22" y="15"/>
                    <a:pt x="21" y="15"/>
                  </a:cubicBezTo>
                  <a:cubicBezTo>
                    <a:pt x="14" y="16"/>
                    <a:pt x="14" y="16"/>
                    <a:pt x="14" y="16"/>
                  </a:cubicBezTo>
                  <a:cubicBezTo>
                    <a:pt x="13" y="16"/>
                    <a:pt x="12" y="17"/>
                    <a:pt x="12" y="18"/>
                  </a:cubicBezTo>
                  <a:cubicBezTo>
                    <a:pt x="12" y="18"/>
                    <a:pt x="12" y="18"/>
                    <a:pt x="12" y="18"/>
                  </a:cubicBezTo>
                  <a:cubicBezTo>
                    <a:pt x="5" y="20"/>
                    <a:pt x="0" y="27"/>
                    <a:pt x="1" y="35"/>
                  </a:cubicBezTo>
                  <a:cubicBezTo>
                    <a:pt x="4" y="63"/>
                    <a:pt x="4" y="63"/>
                    <a:pt x="4" y="63"/>
                  </a:cubicBezTo>
                  <a:cubicBezTo>
                    <a:pt x="5" y="72"/>
                    <a:pt x="13" y="78"/>
                    <a:pt x="21" y="77"/>
                  </a:cubicBezTo>
                  <a:cubicBezTo>
                    <a:pt x="77" y="70"/>
                    <a:pt x="77" y="70"/>
                    <a:pt x="77" y="70"/>
                  </a:cubicBezTo>
                  <a:cubicBezTo>
                    <a:pt x="85" y="69"/>
                    <a:pt x="91" y="61"/>
                    <a:pt x="90" y="53"/>
                  </a:cubicBezTo>
                  <a:cubicBezTo>
                    <a:pt x="86" y="24"/>
                    <a:pt x="86" y="24"/>
                    <a:pt x="86" y="24"/>
                  </a:cubicBezTo>
                  <a:cubicBezTo>
                    <a:pt x="85" y="17"/>
                    <a:pt x="79" y="11"/>
                    <a:pt x="72" y="11"/>
                  </a:cubicBezTo>
                  <a:close/>
                  <a:moveTo>
                    <a:pt x="32" y="10"/>
                  </a:moveTo>
                  <a:cubicBezTo>
                    <a:pt x="32" y="9"/>
                    <a:pt x="32" y="8"/>
                    <a:pt x="37" y="7"/>
                  </a:cubicBezTo>
                  <a:cubicBezTo>
                    <a:pt x="45" y="6"/>
                    <a:pt x="45" y="6"/>
                    <a:pt x="45" y="6"/>
                  </a:cubicBezTo>
                  <a:cubicBezTo>
                    <a:pt x="50" y="5"/>
                    <a:pt x="50" y="7"/>
                    <a:pt x="51" y="8"/>
                  </a:cubicBezTo>
                  <a:cubicBezTo>
                    <a:pt x="51" y="13"/>
                    <a:pt x="51" y="13"/>
                    <a:pt x="51" y="13"/>
                  </a:cubicBezTo>
                  <a:cubicBezTo>
                    <a:pt x="33" y="15"/>
                    <a:pt x="33" y="15"/>
                    <a:pt x="33" y="15"/>
                  </a:cubicBezTo>
                  <a:lnTo>
                    <a:pt x="32" y="1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/>
            </a:p>
          </p:txBody>
        </p:sp>
        <p:sp>
          <p:nvSpPr>
            <p:cNvPr id="46" name="Freeform 44"/>
            <p:cNvSpPr>
              <a:spLocks noEditPoints="1"/>
            </p:cNvSpPr>
            <p:nvPr/>
          </p:nvSpPr>
          <p:spPr bwMode="auto">
            <a:xfrm>
              <a:off x="2329096" y="2838752"/>
              <a:ext cx="222278" cy="188455"/>
            </a:xfrm>
            <a:custGeom>
              <a:avLst/>
              <a:gdLst>
                <a:gd name="T0" fmla="*/ 51 w 64"/>
                <a:gd name="T1" fmla="*/ 7 h 54"/>
                <a:gd name="T2" fmla="*/ 51 w 64"/>
                <a:gd name="T3" fmla="*/ 7 h 54"/>
                <a:gd name="T4" fmla="*/ 49 w 64"/>
                <a:gd name="T5" fmla="*/ 6 h 54"/>
                <a:gd name="T6" fmla="*/ 44 w 64"/>
                <a:gd name="T7" fmla="*/ 6 h 54"/>
                <a:gd name="T8" fmla="*/ 43 w 64"/>
                <a:gd name="T9" fmla="*/ 8 h 54"/>
                <a:gd name="T10" fmla="*/ 40 w 64"/>
                <a:gd name="T11" fmla="*/ 8 h 54"/>
                <a:gd name="T12" fmla="*/ 39 w 64"/>
                <a:gd name="T13" fmla="*/ 4 h 54"/>
                <a:gd name="T14" fmla="*/ 31 w 64"/>
                <a:gd name="T15" fmla="*/ 0 h 54"/>
                <a:gd name="T16" fmla="*/ 26 w 64"/>
                <a:gd name="T17" fmla="*/ 1 h 54"/>
                <a:gd name="T18" fmla="*/ 19 w 64"/>
                <a:gd name="T19" fmla="*/ 7 h 54"/>
                <a:gd name="T20" fmla="*/ 20 w 64"/>
                <a:gd name="T21" fmla="*/ 11 h 54"/>
                <a:gd name="T22" fmla="*/ 17 w 64"/>
                <a:gd name="T23" fmla="*/ 11 h 54"/>
                <a:gd name="T24" fmla="*/ 15 w 64"/>
                <a:gd name="T25" fmla="*/ 10 h 54"/>
                <a:gd name="T26" fmla="*/ 10 w 64"/>
                <a:gd name="T27" fmla="*/ 10 h 54"/>
                <a:gd name="T28" fmla="*/ 9 w 64"/>
                <a:gd name="T29" fmla="*/ 12 h 54"/>
                <a:gd name="T30" fmla="*/ 9 w 64"/>
                <a:gd name="T31" fmla="*/ 12 h 54"/>
                <a:gd name="T32" fmla="*/ 1 w 64"/>
                <a:gd name="T33" fmla="*/ 24 h 54"/>
                <a:gd name="T34" fmla="*/ 3 w 64"/>
                <a:gd name="T35" fmla="*/ 43 h 54"/>
                <a:gd name="T36" fmla="*/ 15 w 64"/>
                <a:gd name="T37" fmla="*/ 53 h 54"/>
                <a:gd name="T38" fmla="*/ 54 w 64"/>
                <a:gd name="T39" fmla="*/ 48 h 54"/>
                <a:gd name="T40" fmla="*/ 63 w 64"/>
                <a:gd name="T41" fmla="*/ 36 h 54"/>
                <a:gd name="T42" fmla="*/ 61 w 64"/>
                <a:gd name="T43" fmla="*/ 16 h 54"/>
                <a:gd name="T44" fmla="*/ 51 w 64"/>
                <a:gd name="T45" fmla="*/ 7 h 54"/>
                <a:gd name="T46" fmla="*/ 23 w 64"/>
                <a:gd name="T47" fmla="*/ 6 h 54"/>
                <a:gd name="T48" fmla="*/ 26 w 64"/>
                <a:gd name="T49" fmla="*/ 4 h 54"/>
                <a:gd name="T50" fmla="*/ 32 w 64"/>
                <a:gd name="T51" fmla="*/ 4 h 54"/>
                <a:gd name="T52" fmla="*/ 36 w 64"/>
                <a:gd name="T53" fmla="*/ 5 h 54"/>
                <a:gd name="T54" fmla="*/ 36 w 64"/>
                <a:gd name="T55" fmla="*/ 9 h 54"/>
                <a:gd name="T56" fmla="*/ 23 w 64"/>
                <a:gd name="T57" fmla="*/ 10 h 54"/>
                <a:gd name="T58" fmla="*/ 23 w 64"/>
                <a:gd name="T59" fmla="*/ 6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64" h="54">
                  <a:moveTo>
                    <a:pt x="51" y="7"/>
                  </a:moveTo>
                  <a:cubicBezTo>
                    <a:pt x="51" y="7"/>
                    <a:pt x="51" y="7"/>
                    <a:pt x="51" y="7"/>
                  </a:cubicBezTo>
                  <a:cubicBezTo>
                    <a:pt x="50" y="6"/>
                    <a:pt x="50" y="6"/>
                    <a:pt x="49" y="6"/>
                  </a:cubicBezTo>
                  <a:cubicBezTo>
                    <a:pt x="44" y="6"/>
                    <a:pt x="44" y="6"/>
                    <a:pt x="44" y="6"/>
                  </a:cubicBezTo>
                  <a:cubicBezTo>
                    <a:pt x="43" y="6"/>
                    <a:pt x="43" y="7"/>
                    <a:pt x="43" y="8"/>
                  </a:cubicBezTo>
                  <a:cubicBezTo>
                    <a:pt x="40" y="8"/>
                    <a:pt x="40" y="8"/>
                    <a:pt x="40" y="8"/>
                  </a:cubicBezTo>
                  <a:cubicBezTo>
                    <a:pt x="39" y="4"/>
                    <a:pt x="39" y="4"/>
                    <a:pt x="39" y="4"/>
                  </a:cubicBezTo>
                  <a:cubicBezTo>
                    <a:pt x="39" y="0"/>
                    <a:pt x="35" y="0"/>
                    <a:pt x="31" y="0"/>
                  </a:cubicBezTo>
                  <a:cubicBezTo>
                    <a:pt x="26" y="1"/>
                    <a:pt x="26" y="1"/>
                    <a:pt x="26" y="1"/>
                  </a:cubicBezTo>
                  <a:cubicBezTo>
                    <a:pt x="22" y="1"/>
                    <a:pt x="19" y="3"/>
                    <a:pt x="19" y="7"/>
                  </a:cubicBezTo>
                  <a:cubicBezTo>
                    <a:pt x="20" y="11"/>
                    <a:pt x="20" y="11"/>
                    <a:pt x="20" y="11"/>
                  </a:cubicBezTo>
                  <a:cubicBezTo>
                    <a:pt x="17" y="11"/>
                    <a:pt x="17" y="11"/>
                    <a:pt x="17" y="11"/>
                  </a:cubicBezTo>
                  <a:cubicBezTo>
                    <a:pt x="17" y="10"/>
                    <a:pt x="16" y="10"/>
                    <a:pt x="15" y="10"/>
                  </a:cubicBezTo>
                  <a:cubicBezTo>
                    <a:pt x="10" y="10"/>
                    <a:pt x="10" y="10"/>
                    <a:pt x="10" y="10"/>
                  </a:cubicBezTo>
                  <a:cubicBezTo>
                    <a:pt x="9" y="11"/>
                    <a:pt x="9" y="11"/>
                    <a:pt x="9" y="12"/>
                  </a:cubicBezTo>
                  <a:cubicBezTo>
                    <a:pt x="9" y="12"/>
                    <a:pt x="9" y="12"/>
                    <a:pt x="9" y="12"/>
                  </a:cubicBezTo>
                  <a:cubicBezTo>
                    <a:pt x="4" y="13"/>
                    <a:pt x="0" y="18"/>
                    <a:pt x="1" y="24"/>
                  </a:cubicBezTo>
                  <a:cubicBezTo>
                    <a:pt x="3" y="43"/>
                    <a:pt x="3" y="43"/>
                    <a:pt x="3" y="43"/>
                  </a:cubicBezTo>
                  <a:cubicBezTo>
                    <a:pt x="4" y="49"/>
                    <a:pt x="10" y="54"/>
                    <a:pt x="15" y="53"/>
                  </a:cubicBezTo>
                  <a:cubicBezTo>
                    <a:pt x="54" y="48"/>
                    <a:pt x="54" y="48"/>
                    <a:pt x="54" y="48"/>
                  </a:cubicBezTo>
                  <a:cubicBezTo>
                    <a:pt x="60" y="47"/>
                    <a:pt x="64" y="42"/>
                    <a:pt x="63" y="36"/>
                  </a:cubicBezTo>
                  <a:cubicBezTo>
                    <a:pt x="61" y="16"/>
                    <a:pt x="61" y="16"/>
                    <a:pt x="61" y="16"/>
                  </a:cubicBezTo>
                  <a:cubicBezTo>
                    <a:pt x="60" y="11"/>
                    <a:pt x="56" y="7"/>
                    <a:pt x="51" y="7"/>
                  </a:cubicBezTo>
                  <a:close/>
                  <a:moveTo>
                    <a:pt x="23" y="6"/>
                  </a:moveTo>
                  <a:cubicBezTo>
                    <a:pt x="23" y="6"/>
                    <a:pt x="23" y="5"/>
                    <a:pt x="26" y="4"/>
                  </a:cubicBezTo>
                  <a:cubicBezTo>
                    <a:pt x="32" y="4"/>
                    <a:pt x="32" y="4"/>
                    <a:pt x="32" y="4"/>
                  </a:cubicBezTo>
                  <a:cubicBezTo>
                    <a:pt x="36" y="3"/>
                    <a:pt x="36" y="4"/>
                    <a:pt x="36" y="5"/>
                  </a:cubicBezTo>
                  <a:cubicBezTo>
                    <a:pt x="36" y="9"/>
                    <a:pt x="36" y="9"/>
                    <a:pt x="36" y="9"/>
                  </a:cubicBezTo>
                  <a:cubicBezTo>
                    <a:pt x="23" y="10"/>
                    <a:pt x="23" y="10"/>
                    <a:pt x="23" y="10"/>
                  </a:cubicBezTo>
                  <a:lnTo>
                    <a:pt x="23" y="6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/>
            </a:p>
          </p:txBody>
        </p:sp>
        <p:sp>
          <p:nvSpPr>
            <p:cNvPr id="47" name="Freeform 45"/>
            <p:cNvSpPr>
              <a:spLocks noEditPoints="1"/>
            </p:cNvSpPr>
            <p:nvPr/>
          </p:nvSpPr>
          <p:spPr bwMode="auto">
            <a:xfrm>
              <a:off x="4411751" y="2503723"/>
              <a:ext cx="219057" cy="188455"/>
            </a:xfrm>
            <a:custGeom>
              <a:avLst/>
              <a:gdLst>
                <a:gd name="T0" fmla="*/ 50 w 63"/>
                <a:gd name="T1" fmla="*/ 7 h 54"/>
                <a:gd name="T2" fmla="*/ 50 w 63"/>
                <a:gd name="T3" fmla="*/ 7 h 54"/>
                <a:gd name="T4" fmla="*/ 49 w 63"/>
                <a:gd name="T5" fmla="*/ 6 h 54"/>
                <a:gd name="T6" fmla="*/ 43 w 63"/>
                <a:gd name="T7" fmla="*/ 6 h 54"/>
                <a:gd name="T8" fmla="*/ 42 w 63"/>
                <a:gd name="T9" fmla="*/ 8 h 54"/>
                <a:gd name="T10" fmla="*/ 39 w 63"/>
                <a:gd name="T11" fmla="*/ 8 h 54"/>
                <a:gd name="T12" fmla="*/ 39 w 63"/>
                <a:gd name="T13" fmla="*/ 5 h 54"/>
                <a:gd name="T14" fmla="*/ 31 w 63"/>
                <a:gd name="T15" fmla="*/ 0 h 54"/>
                <a:gd name="T16" fmla="*/ 26 w 63"/>
                <a:gd name="T17" fmla="*/ 1 h 54"/>
                <a:gd name="T18" fmla="*/ 19 w 63"/>
                <a:gd name="T19" fmla="*/ 7 h 54"/>
                <a:gd name="T20" fmla="*/ 19 w 63"/>
                <a:gd name="T21" fmla="*/ 11 h 54"/>
                <a:gd name="T22" fmla="*/ 16 w 63"/>
                <a:gd name="T23" fmla="*/ 11 h 54"/>
                <a:gd name="T24" fmla="*/ 15 w 63"/>
                <a:gd name="T25" fmla="*/ 10 h 54"/>
                <a:gd name="T26" fmla="*/ 10 w 63"/>
                <a:gd name="T27" fmla="*/ 11 h 54"/>
                <a:gd name="T28" fmla="*/ 8 w 63"/>
                <a:gd name="T29" fmla="*/ 12 h 54"/>
                <a:gd name="T30" fmla="*/ 8 w 63"/>
                <a:gd name="T31" fmla="*/ 12 h 54"/>
                <a:gd name="T32" fmla="*/ 1 w 63"/>
                <a:gd name="T33" fmla="*/ 24 h 54"/>
                <a:gd name="T34" fmla="*/ 3 w 63"/>
                <a:gd name="T35" fmla="*/ 44 h 54"/>
                <a:gd name="T36" fmla="*/ 15 w 63"/>
                <a:gd name="T37" fmla="*/ 53 h 54"/>
                <a:gd name="T38" fmla="*/ 53 w 63"/>
                <a:gd name="T39" fmla="*/ 48 h 54"/>
                <a:gd name="T40" fmla="*/ 63 w 63"/>
                <a:gd name="T41" fmla="*/ 36 h 54"/>
                <a:gd name="T42" fmla="*/ 60 w 63"/>
                <a:gd name="T43" fmla="*/ 16 h 54"/>
                <a:gd name="T44" fmla="*/ 50 w 63"/>
                <a:gd name="T45" fmla="*/ 7 h 54"/>
                <a:gd name="T46" fmla="*/ 22 w 63"/>
                <a:gd name="T47" fmla="*/ 7 h 54"/>
                <a:gd name="T48" fmla="*/ 26 w 63"/>
                <a:gd name="T49" fmla="*/ 4 h 54"/>
                <a:gd name="T50" fmla="*/ 31 w 63"/>
                <a:gd name="T51" fmla="*/ 4 h 54"/>
                <a:gd name="T52" fmla="*/ 35 w 63"/>
                <a:gd name="T53" fmla="*/ 5 h 54"/>
                <a:gd name="T54" fmla="*/ 36 w 63"/>
                <a:gd name="T55" fmla="*/ 9 h 54"/>
                <a:gd name="T56" fmla="*/ 23 w 63"/>
                <a:gd name="T57" fmla="*/ 10 h 54"/>
                <a:gd name="T58" fmla="*/ 22 w 63"/>
                <a:gd name="T59" fmla="*/ 7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63" h="54">
                  <a:moveTo>
                    <a:pt x="50" y="7"/>
                  </a:moveTo>
                  <a:cubicBezTo>
                    <a:pt x="50" y="7"/>
                    <a:pt x="50" y="7"/>
                    <a:pt x="50" y="7"/>
                  </a:cubicBezTo>
                  <a:cubicBezTo>
                    <a:pt x="50" y="6"/>
                    <a:pt x="49" y="6"/>
                    <a:pt x="49" y="6"/>
                  </a:cubicBezTo>
                  <a:cubicBezTo>
                    <a:pt x="43" y="6"/>
                    <a:pt x="43" y="6"/>
                    <a:pt x="43" y="6"/>
                  </a:cubicBezTo>
                  <a:cubicBezTo>
                    <a:pt x="43" y="7"/>
                    <a:pt x="42" y="7"/>
                    <a:pt x="42" y="8"/>
                  </a:cubicBezTo>
                  <a:cubicBezTo>
                    <a:pt x="39" y="8"/>
                    <a:pt x="39" y="8"/>
                    <a:pt x="39" y="8"/>
                  </a:cubicBezTo>
                  <a:cubicBezTo>
                    <a:pt x="39" y="5"/>
                    <a:pt x="39" y="5"/>
                    <a:pt x="39" y="5"/>
                  </a:cubicBezTo>
                  <a:cubicBezTo>
                    <a:pt x="38" y="0"/>
                    <a:pt x="35" y="0"/>
                    <a:pt x="31" y="0"/>
                  </a:cubicBezTo>
                  <a:cubicBezTo>
                    <a:pt x="26" y="1"/>
                    <a:pt x="26" y="1"/>
                    <a:pt x="26" y="1"/>
                  </a:cubicBezTo>
                  <a:cubicBezTo>
                    <a:pt x="21" y="1"/>
                    <a:pt x="18" y="3"/>
                    <a:pt x="19" y="7"/>
                  </a:cubicBezTo>
                  <a:cubicBezTo>
                    <a:pt x="19" y="11"/>
                    <a:pt x="19" y="11"/>
                    <a:pt x="19" y="11"/>
                  </a:cubicBezTo>
                  <a:cubicBezTo>
                    <a:pt x="16" y="11"/>
                    <a:pt x="16" y="11"/>
                    <a:pt x="16" y="11"/>
                  </a:cubicBezTo>
                  <a:cubicBezTo>
                    <a:pt x="16" y="10"/>
                    <a:pt x="15" y="10"/>
                    <a:pt x="15" y="10"/>
                  </a:cubicBezTo>
                  <a:cubicBezTo>
                    <a:pt x="10" y="11"/>
                    <a:pt x="10" y="11"/>
                    <a:pt x="10" y="11"/>
                  </a:cubicBezTo>
                  <a:cubicBezTo>
                    <a:pt x="9" y="11"/>
                    <a:pt x="8" y="11"/>
                    <a:pt x="8" y="12"/>
                  </a:cubicBezTo>
                  <a:cubicBezTo>
                    <a:pt x="8" y="12"/>
                    <a:pt x="8" y="12"/>
                    <a:pt x="8" y="12"/>
                  </a:cubicBezTo>
                  <a:cubicBezTo>
                    <a:pt x="3" y="13"/>
                    <a:pt x="0" y="18"/>
                    <a:pt x="1" y="24"/>
                  </a:cubicBezTo>
                  <a:cubicBezTo>
                    <a:pt x="3" y="44"/>
                    <a:pt x="3" y="44"/>
                    <a:pt x="3" y="44"/>
                  </a:cubicBezTo>
                  <a:cubicBezTo>
                    <a:pt x="4" y="49"/>
                    <a:pt x="9" y="54"/>
                    <a:pt x="15" y="53"/>
                  </a:cubicBezTo>
                  <a:cubicBezTo>
                    <a:pt x="53" y="48"/>
                    <a:pt x="53" y="48"/>
                    <a:pt x="53" y="48"/>
                  </a:cubicBezTo>
                  <a:cubicBezTo>
                    <a:pt x="59" y="47"/>
                    <a:pt x="63" y="42"/>
                    <a:pt x="63" y="36"/>
                  </a:cubicBezTo>
                  <a:cubicBezTo>
                    <a:pt x="60" y="16"/>
                    <a:pt x="60" y="16"/>
                    <a:pt x="60" y="16"/>
                  </a:cubicBezTo>
                  <a:cubicBezTo>
                    <a:pt x="59" y="11"/>
                    <a:pt x="55" y="7"/>
                    <a:pt x="50" y="7"/>
                  </a:cubicBezTo>
                  <a:close/>
                  <a:moveTo>
                    <a:pt x="22" y="7"/>
                  </a:moveTo>
                  <a:cubicBezTo>
                    <a:pt x="22" y="6"/>
                    <a:pt x="22" y="5"/>
                    <a:pt x="26" y="4"/>
                  </a:cubicBezTo>
                  <a:cubicBezTo>
                    <a:pt x="31" y="4"/>
                    <a:pt x="31" y="4"/>
                    <a:pt x="31" y="4"/>
                  </a:cubicBezTo>
                  <a:cubicBezTo>
                    <a:pt x="35" y="3"/>
                    <a:pt x="35" y="4"/>
                    <a:pt x="35" y="5"/>
                  </a:cubicBezTo>
                  <a:cubicBezTo>
                    <a:pt x="36" y="9"/>
                    <a:pt x="36" y="9"/>
                    <a:pt x="36" y="9"/>
                  </a:cubicBezTo>
                  <a:cubicBezTo>
                    <a:pt x="23" y="10"/>
                    <a:pt x="23" y="10"/>
                    <a:pt x="23" y="10"/>
                  </a:cubicBezTo>
                  <a:lnTo>
                    <a:pt x="22" y="7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/>
            </a:p>
          </p:txBody>
        </p:sp>
        <p:sp>
          <p:nvSpPr>
            <p:cNvPr id="48" name="Freeform 46"/>
            <p:cNvSpPr>
              <a:spLocks noEditPoints="1"/>
            </p:cNvSpPr>
            <p:nvPr/>
          </p:nvSpPr>
          <p:spPr bwMode="auto">
            <a:xfrm>
              <a:off x="4340881" y="1901315"/>
              <a:ext cx="220667" cy="188455"/>
            </a:xfrm>
            <a:custGeom>
              <a:avLst/>
              <a:gdLst>
                <a:gd name="T0" fmla="*/ 50 w 63"/>
                <a:gd name="T1" fmla="*/ 7 h 54"/>
                <a:gd name="T2" fmla="*/ 50 w 63"/>
                <a:gd name="T3" fmla="*/ 7 h 54"/>
                <a:gd name="T4" fmla="*/ 48 w 63"/>
                <a:gd name="T5" fmla="*/ 6 h 54"/>
                <a:gd name="T6" fmla="*/ 43 w 63"/>
                <a:gd name="T7" fmla="*/ 7 h 54"/>
                <a:gd name="T8" fmla="*/ 42 w 63"/>
                <a:gd name="T9" fmla="*/ 8 h 54"/>
                <a:gd name="T10" fmla="*/ 39 w 63"/>
                <a:gd name="T11" fmla="*/ 8 h 54"/>
                <a:gd name="T12" fmla="*/ 39 w 63"/>
                <a:gd name="T13" fmla="*/ 5 h 54"/>
                <a:gd name="T14" fmla="*/ 31 w 63"/>
                <a:gd name="T15" fmla="*/ 0 h 54"/>
                <a:gd name="T16" fmla="*/ 26 w 63"/>
                <a:gd name="T17" fmla="*/ 1 h 54"/>
                <a:gd name="T18" fmla="*/ 19 w 63"/>
                <a:gd name="T19" fmla="*/ 7 h 54"/>
                <a:gd name="T20" fmla="*/ 19 w 63"/>
                <a:gd name="T21" fmla="*/ 11 h 54"/>
                <a:gd name="T22" fmla="*/ 16 w 63"/>
                <a:gd name="T23" fmla="*/ 11 h 54"/>
                <a:gd name="T24" fmla="*/ 15 w 63"/>
                <a:gd name="T25" fmla="*/ 10 h 54"/>
                <a:gd name="T26" fmla="*/ 10 w 63"/>
                <a:gd name="T27" fmla="*/ 11 h 54"/>
                <a:gd name="T28" fmla="*/ 8 w 63"/>
                <a:gd name="T29" fmla="*/ 12 h 54"/>
                <a:gd name="T30" fmla="*/ 8 w 63"/>
                <a:gd name="T31" fmla="*/ 12 h 54"/>
                <a:gd name="T32" fmla="*/ 1 w 63"/>
                <a:gd name="T33" fmla="*/ 24 h 54"/>
                <a:gd name="T34" fmla="*/ 3 w 63"/>
                <a:gd name="T35" fmla="*/ 44 h 54"/>
                <a:gd name="T36" fmla="*/ 15 w 63"/>
                <a:gd name="T37" fmla="*/ 53 h 54"/>
                <a:gd name="T38" fmla="*/ 53 w 63"/>
                <a:gd name="T39" fmla="*/ 48 h 54"/>
                <a:gd name="T40" fmla="*/ 63 w 63"/>
                <a:gd name="T41" fmla="*/ 36 h 54"/>
                <a:gd name="T42" fmla="*/ 60 w 63"/>
                <a:gd name="T43" fmla="*/ 17 h 54"/>
                <a:gd name="T44" fmla="*/ 50 w 63"/>
                <a:gd name="T45" fmla="*/ 7 h 54"/>
                <a:gd name="T46" fmla="*/ 22 w 63"/>
                <a:gd name="T47" fmla="*/ 7 h 54"/>
                <a:gd name="T48" fmla="*/ 26 w 63"/>
                <a:gd name="T49" fmla="*/ 5 h 54"/>
                <a:gd name="T50" fmla="*/ 31 w 63"/>
                <a:gd name="T51" fmla="*/ 4 h 54"/>
                <a:gd name="T52" fmla="*/ 35 w 63"/>
                <a:gd name="T53" fmla="*/ 5 h 54"/>
                <a:gd name="T54" fmla="*/ 36 w 63"/>
                <a:gd name="T55" fmla="*/ 9 h 54"/>
                <a:gd name="T56" fmla="*/ 23 w 63"/>
                <a:gd name="T57" fmla="*/ 10 h 54"/>
                <a:gd name="T58" fmla="*/ 22 w 63"/>
                <a:gd name="T59" fmla="*/ 7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63" h="54">
                  <a:moveTo>
                    <a:pt x="50" y="7"/>
                  </a:moveTo>
                  <a:cubicBezTo>
                    <a:pt x="50" y="7"/>
                    <a:pt x="50" y="7"/>
                    <a:pt x="50" y="7"/>
                  </a:cubicBezTo>
                  <a:cubicBezTo>
                    <a:pt x="50" y="6"/>
                    <a:pt x="49" y="6"/>
                    <a:pt x="48" y="6"/>
                  </a:cubicBezTo>
                  <a:cubicBezTo>
                    <a:pt x="43" y="7"/>
                    <a:pt x="43" y="7"/>
                    <a:pt x="43" y="7"/>
                  </a:cubicBezTo>
                  <a:cubicBezTo>
                    <a:pt x="43" y="7"/>
                    <a:pt x="42" y="7"/>
                    <a:pt x="42" y="8"/>
                  </a:cubicBezTo>
                  <a:cubicBezTo>
                    <a:pt x="39" y="8"/>
                    <a:pt x="39" y="8"/>
                    <a:pt x="39" y="8"/>
                  </a:cubicBezTo>
                  <a:cubicBezTo>
                    <a:pt x="39" y="5"/>
                    <a:pt x="39" y="5"/>
                    <a:pt x="39" y="5"/>
                  </a:cubicBezTo>
                  <a:cubicBezTo>
                    <a:pt x="38" y="1"/>
                    <a:pt x="35" y="0"/>
                    <a:pt x="31" y="0"/>
                  </a:cubicBezTo>
                  <a:cubicBezTo>
                    <a:pt x="26" y="1"/>
                    <a:pt x="26" y="1"/>
                    <a:pt x="26" y="1"/>
                  </a:cubicBezTo>
                  <a:cubicBezTo>
                    <a:pt x="21" y="2"/>
                    <a:pt x="18" y="3"/>
                    <a:pt x="19" y="7"/>
                  </a:cubicBezTo>
                  <a:cubicBezTo>
                    <a:pt x="19" y="11"/>
                    <a:pt x="19" y="11"/>
                    <a:pt x="19" y="11"/>
                  </a:cubicBezTo>
                  <a:cubicBezTo>
                    <a:pt x="16" y="11"/>
                    <a:pt x="16" y="11"/>
                    <a:pt x="16" y="11"/>
                  </a:cubicBezTo>
                  <a:cubicBezTo>
                    <a:pt x="16" y="11"/>
                    <a:pt x="15" y="10"/>
                    <a:pt x="15" y="10"/>
                  </a:cubicBezTo>
                  <a:cubicBezTo>
                    <a:pt x="10" y="11"/>
                    <a:pt x="10" y="11"/>
                    <a:pt x="10" y="11"/>
                  </a:cubicBezTo>
                  <a:cubicBezTo>
                    <a:pt x="9" y="11"/>
                    <a:pt x="8" y="12"/>
                    <a:pt x="8" y="12"/>
                  </a:cubicBezTo>
                  <a:cubicBezTo>
                    <a:pt x="8" y="12"/>
                    <a:pt x="8" y="12"/>
                    <a:pt x="8" y="12"/>
                  </a:cubicBezTo>
                  <a:cubicBezTo>
                    <a:pt x="3" y="14"/>
                    <a:pt x="0" y="19"/>
                    <a:pt x="1" y="24"/>
                  </a:cubicBezTo>
                  <a:cubicBezTo>
                    <a:pt x="3" y="44"/>
                    <a:pt x="3" y="44"/>
                    <a:pt x="3" y="44"/>
                  </a:cubicBezTo>
                  <a:cubicBezTo>
                    <a:pt x="4" y="50"/>
                    <a:pt x="9" y="54"/>
                    <a:pt x="15" y="53"/>
                  </a:cubicBezTo>
                  <a:cubicBezTo>
                    <a:pt x="53" y="48"/>
                    <a:pt x="53" y="48"/>
                    <a:pt x="53" y="48"/>
                  </a:cubicBezTo>
                  <a:cubicBezTo>
                    <a:pt x="59" y="48"/>
                    <a:pt x="63" y="42"/>
                    <a:pt x="63" y="36"/>
                  </a:cubicBezTo>
                  <a:cubicBezTo>
                    <a:pt x="60" y="17"/>
                    <a:pt x="60" y="17"/>
                    <a:pt x="60" y="17"/>
                  </a:cubicBezTo>
                  <a:cubicBezTo>
                    <a:pt x="59" y="11"/>
                    <a:pt x="55" y="8"/>
                    <a:pt x="50" y="7"/>
                  </a:cubicBezTo>
                  <a:close/>
                  <a:moveTo>
                    <a:pt x="22" y="7"/>
                  </a:moveTo>
                  <a:cubicBezTo>
                    <a:pt x="22" y="6"/>
                    <a:pt x="22" y="5"/>
                    <a:pt x="26" y="5"/>
                  </a:cubicBezTo>
                  <a:cubicBezTo>
                    <a:pt x="31" y="4"/>
                    <a:pt x="31" y="4"/>
                    <a:pt x="31" y="4"/>
                  </a:cubicBezTo>
                  <a:cubicBezTo>
                    <a:pt x="35" y="4"/>
                    <a:pt x="35" y="5"/>
                    <a:pt x="35" y="5"/>
                  </a:cubicBezTo>
                  <a:cubicBezTo>
                    <a:pt x="36" y="9"/>
                    <a:pt x="36" y="9"/>
                    <a:pt x="36" y="9"/>
                  </a:cubicBezTo>
                  <a:cubicBezTo>
                    <a:pt x="23" y="10"/>
                    <a:pt x="23" y="10"/>
                    <a:pt x="23" y="10"/>
                  </a:cubicBezTo>
                  <a:lnTo>
                    <a:pt x="22" y="7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/>
            </a:p>
          </p:txBody>
        </p:sp>
        <p:sp>
          <p:nvSpPr>
            <p:cNvPr id="49" name="Freeform 47"/>
            <p:cNvSpPr>
              <a:spLocks noEditPoints="1"/>
            </p:cNvSpPr>
            <p:nvPr/>
          </p:nvSpPr>
          <p:spPr bwMode="auto">
            <a:xfrm>
              <a:off x="4703290" y="3639277"/>
              <a:ext cx="219057" cy="188455"/>
            </a:xfrm>
            <a:custGeom>
              <a:avLst/>
              <a:gdLst>
                <a:gd name="T0" fmla="*/ 50 w 63"/>
                <a:gd name="T1" fmla="*/ 7 h 54"/>
                <a:gd name="T2" fmla="*/ 50 w 63"/>
                <a:gd name="T3" fmla="*/ 7 h 54"/>
                <a:gd name="T4" fmla="*/ 48 w 63"/>
                <a:gd name="T5" fmla="*/ 6 h 54"/>
                <a:gd name="T6" fmla="*/ 43 w 63"/>
                <a:gd name="T7" fmla="*/ 7 h 54"/>
                <a:gd name="T8" fmla="*/ 42 w 63"/>
                <a:gd name="T9" fmla="*/ 8 h 54"/>
                <a:gd name="T10" fmla="*/ 39 w 63"/>
                <a:gd name="T11" fmla="*/ 8 h 54"/>
                <a:gd name="T12" fmla="*/ 39 w 63"/>
                <a:gd name="T13" fmla="*/ 5 h 54"/>
                <a:gd name="T14" fmla="*/ 31 w 63"/>
                <a:gd name="T15" fmla="*/ 0 h 54"/>
                <a:gd name="T16" fmla="*/ 25 w 63"/>
                <a:gd name="T17" fmla="*/ 1 h 54"/>
                <a:gd name="T18" fmla="*/ 19 w 63"/>
                <a:gd name="T19" fmla="*/ 7 h 54"/>
                <a:gd name="T20" fmla="*/ 19 w 63"/>
                <a:gd name="T21" fmla="*/ 11 h 54"/>
                <a:gd name="T22" fmla="*/ 16 w 63"/>
                <a:gd name="T23" fmla="*/ 11 h 54"/>
                <a:gd name="T24" fmla="*/ 15 w 63"/>
                <a:gd name="T25" fmla="*/ 10 h 54"/>
                <a:gd name="T26" fmla="*/ 9 w 63"/>
                <a:gd name="T27" fmla="*/ 11 h 54"/>
                <a:gd name="T28" fmla="*/ 8 w 63"/>
                <a:gd name="T29" fmla="*/ 12 h 54"/>
                <a:gd name="T30" fmla="*/ 8 w 63"/>
                <a:gd name="T31" fmla="*/ 12 h 54"/>
                <a:gd name="T32" fmla="*/ 0 w 63"/>
                <a:gd name="T33" fmla="*/ 24 h 54"/>
                <a:gd name="T34" fmla="*/ 3 w 63"/>
                <a:gd name="T35" fmla="*/ 44 h 54"/>
                <a:gd name="T36" fmla="*/ 15 w 63"/>
                <a:gd name="T37" fmla="*/ 53 h 54"/>
                <a:gd name="T38" fmla="*/ 53 w 63"/>
                <a:gd name="T39" fmla="*/ 48 h 54"/>
                <a:gd name="T40" fmla="*/ 62 w 63"/>
                <a:gd name="T41" fmla="*/ 37 h 54"/>
                <a:gd name="T42" fmla="*/ 60 w 63"/>
                <a:gd name="T43" fmla="*/ 17 h 54"/>
                <a:gd name="T44" fmla="*/ 50 w 63"/>
                <a:gd name="T45" fmla="*/ 7 h 54"/>
                <a:gd name="T46" fmla="*/ 22 w 63"/>
                <a:gd name="T47" fmla="*/ 7 h 54"/>
                <a:gd name="T48" fmla="*/ 26 w 63"/>
                <a:gd name="T49" fmla="*/ 5 h 54"/>
                <a:gd name="T50" fmla="*/ 31 w 63"/>
                <a:gd name="T51" fmla="*/ 4 h 54"/>
                <a:gd name="T52" fmla="*/ 35 w 63"/>
                <a:gd name="T53" fmla="*/ 5 h 54"/>
                <a:gd name="T54" fmla="*/ 35 w 63"/>
                <a:gd name="T55" fmla="*/ 9 h 54"/>
                <a:gd name="T56" fmla="*/ 23 w 63"/>
                <a:gd name="T57" fmla="*/ 10 h 54"/>
                <a:gd name="T58" fmla="*/ 22 w 63"/>
                <a:gd name="T59" fmla="*/ 7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63" h="54">
                  <a:moveTo>
                    <a:pt x="50" y="7"/>
                  </a:moveTo>
                  <a:cubicBezTo>
                    <a:pt x="50" y="7"/>
                    <a:pt x="50" y="7"/>
                    <a:pt x="50" y="7"/>
                  </a:cubicBezTo>
                  <a:cubicBezTo>
                    <a:pt x="50" y="6"/>
                    <a:pt x="49" y="6"/>
                    <a:pt x="48" y="6"/>
                  </a:cubicBezTo>
                  <a:cubicBezTo>
                    <a:pt x="43" y="7"/>
                    <a:pt x="43" y="7"/>
                    <a:pt x="43" y="7"/>
                  </a:cubicBezTo>
                  <a:cubicBezTo>
                    <a:pt x="42" y="7"/>
                    <a:pt x="42" y="7"/>
                    <a:pt x="42" y="8"/>
                  </a:cubicBezTo>
                  <a:cubicBezTo>
                    <a:pt x="39" y="8"/>
                    <a:pt x="39" y="8"/>
                    <a:pt x="39" y="8"/>
                  </a:cubicBezTo>
                  <a:cubicBezTo>
                    <a:pt x="39" y="5"/>
                    <a:pt x="39" y="5"/>
                    <a:pt x="39" y="5"/>
                  </a:cubicBezTo>
                  <a:cubicBezTo>
                    <a:pt x="38" y="1"/>
                    <a:pt x="35" y="0"/>
                    <a:pt x="31" y="0"/>
                  </a:cubicBezTo>
                  <a:cubicBezTo>
                    <a:pt x="25" y="1"/>
                    <a:pt x="25" y="1"/>
                    <a:pt x="25" y="1"/>
                  </a:cubicBezTo>
                  <a:cubicBezTo>
                    <a:pt x="21" y="2"/>
                    <a:pt x="18" y="3"/>
                    <a:pt x="19" y="7"/>
                  </a:cubicBezTo>
                  <a:cubicBezTo>
                    <a:pt x="19" y="11"/>
                    <a:pt x="19" y="11"/>
                    <a:pt x="19" y="11"/>
                  </a:cubicBezTo>
                  <a:cubicBezTo>
                    <a:pt x="16" y="11"/>
                    <a:pt x="16" y="11"/>
                    <a:pt x="16" y="11"/>
                  </a:cubicBezTo>
                  <a:cubicBezTo>
                    <a:pt x="16" y="11"/>
                    <a:pt x="15" y="10"/>
                    <a:pt x="15" y="10"/>
                  </a:cubicBezTo>
                  <a:cubicBezTo>
                    <a:pt x="9" y="11"/>
                    <a:pt x="9" y="11"/>
                    <a:pt x="9" y="11"/>
                  </a:cubicBezTo>
                  <a:cubicBezTo>
                    <a:pt x="9" y="11"/>
                    <a:pt x="8" y="12"/>
                    <a:pt x="8" y="12"/>
                  </a:cubicBezTo>
                  <a:cubicBezTo>
                    <a:pt x="8" y="12"/>
                    <a:pt x="8" y="12"/>
                    <a:pt x="8" y="12"/>
                  </a:cubicBezTo>
                  <a:cubicBezTo>
                    <a:pt x="3" y="14"/>
                    <a:pt x="0" y="19"/>
                    <a:pt x="0" y="24"/>
                  </a:cubicBezTo>
                  <a:cubicBezTo>
                    <a:pt x="3" y="44"/>
                    <a:pt x="3" y="44"/>
                    <a:pt x="3" y="44"/>
                  </a:cubicBezTo>
                  <a:cubicBezTo>
                    <a:pt x="4" y="50"/>
                    <a:pt x="9" y="54"/>
                    <a:pt x="15" y="53"/>
                  </a:cubicBezTo>
                  <a:cubicBezTo>
                    <a:pt x="53" y="48"/>
                    <a:pt x="53" y="48"/>
                    <a:pt x="53" y="48"/>
                  </a:cubicBezTo>
                  <a:cubicBezTo>
                    <a:pt x="59" y="48"/>
                    <a:pt x="63" y="42"/>
                    <a:pt x="62" y="37"/>
                  </a:cubicBezTo>
                  <a:cubicBezTo>
                    <a:pt x="60" y="17"/>
                    <a:pt x="60" y="17"/>
                    <a:pt x="60" y="17"/>
                  </a:cubicBezTo>
                  <a:cubicBezTo>
                    <a:pt x="59" y="11"/>
                    <a:pt x="55" y="8"/>
                    <a:pt x="50" y="7"/>
                  </a:cubicBezTo>
                  <a:close/>
                  <a:moveTo>
                    <a:pt x="22" y="7"/>
                  </a:moveTo>
                  <a:cubicBezTo>
                    <a:pt x="22" y="6"/>
                    <a:pt x="22" y="5"/>
                    <a:pt x="26" y="5"/>
                  </a:cubicBezTo>
                  <a:cubicBezTo>
                    <a:pt x="31" y="4"/>
                    <a:pt x="31" y="4"/>
                    <a:pt x="31" y="4"/>
                  </a:cubicBezTo>
                  <a:cubicBezTo>
                    <a:pt x="35" y="4"/>
                    <a:pt x="35" y="5"/>
                    <a:pt x="35" y="5"/>
                  </a:cubicBezTo>
                  <a:cubicBezTo>
                    <a:pt x="35" y="9"/>
                    <a:pt x="35" y="9"/>
                    <a:pt x="35" y="9"/>
                  </a:cubicBezTo>
                  <a:cubicBezTo>
                    <a:pt x="23" y="10"/>
                    <a:pt x="23" y="10"/>
                    <a:pt x="23" y="10"/>
                  </a:cubicBezTo>
                  <a:lnTo>
                    <a:pt x="22" y="7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/>
            </a:p>
          </p:txBody>
        </p:sp>
        <p:sp>
          <p:nvSpPr>
            <p:cNvPr id="50" name="Freeform 48"/>
            <p:cNvSpPr>
              <a:spLocks noEditPoints="1"/>
            </p:cNvSpPr>
            <p:nvPr/>
          </p:nvSpPr>
          <p:spPr bwMode="auto">
            <a:xfrm>
              <a:off x="971262" y="2601977"/>
              <a:ext cx="246439" cy="330198"/>
            </a:xfrm>
            <a:custGeom>
              <a:avLst/>
              <a:gdLst>
                <a:gd name="T0" fmla="*/ 45 w 71"/>
                <a:gd name="T1" fmla="*/ 1 h 95"/>
                <a:gd name="T2" fmla="*/ 15 w 71"/>
                <a:gd name="T3" fmla="*/ 5 h 95"/>
                <a:gd name="T4" fmla="*/ 1 w 71"/>
                <a:gd name="T5" fmla="*/ 22 h 95"/>
                <a:gd name="T6" fmla="*/ 8 w 71"/>
                <a:gd name="T7" fmla="*/ 80 h 95"/>
                <a:gd name="T8" fmla="*/ 26 w 71"/>
                <a:gd name="T9" fmla="*/ 94 h 95"/>
                <a:gd name="T10" fmla="*/ 56 w 71"/>
                <a:gd name="T11" fmla="*/ 90 h 95"/>
                <a:gd name="T12" fmla="*/ 70 w 71"/>
                <a:gd name="T13" fmla="*/ 72 h 95"/>
                <a:gd name="T14" fmla="*/ 63 w 71"/>
                <a:gd name="T15" fmla="*/ 15 h 95"/>
                <a:gd name="T16" fmla="*/ 45 w 71"/>
                <a:gd name="T17" fmla="*/ 1 h 95"/>
                <a:gd name="T18" fmla="*/ 45 w 71"/>
                <a:gd name="T19" fmla="*/ 84 h 95"/>
                <a:gd name="T20" fmla="*/ 44 w 71"/>
                <a:gd name="T21" fmla="*/ 86 h 95"/>
                <a:gd name="T22" fmla="*/ 37 w 71"/>
                <a:gd name="T23" fmla="*/ 86 h 95"/>
                <a:gd name="T24" fmla="*/ 36 w 71"/>
                <a:gd name="T25" fmla="*/ 85 h 95"/>
                <a:gd name="T26" fmla="*/ 35 w 71"/>
                <a:gd name="T27" fmla="*/ 81 h 95"/>
                <a:gd name="T28" fmla="*/ 36 w 71"/>
                <a:gd name="T29" fmla="*/ 79 h 95"/>
                <a:gd name="T30" fmla="*/ 43 w 71"/>
                <a:gd name="T31" fmla="*/ 79 h 95"/>
                <a:gd name="T32" fmla="*/ 44 w 71"/>
                <a:gd name="T33" fmla="*/ 80 h 95"/>
                <a:gd name="T34" fmla="*/ 45 w 71"/>
                <a:gd name="T35" fmla="*/ 84 h 95"/>
                <a:gd name="T36" fmla="*/ 61 w 71"/>
                <a:gd name="T37" fmla="*/ 60 h 95"/>
                <a:gd name="T38" fmla="*/ 53 w 71"/>
                <a:gd name="T39" fmla="*/ 70 h 95"/>
                <a:gd name="T40" fmla="*/ 25 w 71"/>
                <a:gd name="T41" fmla="*/ 74 h 95"/>
                <a:gd name="T42" fmla="*/ 14 w 71"/>
                <a:gd name="T43" fmla="*/ 65 h 95"/>
                <a:gd name="T44" fmla="*/ 9 w 71"/>
                <a:gd name="T45" fmla="*/ 23 h 95"/>
                <a:gd name="T46" fmla="*/ 17 w 71"/>
                <a:gd name="T47" fmla="*/ 12 h 95"/>
                <a:gd name="T48" fmla="*/ 45 w 71"/>
                <a:gd name="T49" fmla="*/ 9 h 95"/>
                <a:gd name="T50" fmla="*/ 55 w 71"/>
                <a:gd name="T51" fmla="*/ 17 h 95"/>
                <a:gd name="T52" fmla="*/ 61 w 71"/>
                <a:gd name="T53" fmla="*/ 60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71" h="95">
                  <a:moveTo>
                    <a:pt x="45" y="1"/>
                  </a:moveTo>
                  <a:cubicBezTo>
                    <a:pt x="15" y="5"/>
                    <a:pt x="15" y="5"/>
                    <a:pt x="15" y="5"/>
                  </a:cubicBezTo>
                  <a:cubicBezTo>
                    <a:pt x="6" y="6"/>
                    <a:pt x="0" y="14"/>
                    <a:pt x="1" y="22"/>
                  </a:cubicBezTo>
                  <a:cubicBezTo>
                    <a:pt x="8" y="80"/>
                    <a:pt x="8" y="80"/>
                    <a:pt x="8" y="80"/>
                  </a:cubicBezTo>
                  <a:cubicBezTo>
                    <a:pt x="9" y="88"/>
                    <a:pt x="17" y="95"/>
                    <a:pt x="26" y="94"/>
                  </a:cubicBezTo>
                  <a:cubicBezTo>
                    <a:pt x="56" y="90"/>
                    <a:pt x="56" y="90"/>
                    <a:pt x="56" y="90"/>
                  </a:cubicBezTo>
                  <a:cubicBezTo>
                    <a:pt x="65" y="89"/>
                    <a:pt x="71" y="81"/>
                    <a:pt x="70" y="72"/>
                  </a:cubicBezTo>
                  <a:cubicBezTo>
                    <a:pt x="63" y="15"/>
                    <a:pt x="63" y="15"/>
                    <a:pt x="63" y="15"/>
                  </a:cubicBezTo>
                  <a:cubicBezTo>
                    <a:pt x="62" y="6"/>
                    <a:pt x="54" y="0"/>
                    <a:pt x="45" y="1"/>
                  </a:cubicBezTo>
                  <a:close/>
                  <a:moveTo>
                    <a:pt x="45" y="84"/>
                  </a:moveTo>
                  <a:cubicBezTo>
                    <a:pt x="45" y="85"/>
                    <a:pt x="44" y="86"/>
                    <a:pt x="44" y="86"/>
                  </a:cubicBezTo>
                  <a:cubicBezTo>
                    <a:pt x="37" y="86"/>
                    <a:pt x="37" y="86"/>
                    <a:pt x="37" y="86"/>
                  </a:cubicBezTo>
                  <a:cubicBezTo>
                    <a:pt x="36" y="87"/>
                    <a:pt x="36" y="86"/>
                    <a:pt x="36" y="85"/>
                  </a:cubicBezTo>
                  <a:cubicBezTo>
                    <a:pt x="35" y="81"/>
                    <a:pt x="35" y="81"/>
                    <a:pt x="35" y="81"/>
                  </a:cubicBezTo>
                  <a:cubicBezTo>
                    <a:pt x="35" y="80"/>
                    <a:pt x="36" y="80"/>
                    <a:pt x="36" y="79"/>
                  </a:cubicBezTo>
                  <a:cubicBezTo>
                    <a:pt x="43" y="79"/>
                    <a:pt x="43" y="79"/>
                    <a:pt x="43" y="79"/>
                  </a:cubicBezTo>
                  <a:cubicBezTo>
                    <a:pt x="43" y="79"/>
                    <a:pt x="44" y="79"/>
                    <a:pt x="44" y="80"/>
                  </a:cubicBezTo>
                  <a:lnTo>
                    <a:pt x="45" y="84"/>
                  </a:lnTo>
                  <a:close/>
                  <a:moveTo>
                    <a:pt x="61" y="60"/>
                  </a:moveTo>
                  <a:cubicBezTo>
                    <a:pt x="61" y="65"/>
                    <a:pt x="58" y="69"/>
                    <a:pt x="53" y="70"/>
                  </a:cubicBezTo>
                  <a:cubicBezTo>
                    <a:pt x="25" y="74"/>
                    <a:pt x="25" y="74"/>
                    <a:pt x="25" y="74"/>
                  </a:cubicBezTo>
                  <a:cubicBezTo>
                    <a:pt x="20" y="74"/>
                    <a:pt x="15" y="70"/>
                    <a:pt x="14" y="65"/>
                  </a:cubicBezTo>
                  <a:cubicBezTo>
                    <a:pt x="9" y="23"/>
                    <a:pt x="9" y="23"/>
                    <a:pt x="9" y="23"/>
                  </a:cubicBezTo>
                  <a:cubicBezTo>
                    <a:pt x="8" y="18"/>
                    <a:pt x="12" y="13"/>
                    <a:pt x="17" y="12"/>
                  </a:cubicBezTo>
                  <a:cubicBezTo>
                    <a:pt x="45" y="9"/>
                    <a:pt x="45" y="9"/>
                    <a:pt x="45" y="9"/>
                  </a:cubicBezTo>
                  <a:cubicBezTo>
                    <a:pt x="50" y="8"/>
                    <a:pt x="55" y="12"/>
                    <a:pt x="55" y="17"/>
                  </a:cubicBezTo>
                  <a:lnTo>
                    <a:pt x="61" y="6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/>
            </a:p>
          </p:txBody>
        </p:sp>
        <p:sp>
          <p:nvSpPr>
            <p:cNvPr id="51" name="Freeform 49"/>
            <p:cNvSpPr/>
            <p:nvPr/>
          </p:nvSpPr>
          <p:spPr bwMode="auto">
            <a:xfrm>
              <a:off x="1204816" y="2611641"/>
              <a:ext cx="59596" cy="286707"/>
            </a:xfrm>
            <a:custGeom>
              <a:avLst/>
              <a:gdLst>
                <a:gd name="T0" fmla="*/ 4 w 17"/>
                <a:gd name="T1" fmla="*/ 0 h 82"/>
                <a:gd name="T2" fmla="*/ 0 w 17"/>
                <a:gd name="T3" fmla="*/ 4 h 82"/>
                <a:gd name="T4" fmla="*/ 9 w 17"/>
                <a:gd name="T5" fmla="*/ 78 h 82"/>
                <a:gd name="T6" fmla="*/ 14 w 17"/>
                <a:gd name="T7" fmla="*/ 82 h 82"/>
                <a:gd name="T8" fmla="*/ 17 w 17"/>
                <a:gd name="T9" fmla="*/ 78 h 82"/>
                <a:gd name="T10" fmla="*/ 8 w 17"/>
                <a:gd name="T11" fmla="*/ 3 h 82"/>
                <a:gd name="T12" fmla="*/ 4 w 17"/>
                <a:gd name="T13" fmla="*/ 0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82">
                  <a:moveTo>
                    <a:pt x="4" y="0"/>
                  </a:moveTo>
                  <a:cubicBezTo>
                    <a:pt x="1" y="0"/>
                    <a:pt x="0" y="2"/>
                    <a:pt x="0" y="4"/>
                  </a:cubicBezTo>
                  <a:cubicBezTo>
                    <a:pt x="9" y="78"/>
                    <a:pt x="9" y="78"/>
                    <a:pt x="9" y="78"/>
                  </a:cubicBezTo>
                  <a:cubicBezTo>
                    <a:pt x="10" y="81"/>
                    <a:pt x="11" y="82"/>
                    <a:pt x="14" y="82"/>
                  </a:cubicBezTo>
                  <a:cubicBezTo>
                    <a:pt x="16" y="82"/>
                    <a:pt x="17" y="80"/>
                    <a:pt x="17" y="78"/>
                  </a:cubicBezTo>
                  <a:cubicBezTo>
                    <a:pt x="8" y="3"/>
                    <a:pt x="8" y="3"/>
                    <a:pt x="8" y="3"/>
                  </a:cubicBezTo>
                  <a:cubicBezTo>
                    <a:pt x="8" y="1"/>
                    <a:pt x="6" y="0"/>
                    <a:pt x="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/>
            </a:p>
          </p:txBody>
        </p:sp>
        <p:sp>
          <p:nvSpPr>
            <p:cNvPr id="52" name="Freeform 50"/>
            <p:cNvSpPr/>
            <p:nvPr/>
          </p:nvSpPr>
          <p:spPr bwMode="auto">
            <a:xfrm>
              <a:off x="1235419" y="2622917"/>
              <a:ext cx="20939" cy="101476"/>
            </a:xfrm>
            <a:custGeom>
              <a:avLst/>
              <a:gdLst>
                <a:gd name="T0" fmla="*/ 1 w 6"/>
                <a:gd name="T1" fmla="*/ 0 h 29"/>
                <a:gd name="T2" fmla="*/ 0 w 6"/>
                <a:gd name="T3" fmla="*/ 2 h 29"/>
                <a:gd name="T4" fmla="*/ 3 w 6"/>
                <a:gd name="T5" fmla="*/ 27 h 29"/>
                <a:gd name="T6" fmla="*/ 5 w 6"/>
                <a:gd name="T7" fmla="*/ 29 h 29"/>
                <a:gd name="T8" fmla="*/ 6 w 6"/>
                <a:gd name="T9" fmla="*/ 27 h 29"/>
                <a:gd name="T10" fmla="*/ 3 w 6"/>
                <a:gd name="T11" fmla="*/ 1 h 29"/>
                <a:gd name="T12" fmla="*/ 1 w 6"/>
                <a:gd name="T13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" h="29">
                  <a:moveTo>
                    <a:pt x="1" y="0"/>
                  </a:moveTo>
                  <a:cubicBezTo>
                    <a:pt x="0" y="0"/>
                    <a:pt x="0" y="1"/>
                    <a:pt x="0" y="2"/>
                  </a:cubicBezTo>
                  <a:cubicBezTo>
                    <a:pt x="3" y="27"/>
                    <a:pt x="3" y="27"/>
                    <a:pt x="3" y="27"/>
                  </a:cubicBezTo>
                  <a:cubicBezTo>
                    <a:pt x="3" y="28"/>
                    <a:pt x="4" y="29"/>
                    <a:pt x="5" y="29"/>
                  </a:cubicBezTo>
                  <a:cubicBezTo>
                    <a:pt x="5" y="28"/>
                    <a:pt x="6" y="28"/>
                    <a:pt x="6" y="27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3" y="1"/>
                    <a:pt x="2" y="0"/>
                    <a:pt x="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/>
            </a:p>
          </p:txBody>
        </p:sp>
        <p:sp>
          <p:nvSpPr>
            <p:cNvPr id="53" name="Freeform 51"/>
            <p:cNvSpPr/>
            <p:nvPr/>
          </p:nvSpPr>
          <p:spPr bwMode="auto">
            <a:xfrm>
              <a:off x="1016361" y="2674460"/>
              <a:ext cx="135301" cy="35436"/>
            </a:xfrm>
            <a:custGeom>
              <a:avLst/>
              <a:gdLst>
                <a:gd name="T0" fmla="*/ 39 w 39"/>
                <a:gd name="T1" fmla="*/ 2 h 10"/>
                <a:gd name="T2" fmla="*/ 37 w 39"/>
                <a:gd name="T3" fmla="*/ 6 h 10"/>
                <a:gd name="T4" fmla="*/ 3 w 39"/>
                <a:gd name="T5" fmla="*/ 10 h 10"/>
                <a:gd name="T6" fmla="*/ 0 w 39"/>
                <a:gd name="T7" fmla="*/ 7 h 10"/>
                <a:gd name="T8" fmla="*/ 0 w 39"/>
                <a:gd name="T9" fmla="*/ 7 h 10"/>
                <a:gd name="T10" fmla="*/ 3 w 39"/>
                <a:gd name="T11" fmla="*/ 4 h 10"/>
                <a:gd name="T12" fmla="*/ 36 w 39"/>
                <a:gd name="T13" fmla="*/ 0 h 10"/>
                <a:gd name="T14" fmla="*/ 39 w 39"/>
                <a:gd name="T15" fmla="*/ 2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9" h="10">
                  <a:moveTo>
                    <a:pt x="39" y="2"/>
                  </a:moveTo>
                  <a:cubicBezTo>
                    <a:pt x="39" y="4"/>
                    <a:pt x="38" y="5"/>
                    <a:pt x="37" y="6"/>
                  </a:cubicBezTo>
                  <a:cubicBezTo>
                    <a:pt x="3" y="10"/>
                    <a:pt x="3" y="10"/>
                    <a:pt x="3" y="10"/>
                  </a:cubicBezTo>
                  <a:cubicBezTo>
                    <a:pt x="2" y="10"/>
                    <a:pt x="0" y="9"/>
                    <a:pt x="0" y="7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6"/>
                    <a:pt x="1" y="4"/>
                    <a:pt x="3" y="4"/>
                  </a:cubicBezTo>
                  <a:cubicBezTo>
                    <a:pt x="36" y="0"/>
                    <a:pt x="36" y="0"/>
                    <a:pt x="36" y="0"/>
                  </a:cubicBezTo>
                  <a:cubicBezTo>
                    <a:pt x="38" y="0"/>
                    <a:pt x="39" y="1"/>
                    <a:pt x="39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/>
            </a:p>
          </p:txBody>
        </p:sp>
        <p:sp>
          <p:nvSpPr>
            <p:cNvPr id="54" name="Freeform 52"/>
            <p:cNvSpPr/>
            <p:nvPr/>
          </p:nvSpPr>
          <p:spPr bwMode="auto">
            <a:xfrm>
              <a:off x="1019582" y="2709896"/>
              <a:ext cx="140132" cy="35436"/>
            </a:xfrm>
            <a:custGeom>
              <a:avLst/>
              <a:gdLst>
                <a:gd name="T0" fmla="*/ 39 w 40"/>
                <a:gd name="T1" fmla="*/ 2 h 10"/>
                <a:gd name="T2" fmla="*/ 37 w 40"/>
                <a:gd name="T3" fmla="*/ 5 h 10"/>
                <a:gd name="T4" fmla="*/ 3 w 40"/>
                <a:gd name="T5" fmla="*/ 10 h 10"/>
                <a:gd name="T6" fmla="*/ 0 w 40"/>
                <a:gd name="T7" fmla="*/ 7 h 10"/>
                <a:gd name="T8" fmla="*/ 0 w 40"/>
                <a:gd name="T9" fmla="*/ 7 h 10"/>
                <a:gd name="T10" fmla="*/ 3 w 40"/>
                <a:gd name="T11" fmla="*/ 4 h 10"/>
                <a:gd name="T12" fmla="*/ 36 w 40"/>
                <a:gd name="T13" fmla="*/ 0 h 10"/>
                <a:gd name="T14" fmla="*/ 39 w 40"/>
                <a:gd name="T15" fmla="*/ 2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0" h="10">
                  <a:moveTo>
                    <a:pt x="39" y="2"/>
                  </a:moveTo>
                  <a:cubicBezTo>
                    <a:pt x="40" y="4"/>
                    <a:pt x="38" y="5"/>
                    <a:pt x="37" y="5"/>
                  </a:cubicBezTo>
                  <a:cubicBezTo>
                    <a:pt x="3" y="10"/>
                    <a:pt x="3" y="10"/>
                    <a:pt x="3" y="10"/>
                  </a:cubicBezTo>
                  <a:cubicBezTo>
                    <a:pt x="2" y="10"/>
                    <a:pt x="1" y="9"/>
                    <a:pt x="0" y="7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6"/>
                    <a:pt x="1" y="4"/>
                    <a:pt x="3" y="4"/>
                  </a:cubicBezTo>
                  <a:cubicBezTo>
                    <a:pt x="36" y="0"/>
                    <a:pt x="36" y="0"/>
                    <a:pt x="36" y="0"/>
                  </a:cubicBezTo>
                  <a:cubicBezTo>
                    <a:pt x="38" y="0"/>
                    <a:pt x="39" y="1"/>
                    <a:pt x="39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/>
            </a:p>
          </p:txBody>
        </p:sp>
        <p:sp>
          <p:nvSpPr>
            <p:cNvPr id="55" name="Freeform 53"/>
            <p:cNvSpPr/>
            <p:nvPr/>
          </p:nvSpPr>
          <p:spPr bwMode="auto">
            <a:xfrm>
              <a:off x="1022805" y="2745331"/>
              <a:ext cx="140132" cy="33826"/>
            </a:xfrm>
            <a:custGeom>
              <a:avLst/>
              <a:gdLst>
                <a:gd name="T0" fmla="*/ 40 w 40"/>
                <a:gd name="T1" fmla="*/ 2 h 10"/>
                <a:gd name="T2" fmla="*/ 37 w 40"/>
                <a:gd name="T3" fmla="*/ 5 h 10"/>
                <a:gd name="T4" fmla="*/ 4 w 40"/>
                <a:gd name="T5" fmla="*/ 9 h 10"/>
                <a:gd name="T6" fmla="*/ 1 w 40"/>
                <a:gd name="T7" fmla="*/ 7 h 10"/>
                <a:gd name="T8" fmla="*/ 1 w 40"/>
                <a:gd name="T9" fmla="*/ 7 h 10"/>
                <a:gd name="T10" fmla="*/ 3 w 40"/>
                <a:gd name="T11" fmla="*/ 4 h 10"/>
                <a:gd name="T12" fmla="*/ 36 w 40"/>
                <a:gd name="T13" fmla="*/ 0 h 10"/>
                <a:gd name="T14" fmla="*/ 40 w 40"/>
                <a:gd name="T15" fmla="*/ 2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0" h="10">
                  <a:moveTo>
                    <a:pt x="40" y="2"/>
                  </a:moveTo>
                  <a:cubicBezTo>
                    <a:pt x="40" y="4"/>
                    <a:pt x="39" y="5"/>
                    <a:pt x="37" y="5"/>
                  </a:cubicBezTo>
                  <a:cubicBezTo>
                    <a:pt x="4" y="9"/>
                    <a:pt x="4" y="9"/>
                    <a:pt x="4" y="9"/>
                  </a:cubicBezTo>
                  <a:cubicBezTo>
                    <a:pt x="2" y="10"/>
                    <a:pt x="1" y="9"/>
                    <a:pt x="1" y="7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0" y="6"/>
                    <a:pt x="1" y="4"/>
                    <a:pt x="3" y="4"/>
                  </a:cubicBezTo>
                  <a:cubicBezTo>
                    <a:pt x="36" y="0"/>
                    <a:pt x="36" y="0"/>
                    <a:pt x="36" y="0"/>
                  </a:cubicBezTo>
                  <a:cubicBezTo>
                    <a:pt x="38" y="0"/>
                    <a:pt x="39" y="1"/>
                    <a:pt x="4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/>
            </a:p>
          </p:txBody>
        </p:sp>
        <p:sp>
          <p:nvSpPr>
            <p:cNvPr id="56" name="Freeform 54"/>
            <p:cNvSpPr/>
            <p:nvPr/>
          </p:nvSpPr>
          <p:spPr bwMode="auto">
            <a:xfrm>
              <a:off x="1085624" y="2779156"/>
              <a:ext cx="80535" cy="28993"/>
            </a:xfrm>
            <a:custGeom>
              <a:avLst/>
              <a:gdLst>
                <a:gd name="T0" fmla="*/ 23 w 23"/>
                <a:gd name="T1" fmla="*/ 2 h 8"/>
                <a:gd name="T2" fmla="*/ 20 w 23"/>
                <a:gd name="T3" fmla="*/ 5 h 8"/>
                <a:gd name="T4" fmla="*/ 3 w 23"/>
                <a:gd name="T5" fmla="*/ 7 h 8"/>
                <a:gd name="T6" fmla="*/ 0 w 23"/>
                <a:gd name="T7" fmla="*/ 5 h 8"/>
                <a:gd name="T8" fmla="*/ 0 w 23"/>
                <a:gd name="T9" fmla="*/ 5 h 8"/>
                <a:gd name="T10" fmla="*/ 2 w 23"/>
                <a:gd name="T11" fmla="*/ 2 h 8"/>
                <a:gd name="T12" fmla="*/ 20 w 23"/>
                <a:gd name="T13" fmla="*/ 0 h 8"/>
                <a:gd name="T14" fmla="*/ 23 w 23"/>
                <a:gd name="T15" fmla="*/ 2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3" h="8">
                  <a:moveTo>
                    <a:pt x="23" y="2"/>
                  </a:moveTo>
                  <a:cubicBezTo>
                    <a:pt x="23" y="4"/>
                    <a:pt x="22" y="5"/>
                    <a:pt x="20" y="5"/>
                  </a:cubicBezTo>
                  <a:cubicBezTo>
                    <a:pt x="3" y="7"/>
                    <a:pt x="3" y="7"/>
                    <a:pt x="3" y="7"/>
                  </a:cubicBezTo>
                  <a:cubicBezTo>
                    <a:pt x="1" y="8"/>
                    <a:pt x="0" y="6"/>
                    <a:pt x="0" y="5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3"/>
                    <a:pt x="1" y="2"/>
                    <a:pt x="2" y="2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21" y="0"/>
                    <a:pt x="23" y="1"/>
                    <a:pt x="23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/>
            </a:p>
          </p:txBody>
        </p:sp>
        <p:sp>
          <p:nvSpPr>
            <p:cNvPr id="57" name="Freeform 55"/>
            <p:cNvSpPr>
              <a:spLocks noEditPoints="1"/>
            </p:cNvSpPr>
            <p:nvPr/>
          </p:nvSpPr>
          <p:spPr bwMode="auto">
            <a:xfrm>
              <a:off x="4139540" y="2751775"/>
              <a:ext cx="233553" cy="314090"/>
            </a:xfrm>
            <a:custGeom>
              <a:avLst/>
              <a:gdLst>
                <a:gd name="T0" fmla="*/ 43 w 67"/>
                <a:gd name="T1" fmla="*/ 1 h 90"/>
                <a:gd name="T2" fmla="*/ 14 w 67"/>
                <a:gd name="T3" fmla="*/ 4 h 90"/>
                <a:gd name="T4" fmla="*/ 1 w 67"/>
                <a:gd name="T5" fmla="*/ 21 h 90"/>
                <a:gd name="T6" fmla="*/ 8 w 67"/>
                <a:gd name="T7" fmla="*/ 76 h 90"/>
                <a:gd name="T8" fmla="*/ 25 w 67"/>
                <a:gd name="T9" fmla="*/ 89 h 90"/>
                <a:gd name="T10" fmla="*/ 53 w 67"/>
                <a:gd name="T11" fmla="*/ 85 h 90"/>
                <a:gd name="T12" fmla="*/ 66 w 67"/>
                <a:gd name="T13" fmla="*/ 68 h 90"/>
                <a:gd name="T14" fmla="*/ 60 w 67"/>
                <a:gd name="T15" fmla="*/ 14 h 90"/>
                <a:gd name="T16" fmla="*/ 43 w 67"/>
                <a:gd name="T17" fmla="*/ 1 h 90"/>
                <a:gd name="T18" fmla="*/ 43 w 67"/>
                <a:gd name="T19" fmla="*/ 80 h 90"/>
                <a:gd name="T20" fmla="*/ 41 w 67"/>
                <a:gd name="T21" fmla="*/ 81 h 90"/>
                <a:gd name="T22" fmla="*/ 35 w 67"/>
                <a:gd name="T23" fmla="*/ 82 h 90"/>
                <a:gd name="T24" fmla="*/ 34 w 67"/>
                <a:gd name="T25" fmla="*/ 81 h 90"/>
                <a:gd name="T26" fmla="*/ 33 w 67"/>
                <a:gd name="T27" fmla="*/ 77 h 90"/>
                <a:gd name="T28" fmla="*/ 35 w 67"/>
                <a:gd name="T29" fmla="*/ 75 h 90"/>
                <a:gd name="T30" fmla="*/ 41 w 67"/>
                <a:gd name="T31" fmla="*/ 75 h 90"/>
                <a:gd name="T32" fmla="*/ 42 w 67"/>
                <a:gd name="T33" fmla="*/ 76 h 90"/>
                <a:gd name="T34" fmla="*/ 43 w 67"/>
                <a:gd name="T35" fmla="*/ 80 h 90"/>
                <a:gd name="T36" fmla="*/ 58 w 67"/>
                <a:gd name="T37" fmla="*/ 57 h 90"/>
                <a:gd name="T38" fmla="*/ 50 w 67"/>
                <a:gd name="T39" fmla="*/ 66 h 90"/>
                <a:gd name="T40" fmla="*/ 23 w 67"/>
                <a:gd name="T41" fmla="*/ 70 h 90"/>
                <a:gd name="T42" fmla="*/ 14 w 67"/>
                <a:gd name="T43" fmla="*/ 62 h 90"/>
                <a:gd name="T44" fmla="*/ 9 w 67"/>
                <a:gd name="T45" fmla="*/ 22 h 90"/>
                <a:gd name="T46" fmla="*/ 16 w 67"/>
                <a:gd name="T47" fmla="*/ 12 h 90"/>
                <a:gd name="T48" fmla="*/ 43 w 67"/>
                <a:gd name="T49" fmla="*/ 8 h 90"/>
                <a:gd name="T50" fmla="*/ 53 w 67"/>
                <a:gd name="T51" fmla="*/ 16 h 90"/>
                <a:gd name="T52" fmla="*/ 58 w 67"/>
                <a:gd name="T53" fmla="*/ 57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67" h="90">
                  <a:moveTo>
                    <a:pt x="43" y="1"/>
                  </a:moveTo>
                  <a:cubicBezTo>
                    <a:pt x="14" y="4"/>
                    <a:pt x="14" y="4"/>
                    <a:pt x="14" y="4"/>
                  </a:cubicBezTo>
                  <a:cubicBezTo>
                    <a:pt x="6" y="5"/>
                    <a:pt x="0" y="13"/>
                    <a:pt x="1" y="21"/>
                  </a:cubicBezTo>
                  <a:cubicBezTo>
                    <a:pt x="8" y="76"/>
                    <a:pt x="8" y="76"/>
                    <a:pt x="8" y="76"/>
                  </a:cubicBezTo>
                  <a:cubicBezTo>
                    <a:pt x="9" y="84"/>
                    <a:pt x="17" y="90"/>
                    <a:pt x="25" y="89"/>
                  </a:cubicBezTo>
                  <a:cubicBezTo>
                    <a:pt x="53" y="85"/>
                    <a:pt x="53" y="85"/>
                    <a:pt x="53" y="85"/>
                  </a:cubicBezTo>
                  <a:cubicBezTo>
                    <a:pt x="61" y="84"/>
                    <a:pt x="67" y="77"/>
                    <a:pt x="66" y="68"/>
                  </a:cubicBezTo>
                  <a:cubicBezTo>
                    <a:pt x="60" y="14"/>
                    <a:pt x="60" y="14"/>
                    <a:pt x="60" y="14"/>
                  </a:cubicBezTo>
                  <a:cubicBezTo>
                    <a:pt x="59" y="6"/>
                    <a:pt x="51" y="0"/>
                    <a:pt x="43" y="1"/>
                  </a:cubicBezTo>
                  <a:close/>
                  <a:moveTo>
                    <a:pt x="43" y="80"/>
                  </a:moveTo>
                  <a:cubicBezTo>
                    <a:pt x="43" y="81"/>
                    <a:pt x="42" y="81"/>
                    <a:pt x="41" y="81"/>
                  </a:cubicBezTo>
                  <a:cubicBezTo>
                    <a:pt x="35" y="82"/>
                    <a:pt x="35" y="82"/>
                    <a:pt x="35" y="82"/>
                  </a:cubicBezTo>
                  <a:cubicBezTo>
                    <a:pt x="35" y="82"/>
                    <a:pt x="34" y="82"/>
                    <a:pt x="34" y="81"/>
                  </a:cubicBezTo>
                  <a:cubicBezTo>
                    <a:pt x="33" y="77"/>
                    <a:pt x="33" y="77"/>
                    <a:pt x="33" y="77"/>
                  </a:cubicBezTo>
                  <a:cubicBezTo>
                    <a:pt x="33" y="76"/>
                    <a:pt x="34" y="76"/>
                    <a:pt x="35" y="75"/>
                  </a:cubicBezTo>
                  <a:cubicBezTo>
                    <a:pt x="41" y="75"/>
                    <a:pt x="41" y="75"/>
                    <a:pt x="41" y="75"/>
                  </a:cubicBezTo>
                  <a:cubicBezTo>
                    <a:pt x="41" y="75"/>
                    <a:pt x="42" y="75"/>
                    <a:pt x="42" y="76"/>
                  </a:cubicBezTo>
                  <a:lnTo>
                    <a:pt x="43" y="80"/>
                  </a:lnTo>
                  <a:close/>
                  <a:moveTo>
                    <a:pt x="58" y="57"/>
                  </a:moveTo>
                  <a:cubicBezTo>
                    <a:pt x="58" y="61"/>
                    <a:pt x="55" y="66"/>
                    <a:pt x="50" y="66"/>
                  </a:cubicBezTo>
                  <a:cubicBezTo>
                    <a:pt x="23" y="70"/>
                    <a:pt x="23" y="70"/>
                    <a:pt x="23" y="70"/>
                  </a:cubicBezTo>
                  <a:cubicBezTo>
                    <a:pt x="19" y="70"/>
                    <a:pt x="14" y="67"/>
                    <a:pt x="14" y="62"/>
                  </a:cubicBezTo>
                  <a:cubicBezTo>
                    <a:pt x="9" y="22"/>
                    <a:pt x="9" y="22"/>
                    <a:pt x="9" y="22"/>
                  </a:cubicBezTo>
                  <a:cubicBezTo>
                    <a:pt x="8" y="17"/>
                    <a:pt x="11" y="12"/>
                    <a:pt x="16" y="12"/>
                  </a:cubicBezTo>
                  <a:cubicBezTo>
                    <a:pt x="43" y="8"/>
                    <a:pt x="43" y="8"/>
                    <a:pt x="43" y="8"/>
                  </a:cubicBezTo>
                  <a:cubicBezTo>
                    <a:pt x="48" y="8"/>
                    <a:pt x="52" y="11"/>
                    <a:pt x="53" y="16"/>
                  </a:cubicBezTo>
                  <a:lnTo>
                    <a:pt x="58" y="57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/>
            </a:p>
          </p:txBody>
        </p:sp>
        <p:sp>
          <p:nvSpPr>
            <p:cNvPr id="58" name="Freeform 56"/>
            <p:cNvSpPr/>
            <p:nvPr/>
          </p:nvSpPr>
          <p:spPr bwMode="auto">
            <a:xfrm>
              <a:off x="4361818" y="2761438"/>
              <a:ext cx="56375" cy="272212"/>
            </a:xfrm>
            <a:custGeom>
              <a:avLst/>
              <a:gdLst>
                <a:gd name="T0" fmla="*/ 3 w 16"/>
                <a:gd name="T1" fmla="*/ 0 h 78"/>
                <a:gd name="T2" fmla="*/ 0 w 16"/>
                <a:gd name="T3" fmla="*/ 4 h 78"/>
                <a:gd name="T4" fmla="*/ 9 w 16"/>
                <a:gd name="T5" fmla="*/ 74 h 78"/>
                <a:gd name="T6" fmla="*/ 13 w 16"/>
                <a:gd name="T7" fmla="*/ 78 h 78"/>
                <a:gd name="T8" fmla="*/ 16 w 16"/>
                <a:gd name="T9" fmla="*/ 73 h 78"/>
                <a:gd name="T10" fmla="*/ 7 w 16"/>
                <a:gd name="T11" fmla="*/ 3 h 78"/>
                <a:gd name="T12" fmla="*/ 3 w 16"/>
                <a:gd name="T13" fmla="*/ 0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6" h="78">
                  <a:moveTo>
                    <a:pt x="3" y="0"/>
                  </a:moveTo>
                  <a:cubicBezTo>
                    <a:pt x="1" y="0"/>
                    <a:pt x="0" y="2"/>
                    <a:pt x="0" y="4"/>
                  </a:cubicBezTo>
                  <a:cubicBezTo>
                    <a:pt x="9" y="74"/>
                    <a:pt x="9" y="74"/>
                    <a:pt x="9" y="74"/>
                  </a:cubicBezTo>
                  <a:cubicBezTo>
                    <a:pt x="9" y="76"/>
                    <a:pt x="11" y="78"/>
                    <a:pt x="13" y="78"/>
                  </a:cubicBezTo>
                  <a:cubicBezTo>
                    <a:pt x="15" y="77"/>
                    <a:pt x="16" y="75"/>
                    <a:pt x="16" y="73"/>
                  </a:cubicBezTo>
                  <a:cubicBezTo>
                    <a:pt x="7" y="3"/>
                    <a:pt x="7" y="3"/>
                    <a:pt x="7" y="3"/>
                  </a:cubicBezTo>
                  <a:cubicBezTo>
                    <a:pt x="7" y="1"/>
                    <a:pt x="5" y="0"/>
                    <a:pt x="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/>
            </a:p>
          </p:txBody>
        </p:sp>
        <p:sp>
          <p:nvSpPr>
            <p:cNvPr id="59" name="Freeform 57"/>
            <p:cNvSpPr/>
            <p:nvPr/>
          </p:nvSpPr>
          <p:spPr bwMode="auto">
            <a:xfrm>
              <a:off x="4390811" y="2772714"/>
              <a:ext cx="20939" cy="93421"/>
            </a:xfrm>
            <a:custGeom>
              <a:avLst/>
              <a:gdLst>
                <a:gd name="T0" fmla="*/ 1 w 6"/>
                <a:gd name="T1" fmla="*/ 0 h 27"/>
                <a:gd name="T2" fmla="*/ 0 w 6"/>
                <a:gd name="T3" fmla="*/ 1 h 27"/>
                <a:gd name="T4" fmla="*/ 3 w 6"/>
                <a:gd name="T5" fmla="*/ 26 h 27"/>
                <a:gd name="T6" fmla="*/ 5 w 6"/>
                <a:gd name="T7" fmla="*/ 27 h 27"/>
                <a:gd name="T8" fmla="*/ 6 w 6"/>
                <a:gd name="T9" fmla="*/ 25 h 27"/>
                <a:gd name="T10" fmla="*/ 3 w 6"/>
                <a:gd name="T11" fmla="*/ 1 h 27"/>
                <a:gd name="T12" fmla="*/ 1 w 6"/>
                <a:gd name="T13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" h="27">
                  <a:moveTo>
                    <a:pt x="1" y="0"/>
                  </a:moveTo>
                  <a:cubicBezTo>
                    <a:pt x="1" y="0"/>
                    <a:pt x="0" y="0"/>
                    <a:pt x="0" y="1"/>
                  </a:cubicBezTo>
                  <a:cubicBezTo>
                    <a:pt x="3" y="26"/>
                    <a:pt x="3" y="26"/>
                    <a:pt x="3" y="26"/>
                  </a:cubicBezTo>
                  <a:cubicBezTo>
                    <a:pt x="3" y="26"/>
                    <a:pt x="4" y="27"/>
                    <a:pt x="5" y="27"/>
                  </a:cubicBezTo>
                  <a:cubicBezTo>
                    <a:pt x="5" y="27"/>
                    <a:pt x="6" y="26"/>
                    <a:pt x="6" y="25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3" y="0"/>
                    <a:pt x="2" y="0"/>
                    <a:pt x="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/>
            </a:p>
          </p:txBody>
        </p:sp>
        <p:sp>
          <p:nvSpPr>
            <p:cNvPr id="60" name="Freeform 58"/>
            <p:cNvSpPr/>
            <p:nvPr/>
          </p:nvSpPr>
          <p:spPr bwMode="auto">
            <a:xfrm>
              <a:off x="4181418" y="2821034"/>
              <a:ext cx="132078" cy="32215"/>
            </a:xfrm>
            <a:custGeom>
              <a:avLst/>
              <a:gdLst>
                <a:gd name="T0" fmla="*/ 38 w 38"/>
                <a:gd name="T1" fmla="*/ 2 h 9"/>
                <a:gd name="T2" fmla="*/ 35 w 38"/>
                <a:gd name="T3" fmla="*/ 5 h 9"/>
                <a:gd name="T4" fmla="*/ 3 w 38"/>
                <a:gd name="T5" fmla="*/ 9 h 9"/>
                <a:gd name="T6" fmla="*/ 0 w 38"/>
                <a:gd name="T7" fmla="*/ 7 h 9"/>
                <a:gd name="T8" fmla="*/ 0 w 38"/>
                <a:gd name="T9" fmla="*/ 7 h 9"/>
                <a:gd name="T10" fmla="*/ 3 w 38"/>
                <a:gd name="T11" fmla="*/ 4 h 9"/>
                <a:gd name="T12" fmla="*/ 35 w 38"/>
                <a:gd name="T13" fmla="*/ 0 h 9"/>
                <a:gd name="T14" fmla="*/ 38 w 38"/>
                <a:gd name="T15" fmla="*/ 2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8" h="9">
                  <a:moveTo>
                    <a:pt x="38" y="2"/>
                  </a:moveTo>
                  <a:cubicBezTo>
                    <a:pt x="38" y="4"/>
                    <a:pt x="37" y="5"/>
                    <a:pt x="35" y="5"/>
                  </a:cubicBezTo>
                  <a:cubicBezTo>
                    <a:pt x="3" y="9"/>
                    <a:pt x="3" y="9"/>
                    <a:pt x="3" y="9"/>
                  </a:cubicBezTo>
                  <a:cubicBezTo>
                    <a:pt x="2" y="9"/>
                    <a:pt x="1" y="8"/>
                    <a:pt x="0" y="7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5"/>
                    <a:pt x="1" y="4"/>
                    <a:pt x="3" y="4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36" y="0"/>
                    <a:pt x="37" y="1"/>
                    <a:pt x="38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/>
            </a:p>
          </p:txBody>
        </p:sp>
        <p:sp>
          <p:nvSpPr>
            <p:cNvPr id="61" name="Freeform 59"/>
            <p:cNvSpPr/>
            <p:nvPr/>
          </p:nvSpPr>
          <p:spPr bwMode="auto">
            <a:xfrm>
              <a:off x="4184641" y="2853248"/>
              <a:ext cx="132078" cy="33826"/>
            </a:xfrm>
            <a:custGeom>
              <a:avLst/>
              <a:gdLst>
                <a:gd name="T0" fmla="*/ 38 w 38"/>
                <a:gd name="T1" fmla="*/ 3 h 10"/>
                <a:gd name="T2" fmla="*/ 35 w 38"/>
                <a:gd name="T3" fmla="*/ 6 h 10"/>
                <a:gd name="T4" fmla="*/ 4 w 38"/>
                <a:gd name="T5" fmla="*/ 9 h 10"/>
                <a:gd name="T6" fmla="*/ 1 w 38"/>
                <a:gd name="T7" fmla="*/ 7 h 10"/>
                <a:gd name="T8" fmla="*/ 1 w 38"/>
                <a:gd name="T9" fmla="*/ 7 h 10"/>
                <a:gd name="T10" fmla="*/ 3 w 38"/>
                <a:gd name="T11" fmla="*/ 4 h 10"/>
                <a:gd name="T12" fmla="*/ 35 w 38"/>
                <a:gd name="T13" fmla="*/ 0 h 10"/>
                <a:gd name="T14" fmla="*/ 38 w 38"/>
                <a:gd name="T15" fmla="*/ 3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8" h="10">
                  <a:moveTo>
                    <a:pt x="38" y="3"/>
                  </a:moveTo>
                  <a:cubicBezTo>
                    <a:pt x="38" y="4"/>
                    <a:pt x="37" y="5"/>
                    <a:pt x="35" y="6"/>
                  </a:cubicBezTo>
                  <a:cubicBezTo>
                    <a:pt x="4" y="9"/>
                    <a:pt x="4" y="9"/>
                    <a:pt x="4" y="9"/>
                  </a:cubicBezTo>
                  <a:cubicBezTo>
                    <a:pt x="2" y="10"/>
                    <a:pt x="1" y="9"/>
                    <a:pt x="1" y="7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0" y="6"/>
                    <a:pt x="1" y="4"/>
                    <a:pt x="3" y="4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36" y="0"/>
                    <a:pt x="38" y="1"/>
                    <a:pt x="38" y="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/>
            </a:p>
          </p:txBody>
        </p:sp>
        <p:sp>
          <p:nvSpPr>
            <p:cNvPr id="62" name="Freeform 60"/>
            <p:cNvSpPr/>
            <p:nvPr/>
          </p:nvSpPr>
          <p:spPr bwMode="auto">
            <a:xfrm>
              <a:off x="4192694" y="2887074"/>
              <a:ext cx="128857" cy="32215"/>
            </a:xfrm>
            <a:custGeom>
              <a:avLst/>
              <a:gdLst>
                <a:gd name="T0" fmla="*/ 37 w 37"/>
                <a:gd name="T1" fmla="*/ 2 h 9"/>
                <a:gd name="T2" fmla="*/ 35 w 37"/>
                <a:gd name="T3" fmla="*/ 5 h 9"/>
                <a:gd name="T4" fmla="*/ 3 w 37"/>
                <a:gd name="T5" fmla="*/ 9 h 9"/>
                <a:gd name="T6" fmla="*/ 0 w 37"/>
                <a:gd name="T7" fmla="*/ 7 h 9"/>
                <a:gd name="T8" fmla="*/ 0 w 37"/>
                <a:gd name="T9" fmla="*/ 7 h 9"/>
                <a:gd name="T10" fmla="*/ 2 w 37"/>
                <a:gd name="T11" fmla="*/ 4 h 9"/>
                <a:gd name="T12" fmla="*/ 34 w 37"/>
                <a:gd name="T13" fmla="*/ 0 h 9"/>
                <a:gd name="T14" fmla="*/ 37 w 37"/>
                <a:gd name="T15" fmla="*/ 2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7" h="9">
                  <a:moveTo>
                    <a:pt x="37" y="2"/>
                  </a:moveTo>
                  <a:cubicBezTo>
                    <a:pt x="37" y="3"/>
                    <a:pt x="36" y="5"/>
                    <a:pt x="35" y="5"/>
                  </a:cubicBezTo>
                  <a:cubicBezTo>
                    <a:pt x="3" y="9"/>
                    <a:pt x="3" y="9"/>
                    <a:pt x="3" y="9"/>
                  </a:cubicBezTo>
                  <a:cubicBezTo>
                    <a:pt x="1" y="9"/>
                    <a:pt x="0" y="8"/>
                    <a:pt x="0" y="7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5"/>
                    <a:pt x="1" y="4"/>
                    <a:pt x="2" y="4"/>
                  </a:cubicBezTo>
                  <a:cubicBezTo>
                    <a:pt x="34" y="0"/>
                    <a:pt x="34" y="0"/>
                    <a:pt x="34" y="0"/>
                  </a:cubicBezTo>
                  <a:cubicBezTo>
                    <a:pt x="35" y="0"/>
                    <a:pt x="37" y="1"/>
                    <a:pt x="37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/>
            </a:p>
          </p:txBody>
        </p:sp>
        <p:sp>
          <p:nvSpPr>
            <p:cNvPr id="63" name="Freeform 61"/>
            <p:cNvSpPr/>
            <p:nvPr/>
          </p:nvSpPr>
          <p:spPr bwMode="auto">
            <a:xfrm>
              <a:off x="4247458" y="2919289"/>
              <a:ext cx="77314" cy="27383"/>
            </a:xfrm>
            <a:custGeom>
              <a:avLst/>
              <a:gdLst>
                <a:gd name="T0" fmla="*/ 22 w 22"/>
                <a:gd name="T1" fmla="*/ 2 h 8"/>
                <a:gd name="T2" fmla="*/ 20 w 22"/>
                <a:gd name="T3" fmla="*/ 5 h 8"/>
                <a:gd name="T4" fmla="*/ 3 w 22"/>
                <a:gd name="T5" fmla="*/ 7 h 8"/>
                <a:gd name="T6" fmla="*/ 0 w 22"/>
                <a:gd name="T7" fmla="*/ 5 h 8"/>
                <a:gd name="T8" fmla="*/ 0 w 22"/>
                <a:gd name="T9" fmla="*/ 5 h 8"/>
                <a:gd name="T10" fmla="*/ 2 w 22"/>
                <a:gd name="T11" fmla="*/ 2 h 8"/>
                <a:gd name="T12" fmla="*/ 19 w 22"/>
                <a:gd name="T13" fmla="*/ 0 h 8"/>
                <a:gd name="T14" fmla="*/ 22 w 22"/>
                <a:gd name="T15" fmla="*/ 2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2" h="8">
                  <a:moveTo>
                    <a:pt x="22" y="2"/>
                  </a:moveTo>
                  <a:cubicBezTo>
                    <a:pt x="22" y="4"/>
                    <a:pt x="21" y="5"/>
                    <a:pt x="20" y="5"/>
                  </a:cubicBezTo>
                  <a:cubicBezTo>
                    <a:pt x="3" y="7"/>
                    <a:pt x="3" y="7"/>
                    <a:pt x="3" y="7"/>
                  </a:cubicBezTo>
                  <a:cubicBezTo>
                    <a:pt x="2" y="8"/>
                    <a:pt x="0" y="7"/>
                    <a:pt x="0" y="5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4"/>
                    <a:pt x="1" y="2"/>
                    <a:pt x="2" y="2"/>
                  </a:cubicBezTo>
                  <a:cubicBezTo>
                    <a:pt x="19" y="0"/>
                    <a:pt x="19" y="0"/>
                    <a:pt x="19" y="0"/>
                  </a:cubicBezTo>
                  <a:cubicBezTo>
                    <a:pt x="21" y="0"/>
                    <a:pt x="22" y="1"/>
                    <a:pt x="22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/>
            </a:p>
          </p:txBody>
        </p:sp>
        <p:sp>
          <p:nvSpPr>
            <p:cNvPr id="64" name="Freeform 62"/>
            <p:cNvSpPr>
              <a:spLocks noEditPoints="1"/>
            </p:cNvSpPr>
            <p:nvPr/>
          </p:nvSpPr>
          <p:spPr bwMode="auto">
            <a:xfrm>
              <a:off x="2346812" y="2458624"/>
              <a:ext cx="326976" cy="341472"/>
            </a:xfrm>
            <a:custGeom>
              <a:avLst/>
              <a:gdLst>
                <a:gd name="T0" fmla="*/ 71 w 94"/>
                <a:gd name="T1" fmla="*/ 1 h 98"/>
                <a:gd name="T2" fmla="*/ 15 w 94"/>
                <a:gd name="T3" fmla="*/ 8 h 98"/>
                <a:gd name="T4" fmla="*/ 1 w 94"/>
                <a:gd name="T5" fmla="*/ 26 h 98"/>
                <a:gd name="T6" fmla="*/ 6 w 94"/>
                <a:gd name="T7" fmla="*/ 62 h 98"/>
                <a:gd name="T8" fmla="*/ 24 w 94"/>
                <a:gd name="T9" fmla="*/ 76 h 98"/>
                <a:gd name="T10" fmla="*/ 45 w 94"/>
                <a:gd name="T11" fmla="*/ 73 h 98"/>
                <a:gd name="T12" fmla="*/ 46 w 94"/>
                <a:gd name="T13" fmla="*/ 84 h 98"/>
                <a:gd name="T14" fmla="*/ 21 w 94"/>
                <a:gd name="T15" fmla="*/ 88 h 98"/>
                <a:gd name="T16" fmla="*/ 17 w 94"/>
                <a:gd name="T17" fmla="*/ 93 h 98"/>
                <a:gd name="T18" fmla="*/ 22 w 94"/>
                <a:gd name="T19" fmla="*/ 98 h 98"/>
                <a:gd name="T20" fmla="*/ 86 w 94"/>
                <a:gd name="T21" fmla="*/ 90 h 98"/>
                <a:gd name="T22" fmla="*/ 90 w 94"/>
                <a:gd name="T23" fmla="*/ 84 h 98"/>
                <a:gd name="T24" fmla="*/ 84 w 94"/>
                <a:gd name="T25" fmla="*/ 80 h 98"/>
                <a:gd name="T26" fmla="*/ 59 w 94"/>
                <a:gd name="T27" fmla="*/ 83 h 98"/>
                <a:gd name="T28" fmla="*/ 58 w 94"/>
                <a:gd name="T29" fmla="*/ 71 h 98"/>
                <a:gd name="T30" fmla="*/ 79 w 94"/>
                <a:gd name="T31" fmla="*/ 69 h 98"/>
                <a:gd name="T32" fmla="*/ 93 w 94"/>
                <a:gd name="T33" fmla="*/ 51 h 98"/>
                <a:gd name="T34" fmla="*/ 88 w 94"/>
                <a:gd name="T35" fmla="*/ 15 h 98"/>
                <a:gd name="T36" fmla="*/ 71 w 94"/>
                <a:gd name="T37" fmla="*/ 1 h 98"/>
                <a:gd name="T38" fmla="*/ 87 w 94"/>
                <a:gd name="T39" fmla="*/ 52 h 98"/>
                <a:gd name="T40" fmla="*/ 78 w 94"/>
                <a:gd name="T41" fmla="*/ 63 h 98"/>
                <a:gd name="T42" fmla="*/ 23 w 94"/>
                <a:gd name="T43" fmla="*/ 69 h 98"/>
                <a:gd name="T44" fmla="*/ 12 w 94"/>
                <a:gd name="T45" fmla="*/ 61 h 98"/>
                <a:gd name="T46" fmla="*/ 7 w 94"/>
                <a:gd name="T47" fmla="*/ 25 h 98"/>
                <a:gd name="T48" fmla="*/ 16 w 94"/>
                <a:gd name="T49" fmla="*/ 14 h 98"/>
                <a:gd name="T50" fmla="*/ 71 w 94"/>
                <a:gd name="T51" fmla="*/ 7 h 98"/>
                <a:gd name="T52" fmla="*/ 83 w 94"/>
                <a:gd name="T53" fmla="*/ 16 h 98"/>
                <a:gd name="T54" fmla="*/ 87 w 94"/>
                <a:gd name="T55" fmla="*/ 52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94" h="98">
                  <a:moveTo>
                    <a:pt x="71" y="1"/>
                  </a:moveTo>
                  <a:cubicBezTo>
                    <a:pt x="15" y="8"/>
                    <a:pt x="15" y="8"/>
                    <a:pt x="15" y="8"/>
                  </a:cubicBezTo>
                  <a:cubicBezTo>
                    <a:pt x="7" y="9"/>
                    <a:pt x="0" y="17"/>
                    <a:pt x="1" y="26"/>
                  </a:cubicBezTo>
                  <a:cubicBezTo>
                    <a:pt x="6" y="62"/>
                    <a:pt x="6" y="62"/>
                    <a:pt x="6" y="62"/>
                  </a:cubicBezTo>
                  <a:cubicBezTo>
                    <a:pt x="7" y="71"/>
                    <a:pt x="15" y="77"/>
                    <a:pt x="24" y="76"/>
                  </a:cubicBezTo>
                  <a:cubicBezTo>
                    <a:pt x="45" y="73"/>
                    <a:pt x="45" y="73"/>
                    <a:pt x="45" y="73"/>
                  </a:cubicBezTo>
                  <a:cubicBezTo>
                    <a:pt x="46" y="84"/>
                    <a:pt x="46" y="84"/>
                    <a:pt x="46" y="84"/>
                  </a:cubicBezTo>
                  <a:cubicBezTo>
                    <a:pt x="21" y="88"/>
                    <a:pt x="21" y="88"/>
                    <a:pt x="21" y="88"/>
                  </a:cubicBezTo>
                  <a:cubicBezTo>
                    <a:pt x="18" y="88"/>
                    <a:pt x="16" y="90"/>
                    <a:pt x="17" y="93"/>
                  </a:cubicBezTo>
                  <a:cubicBezTo>
                    <a:pt x="17" y="96"/>
                    <a:pt x="19" y="98"/>
                    <a:pt x="22" y="98"/>
                  </a:cubicBezTo>
                  <a:cubicBezTo>
                    <a:pt x="86" y="90"/>
                    <a:pt x="86" y="90"/>
                    <a:pt x="86" y="90"/>
                  </a:cubicBezTo>
                  <a:cubicBezTo>
                    <a:pt x="88" y="89"/>
                    <a:pt x="90" y="87"/>
                    <a:pt x="90" y="84"/>
                  </a:cubicBezTo>
                  <a:cubicBezTo>
                    <a:pt x="90" y="81"/>
                    <a:pt x="87" y="79"/>
                    <a:pt x="84" y="80"/>
                  </a:cubicBezTo>
                  <a:cubicBezTo>
                    <a:pt x="59" y="83"/>
                    <a:pt x="59" y="83"/>
                    <a:pt x="59" y="83"/>
                  </a:cubicBezTo>
                  <a:cubicBezTo>
                    <a:pt x="58" y="71"/>
                    <a:pt x="58" y="71"/>
                    <a:pt x="58" y="71"/>
                  </a:cubicBezTo>
                  <a:cubicBezTo>
                    <a:pt x="79" y="69"/>
                    <a:pt x="79" y="69"/>
                    <a:pt x="79" y="69"/>
                  </a:cubicBezTo>
                  <a:cubicBezTo>
                    <a:pt x="88" y="68"/>
                    <a:pt x="94" y="60"/>
                    <a:pt x="93" y="51"/>
                  </a:cubicBezTo>
                  <a:cubicBezTo>
                    <a:pt x="88" y="15"/>
                    <a:pt x="88" y="15"/>
                    <a:pt x="88" y="15"/>
                  </a:cubicBezTo>
                  <a:cubicBezTo>
                    <a:pt x="87" y="6"/>
                    <a:pt x="79" y="0"/>
                    <a:pt x="71" y="1"/>
                  </a:cubicBezTo>
                  <a:close/>
                  <a:moveTo>
                    <a:pt x="87" y="52"/>
                  </a:moveTo>
                  <a:cubicBezTo>
                    <a:pt x="88" y="57"/>
                    <a:pt x="84" y="62"/>
                    <a:pt x="78" y="63"/>
                  </a:cubicBezTo>
                  <a:cubicBezTo>
                    <a:pt x="23" y="69"/>
                    <a:pt x="23" y="69"/>
                    <a:pt x="23" y="69"/>
                  </a:cubicBezTo>
                  <a:cubicBezTo>
                    <a:pt x="17" y="70"/>
                    <a:pt x="12" y="66"/>
                    <a:pt x="12" y="61"/>
                  </a:cubicBezTo>
                  <a:cubicBezTo>
                    <a:pt x="7" y="25"/>
                    <a:pt x="7" y="25"/>
                    <a:pt x="7" y="25"/>
                  </a:cubicBezTo>
                  <a:cubicBezTo>
                    <a:pt x="7" y="20"/>
                    <a:pt x="11" y="15"/>
                    <a:pt x="16" y="14"/>
                  </a:cubicBezTo>
                  <a:cubicBezTo>
                    <a:pt x="71" y="7"/>
                    <a:pt x="71" y="7"/>
                    <a:pt x="71" y="7"/>
                  </a:cubicBezTo>
                  <a:cubicBezTo>
                    <a:pt x="77" y="7"/>
                    <a:pt x="82" y="10"/>
                    <a:pt x="83" y="16"/>
                  </a:cubicBezTo>
                  <a:lnTo>
                    <a:pt x="87" y="5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/>
            </a:p>
          </p:txBody>
        </p:sp>
        <p:sp>
          <p:nvSpPr>
            <p:cNvPr id="65" name="Freeform 63"/>
            <p:cNvSpPr/>
            <p:nvPr/>
          </p:nvSpPr>
          <p:spPr bwMode="auto">
            <a:xfrm>
              <a:off x="2398355" y="2521441"/>
              <a:ext cx="206172" cy="41878"/>
            </a:xfrm>
            <a:custGeom>
              <a:avLst/>
              <a:gdLst>
                <a:gd name="T0" fmla="*/ 59 w 59"/>
                <a:gd name="T1" fmla="*/ 2 h 12"/>
                <a:gd name="T2" fmla="*/ 57 w 59"/>
                <a:gd name="T3" fmla="*/ 5 h 12"/>
                <a:gd name="T4" fmla="*/ 4 w 59"/>
                <a:gd name="T5" fmla="*/ 12 h 12"/>
                <a:gd name="T6" fmla="*/ 1 w 59"/>
                <a:gd name="T7" fmla="*/ 9 h 12"/>
                <a:gd name="T8" fmla="*/ 1 w 59"/>
                <a:gd name="T9" fmla="*/ 9 h 12"/>
                <a:gd name="T10" fmla="*/ 3 w 59"/>
                <a:gd name="T11" fmla="*/ 6 h 12"/>
                <a:gd name="T12" fmla="*/ 56 w 59"/>
                <a:gd name="T13" fmla="*/ 0 h 12"/>
                <a:gd name="T14" fmla="*/ 59 w 59"/>
                <a:gd name="T15" fmla="*/ 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9" h="12">
                  <a:moveTo>
                    <a:pt x="59" y="2"/>
                  </a:moveTo>
                  <a:cubicBezTo>
                    <a:pt x="59" y="4"/>
                    <a:pt x="58" y="5"/>
                    <a:pt x="57" y="5"/>
                  </a:cubicBezTo>
                  <a:cubicBezTo>
                    <a:pt x="4" y="12"/>
                    <a:pt x="4" y="12"/>
                    <a:pt x="4" y="12"/>
                  </a:cubicBezTo>
                  <a:cubicBezTo>
                    <a:pt x="2" y="12"/>
                    <a:pt x="1" y="11"/>
                    <a:pt x="1" y="9"/>
                  </a:cubicBezTo>
                  <a:cubicBezTo>
                    <a:pt x="1" y="9"/>
                    <a:pt x="1" y="9"/>
                    <a:pt x="1" y="9"/>
                  </a:cubicBezTo>
                  <a:cubicBezTo>
                    <a:pt x="0" y="8"/>
                    <a:pt x="1" y="6"/>
                    <a:pt x="3" y="6"/>
                  </a:cubicBezTo>
                  <a:cubicBezTo>
                    <a:pt x="56" y="0"/>
                    <a:pt x="56" y="0"/>
                    <a:pt x="56" y="0"/>
                  </a:cubicBezTo>
                  <a:cubicBezTo>
                    <a:pt x="58" y="0"/>
                    <a:pt x="59" y="1"/>
                    <a:pt x="59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/>
            </a:p>
          </p:txBody>
        </p:sp>
        <p:sp>
          <p:nvSpPr>
            <p:cNvPr id="66" name="Freeform 64"/>
            <p:cNvSpPr/>
            <p:nvPr/>
          </p:nvSpPr>
          <p:spPr bwMode="auto">
            <a:xfrm>
              <a:off x="2406410" y="2553655"/>
              <a:ext cx="204560" cy="45101"/>
            </a:xfrm>
            <a:custGeom>
              <a:avLst/>
              <a:gdLst>
                <a:gd name="T0" fmla="*/ 58 w 59"/>
                <a:gd name="T1" fmla="*/ 3 h 13"/>
                <a:gd name="T2" fmla="*/ 56 w 59"/>
                <a:gd name="T3" fmla="*/ 6 h 13"/>
                <a:gd name="T4" fmla="*/ 3 w 59"/>
                <a:gd name="T5" fmla="*/ 13 h 13"/>
                <a:gd name="T6" fmla="*/ 0 w 59"/>
                <a:gd name="T7" fmla="*/ 10 h 13"/>
                <a:gd name="T8" fmla="*/ 0 w 59"/>
                <a:gd name="T9" fmla="*/ 10 h 13"/>
                <a:gd name="T10" fmla="*/ 2 w 59"/>
                <a:gd name="T11" fmla="*/ 7 h 13"/>
                <a:gd name="T12" fmla="*/ 55 w 59"/>
                <a:gd name="T13" fmla="*/ 1 h 13"/>
                <a:gd name="T14" fmla="*/ 58 w 59"/>
                <a:gd name="T15" fmla="*/ 3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9" h="13">
                  <a:moveTo>
                    <a:pt x="58" y="3"/>
                  </a:moveTo>
                  <a:cubicBezTo>
                    <a:pt x="59" y="4"/>
                    <a:pt x="57" y="6"/>
                    <a:pt x="56" y="6"/>
                  </a:cubicBezTo>
                  <a:cubicBezTo>
                    <a:pt x="3" y="13"/>
                    <a:pt x="3" y="13"/>
                    <a:pt x="3" y="13"/>
                  </a:cubicBezTo>
                  <a:cubicBezTo>
                    <a:pt x="1" y="13"/>
                    <a:pt x="0" y="12"/>
                    <a:pt x="0" y="10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9"/>
                    <a:pt x="1" y="7"/>
                    <a:pt x="2" y="7"/>
                  </a:cubicBezTo>
                  <a:cubicBezTo>
                    <a:pt x="55" y="1"/>
                    <a:pt x="55" y="1"/>
                    <a:pt x="55" y="1"/>
                  </a:cubicBezTo>
                  <a:cubicBezTo>
                    <a:pt x="57" y="0"/>
                    <a:pt x="58" y="1"/>
                    <a:pt x="58" y="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/>
            </a:p>
          </p:txBody>
        </p:sp>
        <p:sp>
          <p:nvSpPr>
            <p:cNvPr id="67" name="Freeform 65"/>
            <p:cNvSpPr/>
            <p:nvPr/>
          </p:nvSpPr>
          <p:spPr bwMode="auto">
            <a:xfrm>
              <a:off x="2409631" y="2587481"/>
              <a:ext cx="204560" cy="45101"/>
            </a:xfrm>
            <a:custGeom>
              <a:avLst/>
              <a:gdLst>
                <a:gd name="T0" fmla="*/ 59 w 59"/>
                <a:gd name="T1" fmla="*/ 3 h 13"/>
                <a:gd name="T2" fmla="*/ 56 w 59"/>
                <a:gd name="T3" fmla="*/ 6 h 13"/>
                <a:gd name="T4" fmla="*/ 3 w 59"/>
                <a:gd name="T5" fmla="*/ 12 h 13"/>
                <a:gd name="T6" fmla="*/ 0 w 59"/>
                <a:gd name="T7" fmla="*/ 10 h 13"/>
                <a:gd name="T8" fmla="*/ 0 w 59"/>
                <a:gd name="T9" fmla="*/ 10 h 13"/>
                <a:gd name="T10" fmla="*/ 2 w 59"/>
                <a:gd name="T11" fmla="*/ 7 h 13"/>
                <a:gd name="T12" fmla="*/ 56 w 59"/>
                <a:gd name="T13" fmla="*/ 0 h 13"/>
                <a:gd name="T14" fmla="*/ 59 w 59"/>
                <a:gd name="T15" fmla="*/ 3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9" h="13">
                  <a:moveTo>
                    <a:pt x="59" y="3"/>
                  </a:moveTo>
                  <a:cubicBezTo>
                    <a:pt x="59" y="4"/>
                    <a:pt x="58" y="6"/>
                    <a:pt x="56" y="6"/>
                  </a:cubicBezTo>
                  <a:cubicBezTo>
                    <a:pt x="3" y="12"/>
                    <a:pt x="3" y="12"/>
                    <a:pt x="3" y="12"/>
                  </a:cubicBezTo>
                  <a:cubicBezTo>
                    <a:pt x="2" y="13"/>
                    <a:pt x="0" y="12"/>
                    <a:pt x="0" y="10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9"/>
                    <a:pt x="1" y="7"/>
                    <a:pt x="2" y="7"/>
                  </a:cubicBezTo>
                  <a:cubicBezTo>
                    <a:pt x="56" y="0"/>
                    <a:pt x="56" y="0"/>
                    <a:pt x="56" y="0"/>
                  </a:cubicBezTo>
                  <a:cubicBezTo>
                    <a:pt x="57" y="0"/>
                    <a:pt x="58" y="1"/>
                    <a:pt x="59" y="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/>
            </a:p>
          </p:txBody>
        </p:sp>
        <p:sp>
          <p:nvSpPr>
            <p:cNvPr id="68" name="Freeform 66"/>
            <p:cNvSpPr/>
            <p:nvPr/>
          </p:nvSpPr>
          <p:spPr bwMode="auto">
            <a:xfrm>
              <a:off x="2467618" y="2622917"/>
              <a:ext cx="149796" cy="38657"/>
            </a:xfrm>
            <a:custGeom>
              <a:avLst/>
              <a:gdLst>
                <a:gd name="T0" fmla="*/ 43 w 43"/>
                <a:gd name="T1" fmla="*/ 3 h 11"/>
                <a:gd name="T2" fmla="*/ 40 w 43"/>
                <a:gd name="T3" fmla="*/ 6 h 11"/>
                <a:gd name="T4" fmla="*/ 3 w 43"/>
                <a:gd name="T5" fmla="*/ 10 h 11"/>
                <a:gd name="T6" fmla="*/ 0 w 43"/>
                <a:gd name="T7" fmla="*/ 8 h 11"/>
                <a:gd name="T8" fmla="*/ 0 w 43"/>
                <a:gd name="T9" fmla="*/ 8 h 11"/>
                <a:gd name="T10" fmla="*/ 3 w 43"/>
                <a:gd name="T11" fmla="*/ 5 h 11"/>
                <a:gd name="T12" fmla="*/ 40 w 43"/>
                <a:gd name="T13" fmla="*/ 0 h 11"/>
                <a:gd name="T14" fmla="*/ 43 w 43"/>
                <a:gd name="T15" fmla="*/ 3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3" h="11">
                  <a:moveTo>
                    <a:pt x="43" y="3"/>
                  </a:moveTo>
                  <a:cubicBezTo>
                    <a:pt x="43" y="4"/>
                    <a:pt x="42" y="6"/>
                    <a:pt x="40" y="6"/>
                  </a:cubicBezTo>
                  <a:cubicBezTo>
                    <a:pt x="3" y="10"/>
                    <a:pt x="3" y="10"/>
                    <a:pt x="3" y="10"/>
                  </a:cubicBezTo>
                  <a:cubicBezTo>
                    <a:pt x="2" y="11"/>
                    <a:pt x="0" y="10"/>
                    <a:pt x="0" y="8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6"/>
                    <a:pt x="1" y="5"/>
                    <a:pt x="3" y="5"/>
                  </a:cubicBezTo>
                  <a:cubicBezTo>
                    <a:pt x="40" y="0"/>
                    <a:pt x="40" y="0"/>
                    <a:pt x="40" y="0"/>
                  </a:cubicBezTo>
                  <a:cubicBezTo>
                    <a:pt x="41" y="0"/>
                    <a:pt x="43" y="1"/>
                    <a:pt x="43" y="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/>
            </a:p>
          </p:txBody>
        </p:sp>
        <p:sp>
          <p:nvSpPr>
            <p:cNvPr id="69" name="Freeform 67"/>
            <p:cNvSpPr>
              <a:spLocks noEditPoints="1"/>
            </p:cNvSpPr>
            <p:nvPr/>
          </p:nvSpPr>
          <p:spPr bwMode="auto">
            <a:xfrm>
              <a:off x="1330452" y="2569763"/>
              <a:ext cx="239997" cy="293151"/>
            </a:xfrm>
            <a:custGeom>
              <a:avLst/>
              <a:gdLst>
                <a:gd name="T0" fmla="*/ 15 w 69"/>
                <a:gd name="T1" fmla="*/ 5 h 84"/>
                <a:gd name="T2" fmla="*/ 7 w 69"/>
                <a:gd name="T3" fmla="*/ 69 h 84"/>
                <a:gd name="T4" fmla="*/ 54 w 69"/>
                <a:gd name="T5" fmla="*/ 79 h 84"/>
                <a:gd name="T6" fmla="*/ 62 w 69"/>
                <a:gd name="T7" fmla="*/ 15 h 84"/>
                <a:gd name="T8" fmla="*/ 23 w 69"/>
                <a:gd name="T9" fmla="*/ 71 h 84"/>
                <a:gd name="T10" fmla="*/ 15 w 69"/>
                <a:gd name="T11" fmla="*/ 74 h 84"/>
                <a:gd name="T12" fmla="*/ 12 w 69"/>
                <a:gd name="T13" fmla="*/ 68 h 84"/>
                <a:gd name="T14" fmla="*/ 21 w 69"/>
                <a:gd name="T15" fmla="*/ 65 h 84"/>
                <a:gd name="T16" fmla="*/ 23 w 69"/>
                <a:gd name="T17" fmla="*/ 71 h 84"/>
                <a:gd name="T18" fmla="*/ 20 w 69"/>
                <a:gd name="T19" fmla="*/ 60 h 84"/>
                <a:gd name="T20" fmla="*/ 11 w 69"/>
                <a:gd name="T21" fmla="*/ 59 h 84"/>
                <a:gd name="T22" fmla="*/ 12 w 69"/>
                <a:gd name="T23" fmla="*/ 53 h 84"/>
                <a:gd name="T24" fmla="*/ 21 w 69"/>
                <a:gd name="T25" fmla="*/ 53 h 84"/>
                <a:gd name="T26" fmla="*/ 20 w 69"/>
                <a:gd name="T27" fmla="*/ 45 h 84"/>
                <a:gd name="T28" fmla="*/ 12 w 69"/>
                <a:gd name="T29" fmla="*/ 48 h 84"/>
                <a:gd name="T30" fmla="*/ 9 w 69"/>
                <a:gd name="T31" fmla="*/ 42 h 84"/>
                <a:gd name="T32" fmla="*/ 18 w 69"/>
                <a:gd name="T33" fmla="*/ 39 h 84"/>
                <a:gd name="T34" fmla="*/ 20 w 69"/>
                <a:gd name="T35" fmla="*/ 45 h 84"/>
                <a:gd name="T36" fmla="*/ 35 w 69"/>
                <a:gd name="T37" fmla="*/ 71 h 84"/>
                <a:gd name="T38" fmla="*/ 26 w 69"/>
                <a:gd name="T39" fmla="*/ 71 h 84"/>
                <a:gd name="T40" fmla="*/ 27 w 69"/>
                <a:gd name="T41" fmla="*/ 64 h 84"/>
                <a:gd name="T42" fmla="*/ 36 w 69"/>
                <a:gd name="T43" fmla="*/ 65 h 84"/>
                <a:gd name="T44" fmla="*/ 35 w 69"/>
                <a:gd name="T45" fmla="*/ 57 h 84"/>
                <a:gd name="T46" fmla="*/ 26 w 69"/>
                <a:gd name="T47" fmla="*/ 59 h 84"/>
                <a:gd name="T48" fmla="*/ 24 w 69"/>
                <a:gd name="T49" fmla="*/ 53 h 84"/>
                <a:gd name="T50" fmla="*/ 32 w 69"/>
                <a:gd name="T51" fmla="*/ 51 h 84"/>
                <a:gd name="T52" fmla="*/ 35 w 69"/>
                <a:gd name="T53" fmla="*/ 57 h 84"/>
                <a:gd name="T54" fmla="*/ 32 w 69"/>
                <a:gd name="T55" fmla="*/ 45 h 84"/>
                <a:gd name="T56" fmla="*/ 23 w 69"/>
                <a:gd name="T57" fmla="*/ 45 h 84"/>
                <a:gd name="T58" fmla="*/ 24 w 69"/>
                <a:gd name="T59" fmla="*/ 39 h 84"/>
                <a:gd name="T60" fmla="*/ 33 w 69"/>
                <a:gd name="T61" fmla="*/ 39 h 84"/>
                <a:gd name="T62" fmla="*/ 49 w 69"/>
                <a:gd name="T63" fmla="*/ 68 h 84"/>
                <a:gd name="T64" fmla="*/ 41 w 69"/>
                <a:gd name="T65" fmla="*/ 70 h 84"/>
                <a:gd name="T66" fmla="*/ 39 w 69"/>
                <a:gd name="T67" fmla="*/ 64 h 84"/>
                <a:gd name="T68" fmla="*/ 47 w 69"/>
                <a:gd name="T69" fmla="*/ 62 h 84"/>
                <a:gd name="T70" fmla="*/ 49 w 69"/>
                <a:gd name="T71" fmla="*/ 68 h 84"/>
                <a:gd name="T72" fmla="*/ 47 w 69"/>
                <a:gd name="T73" fmla="*/ 57 h 84"/>
                <a:gd name="T74" fmla="*/ 38 w 69"/>
                <a:gd name="T75" fmla="*/ 56 h 84"/>
                <a:gd name="T76" fmla="*/ 38 w 69"/>
                <a:gd name="T77" fmla="*/ 50 h 84"/>
                <a:gd name="T78" fmla="*/ 47 w 69"/>
                <a:gd name="T79" fmla="*/ 50 h 84"/>
                <a:gd name="T80" fmla="*/ 46 w 69"/>
                <a:gd name="T81" fmla="*/ 42 h 84"/>
                <a:gd name="T82" fmla="*/ 38 w 69"/>
                <a:gd name="T83" fmla="*/ 45 h 84"/>
                <a:gd name="T84" fmla="*/ 36 w 69"/>
                <a:gd name="T85" fmla="*/ 39 h 84"/>
                <a:gd name="T86" fmla="*/ 44 w 69"/>
                <a:gd name="T87" fmla="*/ 36 h 84"/>
                <a:gd name="T88" fmla="*/ 46 w 69"/>
                <a:gd name="T89" fmla="*/ 42 h 84"/>
                <a:gd name="T90" fmla="*/ 61 w 69"/>
                <a:gd name="T91" fmla="*/ 68 h 84"/>
                <a:gd name="T92" fmla="*/ 52 w 69"/>
                <a:gd name="T93" fmla="*/ 67 h 84"/>
                <a:gd name="T94" fmla="*/ 53 w 69"/>
                <a:gd name="T95" fmla="*/ 61 h 84"/>
                <a:gd name="T96" fmla="*/ 62 w 69"/>
                <a:gd name="T97" fmla="*/ 61 h 84"/>
                <a:gd name="T98" fmla="*/ 61 w 69"/>
                <a:gd name="T99" fmla="*/ 53 h 84"/>
                <a:gd name="T100" fmla="*/ 53 w 69"/>
                <a:gd name="T101" fmla="*/ 56 h 84"/>
                <a:gd name="T102" fmla="*/ 50 w 69"/>
                <a:gd name="T103" fmla="*/ 50 h 84"/>
                <a:gd name="T104" fmla="*/ 59 w 69"/>
                <a:gd name="T105" fmla="*/ 47 h 84"/>
                <a:gd name="T106" fmla="*/ 61 w 69"/>
                <a:gd name="T107" fmla="*/ 53 h 84"/>
                <a:gd name="T108" fmla="*/ 58 w 69"/>
                <a:gd name="T109" fmla="*/ 42 h 84"/>
                <a:gd name="T110" fmla="*/ 49 w 69"/>
                <a:gd name="T111" fmla="*/ 42 h 84"/>
                <a:gd name="T112" fmla="*/ 50 w 69"/>
                <a:gd name="T113" fmla="*/ 35 h 84"/>
                <a:gd name="T114" fmla="*/ 59 w 69"/>
                <a:gd name="T115" fmla="*/ 36 h 84"/>
                <a:gd name="T116" fmla="*/ 57 w 69"/>
                <a:gd name="T117" fmla="*/ 20 h 84"/>
                <a:gd name="T118" fmla="*/ 18 w 69"/>
                <a:gd name="T119" fmla="*/ 34 h 84"/>
                <a:gd name="T120" fmla="*/ 7 w 69"/>
                <a:gd name="T121" fmla="*/ 22 h 84"/>
                <a:gd name="T122" fmla="*/ 45 w 69"/>
                <a:gd name="T123" fmla="*/ 7 h 84"/>
                <a:gd name="T124" fmla="*/ 57 w 69"/>
                <a:gd name="T125" fmla="*/ 20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69" h="84">
                  <a:moveTo>
                    <a:pt x="45" y="1"/>
                  </a:moveTo>
                  <a:cubicBezTo>
                    <a:pt x="15" y="5"/>
                    <a:pt x="15" y="5"/>
                    <a:pt x="15" y="5"/>
                  </a:cubicBezTo>
                  <a:cubicBezTo>
                    <a:pt x="6" y="6"/>
                    <a:pt x="0" y="14"/>
                    <a:pt x="1" y="22"/>
                  </a:cubicBezTo>
                  <a:cubicBezTo>
                    <a:pt x="7" y="69"/>
                    <a:pt x="7" y="69"/>
                    <a:pt x="7" y="69"/>
                  </a:cubicBezTo>
                  <a:cubicBezTo>
                    <a:pt x="8" y="78"/>
                    <a:pt x="16" y="84"/>
                    <a:pt x="24" y="83"/>
                  </a:cubicBezTo>
                  <a:cubicBezTo>
                    <a:pt x="54" y="79"/>
                    <a:pt x="54" y="79"/>
                    <a:pt x="54" y="79"/>
                  </a:cubicBezTo>
                  <a:cubicBezTo>
                    <a:pt x="63" y="78"/>
                    <a:pt x="69" y="70"/>
                    <a:pt x="68" y="62"/>
                  </a:cubicBezTo>
                  <a:cubicBezTo>
                    <a:pt x="62" y="15"/>
                    <a:pt x="62" y="15"/>
                    <a:pt x="62" y="15"/>
                  </a:cubicBezTo>
                  <a:cubicBezTo>
                    <a:pt x="61" y="6"/>
                    <a:pt x="53" y="0"/>
                    <a:pt x="45" y="1"/>
                  </a:cubicBezTo>
                  <a:close/>
                  <a:moveTo>
                    <a:pt x="23" y="71"/>
                  </a:moveTo>
                  <a:cubicBezTo>
                    <a:pt x="23" y="72"/>
                    <a:pt x="23" y="73"/>
                    <a:pt x="22" y="73"/>
                  </a:cubicBezTo>
                  <a:cubicBezTo>
                    <a:pt x="15" y="74"/>
                    <a:pt x="15" y="74"/>
                    <a:pt x="15" y="74"/>
                  </a:cubicBezTo>
                  <a:cubicBezTo>
                    <a:pt x="14" y="74"/>
                    <a:pt x="13" y="73"/>
                    <a:pt x="13" y="72"/>
                  </a:cubicBezTo>
                  <a:cubicBezTo>
                    <a:pt x="12" y="68"/>
                    <a:pt x="12" y="68"/>
                    <a:pt x="12" y="68"/>
                  </a:cubicBezTo>
                  <a:cubicBezTo>
                    <a:pt x="12" y="67"/>
                    <a:pt x="13" y="66"/>
                    <a:pt x="14" y="66"/>
                  </a:cubicBezTo>
                  <a:cubicBezTo>
                    <a:pt x="21" y="65"/>
                    <a:pt x="21" y="65"/>
                    <a:pt x="21" y="65"/>
                  </a:cubicBezTo>
                  <a:cubicBezTo>
                    <a:pt x="22" y="65"/>
                    <a:pt x="23" y="65"/>
                    <a:pt x="23" y="66"/>
                  </a:cubicBezTo>
                  <a:lnTo>
                    <a:pt x="23" y="71"/>
                  </a:lnTo>
                  <a:close/>
                  <a:moveTo>
                    <a:pt x="22" y="58"/>
                  </a:moveTo>
                  <a:cubicBezTo>
                    <a:pt x="22" y="59"/>
                    <a:pt x="21" y="60"/>
                    <a:pt x="20" y="60"/>
                  </a:cubicBezTo>
                  <a:cubicBezTo>
                    <a:pt x="13" y="61"/>
                    <a:pt x="13" y="61"/>
                    <a:pt x="13" y="61"/>
                  </a:cubicBezTo>
                  <a:cubicBezTo>
                    <a:pt x="12" y="61"/>
                    <a:pt x="12" y="60"/>
                    <a:pt x="11" y="59"/>
                  </a:cubicBezTo>
                  <a:cubicBezTo>
                    <a:pt x="11" y="55"/>
                    <a:pt x="11" y="55"/>
                    <a:pt x="11" y="55"/>
                  </a:cubicBezTo>
                  <a:cubicBezTo>
                    <a:pt x="11" y="54"/>
                    <a:pt x="11" y="53"/>
                    <a:pt x="12" y="53"/>
                  </a:cubicBezTo>
                  <a:cubicBezTo>
                    <a:pt x="19" y="52"/>
                    <a:pt x="19" y="52"/>
                    <a:pt x="19" y="52"/>
                  </a:cubicBezTo>
                  <a:cubicBezTo>
                    <a:pt x="20" y="52"/>
                    <a:pt x="21" y="53"/>
                    <a:pt x="21" y="53"/>
                  </a:cubicBezTo>
                  <a:lnTo>
                    <a:pt x="22" y="58"/>
                  </a:lnTo>
                  <a:close/>
                  <a:moveTo>
                    <a:pt x="20" y="45"/>
                  </a:moveTo>
                  <a:cubicBezTo>
                    <a:pt x="20" y="46"/>
                    <a:pt x="20" y="47"/>
                    <a:pt x="19" y="47"/>
                  </a:cubicBezTo>
                  <a:cubicBezTo>
                    <a:pt x="12" y="48"/>
                    <a:pt x="12" y="48"/>
                    <a:pt x="12" y="48"/>
                  </a:cubicBezTo>
                  <a:cubicBezTo>
                    <a:pt x="11" y="48"/>
                    <a:pt x="10" y="47"/>
                    <a:pt x="10" y="47"/>
                  </a:cubicBezTo>
                  <a:cubicBezTo>
                    <a:pt x="9" y="42"/>
                    <a:pt x="9" y="42"/>
                    <a:pt x="9" y="42"/>
                  </a:cubicBezTo>
                  <a:cubicBezTo>
                    <a:pt x="9" y="41"/>
                    <a:pt x="10" y="40"/>
                    <a:pt x="11" y="40"/>
                  </a:cubicBezTo>
                  <a:cubicBezTo>
                    <a:pt x="18" y="39"/>
                    <a:pt x="18" y="39"/>
                    <a:pt x="18" y="39"/>
                  </a:cubicBezTo>
                  <a:cubicBezTo>
                    <a:pt x="19" y="39"/>
                    <a:pt x="19" y="40"/>
                    <a:pt x="20" y="41"/>
                  </a:cubicBezTo>
                  <a:lnTo>
                    <a:pt x="20" y="45"/>
                  </a:lnTo>
                  <a:close/>
                  <a:moveTo>
                    <a:pt x="36" y="69"/>
                  </a:moveTo>
                  <a:cubicBezTo>
                    <a:pt x="36" y="70"/>
                    <a:pt x="36" y="71"/>
                    <a:pt x="35" y="71"/>
                  </a:cubicBezTo>
                  <a:cubicBezTo>
                    <a:pt x="28" y="72"/>
                    <a:pt x="28" y="72"/>
                    <a:pt x="28" y="72"/>
                  </a:cubicBezTo>
                  <a:cubicBezTo>
                    <a:pt x="27" y="72"/>
                    <a:pt x="26" y="71"/>
                    <a:pt x="26" y="71"/>
                  </a:cubicBezTo>
                  <a:cubicBezTo>
                    <a:pt x="26" y="66"/>
                    <a:pt x="26" y="66"/>
                    <a:pt x="26" y="66"/>
                  </a:cubicBezTo>
                  <a:cubicBezTo>
                    <a:pt x="25" y="65"/>
                    <a:pt x="26" y="64"/>
                    <a:pt x="27" y="64"/>
                  </a:cubicBezTo>
                  <a:cubicBezTo>
                    <a:pt x="34" y="63"/>
                    <a:pt x="34" y="63"/>
                    <a:pt x="34" y="63"/>
                  </a:cubicBezTo>
                  <a:cubicBezTo>
                    <a:pt x="35" y="63"/>
                    <a:pt x="36" y="64"/>
                    <a:pt x="36" y="65"/>
                  </a:cubicBezTo>
                  <a:lnTo>
                    <a:pt x="36" y="69"/>
                  </a:lnTo>
                  <a:close/>
                  <a:moveTo>
                    <a:pt x="35" y="57"/>
                  </a:moveTo>
                  <a:cubicBezTo>
                    <a:pt x="35" y="57"/>
                    <a:pt x="34" y="58"/>
                    <a:pt x="33" y="58"/>
                  </a:cubicBezTo>
                  <a:cubicBezTo>
                    <a:pt x="26" y="59"/>
                    <a:pt x="26" y="59"/>
                    <a:pt x="26" y="59"/>
                  </a:cubicBezTo>
                  <a:cubicBezTo>
                    <a:pt x="25" y="59"/>
                    <a:pt x="25" y="59"/>
                    <a:pt x="25" y="58"/>
                  </a:cubicBezTo>
                  <a:cubicBezTo>
                    <a:pt x="24" y="53"/>
                    <a:pt x="24" y="53"/>
                    <a:pt x="24" y="53"/>
                  </a:cubicBezTo>
                  <a:cubicBezTo>
                    <a:pt x="24" y="52"/>
                    <a:pt x="25" y="51"/>
                    <a:pt x="25" y="51"/>
                  </a:cubicBezTo>
                  <a:cubicBezTo>
                    <a:pt x="32" y="51"/>
                    <a:pt x="32" y="51"/>
                    <a:pt x="32" y="51"/>
                  </a:cubicBezTo>
                  <a:cubicBezTo>
                    <a:pt x="33" y="50"/>
                    <a:pt x="34" y="51"/>
                    <a:pt x="34" y="52"/>
                  </a:cubicBezTo>
                  <a:lnTo>
                    <a:pt x="35" y="57"/>
                  </a:lnTo>
                  <a:close/>
                  <a:moveTo>
                    <a:pt x="33" y="44"/>
                  </a:moveTo>
                  <a:cubicBezTo>
                    <a:pt x="33" y="45"/>
                    <a:pt x="33" y="45"/>
                    <a:pt x="32" y="45"/>
                  </a:cubicBezTo>
                  <a:cubicBezTo>
                    <a:pt x="25" y="46"/>
                    <a:pt x="25" y="46"/>
                    <a:pt x="25" y="46"/>
                  </a:cubicBezTo>
                  <a:cubicBezTo>
                    <a:pt x="24" y="46"/>
                    <a:pt x="23" y="46"/>
                    <a:pt x="23" y="45"/>
                  </a:cubicBezTo>
                  <a:cubicBezTo>
                    <a:pt x="22" y="40"/>
                    <a:pt x="22" y="40"/>
                    <a:pt x="22" y="40"/>
                  </a:cubicBezTo>
                  <a:cubicBezTo>
                    <a:pt x="22" y="39"/>
                    <a:pt x="23" y="39"/>
                    <a:pt x="24" y="39"/>
                  </a:cubicBezTo>
                  <a:cubicBezTo>
                    <a:pt x="31" y="38"/>
                    <a:pt x="31" y="38"/>
                    <a:pt x="31" y="38"/>
                  </a:cubicBezTo>
                  <a:cubicBezTo>
                    <a:pt x="32" y="38"/>
                    <a:pt x="33" y="38"/>
                    <a:pt x="33" y="39"/>
                  </a:cubicBezTo>
                  <a:lnTo>
                    <a:pt x="33" y="44"/>
                  </a:lnTo>
                  <a:close/>
                  <a:moveTo>
                    <a:pt x="49" y="68"/>
                  </a:moveTo>
                  <a:cubicBezTo>
                    <a:pt x="50" y="69"/>
                    <a:pt x="49" y="69"/>
                    <a:pt x="48" y="69"/>
                  </a:cubicBezTo>
                  <a:cubicBezTo>
                    <a:pt x="41" y="70"/>
                    <a:pt x="41" y="70"/>
                    <a:pt x="41" y="70"/>
                  </a:cubicBezTo>
                  <a:cubicBezTo>
                    <a:pt x="40" y="70"/>
                    <a:pt x="39" y="70"/>
                    <a:pt x="39" y="69"/>
                  </a:cubicBezTo>
                  <a:cubicBezTo>
                    <a:pt x="39" y="64"/>
                    <a:pt x="39" y="64"/>
                    <a:pt x="39" y="64"/>
                  </a:cubicBezTo>
                  <a:cubicBezTo>
                    <a:pt x="39" y="63"/>
                    <a:pt x="39" y="63"/>
                    <a:pt x="40" y="63"/>
                  </a:cubicBezTo>
                  <a:cubicBezTo>
                    <a:pt x="47" y="62"/>
                    <a:pt x="47" y="62"/>
                    <a:pt x="47" y="62"/>
                  </a:cubicBezTo>
                  <a:cubicBezTo>
                    <a:pt x="48" y="62"/>
                    <a:pt x="49" y="62"/>
                    <a:pt x="49" y="63"/>
                  </a:cubicBezTo>
                  <a:lnTo>
                    <a:pt x="49" y="68"/>
                  </a:lnTo>
                  <a:close/>
                  <a:moveTo>
                    <a:pt x="48" y="55"/>
                  </a:moveTo>
                  <a:cubicBezTo>
                    <a:pt x="48" y="56"/>
                    <a:pt x="47" y="57"/>
                    <a:pt x="47" y="57"/>
                  </a:cubicBezTo>
                  <a:cubicBezTo>
                    <a:pt x="39" y="58"/>
                    <a:pt x="39" y="58"/>
                    <a:pt x="39" y="58"/>
                  </a:cubicBezTo>
                  <a:cubicBezTo>
                    <a:pt x="39" y="58"/>
                    <a:pt x="38" y="57"/>
                    <a:pt x="38" y="56"/>
                  </a:cubicBezTo>
                  <a:cubicBezTo>
                    <a:pt x="37" y="51"/>
                    <a:pt x="37" y="51"/>
                    <a:pt x="37" y="51"/>
                  </a:cubicBezTo>
                  <a:cubicBezTo>
                    <a:pt x="37" y="51"/>
                    <a:pt x="38" y="50"/>
                    <a:pt x="38" y="50"/>
                  </a:cubicBezTo>
                  <a:cubicBezTo>
                    <a:pt x="46" y="49"/>
                    <a:pt x="46" y="49"/>
                    <a:pt x="46" y="49"/>
                  </a:cubicBezTo>
                  <a:cubicBezTo>
                    <a:pt x="46" y="49"/>
                    <a:pt x="47" y="49"/>
                    <a:pt x="47" y="50"/>
                  </a:cubicBezTo>
                  <a:lnTo>
                    <a:pt x="48" y="55"/>
                  </a:lnTo>
                  <a:close/>
                  <a:moveTo>
                    <a:pt x="46" y="42"/>
                  </a:moveTo>
                  <a:cubicBezTo>
                    <a:pt x="46" y="43"/>
                    <a:pt x="46" y="44"/>
                    <a:pt x="45" y="44"/>
                  </a:cubicBezTo>
                  <a:cubicBezTo>
                    <a:pt x="38" y="45"/>
                    <a:pt x="38" y="45"/>
                    <a:pt x="38" y="45"/>
                  </a:cubicBezTo>
                  <a:cubicBezTo>
                    <a:pt x="37" y="45"/>
                    <a:pt x="36" y="44"/>
                    <a:pt x="36" y="43"/>
                  </a:cubicBezTo>
                  <a:cubicBezTo>
                    <a:pt x="36" y="39"/>
                    <a:pt x="36" y="39"/>
                    <a:pt x="36" y="39"/>
                  </a:cubicBezTo>
                  <a:cubicBezTo>
                    <a:pt x="35" y="38"/>
                    <a:pt x="36" y="37"/>
                    <a:pt x="37" y="37"/>
                  </a:cubicBezTo>
                  <a:cubicBezTo>
                    <a:pt x="44" y="36"/>
                    <a:pt x="44" y="36"/>
                    <a:pt x="44" y="36"/>
                  </a:cubicBezTo>
                  <a:cubicBezTo>
                    <a:pt x="45" y="36"/>
                    <a:pt x="46" y="37"/>
                    <a:pt x="46" y="37"/>
                  </a:cubicBezTo>
                  <a:lnTo>
                    <a:pt x="46" y="42"/>
                  </a:lnTo>
                  <a:close/>
                  <a:moveTo>
                    <a:pt x="63" y="66"/>
                  </a:moveTo>
                  <a:cubicBezTo>
                    <a:pt x="63" y="67"/>
                    <a:pt x="62" y="68"/>
                    <a:pt x="61" y="68"/>
                  </a:cubicBezTo>
                  <a:cubicBezTo>
                    <a:pt x="54" y="69"/>
                    <a:pt x="54" y="69"/>
                    <a:pt x="54" y="69"/>
                  </a:cubicBezTo>
                  <a:cubicBezTo>
                    <a:pt x="53" y="69"/>
                    <a:pt x="52" y="68"/>
                    <a:pt x="52" y="67"/>
                  </a:cubicBezTo>
                  <a:cubicBezTo>
                    <a:pt x="52" y="63"/>
                    <a:pt x="52" y="63"/>
                    <a:pt x="52" y="63"/>
                  </a:cubicBezTo>
                  <a:cubicBezTo>
                    <a:pt x="52" y="62"/>
                    <a:pt x="52" y="61"/>
                    <a:pt x="53" y="61"/>
                  </a:cubicBezTo>
                  <a:cubicBezTo>
                    <a:pt x="60" y="60"/>
                    <a:pt x="60" y="60"/>
                    <a:pt x="60" y="60"/>
                  </a:cubicBezTo>
                  <a:cubicBezTo>
                    <a:pt x="61" y="60"/>
                    <a:pt x="62" y="61"/>
                    <a:pt x="62" y="61"/>
                  </a:cubicBezTo>
                  <a:lnTo>
                    <a:pt x="63" y="66"/>
                  </a:lnTo>
                  <a:close/>
                  <a:moveTo>
                    <a:pt x="61" y="53"/>
                  </a:moveTo>
                  <a:cubicBezTo>
                    <a:pt x="61" y="54"/>
                    <a:pt x="60" y="55"/>
                    <a:pt x="60" y="55"/>
                  </a:cubicBezTo>
                  <a:cubicBezTo>
                    <a:pt x="53" y="56"/>
                    <a:pt x="53" y="56"/>
                    <a:pt x="53" y="56"/>
                  </a:cubicBezTo>
                  <a:cubicBezTo>
                    <a:pt x="52" y="56"/>
                    <a:pt x="51" y="55"/>
                    <a:pt x="51" y="55"/>
                  </a:cubicBezTo>
                  <a:cubicBezTo>
                    <a:pt x="50" y="50"/>
                    <a:pt x="50" y="50"/>
                    <a:pt x="50" y="50"/>
                  </a:cubicBezTo>
                  <a:cubicBezTo>
                    <a:pt x="50" y="49"/>
                    <a:pt x="51" y="48"/>
                    <a:pt x="52" y="48"/>
                  </a:cubicBezTo>
                  <a:cubicBezTo>
                    <a:pt x="59" y="47"/>
                    <a:pt x="59" y="47"/>
                    <a:pt x="59" y="47"/>
                  </a:cubicBezTo>
                  <a:cubicBezTo>
                    <a:pt x="60" y="47"/>
                    <a:pt x="60" y="48"/>
                    <a:pt x="60" y="49"/>
                  </a:cubicBezTo>
                  <a:lnTo>
                    <a:pt x="61" y="53"/>
                  </a:lnTo>
                  <a:close/>
                  <a:moveTo>
                    <a:pt x="59" y="40"/>
                  </a:moveTo>
                  <a:cubicBezTo>
                    <a:pt x="60" y="41"/>
                    <a:pt x="59" y="42"/>
                    <a:pt x="58" y="42"/>
                  </a:cubicBezTo>
                  <a:cubicBezTo>
                    <a:pt x="51" y="43"/>
                    <a:pt x="51" y="43"/>
                    <a:pt x="51" y="43"/>
                  </a:cubicBezTo>
                  <a:cubicBezTo>
                    <a:pt x="50" y="43"/>
                    <a:pt x="49" y="43"/>
                    <a:pt x="49" y="42"/>
                  </a:cubicBezTo>
                  <a:cubicBezTo>
                    <a:pt x="49" y="37"/>
                    <a:pt x="49" y="37"/>
                    <a:pt x="49" y="37"/>
                  </a:cubicBezTo>
                  <a:cubicBezTo>
                    <a:pt x="49" y="36"/>
                    <a:pt x="49" y="35"/>
                    <a:pt x="50" y="35"/>
                  </a:cubicBezTo>
                  <a:cubicBezTo>
                    <a:pt x="57" y="34"/>
                    <a:pt x="57" y="34"/>
                    <a:pt x="57" y="34"/>
                  </a:cubicBezTo>
                  <a:cubicBezTo>
                    <a:pt x="58" y="34"/>
                    <a:pt x="59" y="35"/>
                    <a:pt x="59" y="36"/>
                  </a:cubicBezTo>
                  <a:lnTo>
                    <a:pt x="59" y="40"/>
                  </a:lnTo>
                  <a:close/>
                  <a:moveTo>
                    <a:pt x="57" y="20"/>
                  </a:moveTo>
                  <a:cubicBezTo>
                    <a:pt x="58" y="25"/>
                    <a:pt x="54" y="30"/>
                    <a:pt x="48" y="31"/>
                  </a:cubicBezTo>
                  <a:cubicBezTo>
                    <a:pt x="18" y="34"/>
                    <a:pt x="18" y="34"/>
                    <a:pt x="18" y="34"/>
                  </a:cubicBezTo>
                  <a:cubicBezTo>
                    <a:pt x="13" y="35"/>
                    <a:pt x="8" y="31"/>
                    <a:pt x="7" y="26"/>
                  </a:cubicBezTo>
                  <a:cubicBezTo>
                    <a:pt x="7" y="22"/>
                    <a:pt x="7" y="22"/>
                    <a:pt x="7" y="22"/>
                  </a:cubicBezTo>
                  <a:cubicBezTo>
                    <a:pt x="6" y="16"/>
                    <a:pt x="10" y="11"/>
                    <a:pt x="16" y="11"/>
                  </a:cubicBezTo>
                  <a:cubicBezTo>
                    <a:pt x="45" y="7"/>
                    <a:pt x="45" y="7"/>
                    <a:pt x="45" y="7"/>
                  </a:cubicBezTo>
                  <a:cubicBezTo>
                    <a:pt x="51" y="6"/>
                    <a:pt x="56" y="10"/>
                    <a:pt x="56" y="16"/>
                  </a:cubicBezTo>
                  <a:lnTo>
                    <a:pt x="57" y="2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/>
            </a:p>
          </p:txBody>
        </p:sp>
        <p:sp>
          <p:nvSpPr>
            <p:cNvPr id="70" name="Freeform 68"/>
            <p:cNvSpPr/>
            <p:nvPr/>
          </p:nvSpPr>
          <p:spPr bwMode="auto">
            <a:xfrm>
              <a:off x="1367498" y="2616474"/>
              <a:ext cx="66039" cy="66040"/>
            </a:xfrm>
            <a:custGeom>
              <a:avLst/>
              <a:gdLst>
                <a:gd name="T0" fmla="*/ 16 w 19"/>
                <a:gd name="T1" fmla="*/ 6 h 19"/>
                <a:gd name="T2" fmla="*/ 12 w 19"/>
                <a:gd name="T3" fmla="*/ 6 h 19"/>
                <a:gd name="T4" fmla="*/ 11 w 19"/>
                <a:gd name="T5" fmla="*/ 2 h 19"/>
                <a:gd name="T6" fmla="*/ 8 w 19"/>
                <a:gd name="T7" fmla="*/ 0 h 19"/>
                <a:gd name="T8" fmla="*/ 6 w 19"/>
                <a:gd name="T9" fmla="*/ 3 h 19"/>
                <a:gd name="T10" fmla="*/ 7 w 19"/>
                <a:gd name="T11" fmla="*/ 7 h 19"/>
                <a:gd name="T12" fmla="*/ 2 w 19"/>
                <a:gd name="T13" fmla="*/ 8 h 19"/>
                <a:gd name="T14" fmla="*/ 0 w 19"/>
                <a:gd name="T15" fmla="*/ 11 h 19"/>
                <a:gd name="T16" fmla="*/ 3 w 19"/>
                <a:gd name="T17" fmla="*/ 13 h 19"/>
                <a:gd name="T18" fmla="*/ 7 w 19"/>
                <a:gd name="T19" fmla="*/ 12 h 19"/>
                <a:gd name="T20" fmla="*/ 8 w 19"/>
                <a:gd name="T21" fmla="*/ 17 h 19"/>
                <a:gd name="T22" fmla="*/ 11 w 19"/>
                <a:gd name="T23" fmla="*/ 19 h 19"/>
                <a:gd name="T24" fmla="*/ 13 w 19"/>
                <a:gd name="T25" fmla="*/ 16 h 19"/>
                <a:gd name="T26" fmla="*/ 13 w 19"/>
                <a:gd name="T27" fmla="*/ 12 h 19"/>
                <a:gd name="T28" fmla="*/ 17 w 19"/>
                <a:gd name="T29" fmla="*/ 11 h 19"/>
                <a:gd name="T30" fmla="*/ 19 w 19"/>
                <a:gd name="T31" fmla="*/ 8 h 19"/>
                <a:gd name="T32" fmla="*/ 16 w 19"/>
                <a:gd name="T33" fmla="*/ 6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9" h="19">
                  <a:moveTo>
                    <a:pt x="16" y="6"/>
                  </a:moveTo>
                  <a:cubicBezTo>
                    <a:pt x="12" y="6"/>
                    <a:pt x="12" y="6"/>
                    <a:pt x="12" y="6"/>
                  </a:cubicBezTo>
                  <a:cubicBezTo>
                    <a:pt x="11" y="2"/>
                    <a:pt x="11" y="2"/>
                    <a:pt x="11" y="2"/>
                  </a:cubicBezTo>
                  <a:cubicBezTo>
                    <a:pt x="11" y="1"/>
                    <a:pt x="10" y="0"/>
                    <a:pt x="8" y="0"/>
                  </a:cubicBezTo>
                  <a:cubicBezTo>
                    <a:pt x="7" y="0"/>
                    <a:pt x="6" y="1"/>
                    <a:pt x="6" y="3"/>
                  </a:cubicBezTo>
                  <a:cubicBezTo>
                    <a:pt x="7" y="7"/>
                    <a:pt x="7" y="7"/>
                    <a:pt x="7" y="7"/>
                  </a:cubicBezTo>
                  <a:cubicBezTo>
                    <a:pt x="2" y="8"/>
                    <a:pt x="2" y="8"/>
                    <a:pt x="2" y="8"/>
                  </a:cubicBezTo>
                  <a:cubicBezTo>
                    <a:pt x="1" y="8"/>
                    <a:pt x="0" y="9"/>
                    <a:pt x="0" y="11"/>
                  </a:cubicBezTo>
                  <a:cubicBezTo>
                    <a:pt x="0" y="12"/>
                    <a:pt x="2" y="13"/>
                    <a:pt x="3" y="13"/>
                  </a:cubicBezTo>
                  <a:cubicBezTo>
                    <a:pt x="7" y="12"/>
                    <a:pt x="7" y="12"/>
                    <a:pt x="7" y="12"/>
                  </a:cubicBezTo>
                  <a:cubicBezTo>
                    <a:pt x="8" y="17"/>
                    <a:pt x="8" y="17"/>
                    <a:pt x="8" y="17"/>
                  </a:cubicBezTo>
                  <a:cubicBezTo>
                    <a:pt x="8" y="18"/>
                    <a:pt x="9" y="19"/>
                    <a:pt x="11" y="19"/>
                  </a:cubicBezTo>
                  <a:cubicBezTo>
                    <a:pt x="12" y="19"/>
                    <a:pt x="13" y="17"/>
                    <a:pt x="13" y="16"/>
                  </a:cubicBezTo>
                  <a:cubicBezTo>
                    <a:pt x="13" y="12"/>
                    <a:pt x="13" y="12"/>
                    <a:pt x="13" y="12"/>
                  </a:cubicBezTo>
                  <a:cubicBezTo>
                    <a:pt x="17" y="11"/>
                    <a:pt x="17" y="11"/>
                    <a:pt x="17" y="11"/>
                  </a:cubicBezTo>
                  <a:cubicBezTo>
                    <a:pt x="18" y="11"/>
                    <a:pt x="19" y="10"/>
                    <a:pt x="19" y="8"/>
                  </a:cubicBezTo>
                  <a:cubicBezTo>
                    <a:pt x="19" y="7"/>
                    <a:pt x="17" y="6"/>
                    <a:pt x="16" y="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/>
            </a:p>
          </p:txBody>
        </p:sp>
        <p:sp>
          <p:nvSpPr>
            <p:cNvPr id="71" name="Freeform 69"/>
            <p:cNvSpPr/>
            <p:nvPr/>
          </p:nvSpPr>
          <p:spPr bwMode="auto">
            <a:xfrm>
              <a:off x="1444811" y="2626138"/>
              <a:ext cx="69261" cy="24162"/>
            </a:xfrm>
            <a:custGeom>
              <a:avLst/>
              <a:gdLst>
                <a:gd name="T0" fmla="*/ 16 w 20"/>
                <a:gd name="T1" fmla="*/ 0 h 7"/>
                <a:gd name="T2" fmla="*/ 3 w 20"/>
                <a:gd name="T3" fmla="*/ 2 h 7"/>
                <a:gd name="T4" fmla="*/ 1 w 20"/>
                <a:gd name="T5" fmla="*/ 5 h 7"/>
                <a:gd name="T6" fmla="*/ 4 w 20"/>
                <a:gd name="T7" fmla="*/ 7 h 7"/>
                <a:gd name="T8" fmla="*/ 17 w 20"/>
                <a:gd name="T9" fmla="*/ 5 h 7"/>
                <a:gd name="T10" fmla="*/ 20 w 20"/>
                <a:gd name="T11" fmla="*/ 2 h 7"/>
                <a:gd name="T12" fmla="*/ 16 w 20"/>
                <a:gd name="T13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0" h="7">
                  <a:moveTo>
                    <a:pt x="16" y="0"/>
                  </a:moveTo>
                  <a:cubicBezTo>
                    <a:pt x="3" y="2"/>
                    <a:pt x="3" y="2"/>
                    <a:pt x="3" y="2"/>
                  </a:cubicBezTo>
                  <a:cubicBezTo>
                    <a:pt x="1" y="2"/>
                    <a:pt x="0" y="3"/>
                    <a:pt x="1" y="5"/>
                  </a:cubicBezTo>
                  <a:cubicBezTo>
                    <a:pt x="1" y="6"/>
                    <a:pt x="2" y="7"/>
                    <a:pt x="4" y="7"/>
                  </a:cubicBezTo>
                  <a:cubicBezTo>
                    <a:pt x="17" y="5"/>
                    <a:pt x="17" y="5"/>
                    <a:pt x="17" y="5"/>
                  </a:cubicBezTo>
                  <a:cubicBezTo>
                    <a:pt x="19" y="5"/>
                    <a:pt x="20" y="4"/>
                    <a:pt x="20" y="2"/>
                  </a:cubicBezTo>
                  <a:cubicBezTo>
                    <a:pt x="19" y="1"/>
                    <a:pt x="18" y="0"/>
                    <a:pt x="1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/>
            </a:p>
          </p:txBody>
        </p:sp>
        <p:sp>
          <p:nvSpPr>
            <p:cNvPr id="72" name="Freeform 70"/>
            <p:cNvSpPr>
              <a:spLocks noEditPoints="1"/>
            </p:cNvSpPr>
            <p:nvPr/>
          </p:nvSpPr>
          <p:spPr bwMode="auto">
            <a:xfrm>
              <a:off x="4696847" y="3128682"/>
              <a:ext cx="243218" cy="291541"/>
            </a:xfrm>
            <a:custGeom>
              <a:avLst/>
              <a:gdLst>
                <a:gd name="T0" fmla="*/ 15 w 70"/>
                <a:gd name="T1" fmla="*/ 4 h 84"/>
                <a:gd name="T2" fmla="*/ 7 w 70"/>
                <a:gd name="T3" fmla="*/ 69 h 84"/>
                <a:gd name="T4" fmla="*/ 54 w 70"/>
                <a:gd name="T5" fmla="*/ 79 h 84"/>
                <a:gd name="T6" fmla="*/ 63 w 70"/>
                <a:gd name="T7" fmla="*/ 15 h 84"/>
                <a:gd name="T8" fmla="*/ 24 w 70"/>
                <a:gd name="T9" fmla="*/ 71 h 84"/>
                <a:gd name="T10" fmla="*/ 15 w 70"/>
                <a:gd name="T11" fmla="*/ 73 h 84"/>
                <a:gd name="T12" fmla="*/ 13 w 70"/>
                <a:gd name="T13" fmla="*/ 67 h 84"/>
                <a:gd name="T14" fmla="*/ 21 w 70"/>
                <a:gd name="T15" fmla="*/ 65 h 84"/>
                <a:gd name="T16" fmla="*/ 24 w 70"/>
                <a:gd name="T17" fmla="*/ 71 h 84"/>
                <a:gd name="T18" fmla="*/ 21 w 70"/>
                <a:gd name="T19" fmla="*/ 60 h 84"/>
                <a:gd name="T20" fmla="*/ 12 w 70"/>
                <a:gd name="T21" fmla="*/ 59 h 84"/>
                <a:gd name="T22" fmla="*/ 13 w 70"/>
                <a:gd name="T23" fmla="*/ 53 h 84"/>
                <a:gd name="T24" fmla="*/ 21 w 70"/>
                <a:gd name="T25" fmla="*/ 53 h 84"/>
                <a:gd name="T26" fmla="*/ 20 w 70"/>
                <a:gd name="T27" fmla="*/ 45 h 84"/>
                <a:gd name="T28" fmla="*/ 12 w 70"/>
                <a:gd name="T29" fmla="*/ 48 h 84"/>
                <a:gd name="T30" fmla="*/ 10 w 70"/>
                <a:gd name="T31" fmla="*/ 42 h 84"/>
                <a:gd name="T32" fmla="*/ 18 w 70"/>
                <a:gd name="T33" fmla="*/ 39 h 84"/>
                <a:gd name="T34" fmla="*/ 20 w 70"/>
                <a:gd name="T35" fmla="*/ 45 h 84"/>
                <a:gd name="T36" fmla="*/ 35 w 70"/>
                <a:gd name="T37" fmla="*/ 71 h 84"/>
                <a:gd name="T38" fmla="*/ 26 w 70"/>
                <a:gd name="T39" fmla="*/ 70 h 84"/>
                <a:gd name="T40" fmla="*/ 27 w 70"/>
                <a:gd name="T41" fmla="*/ 64 h 84"/>
                <a:gd name="T42" fmla="*/ 36 w 70"/>
                <a:gd name="T43" fmla="*/ 64 h 84"/>
                <a:gd name="T44" fmla="*/ 35 w 70"/>
                <a:gd name="T45" fmla="*/ 56 h 84"/>
                <a:gd name="T46" fmla="*/ 27 w 70"/>
                <a:gd name="T47" fmla="*/ 59 h 84"/>
                <a:gd name="T48" fmla="*/ 24 w 70"/>
                <a:gd name="T49" fmla="*/ 53 h 84"/>
                <a:gd name="T50" fmla="*/ 33 w 70"/>
                <a:gd name="T51" fmla="*/ 50 h 84"/>
                <a:gd name="T52" fmla="*/ 35 w 70"/>
                <a:gd name="T53" fmla="*/ 56 h 84"/>
                <a:gd name="T54" fmla="*/ 32 w 70"/>
                <a:gd name="T55" fmla="*/ 45 h 84"/>
                <a:gd name="T56" fmla="*/ 23 w 70"/>
                <a:gd name="T57" fmla="*/ 45 h 84"/>
                <a:gd name="T58" fmla="*/ 24 w 70"/>
                <a:gd name="T59" fmla="*/ 38 h 84"/>
                <a:gd name="T60" fmla="*/ 33 w 70"/>
                <a:gd name="T61" fmla="*/ 39 h 84"/>
                <a:gd name="T62" fmla="*/ 50 w 70"/>
                <a:gd name="T63" fmla="*/ 68 h 84"/>
                <a:gd name="T64" fmla="*/ 41 w 70"/>
                <a:gd name="T65" fmla="*/ 70 h 84"/>
                <a:gd name="T66" fmla="*/ 39 w 70"/>
                <a:gd name="T67" fmla="*/ 64 h 84"/>
                <a:gd name="T68" fmla="*/ 47 w 70"/>
                <a:gd name="T69" fmla="*/ 62 h 84"/>
                <a:gd name="T70" fmla="*/ 50 w 70"/>
                <a:gd name="T71" fmla="*/ 68 h 84"/>
                <a:gd name="T72" fmla="*/ 47 w 70"/>
                <a:gd name="T73" fmla="*/ 56 h 84"/>
                <a:gd name="T74" fmla="*/ 38 w 70"/>
                <a:gd name="T75" fmla="*/ 56 h 84"/>
                <a:gd name="T76" fmla="*/ 39 w 70"/>
                <a:gd name="T77" fmla="*/ 50 h 84"/>
                <a:gd name="T78" fmla="*/ 48 w 70"/>
                <a:gd name="T79" fmla="*/ 50 h 84"/>
                <a:gd name="T80" fmla="*/ 47 w 70"/>
                <a:gd name="T81" fmla="*/ 42 h 84"/>
                <a:gd name="T82" fmla="*/ 38 w 70"/>
                <a:gd name="T83" fmla="*/ 45 h 84"/>
                <a:gd name="T84" fmla="*/ 36 w 70"/>
                <a:gd name="T85" fmla="*/ 39 h 84"/>
                <a:gd name="T86" fmla="*/ 44 w 70"/>
                <a:gd name="T87" fmla="*/ 36 h 84"/>
                <a:gd name="T88" fmla="*/ 47 w 70"/>
                <a:gd name="T89" fmla="*/ 42 h 84"/>
                <a:gd name="T90" fmla="*/ 62 w 70"/>
                <a:gd name="T91" fmla="*/ 68 h 84"/>
                <a:gd name="T92" fmla="*/ 53 w 70"/>
                <a:gd name="T93" fmla="*/ 67 h 84"/>
                <a:gd name="T94" fmla="*/ 53 w 70"/>
                <a:gd name="T95" fmla="*/ 61 h 84"/>
                <a:gd name="T96" fmla="*/ 62 w 70"/>
                <a:gd name="T97" fmla="*/ 61 h 84"/>
                <a:gd name="T98" fmla="*/ 61 w 70"/>
                <a:gd name="T99" fmla="*/ 53 h 84"/>
                <a:gd name="T100" fmla="*/ 53 w 70"/>
                <a:gd name="T101" fmla="*/ 56 h 84"/>
                <a:gd name="T102" fmla="*/ 51 w 70"/>
                <a:gd name="T103" fmla="*/ 50 h 84"/>
                <a:gd name="T104" fmla="*/ 59 w 70"/>
                <a:gd name="T105" fmla="*/ 47 h 84"/>
                <a:gd name="T106" fmla="*/ 61 w 70"/>
                <a:gd name="T107" fmla="*/ 53 h 84"/>
                <a:gd name="T108" fmla="*/ 58 w 70"/>
                <a:gd name="T109" fmla="*/ 42 h 84"/>
                <a:gd name="T110" fmla="*/ 50 w 70"/>
                <a:gd name="T111" fmla="*/ 42 h 84"/>
                <a:gd name="T112" fmla="*/ 50 w 70"/>
                <a:gd name="T113" fmla="*/ 35 h 84"/>
                <a:gd name="T114" fmla="*/ 59 w 70"/>
                <a:gd name="T115" fmla="*/ 36 h 84"/>
                <a:gd name="T116" fmla="*/ 57 w 70"/>
                <a:gd name="T117" fmla="*/ 19 h 84"/>
                <a:gd name="T118" fmla="*/ 19 w 70"/>
                <a:gd name="T119" fmla="*/ 34 h 84"/>
                <a:gd name="T120" fmla="*/ 7 w 70"/>
                <a:gd name="T121" fmla="*/ 22 h 84"/>
                <a:gd name="T122" fmla="*/ 46 w 70"/>
                <a:gd name="T123" fmla="*/ 7 h 84"/>
                <a:gd name="T124" fmla="*/ 57 w 70"/>
                <a:gd name="T125" fmla="*/ 19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70" h="84">
                  <a:moveTo>
                    <a:pt x="45" y="1"/>
                  </a:moveTo>
                  <a:cubicBezTo>
                    <a:pt x="15" y="4"/>
                    <a:pt x="15" y="4"/>
                    <a:pt x="15" y="4"/>
                  </a:cubicBezTo>
                  <a:cubicBezTo>
                    <a:pt x="6" y="6"/>
                    <a:pt x="0" y="14"/>
                    <a:pt x="1" y="22"/>
                  </a:cubicBezTo>
                  <a:cubicBezTo>
                    <a:pt x="7" y="69"/>
                    <a:pt x="7" y="69"/>
                    <a:pt x="7" y="69"/>
                  </a:cubicBezTo>
                  <a:cubicBezTo>
                    <a:pt x="8" y="78"/>
                    <a:pt x="16" y="84"/>
                    <a:pt x="25" y="83"/>
                  </a:cubicBezTo>
                  <a:cubicBezTo>
                    <a:pt x="54" y="79"/>
                    <a:pt x="54" y="79"/>
                    <a:pt x="54" y="79"/>
                  </a:cubicBezTo>
                  <a:cubicBezTo>
                    <a:pt x="63" y="78"/>
                    <a:pt x="70" y="70"/>
                    <a:pt x="68" y="61"/>
                  </a:cubicBezTo>
                  <a:cubicBezTo>
                    <a:pt x="63" y="15"/>
                    <a:pt x="63" y="15"/>
                    <a:pt x="63" y="15"/>
                  </a:cubicBezTo>
                  <a:cubicBezTo>
                    <a:pt x="62" y="6"/>
                    <a:pt x="54" y="0"/>
                    <a:pt x="45" y="1"/>
                  </a:cubicBezTo>
                  <a:close/>
                  <a:moveTo>
                    <a:pt x="24" y="71"/>
                  </a:moveTo>
                  <a:cubicBezTo>
                    <a:pt x="24" y="72"/>
                    <a:pt x="23" y="72"/>
                    <a:pt x="22" y="72"/>
                  </a:cubicBezTo>
                  <a:cubicBezTo>
                    <a:pt x="15" y="73"/>
                    <a:pt x="15" y="73"/>
                    <a:pt x="15" y="73"/>
                  </a:cubicBezTo>
                  <a:cubicBezTo>
                    <a:pt x="14" y="73"/>
                    <a:pt x="13" y="73"/>
                    <a:pt x="13" y="72"/>
                  </a:cubicBezTo>
                  <a:cubicBezTo>
                    <a:pt x="13" y="67"/>
                    <a:pt x="13" y="67"/>
                    <a:pt x="13" y="67"/>
                  </a:cubicBezTo>
                  <a:cubicBezTo>
                    <a:pt x="13" y="67"/>
                    <a:pt x="13" y="66"/>
                    <a:pt x="14" y="66"/>
                  </a:cubicBezTo>
                  <a:cubicBezTo>
                    <a:pt x="21" y="65"/>
                    <a:pt x="21" y="65"/>
                    <a:pt x="21" y="65"/>
                  </a:cubicBezTo>
                  <a:cubicBezTo>
                    <a:pt x="22" y="65"/>
                    <a:pt x="23" y="65"/>
                    <a:pt x="23" y="66"/>
                  </a:cubicBezTo>
                  <a:lnTo>
                    <a:pt x="24" y="71"/>
                  </a:lnTo>
                  <a:close/>
                  <a:moveTo>
                    <a:pt x="22" y="58"/>
                  </a:moveTo>
                  <a:cubicBezTo>
                    <a:pt x="22" y="59"/>
                    <a:pt x="21" y="60"/>
                    <a:pt x="21" y="60"/>
                  </a:cubicBezTo>
                  <a:cubicBezTo>
                    <a:pt x="14" y="61"/>
                    <a:pt x="14" y="61"/>
                    <a:pt x="14" y="61"/>
                  </a:cubicBezTo>
                  <a:cubicBezTo>
                    <a:pt x="13" y="61"/>
                    <a:pt x="12" y="60"/>
                    <a:pt x="12" y="59"/>
                  </a:cubicBezTo>
                  <a:cubicBezTo>
                    <a:pt x="11" y="55"/>
                    <a:pt x="11" y="55"/>
                    <a:pt x="11" y="55"/>
                  </a:cubicBezTo>
                  <a:cubicBezTo>
                    <a:pt x="11" y="54"/>
                    <a:pt x="12" y="53"/>
                    <a:pt x="13" y="53"/>
                  </a:cubicBezTo>
                  <a:cubicBezTo>
                    <a:pt x="20" y="52"/>
                    <a:pt x="20" y="52"/>
                    <a:pt x="20" y="52"/>
                  </a:cubicBezTo>
                  <a:cubicBezTo>
                    <a:pt x="20" y="52"/>
                    <a:pt x="21" y="52"/>
                    <a:pt x="21" y="53"/>
                  </a:cubicBezTo>
                  <a:lnTo>
                    <a:pt x="22" y="58"/>
                  </a:lnTo>
                  <a:close/>
                  <a:moveTo>
                    <a:pt x="20" y="45"/>
                  </a:moveTo>
                  <a:cubicBezTo>
                    <a:pt x="20" y="46"/>
                    <a:pt x="20" y="47"/>
                    <a:pt x="19" y="47"/>
                  </a:cubicBezTo>
                  <a:cubicBezTo>
                    <a:pt x="12" y="48"/>
                    <a:pt x="12" y="48"/>
                    <a:pt x="12" y="48"/>
                  </a:cubicBezTo>
                  <a:cubicBezTo>
                    <a:pt x="11" y="48"/>
                    <a:pt x="10" y="47"/>
                    <a:pt x="10" y="46"/>
                  </a:cubicBezTo>
                  <a:cubicBezTo>
                    <a:pt x="10" y="42"/>
                    <a:pt x="10" y="42"/>
                    <a:pt x="10" y="42"/>
                  </a:cubicBezTo>
                  <a:cubicBezTo>
                    <a:pt x="10" y="41"/>
                    <a:pt x="10" y="40"/>
                    <a:pt x="11" y="40"/>
                  </a:cubicBezTo>
                  <a:cubicBezTo>
                    <a:pt x="18" y="39"/>
                    <a:pt x="18" y="39"/>
                    <a:pt x="18" y="39"/>
                  </a:cubicBezTo>
                  <a:cubicBezTo>
                    <a:pt x="19" y="39"/>
                    <a:pt x="20" y="40"/>
                    <a:pt x="20" y="40"/>
                  </a:cubicBezTo>
                  <a:lnTo>
                    <a:pt x="20" y="45"/>
                  </a:lnTo>
                  <a:close/>
                  <a:moveTo>
                    <a:pt x="37" y="69"/>
                  </a:moveTo>
                  <a:cubicBezTo>
                    <a:pt x="37" y="70"/>
                    <a:pt x="36" y="71"/>
                    <a:pt x="35" y="71"/>
                  </a:cubicBezTo>
                  <a:cubicBezTo>
                    <a:pt x="28" y="72"/>
                    <a:pt x="28" y="72"/>
                    <a:pt x="28" y="72"/>
                  </a:cubicBezTo>
                  <a:cubicBezTo>
                    <a:pt x="27" y="72"/>
                    <a:pt x="27" y="71"/>
                    <a:pt x="26" y="70"/>
                  </a:cubicBezTo>
                  <a:cubicBezTo>
                    <a:pt x="26" y="66"/>
                    <a:pt x="26" y="66"/>
                    <a:pt x="26" y="66"/>
                  </a:cubicBezTo>
                  <a:cubicBezTo>
                    <a:pt x="26" y="65"/>
                    <a:pt x="26" y="64"/>
                    <a:pt x="27" y="64"/>
                  </a:cubicBezTo>
                  <a:cubicBezTo>
                    <a:pt x="34" y="63"/>
                    <a:pt x="34" y="63"/>
                    <a:pt x="34" y="63"/>
                  </a:cubicBezTo>
                  <a:cubicBezTo>
                    <a:pt x="35" y="63"/>
                    <a:pt x="36" y="64"/>
                    <a:pt x="36" y="64"/>
                  </a:cubicBezTo>
                  <a:lnTo>
                    <a:pt x="37" y="69"/>
                  </a:lnTo>
                  <a:close/>
                  <a:moveTo>
                    <a:pt x="35" y="56"/>
                  </a:moveTo>
                  <a:cubicBezTo>
                    <a:pt x="35" y="57"/>
                    <a:pt x="35" y="58"/>
                    <a:pt x="34" y="58"/>
                  </a:cubicBezTo>
                  <a:cubicBezTo>
                    <a:pt x="27" y="59"/>
                    <a:pt x="27" y="59"/>
                    <a:pt x="27" y="59"/>
                  </a:cubicBezTo>
                  <a:cubicBezTo>
                    <a:pt x="26" y="59"/>
                    <a:pt x="25" y="58"/>
                    <a:pt x="25" y="58"/>
                  </a:cubicBezTo>
                  <a:cubicBezTo>
                    <a:pt x="24" y="53"/>
                    <a:pt x="24" y="53"/>
                    <a:pt x="24" y="53"/>
                  </a:cubicBezTo>
                  <a:cubicBezTo>
                    <a:pt x="24" y="52"/>
                    <a:pt x="25" y="51"/>
                    <a:pt x="26" y="51"/>
                  </a:cubicBezTo>
                  <a:cubicBezTo>
                    <a:pt x="33" y="50"/>
                    <a:pt x="33" y="50"/>
                    <a:pt x="33" y="50"/>
                  </a:cubicBezTo>
                  <a:cubicBezTo>
                    <a:pt x="34" y="50"/>
                    <a:pt x="34" y="51"/>
                    <a:pt x="34" y="52"/>
                  </a:cubicBezTo>
                  <a:lnTo>
                    <a:pt x="35" y="56"/>
                  </a:lnTo>
                  <a:close/>
                  <a:moveTo>
                    <a:pt x="33" y="44"/>
                  </a:moveTo>
                  <a:cubicBezTo>
                    <a:pt x="34" y="44"/>
                    <a:pt x="33" y="45"/>
                    <a:pt x="32" y="45"/>
                  </a:cubicBezTo>
                  <a:cubicBezTo>
                    <a:pt x="25" y="46"/>
                    <a:pt x="25" y="46"/>
                    <a:pt x="25" y="46"/>
                  </a:cubicBezTo>
                  <a:cubicBezTo>
                    <a:pt x="24" y="46"/>
                    <a:pt x="23" y="46"/>
                    <a:pt x="23" y="45"/>
                  </a:cubicBezTo>
                  <a:cubicBezTo>
                    <a:pt x="23" y="40"/>
                    <a:pt x="23" y="40"/>
                    <a:pt x="23" y="40"/>
                  </a:cubicBezTo>
                  <a:cubicBezTo>
                    <a:pt x="23" y="39"/>
                    <a:pt x="23" y="38"/>
                    <a:pt x="24" y="38"/>
                  </a:cubicBezTo>
                  <a:cubicBezTo>
                    <a:pt x="31" y="38"/>
                    <a:pt x="31" y="38"/>
                    <a:pt x="31" y="38"/>
                  </a:cubicBezTo>
                  <a:cubicBezTo>
                    <a:pt x="32" y="37"/>
                    <a:pt x="33" y="38"/>
                    <a:pt x="33" y="39"/>
                  </a:cubicBezTo>
                  <a:lnTo>
                    <a:pt x="33" y="44"/>
                  </a:lnTo>
                  <a:close/>
                  <a:moveTo>
                    <a:pt x="50" y="68"/>
                  </a:moveTo>
                  <a:cubicBezTo>
                    <a:pt x="50" y="68"/>
                    <a:pt x="49" y="69"/>
                    <a:pt x="48" y="69"/>
                  </a:cubicBezTo>
                  <a:cubicBezTo>
                    <a:pt x="41" y="70"/>
                    <a:pt x="41" y="70"/>
                    <a:pt x="41" y="70"/>
                  </a:cubicBezTo>
                  <a:cubicBezTo>
                    <a:pt x="40" y="70"/>
                    <a:pt x="40" y="70"/>
                    <a:pt x="40" y="69"/>
                  </a:cubicBezTo>
                  <a:cubicBezTo>
                    <a:pt x="39" y="64"/>
                    <a:pt x="39" y="64"/>
                    <a:pt x="39" y="64"/>
                  </a:cubicBezTo>
                  <a:cubicBezTo>
                    <a:pt x="39" y="63"/>
                    <a:pt x="40" y="62"/>
                    <a:pt x="40" y="62"/>
                  </a:cubicBezTo>
                  <a:cubicBezTo>
                    <a:pt x="47" y="62"/>
                    <a:pt x="47" y="62"/>
                    <a:pt x="47" y="62"/>
                  </a:cubicBezTo>
                  <a:cubicBezTo>
                    <a:pt x="48" y="61"/>
                    <a:pt x="49" y="62"/>
                    <a:pt x="49" y="63"/>
                  </a:cubicBezTo>
                  <a:lnTo>
                    <a:pt x="50" y="68"/>
                  </a:lnTo>
                  <a:close/>
                  <a:moveTo>
                    <a:pt x="48" y="55"/>
                  </a:moveTo>
                  <a:cubicBezTo>
                    <a:pt x="48" y="56"/>
                    <a:pt x="48" y="56"/>
                    <a:pt x="47" y="56"/>
                  </a:cubicBezTo>
                  <a:cubicBezTo>
                    <a:pt x="40" y="57"/>
                    <a:pt x="40" y="57"/>
                    <a:pt x="40" y="57"/>
                  </a:cubicBezTo>
                  <a:cubicBezTo>
                    <a:pt x="39" y="57"/>
                    <a:pt x="38" y="57"/>
                    <a:pt x="38" y="56"/>
                  </a:cubicBezTo>
                  <a:cubicBezTo>
                    <a:pt x="37" y="51"/>
                    <a:pt x="37" y="51"/>
                    <a:pt x="37" y="51"/>
                  </a:cubicBezTo>
                  <a:cubicBezTo>
                    <a:pt x="37" y="50"/>
                    <a:pt x="38" y="50"/>
                    <a:pt x="39" y="50"/>
                  </a:cubicBezTo>
                  <a:cubicBezTo>
                    <a:pt x="46" y="49"/>
                    <a:pt x="46" y="49"/>
                    <a:pt x="46" y="49"/>
                  </a:cubicBezTo>
                  <a:cubicBezTo>
                    <a:pt x="47" y="49"/>
                    <a:pt x="47" y="49"/>
                    <a:pt x="48" y="50"/>
                  </a:cubicBezTo>
                  <a:lnTo>
                    <a:pt x="48" y="55"/>
                  </a:lnTo>
                  <a:close/>
                  <a:moveTo>
                    <a:pt x="47" y="42"/>
                  </a:moveTo>
                  <a:cubicBezTo>
                    <a:pt x="47" y="43"/>
                    <a:pt x="46" y="44"/>
                    <a:pt x="45" y="44"/>
                  </a:cubicBezTo>
                  <a:cubicBezTo>
                    <a:pt x="38" y="45"/>
                    <a:pt x="38" y="45"/>
                    <a:pt x="38" y="45"/>
                  </a:cubicBezTo>
                  <a:cubicBezTo>
                    <a:pt x="37" y="45"/>
                    <a:pt x="37" y="44"/>
                    <a:pt x="36" y="43"/>
                  </a:cubicBezTo>
                  <a:cubicBezTo>
                    <a:pt x="36" y="39"/>
                    <a:pt x="36" y="39"/>
                    <a:pt x="36" y="39"/>
                  </a:cubicBezTo>
                  <a:cubicBezTo>
                    <a:pt x="36" y="38"/>
                    <a:pt x="36" y="37"/>
                    <a:pt x="37" y="37"/>
                  </a:cubicBezTo>
                  <a:cubicBezTo>
                    <a:pt x="44" y="36"/>
                    <a:pt x="44" y="36"/>
                    <a:pt x="44" y="36"/>
                  </a:cubicBezTo>
                  <a:cubicBezTo>
                    <a:pt x="45" y="36"/>
                    <a:pt x="46" y="36"/>
                    <a:pt x="46" y="37"/>
                  </a:cubicBezTo>
                  <a:lnTo>
                    <a:pt x="47" y="42"/>
                  </a:lnTo>
                  <a:close/>
                  <a:moveTo>
                    <a:pt x="63" y="66"/>
                  </a:moveTo>
                  <a:cubicBezTo>
                    <a:pt x="63" y="67"/>
                    <a:pt x="62" y="68"/>
                    <a:pt x="62" y="68"/>
                  </a:cubicBezTo>
                  <a:cubicBezTo>
                    <a:pt x="54" y="69"/>
                    <a:pt x="54" y="69"/>
                    <a:pt x="54" y="69"/>
                  </a:cubicBezTo>
                  <a:cubicBezTo>
                    <a:pt x="54" y="69"/>
                    <a:pt x="53" y="68"/>
                    <a:pt x="53" y="67"/>
                  </a:cubicBezTo>
                  <a:cubicBezTo>
                    <a:pt x="52" y="63"/>
                    <a:pt x="52" y="63"/>
                    <a:pt x="52" y="63"/>
                  </a:cubicBezTo>
                  <a:cubicBezTo>
                    <a:pt x="52" y="62"/>
                    <a:pt x="53" y="61"/>
                    <a:pt x="53" y="61"/>
                  </a:cubicBezTo>
                  <a:cubicBezTo>
                    <a:pt x="61" y="60"/>
                    <a:pt x="61" y="60"/>
                    <a:pt x="61" y="60"/>
                  </a:cubicBezTo>
                  <a:cubicBezTo>
                    <a:pt x="61" y="60"/>
                    <a:pt x="62" y="60"/>
                    <a:pt x="62" y="61"/>
                  </a:cubicBezTo>
                  <a:lnTo>
                    <a:pt x="63" y="66"/>
                  </a:lnTo>
                  <a:close/>
                  <a:moveTo>
                    <a:pt x="61" y="53"/>
                  </a:moveTo>
                  <a:cubicBezTo>
                    <a:pt x="61" y="54"/>
                    <a:pt x="61" y="55"/>
                    <a:pt x="60" y="55"/>
                  </a:cubicBezTo>
                  <a:cubicBezTo>
                    <a:pt x="53" y="56"/>
                    <a:pt x="53" y="56"/>
                    <a:pt x="53" y="56"/>
                  </a:cubicBezTo>
                  <a:cubicBezTo>
                    <a:pt x="52" y="56"/>
                    <a:pt x="51" y="55"/>
                    <a:pt x="51" y="54"/>
                  </a:cubicBezTo>
                  <a:cubicBezTo>
                    <a:pt x="51" y="50"/>
                    <a:pt x="51" y="50"/>
                    <a:pt x="51" y="50"/>
                  </a:cubicBezTo>
                  <a:cubicBezTo>
                    <a:pt x="50" y="49"/>
                    <a:pt x="51" y="48"/>
                    <a:pt x="52" y="48"/>
                  </a:cubicBezTo>
                  <a:cubicBezTo>
                    <a:pt x="59" y="47"/>
                    <a:pt x="59" y="47"/>
                    <a:pt x="59" y="47"/>
                  </a:cubicBezTo>
                  <a:cubicBezTo>
                    <a:pt x="60" y="47"/>
                    <a:pt x="61" y="48"/>
                    <a:pt x="61" y="48"/>
                  </a:cubicBezTo>
                  <a:lnTo>
                    <a:pt x="61" y="53"/>
                  </a:lnTo>
                  <a:close/>
                  <a:moveTo>
                    <a:pt x="60" y="40"/>
                  </a:moveTo>
                  <a:cubicBezTo>
                    <a:pt x="60" y="41"/>
                    <a:pt x="59" y="42"/>
                    <a:pt x="58" y="42"/>
                  </a:cubicBezTo>
                  <a:cubicBezTo>
                    <a:pt x="51" y="43"/>
                    <a:pt x="51" y="43"/>
                    <a:pt x="51" y="43"/>
                  </a:cubicBezTo>
                  <a:cubicBezTo>
                    <a:pt x="50" y="43"/>
                    <a:pt x="50" y="42"/>
                    <a:pt x="50" y="42"/>
                  </a:cubicBezTo>
                  <a:cubicBezTo>
                    <a:pt x="49" y="37"/>
                    <a:pt x="49" y="37"/>
                    <a:pt x="49" y="37"/>
                  </a:cubicBezTo>
                  <a:cubicBezTo>
                    <a:pt x="49" y="36"/>
                    <a:pt x="49" y="35"/>
                    <a:pt x="50" y="35"/>
                  </a:cubicBezTo>
                  <a:cubicBezTo>
                    <a:pt x="57" y="34"/>
                    <a:pt x="57" y="34"/>
                    <a:pt x="57" y="34"/>
                  </a:cubicBezTo>
                  <a:cubicBezTo>
                    <a:pt x="58" y="34"/>
                    <a:pt x="59" y="35"/>
                    <a:pt x="59" y="36"/>
                  </a:cubicBezTo>
                  <a:lnTo>
                    <a:pt x="60" y="40"/>
                  </a:lnTo>
                  <a:close/>
                  <a:moveTo>
                    <a:pt x="57" y="19"/>
                  </a:moveTo>
                  <a:cubicBezTo>
                    <a:pt x="58" y="25"/>
                    <a:pt x="54" y="30"/>
                    <a:pt x="49" y="31"/>
                  </a:cubicBezTo>
                  <a:cubicBezTo>
                    <a:pt x="19" y="34"/>
                    <a:pt x="19" y="34"/>
                    <a:pt x="19" y="34"/>
                  </a:cubicBezTo>
                  <a:cubicBezTo>
                    <a:pt x="13" y="35"/>
                    <a:pt x="8" y="31"/>
                    <a:pt x="8" y="26"/>
                  </a:cubicBezTo>
                  <a:cubicBezTo>
                    <a:pt x="7" y="22"/>
                    <a:pt x="7" y="22"/>
                    <a:pt x="7" y="22"/>
                  </a:cubicBezTo>
                  <a:cubicBezTo>
                    <a:pt x="6" y="16"/>
                    <a:pt x="10" y="11"/>
                    <a:pt x="16" y="10"/>
                  </a:cubicBezTo>
                  <a:cubicBezTo>
                    <a:pt x="46" y="7"/>
                    <a:pt x="46" y="7"/>
                    <a:pt x="46" y="7"/>
                  </a:cubicBezTo>
                  <a:cubicBezTo>
                    <a:pt x="51" y="6"/>
                    <a:pt x="56" y="10"/>
                    <a:pt x="57" y="15"/>
                  </a:cubicBezTo>
                  <a:lnTo>
                    <a:pt x="57" y="19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/>
            </a:p>
          </p:txBody>
        </p:sp>
        <p:sp>
          <p:nvSpPr>
            <p:cNvPr id="73" name="Freeform 71"/>
            <p:cNvSpPr/>
            <p:nvPr/>
          </p:nvSpPr>
          <p:spPr bwMode="auto">
            <a:xfrm>
              <a:off x="4735505" y="3173781"/>
              <a:ext cx="66039" cy="66040"/>
            </a:xfrm>
            <a:custGeom>
              <a:avLst/>
              <a:gdLst>
                <a:gd name="T0" fmla="*/ 16 w 19"/>
                <a:gd name="T1" fmla="*/ 6 h 19"/>
                <a:gd name="T2" fmla="*/ 12 w 19"/>
                <a:gd name="T3" fmla="*/ 6 h 19"/>
                <a:gd name="T4" fmla="*/ 12 w 19"/>
                <a:gd name="T5" fmla="*/ 2 h 19"/>
                <a:gd name="T6" fmla="*/ 9 w 19"/>
                <a:gd name="T7" fmla="*/ 0 h 19"/>
                <a:gd name="T8" fmla="*/ 6 w 19"/>
                <a:gd name="T9" fmla="*/ 3 h 19"/>
                <a:gd name="T10" fmla="*/ 7 w 19"/>
                <a:gd name="T11" fmla="*/ 7 h 19"/>
                <a:gd name="T12" fmla="*/ 3 w 19"/>
                <a:gd name="T13" fmla="*/ 7 h 19"/>
                <a:gd name="T14" fmla="*/ 0 w 19"/>
                <a:gd name="T15" fmla="*/ 10 h 19"/>
                <a:gd name="T16" fmla="*/ 3 w 19"/>
                <a:gd name="T17" fmla="*/ 13 h 19"/>
                <a:gd name="T18" fmla="*/ 7 w 19"/>
                <a:gd name="T19" fmla="*/ 12 h 19"/>
                <a:gd name="T20" fmla="*/ 8 w 19"/>
                <a:gd name="T21" fmla="*/ 16 h 19"/>
                <a:gd name="T22" fmla="*/ 11 w 19"/>
                <a:gd name="T23" fmla="*/ 19 h 19"/>
                <a:gd name="T24" fmla="*/ 13 w 19"/>
                <a:gd name="T25" fmla="*/ 16 h 19"/>
                <a:gd name="T26" fmla="*/ 13 w 19"/>
                <a:gd name="T27" fmla="*/ 12 h 19"/>
                <a:gd name="T28" fmla="*/ 17 w 19"/>
                <a:gd name="T29" fmla="*/ 11 h 19"/>
                <a:gd name="T30" fmla="*/ 19 w 19"/>
                <a:gd name="T31" fmla="*/ 8 h 19"/>
                <a:gd name="T32" fmla="*/ 16 w 19"/>
                <a:gd name="T33" fmla="*/ 6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9" h="19">
                  <a:moveTo>
                    <a:pt x="16" y="6"/>
                  </a:moveTo>
                  <a:cubicBezTo>
                    <a:pt x="12" y="6"/>
                    <a:pt x="12" y="6"/>
                    <a:pt x="12" y="6"/>
                  </a:cubicBezTo>
                  <a:cubicBezTo>
                    <a:pt x="12" y="2"/>
                    <a:pt x="12" y="2"/>
                    <a:pt x="12" y="2"/>
                  </a:cubicBezTo>
                  <a:cubicBezTo>
                    <a:pt x="11" y="1"/>
                    <a:pt x="10" y="0"/>
                    <a:pt x="9" y="0"/>
                  </a:cubicBezTo>
                  <a:cubicBezTo>
                    <a:pt x="7" y="0"/>
                    <a:pt x="6" y="1"/>
                    <a:pt x="6" y="3"/>
                  </a:cubicBezTo>
                  <a:cubicBezTo>
                    <a:pt x="7" y="7"/>
                    <a:pt x="7" y="7"/>
                    <a:pt x="7" y="7"/>
                  </a:cubicBezTo>
                  <a:cubicBezTo>
                    <a:pt x="3" y="7"/>
                    <a:pt x="3" y="7"/>
                    <a:pt x="3" y="7"/>
                  </a:cubicBezTo>
                  <a:cubicBezTo>
                    <a:pt x="1" y="8"/>
                    <a:pt x="0" y="9"/>
                    <a:pt x="0" y="10"/>
                  </a:cubicBezTo>
                  <a:cubicBezTo>
                    <a:pt x="1" y="12"/>
                    <a:pt x="2" y="13"/>
                    <a:pt x="3" y="13"/>
                  </a:cubicBezTo>
                  <a:cubicBezTo>
                    <a:pt x="7" y="12"/>
                    <a:pt x="7" y="12"/>
                    <a:pt x="7" y="12"/>
                  </a:cubicBezTo>
                  <a:cubicBezTo>
                    <a:pt x="8" y="16"/>
                    <a:pt x="8" y="16"/>
                    <a:pt x="8" y="16"/>
                  </a:cubicBezTo>
                  <a:cubicBezTo>
                    <a:pt x="8" y="18"/>
                    <a:pt x="10" y="19"/>
                    <a:pt x="11" y="19"/>
                  </a:cubicBezTo>
                  <a:cubicBezTo>
                    <a:pt x="12" y="19"/>
                    <a:pt x="14" y="17"/>
                    <a:pt x="13" y="16"/>
                  </a:cubicBezTo>
                  <a:cubicBezTo>
                    <a:pt x="13" y="12"/>
                    <a:pt x="13" y="12"/>
                    <a:pt x="13" y="12"/>
                  </a:cubicBezTo>
                  <a:cubicBezTo>
                    <a:pt x="17" y="11"/>
                    <a:pt x="17" y="11"/>
                    <a:pt x="17" y="11"/>
                  </a:cubicBezTo>
                  <a:cubicBezTo>
                    <a:pt x="18" y="11"/>
                    <a:pt x="19" y="10"/>
                    <a:pt x="19" y="8"/>
                  </a:cubicBezTo>
                  <a:cubicBezTo>
                    <a:pt x="19" y="7"/>
                    <a:pt x="18" y="6"/>
                    <a:pt x="16" y="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/>
            </a:p>
          </p:txBody>
        </p:sp>
        <p:sp>
          <p:nvSpPr>
            <p:cNvPr id="74" name="Freeform 72"/>
            <p:cNvSpPr/>
            <p:nvPr/>
          </p:nvSpPr>
          <p:spPr bwMode="auto">
            <a:xfrm>
              <a:off x="4814430" y="3183446"/>
              <a:ext cx="67650" cy="24162"/>
            </a:xfrm>
            <a:custGeom>
              <a:avLst/>
              <a:gdLst>
                <a:gd name="T0" fmla="*/ 16 w 19"/>
                <a:gd name="T1" fmla="*/ 0 h 7"/>
                <a:gd name="T2" fmla="*/ 2 w 19"/>
                <a:gd name="T3" fmla="*/ 2 h 7"/>
                <a:gd name="T4" fmla="*/ 0 w 19"/>
                <a:gd name="T5" fmla="*/ 5 h 7"/>
                <a:gd name="T6" fmla="*/ 3 w 19"/>
                <a:gd name="T7" fmla="*/ 7 h 7"/>
                <a:gd name="T8" fmla="*/ 16 w 19"/>
                <a:gd name="T9" fmla="*/ 5 h 7"/>
                <a:gd name="T10" fmla="*/ 19 w 19"/>
                <a:gd name="T11" fmla="*/ 2 h 7"/>
                <a:gd name="T12" fmla="*/ 16 w 19"/>
                <a:gd name="T13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9" h="7">
                  <a:moveTo>
                    <a:pt x="16" y="0"/>
                  </a:moveTo>
                  <a:cubicBezTo>
                    <a:pt x="2" y="2"/>
                    <a:pt x="2" y="2"/>
                    <a:pt x="2" y="2"/>
                  </a:cubicBezTo>
                  <a:cubicBezTo>
                    <a:pt x="1" y="2"/>
                    <a:pt x="0" y="3"/>
                    <a:pt x="0" y="5"/>
                  </a:cubicBezTo>
                  <a:cubicBezTo>
                    <a:pt x="0" y="6"/>
                    <a:pt x="1" y="7"/>
                    <a:pt x="3" y="7"/>
                  </a:cubicBezTo>
                  <a:cubicBezTo>
                    <a:pt x="16" y="5"/>
                    <a:pt x="16" y="5"/>
                    <a:pt x="16" y="5"/>
                  </a:cubicBezTo>
                  <a:cubicBezTo>
                    <a:pt x="18" y="5"/>
                    <a:pt x="19" y="4"/>
                    <a:pt x="19" y="2"/>
                  </a:cubicBezTo>
                  <a:cubicBezTo>
                    <a:pt x="19" y="1"/>
                    <a:pt x="17" y="0"/>
                    <a:pt x="1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/>
            </a:p>
          </p:txBody>
        </p:sp>
        <p:sp>
          <p:nvSpPr>
            <p:cNvPr id="75" name="Freeform 73"/>
            <p:cNvSpPr>
              <a:spLocks noEditPoints="1"/>
            </p:cNvSpPr>
            <p:nvPr/>
          </p:nvSpPr>
          <p:spPr bwMode="auto">
            <a:xfrm>
              <a:off x="2496610" y="3420220"/>
              <a:ext cx="302815" cy="265769"/>
            </a:xfrm>
            <a:custGeom>
              <a:avLst/>
              <a:gdLst>
                <a:gd name="T0" fmla="*/ 68 w 87"/>
                <a:gd name="T1" fmla="*/ 5 h 76"/>
                <a:gd name="T2" fmla="*/ 39 w 87"/>
                <a:gd name="T3" fmla="*/ 0 h 76"/>
                <a:gd name="T4" fmla="*/ 38 w 87"/>
                <a:gd name="T5" fmla="*/ 0 h 76"/>
                <a:gd name="T6" fmla="*/ 11 w 87"/>
                <a:gd name="T7" fmla="*/ 12 h 76"/>
                <a:gd name="T8" fmla="*/ 1 w 87"/>
                <a:gd name="T9" fmla="*/ 22 h 76"/>
                <a:gd name="T10" fmla="*/ 6 w 87"/>
                <a:gd name="T11" fmla="*/ 64 h 76"/>
                <a:gd name="T12" fmla="*/ 19 w 87"/>
                <a:gd name="T13" fmla="*/ 75 h 76"/>
                <a:gd name="T14" fmla="*/ 75 w 87"/>
                <a:gd name="T15" fmla="*/ 69 h 76"/>
                <a:gd name="T16" fmla="*/ 86 w 87"/>
                <a:gd name="T17" fmla="*/ 55 h 76"/>
                <a:gd name="T18" fmla="*/ 81 w 87"/>
                <a:gd name="T19" fmla="*/ 13 h 76"/>
                <a:gd name="T20" fmla="*/ 68 w 87"/>
                <a:gd name="T21" fmla="*/ 5 h 76"/>
                <a:gd name="T22" fmla="*/ 13 w 87"/>
                <a:gd name="T23" fmla="*/ 17 h 76"/>
                <a:gd name="T24" fmla="*/ 13 w 87"/>
                <a:gd name="T25" fmla="*/ 17 h 76"/>
                <a:gd name="T26" fmla="*/ 39 w 87"/>
                <a:gd name="T27" fmla="*/ 6 h 76"/>
                <a:gd name="T28" fmla="*/ 67 w 87"/>
                <a:gd name="T29" fmla="*/ 10 h 76"/>
                <a:gd name="T30" fmla="*/ 75 w 87"/>
                <a:gd name="T31" fmla="*/ 14 h 76"/>
                <a:gd name="T32" fmla="*/ 77 w 87"/>
                <a:gd name="T33" fmla="*/ 27 h 76"/>
                <a:gd name="T34" fmla="*/ 74 w 87"/>
                <a:gd name="T35" fmla="*/ 28 h 76"/>
                <a:gd name="T36" fmla="*/ 73 w 87"/>
                <a:gd name="T37" fmla="*/ 25 h 76"/>
                <a:gd name="T38" fmla="*/ 62 w 87"/>
                <a:gd name="T39" fmla="*/ 17 h 76"/>
                <a:gd name="T40" fmla="*/ 19 w 87"/>
                <a:gd name="T41" fmla="*/ 22 h 76"/>
                <a:gd name="T42" fmla="*/ 10 w 87"/>
                <a:gd name="T43" fmla="*/ 33 h 76"/>
                <a:gd name="T44" fmla="*/ 11 w 87"/>
                <a:gd name="T45" fmla="*/ 35 h 76"/>
                <a:gd name="T46" fmla="*/ 8 w 87"/>
                <a:gd name="T47" fmla="*/ 35 h 76"/>
                <a:gd name="T48" fmla="*/ 6 w 87"/>
                <a:gd name="T49" fmla="*/ 22 h 76"/>
                <a:gd name="T50" fmla="*/ 13 w 87"/>
                <a:gd name="T51" fmla="*/ 17 h 76"/>
                <a:gd name="T52" fmla="*/ 70 w 87"/>
                <a:gd name="T53" fmla="*/ 30 h 76"/>
                <a:gd name="T54" fmla="*/ 44 w 87"/>
                <a:gd name="T55" fmla="*/ 43 h 76"/>
                <a:gd name="T56" fmla="*/ 15 w 87"/>
                <a:gd name="T57" fmla="*/ 36 h 76"/>
                <a:gd name="T58" fmla="*/ 15 w 87"/>
                <a:gd name="T59" fmla="*/ 33 h 76"/>
                <a:gd name="T60" fmla="*/ 19 w 87"/>
                <a:gd name="T61" fmla="*/ 26 h 76"/>
                <a:gd name="T62" fmla="*/ 63 w 87"/>
                <a:gd name="T63" fmla="*/ 21 h 76"/>
                <a:gd name="T64" fmla="*/ 69 w 87"/>
                <a:gd name="T65" fmla="*/ 26 h 76"/>
                <a:gd name="T66" fmla="*/ 70 w 87"/>
                <a:gd name="T67" fmla="*/ 30 h 76"/>
                <a:gd name="T68" fmla="*/ 74 w 87"/>
                <a:gd name="T69" fmla="*/ 63 h 76"/>
                <a:gd name="T70" fmla="*/ 19 w 87"/>
                <a:gd name="T71" fmla="*/ 70 h 76"/>
                <a:gd name="T72" fmla="*/ 11 w 87"/>
                <a:gd name="T73" fmla="*/ 64 h 76"/>
                <a:gd name="T74" fmla="*/ 9 w 87"/>
                <a:gd name="T75" fmla="*/ 41 h 76"/>
                <a:gd name="T76" fmla="*/ 44 w 87"/>
                <a:gd name="T77" fmla="*/ 49 h 76"/>
                <a:gd name="T78" fmla="*/ 45 w 87"/>
                <a:gd name="T79" fmla="*/ 49 h 76"/>
                <a:gd name="T80" fmla="*/ 46 w 87"/>
                <a:gd name="T81" fmla="*/ 49 h 76"/>
                <a:gd name="T82" fmla="*/ 77 w 87"/>
                <a:gd name="T83" fmla="*/ 33 h 76"/>
                <a:gd name="T84" fmla="*/ 80 w 87"/>
                <a:gd name="T85" fmla="*/ 55 h 76"/>
                <a:gd name="T86" fmla="*/ 74 w 87"/>
                <a:gd name="T87" fmla="*/ 63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87" h="76">
                  <a:moveTo>
                    <a:pt x="68" y="5"/>
                  </a:moveTo>
                  <a:cubicBezTo>
                    <a:pt x="39" y="0"/>
                    <a:pt x="39" y="0"/>
                    <a:pt x="39" y="0"/>
                  </a:cubicBezTo>
                  <a:cubicBezTo>
                    <a:pt x="39" y="0"/>
                    <a:pt x="38" y="0"/>
                    <a:pt x="38" y="0"/>
                  </a:cubicBezTo>
                  <a:cubicBezTo>
                    <a:pt x="11" y="12"/>
                    <a:pt x="11" y="12"/>
                    <a:pt x="11" y="12"/>
                  </a:cubicBezTo>
                  <a:cubicBezTo>
                    <a:pt x="9" y="12"/>
                    <a:pt x="0" y="16"/>
                    <a:pt x="1" y="22"/>
                  </a:cubicBezTo>
                  <a:cubicBezTo>
                    <a:pt x="6" y="64"/>
                    <a:pt x="6" y="64"/>
                    <a:pt x="6" y="64"/>
                  </a:cubicBezTo>
                  <a:cubicBezTo>
                    <a:pt x="7" y="71"/>
                    <a:pt x="13" y="76"/>
                    <a:pt x="19" y="75"/>
                  </a:cubicBezTo>
                  <a:cubicBezTo>
                    <a:pt x="75" y="69"/>
                    <a:pt x="75" y="69"/>
                    <a:pt x="75" y="69"/>
                  </a:cubicBezTo>
                  <a:cubicBezTo>
                    <a:pt x="82" y="68"/>
                    <a:pt x="87" y="61"/>
                    <a:pt x="86" y="55"/>
                  </a:cubicBezTo>
                  <a:cubicBezTo>
                    <a:pt x="81" y="13"/>
                    <a:pt x="81" y="13"/>
                    <a:pt x="81" y="13"/>
                  </a:cubicBezTo>
                  <a:cubicBezTo>
                    <a:pt x="80" y="7"/>
                    <a:pt x="70" y="5"/>
                    <a:pt x="68" y="5"/>
                  </a:cubicBezTo>
                  <a:close/>
                  <a:moveTo>
                    <a:pt x="13" y="17"/>
                  </a:moveTo>
                  <a:cubicBezTo>
                    <a:pt x="13" y="17"/>
                    <a:pt x="13" y="17"/>
                    <a:pt x="13" y="17"/>
                  </a:cubicBezTo>
                  <a:cubicBezTo>
                    <a:pt x="39" y="6"/>
                    <a:pt x="39" y="6"/>
                    <a:pt x="39" y="6"/>
                  </a:cubicBezTo>
                  <a:cubicBezTo>
                    <a:pt x="67" y="10"/>
                    <a:pt x="67" y="10"/>
                    <a:pt x="67" y="10"/>
                  </a:cubicBezTo>
                  <a:cubicBezTo>
                    <a:pt x="71" y="11"/>
                    <a:pt x="75" y="12"/>
                    <a:pt x="75" y="14"/>
                  </a:cubicBezTo>
                  <a:cubicBezTo>
                    <a:pt x="77" y="27"/>
                    <a:pt x="77" y="27"/>
                    <a:pt x="77" y="27"/>
                  </a:cubicBezTo>
                  <a:cubicBezTo>
                    <a:pt x="74" y="28"/>
                    <a:pt x="74" y="28"/>
                    <a:pt x="74" y="28"/>
                  </a:cubicBezTo>
                  <a:cubicBezTo>
                    <a:pt x="73" y="25"/>
                    <a:pt x="73" y="25"/>
                    <a:pt x="73" y="25"/>
                  </a:cubicBezTo>
                  <a:cubicBezTo>
                    <a:pt x="73" y="20"/>
                    <a:pt x="68" y="16"/>
                    <a:pt x="62" y="17"/>
                  </a:cubicBezTo>
                  <a:cubicBezTo>
                    <a:pt x="19" y="22"/>
                    <a:pt x="19" y="22"/>
                    <a:pt x="19" y="22"/>
                  </a:cubicBezTo>
                  <a:cubicBezTo>
                    <a:pt x="13" y="23"/>
                    <a:pt x="10" y="28"/>
                    <a:pt x="10" y="33"/>
                  </a:cubicBezTo>
                  <a:cubicBezTo>
                    <a:pt x="11" y="35"/>
                    <a:pt x="11" y="35"/>
                    <a:pt x="11" y="35"/>
                  </a:cubicBezTo>
                  <a:cubicBezTo>
                    <a:pt x="8" y="35"/>
                    <a:pt x="8" y="35"/>
                    <a:pt x="8" y="35"/>
                  </a:cubicBezTo>
                  <a:cubicBezTo>
                    <a:pt x="6" y="22"/>
                    <a:pt x="6" y="22"/>
                    <a:pt x="6" y="22"/>
                  </a:cubicBezTo>
                  <a:cubicBezTo>
                    <a:pt x="6" y="20"/>
                    <a:pt x="9" y="18"/>
                    <a:pt x="13" y="17"/>
                  </a:cubicBezTo>
                  <a:close/>
                  <a:moveTo>
                    <a:pt x="70" y="30"/>
                  </a:moveTo>
                  <a:cubicBezTo>
                    <a:pt x="44" y="43"/>
                    <a:pt x="44" y="43"/>
                    <a:pt x="44" y="43"/>
                  </a:cubicBezTo>
                  <a:cubicBezTo>
                    <a:pt x="15" y="36"/>
                    <a:pt x="15" y="36"/>
                    <a:pt x="15" y="36"/>
                  </a:cubicBezTo>
                  <a:cubicBezTo>
                    <a:pt x="15" y="33"/>
                    <a:pt x="15" y="33"/>
                    <a:pt x="15" y="33"/>
                  </a:cubicBezTo>
                  <a:cubicBezTo>
                    <a:pt x="14" y="30"/>
                    <a:pt x="16" y="27"/>
                    <a:pt x="19" y="26"/>
                  </a:cubicBezTo>
                  <a:cubicBezTo>
                    <a:pt x="63" y="21"/>
                    <a:pt x="63" y="21"/>
                    <a:pt x="63" y="21"/>
                  </a:cubicBezTo>
                  <a:cubicBezTo>
                    <a:pt x="66" y="21"/>
                    <a:pt x="69" y="23"/>
                    <a:pt x="69" y="26"/>
                  </a:cubicBezTo>
                  <a:lnTo>
                    <a:pt x="70" y="30"/>
                  </a:lnTo>
                  <a:close/>
                  <a:moveTo>
                    <a:pt x="74" y="63"/>
                  </a:moveTo>
                  <a:cubicBezTo>
                    <a:pt x="19" y="70"/>
                    <a:pt x="19" y="70"/>
                    <a:pt x="19" y="70"/>
                  </a:cubicBezTo>
                  <a:cubicBezTo>
                    <a:pt x="15" y="70"/>
                    <a:pt x="12" y="68"/>
                    <a:pt x="11" y="64"/>
                  </a:cubicBezTo>
                  <a:cubicBezTo>
                    <a:pt x="9" y="41"/>
                    <a:pt x="9" y="41"/>
                    <a:pt x="9" y="41"/>
                  </a:cubicBezTo>
                  <a:cubicBezTo>
                    <a:pt x="44" y="49"/>
                    <a:pt x="44" y="49"/>
                    <a:pt x="44" y="49"/>
                  </a:cubicBezTo>
                  <a:cubicBezTo>
                    <a:pt x="44" y="49"/>
                    <a:pt x="44" y="49"/>
                    <a:pt x="45" y="49"/>
                  </a:cubicBezTo>
                  <a:cubicBezTo>
                    <a:pt x="45" y="49"/>
                    <a:pt x="45" y="49"/>
                    <a:pt x="46" y="49"/>
                  </a:cubicBezTo>
                  <a:cubicBezTo>
                    <a:pt x="77" y="33"/>
                    <a:pt x="77" y="33"/>
                    <a:pt x="77" y="33"/>
                  </a:cubicBezTo>
                  <a:cubicBezTo>
                    <a:pt x="80" y="55"/>
                    <a:pt x="80" y="55"/>
                    <a:pt x="80" y="55"/>
                  </a:cubicBezTo>
                  <a:cubicBezTo>
                    <a:pt x="81" y="59"/>
                    <a:pt x="78" y="63"/>
                    <a:pt x="74" y="6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/>
            </a:p>
          </p:txBody>
        </p:sp>
        <p:sp>
          <p:nvSpPr>
            <p:cNvPr id="76" name="Freeform 74"/>
            <p:cNvSpPr/>
            <p:nvPr/>
          </p:nvSpPr>
          <p:spPr bwMode="auto">
            <a:xfrm>
              <a:off x="1691252" y="2658352"/>
              <a:ext cx="38657" cy="66040"/>
            </a:xfrm>
            <a:custGeom>
              <a:avLst/>
              <a:gdLst>
                <a:gd name="T0" fmla="*/ 10 w 11"/>
                <a:gd name="T1" fmla="*/ 9 h 19"/>
                <a:gd name="T2" fmla="*/ 11 w 11"/>
                <a:gd name="T3" fmla="*/ 6 h 19"/>
                <a:gd name="T4" fmla="*/ 2 w 11"/>
                <a:gd name="T5" fmla="*/ 0 h 19"/>
                <a:gd name="T6" fmla="*/ 0 w 11"/>
                <a:gd name="T7" fmla="*/ 10 h 19"/>
                <a:gd name="T8" fmla="*/ 5 w 11"/>
                <a:gd name="T9" fmla="*/ 19 h 19"/>
                <a:gd name="T10" fmla="*/ 11 w 11"/>
                <a:gd name="T11" fmla="*/ 11 h 19"/>
                <a:gd name="T12" fmla="*/ 10 w 11"/>
                <a:gd name="T13" fmla="*/ 9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" h="19">
                  <a:moveTo>
                    <a:pt x="10" y="9"/>
                  </a:moveTo>
                  <a:cubicBezTo>
                    <a:pt x="10" y="8"/>
                    <a:pt x="10" y="7"/>
                    <a:pt x="11" y="6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0" y="3"/>
                    <a:pt x="0" y="6"/>
                    <a:pt x="0" y="10"/>
                  </a:cubicBezTo>
                  <a:cubicBezTo>
                    <a:pt x="1" y="14"/>
                    <a:pt x="2" y="17"/>
                    <a:pt x="5" y="19"/>
                  </a:cubicBezTo>
                  <a:cubicBezTo>
                    <a:pt x="11" y="11"/>
                    <a:pt x="11" y="11"/>
                    <a:pt x="11" y="11"/>
                  </a:cubicBezTo>
                  <a:cubicBezTo>
                    <a:pt x="11" y="10"/>
                    <a:pt x="11" y="9"/>
                    <a:pt x="10" y="9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/>
            </a:p>
          </p:txBody>
        </p:sp>
        <p:sp>
          <p:nvSpPr>
            <p:cNvPr id="77" name="Freeform 75"/>
            <p:cNvSpPr/>
            <p:nvPr/>
          </p:nvSpPr>
          <p:spPr bwMode="auto">
            <a:xfrm>
              <a:off x="1720245" y="2703453"/>
              <a:ext cx="66039" cy="37047"/>
            </a:xfrm>
            <a:custGeom>
              <a:avLst/>
              <a:gdLst>
                <a:gd name="T0" fmla="*/ 9 w 19"/>
                <a:gd name="T1" fmla="*/ 0 h 11"/>
                <a:gd name="T2" fmla="*/ 6 w 19"/>
                <a:gd name="T3" fmla="*/ 0 h 11"/>
                <a:gd name="T4" fmla="*/ 0 w 19"/>
                <a:gd name="T5" fmla="*/ 9 h 11"/>
                <a:gd name="T6" fmla="*/ 10 w 19"/>
                <a:gd name="T7" fmla="*/ 11 h 11"/>
                <a:gd name="T8" fmla="*/ 19 w 19"/>
                <a:gd name="T9" fmla="*/ 6 h 11"/>
                <a:gd name="T10" fmla="*/ 11 w 19"/>
                <a:gd name="T11" fmla="*/ 0 h 11"/>
                <a:gd name="T12" fmla="*/ 9 w 19"/>
                <a:gd name="T13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9" h="11">
                  <a:moveTo>
                    <a:pt x="9" y="0"/>
                  </a:moveTo>
                  <a:cubicBezTo>
                    <a:pt x="8" y="1"/>
                    <a:pt x="7" y="0"/>
                    <a:pt x="6" y="0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3" y="10"/>
                    <a:pt x="6" y="11"/>
                    <a:pt x="10" y="11"/>
                  </a:cubicBezTo>
                  <a:cubicBezTo>
                    <a:pt x="14" y="10"/>
                    <a:pt x="17" y="9"/>
                    <a:pt x="19" y="6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10" y="0"/>
                    <a:pt x="9" y="0"/>
                    <a:pt x="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/>
            </a:p>
          </p:txBody>
        </p:sp>
        <p:sp>
          <p:nvSpPr>
            <p:cNvPr id="78" name="Freeform 76"/>
            <p:cNvSpPr/>
            <p:nvPr/>
          </p:nvSpPr>
          <p:spPr bwMode="auto">
            <a:xfrm>
              <a:off x="1708970" y="2629359"/>
              <a:ext cx="66039" cy="38657"/>
            </a:xfrm>
            <a:custGeom>
              <a:avLst/>
              <a:gdLst>
                <a:gd name="T0" fmla="*/ 10 w 19"/>
                <a:gd name="T1" fmla="*/ 11 h 11"/>
                <a:gd name="T2" fmla="*/ 12 w 19"/>
                <a:gd name="T3" fmla="*/ 11 h 11"/>
                <a:gd name="T4" fmla="*/ 19 w 19"/>
                <a:gd name="T5" fmla="*/ 2 h 11"/>
                <a:gd name="T6" fmla="*/ 9 w 19"/>
                <a:gd name="T7" fmla="*/ 0 h 11"/>
                <a:gd name="T8" fmla="*/ 0 w 19"/>
                <a:gd name="T9" fmla="*/ 5 h 11"/>
                <a:gd name="T10" fmla="*/ 8 w 19"/>
                <a:gd name="T11" fmla="*/ 11 h 11"/>
                <a:gd name="T12" fmla="*/ 10 w 19"/>
                <a:gd name="T13" fmla="*/ 1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9" h="11">
                  <a:moveTo>
                    <a:pt x="10" y="11"/>
                  </a:moveTo>
                  <a:cubicBezTo>
                    <a:pt x="11" y="10"/>
                    <a:pt x="12" y="11"/>
                    <a:pt x="12" y="11"/>
                  </a:cubicBezTo>
                  <a:cubicBezTo>
                    <a:pt x="19" y="2"/>
                    <a:pt x="19" y="2"/>
                    <a:pt x="19" y="2"/>
                  </a:cubicBezTo>
                  <a:cubicBezTo>
                    <a:pt x="16" y="1"/>
                    <a:pt x="13" y="0"/>
                    <a:pt x="9" y="0"/>
                  </a:cubicBezTo>
                  <a:cubicBezTo>
                    <a:pt x="5" y="1"/>
                    <a:pt x="2" y="2"/>
                    <a:pt x="0" y="5"/>
                  </a:cubicBezTo>
                  <a:cubicBezTo>
                    <a:pt x="8" y="11"/>
                    <a:pt x="8" y="11"/>
                    <a:pt x="8" y="11"/>
                  </a:cubicBezTo>
                  <a:cubicBezTo>
                    <a:pt x="9" y="11"/>
                    <a:pt x="9" y="11"/>
                    <a:pt x="10" y="1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/>
            </a:p>
          </p:txBody>
        </p:sp>
        <p:sp>
          <p:nvSpPr>
            <p:cNvPr id="79" name="Freeform 77"/>
            <p:cNvSpPr/>
            <p:nvPr/>
          </p:nvSpPr>
          <p:spPr bwMode="auto">
            <a:xfrm>
              <a:off x="1765345" y="2647078"/>
              <a:ext cx="38657" cy="66040"/>
            </a:xfrm>
            <a:custGeom>
              <a:avLst/>
              <a:gdLst>
                <a:gd name="T0" fmla="*/ 0 w 11"/>
                <a:gd name="T1" fmla="*/ 8 h 19"/>
                <a:gd name="T2" fmla="*/ 0 w 11"/>
                <a:gd name="T3" fmla="*/ 10 h 19"/>
                <a:gd name="T4" fmla="*/ 0 w 11"/>
                <a:gd name="T5" fmla="*/ 13 h 19"/>
                <a:gd name="T6" fmla="*/ 9 w 11"/>
                <a:gd name="T7" fmla="*/ 19 h 19"/>
                <a:gd name="T8" fmla="*/ 11 w 11"/>
                <a:gd name="T9" fmla="*/ 9 h 19"/>
                <a:gd name="T10" fmla="*/ 6 w 11"/>
                <a:gd name="T11" fmla="*/ 0 h 19"/>
                <a:gd name="T12" fmla="*/ 0 w 11"/>
                <a:gd name="T13" fmla="*/ 8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" h="19">
                  <a:moveTo>
                    <a:pt x="0" y="8"/>
                  </a:moveTo>
                  <a:cubicBezTo>
                    <a:pt x="0" y="9"/>
                    <a:pt x="0" y="10"/>
                    <a:pt x="0" y="10"/>
                  </a:cubicBezTo>
                  <a:cubicBezTo>
                    <a:pt x="0" y="11"/>
                    <a:pt x="0" y="12"/>
                    <a:pt x="0" y="13"/>
                  </a:cubicBezTo>
                  <a:cubicBezTo>
                    <a:pt x="9" y="19"/>
                    <a:pt x="9" y="19"/>
                    <a:pt x="9" y="19"/>
                  </a:cubicBezTo>
                  <a:cubicBezTo>
                    <a:pt x="10" y="16"/>
                    <a:pt x="11" y="13"/>
                    <a:pt x="11" y="9"/>
                  </a:cubicBezTo>
                  <a:cubicBezTo>
                    <a:pt x="10" y="5"/>
                    <a:pt x="9" y="2"/>
                    <a:pt x="6" y="0"/>
                  </a:cubicBezTo>
                  <a:lnTo>
                    <a:pt x="0" y="8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/>
            </a:p>
          </p:txBody>
        </p:sp>
        <p:sp>
          <p:nvSpPr>
            <p:cNvPr id="80" name="Freeform 78"/>
            <p:cNvSpPr>
              <a:spLocks noEditPoints="1"/>
            </p:cNvSpPr>
            <p:nvPr/>
          </p:nvSpPr>
          <p:spPr bwMode="auto">
            <a:xfrm>
              <a:off x="1625213" y="2535938"/>
              <a:ext cx="293151" cy="317312"/>
            </a:xfrm>
            <a:custGeom>
              <a:avLst/>
              <a:gdLst>
                <a:gd name="T0" fmla="*/ 59 w 84"/>
                <a:gd name="T1" fmla="*/ 1 h 91"/>
                <a:gd name="T2" fmla="*/ 14 w 84"/>
                <a:gd name="T3" fmla="*/ 6 h 91"/>
                <a:gd name="T4" fmla="*/ 2 w 84"/>
                <a:gd name="T5" fmla="*/ 22 h 91"/>
                <a:gd name="T6" fmla="*/ 6 w 84"/>
                <a:gd name="T7" fmla="*/ 62 h 91"/>
                <a:gd name="T8" fmla="*/ 7 w 84"/>
                <a:gd name="T9" fmla="*/ 67 h 91"/>
                <a:gd name="T10" fmla="*/ 10 w 84"/>
                <a:gd name="T11" fmla="*/ 87 h 91"/>
                <a:gd name="T12" fmla="*/ 14 w 84"/>
                <a:gd name="T13" fmla="*/ 91 h 91"/>
                <a:gd name="T14" fmla="*/ 25 w 84"/>
                <a:gd name="T15" fmla="*/ 89 h 91"/>
                <a:gd name="T16" fmla="*/ 29 w 84"/>
                <a:gd name="T17" fmla="*/ 85 h 91"/>
                <a:gd name="T18" fmla="*/ 28 w 84"/>
                <a:gd name="T19" fmla="*/ 82 h 91"/>
                <a:gd name="T20" fmla="*/ 64 w 84"/>
                <a:gd name="T21" fmla="*/ 78 h 91"/>
                <a:gd name="T22" fmla="*/ 64 w 84"/>
                <a:gd name="T23" fmla="*/ 81 h 91"/>
                <a:gd name="T24" fmla="*/ 69 w 84"/>
                <a:gd name="T25" fmla="*/ 84 h 91"/>
                <a:gd name="T26" fmla="*/ 80 w 84"/>
                <a:gd name="T27" fmla="*/ 82 h 91"/>
                <a:gd name="T28" fmla="*/ 84 w 84"/>
                <a:gd name="T29" fmla="*/ 78 h 91"/>
                <a:gd name="T30" fmla="*/ 81 w 84"/>
                <a:gd name="T31" fmla="*/ 58 h 91"/>
                <a:gd name="T32" fmla="*/ 81 w 84"/>
                <a:gd name="T33" fmla="*/ 54 h 91"/>
                <a:gd name="T34" fmla="*/ 76 w 84"/>
                <a:gd name="T35" fmla="*/ 13 h 91"/>
                <a:gd name="T36" fmla="*/ 59 w 84"/>
                <a:gd name="T37" fmla="*/ 1 h 91"/>
                <a:gd name="T38" fmla="*/ 38 w 84"/>
                <a:gd name="T39" fmla="*/ 65 h 91"/>
                <a:gd name="T40" fmla="*/ 13 w 84"/>
                <a:gd name="T41" fmla="*/ 46 h 91"/>
                <a:gd name="T42" fmla="*/ 32 w 84"/>
                <a:gd name="T43" fmla="*/ 21 h 91"/>
                <a:gd name="T44" fmla="*/ 57 w 84"/>
                <a:gd name="T45" fmla="*/ 40 h 91"/>
                <a:gd name="T46" fmla="*/ 38 w 84"/>
                <a:gd name="T47" fmla="*/ 65 h 91"/>
                <a:gd name="T48" fmla="*/ 70 w 84"/>
                <a:gd name="T49" fmla="*/ 32 h 91"/>
                <a:gd name="T50" fmla="*/ 68 w 84"/>
                <a:gd name="T51" fmla="*/ 35 h 91"/>
                <a:gd name="T52" fmla="*/ 70 w 84"/>
                <a:gd name="T53" fmla="*/ 49 h 91"/>
                <a:gd name="T54" fmla="*/ 68 w 84"/>
                <a:gd name="T55" fmla="*/ 51 h 91"/>
                <a:gd name="T56" fmla="*/ 66 w 84"/>
                <a:gd name="T57" fmla="*/ 49 h 91"/>
                <a:gd name="T58" fmla="*/ 64 w 84"/>
                <a:gd name="T59" fmla="*/ 35 h 91"/>
                <a:gd name="T60" fmla="*/ 62 w 84"/>
                <a:gd name="T61" fmla="*/ 33 h 91"/>
                <a:gd name="T62" fmla="*/ 62 w 84"/>
                <a:gd name="T63" fmla="*/ 31 h 91"/>
                <a:gd name="T64" fmla="*/ 65 w 84"/>
                <a:gd name="T65" fmla="*/ 27 h 91"/>
                <a:gd name="T66" fmla="*/ 70 w 84"/>
                <a:gd name="T67" fmla="*/ 30 h 91"/>
                <a:gd name="T68" fmla="*/ 70 w 84"/>
                <a:gd name="T69" fmla="*/ 32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84" h="91">
                  <a:moveTo>
                    <a:pt x="59" y="1"/>
                  </a:moveTo>
                  <a:cubicBezTo>
                    <a:pt x="14" y="6"/>
                    <a:pt x="14" y="6"/>
                    <a:pt x="14" y="6"/>
                  </a:cubicBezTo>
                  <a:cubicBezTo>
                    <a:pt x="6" y="7"/>
                    <a:pt x="0" y="10"/>
                    <a:pt x="2" y="22"/>
                  </a:cubicBezTo>
                  <a:cubicBezTo>
                    <a:pt x="6" y="62"/>
                    <a:pt x="6" y="62"/>
                    <a:pt x="6" y="62"/>
                  </a:cubicBezTo>
                  <a:cubicBezTo>
                    <a:pt x="7" y="67"/>
                    <a:pt x="7" y="67"/>
                    <a:pt x="7" y="67"/>
                  </a:cubicBezTo>
                  <a:cubicBezTo>
                    <a:pt x="10" y="87"/>
                    <a:pt x="10" y="87"/>
                    <a:pt x="10" y="87"/>
                  </a:cubicBezTo>
                  <a:cubicBezTo>
                    <a:pt x="10" y="89"/>
                    <a:pt x="12" y="91"/>
                    <a:pt x="14" y="91"/>
                  </a:cubicBezTo>
                  <a:cubicBezTo>
                    <a:pt x="25" y="89"/>
                    <a:pt x="25" y="89"/>
                    <a:pt x="25" y="89"/>
                  </a:cubicBezTo>
                  <a:cubicBezTo>
                    <a:pt x="28" y="89"/>
                    <a:pt x="29" y="87"/>
                    <a:pt x="29" y="85"/>
                  </a:cubicBezTo>
                  <a:cubicBezTo>
                    <a:pt x="28" y="82"/>
                    <a:pt x="28" y="82"/>
                    <a:pt x="28" y="82"/>
                  </a:cubicBezTo>
                  <a:cubicBezTo>
                    <a:pt x="64" y="78"/>
                    <a:pt x="64" y="78"/>
                    <a:pt x="64" y="78"/>
                  </a:cubicBezTo>
                  <a:cubicBezTo>
                    <a:pt x="64" y="81"/>
                    <a:pt x="64" y="81"/>
                    <a:pt x="64" y="81"/>
                  </a:cubicBezTo>
                  <a:cubicBezTo>
                    <a:pt x="65" y="83"/>
                    <a:pt x="67" y="84"/>
                    <a:pt x="69" y="84"/>
                  </a:cubicBezTo>
                  <a:cubicBezTo>
                    <a:pt x="80" y="82"/>
                    <a:pt x="80" y="82"/>
                    <a:pt x="80" y="82"/>
                  </a:cubicBezTo>
                  <a:cubicBezTo>
                    <a:pt x="82" y="82"/>
                    <a:pt x="84" y="80"/>
                    <a:pt x="84" y="78"/>
                  </a:cubicBezTo>
                  <a:cubicBezTo>
                    <a:pt x="81" y="58"/>
                    <a:pt x="81" y="58"/>
                    <a:pt x="81" y="58"/>
                  </a:cubicBezTo>
                  <a:cubicBezTo>
                    <a:pt x="81" y="54"/>
                    <a:pt x="81" y="54"/>
                    <a:pt x="81" y="54"/>
                  </a:cubicBezTo>
                  <a:cubicBezTo>
                    <a:pt x="76" y="13"/>
                    <a:pt x="76" y="13"/>
                    <a:pt x="76" y="13"/>
                  </a:cubicBezTo>
                  <a:cubicBezTo>
                    <a:pt x="74" y="0"/>
                    <a:pt x="67" y="0"/>
                    <a:pt x="59" y="1"/>
                  </a:cubicBezTo>
                  <a:close/>
                  <a:moveTo>
                    <a:pt x="38" y="65"/>
                  </a:moveTo>
                  <a:cubicBezTo>
                    <a:pt x="26" y="66"/>
                    <a:pt x="15" y="58"/>
                    <a:pt x="13" y="46"/>
                  </a:cubicBezTo>
                  <a:cubicBezTo>
                    <a:pt x="12" y="34"/>
                    <a:pt x="20" y="23"/>
                    <a:pt x="32" y="21"/>
                  </a:cubicBezTo>
                  <a:cubicBezTo>
                    <a:pt x="44" y="20"/>
                    <a:pt x="55" y="28"/>
                    <a:pt x="57" y="40"/>
                  </a:cubicBezTo>
                  <a:cubicBezTo>
                    <a:pt x="58" y="52"/>
                    <a:pt x="50" y="63"/>
                    <a:pt x="38" y="65"/>
                  </a:cubicBezTo>
                  <a:close/>
                  <a:moveTo>
                    <a:pt x="70" y="32"/>
                  </a:moveTo>
                  <a:cubicBezTo>
                    <a:pt x="70" y="33"/>
                    <a:pt x="69" y="34"/>
                    <a:pt x="68" y="35"/>
                  </a:cubicBezTo>
                  <a:cubicBezTo>
                    <a:pt x="70" y="49"/>
                    <a:pt x="70" y="49"/>
                    <a:pt x="70" y="49"/>
                  </a:cubicBezTo>
                  <a:cubicBezTo>
                    <a:pt x="70" y="50"/>
                    <a:pt x="69" y="51"/>
                    <a:pt x="68" y="51"/>
                  </a:cubicBezTo>
                  <a:cubicBezTo>
                    <a:pt x="67" y="51"/>
                    <a:pt x="66" y="50"/>
                    <a:pt x="66" y="49"/>
                  </a:cubicBezTo>
                  <a:cubicBezTo>
                    <a:pt x="64" y="35"/>
                    <a:pt x="64" y="35"/>
                    <a:pt x="64" y="35"/>
                  </a:cubicBezTo>
                  <a:cubicBezTo>
                    <a:pt x="63" y="35"/>
                    <a:pt x="63" y="34"/>
                    <a:pt x="62" y="33"/>
                  </a:cubicBezTo>
                  <a:cubicBezTo>
                    <a:pt x="62" y="31"/>
                    <a:pt x="62" y="31"/>
                    <a:pt x="62" y="31"/>
                  </a:cubicBezTo>
                  <a:cubicBezTo>
                    <a:pt x="62" y="29"/>
                    <a:pt x="63" y="27"/>
                    <a:pt x="65" y="27"/>
                  </a:cubicBezTo>
                  <a:cubicBezTo>
                    <a:pt x="67" y="27"/>
                    <a:pt x="69" y="28"/>
                    <a:pt x="70" y="30"/>
                  </a:cubicBezTo>
                  <a:lnTo>
                    <a:pt x="70" y="3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/>
            </a:p>
          </p:txBody>
        </p:sp>
        <p:sp>
          <p:nvSpPr>
            <p:cNvPr id="81" name="Freeform 79"/>
            <p:cNvSpPr/>
            <p:nvPr/>
          </p:nvSpPr>
          <p:spPr bwMode="auto">
            <a:xfrm>
              <a:off x="3896322" y="2908013"/>
              <a:ext cx="38657" cy="70872"/>
            </a:xfrm>
            <a:custGeom>
              <a:avLst/>
              <a:gdLst>
                <a:gd name="T0" fmla="*/ 10 w 11"/>
                <a:gd name="T1" fmla="*/ 9 h 20"/>
                <a:gd name="T2" fmla="*/ 11 w 11"/>
                <a:gd name="T3" fmla="*/ 7 h 20"/>
                <a:gd name="T4" fmla="*/ 2 w 11"/>
                <a:gd name="T5" fmla="*/ 0 h 20"/>
                <a:gd name="T6" fmla="*/ 0 w 11"/>
                <a:gd name="T7" fmla="*/ 10 h 20"/>
                <a:gd name="T8" fmla="*/ 5 w 11"/>
                <a:gd name="T9" fmla="*/ 20 h 20"/>
                <a:gd name="T10" fmla="*/ 11 w 11"/>
                <a:gd name="T11" fmla="*/ 11 h 20"/>
                <a:gd name="T12" fmla="*/ 10 w 11"/>
                <a:gd name="T13" fmla="*/ 9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" h="20">
                  <a:moveTo>
                    <a:pt x="10" y="9"/>
                  </a:moveTo>
                  <a:cubicBezTo>
                    <a:pt x="10" y="8"/>
                    <a:pt x="10" y="8"/>
                    <a:pt x="11" y="7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0" y="3"/>
                    <a:pt x="0" y="7"/>
                    <a:pt x="0" y="10"/>
                  </a:cubicBezTo>
                  <a:cubicBezTo>
                    <a:pt x="0" y="14"/>
                    <a:pt x="2" y="17"/>
                    <a:pt x="5" y="20"/>
                  </a:cubicBezTo>
                  <a:cubicBezTo>
                    <a:pt x="11" y="11"/>
                    <a:pt x="11" y="11"/>
                    <a:pt x="11" y="11"/>
                  </a:cubicBezTo>
                  <a:cubicBezTo>
                    <a:pt x="11" y="11"/>
                    <a:pt x="11" y="10"/>
                    <a:pt x="10" y="9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/>
            </a:p>
          </p:txBody>
        </p:sp>
        <p:sp>
          <p:nvSpPr>
            <p:cNvPr id="82" name="Freeform 80"/>
            <p:cNvSpPr/>
            <p:nvPr/>
          </p:nvSpPr>
          <p:spPr bwMode="auto">
            <a:xfrm>
              <a:off x="3923704" y="2953114"/>
              <a:ext cx="66039" cy="41878"/>
            </a:xfrm>
            <a:custGeom>
              <a:avLst/>
              <a:gdLst>
                <a:gd name="T0" fmla="*/ 9 w 19"/>
                <a:gd name="T1" fmla="*/ 1 h 12"/>
                <a:gd name="T2" fmla="*/ 6 w 19"/>
                <a:gd name="T3" fmla="*/ 1 h 12"/>
                <a:gd name="T4" fmla="*/ 0 w 19"/>
                <a:gd name="T5" fmla="*/ 9 h 12"/>
                <a:gd name="T6" fmla="*/ 10 w 19"/>
                <a:gd name="T7" fmla="*/ 11 h 12"/>
                <a:gd name="T8" fmla="*/ 19 w 19"/>
                <a:gd name="T9" fmla="*/ 7 h 12"/>
                <a:gd name="T10" fmla="*/ 11 w 19"/>
                <a:gd name="T11" fmla="*/ 0 h 12"/>
                <a:gd name="T12" fmla="*/ 9 w 19"/>
                <a:gd name="T13" fmla="*/ 1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9" h="12">
                  <a:moveTo>
                    <a:pt x="9" y="1"/>
                  </a:moveTo>
                  <a:cubicBezTo>
                    <a:pt x="8" y="1"/>
                    <a:pt x="7" y="1"/>
                    <a:pt x="6" y="1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3" y="11"/>
                    <a:pt x="6" y="12"/>
                    <a:pt x="10" y="11"/>
                  </a:cubicBezTo>
                  <a:cubicBezTo>
                    <a:pt x="13" y="11"/>
                    <a:pt x="17" y="9"/>
                    <a:pt x="19" y="7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10" y="0"/>
                    <a:pt x="9" y="1"/>
                    <a:pt x="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/>
            </a:p>
          </p:txBody>
        </p:sp>
        <p:sp>
          <p:nvSpPr>
            <p:cNvPr id="83" name="Freeform 81"/>
            <p:cNvSpPr/>
            <p:nvPr/>
          </p:nvSpPr>
          <p:spPr bwMode="auto">
            <a:xfrm>
              <a:off x="3914040" y="2880632"/>
              <a:ext cx="66039" cy="41878"/>
            </a:xfrm>
            <a:custGeom>
              <a:avLst/>
              <a:gdLst>
                <a:gd name="T0" fmla="*/ 10 w 19"/>
                <a:gd name="T1" fmla="*/ 11 h 12"/>
                <a:gd name="T2" fmla="*/ 12 w 19"/>
                <a:gd name="T3" fmla="*/ 11 h 12"/>
                <a:gd name="T4" fmla="*/ 19 w 19"/>
                <a:gd name="T5" fmla="*/ 3 h 12"/>
                <a:gd name="T6" fmla="*/ 9 w 19"/>
                <a:gd name="T7" fmla="*/ 1 h 12"/>
                <a:gd name="T8" fmla="*/ 0 w 19"/>
                <a:gd name="T9" fmla="*/ 5 h 12"/>
                <a:gd name="T10" fmla="*/ 8 w 19"/>
                <a:gd name="T11" fmla="*/ 12 h 12"/>
                <a:gd name="T12" fmla="*/ 10 w 19"/>
                <a:gd name="T13" fmla="*/ 11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9" h="12">
                  <a:moveTo>
                    <a:pt x="10" y="11"/>
                  </a:moveTo>
                  <a:cubicBezTo>
                    <a:pt x="11" y="11"/>
                    <a:pt x="12" y="11"/>
                    <a:pt x="12" y="11"/>
                  </a:cubicBezTo>
                  <a:cubicBezTo>
                    <a:pt x="19" y="3"/>
                    <a:pt x="19" y="3"/>
                    <a:pt x="19" y="3"/>
                  </a:cubicBezTo>
                  <a:cubicBezTo>
                    <a:pt x="16" y="1"/>
                    <a:pt x="13" y="0"/>
                    <a:pt x="9" y="1"/>
                  </a:cubicBezTo>
                  <a:cubicBezTo>
                    <a:pt x="5" y="1"/>
                    <a:pt x="2" y="3"/>
                    <a:pt x="0" y="5"/>
                  </a:cubicBezTo>
                  <a:cubicBezTo>
                    <a:pt x="8" y="12"/>
                    <a:pt x="8" y="12"/>
                    <a:pt x="8" y="12"/>
                  </a:cubicBezTo>
                  <a:cubicBezTo>
                    <a:pt x="9" y="11"/>
                    <a:pt x="9" y="11"/>
                    <a:pt x="10" y="1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/>
            </a:p>
          </p:txBody>
        </p:sp>
        <p:sp>
          <p:nvSpPr>
            <p:cNvPr id="84" name="Freeform 82"/>
            <p:cNvSpPr/>
            <p:nvPr/>
          </p:nvSpPr>
          <p:spPr bwMode="auto">
            <a:xfrm>
              <a:off x="3968803" y="2898350"/>
              <a:ext cx="38657" cy="69261"/>
            </a:xfrm>
            <a:custGeom>
              <a:avLst/>
              <a:gdLst>
                <a:gd name="T0" fmla="*/ 0 w 11"/>
                <a:gd name="T1" fmla="*/ 9 h 20"/>
                <a:gd name="T2" fmla="*/ 0 w 11"/>
                <a:gd name="T3" fmla="*/ 11 h 20"/>
                <a:gd name="T4" fmla="*/ 0 w 11"/>
                <a:gd name="T5" fmla="*/ 13 h 20"/>
                <a:gd name="T6" fmla="*/ 9 w 11"/>
                <a:gd name="T7" fmla="*/ 20 h 20"/>
                <a:gd name="T8" fmla="*/ 11 w 11"/>
                <a:gd name="T9" fmla="*/ 9 h 20"/>
                <a:gd name="T10" fmla="*/ 6 w 11"/>
                <a:gd name="T11" fmla="*/ 0 h 20"/>
                <a:gd name="T12" fmla="*/ 0 w 11"/>
                <a:gd name="T13" fmla="*/ 9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" h="20">
                  <a:moveTo>
                    <a:pt x="0" y="9"/>
                  </a:moveTo>
                  <a:cubicBezTo>
                    <a:pt x="0" y="9"/>
                    <a:pt x="0" y="10"/>
                    <a:pt x="0" y="11"/>
                  </a:cubicBezTo>
                  <a:cubicBezTo>
                    <a:pt x="0" y="12"/>
                    <a:pt x="0" y="12"/>
                    <a:pt x="0" y="13"/>
                  </a:cubicBezTo>
                  <a:cubicBezTo>
                    <a:pt x="9" y="20"/>
                    <a:pt x="9" y="20"/>
                    <a:pt x="9" y="20"/>
                  </a:cubicBezTo>
                  <a:cubicBezTo>
                    <a:pt x="10" y="17"/>
                    <a:pt x="11" y="13"/>
                    <a:pt x="11" y="9"/>
                  </a:cubicBezTo>
                  <a:cubicBezTo>
                    <a:pt x="10" y="6"/>
                    <a:pt x="9" y="3"/>
                    <a:pt x="6" y="0"/>
                  </a:cubicBezTo>
                  <a:lnTo>
                    <a:pt x="0" y="9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/>
            </a:p>
          </p:txBody>
        </p:sp>
        <p:sp>
          <p:nvSpPr>
            <p:cNvPr id="85" name="Freeform 83"/>
            <p:cNvSpPr>
              <a:spLocks noEditPoints="1"/>
            </p:cNvSpPr>
            <p:nvPr/>
          </p:nvSpPr>
          <p:spPr bwMode="auto">
            <a:xfrm>
              <a:off x="3830282" y="2787209"/>
              <a:ext cx="291539" cy="315701"/>
            </a:xfrm>
            <a:custGeom>
              <a:avLst/>
              <a:gdLst>
                <a:gd name="T0" fmla="*/ 59 w 84"/>
                <a:gd name="T1" fmla="*/ 1 h 91"/>
                <a:gd name="T2" fmla="*/ 14 w 84"/>
                <a:gd name="T3" fmla="*/ 6 h 91"/>
                <a:gd name="T4" fmla="*/ 2 w 84"/>
                <a:gd name="T5" fmla="*/ 23 h 91"/>
                <a:gd name="T6" fmla="*/ 6 w 84"/>
                <a:gd name="T7" fmla="*/ 62 h 91"/>
                <a:gd name="T8" fmla="*/ 7 w 84"/>
                <a:gd name="T9" fmla="*/ 68 h 91"/>
                <a:gd name="T10" fmla="*/ 10 w 84"/>
                <a:gd name="T11" fmla="*/ 88 h 91"/>
                <a:gd name="T12" fmla="*/ 14 w 84"/>
                <a:gd name="T13" fmla="*/ 91 h 91"/>
                <a:gd name="T14" fmla="*/ 25 w 84"/>
                <a:gd name="T15" fmla="*/ 90 h 91"/>
                <a:gd name="T16" fmla="*/ 29 w 84"/>
                <a:gd name="T17" fmla="*/ 85 h 91"/>
                <a:gd name="T18" fmla="*/ 28 w 84"/>
                <a:gd name="T19" fmla="*/ 83 h 91"/>
                <a:gd name="T20" fmla="*/ 64 w 84"/>
                <a:gd name="T21" fmla="*/ 78 h 91"/>
                <a:gd name="T22" fmla="*/ 64 w 84"/>
                <a:gd name="T23" fmla="*/ 81 h 91"/>
                <a:gd name="T24" fmla="*/ 69 w 84"/>
                <a:gd name="T25" fmla="*/ 84 h 91"/>
                <a:gd name="T26" fmla="*/ 80 w 84"/>
                <a:gd name="T27" fmla="*/ 83 h 91"/>
                <a:gd name="T28" fmla="*/ 84 w 84"/>
                <a:gd name="T29" fmla="*/ 79 h 91"/>
                <a:gd name="T30" fmla="*/ 81 w 84"/>
                <a:gd name="T31" fmla="*/ 59 h 91"/>
                <a:gd name="T32" fmla="*/ 81 w 84"/>
                <a:gd name="T33" fmla="*/ 54 h 91"/>
                <a:gd name="T34" fmla="*/ 76 w 84"/>
                <a:gd name="T35" fmla="*/ 14 h 91"/>
                <a:gd name="T36" fmla="*/ 59 w 84"/>
                <a:gd name="T37" fmla="*/ 1 h 91"/>
                <a:gd name="T38" fmla="*/ 38 w 84"/>
                <a:gd name="T39" fmla="*/ 65 h 91"/>
                <a:gd name="T40" fmla="*/ 13 w 84"/>
                <a:gd name="T41" fmla="*/ 46 h 91"/>
                <a:gd name="T42" fmla="*/ 32 w 84"/>
                <a:gd name="T43" fmla="*/ 22 h 91"/>
                <a:gd name="T44" fmla="*/ 57 w 84"/>
                <a:gd name="T45" fmla="*/ 41 h 91"/>
                <a:gd name="T46" fmla="*/ 38 w 84"/>
                <a:gd name="T47" fmla="*/ 65 h 91"/>
                <a:gd name="T48" fmla="*/ 70 w 84"/>
                <a:gd name="T49" fmla="*/ 32 h 91"/>
                <a:gd name="T50" fmla="*/ 68 w 84"/>
                <a:gd name="T51" fmla="*/ 35 h 91"/>
                <a:gd name="T52" fmla="*/ 70 w 84"/>
                <a:gd name="T53" fmla="*/ 49 h 91"/>
                <a:gd name="T54" fmla="*/ 68 w 84"/>
                <a:gd name="T55" fmla="*/ 51 h 91"/>
                <a:gd name="T56" fmla="*/ 66 w 84"/>
                <a:gd name="T57" fmla="*/ 50 h 91"/>
                <a:gd name="T58" fmla="*/ 64 w 84"/>
                <a:gd name="T59" fmla="*/ 36 h 91"/>
                <a:gd name="T60" fmla="*/ 62 w 84"/>
                <a:gd name="T61" fmla="*/ 33 h 91"/>
                <a:gd name="T62" fmla="*/ 62 w 84"/>
                <a:gd name="T63" fmla="*/ 32 h 91"/>
                <a:gd name="T64" fmla="*/ 65 w 84"/>
                <a:gd name="T65" fmla="*/ 28 h 91"/>
                <a:gd name="T66" fmla="*/ 69 w 84"/>
                <a:gd name="T67" fmla="*/ 31 h 91"/>
                <a:gd name="T68" fmla="*/ 70 w 84"/>
                <a:gd name="T69" fmla="*/ 32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84" h="91">
                  <a:moveTo>
                    <a:pt x="59" y="1"/>
                  </a:moveTo>
                  <a:cubicBezTo>
                    <a:pt x="14" y="6"/>
                    <a:pt x="14" y="6"/>
                    <a:pt x="14" y="6"/>
                  </a:cubicBezTo>
                  <a:cubicBezTo>
                    <a:pt x="6" y="7"/>
                    <a:pt x="0" y="11"/>
                    <a:pt x="2" y="23"/>
                  </a:cubicBezTo>
                  <a:cubicBezTo>
                    <a:pt x="6" y="62"/>
                    <a:pt x="6" y="62"/>
                    <a:pt x="6" y="62"/>
                  </a:cubicBezTo>
                  <a:cubicBezTo>
                    <a:pt x="7" y="68"/>
                    <a:pt x="7" y="68"/>
                    <a:pt x="7" y="68"/>
                  </a:cubicBezTo>
                  <a:cubicBezTo>
                    <a:pt x="10" y="88"/>
                    <a:pt x="10" y="88"/>
                    <a:pt x="10" y="88"/>
                  </a:cubicBezTo>
                  <a:cubicBezTo>
                    <a:pt x="10" y="90"/>
                    <a:pt x="12" y="91"/>
                    <a:pt x="14" y="91"/>
                  </a:cubicBezTo>
                  <a:cubicBezTo>
                    <a:pt x="25" y="90"/>
                    <a:pt x="25" y="90"/>
                    <a:pt x="25" y="90"/>
                  </a:cubicBezTo>
                  <a:cubicBezTo>
                    <a:pt x="28" y="89"/>
                    <a:pt x="29" y="87"/>
                    <a:pt x="29" y="85"/>
                  </a:cubicBezTo>
                  <a:cubicBezTo>
                    <a:pt x="28" y="83"/>
                    <a:pt x="28" y="83"/>
                    <a:pt x="28" y="83"/>
                  </a:cubicBezTo>
                  <a:cubicBezTo>
                    <a:pt x="64" y="78"/>
                    <a:pt x="64" y="78"/>
                    <a:pt x="64" y="78"/>
                  </a:cubicBezTo>
                  <a:cubicBezTo>
                    <a:pt x="64" y="81"/>
                    <a:pt x="64" y="81"/>
                    <a:pt x="64" y="81"/>
                  </a:cubicBezTo>
                  <a:cubicBezTo>
                    <a:pt x="65" y="83"/>
                    <a:pt x="66" y="85"/>
                    <a:pt x="69" y="84"/>
                  </a:cubicBezTo>
                  <a:cubicBezTo>
                    <a:pt x="80" y="83"/>
                    <a:pt x="80" y="83"/>
                    <a:pt x="80" y="83"/>
                  </a:cubicBezTo>
                  <a:cubicBezTo>
                    <a:pt x="82" y="83"/>
                    <a:pt x="84" y="81"/>
                    <a:pt x="84" y="79"/>
                  </a:cubicBezTo>
                  <a:cubicBezTo>
                    <a:pt x="81" y="59"/>
                    <a:pt x="81" y="59"/>
                    <a:pt x="81" y="59"/>
                  </a:cubicBezTo>
                  <a:cubicBezTo>
                    <a:pt x="81" y="54"/>
                    <a:pt x="81" y="54"/>
                    <a:pt x="81" y="54"/>
                  </a:cubicBezTo>
                  <a:cubicBezTo>
                    <a:pt x="76" y="14"/>
                    <a:pt x="76" y="14"/>
                    <a:pt x="76" y="14"/>
                  </a:cubicBezTo>
                  <a:cubicBezTo>
                    <a:pt x="74" y="1"/>
                    <a:pt x="67" y="0"/>
                    <a:pt x="59" y="1"/>
                  </a:cubicBezTo>
                  <a:close/>
                  <a:moveTo>
                    <a:pt x="38" y="65"/>
                  </a:moveTo>
                  <a:cubicBezTo>
                    <a:pt x="26" y="67"/>
                    <a:pt x="15" y="58"/>
                    <a:pt x="13" y="46"/>
                  </a:cubicBezTo>
                  <a:cubicBezTo>
                    <a:pt x="12" y="34"/>
                    <a:pt x="20" y="23"/>
                    <a:pt x="32" y="22"/>
                  </a:cubicBezTo>
                  <a:cubicBezTo>
                    <a:pt x="44" y="20"/>
                    <a:pt x="55" y="29"/>
                    <a:pt x="57" y="41"/>
                  </a:cubicBezTo>
                  <a:cubicBezTo>
                    <a:pt x="58" y="53"/>
                    <a:pt x="49" y="64"/>
                    <a:pt x="38" y="65"/>
                  </a:cubicBezTo>
                  <a:close/>
                  <a:moveTo>
                    <a:pt x="70" y="32"/>
                  </a:moveTo>
                  <a:cubicBezTo>
                    <a:pt x="70" y="33"/>
                    <a:pt x="69" y="35"/>
                    <a:pt x="68" y="35"/>
                  </a:cubicBezTo>
                  <a:cubicBezTo>
                    <a:pt x="70" y="49"/>
                    <a:pt x="70" y="49"/>
                    <a:pt x="70" y="49"/>
                  </a:cubicBezTo>
                  <a:cubicBezTo>
                    <a:pt x="70" y="50"/>
                    <a:pt x="69" y="51"/>
                    <a:pt x="68" y="51"/>
                  </a:cubicBezTo>
                  <a:cubicBezTo>
                    <a:pt x="67" y="51"/>
                    <a:pt x="66" y="51"/>
                    <a:pt x="66" y="50"/>
                  </a:cubicBezTo>
                  <a:cubicBezTo>
                    <a:pt x="64" y="36"/>
                    <a:pt x="64" y="36"/>
                    <a:pt x="64" y="36"/>
                  </a:cubicBezTo>
                  <a:cubicBezTo>
                    <a:pt x="63" y="35"/>
                    <a:pt x="63" y="34"/>
                    <a:pt x="62" y="33"/>
                  </a:cubicBezTo>
                  <a:cubicBezTo>
                    <a:pt x="62" y="32"/>
                    <a:pt x="62" y="32"/>
                    <a:pt x="62" y="32"/>
                  </a:cubicBezTo>
                  <a:cubicBezTo>
                    <a:pt x="62" y="30"/>
                    <a:pt x="63" y="28"/>
                    <a:pt x="65" y="28"/>
                  </a:cubicBezTo>
                  <a:cubicBezTo>
                    <a:pt x="67" y="27"/>
                    <a:pt x="69" y="29"/>
                    <a:pt x="69" y="31"/>
                  </a:cubicBezTo>
                  <a:lnTo>
                    <a:pt x="70" y="3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/>
            </a:p>
          </p:txBody>
        </p:sp>
        <p:sp>
          <p:nvSpPr>
            <p:cNvPr id="86" name="Freeform 84"/>
            <p:cNvSpPr>
              <a:spLocks noEditPoints="1"/>
            </p:cNvSpPr>
            <p:nvPr/>
          </p:nvSpPr>
          <p:spPr bwMode="auto">
            <a:xfrm>
              <a:off x="1088845" y="2949893"/>
              <a:ext cx="257715" cy="260936"/>
            </a:xfrm>
            <a:custGeom>
              <a:avLst/>
              <a:gdLst>
                <a:gd name="T0" fmla="*/ 33 w 74"/>
                <a:gd name="T1" fmla="*/ 2 h 75"/>
                <a:gd name="T2" fmla="*/ 2 w 74"/>
                <a:gd name="T3" fmla="*/ 41 h 75"/>
                <a:gd name="T4" fmla="*/ 41 w 74"/>
                <a:gd name="T5" fmla="*/ 72 h 75"/>
                <a:gd name="T6" fmla="*/ 72 w 74"/>
                <a:gd name="T7" fmla="*/ 33 h 75"/>
                <a:gd name="T8" fmla="*/ 33 w 74"/>
                <a:gd name="T9" fmla="*/ 2 h 75"/>
                <a:gd name="T10" fmla="*/ 40 w 74"/>
                <a:gd name="T11" fmla="*/ 65 h 75"/>
                <a:gd name="T12" fmla="*/ 9 w 74"/>
                <a:gd name="T13" fmla="*/ 41 h 75"/>
                <a:gd name="T14" fmla="*/ 33 w 74"/>
                <a:gd name="T15" fmla="*/ 9 h 75"/>
                <a:gd name="T16" fmla="*/ 65 w 74"/>
                <a:gd name="T17" fmla="*/ 34 h 75"/>
                <a:gd name="T18" fmla="*/ 40 w 74"/>
                <a:gd name="T19" fmla="*/ 65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4" h="75">
                  <a:moveTo>
                    <a:pt x="33" y="2"/>
                  </a:moveTo>
                  <a:cubicBezTo>
                    <a:pt x="13" y="5"/>
                    <a:pt x="0" y="22"/>
                    <a:pt x="2" y="41"/>
                  </a:cubicBezTo>
                  <a:cubicBezTo>
                    <a:pt x="4" y="61"/>
                    <a:pt x="22" y="75"/>
                    <a:pt x="41" y="72"/>
                  </a:cubicBezTo>
                  <a:cubicBezTo>
                    <a:pt x="61" y="70"/>
                    <a:pt x="74" y="52"/>
                    <a:pt x="72" y="33"/>
                  </a:cubicBezTo>
                  <a:cubicBezTo>
                    <a:pt x="70" y="14"/>
                    <a:pt x="52" y="0"/>
                    <a:pt x="33" y="2"/>
                  </a:cubicBezTo>
                  <a:close/>
                  <a:moveTo>
                    <a:pt x="40" y="65"/>
                  </a:moveTo>
                  <a:cubicBezTo>
                    <a:pt x="25" y="67"/>
                    <a:pt x="11" y="56"/>
                    <a:pt x="9" y="41"/>
                  </a:cubicBezTo>
                  <a:cubicBezTo>
                    <a:pt x="7" y="25"/>
                    <a:pt x="18" y="11"/>
                    <a:pt x="33" y="9"/>
                  </a:cubicBezTo>
                  <a:cubicBezTo>
                    <a:pt x="49" y="7"/>
                    <a:pt x="63" y="18"/>
                    <a:pt x="65" y="34"/>
                  </a:cubicBezTo>
                  <a:cubicBezTo>
                    <a:pt x="67" y="49"/>
                    <a:pt x="56" y="63"/>
                    <a:pt x="40" y="65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/>
            </a:p>
          </p:txBody>
        </p:sp>
        <p:sp>
          <p:nvSpPr>
            <p:cNvPr id="87" name="Freeform 85"/>
            <p:cNvSpPr>
              <a:spLocks noEditPoints="1"/>
            </p:cNvSpPr>
            <p:nvPr/>
          </p:nvSpPr>
          <p:spPr bwMode="auto">
            <a:xfrm>
              <a:off x="1180655" y="2994992"/>
              <a:ext cx="83758" cy="167514"/>
            </a:xfrm>
            <a:custGeom>
              <a:avLst/>
              <a:gdLst>
                <a:gd name="T0" fmla="*/ 16 w 24"/>
                <a:gd name="T1" fmla="*/ 21 h 48"/>
                <a:gd name="T2" fmla="*/ 15 w 24"/>
                <a:gd name="T3" fmla="*/ 12 h 48"/>
                <a:gd name="T4" fmla="*/ 15 w 24"/>
                <a:gd name="T5" fmla="*/ 12 h 48"/>
                <a:gd name="T6" fmla="*/ 18 w 24"/>
                <a:gd name="T7" fmla="*/ 12 h 48"/>
                <a:gd name="T8" fmla="*/ 19 w 24"/>
                <a:gd name="T9" fmla="*/ 11 h 48"/>
                <a:gd name="T10" fmla="*/ 20 w 24"/>
                <a:gd name="T11" fmla="*/ 9 h 48"/>
                <a:gd name="T12" fmla="*/ 20 w 24"/>
                <a:gd name="T13" fmla="*/ 8 h 48"/>
                <a:gd name="T14" fmla="*/ 19 w 24"/>
                <a:gd name="T15" fmla="*/ 7 h 48"/>
                <a:gd name="T16" fmla="*/ 18 w 24"/>
                <a:gd name="T17" fmla="*/ 6 h 48"/>
                <a:gd name="T18" fmla="*/ 17 w 24"/>
                <a:gd name="T19" fmla="*/ 6 h 48"/>
                <a:gd name="T20" fmla="*/ 14 w 24"/>
                <a:gd name="T21" fmla="*/ 6 h 48"/>
                <a:gd name="T22" fmla="*/ 14 w 24"/>
                <a:gd name="T23" fmla="*/ 2 h 48"/>
                <a:gd name="T24" fmla="*/ 12 w 24"/>
                <a:gd name="T25" fmla="*/ 1 h 48"/>
                <a:gd name="T26" fmla="*/ 11 w 24"/>
                <a:gd name="T27" fmla="*/ 2 h 48"/>
                <a:gd name="T28" fmla="*/ 11 w 24"/>
                <a:gd name="T29" fmla="*/ 6 h 48"/>
                <a:gd name="T30" fmla="*/ 11 w 24"/>
                <a:gd name="T31" fmla="*/ 7 h 48"/>
                <a:gd name="T32" fmla="*/ 8 w 24"/>
                <a:gd name="T33" fmla="*/ 7 h 48"/>
                <a:gd name="T34" fmla="*/ 8 w 24"/>
                <a:gd name="T35" fmla="*/ 3 h 48"/>
                <a:gd name="T36" fmla="*/ 6 w 24"/>
                <a:gd name="T37" fmla="*/ 1 h 48"/>
                <a:gd name="T38" fmla="*/ 5 w 24"/>
                <a:gd name="T39" fmla="*/ 3 h 48"/>
                <a:gd name="T40" fmla="*/ 5 w 24"/>
                <a:gd name="T41" fmla="*/ 8 h 48"/>
                <a:gd name="T42" fmla="*/ 2 w 24"/>
                <a:gd name="T43" fmla="*/ 10 h 48"/>
                <a:gd name="T44" fmla="*/ 0 w 24"/>
                <a:gd name="T45" fmla="*/ 13 h 48"/>
                <a:gd name="T46" fmla="*/ 0 w 24"/>
                <a:gd name="T47" fmla="*/ 17 h 48"/>
                <a:gd name="T48" fmla="*/ 1 w 24"/>
                <a:gd name="T49" fmla="*/ 21 h 48"/>
                <a:gd name="T50" fmla="*/ 3 w 24"/>
                <a:gd name="T51" fmla="*/ 23 h 48"/>
                <a:gd name="T52" fmla="*/ 7 w 24"/>
                <a:gd name="T53" fmla="*/ 25 h 48"/>
                <a:gd name="T54" fmla="*/ 7 w 24"/>
                <a:gd name="T55" fmla="*/ 25 h 48"/>
                <a:gd name="T56" fmla="*/ 9 w 24"/>
                <a:gd name="T57" fmla="*/ 36 h 48"/>
                <a:gd name="T58" fmla="*/ 6 w 24"/>
                <a:gd name="T59" fmla="*/ 36 h 48"/>
                <a:gd name="T60" fmla="*/ 2 w 24"/>
                <a:gd name="T61" fmla="*/ 35 h 48"/>
                <a:gd name="T62" fmla="*/ 2 w 24"/>
                <a:gd name="T63" fmla="*/ 36 h 48"/>
                <a:gd name="T64" fmla="*/ 2 w 24"/>
                <a:gd name="T65" fmla="*/ 37 h 48"/>
                <a:gd name="T66" fmla="*/ 1 w 24"/>
                <a:gd name="T67" fmla="*/ 39 h 48"/>
                <a:gd name="T68" fmla="*/ 2 w 24"/>
                <a:gd name="T69" fmla="*/ 40 h 48"/>
                <a:gd name="T70" fmla="*/ 5 w 24"/>
                <a:gd name="T71" fmla="*/ 41 h 48"/>
                <a:gd name="T72" fmla="*/ 9 w 24"/>
                <a:gd name="T73" fmla="*/ 41 h 48"/>
                <a:gd name="T74" fmla="*/ 10 w 24"/>
                <a:gd name="T75" fmla="*/ 47 h 48"/>
                <a:gd name="T76" fmla="*/ 12 w 24"/>
                <a:gd name="T77" fmla="*/ 48 h 48"/>
                <a:gd name="T78" fmla="*/ 13 w 24"/>
                <a:gd name="T79" fmla="*/ 46 h 48"/>
                <a:gd name="T80" fmla="*/ 12 w 24"/>
                <a:gd name="T81" fmla="*/ 41 h 48"/>
                <a:gd name="T82" fmla="*/ 15 w 24"/>
                <a:gd name="T83" fmla="*/ 40 h 48"/>
                <a:gd name="T84" fmla="*/ 16 w 24"/>
                <a:gd name="T85" fmla="*/ 46 h 48"/>
                <a:gd name="T86" fmla="*/ 18 w 24"/>
                <a:gd name="T87" fmla="*/ 47 h 48"/>
                <a:gd name="T88" fmla="*/ 19 w 24"/>
                <a:gd name="T89" fmla="*/ 45 h 48"/>
                <a:gd name="T90" fmla="*/ 18 w 24"/>
                <a:gd name="T91" fmla="*/ 39 h 48"/>
                <a:gd name="T92" fmla="*/ 21 w 24"/>
                <a:gd name="T93" fmla="*/ 38 h 48"/>
                <a:gd name="T94" fmla="*/ 23 w 24"/>
                <a:gd name="T95" fmla="*/ 35 h 48"/>
                <a:gd name="T96" fmla="*/ 24 w 24"/>
                <a:gd name="T97" fmla="*/ 30 h 48"/>
                <a:gd name="T98" fmla="*/ 21 w 24"/>
                <a:gd name="T99" fmla="*/ 24 h 48"/>
                <a:gd name="T100" fmla="*/ 16 w 24"/>
                <a:gd name="T101" fmla="*/ 21 h 48"/>
                <a:gd name="T102" fmla="*/ 15 w 24"/>
                <a:gd name="T103" fmla="*/ 35 h 48"/>
                <a:gd name="T104" fmla="*/ 12 w 24"/>
                <a:gd name="T105" fmla="*/ 35 h 48"/>
                <a:gd name="T106" fmla="*/ 11 w 24"/>
                <a:gd name="T107" fmla="*/ 26 h 48"/>
                <a:gd name="T108" fmla="*/ 14 w 24"/>
                <a:gd name="T109" fmla="*/ 27 h 48"/>
                <a:gd name="T110" fmla="*/ 15 w 24"/>
                <a:gd name="T111" fmla="*/ 35 h 48"/>
                <a:gd name="T112" fmla="*/ 13 w 24"/>
                <a:gd name="T113" fmla="*/ 20 h 48"/>
                <a:gd name="T114" fmla="*/ 10 w 24"/>
                <a:gd name="T115" fmla="*/ 19 h 48"/>
                <a:gd name="T116" fmla="*/ 9 w 24"/>
                <a:gd name="T117" fmla="*/ 12 h 48"/>
                <a:gd name="T118" fmla="*/ 12 w 24"/>
                <a:gd name="T119" fmla="*/ 12 h 48"/>
                <a:gd name="T120" fmla="*/ 13 w 24"/>
                <a:gd name="T121" fmla="*/ 20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24" h="48">
                  <a:moveTo>
                    <a:pt x="16" y="21"/>
                  </a:moveTo>
                  <a:cubicBezTo>
                    <a:pt x="15" y="12"/>
                    <a:pt x="15" y="12"/>
                    <a:pt x="15" y="12"/>
                  </a:cubicBezTo>
                  <a:cubicBezTo>
                    <a:pt x="15" y="12"/>
                    <a:pt x="15" y="12"/>
                    <a:pt x="15" y="12"/>
                  </a:cubicBezTo>
                  <a:cubicBezTo>
                    <a:pt x="17" y="12"/>
                    <a:pt x="18" y="12"/>
                    <a:pt x="18" y="12"/>
                  </a:cubicBezTo>
                  <a:cubicBezTo>
                    <a:pt x="19" y="12"/>
                    <a:pt x="19" y="12"/>
                    <a:pt x="19" y="11"/>
                  </a:cubicBezTo>
                  <a:cubicBezTo>
                    <a:pt x="19" y="11"/>
                    <a:pt x="20" y="10"/>
                    <a:pt x="20" y="9"/>
                  </a:cubicBezTo>
                  <a:cubicBezTo>
                    <a:pt x="20" y="9"/>
                    <a:pt x="20" y="8"/>
                    <a:pt x="20" y="8"/>
                  </a:cubicBezTo>
                  <a:cubicBezTo>
                    <a:pt x="20" y="7"/>
                    <a:pt x="19" y="7"/>
                    <a:pt x="19" y="7"/>
                  </a:cubicBezTo>
                  <a:cubicBezTo>
                    <a:pt x="19" y="6"/>
                    <a:pt x="18" y="6"/>
                    <a:pt x="18" y="6"/>
                  </a:cubicBezTo>
                  <a:cubicBezTo>
                    <a:pt x="18" y="6"/>
                    <a:pt x="17" y="6"/>
                    <a:pt x="17" y="6"/>
                  </a:cubicBezTo>
                  <a:cubicBezTo>
                    <a:pt x="16" y="6"/>
                    <a:pt x="15" y="6"/>
                    <a:pt x="14" y="6"/>
                  </a:cubicBezTo>
                  <a:cubicBezTo>
                    <a:pt x="14" y="2"/>
                    <a:pt x="14" y="2"/>
                    <a:pt x="14" y="2"/>
                  </a:cubicBezTo>
                  <a:cubicBezTo>
                    <a:pt x="14" y="1"/>
                    <a:pt x="13" y="0"/>
                    <a:pt x="12" y="1"/>
                  </a:cubicBezTo>
                  <a:cubicBezTo>
                    <a:pt x="11" y="1"/>
                    <a:pt x="11" y="1"/>
                    <a:pt x="11" y="2"/>
                  </a:cubicBezTo>
                  <a:cubicBezTo>
                    <a:pt x="11" y="6"/>
                    <a:pt x="11" y="6"/>
                    <a:pt x="11" y="6"/>
                  </a:cubicBezTo>
                  <a:cubicBezTo>
                    <a:pt x="11" y="7"/>
                    <a:pt x="11" y="7"/>
                    <a:pt x="11" y="7"/>
                  </a:cubicBezTo>
                  <a:cubicBezTo>
                    <a:pt x="10" y="7"/>
                    <a:pt x="9" y="7"/>
                    <a:pt x="8" y="7"/>
                  </a:cubicBezTo>
                  <a:cubicBezTo>
                    <a:pt x="8" y="3"/>
                    <a:pt x="8" y="3"/>
                    <a:pt x="8" y="3"/>
                  </a:cubicBezTo>
                  <a:cubicBezTo>
                    <a:pt x="8" y="2"/>
                    <a:pt x="7" y="1"/>
                    <a:pt x="6" y="1"/>
                  </a:cubicBezTo>
                  <a:cubicBezTo>
                    <a:pt x="5" y="1"/>
                    <a:pt x="5" y="2"/>
                    <a:pt x="5" y="3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4" y="9"/>
                    <a:pt x="3" y="9"/>
                    <a:pt x="2" y="10"/>
                  </a:cubicBezTo>
                  <a:cubicBezTo>
                    <a:pt x="1" y="11"/>
                    <a:pt x="1" y="12"/>
                    <a:pt x="0" y="13"/>
                  </a:cubicBezTo>
                  <a:cubicBezTo>
                    <a:pt x="0" y="14"/>
                    <a:pt x="0" y="16"/>
                    <a:pt x="0" y="17"/>
                  </a:cubicBezTo>
                  <a:cubicBezTo>
                    <a:pt x="0" y="18"/>
                    <a:pt x="1" y="20"/>
                    <a:pt x="1" y="21"/>
                  </a:cubicBezTo>
                  <a:cubicBezTo>
                    <a:pt x="2" y="22"/>
                    <a:pt x="3" y="22"/>
                    <a:pt x="3" y="23"/>
                  </a:cubicBezTo>
                  <a:cubicBezTo>
                    <a:pt x="4" y="24"/>
                    <a:pt x="5" y="24"/>
                    <a:pt x="7" y="25"/>
                  </a:cubicBezTo>
                  <a:cubicBezTo>
                    <a:pt x="7" y="25"/>
                    <a:pt x="7" y="25"/>
                    <a:pt x="7" y="25"/>
                  </a:cubicBezTo>
                  <a:cubicBezTo>
                    <a:pt x="9" y="36"/>
                    <a:pt x="9" y="36"/>
                    <a:pt x="9" y="36"/>
                  </a:cubicBezTo>
                  <a:cubicBezTo>
                    <a:pt x="8" y="36"/>
                    <a:pt x="7" y="36"/>
                    <a:pt x="6" y="36"/>
                  </a:cubicBezTo>
                  <a:cubicBezTo>
                    <a:pt x="5" y="35"/>
                    <a:pt x="4" y="35"/>
                    <a:pt x="2" y="35"/>
                  </a:cubicBezTo>
                  <a:cubicBezTo>
                    <a:pt x="2" y="35"/>
                    <a:pt x="2" y="35"/>
                    <a:pt x="2" y="36"/>
                  </a:cubicBezTo>
                  <a:cubicBezTo>
                    <a:pt x="2" y="36"/>
                    <a:pt x="2" y="37"/>
                    <a:pt x="2" y="37"/>
                  </a:cubicBezTo>
                  <a:cubicBezTo>
                    <a:pt x="1" y="38"/>
                    <a:pt x="1" y="39"/>
                    <a:pt x="1" y="39"/>
                  </a:cubicBezTo>
                  <a:cubicBezTo>
                    <a:pt x="2" y="40"/>
                    <a:pt x="2" y="40"/>
                    <a:pt x="2" y="40"/>
                  </a:cubicBezTo>
                  <a:cubicBezTo>
                    <a:pt x="3" y="41"/>
                    <a:pt x="4" y="41"/>
                    <a:pt x="5" y="41"/>
                  </a:cubicBezTo>
                  <a:cubicBezTo>
                    <a:pt x="7" y="41"/>
                    <a:pt x="8" y="41"/>
                    <a:pt x="9" y="41"/>
                  </a:cubicBezTo>
                  <a:cubicBezTo>
                    <a:pt x="10" y="47"/>
                    <a:pt x="10" y="47"/>
                    <a:pt x="10" y="47"/>
                  </a:cubicBezTo>
                  <a:cubicBezTo>
                    <a:pt x="10" y="47"/>
                    <a:pt x="11" y="48"/>
                    <a:pt x="12" y="48"/>
                  </a:cubicBezTo>
                  <a:cubicBezTo>
                    <a:pt x="13" y="48"/>
                    <a:pt x="13" y="47"/>
                    <a:pt x="13" y="46"/>
                  </a:cubicBezTo>
                  <a:cubicBezTo>
                    <a:pt x="12" y="41"/>
                    <a:pt x="12" y="41"/>
                    <a:pt x="12" y="41"/>
                  </a:cubicBezTo>
                  <a:cubicBezTo>
                    <a:pt x="13" y="41"/>
                    <a:pt x="14" y="41"/>
                    <a:pt x="15" y="40"/>
                  </a:cubicBezTo>
                  <a:cubicBezTo>
                    <a:pt x="16" y="46"/>
                    <a:pt x="16" y="46"/>
                    <a:pt x="16" y="46"/>
                  </a:cubicBezTo>
                  <a:cubicBezTo>
                    <a:pt x="16" y="47"/>
                    <a:pt x="17" y="47"/>
                    <a:pt x="18" y="47"/>
                  </a:cubicBezTo>
                  <a:cubicBezTo>
                    <a:pt x="19" y="47"/>
                    <a:pt x="19" y="46"/>
                    <a:pt x="19" y="45"/>
                  </a:cubicBezTo>
                  <a:cubicBezTo>
                    <a:pt x="18" y="39"/>
                    <a:pt x="18" y="39"/>
                    <a:pt x="18" y="39"/>
                  </a:cubicBezTo>
                  <a:cubicBezTo>
                    <a:pt x="19" y="39"/>
                    <a:pt x="20" y="39"/>
                    <a:pt x="21" y="38"/>
                  </a:cubicBezTo>
                  <a:cubicBezTo>
                    <a:pt x="22" y="37"/>
                    <a:pt x="23" y="36"/>
                    <a:pt x="23" y="35"/>
                  </a:cubicBezTo>
                  <a:cubicBezTo>
                    <a:pt x="24" y="33"/>
                    <a:pt x="24" y="32"/>
                    <a:pt x="24" y="30"/>
                  </a:cubicBezTo>
                  <a:cubicBezTo>
                    <a:pt x="24" y="27"/>
                    <a:pt x="22" y="25"/>
                    <a:pt x="21" y="24"/>
                  </a:cubicBezTo>
                  <a:cubicBezTo>
                    <a:pt x="20" y="23"/>
                    <a:pt x="18" y="22"/>
                    <a:pt x="16" y="21"/>
                  </a:cubicBezTo>
                  <a:close/>
                  <a:moveTo>
                    <a:pt x="15" y="35"/>
                  </a:moveTo>
                  <a:cubicBezTo>
                    <a:pt x="14" y="35"/>
                    <a:pt x="13" y="35"/>
                    <a:pt x="12" y="35"/>
                  </a:cubicBezTo>
                  <a:cubicBezTo>
                    <a:pt x="11" y="26"/>
                    <a:pt x="11" y="26"/>
                    <a:pt x="11" y="26"/>
                  </a:cubicBezTo>
                  <a:cubicBezTo>
                    <a:pt x="12" y="26"/>
                    <a:pt x="13" y="27"/>
                    <a:pt x="14" y="27"/>
                  </a:cubicBezTo>
                  <a:lnTo>
                    <a:pt x="15" y="35"/>
                  </a:lnTo>
                  <a:close/>
                  <a:moveTo>
                    <a:pt x="13" y="20"/>
                  </a:moveTo>
                  <a:cubicBezTo>
                    <a:pt x="12" y="20"/>
                    <a:pt x="11" y="20"/>
                    <a:pt x="10" y="19"/>
                  </a:cubicBezTo>
                  <a:cubicBezTo>
                    <a:pt x="9" y="12"/>
                    <a:pt x="9" y="12"/>
                    <a:pt x="9" y="12"/>
                  </a:cubicBezTo>
                  <a:cubicBezTo>
                    <a:pt x="10" y="12"/>
                    <a:pt x="11" y="12"/>
                    <a:pt x="12" y="12"/>
                  </a:cubicBezTo>
                  <a:lnTo>
                    <a:pt x="13" y="2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/>
            </a:p>
          </p:txBody>
        </p:sp>
        <p:sp>
          <p:nvSpPr>
            <p:cNvPr id="88" name="Freeform 86"/>
            <p:cNvSpPr>
              <a:spLocks noEditPoints="1"/>
            </p:cNvSpPr>
            <p:nvPr/>
          </p:nvSpPr>
          <p:spPr bwMode="auto">
            <a:xfrm>
              <a:off x="2859022" y="3434717"/>
              <a:ext cx="285096" cy="225501"/>
            </a:xfrm>
            <a:custGeom>
              <a:avLst/>
              <a:gdLst>
                <a:gd name="T0" fmla="*/ 64 w 82"/>
                <a:gd name="T1" fmla="*/ 1 h 65"/>
                <a:gd name="T2" fmla="*/ 11 w 82"/>
                <a:gd name="T3" fmla="*/ 7 h 65"/>
                <a:gd name="T4" fmla="*/ 0 w 82"/>
                <a:gd name="T5" fmla="*/ 21 h 65"/>
                <a:gd name="T6" fmla="*/ 4 w 82"/>
                <a:gd name="T7" fmla="*/ 54 h 65"/>
                <a:gd name="T8" fmla="*/ 18 w 82"/>
                <a:gd name="T9" fmla="*/ 64 h 65"/>
                <a:gd name="T10" fmla="*/ 71 w 82"/>
                <a:gd name="T11" fmla="*/ 58 h 65"/>
                <a:gd name="T12" fmla="*/ 82 w 82"/>
                <a:gd name="T13" fmla="*/ 44 h 65"/>
                <a:gd name="T14" fmla="*/ 77 w 82"/>
                <a:gd name="T15" fmla="*/ 11 h 65"/>
                <a:gd name="T16" fmla="*/ 64 w 82"/>
                <a:gd name="T17" fmla="*/ 1 h 65"/>
                <a:gd name="T18" fmla="*/ 11 w 82"/>
                <a:gd name="T19" fmla="*/ 13 h 65"/>
                <a:gd name="T20" fmla="*/ 65 w 82"/>
                <a:gd name="T21" fmla="*/ 6 h 65"/>
                <a:gd name="T22" fmla="*/ 72 w 82"/>
                <a:gd name="T23" fmla="*/ 12 h 65"/>
                <a:gd name="T24" fmla="*/ 73 w 82"/>
                <a:gd name="T25" fmla="*/ 15 h 65"/>
                <a:gd name="T26" fmla="*/ 6 w 82"/>
                <a:gd name="T27" fmla="*/ 23 h 65"/>
                <a:gd name="T28" fmla="*/ 6 w 82"/>
                <a:gd name="T29" fmla="*/ 20 h 65"/>
                <a:gd name="T30" fmla="*/ 11 w 82"/>
                <a:gd name="T31" fmla="*/ 13 h 65"/>
                <a:gd name="T32" fmla="*/ 70 w 82"/>
                <a:gd name="T33" fmla="*/ 52 h 65"/>
                <a:gd name="T34" fmla="*/ 17 w 82"/>
                <a:gd name="T35" fmla="*/ 59 h 65"/>
                <a:gd name="T36" fmla="*/ 10 w 82"/>
                <a:gd name="T37" fmla="*/ 53 h 65"/>
                <a:gd name="T38" fmla="*/ 7 w 82"/>
                <a:gd name="T39" fmla="*/ 36 h 65"/>
                <a:gd name="T40" fmla="*/ 74 w 82"/>
                <a:gd name="T41" fmla="*/ 28 h 65"/>
                <a:gd name="T42" fmla="*/ 76 w 82"/>
                <a:gd name="T43" fmla="*/ 45 h 65"/>
                <a:gd name="T44" fmla="*/ 70 w 82"/>
                <a:gd name="T45" fmla="*/ 52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82" h="65">
                  <a:moveTo>
                    <a:pt x="64" y="1"/>
                  </a:moveTo>
                  <a:cubicBezTo>
                    <a:pt x="11" y="7"/>
                    <a:pt x="11" y="7"/>
                    <a:pt x="11" y="7"/>
                  </a:cubicBezTo>
                  <a:cubicBezTo>
                    <a:pt x="4" y="8"/>
                    <a:pt x="0" y="14"/>
                    <a:pt x="0" y="21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5" y="60"/>
                    <a:pt x="11" y="65"/>
                    <a:pt x="18" y="64"/>
                  </a:cubicBezTo>
                  <a:cubicBezTo>
                    <a:pt x="71" y="58"/>
                    <a:pt x="71" y="58"/>
                    <a:pt x="71" y="58"/>
                  </a:cubicBezTo>
                  <a:cubicBezTo>
                    <a:pt x="78" y="57"/>
                    <a:pt x="82" y="51"/>
                    <a:pt x="82" y="44"/>
                  </a:cubicBezTo>
                  <a:cubicBezTo>
                    <a:pt x="77" y="11"/>
                    <a:pt x="77" y="11"/>
                    <a:pt x="77" y="11"/>
                  </a:cubicBezTo>
                  <a:cubicBezTo>
                    <a:pt x="77" y="5"/>
                    <a:pt x="71" y="0"/>
                    <a:pt x="64" y="1"/>
                  </a:cubicBezTo>
                  <a:close/>
                  <a:moveTo>
                    <a:pt x="11" y="13"/>
                  </a:moveTo>
                  <a:cubicBezTo>
                    <a:pt x="65" y="6"/>
                    <a:pt x="65" y="6"/>
                    <a:pt x="65" y="6"/>
                  </a:cubicBezTo>
                  <a:cubicBezTo>
                    <a:pt x="68" y="6"/>
                    <a:pt x="72" y="8"/>
                    <a:pt x="72" y="12"/>
                  </a:cubicBezTo>
                  <a:cubicBezTo>
                    <a:pt x="73" y="15"/>
                    <a:pt x="73" y="15"/>
                    <a:pt x="73" y="15"/>
                  </a:cubicBezTo>
                  <a:cubicBezTo>
                    <a:pt x="6" y="23"/>
                    <a:pt x="6" y="23"/>
                    <a:pt x="6" y="23"/>
                  </a:cubicBezTo>
                  <a:cubicBezTo>
                    <a:pt x="6" y="20"/>
                    <a:pt x="6" y="20"/>
                    <a:pt x="6" y="20"/>
                  </a:cubicBezTo>
                  <a:cubicBezTo>
                    <a:pt x="5" y="16"/>
                    <a:pt x="8" y="13"/>
                    <a:pt x="11" y="13"/>
                  </a:cubicBezTo>
                  <a:close/>
                  <a:moveTo>
                    <a:pt x="70" y="52"/>
                  </a:moveTo>
                  <a:cubicBezTo>
                    <a:pt x="17" y="59"/>
                    <a:pt x="17" y="59"/>
                    <a:pt x="17" y="59"/>
                  </a:cubicBezTo>
                  <a:cubicBezTo>
                    <a:pt x="13" y="59"/>
                    <a:pt x="10" y="57"/>
                    <a:pt x="10" y="53"/>
                  </a:cubicBezTo>
                  <a:cubicBezTo>
                    <a:pt x="7" y="36"/>
                    <a:pt x="7" y="36"/>
                    <a:pt x="7" y="36"/>
                  </a:cubicBezTo>
                  <a:cubicBezTo>
                    <a:pt x="74" y="28"/>
                    <a:pt x="74" y="28"/>
                    <a:pt x="74" y="28"/>
                  </a:cubicBezTo>
                  <a:cubicBezTo>
                    <a:pt x="76" y="45"/>
                    <a:pt x="76" y="45"/>
                    <a:pt x="76" y="45"/>
                  </a:cubicBezTo>
                  <a:cubicBezTo>
                    <a:pt x="77" y="48"/>
                    <a:pt x="74" y="52"/>
                    <a:pt x="70" y="5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/>
            </a:p>
          </p:txBody>
        </p:sp>
        <p:sp>
          <p:nvSpPr>
            <p:cNvPr id="89" name="Freeform 87"/>
            <p:cNvSpPr/>
            <p:nvPr/>
          </p:nvSpPr>
          <p:spPr bwMode="auto">
            <a:xfrm>
              <a:off x="2904121" y="3557132"/>
              <a:ext cx="132078" cy="33826"/>
            </a:xfrm>
            <a:custGeom>
              <a:avLst/>
              <a:gdLst>
                <a:gd name="T0" fmla="*/ 38 w 38"/>
                <a:gd name="T1" fmla="*/ 3 h 10"/>
                <a:gd name="T2" fmla="*/ 35 w 38"/>
                <a:gd name="T3" fmla="*/ 6 h 10"/>
                <a:gd name="T4" fmla="*/ 3 w 38"/>
                <a:gd name="T5" fmla="*/ 10 h 10"/>
                <a:gd name="T6" fmla="*/ 0 w 38"/>
                <a:gd name="T7" fmla="*/ 7 h 10"/>
                <a:gd name="T8" fmla="*/ 0 w 38"/>
                <a:gd name="T9" fmla="*/ 7 h 10"/>
                <a:gd name="T10" fmla="*/ 3 w 38"/>
                <a:gd name="T11" fmla="*/ 4 h 10"/>
                <a:gd name="T12" fmla="*/ 35 w 38"/>
                <a:gd name="T13" fmla="*/ 1 h 10"/>
                <a:gd name="T14" fmla="*/ 38 w 38"/>
                <a:gd name="T15" fmla="*/ 3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8" h="10">
                  <a:moveTo>
                    <a:pt x="38" y="3"/>
                  </a:moveTo>
                  <a:cubicBezTo>
                    <a:pt x="38" y="4"/>
                    <a:pt x="37" y="6"/>
                    <a:pt x="35" y="6"/>
                  </a:cubicBezTo>
                  <a:cubicBezTo>
                    <a:pt x="3" y="10"/>
                    <a:pt x="3" y="10"/>
                    <a:pt x="3" y="10"/>
                  </a:cubicBezTo>
                  <a:cubicBezTo>
                    <a:pt x="2" y="10"/>
                    <a:pt x="0" y="9"/>
                    <a:pt x="0" y="7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6"/>
                    <a:pt x="1" y="5"/>
                    <a:pt x="3" y="4"/>
                  </a:cubicBezTo>
                  <a:cubicBezTo>
                    <a:pt x="35" y="1"/>
                    <a:pt x="35" y="1"/>
                    <a:pt x="35" y="1"/>
                  </a:cubicBezTo>
                  <a:cubicBezTo>
                    <a:pt x="36" y="0"/>
                    <a:pt x="38" y="1"/>
                    <a:pt x="38" y="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/>
            </a:p>
          </p:txBody>
        </p:sp>
        <p:sp>
          <p:nvSpPr>
            <p:cNvPr id="90" name="Freeform 88"/>
            <p:cNvSpPr/>
            <p:nvPr/>
          </p:nvSpPr>
          <p:spPr bwMode="auto">
            <a:xfrm>
              <a:off x="2907342" y="3599012"/>
              <a:ext cx="80535" cy="24162"/>
            </a:xfrm>
            <a:custGeom>
              <a:avLst/>
              <a:gdLst>
                <a:gd name="T0" fmla="*/ 23 w 23"/>
                <a:gd name="T1" fmla="*/ 2 h 7"/>
                <a:gd name="T2" fmla="*/ 20 w 23"/>
                <a:gd name="T3" fmla="*/ 5 h 7"/>
                <a:gd name="T4" fmla="*/ 3 w 23"/>
                <a:gd name="T5" fmla="*/ 7 h 7"/>
                <a:gd name="T6" fmla="*/ 0 w 23"/>
                <a:gd name="T7" fmla="*/ 5 h 7"/>
                <a:gd name="T8" fmla="*/ 0 w 23"/>
                <a:gd name="T9" fmla="*/ 5 h 7"/>
                <a:gd name="T10" fmla="*/ 3 w 23"/>
                <a:gd name="T11" fmla="*/ 2 h 7"/>
                <a:gd name="T12" fmla="*/ 20 w 23"/>
                <a:gd name="T13" fmla="*/ 0 h 7"/>
                <a:gd name="T14" fmla="*/ 23 w 23"/>
                <a:gd name="T15" fmla="*/ 2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3" h="7">
                  <a:moveTo>
                    <a:pt x="23" y="2"/>
                  </a:moveTo>
                  <a:cubicBezTo>
                    <a:pt x="23" y="4"/>
                    <a:pt x="22" y="5"/>
                    <a:pt x="20" y="5"/>
                  </a:cubicBezTo>
                  <a:cubicBezTo>
                    <a:pt x="3" y="7"/>
                    <a:pt x="3" y="7"/>
                    <a:pt x="3" y="7"/>
                  </a:cubicBezTo>
                  <a:cubicBezTo>
                    <a:pt x="2" y="7"/>
                    <a:pt x="1" y="6"/>
                    <a:pt x="0" y="5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4"/>
                    <a:pt x="1" y="2"/>
                    <a:pt x="3" y="2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21" y="0"/>
                    <a:pt x="22" y="1"/>
                    <a:pt x="23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/>
            </a:p>
          </p:txBody>
        </p:sp>
        <p:sp>
          <p:nvSpPr>
            <p:cNvPr id="91" name="Freeform 89"/>
            <p:cNvSpPr>
              <a:spLocks noEditPoints="1"/>
            </p:cNvSpPr>
            <p:nvPr/>
          </p:nvSpPr>
          <p:spPr bwMode="auto">
            <a:xfrm>
              <a:off x="2134199" y="3228547"/>
              <a:ext cx="41878" cy="80535"/>
            </a:xfrm>
            <a:custGeom>
              <a:avLst/>
              <a:gdLst>
                <a:gd name="T0" fmla="*/ 8 w 12"/>
                <a:gd name="T1" fmla="*/ 10 h 23"/>
                <a:gd name="T2" fmla="*/ 8 w 12"/>
                <a:gd name="T3" fmla="*/ 5 h 23"/>
                <a:gd name="T4" fmla="*/ 8 w 12"/>
                <a:gd name="T5" fmla="*/ 5 h 23"/>
                <a:gd name="T6" fmla="*/ 9 w 12"/>
                <a:gd name="T7" fmla="*/ 5 h 23"/>
                <a:gd name="T8" fmla="*/ 10 w 12"/>
                <a:gd name="T9" fmla="*/ 5 h 23"/>
                <a:gd name="T10" fmla="*/ 10 w 12"/>
                <a:gd name="T11" fmla="*/ 4 h 23"/>
                <a:gd name="T12" fmla="*/ 10 w 12"/>
                <a:gd name="T13" fmla="*/ 3 h 23"/>
                <a:gd name="T14" fmla="*/ 10 w 12"/>
                <a:gd name="T15" fmla="*/ 3 h 23"/>
                <a:gd name="T16" fmla="*/ 9 w 12"/>
                <a:gd name="T17" fmla="*/ 3 h 23"/>
                <a:gd name="T18" fmla="*/ 9 w 12"/>
                <a:gd name="T19" fmla="*/ 2 h 23"/>
                <a:gd name="T20" fmla="*/ 7 w 12"/>
                <a:gd name="T21" fmla="*/ 2 h 23"/>
                <a:gd name="T22" fmla="*/ 7 w 12"/>
                <a:gd name="T23" fmla="*/ 0 h 23"/>
                <a:gd name="T24" fmla="*/ 6 w 12"/>
                <a:gd name="T25" fmla="*/ 0 h 23"/>
                <a:gd name="T26" fmla="*/ 6 w 12"/>
                <a:gd name="T27" fmla="*/ 1 h 23"/>
                <a:gd name="T28" fmla="*/ 6 w 12"/>
                <a:gd name="T29" fmla="*/ 3 h 23"/>
                <a:gd name="T30" fmla="*/ 6 w 12"/>
                <a:gd name="T31" fmla="*/ 3 h 23"/>
                <a:gd name="T32" fmla="*/ 5 w 12"/>
                <a:gd name="T33" fmla="*/ 3 h 23"/>
                <a:gd name="T34" fmla="*/ 4 w 12"/>
                <a:gd name="T35" fmla="*/ 1 h 23"/>
                <a:gd name="T36" fmla="*/ 3 w 12"/>
                <a:gd name="T37" fmla="*/ 0 h 23"/>
                <a:gd name="T38" fmla="*/ 3 w 12"/>
                <a:gd name="T39" fmla="*/ 1 h 23"/>
                <a:gd name="T40" fmla="*/ 3 w 12"/>
                <a:gd name="T41" fmla="*/ 3 h 23"/>
                <a:gd name="T42" fmla="*/ 2 w 12"/>
                <a:gd name="T43" fmla="*/ 4 h 23"/>
                <a:gd name="T44" fmla="*/ 1 w 12"/>
                <a:gd name="T45" fmla="*/ 6 h 23"/>
                <a:gd name="T46" fmla="*/ 1 w 12"/>
                <a:gd name="T47" fmla="*/ 8 h 23"/>
                <a:gd name="T48" fmla="*/ 1 w 12"/>
                <a:gd name="T49" fmla="*/ 9 h 23"/>
                <a:gd name="T50" fmla="*/ 2 w 12"/>
                <a:gd name="T51" fmla="*/ 11 h 23"/>
                <a:gd name="T52" fmla="*/ 4 w 12"/>
                <a:gd name="T53" fmla="*/ 12 h 23"/>
                <a:gd name="T54" fmla="*/ 4 w 12"/>
                <a:gd name="T55" fmla="*/ 12 h 23"/>
                <a:gd name="T56" fmla="*/ 5 w 12"/>
                <a:gd name="T57" fmla="*/ 17 h 23"/>
                <a:gd name="T58" fmla="*/ 3 w 12"/>
                <a:gd name="T59" fmla="*/ 17 h 23"/>
                <a:gd name="T60" fmla="*/ 2 w 12"/>
                <a:gd name="T61" fmla="*/ 16 h 23"/>
                <a:gd name="T62" fmla="*/ 1 w 12"/>
                <a:gd name="T63" fmla="*/ 17 h 23"/>
                <a:gd name="T64" fmla="*/ 1 w 12"/>
                <a:gd name="T65" fmla="*/ 18 h 23"/>
                <a:gd name="T66" fmla="*/ 1 w 12"/>
                <a:gd name="T67" fmla="*/ 19 h 23"/>
                <a:gd name="T68" fmla="*/ 1 w 12"/>
                <a:gd name="T69" fmla="*/ 19 h 23"/>
                <a:gd name="T70" fmla="*/ 3 w 12"/>
                <a:gd name="T71" fmla="*/ 19 h 23"/>
                <a:gd name="T72" fmla="*/ 5 w 12"/>
                <a:gd name="T73" fmla="*/ 20 h 23"/>
                <a:gd name="T74" fmla="*/ 5 w 12"/>
                <a:gd name="T75" fmla="*/ 22 h 23"/>
                <a:gd name="T76" fmla="*/ 6 w 12"/>
                <a:gd name="T77" fmla="*/ 23 h 23"/>
                <a:gd name="T78" fmla="*/ 7 w 12"/>
                <a:gd name="T79" fmla="*/ 22 h 23"/>
                <a:gd name="T80" fmla="*/ 7 w 12"/>
                <a:gd name="T81" fmla="*/ 19 h 23"/>
                <a:gd name="T82" fmla="*/ 8 w 12"/>
                <a:gd name="T83" fmla="*/ 19 h 23"/>
                <a:gd name="T84" fmla="*/ 8 w 12"/>
                <a:gd name="T85" fmla="*/ 22 h 23"/>
                <a:gd name="T86" fmla="*/ 9 w 12"/>
                <a:gd name="T87" fmla="*/ 22 h 23"/>
                <a:gd name="T88" fmla="*/ 10 w 12"/>
                <a:gd name="T89" fmla="*/ 22 h 23"/>
                <a:gd name="T90" fmla="*/ 9 w 12"/>
                <a:gd name="T91" fmla="*/ 19 h 23"/>
                <a:gd name="T92" fmla="*/ 11 w 12"/>
                <a:gd name="T93" fmla="*/ 18 h 23"/>
                <a:gd name="T94" fmla="*/ 12 w 12"/>
                <a:gd name="T95" fmla="*/ 16 h 23"/>
                <a:gd name="T96" fmla="*/ 12 w 12"/>
                <a:gd name="T97" fmla="*/ 14 h 23"/>
                <a:gd name="T98" fmla="*/ 11 w 12"/>
                <a:gd name="T99" fmla="*/ 11 h 23"/>
                <a:gd name="T100" fmla="*/ 8 w 12"/>
                <a:gd name="T101" fmla="*/ 10 h 23"/>
                <a:gd name="T102" fmla="*/ 8 w 12"/>
                <a:gd name="T103" fmla="*/ 16 h 23"/>
                <a:gd name="T104" fmla="*/ 6 w 12"/>
                <a:gd name="T105" fmla="*/ 17 h 23"/>
                <a:gd name="T106" fmla="*/ 6 w 12"/>
                <a:gd name="T107" fmla="*/ 12 h 23"/>
                <a:gd name="T108" fmla="*/ 7 w 12"/>
                <a:gd name="T109" fmla="*/ 13 h 23"/>
                <a:gd name="T110" fmla="*/ 8 w 12"/>
                <a:gd name="T111" fmla="*/ 16 h 23"/>
                <a:gd name="T112" fmla="*/ 7 w 12"/>
                <a:gd name="T113" fmla="*/ 9 h 23"/>
                <a:gd name="T114" fmla="*/ 5 w 12"/>
                <a:gd name="T115" fmla="*/ 9 h 23"/>
                <a:gd name="T116" fmla="*/ 5 w 12"/>
                <a:gd name="T117" fmla="*/ 5 h 23"/>
                <a:gd name="T118" fmla="*/ 6 w 12"/>
                <a:gd name="T119" fmla="*/ 5 h 23"/>
                <a:gd name="T120" fmla="*/ 7 w 12"/>
                <a:gd name="T121" fmla="*/ 9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2" h="23">
                  <a:moveTo>
                    <a:pt x="8" y="10"/>
                  </a:moveTo>
                  <a:cubicBezTo>
                    <a:pt x="8" y="5"/>
                    <a:pt x="8" y="5"/>
                    <a:pt x="8" y="5"/>
                  </a:cubicBezTo>
                  <a:cubicBezTo>
                    <a:pt x="8" y="5"/>
                    <a:pt x="8" y="5"/>
                    <a:pt x="8" y="5"/>
                  </a:cubicBezTo>
                  <a:cubicBezTo>
                    <a:pt x="9" y="5"/>
                    <a:pt x="9" y="5"/>
                    <a:pt x="9" y="5"/>
                  </a:cubicBezTo>
                  <a:cubicBezTo>
                    <a:pt x="10" y="5"/>
                    <a:pt x="10" y="5"/>
                    <a:pt x="10" y="5"/>
                  </a:cubicBezTo>
                  <a:cubicBezTo>
                    <a:pt x="10" y="5"/>
                    <a:pt x="10" y="4"/>
                    <a:pt x="10" y="4"/>
                  </a:cubicBezTo>
                  <a:cubicBezTo>
                    <a:pt x="10" y="4"/>
                    <a:pt x="10" y="3"/>
                    <a:pt x="10" y="3"/>
                  </a:cubicBezTo>
                  <a:cubicBezTo>
                    <a:pt x="10" y="3"/>
                    <a:pt x="10" y="3"/>
                    <a:pt x="10" y="3"/>
                  </a:cubicBezTo>
                  <a:cubicBezTo>
                    <a:pt x="10" y="3"/>
                    <a:pt x="9" y="3"/>
                    <a:pt x="9" y="3"/>
                  </a:cubicBezTo>
                  <a:cubicBezTo>
                    <a:pt x="9" y="2"/>
                    <a:pt x="9" y="2"/>
                    <a:pt x="9" y="2"/>
                  </a:cubicBezTo>
                  <a:cubicBezTo>
                    <a:pt x="8" y="2"/>
                    <a:pt x="8" y="2"/>
                    <a:pt x="7" y="2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7" y="0"/>
                    <a:pt x="7" y="0"/>
                    <a:pt x="6" y="0"/>
                  </a:cubicBezTo>
                  <a:cubicBezTo>
                    <a:pt x="6" y="0"/>
                    <a:pt x="6" y="0"/>
                    <a:pt x="6" y="1"/>
                  </a:cubicBezTo>
                  <a:cubicBezTo>
                    <a:pt x="6" y="3"/>
                    <a:pt x="6" y="3"/>
                    <a:pt x="6" y="3"/>
                  </a:cubicBezTo>
                  <a:cubicBezTo>
                    <a:pt x="6" y="3"/>
                    <a:pt x="6" y="3"/>
                    <a:pt x="6" y="3"/>
                  </a:cubicBezTo>
                  <a:cubicBezTo>
                    <a:pt x="5" y="3"/>
                    <a:pt x="5" y="3"/>
                    <a:pt x="5" y="3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4" y="0"/>
                    <a:pt x="4" y="0"/>
                    <a:pt x="3" y="0"/>
                  </a:cubicBezTo>
                  <a:cubicBezTo>
                    <a:pt x="3" y="0"/>
                    <a:pt x="3" y="0"/>
                    <a:pt x="3" y="1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1" y="5"/>
                    <a:pt x="1" y="5"/>
                    <a:pt x="1" y="6"/>
                  </a:cubicBezTo>
                  <a:cubicBezTo>
                    <a:pt x="0" y="6"/>
                    <a:pt x="0" y="7"/>
                    <a:pt x="1" y="8"/>
                  </a:cubicBezTo>
                  <a:cubicBezTo>
                    <a:pt x="1" y="8"/>
                    <a:pt x="1" y="9"/>
                    <a:pt x="1" y="9"/>
                  </a:cubicBezTo>
                  <a:cubicBezTo>
                    <a:pt x="1" y="10"/>
                    <a:pt x="2" y="10"/>
                    <a:pt x="2" y="11"/>
                  </a:cubicBezTo>
                  <a:cubicBezTo>
                    <a:pt x="3" y="11"/>
                    <a:pt x="3" y="11"/>
                    <a:pt x="4" y="12"/>
                  </a:cubicBezTo>
                  <a:cubicBezTo>
                    <a:pt x="4" y="12"/>
                    <a:pt x="4" y="12"/>
                    <a:pt x="4" y="12"/>
                  </a:cubicBezTo>
                  <a:cubicBezTo>
                    <a:pt x="5" y="17"/>
                    <a:pt x="5" y="17"/>
                    <a:pt x="5" y="17"/>
                  </a:cubicBezTo>
                  <a:cubicBezTo>
                    <a:pt x="4" y="17"/>
                    <a:pt x="4" y="17"/>
                    <a:pt x="3" y="17"/>
                  </a:cubicBezTo>
                  <a:cubicBezTo>
                    <a:pt x="3" y="17"/>
                    <a:pt x="2" y="17"/>
                    <a:pt x="2" y="16"/>
                  </a:cubicBezTo>
                  <a:cubicBezTo>
                    <a:pt x="2" y="16"/>
                    <a:pt x="2" y="17"/>
                    <a:pt x="1" y="17"/>
                  </a:cubicBezTo>
                  <a:cubicBezTo>
                    <a:pt x="1" y="17"/>
                    <a:pt x="1" y="17"/>
                    <a:pt x="1" y="18"/>
                  </a:cubicBezTo>
                  <a:cubicBezTo>
                    <a:pt x="1" y="18"/>
                    <a:pt x="1" y="18"/>
                    <a:pt x="1" y="19"/>
                  </a:cubicBezTo>
                  <a:cubicBezTo>
                    <a:pt x="1" y="19"/>
                    <a:pt x="1" y="19"/>
                    <a:pt x="1" y="19"/>
                  </a:cubicBezTo>
                  <a:cubicBezTo>
                    <a:pt x="2" y="19"/>
                    <a:pt x="2" y="19"/>
                    <a:pt x="3" y="19"/>
                  </a:cubicBezTo>
                  <a:cubicBezTo>
                    <a:pt x="4" y="20"/>
                    <a:pt x="4" y="20"/>
                    <a:pt x="5" y="20"/>
                  </a:cubicBezTo>
                  <a:cubicBezTo>
                    <a:pt x="5" y="22"/>
                    <a:pt x="5" y="22"/>
                    <a:pt x="5" y="22"/>
                  </a:cubicBezTo>
                  <a:cubicBezTo>
                    <a:pt x="5" y="22"/>
                    <a:pt x="6" y="23"/>
                    <a:pt x="6" y="23"/>
                  </a:cubicBezTo>
                  <a:cubicBezTo>
                    <a:pt x="7" y="23"/>
                    <a:pt x="7" y="22"/>
                    <a:pt x="7" y="22"/>
                  </a:cubicBezTo>
                  <a:cubicBezTo>
                    <a:pt x="7" y="19"/>
                    <a:pt x="7" y="19"/>
                    <a:pt x="7" y="19"/>
                  </a:cubicBezTo>
                  <a:cubicBezTo>
                    <a:pt x="7" y="19"/>
                    <a:pt x="8" y="19"/>
                    <a:pt x="8" y="19"/>
                  </a:cubicBezTo>
                  <a:cubicBezTo>
                    <a:pt x="8" y="22"/>
                    <a:pt x="8" y="22"/>
                    <a:pt x="8" y="22"/>
                  </a:cubicBezTo>
                  <a:cubicBezTo>
                    <a:pt x="8" y="22"/>
                    <a:pt x="9" y="22"/>
                    <a:pt x="9" y="22"/>
                  </a:cubicBezTo>
                  <a:cubicBezTo>
                    <a:pt x="10" y="22"/>
                    <a:pt x="10" y="22"/>
                    <a:pt x="10" y="22"/>
                  </a:cubicBezTo>
                  <a:cubicBezTo>
                    <a:pt x="9" y="19"/>
                    <a:pt x="9" y="19"/>
                    <a:pt x="9" y="19"/>
                  </a:cubicBezTo>
                  <a:cubicBezTo>
                    <a:pt x="10" y="18"/>
                    <a:pt x="10" y="18"/>
                    <a:pt x="11" y="18"/>
                  </a:cubicBezTo>
                  <a:cubicBezTo>
                    <a:pt x="11" y="17"/>
                    <a:pt x="12" y="17"/>
                    <a:pt x="12" y="16"/>
                  </a:cubicBezTo>
                  <a:cubicBezTo>
                    <a:pt x="12" y="16"/>
                    <a:pt x="12" y="15"/>
                    <a:pt x="12" y="14"/>
                  </a:cubicBezTo>
                  <a:cubicBezTo>
                    <a:pt x="12" y="13"/>
                    <a:pt x="11" y="12"/>
                    <a:pt x="11" y="11"/>
                  </a:cubicBezTo>
                  <a:cubicBezTo>
                    <a:pt x="10" y="11"/>
                    <a:pt x="9" y="10"/>
                    <a:pt x="8" y="10"/>
                  </a:cubicBezTo>
                  <a:close/>
                  <a:moveTo>
                    <a:pt x="8" y="16"/>
                  </a:moveTo>
                  <a:cubicBezTo>
                    <a:pt x="7" y="16"/>
                    <a:pt x="7" y="17"/>
                    <a:pt x="6" y="17"/>
                  </a:cubicBezTo>
                  <a:cubicBezTo>
                    <a:pt x="6" y="12"/>
                    <a:pt x="6" y="12"/>
                    <a:pt x="6" y="12"/>
                  </a:cubicBezTo>
                  <a:cubicBezTo>
                    <a:pt x="6" y="12"/>
                    <a:pt x="7" y="12"/>
                    <a:pt x="7" y="13"/>
                  </a:cubicBezTo>
                  <a:lnTo>
                    <a:pt x="8" y="16"/>
                  </a:lnTo>
                  <a:close/>
                  <a:moveTo>
                    <a:pt x="7" y="9"/>
                  </a:moveTo>
                  <a:cubicBezTo>
                    <a:pt x="6" y="9"/>
                    <a:pt x="6" y="9"/>
                    <a:pt x="5" y="9"/>
                  </a:cubicBezTo>
                  <a:cubicBezTo>
                    <a:pt x="5" y="5"/>
                    <a:pt x="5" y="5"/>
                    <a:pt x="5" y="5"/>
                  </a:cubicBezTo>
                  <a:cubicBezTo>
                    <a:pt x="5" y="5"/>
                    <a:pt x="6" y="5"/>
                    <a:pt x="6" y="5"/>
                  </a:cubicBezTo>
                  <a:lnTo>
                    <a:pt x="7" y="9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/>
            </a:p>
          </p:txBody>
        </p:sp>
        <p:sp>
          <p:nvSpPr>
            <p:cNvPr id="92" name="Freeform 90"/>
            <p:cNvSpPr>
              <a:spLocks noEditPoints="1"/>
            </p:cNvSpPr>
            <p:nvPr/>
          </p:nvSpPr>
          <p:spPr bwMode="auto">
            <a:xfrm>
              <a:off x="2071381" y="3183446"/>
              <a:ext cx="167514" cy="244829"/>
            </a:xfrm>
            <a:custGeom>
              <a:avLst/>
              <a:gdLst>
                <a:gd name="T0" fmla="*/ 46 w 48"/>
                <a:gd name="T1" fmla="*/ 22 h 70"/>
                <a:gd name="T2" fmla="*/ 21 w 48"/>
                <a:gd name="T3" fmla="*/ 2 h 70"/>
                <a:gd name="T4" fmla="*/ 2 w 48"/>
                <a:gd name="T5" fmla="*/ 27 h 70"/>
                <a:gd name="T6" fmla="*/ 21 w 48"/>
                <a:gd name="T7" fmla="*/ 46 h 70"/>
                <a:gd name="T8" fmla="*/ 23 w 48"/>
                <a:gd name="T9" fmla="*/ 66 h 70"/>
                <a:gd name="T10" fmla="*/ 27 w 48"/>
                <a:gd name="T11" fmla="*/ 69 h 70"/>
                <a:gd name="T12" fmla="*/ 32 w 48"/>
                <a:gd name="T13" fmla="*/ 69 h 70"/>
                <a:gd name="T14" fmla="*/ 35 w 48"/>
                <a:gd name="T15" fmla="*/ 64 h 70"/>
                <a:gd name="T16" fmla="*/ 33 w 48"/>
                <a:gd name="T17" fmla="*/ 45 h 70"/>
                <a:gd name="T18" fmla="*/ 46 w 48"/>
                <a:gd name="T19" fmla="*/ 22 h 70"/>
                <a:gd name="T20" fmla="*/ 26 w 48"/>
                <a:gd name="T21" fmla="*/ 40 h 70"/>
                <a:gd name="T22" fmla="*/ 8 w 48"/>
                <a:gd name="T23" fmla="*/ 26 h 70"/>
                <a:gd name="T24" fmla="*/ 22 w 48"/>
                <a:gd name="T25" fmla="*/ 8 h 70"/>
                <a:gd name="T26" fmla="*/ 40 w 48"/>
                <a:gd name="T27" fmla="*/ 22 h 70"/>
                <a:gd name="T28" fmla="*/ 26 w 48"/>
                <a:gd name="T29" fmla="*/ 40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48" h="70">
                  <a:moveTo>
                    <a:pt x="46" y="22"/>
                  </a:moveTo>
                  <a:cubicBezTo>
                    <a:pt x="45" y="9"/>
                    <a:pt x="34" y="0"/>
                    <a:pt x="21" y="2"/>
                  </a:cubicBezTo>
                  <a:cubicBezTo>
                    <a:pt x="9" y="3"/>
                    <a:pt x="0" y="15"/>
                    <a:pt x="2" y="27"/>
                  </a:cubicBezTo>
                  <a:cubicBezTo>
                    <a:pt x="3" y="37"/>
                    <a:pt x="11" y="45"/>
                    <a:pt x="21" y="46"/>
                  </a:cubicBezTo>
                  <a:cubicBezTo>
                    <a:pt x="23" y="66"/>
                    <a:pt x="23" y="66"/>
                    <a:pt x="23" y="66"/>
                  </a:cubicBezTo>
                  <a:cubicBezTo>
                    <a:pt x="23" y="68"/>
                    <a:pt x="25" y="70"/>
                    <a:pt x="27" y="69"/>
                  </a:cubicBezTo>
                  <a:cubicBezTo>
                    <a:pt x="32" y="69"/>
                    <a:pt x="32" y="69"/>
                    <a:pt x="32" y="69"/>
                  </a:cubicBezTo>
                  <a:cubicBezTo>
                    <a:pt x="34" y="68"/>
                    <a:pt x="36" y="66"/>
                    <a:pt x="35" y="64"/>
                  </a:cubicBezTo>
                  <a:cubicBezTo>
                    <a:pt x="33" y="45"/>
                    <a:pt x="33" y="45"/>
                    <a:pt x="33" y="45"/>
                  </a:cubicBezTo>
                  <a:cubicBezTo>
                    <a:pt x="42" y="41"/>
                    <a:pt x="48" y="32"/>
                    <a:pt x="46" y="22"/>
                  </a:cubicBezTo>
                  <a:close/>
                  <a:moveTo>
                    <a:pt x="26" y="40"/>
                  </a:moveTo>
                  <a:cubicBezTo>
                    <a:pt x="17" y="41"/>
                    <a:pt x="9" y="35"/>
                    <a:pt x="8" y="26"/>
                  </a:cubicBezTo>
                  <a:cubicBezTo>
                    <a:pt x="7" y="17"/>
                    <a:pt x="13" y="9"/>
                    <a:pt x="22" y="8"/>
                  </a:cubicBezTo>
                  <a:cubicBezTo>
                    <a:pt x="31" y="7"/>
                    <a:pt x="39" y="14"/>
                    <a:pt x="40" y="22"/>
                  </a:cubicBezTo>
                  <a:cubicBezTo>
                    <a:pt x="41" y="31"/>
                    <a:pt x="35" y="39"/>
                    <a:pt x="26" y="4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/>
            </a:p>
          </p:txBody>
        </p:sp>
        <p:sp>
          <p:nvSpPr>
            <p:cNvPr id="93" name="Freeform 91"/>
            <p:cNvSpPr/>
            <p:nvPr/>
          </p:nvSpPr>
          <p:spPr bwMode="auto">
            <a:xfrm>
              <a:off x="2029502" y="3144790"/>
              <a:ext cx="302815" cy="209393"/>
            </a:xfrm>
            <a:custGeom>
              <a:avLst/>
              <a:gdLst>
                <a:gd name="T0" fmla="*/ 71 w 87"/>
                <a:gd name="T1" fmla="*/ 1 h 60"/>
                <a:gd name="T2" fmla="*/ 10 w 87"/>
                <a:gd name="T3" fmla="*/ 8 h 60"/>
                <a:gd name="T4" fmla="*/ 0 w 87"/>
                <a:gd name="T5" fmla="*/ 20 h 60"/>
                <a:gd name="T6" fmla="*/ 4 w 87"/>
                <a:gd name="T7" fmla="*/ 50 h 60"/>
                <a:gd name="T8" fmla="*/ 16 w 87"/>
                <a:gd name="T9" fmla="*/ 59 h 60"/>
                <a:gd name="T10" fmla="*/ 20 w 87"/>
                <a:gd name="T11" fmla="*/ 59 h 60"/>
                <a:gd name="T12" fmla="*/ 15 w 87"/>
                <a:gd name="T13" fmla="*/ 55 h 60"/>
                <a:gd name="T14" fmla="*/ 15 w 87"/>
                <a:gd name="T15" fmla="*/ 55 h 60"/>
                <a:gd name="T16" fmla="*/ 9 w 87"/>
                <a:gd name="T17" fmla="*/ 50 h 60"/>
                <a:gd name="T18" fmla="*/ 5 w 87"/>
                <a:gd name="T19" fmla="*/ 20 h 60"/>
                <a:gd name="T20" fmla="*/ 10 w 87"/>
                <a:gd name="T21" fmla="*/ 13 h 60"/>
                <a:gd name="T22" fmla="*/ 71 w 87"/>
                <a:gd name="T23" fmla="*/ 6 h 60"/>
                <a:gd name="T24" fmla="*/ 78 w 87"/>
                <a:gd name="T25" fmla="*/ 11 h 60"/>
                <a:gd name="T26" fmla="*/ 82 w 87"/>
                <a:gd name="T27" fmla="*/ 41 h 60"/>
                <a:gd name="T28" fmla="*/ 76 w 87"/>
                <a:gd name="T29" fmla="*/ 47 h 60"/>
                <a:gd name="T30" fmla="*/ 61 w 87"/>
                <a:gd name="T31" fmla="*/ 49 h 60"/>
                <a:gd name="T32" fmla="*/ 57 w 87"/>
                <a:gd name="T33" fmla="*/ 54 h 60"/>
                <a:gd name="T34" fmla="*/ 77 w 87"/>
                <a:gd name="T35" fmla="*/ 52 h 60"/>
                <a:gd name="T36" fmla="*/ 86 w 87"/>
                <a:gd name="T37" fmla="*/ 40 h 60"/>
                <a:gd name="T38" fmla="*/ 83 w 87"/>
                <a:gd name="T39" fmla="*/ 10 h 60"/>
                <a:gd name="T40" fmla="*/ 71 w 87"/>
                <a:gd name="T41" fmla="*/ 1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87" h="60">
                  <a:moveTo>
                    <a:pt x="71" y="1"/>
                  </a:moveTo>
                  <a:cubicBezTo>
                    <a:pt x="10" y="8"/>
                    <a:pt x="10" y="8"/>
                    <a:pt x="10" y="8"/>
                  </a:cubicBezTo>
                  <a:cubicBezTo>
                    <a:pt x="4" y="9"/>
                    <a:pt x="0" y="15"/>
                    <a:pt x="0" y="20"/>
                  </a:cubicBezTo>
                  <a:cubicBezTo>
                    <a:pt x="4" y="50"/>
                    <a:pt x="4" y="50"/>
                    <a:pt x="4" y="50"/>
                  </a:cubicBezTo>
                  <a:cubicBezTo>
                    <a:pt x="5" y="56"/>
                    <a:pt x="10" y="60"/>
                    <a:pt x="16" y="59"/>
                  </a:cubicBezTo>
                  <a:cubicBezTo>
                    <a:pt x="20" y="59"/>
                    <a:pt x="20" y="59"/>
                    <a:pt x="20" y="59"/>
                  </a:cubicBezTo>
                  <a:cubicBezTo>
                    <a:pt x="19" y="58"/>
                    <a:pt x="17" y="56"/>
                    <a:pt x="15" y="55"/>
                  </a:cubicBezTo>
                  <a:cubicBezTo>
                    <a:pt x="15" y="55"/>
                    <a:pt x="15" y="55"/>
                    <a:pt x="15" y="55"/>
                  </a:cubicBezTo>
                  <a:cubicBezTo>
                    <a:pt x="12" y="55"/>
                    <a:pt x="9" y="53"/>
                    <a:pt x="9" y="50"/>
                  </a:cubicBezTo>
                  <a:cubicBezTo>
                    <a:pt x="5" y="20"/>
                    <a:pt x="5" y="20"/>
                    <a:pt x="5" y="20"/>
                  </a:cubicBezTo>
                  <a:cubicBezTo>
                    <a:pt x="5" y="16"/>
                    <a:pt x="7" y="13"/>
                    <a:pt x="10" y="13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5" y="5"/>
                    <a:pt x="78" y="7"/>
                    <a:pt x="78" y="11"/>
                  </a:cubicBezTo>
                  <a:cubicBezTo>
                    <a:pt x="82" y="41"/>
                    <a:pt x="82" y="41"/>
                    <a:pt x="82" y="41"/>
                  </a:cubicBezTo>
                  <a:cubicBezTo>
                    <a:pt x="82" y="44"/>
                    <a:pt x="80" y="47"/>
                    <a:pt x="76" y="47"/>
                  </a:cubicBezTo>
                  <a:cubicBezTo>
                    <a:pt x="61" y="49"/>
                    <a:pt x="61" y="49"/>
                    <a:pt x="61" y="49"/>
                  </a:cubicBezTo>
                  <a:cubicBezTo>
                    <a:pt x="60" y="51"/>
                    <a:pt x="59" y="53"/>
                    <a:pt x="57" y="54"/>
                  </a:cubicBezTo>
                  <a:cubicBezTo>
                    <a:pt x="77" y="52"/>
                    <a:pt x="77" y="52"/>
                    <a:pt x="77" y="52"/>
                  </a:cubicBezTo>
                  <a:cubicBezTo>
                    <a:pt x="83" y="51"/>
                    <a:pt x="87" y="46"/>
                    <a:pt x="86" y="40"/>
                  </a:cubicBezTo>
                  <a:cubicBezTo>
                    <a:pt x="83" y="10"/>
                    <a:pt x="83" y="10"/>
                    <a:pt x="83" y="10"/>
                  </a:cubicBezTo>
                  <a:cubicBezTo>
                    <a:pt x="82" y="4"/>
                    <a:pt x="77" y="0"/>
                    <a:pt x="7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/>
            </a:p>
          </p:txBody>
        </p:sp>
        <p:sp>
          <p:nvSpPr>
            <p:cNvPr id="94" name="Freeform 92"/>
            <p:cNvSpPr>
              <a:spLocks noEditPoints="1"/>
            </p:cNvSpPr>
            <p:nvPr/>
          </p:nvSpPr>
          <p:spPr bwMode="auto">
            <a:xfrm>
              <a:off x="3590286" y="2887075"/>
              <a:ext cx="37046" cy="80535"/>
            </a:xfrm>
            <a:custGeom>
              <a:avLst/>
              <a:gdLst>
                <a:gd name="T0" fmla="*/ 8 w 11"/>
                <a:gd name="T1" fmla="*/ 10 h 23"/>
                <a:gd name="T2" fmla="*/ 7 w 11"/>
                <a:gd name="T3" fmla="*/ 5 h 23"/>
                <a:gd name="T4" fmla="*/ 7 w 11"/>
                <a:gd name="T5" fmla="*/ 5 h 23"/>
                <a:gd name="T6" fmla="*/ 9 w 11"/>
                <a:gd name="T7" fmla="*/ 5 h 23"/>
                <a:gd name="T8" fmla="*/ 9 w 11"/>
                <a:gd name="T9" fmla="*/ 5 h 23"/>
                <a:gd name="T10" fmla="*/ 9 w 11"/>
                <a:gd name="T11" fmla="*/ 4 h 23"/>
                <a:gd name="T12" fmla="*/ 9 w 11"/>
                <a:gd name="T13" fmla="*/ 3 h 23"/>
                <a:gd name="T14" fmla="*/ 9 w 11"/>
                <a:gd name="T15" fmla="*/ 3 h 23"/>
                <a:gd name="T16" fmla="*/ 8 w 11"/>
                <a:gd name="T17" fmla="*/ 3 h 23"/>
                <a:gd name="T18" fmla="*/ 8 w 11"/>
                <a:gd name="T19" fmla="*/ 3 h 23"/>
                <a:gd name="T20" fmla="*/ 7 w 11"/>
                <a:gd name="T21" fmla="*/ 3 h 23"/>
                <a:gd name="T22" fmla="*/ 6 w 11"/>
                <a:gd name="T23" fmla="*/ 1 h 23"/>
                <a:gd name="T24" fmla="*/ 6 w 11"/>
                <a:gd name="T25" fmla="*/ 0 h 23"/>
                <a:gd name="T26" fmla="*/ 5 w 11"/>
                <a:gd name="T27" fmla="*/ 1 h 23"/>
                <a:gd name="T28" fmla="*/ 5 w 11"/>
                <a:gd name="T29" fmla="*/ 3 h 23"/>
                <a:gd name="T30" fmla="*/ 5 w 11"/>
                <a:gd name="T31" fmla="*/ 3 h 23"/>
                <a:gd name="T32" fmla="*/ 4 w 11"/>
                <a:gd name="T33" fmla="*/ 3 h 23"/>
                <a:gd name="T34" fmla="*/ 3 w 11"/>
                <a:gd name="T35" fmla="*/ 1 h 23"/>
                <a:gd name="T36" fmla="*/ 3 w 11"/>
                <a:gd name="T37" fmla="*/ 0 h 23"/>
                <a:gd name="T38" fmla="*/ 2 w 11"/>
                <a:gd name="T39" fmla="*/ 1 h 23"/>
                <a:gd name="T40" fmla="*/ 2 w 11"/>
                <a:gd name="T41" fmla="*/ 4 h 23"/>
                <a:gd name="T42" fmla="*/ 1 w 11"/>
                <a:gd name="T43" fmla="*/ 5 h 23"/>
                <a:gd name="T44" fmla="*/ 0 w 11"/>
                <a:gd name="T45" fmla="*/ 6 h 23"/>
                <a:gd name="T46" fmla="*/ 0 w 11"/>
                <a:gd name="T47" fmla="*/ 8 h 23"/>
                <a:gd name="T48" fmla="*/ 0 w 11"/>
                <a:gd name="T49" fmla="*/ 10 h 23"/>
                <a:gd name="T50" fmla="*/ 1 w 11"/>
                <a:gd name="T51" fmla="*/ 11 h 23"/>
                <a:gd name="T52" fmla="*/ 3 w 11"/>
                <a:gd name="T53" fmla="*/ 12 h 23"/>
                <a:gd name="T54" fmla="*/ 3 w 11"/>
                <a:gd name="T55" fmla="*/ 12 h 23"/>
                <a:gd name="T56" fmla="*/ 4 w 11"/>
                <a:gd name="T57" fmla="*/ 17 h 23"/>
                <a:gd name="T58" fmla="*/ 3 w 11"/>
                <a:gd name="T59" fmla="*/ 17 h 23"/>
                <a:gd name="T60" fmla="*/ 1 w 11"/>
                <a:gd name="T61" fmla="*/ 17 h 23"/>
                <a:gd name="T62" fmla="*/ 1 w 11"/>
                <a:gd name="T63" fmla="*/ 17 h 23"/>
                <a:gd name="T64" fmla="*/ 0 w 11"/>
                <a:gd name="T65" fmla="*/ 18 h 23"/>
                <a:gd name="T66" fmla="*/ 0 w 11"/>
                <a:gd name="T67" fmla="*/ 19 h 23"/>
                <a:gd name="T68" fmla="*/ 1 w 11"/>
                <a:gd name="T69" fmla="*/ 19 h 23"/>
                <a:gd name="T70" fmla="*/ 2 w 11"/>
                <a:gd name="T71" fmla="*/ 20 h 23"/>
                <a:gd name="T72" fmla="*/ 4 w 11"/>
                <a:gd name="T73" fmla="*/ 20 h 23"/>
                <a:gd name="T74" fmla="*/ 5 w 11"/>
                <a:gd name="T75" fmla="*/ 22 h 23"/>
                <a:gd name="T76" fmla="*/ 5 w 11"/>
                <a:gd name="T77" fmla="*/ 23 h 23"/>
                <a:gd name="T78" fmla="*/ 6 w 11"/>
                <a:gd name="T79" fmla="*/ 22 h 23"/>
                <a:gd name="T80" fmla="*/ 6 w 11"/>
                <a:gd name="T81" fmla="*/ 20 h 23"/>
                <a:gd name="T82" fmla="*/ 7 w 11"/>
                <a:gd name="T83" fmla="*/ 19 h 23"/>
                <a:gd name="T84" fmla="*/ 8 w 11"/>
                <a:gd name="T85" fmla="*/ 22 h 23"/>
                <a:gd name="T86" fmla="*/ 8 w 11"/>
                <a:gd name="T87" fmla="*/ 23 h 23"/>
                <a:gd name="T88" fmla="*/ 9 w 11"/>
                <a:gd name="T89" fmla="*/ 22 h 23"/>
                <a:gd name="T90" fmla="*/ 9 w 11"/>
                <a:gd name="T91" fmla="*/ 19 h 23"/>
                <a:gd name="T92" fmla="*/ 10 w 11"/>
                <a:gd name="T93" fmla="*/ 18 h 23"/>
                <a:gd name="T94" fmla="*/ 11 w 11"/>
                <a:gd name="T95" fmla="*/ 17 h 23"/>
                <a:gd name="T96" fmla="*/ 11 w 11"/>
                <a:gd name="T97" fmla="*/ 14 h 23"/>
                <a:gd name="T98" fmla="*/ 10 w 11"/>
                <a:gd name="T99" fmla="*/ 11 h 23"/>
                <a:gd name="T100" fmla="*/ 8 w 11"/>
                <a:gd name="T101" fmla="*/ 10 h 23"/>
                <a:gd name="T102" fmla="*/ 7 w 11"/>
                <a:gd name="T103" fmla="*/ 16 h 23"/>
                <a:gd name="T104" fmla="*/ 5 w 11"/>
                <a:gd name="T105" fmla="*/ 17 h 23"/>
                <a:gd name="T106" fmla="*/ 5 w 11"/>
                <a:gd name="T107" fmla="*/ 12 h 23"/>
                <a:gd name="T108" fmla="*/ 6 w 11"/>
                <a:gd name="T109" fmla="*/ 13 h 23"/>
                <a:gd name="T110" fmla="*/ 7 w 11"/>
                <a:gd name="T111" fmla="*/ 16 h 23"/>
                <a:gd name="T112" fmla="*/ 6 w 11"/>
                <a:gd name="T113" fmla="*/ 10 h 23"/>
                <a:gd name="T114" fmla="*/ 4 w 11"/>
                <a:gd name="T115" fmla="*/ 9 h 23"/>
                <a:gd name="T116" fmla="*/ 4 w 11"/>
                <a:gd name="T117" fmla="*/ 6 h 23"/>
                <a:gd name="T118" fmla="*/ 5 w 11"/>
                <a:gd name="T119" fmla="*/ 5 h 23"/>
                <a:gd name="T120" fmla="*/ 6 w 11"/>
                <a:gd name="T121" fmla="*/ 1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1" h="23">
                  <a:moveTo>
                    <a:pt x="8" y="10"/>
                  </a:moveTo>
                  <a:cubicBezTo>
                    <a:pt x="7" y="5"/>
                    <a:pt x="7" y="5"/>
                    <a:pt x="7" y="5"/>
                  </a:cubicBezTo>
                  <a:cubicBezTo>
                    <a:pt x="7" y="5"/>
                    <a:pt x="7" y="5"/>
                    <a:pt x="7" y="5"/>
                  </a:cubicBezTo>
                  <a:cubicBezTo>
                    <a:pt x="8" y="5"/>
                    <a:pt x="8" y="5"/>
                    <a:pt x="9" y="5"/>
                  </a:cubicBezTo>
                  <a:cubicBezTo>
                    <a:pt x="9" y="6"/>
                    <a:pt x="9" y="5"/>
                    <a:pt x="9" y="5"/>
                  </a:cubicBezTo>
                  <a:cubicBezTo>
                    <a:pt x="9" y="5"/>
                    <a:pt x="9" y="5"/>
                    <a:pt x="9" y="4"/>
                  </a:cubicBezTo>
                  <a:cubicBezTo>
                    <a:pt x="9" y="4"/>
                    <a:pt x="9" y="4"/>
                    <a:pt x="9" y="3"/>
                  </a:cubicBezTo>
                  <a:cubicBezTo>
                    <a:pt x="9" y="3"/>
                    <a:pt x="9" y="3"/>
                    <a:pt x="9" y="3"/>
                  </a:cubicBezTo>
                  <a:cubicBezTo>
                    <a:pt x="9" y="3"/>
                    <a:pt x="9" y="3"/>
                    <a:pt x="8" y="3"/>
                  </a:cubicBezTo>
                  <a:cubicBezTo>
                    <a:pt x="8" y="3"/>
                    <a:pt x="8" y="3"/>
                    <a:pt x="8" y="3"/>
                  </a:cubicBezTo>
                  <a:cubicBezTo>
                    <a:pt x="7" y="3"/>
                    <a:pt x="7" y="3"/>
                    <a:pt x="7" y="3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5" y="0"/>
                    <a:pt x="5" y="0"/>
                    <a:pt x="5" y="1"/>
                  </a:cubicBezTo>
                  <a:cubicBezTo>
                    <a:pt x="5" y="3"/>
                    <a:pt x="5" y="3"/>
                    <a:pt x="5" y="3"/>
                  </a:cubicBezTo>
                  <a:cubicBezTo>
                    <a:pt x="5" y="3"/>
                    <a:pt x="5" y="3"/>
                    <a:pt x="5" y="3"/>
                  </a:cubicBezTo>
                  <a:cubicBezTo>
                    <a:pt x="5" y="3"/>
                    <a:pt x="4" y="3"/>
                    <a:pt x="4" y="3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3" y="1"/>
                    <a:pt x="3" y="0"/>
                    <a:pt x="3" y="0"/>
                  </a:cubicBezTo>
                  <a:cubicBezTo>
                    <a:pt x="2" y="0"/>
                    <a:pt x="2" y="1"/>
                    <a:pt x="2" y="1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2" y="4"/>
                    <a:pt x="1" y="4"/>
                    <a:pt x="1" y="5"/>
                  </a:cubicBezTo>
                  <a:cubicBezTo>
                    <a:pt x="0" y="5"/>
                    <a:pt x="0" y="6"/>
                    <a:pt x="0" y="6"/>
                  </a:cubicBezTo>
                  <a:cubicBezTo>
                    <a:pt x="0" y="7"/>
                    <a:pt x="0" y="7"/>
                    <a:pt x="0" y="8"/>
                  </a:cubicBezTo>
                  <a:cubicBezTo>
                    <a:pt x="0" y="9"/>
                    <a:pt x="0" y="9"/>
                    <a:pt x="0" y="10"/>
                  </a:cubicBezTo>
                  <a:cubicBezTo>
                    <a:pt x="1" y="10"/>
                    <a:pt x="1" y="11"/>
                    <a:pt x="1" y="11"/>
                  </a:cubicBezTo>
                  <a:cubicBezTo>
                    <a:pt x="2" y="11"/>
                    <a:pt x="2" y="12"/>
                    <a:pt x="3" y="12"/>
                  </a:cubicBezTo>
                  <a:cubicBezTo>
                    <a:pt x="3" y="12"/>
                    <a:pt x="3" y="12"/>
                    <a:pt x="3" y="12"/>
                  </a:cubicBezTo>
                  <a:cubicBezTo>
                    <a:pt x="4" y="17"/>
                    <a:pt x="4" y="17"/>
                    <a:pt x="4" y="17"/>
                  </a:cubicBezTo>
                  <a:cubicBezTo>
                    <a:pt x="3" y="17"/>
                    <a:pt x="3" y="17"/>
                    <a:pt x="3" y="17"/>
                  </a:cubicBezTo>
                  <a:cubicBezTo>
                    <a:pt x="2" y="17"/>
                    <a:pt x="1" y="17"/>
                    <a:pt x="1" y="17"/>
                  </a:cubicBezTo>
                  <a:cubicBezTo>
                    <a:pt x="1" y="17"/>
                    <a:pt x="1" y="17"/>
                    <a:pt x="1" y="17"/>
                  </a:cubicBezTo>
                  <a:cubicBezTo>
                    <a:pt x="1" y="17"/>
                    <a:pt x="0" y="18"/>
                    <a:pt x="0" y="18"/>
                  </a:cubicBezTo>
                  <a:cubicBezTo>
                    <a:pt x="0" y="18"/>
                    <a:pt x="0" y="18"/>
                    <a:pt x="0" y="19"/>
                  </a:cubicBezTo>
                  <a:cubicBezTo>
                    <a:pt x="0" y="19"/>
                    <a:pt x="0" y="19"/>
                    <a:pt x="1" y="19"/>
                  </a:cubicBezTo>
                  <a:cubicBezTo>
                    <a:pt x="1" y="19"/>
                    <a:pt x="2" y="20"/>
                    <a:pt x="2" y="20"/>
                  </a:cubicBezTo>
                  <a:cubicBezTo>
                    <a:pt x="3" y="20"/>
                    <a:pt x="4" y="20"/>
                    <a:pt x="4" y="20"/>
                  </a:cubicBezTo>
                  <a:cubicBezTo>
                    <a:pt x="5" y="22"/>
                    <a:pt x="5" y="22"/>
                    <a:pt x="5" y="22"/>
                  </a:cubicBezTo>
                  <a:cubicBezTo>
                    <a:pt x="5" y="23"/>
                    <a:pt x="5" y="23"/>
                    <a:pt x="5" y="23"/>
                  </a:cubicBezTo>
                  <a:cubicBezTo>
                    <a:pt x="6" y="23"/>
                    <a:pt x="6" y="23"/>
                    <a:pt x="6" y="22"/>
                  </a:cubicBezTo>
                  <a:cubicBezTo>
                    <a:pt x="6" y="20"/>
                    <a:pt x="6" y="20"/>
                    <a:pt x="6" y="20"/>
                  </a:cubicBezTo>
                  <a:cubicBezTo>
                    <a:pt x="6" y="20"/>
                    <a:pt x="7" y="19"/>
                    <a:pt x="7" y="19"/>
                  </a:cubicBezTo>
                  <a:cubicBezTo>
                    <a:pt x="8" y="22"/>
                    <a:pt x="8" y="22"/>
                    <a:pt x="8" y="22"/>
                  </a:cubicBezTo>
                  <a:cubicBezTo>
                    <a:pt x="8" y="22"/>
                    <a:pt x="8" y="23"/>
                    <a:pt x="8" y="23"/>
                  </a:cubicBezTo>
                  <a:cubicBezTo>
                    <a:pt x="9" y="23"/>
                    <a:pt x="9" y="22"/>
                    <a:pt x="9" y="22"/>
                  </a:cubicBezTo>
                  <a:cubicBezTo>
                    <a:pt x="9" y="19"/>
                    <a:pt x="9" y="19"/>
                    <a:pt x="9" y="19"/>
                  </a:cubicBezTo>
                  <a:cubicBezTo>
                    <a:pt x="9" y="19"/>
                    <a:pt x="9" y="18"/>
                    <a:pt x="10" y="18"/>
                  </a:cubicBezTo>
                  <a:cubicBezTo>
                    <a:pt x="10" y="18"/>
                    <a:pt x="11" y="17"/>
                    <a:pt x="11" y="17"/>
                  </a:cubicBezTo>
                  <a:cubicBezTo>
                    <a:pt x="11" y="16"/>
                    <a:pt x="11" y="15"/>
                    <a:pt x="11" y="14"/>
                  </a:cubicBezTo>
                  <a:cubicBezTo>
                    <a:pt x="11" y="13"/>
                    <a:pt x="11" y="12"/>
                    <a:pt x="10" y="11"/>
                  </a:cubicBezTo>
                  <a:cubicBezTo>
                    <a:pt x="9" y="11"/>
                    <a:pt x="8" y="10"/>
                    <a:pt x="8" y="10"/>
                  </a:cubicBezTo>
                  <a:close/>
                  <a:moveTo>
                    <a:pt x="7" y="16"/>
                  </a:moveTo>
                  <a:cubicBezTo>
                    <a:pt x="6" y="17"/>
                    <a:pt x="6" y="17"/>
                    <a:pt x="5" y="17"/>
                  </a:cubicBezTo>
                  <a:cubicBezTo>
                    <a:pt x="5" y="12"/>
                    <a:pt x="5" y="12"/>
                    <a:pt x="5" y="12"/>
                  </a:cubicBezTo>
                  <a:cubicBezTo>
                    <a:pt x="5" y="12"/>
                    <a:pt x="6" y="13"/>
                    <a:pt x="6" y="13"/>
                  </a:cubicBezTo>
                  <a:lnTo>
                    <a:pt x="7" y="16"/>
                  </a:lnTo>
                  <a:close/>
                  <a:moveTo>
                    <a:pt x="6" y="10"/>
                  </a:moveTo>
                  <a:cubicBezTo>
                    <a:pt x="5" y="9"/>
                    <a:pt x="5" y="9"/>
                    <a:pt x="4" y="9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5" y="5"/>
                    <a:pt x="5" y="5"/>
                  </a:cubicBezTo>
                  <a:lnTo>
                    <a:pt x="6" y="1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/>
            </a:p>
          </p:txBody>
        </p:sp>
        <p:sp>
          <p:nvSpPr>
            <p:cNvPr id="95" name="Freeform 93"/>
            <p:cNvSpPr>
              <a:spLocks noEditPoints="1"/>
            </p:cNvSpPr>
            <p:nvPr/>
          </p:nvSpPr>
          <p:spPr bwMode="auto">
            <a:xfrm>
              <a:off x="3522636" y="2845196"/>
              <a:ext cx="167514" cy="241608"/>
            </a:xfrm>
            <a:custGeom>
              <a:avLst/>
              <a:gdLst>
                <a:gd name="T0" fmla="*/ 47 w 48"/>
                <a:gd name="T1" fmla="*/ 21 h 69"/>
                <a:gd name="T2" fmla="*/ 21 w 48"/>
                <a:gd name="T3" fmla="*/ 1 h 69"/>
                <a:gd name="T4" fmla="*/ 2 w 48"/>
                <a:gd name="T5" fmla="*/ 26 h 69"/>
                <a:gd name="T6" fmla="*/ 21 w 48"/>
                <a:gd name="T7" fmla="*/ 46 h 69"/>
                <a:gd name="T8" fmla="*/ 23 w 48"/>
                <a:gd name="T9" fmla="*/ 65 h 69"/>
                <a:gd name="T10" fmla="*/ 28 w 48"/>
                <a:gd name="T11" fmla="*/ 69 h 69"/>
                <a:gd name="T12" fmla="*/ 32 w 48"/>
                <a:gd name="T13" fmla="*/ 68 h 69"/>
                <a:gd name="T14" fmla="*/ 35 w 48"/>
                <a:gd name="T15" fmla="*/ 63 h 69"/>
                <a:gd name="T16" fmla="*/ 33 w 48"/>
                <a:gd name="T17" fmla="*/ 44 h 69"/>
                <a:gd name="T18" fmla="*/ 47 w 48"/>
                <a:gd name="T19" fmla="*/ 21 h 69"/>
                <a:gd name="T20" fmla="*/ 26 w 48"/>
                <a:gd name="T21" fmla="*/ 39 h 69"/>
                <a:gd name="T22" fmla="*/ 8 w 48"/>
                <a:gd name="T23" fmla="*/ 25 h 69"/>
                <a:gd name="T24" fmla="*/ 22 w 48"/>
                <a:gd name="T25" fmla="*/ 8 h 69"/>
                <a:gd name="T26" fmla="*/ 40 w 48"/>
                <a:gd name="T27" fmla="*/ 22 h 69"/>
                <a:gd name="T28" fmla="*/ 26 w 48"/>
                <a:gd name="T29" fmla="*/ 39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48" h="69">
                  <a:moveTo>
                    <a:pt x="47" y="21"/>
                  </a:moveTo>
                  <a:cubicBezTo>
                    <a:pt x="45" y="8"/>
                    <a:pt x="34" y="0"/>
                    <a:pt x="21" y="1"/>
                  </a:cubicBezTo>
                  <a:cubicBezTo>
                    <a:pt x="9" y="3"/>
                    <a:pt x="0" y="14"/>
                    <a:pt x="2" y="26"/>
                  </a:cubicBezTo>
                  <a:cubicBezTo>
                    <a:pt x="3" y="36"/>
                    <a:pt x="11" y="44"/>
                    <a:pt x="21" y="46"/>
                  </a:cubicBezTo>
                  <a:cubicBezTo>
                    <a:pt x="23" y="65"/>
                    <a:pt x="23" y="65"/>
                    <a:pt x="23" y="65"/>
                  </a:cubicBezTo>
                  <a:cubicBezTo>
                    <a:pt x="23" y="67"/>
                    <a:pt x="25" y="69"/>
                    <a:pt x="28" y="69"/>
                  </a:cubicBezTo>
                  <a:cubicBezTo>
                    <a:pt x="32" y="68"/>
                    <a:pt x="32" y="68"/>
                    <a:pt x="32" y="68"/>
                  </a:cubicBezTo>
                  <a:cubicBezTo>
                    <a:pt x="34" y="68"/>
                    <a:pt x="36" y="66"/>
                    <a:pt x="35" y="63"/>
                  </a:cubicBezTo>
                  <a:cubicBezTo>
                    <a:pt x="33" y="44"/>
                    <a:pt x="33" y="44"/>
                    <a:pt x="33" y="44"/>
                  </a:cubicBezTo>
                  <a:cubicBezTo>
                    <a:pt x="42" y="40"/>
                    <a:pt x="48" y="31"/>
                    <a:pt x="47" y="21"/>
                  </a:cubicBezTo>
                  <a:close/>
                  <a:moveTo>
                    <a:pt x="26" y="39"/>
                  </a:moveTo>
                  <a:cubicBezTo>
                    <a:pt x="17" y="41"/>
                    <a:pt x="9" y="34"/>
                    <a:pt x="8" y="25"/>
                  </a:cubicBezTo>
                  <a:cubicBezTo>
                    <a:pt x="7" y="17"/>
                    <a:pt x="13" y="9"/>
                    <a:pt x="22" y="8"/>
                  </a:cubicBezTo>
                  <a:cubicBezTo>
                    <a:pt x="31" y="7"/>
                    <a:pt x="39" y="13"/>
                    <a:pt x="40" y="22"/>
                  </a:cubicBezTo>
                  <a:cubicBezTo>
                    <a:pt x="41" y="30"/>
                    <a:pt x="35" y="38"/>
                    <a:pt x="26" y="39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/>
            </a:p>
          </p:txBody>
        </p:sp>
        <p:sp>
          <p:nvSpPr>
            <p:cNvPr id="96" name="Freeform 94"/>
            <p:cNvSpPr/>
            <p:nvPr/>
          </p:nvSpPr>
          <p:spPr bwMode="auto">
            <a:xfrm>
              <a:off x="3482366" y="2803317"/>
              <a:ext cx="302815" cy="209393"/>
            </a:xfrm>
            <a:custGeom>
              <a:avLst/>
              <a:gdLst>
                <a:gd name="T0" fmla="*/ 71 w 87"/>
                <a:gd name="T1" fmla="*/ 1 h 60"/>
                <a:gd name="T2" fmla="*/ 10 w 87"/>
                <a:gd name="T3" fmla="*/ 9 h 60"/>
                <a:gd name="T4" fmla="*/ 1 w 87"/>
                <a:gd name="T5" fmla="*/ 21 h 60"/>
                <a:gd name="T6" fmla="*/ 4 w 87"/>
                <a:gd name="T7" fmla="*/ 50 h 60"/>
                <a:gd name="T8" fmla="*/ 16 w 87"/>
                <a:gd name="T9" fmla="*/ 60 h 60"/>
                <a:gd name="T10" fmla="*/ 20 w 87"/>
                <a:gd name="T11" fmla="*/ 59 h 60"/>
                <a:gd name="T12" fmla="*/ 16 w 87"/>
                <a:gd name="T13" fmla="*/ 55 h 60"/>
                <a:gd name="T14" fmla="*/ 16 w 87"/>
                <a:gd name="T15" fmla="*/ 55 h 60"/>
                <a:gd name="T16" fmla="*/ 9 w 87"/>
                <a:gd name="T17" fmla="*/ 50 h 60"/>
                <a:gd name="T18" fmla="*/ 5 w 87"/>
                <a:gd name="T19" fmla="*/ 20 h 60"/>
                <a:gd name="T20" fmla="*/ 10 w 87"/>
                <a:gd name="T21" fmla="*/ 13 h 60"/>
                <a:gd name="T22" fmla="*/ 71 w 87"/>
                <a:gd name="T23" fmla="*/ 6 h 60"/>
                <a:gd name="T24" fmla="*/ 78 w 87"/>
                <a:gd name="T25" fmla="*/ 11 h 60"/>
                <a:gd name="T26" fmla="*/ 82 w 87"/>
                <a:gd name="T27" fmla="*/ 41 h 60"/>
                <a:gd name="T28" fmla="*/ 77 w 87"/>
                <a:gd name="T29" fmla="*/ 48 h 60"/>
                <a:gd name="T30" fmla="*/ 61 w 87"/>
                <a:gd name="T31" fmla="*/ 49 h 60"/>
                <a:gd name="T32" fmla="*/ 57 w 87"/>
                <a:gd name="T33" fmla="*/ 55 h 60"/>
                <a:gd name="T34" fmla="*/ 77 w 87"/>
                <a:gd name="T35" fmla="*/ 52 h 60"/>
                <a:gd name="T36" fmla="*/ 86 w 87"/>
                <a:gd name="T37" fmla="*/ 40 h 60"/>
                <a:gd name="T38" fmla="*/ 83 w 87"/>
                <a:gd name="T39" fmla="*/ 10 h 60"/>
                <a:gd name="T40" fmla="*/ 71 w 87"/>
                <a:gd name="T41" fmla="*/ 1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87" h="60">
                  <a:moveTo>
                    <a:pt x="71" y="1"/>
                  </a:moveTo>
                  <a:cubicBezTo>
                    <a:pt x="10" y="9"/>
                    <a:pt x="10" y="9"/>
                    <a:pt x="10" y="9"/>
                  </a:cubicBezTo>
                  <a:cubicBezTo>
                    <a:pt x="4" y="9"/>
                    <a:pt x="0" y="15"/>
                    <a:pt x="1" y="21"/>
                  </a:cubicBezTo>
                  <a:cubicBezTo>
                    <a:pt x="4" y="50"/>
                    <a:pt x="4" y="50"/>
                    <a:pt x="4" y="50"/>
                  </a:cubicBezTo>
                  <a:cubicBezTo>
                    <a:pt x="5" y="56"/>
                    <a:pt x="10" y="60"/>
                    <a:pt x="16" y="60"/>
                  </a:cubicBezTo>
                  <a:cubicBezTo>
                    <a:pt x="20" y="59"/>
                    <a:pt x="20" y="59"/>
                    <a:pt x="20" y="59"/>
                  </a:cubicBezTo>
                  <a:cubicBezTo>
                    <a:pt x="19" y="58"/>
                    <a:pt x="17" y="57"/>
                    <a:pt x="16" y="55"/>
                  </a:cubicBezTo>
                  <a:cubicBezTo>
                    <a:pt x="16" y="55"/>
                    <a:pt x="16" y="55"/>
                    <a:pt x="16" y="55"/>
                  </a:cubicBezTo>
                  <a:cubicBezTo>
                    <a:pt x="12" y="55"/>
                    <a:pt x="9" y="53"/>
                    <a:pt x="9" y="50"/>
                  </a:cubicBezTo>
                  <a:cubicBezTo>
                    <a:pt x="5" y="20"/>
                    <a:pt x="5" y="20"/>
                    <a:pt x="5" y="20"/>
                  </a:cubicBezTo>
                  <a:cubicBezTo>
                    <a:pt x="5" y="17"/>
                    <a:pt x="7" y="14"/>
                    <a:pt x="10" y="13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5" y="5"/>
                    <a:pt x="78" y="8"/>
                    <a:pt x="78" y="11"/>
                  </a:cubicBezTo>
                  <a:cubicBezTo>
                    <a:pt x="82" y="41"/>
                    <a:pt x="82" y="41"/>
                    <a:pt x="82" y="41"/>
                  </a:cubicBezTo>
                  <a:cubicBezTo>
                    <a:pt x="82" y="44"/>
                    <a:pt x="80" y="47"/>
                    <a:pt x="77" y="48"/>
                  </a:cubicBezTo>
                  <a:cubicBezTo>
                    <a:pt x="61" y="49"/>
                    <a:pt x="61" y="49"/>
                    <a:pt x="61" y="49"/>
                  </a:cubicBezTo>
                  <a:cubicBezTo>
                    <a:pt x="60" y="51"/>
                    <a:pt x="59" y="53"/>
                    <a:pt x="57" y="55"/>
                  </a:cubicBezTo>
                  <a:cubicBezTo>
                    <a:pt x="77" y="52"/>
                    <a:pt x="77" y="52"/>
                    <a:pt x="77" y="52"/>
                  </a:cubicBezTo>
                  <a:cubicBezTo>
                    <a:pt x="83" y="51"/>
                    <a:pt x="87" y="46"/>
                    <a:pt x="86" y="40"/>
                  </a:cubicBezTo>
                  <a:cubicBezTo>
                    <a:pt x="83" y="10"/>
                    <a:pt x="83" y="10"/>
                    <a:pt x="83" y="10"/>
                  </a:cubicBezTo>
                  <a:cubicBezTo>
                    <a:pt x="82" y="5"/>
                    <a:pt x="77" y="0"/>
                    <a:pt x="7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/>
            </a:p>
          </p:txBody>
        </p:sp>
        <p:sp>
          <p:nvSpPr>
            <p:cNvPr id="97" name="Freeform 95"/>
            <p:cNvSpPr/>
            <p:nvPr/>
          </p:nvSpPr>
          <p:spPr bwMode="auto">
            <a:xfrm>
              <a:off x="953544" y="3524917"/>
              <a:ext cx="293151" cy="227112"/>
            </a:xfrm>
            <a:custGeom>
              <a:avLst/>
              <a:gdLst>
                <a:gd name="T0" fmla="*/ 84 w 84"/>
                <a:gd name="T1" fmla="*/ 1 h 65"/>
                <a:gd name="T2" fmla="*/ 45 w 84"/>
                <a:gd name="T3" fmla="*/ 51 h 65"/>
                <a:gd name="T4" fmla="*/ 28 w 84"/>
                <a:gd name="T5" fmla="*/ 38 h 65"/>
                <a:gd name="T6" fmla="*/ 2 w 84"/>
                <a:gd name="T7" fmla="*/ 65 h 65"/>
                <a:gd name="T8" fmla="*/ 0 w 84"/>
                <a:gd name="T9" fmla="*/ 52 h 65"/>
                <a:gd name="T10" fmla="*/ 27 w 84"/>
                <a:gd name="T11" fmla="*/ 26 h 65"/>
                <a:gd name="T12" fmla="*/ 44 w 84"/>
                <a:gd name="T13" fmla="*/ 39 h 65"/>
                <a:gd name="T14" fmla="*/ 83 w 84"/>
                <a:gd name="T15" fmla="*/ 1 h 65"/>
                <a:gd name="T16" fmla="*/ 84 w 84"/>
                <a:gd name="T17" fmla="*/ 1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4" h="65">
                  <a:moveTo>
                    <a:pt x="84" y="1"/>
                  </a:moveTo>
                  <a:cubicBezTo>
                    <a:pt x="45" y="51"/>
                    <a:pt x="45" y="51"/>
                    <a:pt x="45" y="51"/>
                  </a:cubicBezTo>
                  <a:cubicBezTo>
                    <a:pt x="28" y="38"/>
                    <a:pt x="28" y="38"/>
                    <a:pt x="28" y="38"/>
                  </a:cubicBezTo>
                  <a:cubicBezTo>
                    <a:pt x="2" y="65"/>
                    <a:pt x="2" y="65"/>
                    <a:pt x="2" y="65"/>
                  </a:cubicBezTo>
                  <a:cubicBezTo>
                    <a:pt x="0" y="52"/>
                    <a:pt x="0" y="52"/>
                    <a:pt x="0" y="52"/>
                  </a:cubicBezTo>
                  <a:cubicBezTo>
                    <a:pt x="27" y="26"/>
                    <a:pt x="27" y="26"/>
                    <a:pt x="27" y="26"/>
                  </a:cubicBezTo>
                  <a:cubicBezTo>
                    <a:pt x="44" y="39"/>
                    <a:pt x="44" y="39"/>
                    <a:pt x="44" y="39"/>
                  </a:cubicBezTo>
                  <a:cubicBezTo>
                    <a:pt x="83" y="1"/>
                    <a:pt x="83" y="1"/>
                    <a:pt x="83" y="1"/>
                  </a:cubicBezTo>
                  <a:cubicBezTo>
                    <a:pt x="83" y="1"/>
                    <a:pt x="84" y="0"/>
                    <a:pt x="8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/>
            </a:p>
          </p:txBody>
        </p:sp>
        <p:sp>
          <p:nvSpPr>
            <p:cNvPr id="98" name="Freeform 96"/>
            <p:cNvSpPr/>
            <p:nvPr/>
          </p:nvSpPr>
          <p:spPr bwMode="auto">
            <a:xfrm>
              <a:off x="1222533" y="3740755"/>
              <a:ext cx="6444" cy="17718"/>
            </a:xfrm>
            <a:custGeom>
              <a:avLst/>
              <a:gdLst>
                <a:gd name="T0" fmla="*/ 0 w 2"/>
                <a:gd name="T1" fmla="*/ 5 h 5"/>
                <a:gd name="T2" fmla="*/ 2 w 2"/>
                <a:gd name="T3" fmla="*/ 5 h 5"/>
                <a:gd name="T4" fmla="*/ 1 w 2"/>
                <a:gd name="T5" fmla="*/ 1 h 5"/>
                <a:gd name="T6" fmla="*/ 0 w 2"/>
                <a:gd name="T7" fmla="*/ 0 h 5"/>
                <a:gd name="T8" fmla="*/ 0 w 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5">
                  <a:moveTo>
                    <a:pt x="0" y="5"/>
                  </a:moveTo>
                  <a:cubicBezTo>
                    <a:pt x="1" y="5"/>
                    <a:pt x="1" y="5"/>
                    <a:pt x="2" y="5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0" y="0"/>
                    <a:pt x="0" y="0"/>
                  </a:cubicBezTo>
                  <a:lnTo>
                    <a:pt x="0" y="5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/>
            </a:p>
          </p:txBody>
        </p:sp>
        <p:sp>
          <p:nvSpPr>
            <p:cNvPr id="99" name="Freeform 97"/>
            <p:cNvSpPr/>
            <p:nvPr/>
          </p:nvSpPr>
          <p:spPr bwMode="auto">
            <a:xfrm>
              <a:off x="1217702" y="3713372"/>
              <a:ext cx="8053" cy="17718"/>
            </a:xfrm>
            <a:custGeom>
              <a:avLst/>
              <a:gdLst>
                <a:gd name="T0" fmla="*/ 0 w 2"/>
                <a:gd name="T1" fmla="*/ 4 h 5"/>
                <a:gd name="T2" fmla="*/ 2 w 2"/>
                <a:gd name="T3" fmla="*/ 5 h 5"/>
                <a:gd name="T4" fmla="*/ 1 w 2"/>
                <a:gd name="T5" fmla="*/ 0 h 5"/>
                <a:gd name="T6" fmla="*/ 0 w 2"/>
                <a:gd name="T7" fmla="*/ 1 h 5"/>
                <a:gd name="T8" fmla="*/ 0 w 2"/>
                <a:gd name="T9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5">
                  <a:moveTo>
                    <a:pt x="0" y="4"/>
                  </a:moveTo>
                  <a:cubicBezTo>
                    <a:pt x="1" y="5"/>
                    <a:pt x="1" y="5"/>
                    <a:pt x="2" y="5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0" y="0"/>
                    <a:pt x="0" y="1"/>
                  </a:cubicBezTo>
                  <a:lnTo>
                    <a:pt x="0" y="4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0" name="Freeform 98"/>
            <p:cNvSpPr>
              <a:spLocks noEditPoints="1"/>
            </p:cNvSpPr>
            <p:nvPr/>
          </p:nvSpPr>
          <p:spPr bwMode="auto">
            <a:xfrm>
              <a:off x="964820" y="3573239"/>
              <a:ext cx="312479" cy="257715"/>
            </a:xfrm>
            <a:custGeom>
              <a:avLst/>
              <a:gdLst>
                <a:gd name="T0" fmla="*/ 76 w 90"/>
                <a:gd name="T1" fmla="*/ 8 h 74"/>
                <a:gd name="T2" fmla="*/ 44 w 90"/>
                <a:gd name="T3" fmla="*/ 50 h 74"/>
                <a:gd name="T4" fmla="*/ 27 w 90"/>
                <a:gd name="T5" fmla="*/ 37 h 74"/>
                <a:gd name="T6" fmla="*/ 0 w 90"/>
                <a:gd name="T7" fmla="*/ 63 h 74"/>
                <a:gd name="T8" fmla="*/ 1 w 90"/>
                <a:gd name="T9" fmla="*/ 68 h 74"/>
                <a:gd name="T10" fmla="*/ 9 w 90"/>
                <a:gd name="T11" fmla="*/ 74 h 74"/>
                <a:gd name="T12" fmla="*/ 84 w 90"/>
                <a:gd name="T13" fmla="*/ 65 h 74"/>
                <a:gd name="T14" fmla="*/ 90 w 90"/>
                <a:gd name="T15" fmla="*/ 57 h 74"/>
                <a:gd name="T16" fmla="*/ 83 w 90"/>
                <a:gd name="T17" fmla="*/ 0 h 74"/>
                <a:gd name="T18" fmla="*/ 76 w 90"/>
                <a:gd name="T19" fmla="*/ 8 h 74"/>
                <a:gd name="T20" fmla="*/ 81 w 90"/>
                <a:gd name="T21" fmla="*/ 53 h 74"/>
                <a:gd name="T22" fmla="*/ 79 w 90"/>
                <a:gd name="T23" fmla="*/ 55 h 74"/>
                <a:gd name="T24" fmla="*/ 78 w 90"/>
                <a:gd name="T25" fmla="*/ 56 h 74"/>
                <a:gd name="T26" fmla="*/ 78 w 90"/>
                <a:gd name="T27" fmla="*/ 59 h 74"/>
                <a:gd name="T28" fmla="*/ 78 w 90"/>
                <a:gd name="T29" fmla="*/ 60 h 74"/>
                <a:gd name="T30" fmla="*/ 77 w 90"/>
                <a:gd name="T31" fmla="*/ 59 h 74"/>
                <a:gd name="T32" fmla="*/ 76 w 90"/>
                <a:gd name="T33" fmla="*/ 56 h 74"/>
                <a:gd name="T34" fmla="*/ 75 w 90"/>
                <a:gd name="T35" fmla="*/ 56 h 74"/>
                <a:gd name="T36" fmla="*/ 75 w 90"/>
                <a:gd name="T37" fmla="*/ 59 h 74"/>
                <a:gd name="T38" fmla="*/ 74 w 90"/>
                <a:gd name="T39" fmla="*/ 60 h 74"/>
                <a:gd name="T40" fmla="*/ 73 w 90"/>
                <a:gd name="T41" fmla="*/ 60 h 74"/>
                <a:gd name="T42" fmla="*/ 73 w 90"/>
                <a:gd name="T43" fmla="*/ 57 h 74"/>
                <a:gd name="T44" fmla="*/ 71 w 90"/>
                <a:gd name="T45" fmla="*/ 57 h 74"/>
                <a:gd name="T46" fmla="*/ 69 w 90"/>
                <a:gd name="T47" fmla="*/ 56 h 74"/>
                <a:gd name="T48" fmla="*/ 69 w 90"/>
                <a:gd name="T49" fmla="*/ 56 h 74"/>
                <a:gd name="T50" fmla="*/ 69 w 90"/>
                <a:gd name="T51" fmla="*/ 55 h 74"/>
                <a:gd name="T52" fmla="*/ 69 w 90"/>
                <a:gd name="T53" fmla="*/ 54 h 74"/>
                <a:gd name="T54" fmla="*/ 69 w 90"/>
                <a:gd name="T55" fmla="*/ 53 h 74"/>
                <a:gd name="T56" fmla="*/ 71 w 90"/>
                <a:gd name="T57" fmla="*/ 53 h 74"/>
                <a:gd name="T58" fmla="*/ 73 w 90"/>
                <a:gd name="T59" fmla="*/ 54 h 74"/>
                <a:gd name="T60" fmla="*/ 72 w 90"/>
                <a:gd name="T61" fmla="*/ 48 h 74"/>
                <a:gd name="T62" fmla="*/ 72 w 90"/>
                <a:gd name="T63" fmla="*/ 48 h 74"/>
                <a:gd name="T64" fmla="*/ 70 w 90"/>
                <a:gd name="T65" fmla="*/ 47 h 74"/>
                <a:gd name="T66" fmla="*/ 68 w 90"/>
                <a:gd name="T67" fmla="*/ 45 h 74"/>
                <a:gd name="T68" fmla="*/ 68 w 90"/>
                <a:gd name="T69" fmla="*/ 43 h 74"/>
                <a:gd name="T70" fmla="*/ 68 w 90"/>
                <a:gd name="T71" fmla="*/ 41 h 74"/>
                <a:gd name="T72" fmla="*/ 69 w 90"/>
                <a:gd name="T73" fmla="*/ 39 h 74"/>
                <a:gd name="T74" fmla="*/ 71 w 90"/>
                <a:gd name="T75" fmla="*/ 38 h 74"/>
                <a:gd name="T76" fmla="*/ 70 w 90"/>
                <a:gd name="T77" fmla="*/ 35 h 74"/>
                <a:gd name="T78" fmla="*/ 71 w 90"/>
                <a:gd name="T79" fmla="*/ 34 h 74"/>
                <a:gd name="T80" fmla="*/ 72 w 90"/>
                <a:gd name="T81" fmla="*/ 35 h 74"/>
                <a:gd name="T82" fmla="*/ 72 w 90"/>
                <a:gd name="T83" fmla="*/ 38 h 74"/>
                <a:gd name="T84" fmla="*/ 74 w 90"/>
                <a:gd name="T85" fmla="*/ 37 h 74"/>
                <a:gd name="T86" fmla="*/ 74 w 90"/>
                <a:gd name="T87" fmla="*/ 37 h 74"/>
                <a:gd name="T88" fmla="*/ 74 w 90"/>
                <a:gd name="T89" fmla="*/ 35 h 74"/>
                <a:gd name="T90" fmla="*/ 74 w 90"/>
                <a:gd name="T91" fmla="*/ 34 h 74"/>
                <a:gd name="T92" fmla="*/ 75 w 90"/>
                <a:gd name="T93" fmla="*/ 35 h 74"/>
                <a:gd name="T94" fmla="*/ 76 w 90"/>
                <a:gd name="T95" fmla="*/ 37 h 74"/>
                <a:gd name="T96" fmla="*/ 77 w 90"/>
                <a:gd name="T97" fmla="*/ 37 h 74"/>
                <a:gd name="T98" fmla="*/ 78 w 90"/>
                <a:gd name="T99" fmla="*/ 37 h 74"/>
                <a:gd name="T100" fmla="*/ 78 w 90"/>
                <a:gd name="T101" fmla="*/ 37 h 74"/>
                <a:gd name="T102" fmla="*/ 79 w 90"/>
                <a:gd name="T103" fmla="*/ 38 h 74"/>
                <a:gd name="T104" fmla="*/ 79 w 90"/>
                <a:gd name="T105" fmla="*/ 39 h 74"/>
                <a:gd name="T106" fmla="*/ 78 w 90"/>
                <a:gd name="T107" fmla="*/ 40 h 74"/>
                <a:gd name="T108" fmla="*/ 78 w 90"/>
                <a:gd name="T109" fmla="*/ 40 h 74"/>
                <a:gd name="T110" fmla="*/ 76 w 90"/>
                <a:gd name="T111" fmla="*/ 40 h 74"/>
                <a:gd name="T112" fmla="*/ 76 w 90"/>
                <a:gd name="T113" fmla="*/ 40 h 74"/>
                <a:gd name="T114" fmla="*/ 77 w 90"/>
                <a:gd name="T115" fmla="*/ 46 h 74"/>
                <a:gd name="T116" fmla="*/ 79 w 90"/>
                <a:gd name="T117" fmla="*/ 47 h 74"/>
                <a:gd name="T118" fmla="*/ 81 w 90"/>
                <a:gd name="T119" fmla="*/ 50 h 74"/>
                <a:gd name="T120" fmla="*/ 81 w 90"/>
                <a:gd name="T121" fmla="*/ 53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90" h="74">
                  <a:moveTo>
                    <a:pt x="76" y="8"/>
                  </a:moveTo>
                  <a:cubicBezTo>
                    <a:pt x="44" y="50"/>
                    <a:pt x="44" y="50"/>
                    <a:pt x="44" y="50"/>
                  </a:cubicBezTo>
                  <a:cubicBezTo>
                    <a:pt x="27" y="37"/>
                    <a:pt x="27" y="37"/>
                    <a:pt x="27" y="37"/>
                  </a:cubicBezTo>
                  <a:cubicBezTo>
                    <a:pt x="0" y="63"/>
                    <a:pt x="0" y="63"/>
                    <a:pt x="0" y="63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73"/>
                    <a:pt x="9" y="74"/>
                    <a:pt x="9" y="74"/>
                  </a:cubicBezTo>
                  <a:cubicBezTo>
                    <a:pt x="9" y="74"/>
                    <a:pt x="77" y="66"/>
                    <a:pt x="84" y="65"/>
                  </a:cubicBezTo>
                  <a:cubicBezTo>
                    <a:pt x="90" y="64"/>
                    <a:pt x="90" y="57"/>
                    <a:pt x="90" y="57"/>
                  </a:cubicBezTo>
                  <a:cubicBezTo>
                    <a:pt x="83" y="0"/>
                    <a:pt x="83" y="0"/>
                    <a:pt x="83" y="0"/>
                  </a:cubicBezTo>
                  <a:lnTo>
                    <a:pt x="76" y="8"/>
                  </a:lnTo>
                  <a:close/>
                  <a:moveTo>
                    <a:pt x="81" y="53"/>
                  </a:moveTo>
                  <a:cubicBezTo>
                    <a:pt x="80" y="54"/>
                    <a:pt x="80" y="54"/>
                    <a:pt x="79" y="55"/>
                  </a:cubicBezTo>
                  <a:cubicBezTo>
                    <a:pt x="79" y="55"/>
                    <a:pt x="78" y="55"/>
                    <a:pt x="78" y="56"/>
                  </a:cubicBezTo>
                  <a:cubicBezTo>
                    <a:pt x="78" y="59"/>
                    <a:pt x="78" y="59"/>
                    <a:pt x="78" y="59"/>
                  </a:cubicBezTo>
                  <a:cubicBezTo>
                    <a:pt x="78" y="59"/>
                    <a:pt x="78" y="60"/>
                    <a:pt x="78" y="60"/>
                  </a:cubicBezTo>
                  <a:cubicBezTo>
                    <a:pt x="77" y="60"/>
                    <a:pt x="77" y="60"/>
                    <a:pt x="77" y="59"/>
                  </a:cubicBezTo>
                  <a:cubicBezTo>
                    <a:pt x="76" y="56"/>
                    <a:pt x="76" y="56"/>
                    <a:pt x="76" y="56"/>
                  </a:cubicBezTo>
                  <a:cubicBezTo>
                    <a:pt x="76" y="56"/>
                    <a:pt x="75" y="56"/>
                    <a:pt x="75" y="56"/>
                  </a:cubicBezTo>
                  <a:cubicBezTo>
                    <a:pt x="75" y="59"/>
                    <a:pt x="75" y="59"/>
                    <a:pt x="75" y="59"/>
                  </a:cubicBezTo>
                  <a:cubicBezTo>
                    <a:pt x="75" y="60"/>
                    <a:pt x="75" y="60"/>
                    <a:pt x="74" y="60"/>
                  </a:cubicBezTo>
                  <a:cubicBezTo>
                    <a:pt x="74" y="60"/>
                    <a:pt x="73" y="60"/>
                    <a:pt x="73" y="60"/>
                  </a:cubicBezTo>
                  <a:cubicBezTo>
                    <a:pt x="73" y="57"/>
                    <a:pt x="73" y="57"/>
                    <a:pt x="73" y="57"/>
                  </a:cubicBezTo>
                  <a:cubicBezTo>
                    <a:pt x="72" y="57"/>
                    <a:pt x="71" y="57"/>
                    <a:pt x="71" y="57"/>
                  </a:cubicBezTo>
                  <a:cubicBezTo>
                    <a:pt x="70" y="56"/>
                    <a:pt x="69" y="56"/>
                    <a:pt x="69" y="56"/>
                  </a:cubicBezTo>
                  <a:cubicBezTo>
                    <a:pt x="69" y="56"/>
                    <a:pt x="69" y="56"/>
                    <a:pt x="69" y="56"/>
                  </a:cubicBezTo>
                  <a:cubicBezTo>
                    <a:pt x="69" y="55"/>
                    <a:pt x="69" y="55"/>
                    <a:pt x="69" y="55"/>
                  </a:cubicBezTo>
                  <a:cubicBezTo>
                    <a:pt x="69" y="54"/>
                    <a:pt x="69" y="54"/>
                    <a:pt x="69" y="54"/>
                  </a:cubicBezTo>
                  <a:cubicBezTo>
                    <a:pt x="69" y="53"/>
                    <a:pt x="69" y="53"/>
                    <a:pt x="69" y="53"/>
                  </a:cubicBezTo>
                  <a:cubicBezTo>
                    <a:pt x="70" y="53"/>
                    <a:pt x="70" y="53"/>
                    <a:pt x="71" y="53"/>
                  </a:cubicBezTo>
                  <a:cubicBezTo>
                    <a:pt x="72" y="54"/>
                    <a:pt x="72" y="54"/>
                    <a:pt x="73" y="54"/>
                  </a:cubicBezTo>
                  <a:cubicBezTo>
                    <a:pt x="72" y="48"/>
                    <a:pt x="72" y="48"/>
                    <a:pt x="72" y="48"/>
                  </a:cubicBezTo>
                  <a:cubicBezTo>
                    <a:pt x="72" y="48"/>
                    <a:pt x="72" y="48"/>
                    <a:pt x="72" y="48"/>
                  </a:cubicBezTo>
                  <a:cubicBezTo>
                    <a:pt x="71" y="47"/>
                    <a:pt x="70" y="47"/>
                    <a:pt x="70" y="47"/>
                  </a:cubicBezTo>
                  <a:cubicBezTo>
                    <a:pt x="69" y="46"/>
                    <a:pt x="69" y="46"/>
                    <a:pt x="68" y="45"/>
                  </a:cubicBezTo>
                  <a:cubicBezTo>
                    <a:pt x="68" y="45"/>
                    <a:pt x="68" y="44"/>
                    <a:pt x="68" y="43"/>
                  </a:cubicBezTo>
                  <a:cubicBezTo>
                    <a:pt x="68" y="42"/>
                    <a:pt x="68" y="42"/>
                    <a:pt x="68" y="41"/>
                  </a:cubicBezTo>
                  <a:cubicBezTo>
                    <a:pt x="68" y="40"/>
                    <a:pt x="68" y="40"/>
                    <a:pt x="69" y="39"/>
                  </a:cubicBezTo>
                  <a:cubicBezTo>
                    <a:pt x="69" y="39"/>
                    <a:pt x="70" y="39"/>
                    <a:pt x="71" y="38"/>
                  </a:cubicBezTo>
                  <a:cubicBezTo>
                    <a:pt x="70" y="35"/>
                    <a:pt x="70" y="35"/>
                    <a:pt x="70" y="35"/>
                  </a:cubicBezTo>
                  <a:cubicBezTo>
                    <a:pt x="70" y="35"/>
                    <a:pt x="71" y="35"/>
                    <a:pt x="71" y="34"/>
                  </a:cubicBezTo>
                  <a:cubicBezTo>
                    <a:pt x="72" y="34"/>
                    <a:pt x="72" y="35"/>
                    <a:pt x="72" y="35"/>
                  </a:cubicBezTo>
                  <a:cubicBezTo>
                    <a:pt x="72" y="38"/>
                    <a:pt x="72" y="38"/>
                    <a:pt x="72" y="38"/>
                  </a:cubicBezTo>
                  <a:cubicBezTo>
                    <a:pt x="73" y="38"/>
                    <a:pt x="73" y="37"/>
                    <a:pt x="74" y="37"/>
                  </a:cubicBezTo>
                  <a:cubicBezTo>
                    <a:pt x="74" y="37"/>
                    <a:pt x="74" y="37"/>
                    <a:pt x="74" y="37"/>
                  </a:cubicBezTo>
                  <a:cubicBezTo>
                    <a:pt x="74" y="35"/>
                    <a:pt x="74" y="35"/>
                    <a:pt x="74" y="35"/>
                  </a:cubicBezTo>
                  <a:cubicBezTo>
                    <a:pt x="74" y="35"/>
                    <a:pt x="74" y="34"/>
                    <a:pt x="74" y="34"/>
                  </a:cubicBezTo>
                  <a:cubicBezTo>
                    <a:pt x="75" y="34"/>
                    <a:pt x="75" y="34"/>
                    <a:pt x="75" y="35"/>
                  </a:cubicBezTo>
                  <a:cubicBezTo>
                    <a:pt x="76" y="37"/>
                    <a:pt x="76" y="37"/>
                    <a:pt x="76" y="37"/>
                  </a:cubicBezTo>
                  <a:cubicBezTo>
                    <a:pt x="76" y="37"/>
                    <a:pt x="77" y="37"/>
                    <a:pt x="77" y="37"/>
                  </a:cubicBezTo>
                  <a:cubicBezTo>
                    <a:pt x="77" y="37"/>
                    <a:pt x="78" y="37"/>
                    <a:pt x="78" y="37"/>
                  </a:cubicBezTo>
                  <a:cubicBezTo>
                    <a:pt x="78" y="37"/>
                    <a:pt x="78" y="37"/>
                    <a:pt x="78" y="37"/>
                  </a:cubicBezTo>
                  <a:cubicBezTo>
                    <a:pt x="79" y="37"/>
                    <a:pt x="79" y="38"/>
                    <a:pt x="79" y="38"/>
                  </a:cubicBezTo>
                  <a:cubicBezTo>
                    <a:pt x="79" y="38"/>
                    <a:pt x="79" y="39"/>
                    <a:pt x="79" y="39"/>
                  </a:cubicBezTo>
                  <a:cubicBezTo>
                    <a:pt x="79" y="39"/>
                    <a:pt x="79" y="40"/>
                    <a:pt x="78" y="40"/>
                  </a:cubicBezTo>
                  <a:cubicBezTo>
                    <a:pt x="78" y="40"/>
                    <a:pt x="78" y="40"/>
                    <a:pt x="78" y="40"/>
                  </a:cubicBezTo>
                  <a:cubicBezTo>
                    <a:pt x="78" y="40"/>
                    <a:pt x="77" y="40"/>
                    <a:pt x="76" y="40"/>
                  </a:cubicBezTo>
                  <a:cubicBezTo>
                    <a:pt x="76" y="40"/>
                    <a:pt x="76" y="40"/>
                    <a:pt x="76" y="40"/>
                  </a:cubicBezTo>
                  <a:cubicBezTo>
                    <a:pt x="77" y="46"/>
                    <a:pt x="77" y="46"/>
                    <a:pt x="77" y="46"/>
                  </a:cubicBezTo>
                  <a:cubicBezTo>
                    <a:pt x="78" y="46"/>
                    <a:pt x="79" y="46"/>
                    <a:pt x="79" y="47"/>
                  </a:cubicBezTo>
                  <a:cubicBezTo>
                    <a:pt x="80" y="48"/>
                    <a:pt x="81" y="49"/>
                    <a:pt x="81" y="50"/>
                  </a:cubicBezTo>
                  <a:cubicBezTo>
                    <a:pt x="81" y="51"/>
                    <a:pt x="81" y="52"/>
                    <a:pt x="81" y="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1" name="Freeform 99"/>
            <p:cNvSpPr/>
            <p:nvPr/>
          </p:nvSpPr>
          <p:spPr bwMode="auto">
            <a:xfrm>
              <a:off x="3822229" y="2194467"/>
              <a:ext cx="248050" cy="191676"/>
            </a:xfrm>
            <a:custGeom>
              <a:avLst/>
              <a:gdLst>
                <a:gd name="T0" fmla="*/ 71 w 71"/>
                <a:gd name="T1" fmla="*/ 2 h 55"/>
                <a:gd name="T2" fmla="*/ 38 w 71"/>
                <a:gd name="T3" fmla="*/ 43 h 55"/>
                <a:gd name="T4" fmla="*/ 24 w 71"/>
                <a:gd name="T5" fmla="*/ 32 h 55"/>
                <a:gd name="T6" fmla="*/ 1 w 71"/>
                <a:gd name="T7" fmla="*/ 55 h 55"/>
                <a:gd name="T8" fmla="*/ 0 w 71"/>
                <a:gd name="T9" fmla="*/ 45 h 55"/>
                <a:gd name="T10" fmla="*/ 23 w 71"/>
                <a:gd name="T11" fmla="*/ 22 h 55"/>
                <a:gd name="T12" fmla="*/ 37 w 71"/>
                <a:gd name="T13" fmla="*/ 34 h 55"/>
                <a:gd name="T14" fmla="*/ 70 w 71"/>
                <a:gd name="T15" fmla="*/ 1 h 55"/>
                <a:gd name="T16" fmla="*/ 71 w 71"/>
                <a:gd name="T17" fmla="*/ 2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1" h="55">
                  <a:moveTo>
                    <a:pt x="71" y="2"/>
                  </a:moveTo>
                  <a:cubicBezTo>
                    <a:pt x="38" y="43"/>
                    <a:pt x="38" y="43"/>
                    <a:pt x="38" y="43"/>
                  </a:cubicBezTo>
                  <a:cubicBezTo>
                    <a:pt x="24" y="32"/>
                    <a:pt x="24" y="32"/>
                    <a:pt x="24" y="32"/>
                  </a:cubicBezTo>
                  <a:cubicBezTo>
                    <a:pt x="1" y="55"/>
                    <a:pt x="1" y="55"/>
                    <a:pt x="1" y="55"/>
                  </a:cubicBezTo>
                  <a:cubicBezTo>
                    <a:pt x="0" y="45"/>
                    <a:pt x="0" y="45"/>
                    <a:pt x="0" y="45"/>
                  </a:cubicBezTo>
                  <a:cubicBezTo>
                    <a:pt x="23" y="22"/>
                    <a:pt x="23" y="22"/>
                    <a:pt x="23" y="22"/>
                  </a:cubicBezTo>
                  <a:cubicBezTo>
                    <a:pt x="37" y="34"/>
                    <a:pt x="37" y="34"/>
                    <a:pt x="37" y="34"/>
                  </a:cubicBezTo>
                  <a:cubicBezTo>
                    <a:pt x="70" y="1"/>
                    <a:pt x="70" y="1"/>
                    <a:pt x="70" y="1"/>
                  </a:cubicBezTo>
                  <a:cubicBezTo>
                    <a:pt x="70" y="1"/>
                    <a:pt x="71" y="0"/>
                    <a:pt x="71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2" name="Freeform 100"/>
            <p:cNvSpPr/>
            <p:nvPr/>
          </p:nvSpPr>
          <p:spPr bwMode="auto">
            <a:xfrm>
              <a:off x="4049339" y="2379698"/>
              <a:ext cx="6444" cy="12886"/>
            </a:xfrm>
            <a:custGeom>
              <a:avLst/>
              <a:gdLst>
                <a:gd name="T0" fmla="*/ 0 w 2"/>
                <a:gd name="T1" fmla="*/ 4 h 4"/>
                <a:gd name="T2" fmla="*/ 2 w 2"/>
                <a:gd name="T3" fmla="*/ 4 h 4"/>
                <a:gd name="T4" fmla="*/ 1 w 2"/>
                <a:gd name="T5" fmla="*/ 1 h 4"/>
                <a:gd name="T6" fmla="*/ 0 w 2"/>
                <a:gd name="T7" fmla="*/ 0 h 4"/>
                <a:gd name="T8" fmla="*/ 0 w 2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4">
                  <a:moveTo>
                    <a:pt x="0" y="4"/>
                  </a:moveTo>
                  <a:cubicBezTo>
                    <a:pt x="1" y="4"/>
                    <a:pt x="1" y="4"/>
                    <a:pt x="2" y="4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0"/>
                    <a:pt x="0" y="0"/>
                    <a:pt x="0" y="0"/>
                  </a:cubicBezTo>
                  <a:lnTo>
                    <a:pt x="0" y="4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3" name="Freeform 101"/>
            <p:cNvSpPr/>
            <p:nvPr/>
          </p:nvSpPr>
          <p:spPr bwMode="auto">
            <a:xfrm>
              <a:off x="4046117" y="2353927"/>
              <a:ext cx="6444" cy="14497"/>
            </a:xfrm>
            <a:custGeom>
              <a:avLst/>
              <a:gdLst>
                <a:gd name="T0" fmla="*/ 0 w 2"/>
                <a:gd name="T1" fmla="*/ 4 h 4"/>
                <a:gd name="T2" fmla="*/ 2 w 2"/>
                <a:gd name="T3" fmla="*/ 4 h 4"/>
                <a:gd name="T4" fmla="*/ 1 w 2"/>
                <a:gd name="T5" fmla="*/ 0 h 4"/>
                <a:gd name="T6" fmla="*/ 0 w 2"/>
                <a:gd name="T7" fmla="*/ 1 h 4"/>
                <a:gd name="T8" fmla="*/ 0 w 2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4">
                  <a:moveTo>
                    <a:pt x="0" y="4"/>
                  </a:moveTo>
                  <a:cubicBezTo>
                    <a:pt x="1" y="4"/>
                    <a:pt x="1" y="4"/>
                    <a:pt x="2" y="4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0" y="1"/>
                    <a:pt x="0" y="1"/>
                  </a:cubicBezTo>
                  <a:lnTo>
                    <a:pt x="0" y="4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4" name="Freeform 102"/>
            <p:cNvSpPr>
              <a:spLocks noEditPoints="1"/>
            </p:cNvSpPr>
            <p:nvPr/>
          </p:nvSpPr>
          <p:spPr bwMode="auto">
            <a:xfrm>
              <a:off x="3833504" y="2236345"/>
              <a:ext cx="264158" cy="219057"/>
            </a:xfrm>
            <a:custGeom>
              <a:avLst/>
              <a:gdLst>
                <a:gd name="T0" fmla="*/ 64 w 76"/>
                <a:gd name="T1" fmla="*/ 8 h 63"/>
                <a:gd name="T2" fmla="*/ 37 w 76"/>
                <a:gd name="T3" fmla="*/ 43 h 63"/>
                <a:gd name="T4" fmla="*/ 22 w 76"/>
                <a:gd name="T5" fmla="*/ 32 h 63"/>
                <a:gd name="T6" fmla="*/ 0 w 76"/>
                <a:gd name="T7" fmla="*/ 54 h 63"/>
                <a:gd name="T8" fmla="*/ 0 w 76"/>
                <a:gd name="T9" fmla="*/ 58 h 63"/>
                <a:gd name="T10" fmla="*/ 7 w 76"/>
                <a:gd name="T11" fmla="*/ 63 h 63"/>
                <a:gd name="T12" fmla="*/ 70 w 76"/>
                <a:gd name="T13" fmla="*/ 55 h 63"/>
                <a:gd name="T14" fmla="*/ 75 w 76"/>
                <a:gd name="T15" fmla="*/ 48 h 63"/>
                <a:gd name="T16" fmla="*/ 70 w 76"/>
                <a:gd name="T17" fmla="*/ 0 h 63"/>
                <a:gd name="T18" fmla="*/ 64 w 76"/>
                <a:gd name="T19" fmla="*/ 8 h 63"/>
                <a:gd name="T20" fmla="*/ 68 w 76"/>
                <a:gd name="T21" fmla="*/ 45 h 63"/>
                <a:gd name="T22" fmla="*/ 67 w 76"/>
                <a:gd name="T23" fmla="*/ 47 h 63"/>
                <a:gd name="T24" fmla="*/ 65 w 76"/>
                <a:gd name="T25" fmla="*/ 47 h 63"/>
                <a:gd name="T26" fmla="*/ 66 w 76"/>
                <a:gd name="T27" fmla="*/ 50 h 63"/>
                <a:gd name="T28" fmla="*/ 65 w 76"/>
                <a:gd name="T29" fmla="*/ 51 h 63"/>
                <a:gd name="T30" fmla="*/ 64 w 76"/>
                <a:gd name="T31" fmla="*/ 50 h 63"/>
                <a:gd name="T32" fmla="*/ 64 w 76"/>
                <a:gd name="T33" fmla="*/ 48 h 63"/>
                <a:gd name="T34" fmla="*/ 63 w 76"/>
                <a:gd name="T35" fmla="*/ 48 h 63"/>
                <a:gd name="T36" fmla="*/ 63 w 76"/>
                <a:gd name="T37" fmla="*/ 50 h 63"/>
                <a:gd name="T38" fmla="*/ 62 w 76"/>
                <a:gd name="T39" fmla="*/ 51 h 63"/>
                <a:gd name="T40" fmla="*/ 62 w 76"/>
                <a:gd name="T41" fmla="*/ 51 h 63"/>
                <a:gd name="T42" fmla="*/ 61 w 76"/>
                <a:gd name="T43" fmla="*/ 48 h 63"/>
                <a:gd name="T44" fmla="*/ 59 w 76"/>
                <a:gd name="T45" fmla="*/ 48 h 63"/>
                <a:gd name="T46" fmla="*/ 58 w 76"/>
                <a:gd name="T47" fmla="*/ 48 h 63"/>
                <a:gd name="T48" fmla="*/ 58 w 76"/>
                <a:gd name="T49" fmla="*/ 47 h 63"/>
                <a:gd name="T50" fmla="*/ 58 w 76"/>
                <a:gd name="T51" fmla="*/ 46 h 63"/>
                <a:gd name="T52" fmla="*/ 58 w 76"/>
                <a:gd name="T53" fmla="*/ 46 h 63"/>
                <a:gd name="T54" fmla="*/ 58 w 76"/>
                <a:gd name="T55" fmla="*/ 45 h 63"/>
                <a:gd name="T56" fmla="*/ 60 w 76"/>
                <a:gd name="T57" fmla="*/ 46 h 63"/>
                <a:gd name="T58" fmla="*/ 61 w 76"/>
                <a:gd name="T59" fmla="*/ 46 h 63"/>
                <a:gd name="T60" fmla="*/ 60 w 76"/>
                <a:gd name="T61" fmla="*/ 41 h 63"/>
                <a:gd name="T62" fmla="*/ 60 w 76"/>
                <a:gd name="T63" fmla="*/ 40 h 63"/>
                <a:gd name="T64" fmla="*/ 58 w 76"/>
                <a:gd name="T65" fmla="*/ 40 h 63"/>
                <a:gd name="T66" fmla="*/ 57 w 76"/>
                <a:gd name="T67" fmla="*/ 39 h 63"/>
                <a:gd name="T68" fmla="*/ 57 w 76"/>
                <a:gd name="T69" fmla="*/ 37 h 63"/>
                <a:gd name="T70" fmla="*/ 57 w 76"/>
                <a:gd name="T71" fmla="*/ 35 h 63"/>
                <a:gd name="T72" fmla="*/ 58 w 76"/>
                <a:gd name="T73" fmla="*/ 34 h 63"/>
                <a:gd name="T74" fmla="*/ 59 w 76"/>
                <a:gd name="T75" fmla="*/ 33 h 63"/>
                <a:gd name="T76" fmla="*/ 59 w 76"/>
                <a:gd name="T77" fmla="*/ 30 h 63"/>
                <a:gd name="T78" fmla="*/ 60 w 76"/>
                <a:gd name="T79" fmla="*/ 29 h 63"/>
                <a:gd name="T80" fmla="*/ 60 w 76"/>
                <a:gd name="T81" fmla="*/ 30 h 63"/>
                <a:gd name="T82" fmla="*/ 61 w 76"/>
                <a:gd name="T83" fmla="*/ 32 h 63"/>
                <a:gd name="T84" fmla="*/ 62 w 76"/>
                <a:gd name="T85" fmla="*/ 32 h 63"/>
                <a:gd name="T86" fmla="*/ 62 w 76"/>
                <a:gd name="T87" fmla="*/ 32 h 63"/>
                <a:gd name="T88" fmla="*/ 62 w 76"/>
                <a:gd name="T89" fmla="*/ 30 h 63"/>
                <a:gd name="T90" fmla="*/ 62 w 76"/>
                <a:gd name="T91" fmla="*/ 29 h 63"/>
                <a:gd name="T92" fmla="*/ 63 w 76"/>
                <a:gd name="T93" fmla="*/ 30 h 63"/>
                <a:gd name="T94" fmla="*/ 64 w 76"/>
                <a:gd name="T95" fmla="*/ 32 h 63"/>
                <a:gd name="T96" fmla="*/ 65 w 76"/>
                <a:gd name="T97" fmla="*/ 32 h 63"/>
                <a:gd name="T98" fmla="*/ 65 w 76"/>
                <a:gd name="T99" fmla="*/ 32 h 63"/>
                <a:gd name="T100" fmla="*/ 66 w 76"/>
                <a:gd name="T101" fmla="*/ 32 h 63"/>
                <a:gd name="T102" fmla="*/ 66 w 76"/>
                <a:gd name="T103" fmla="*/ 32 h 63"/>
                <a:gd name="T104" fmla="*/ 66 w 76"/>
                <a:gd name="T105" fmla="*/ 33 h 63"/>
                <a:gd name="T106" fmla="*/ 66 w 76"/>
                <a:gd name="T107" fmla="*/ 34 h 63"/>
                <a:gd name="T108" fmla="*/ 65 w 76"/>
                <a:gd name="T109" fmla="*/ 34 h 63"/>
                <a:gd name="T110" fmla="*/ 64 w 76"/>
                <a:gd name="T111" fmla="*/ 34 h 63"/>
                <a:gd name="T112" fmla="*/ 64 w 76"/>
                <a:gd name="T113" fmla="*/ 34 h 63"/>
                <a:gd name="T114" fmla="*/ 64 w 76"/>
                <a:gd name="T115" fmla="*/ 39 h 63"/>
                <a:gd name="T116" fmla="*/ 67 w 76"/>
                <a:gd name="T117" fmla="*/ 40 h 63"/>
                <a:gd name="T118" fmla="*/ 68 w 76"/>
                <a:gd name="T119" fmla="*/ 43 h 63"/>
                <a:gd name="T120" fmla="*/ 68 w 76"/>
                <a:gd name="T121" fmla="*/ 45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76" h="63">
                  <a:moveTo>
                    <a:pt x="64" y="8"/>
                  </a:moveTo>
                  <a:cubicBezTo>
                    <a:pt x="37" y="43"/>
                    <a:pt x="37" y="43"/>
                    <a:pt x="37" y="43"/>
                  </a:cubicBezTo>
                  <a:cubicBezTo>
                    <a:pt x="22" y="32"/>
                    <a:pt x="22" y="32"/>
                    <a:pt x="22" y="32"/>
                  </a:cubicBezTo>
                  <a:cubicBezTo>
                    <a:pt x="0" y="54"/>
                    <a:pt x="0" y="54"/>
                    <a:pt x="0" y="54"/>
                  </a:cubicBezTo>
                  <a:cubicBezTo>
                    <a:pt x="0" y="58"/>
                    <a:pt x="0" y="58"/>
                    <a:pt x="0" y="58"/>
                  </a:cubicBezTo>
                  <a:cubicBezTo>
                    <a:pt x="1" y="62"/>
                    <a:pt x="7" y="63"/>
                    <a:pt x="7" y="63"/>
                  </a:cubicBezTo>
                  <a:cubicBezTo>
                    <a:pt x="7" y="63"/>
                    <a:pt x="65" y="56"/>
                    <a:pt x="70" y="55"/>
                  </a:cubicBezTo>
                  <a:cubicBezTo>
                    <a:pt x="76" y="55"/>
                    <a:pt x="75" y="48"/>
                    <a:pt x="75" y="48"/>
                  </a:cubicBezTo>
                  <a:cubicBezTo>
                    <a:pt x="70" y="0"/>
                    <a:pt x="70" y="0"/>
                    <a:pt x="70" y="0"/>
                  </a:cubicBezTo>
                  <a:lnTo>
                    <a:pt x="64" y="8"/>
                  </a:lnTo>
                  <a:close/>
                  <a:moveTo>
                    <a:pt x="68" y="45"/>
                  </a:moveTo>
                  <a:cubicBezTo>
                    <a:pt x="67" y="46"/>
                    <a:pt x="67" y="46"/>
                    <a:pt x="67" y="47"/>
                  </a:cubicBezTo>
                  <a:cubicBezTo>
                    <a:pt x="66" y="47"/>
                    <a:pt x="66" y="47"/>
                    <a:pt x="65" y="47"/>
                  </a:cubicBezTo>
                  <a:cubicBezTo>
                    <a:pt x="66" y="50"/>
                    <a:pt x="66" y="50"/>
                    <a:pt x="66" y="50"/>
                  </a:cubicBezTo>
                  <a:cubicBezTo>
                    <a:pt x="66" y="51"/>
                    <a:pt x="66" y="51"/>
                    <a:pt x="65" y="51"/>
                  </a:cubicBezTo>
                  <a:cubicBezTo>
                    <a:pt x="65" y="51"/>
                    <a:pt x="64" y="51"/>
                    <a:pt x="64" y="50"/>
                  </a:cubicBezTo>
                  <a:cubicBezTo>
                    <a:pt x="64" y="48"/>
                    <a:pt x="64" y="48"/>
                    <a:pt x="64" y="48"/>
                  </a:cubicBezTo>
                  <a:cubicBezTo>
                    <a:pt x="64" y="48"/>
                    <a:pt x="63" y="48"/>
                    <a:pt x="63" y="48"/>
                  </a:cubicBezTo>
                  <a:cubicBezTo>
                    <a:pt x="63" y="50"/>
                    <a:pt x="63" y="50"/>
                    <a:pt x="63" y="50"/>
                  </a:cubicBezTo>
                  <a:cubicBezTo>
                    <a:pt x="63" y="51"/>
                    <a:pt x="63" y="51"/>
                    <a:pt x="62" y="51"/>
                  </a:cubicBezTo>
                  <a:cubicBezTo>
                    <a:pt x="62" y="51"/>
                    <a:pt x="62" y="51"/>
                    <a:pt x="62" y="51"/>
                  </a:cubicBezTo>
                  <a:cubicBezTo>
                    <a:pt x="61" y="48"/>
                    <a:pt x="61" y="48"/>
                    <a:pt x="61" y="48"/>
                  </a:cubicBezTo>
                  <a:cubicBezTo>
                    <a:pt x="61" y="48"/>
                    <a:pt x="60" y="48"/>
                    <a:pt x="59" y="48"/>
                  </a:cubicBezTo>
                  <a:cubicBezTo>
                    <a:pt x="59" y="48"/>
                    <a:pt x="58" y="48"/>
                    <a:pt x="58" y="48"/>
                  </a:cubicBezTo>
                  <a:cubicBezTo>
                    <a:pt x="58" y="48"/>
                    <a:pt x="58" y="48"/>
                    <a:pt x="58" y="47"/>
                  </a:cubicBezTo>
                  <a:cubicBezTo>
                    <a:pt x="58" y="47"/>
                    <a:pt x="58" y="47"/>
                    <a:pt x="58" y="46"/>
                  </a:cubicBezTo>
                  <a:cubicBezTo>
                    <a:pt x="58" y="46"/>
                    <a:pt x="58" y="46"/>
                    <a:pt x="58" y="46"/>
                  </a:cubicBezTo>
                  <a:cubicBezTo>
                    <a:pt x="58" y="45"/>
                    <a:pt x="58" y="45"/>
                    <a:pt x="58" y="45"/>
                  </a:cubicBezTo>
                  <a:cubicBezTo>
                    <a:pt x="58" y="45"/>
                    <a:pt x="59" y="45"/>
                    <a:pt x="60" y="46"/>
                  </a:cubicBezTo>
                  <a:cubicBezTo>
                    <a:pt x="60" y="46"/>
                    <a:pt x="60" y="46"/>
                    <a:pt x="61" y="46"/>
                  </a:cubicBezTo>
                  <a:cubicBezTo>
                    <a:pt x="60" y="41"/>
                    <a:pt x="60" y="41"/>
                    <a:pt x="60" y="41"/>
                  </a:cubicBezTo>
                  <a:cubicBezTo>
                    <a:pt x="60" y="41"/>
                    <a:pt x="60" y="41"/>
                    <a:pt x="60" y="40"/>
                  </a:cubicBezTo>
                  <a:cubicBezTo>
                    <a:pt x="59" y="40"/>
                    <a:pt x="59" y="40"/>
                    <a:pt x="58" y="40"/>
                  </a:cubicBezTo>
                  <a:cubicBezTo>
                    <a:pt x="58" y="39"/>
                    <a:pt x="58" y="39"/>
                    <a:pt x="57" y="39"/>
                  </a:cubicBezTo>
                  <a:cubicBezTo>
                    <a:pt x="57" y="38"/>
                    <a:pt x="57" y="37"/>
                    <a:pt x="57" y="37"/>
                  </a:cubicBezTo>
                  <a:cubicBezTo>
                    <a:pt x="57" y="36"/>
                    <a:pt x="57" y="36"/>
                    <a:pt x="57" y="35"/>
                  </a:cubicBezTo>
                  <a:cubicBezTo>
                    <a:pt x="57" y="35"/>
                    <a:pt x="57" y="34"/>
                    <a:pt x="58" y="34"/>
                  </a:cubicBezTo>
                  <a:cubicBezTo>
                    <a:pt x="58" y="33"/>
                    <a:pt x="59" y="33"/>
                    <a:pt x="59" y="33"/>
                  </a:cubicBezTo>
                  <a:cubicBezTo>
                    <a:pt x="59" y="30"/>
                    <a:pt x="59" y="30"/>
                    <a:pt x="59" y="30"/>
                  </a:cubicBezTo>
                  <a:cubicBezTo>
                    <a:pt x="59" y="30"/>
                    <a:pt x="59" y="30"/>
                    <a:pt x="60" y="29"/>
                  </a:cubicBezTo>
                  <a:cubicBezTo>
                    <a:pt x="60" y="29"/>
                    <a:pt x="60" y="30"/>
                    <a:pt x="60" y="30"/>
                  </a:cubicBezTo>
                  <a:cubicBezTo>
                    <a:pt x="61" y="32"/>
                    <a:pt x="61" y="32"/>
                    <a:pt x="61" y="32"/>
                  </a:cubicBezTo>
                  <a:cubicBezTo>
                    <a:pt x="61" y="32"/>
                    <a:pt x="61" y="32"/>
                    <a:pt x="62" y="32"/>
                  </a:cubicBezTo>
                  <a:cubicBezTo>
                    <a:pt x="62" y="32"/>
                    <a:pt x="62" y="32"/>
                    <a:pt x="62" y="32"/>
                  </a:cubicBezTo>
                  <a:cubicBezTo>
                    <a:pt x="62" y="30"/>
                    <a:pt x="62" y="30"/>
                    <a:pt x="62" y="30"/>
                  </a:cubicBezTo>
                  <a:cubicBezTo>
                    <a:pt x="62" y="30"/>
                    <a:pt x="62" y="29"/>
                    <a:pt x="62" y="29"/>
                  </a:cubicBezTo>
                  <a:cubicBezTo>
                    <a:pt x="63" y="29"/>
                    <a:pt x="63" y="29"/>
                    <a:pt x="63" y="30"/>
                  </a:cubicBezTo>
                  <a:cubicBezTo>
                    <a:pt x="64" y="32"/>
                    <a:pt x="64" y="32"/>
                    <a:pt x="64" y="32"/>
                  </a:cubicBezTo>
                  <a:cubicBezTo>
                    <a:pt x="64" y="32"/>
                    <a:pt x="64" y="32"/>
                    <a:pt x="65" y="32"/>
                  </a:cubicBezTo>
                  <a:cubicBezTo>
                    <a:pt x="65" y="32"/>
                    <a:pt x="65" y="32"/>
                    <a:pt x="65" y="32"/>
                  </a:cubicBezTo>
                  <a:cubicBezTo>
                    <a:pt x="65" y="32"/>
                    <a:pt x="66" y="32"/>
                    <a:pt x="66" y="32"/>
                  </a:cubicBezTo>
                  <a:cubicBezTo>
                    <a:pt x="66" y="32"/>
                    <a:pt x="66" y="32"/>
                    <a:pt x="66" y="32"/>
                  </a:cubicBezTo>
                  <a:cubicBezTo>
                    <a:pt x="66" y="33"/>
                    <a:pt x="66" y="33"/>
                    <a:pt x="66" y="33"/>
                  </a:cubicBezTo>
                  <a:cubicBezTo>
                    <a:pt x="66" y="34"/>
                    <a:pt x="66" y="34"/>
                    <a:pt x="66" y="34"/>
                  </a:cubicBezTo>
                  <a:cubicBezTo>
                    <a:pt x="66" y="34"/>
                    <a:pt x="66" y="34"/>
                    <a:pt x="65" y="34"/>
                  </a:cubicBezTo>
                  <a:cubicBezTo>
                    <a:pt x="65" y="34"/>
                    <a:pt x="65" y="34"/>
                    <a:pt x="64" y="34"/>
                  </a:cubicBezTo>
                  <a:cubicBezTo>
                    <a:pt x="64" y="34"/>
                    <a:pt x="64" y="34"/>
                    <a:pt x="64" y="34"/>
                  </a:cubicBezTo>
                  <a:cubicBezTo>
                    <a:pt x="64" y="39"/>
                    <a:pt x="64" y="39"/>
                    <a:pt x="64" y="39"/>
                  </a:cubicBezTo>
                  <a:cubicBezTo>
                    <a:pt x="65" y="39"/>
                    <a:pt x="66" y="40"/>
                    <a:pt x="67" y="40"/>
                  </a:cubicBezTo>
                  <a:cubicBezTo>
                    <a:pt x="67" y="41"/>
                    <a:pt x="68" y="42"/>
                    <a:pt x="68" y="43"/>
                  </a:cubicBezTo>
                  <a:cubicBezTo>
                    <a:pt x="68" y="44"/>
                    <a:pt x="68" y="44"/>
                    <a:pt x="68" y="45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5" name="Freeform 103"/>
            <p:cNvSpPr/>
            <p:nvPr/>
          </p:nvSpPr>
          <p:spPr bwMode="auto">
            <a:xfrm>
              <a:off x="2784929" y="3065863"/>
              <a:ext cx="331808" cy="128857"/>
            </a:xfrm>
            <a:custGeom>
              <a:avLst/>
              <a:gdLst>
                <a:gd name="T0" fmla="*/ 84 w 95"/>
                <a:gd name="T1" fmla="*/ 27 h 37"/>
                <a:gd name="T2" fmla="*/ 89 w 95"/>
                <a:gd name="T3" fmla="*/ 18 h 37"/>
                <a:gd name="T4" fmla="*/ 54 w 95"/>
                <a:gd name="T5" fmla="*/ 3 h 37"/>
                <a:gd name="T6" fmla="*/ 35 w 95"/>
                <a:gd name="T7" fmla="*/ 6 h 37"/>
                <a:gd name="T8" fmla="*/ 5 w 95"/>
                <a:gd name="T9" fmla="*/ 29 h 37"/>
                <a:gd name="T10" fmla="*/ 13 w 95"/>
                <a:gd name="T11" fmla="*/ 35 h 37"/>
                <a:gd name="T12" fmla="*/ 84 w 95"/>
                <a:gd name="T13" fmla="*/ 27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5" h="37">
                  <a:moveTo>
                    <a:pt x="84" y="27"/>
                  </a:moveTo>
                  <a:cubicBezTo>
                    <a:pt x="94" y="25"/>
                    <a:pt x="95" y="22"/>
                    <a:pt x="89" y="18"/>
                  </a:cubicBezTo>
                  <a:cubicBezTo>
                    <a:pt x="54" y="3"/>
                    <a:pt x="54" y="3"/>
                    <a:pt x="54" y="3"/>
                  </a:cubicBezTo>
                  <a:cubicBezTo>
                    <a:pt x="48" y="0"/>
                    <a:pt x="40" y="1"/>
                    <a:pt x="35" y="6"/>
                  </a:cubicBezTo>
                  <a:cubicBezTo>
                    <a:pt x="5" y="29"/>
                    <a:pt x="5" y="29"/>
                    <a:pt x="5" y="29"/>
                  </a:cubicBezTo>
                  <a:cubicBezTo>
                    <a:pt x="0" y="34"/>
                    <a:pt x="3" y="37"/>
                    <a:pt x="13" y="35"/>
                  </a:cubicBezTo>
                  <a:lnTo>
                    <a:pt x="84" y="27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6" name="Freeform 104"/>
            <p:cNvSpPr/>
            <p:nvPr/>
          </p:nvSpPr>
          <p:spPr bwMode="auto">
            <a:xfrm>
              <a:off x="2838081" y="3197943"/>
              <a:ext cx="62817" cy="101476"/>
            </a:xfrm>
            <a:custGeom>
              <a:avLst/>
              <a:gdLst>
                <a:gd name="T0" fmla="*/ 15 w 18"/>
                <a:gd name="T1" fmla="*/ 2 h 29"/>
                <a:gd name="T2" fmla="*/ 15 w 18"/>
                <a:gd name="T3" fmla="*/ 1 h 29"/>
                <a:gd name="T4" fmla="*/ 13 w 18"/>
                <a:gd name="T5" fmla="*/ 0 h 29"/>
                <a:gd name="T6" fmla="*/ 1 w 18"/>
                <a:gd name="T7" fmla="*/ 1 h 29"/>
                <a:gd name="T8" fmla="*/ 0 w 18"/>
                <a:gd name="T9" fmla="*/ 2 h 29"/>
                <a:gd name="T10" fmla="*/ 0 w 18"/>
                <a:gd name="T11" fmla="*/ 4 h 29"/>
                <a:gd name="T12" fmla="*/ 2 w 18"/>
                <a:gd name="T13" fmla="*/ 5 h 29"/>
                <a:gd name="T14" fmla="*/ 3 w 18"/>
                <a:gd name="T15" fmla="*/ 5 h 29"/>
                <a:gd name="T16" fmla="*/ 3 w 18"/>
                <a:gd name="T17" fmla="*/ 5 h 29"/>
                <a:gd name="T18" fmla="*/ 5 w 18"/>
                <a:gd name="T19" fmla="*/ 25 h 29"/>
                <a:gd name="T20" fmla="*/ 4 w 18"/>
                <a:gd name="T21" fmla="*/ 25 h 29"/>
                <a:gd name="T22" fmla="*/ 3 w 18"/>
                <a:gd name="T23" fmla="*/ 26 h 29"/>
                <a:gd name="T24" fmla="*/ 3 w 18"/>
                <a:gd name="T25" fmla="*/ 28 h 29"/>
                <a:gd name="T26" fmla="*/ 5 w 18"/>
                <a:gd name="T27" fmla="*/ 29 h 29"/>
                <a:gd name="T28" fmla="*/ 9 w 18"/>
                <a:gd name="T29" fmla="*/ 28 h 29"/>
                <a:gd name="T30" fmla="*/ 12 w 18"/>
                <a:gd name="T31" fmla="*/ 28 h 29"/>
                <a:gd name="T32" fmla="*/ 17 w 18"/>
                <a:gd name="T33" fmla="*/ 27 h 29"/>
                <a:gd name="T34" fmla="*/ 18 w 18"/>
                <a:gd name="T35" fmla="*/ 26 h 29"/>
                <a:gd name="T36" fmla="*/ 17 w 18"/>
                <a:gd name="T37" fmla="*/ 24 h 29"/>
                <a:gd name="T38" fmla="*/ 16 w 18"/>
                <a:gd name="T39" fmla="*/ 23 h 29"/>
                <a:gd name="T40" fmla="*/ 15 w 18"/>
                <a:gd name="T41" fmla="*/ 23 h 29"/>
                <a:gd name="T42" fmla="*/ 13 w 18"/>
                <a:gd name="T43" fmla="*/ 4 h 29"/>
                <a:gd name="T44" fmla="*/ 13 w 18"/>
                <a:gd name="T45" fmla="*/ 4 h 29"/>
                <a:gd name="T46" fmla="*/ 14 w 18"/>
                <a:gd name="T47" fmla="*/ 3 h 29"/>
                <a:gd name="T48" fmla="*/ 15 w 18"/>
                <a:gd name="T49" fmla="*/ 2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8" h="29">
                  <a:moveTo>
                    <a:pt x="15" y="2"/>
                  </a:moveTo>
                  <a:cubicBezTo>
                    <a:pt x="15" y="1"/>
                    <a:pt x="15" y="1"/>
                    <a:pt x="15" y="1"/>
                  </a:cubicBezTo>
                  <a:cubicBezTo>
                    <a:pt x="14" y="0"/>
                    <a:pt x="14" y="0"/>
                    <a:pt x="13" y="0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0" y="2"/>
                    <a:pt x="0" y="2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5"/>
                    <a:pt x="1" y="5"/>
                    <a:pt x="2" y="5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5" y="25"/>
                    <a:pt x="5" y="25"/>
                    <a:pt x="5" y="25"/>
                  </a:cubicBezTo>
                  <a:cubicBezTo>
                    <a:pt x="4" y="25"/>
                    <a:pt x="4" y="25"/>
                    <a:pt x="4" y="25"/>
                  </a:cubicBezTo>
                  <a:cubicBezTo>
                    <a:pt x="4" y="25"/>
                    <a:pt x="3" y="26"/>
                    <a:pt x="3" y="26"/>
                  </a:cubicBezTo>
                  <a:cubicBezTo>
                    <a:pt x="3" y="28"/>
                    <a:pt x="3" y="28"/>
                    <a:pt x="3" y="28"/>
                  </a:cubicBezTo>
                  <a:cubicBezTo>
                    <a:pt x="3" y="28"/>
                    <a:pt x="4" y="29"/>
                    <a:pt x="5" y="29"/>
                  </a:cubicBezTo>
                  <a:cubicBezTo>
                    <a:pt x="9" y="28"/>
                    <a:pt x="9" y="28"/>
                    <a:pt x="9" y="28"/>
                  </a:cubicBezTo>
                  <a:cubicBezTo>
                    <a:pt x="12" y="28"/>
                    <a:pt x="12" y="28"/>
                    <a:pt x="12" y="28"/>
                  </a:cubicBezTo>
                  <a:cubicBezTo>
                    <a:pt x="17" y="27"/>
                    <a:pt x="17" y="27"/>
                    <a:pt x="17" y="27"/>
                  </a:cubicBezTo>
                  <a:cubicBezTo>
                    <a:pt x="17" y="27"/>
                    <a:pt x="18" y="27"/>
                    <a:pt x="18" y="26"/>
                  </a:cubicBezTo>
                  <a:cubicBezTo>
                    <a:pt x="17" y="24"/>
                    <a:pt x="17" y="24"/>
                    <a:pt x="17" y="24"/>
                  </a:cubicBezTo>
                  <a:cubicBezTo>
                    <a:pt x="17" y="24"/>
                    <a:pt x="17" y="23"/>
                    <a:pt x="16" y="23"/>
                  </a:cubicBezTo>
                  <a:cubicBezTo>
                    <a:pt x="15" y="23"/>
                    <a:pt x="15" y="23"/>
                    <a:pt x="15" y="23"/>
                  </a:cubicBezTo>
                  <a:cubicBezTo>
                    <a:pt x="13" y="4"/>
                    <a:pt x="13" y="4"/>
                    <a:pt x="13" y="4"/>
                  </a:cubicBezTo>
                  <a:cubicBezTo>
                    <a:pt x="13" y="4"/>
                    <a:pt x="13" y="4"/>
                    <a:pt x="13" y="4"/>
                  </a:cubicBezTo>
                  <a:cubicBezTo>
                    <a:pt x="14" y="3"/>
                    <a:pt x="14" y="3"/>
                    <a:pt x="14" y="3"/>
                  </a:cubicBezTo>
                  <a:cubicBezTo>
                    <a:pt x="14" y="3"/>
                    <a:pt x="15" y="3"/>
                    <a:pt x="15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7" name="Freeform 105"/>
            <p:cNvSpPr/>
            <p:nvPr/>
          </p:nvSpPr>
          <p:spPr bwMode="auto">
            <a:xfrm>
              <a:off x="2900900" y="3186667"/>
              <a:ext cx="61208" cy="104697"/>
            </a:xfrm>
            <a:custGeom>
              <a:avLst/>
              <a:gdLst>
                <a:gd name="T0" fmla="*/ 15 w 18"/>
                <a:gd name="T1" fmla="*/ 3 h 30"/>
                <a:gd name="T2" fmla="*/ 15 w 18"/>
                <a:gd name="T3" fmla="*/ 1 h 30"/>
                <a:gd name="T4" fmla="*/ 13 w 18"/>
                <a:gd name="T5" fmla="*/ 0 h 30"/>
                <a:gd name="T6" fmla="*/ 2 w 18"/>
                <a:gd name="T7" fmla="*/ 2 h 30"/>
                <a:gd name="T8" fmla="*/ 1 w 18"/>
                <a:gd name="T9" fmla="*/ 3 h 30"/>
                <a:gd name="T10" fmla="*/ 1 w 18"/>
                <a:gd name="T11" fmla="*/ 5 h 30"/>
                <a:gd name="T12" fmla="*/ 2 w 18"/>
                <a:gd name="T13" fmla="*/ 6 h 30"/>
                <a:gd name="T14" fmla="*/ 3 w 18"/>
                <a:gd name="T15" fmla="*/ 6 h 30"/>
                <a:gd name="T16" fmla="*/ 3 w 18"/>
                <a:gd name="T17" fmla="*/ 6 h 30"/>
                <a:gd name="T18" fmla="*/ 5 w 18"/>
                <a:gd name="T19" fmla="*/ 25 h 30"/>
                <a:gd name="T20" fmla="*/ 5 w 18"/>
                <a:gd name="T21" fmla="*/ 26 h 30"/>
                <a:gd name="T22" fmla="*/ 3 w 18"/>
                <a:gd name="T23" fmla="*/ 27 h 30"/>
                <a:gd name="T24" fmla="*/ 4 w 18"/>
                <a:gd name="T25" fmla="*/ 28 h 30"/>
                <a:gd name="T26" fmla="*/ 5 w 18"/>
                <a:gd name="T27" fmla="*/ 29 h 30"/>
                <a:gd name="T28" fmla="*/ 9 w 18"/>
                <a:gd name="T29" fmla="*/ 29 h 30"/>
                <a:gd name="T30" fmla="*/ 13 w 18"/>
                <a:gd name="T31" fmla="*/ 28 h 30"/>
                <a:gd name="T32" fmla="*/ 17 w 18"/>
                <a:gd name="T33" fmla="*/ 28 h 30"/>
                <a:gd name="T34" fmla="*/ 18 w 18"/>
                <a:gd name="T35" fmla="*/ 27 h 30"/>
                <a:gd name="T36" fmla="*/ 18 w 18"/>
                <a:gd name="T37" fmla="*/ 25 h 30"/>
                <a:gd name="T38" fmla="*/ 16 w 18"/>
                <a:gd name="T39" fmla="*/ 24 h 30"/>
                <a:gd name="T40" fmla="*/ 16 w 18"/>
                <a:gd name="T41" fmla="*/ 24 h 30"/>
                <a:gd name="T42" fmla="*/ 13 w 18"/>
                <a:gd name="T43" fmla="*/ 4 h 30"/>
                <a:gd name="T44" fmla="*/ 13 w 18"/>
                <a:gd name="T45" fmla="*/ 4 h 30"/>
                <a:gd name="T46" fmla="*/ 14 w 18"/>
                <a:gd name="T47" fmla="*/ 4 h 30"/>
                <a:gd name="T48" fmla="*/ 15 w 18"/>
                <a:gd name="T49" fmla="*/ 3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8" h="30">
                  <a:moveTo>
                    <a:pt x="15" y="3"/>
                  </a:moveTo>
                  <a:cubicBezTo>
                    <a:pt x="15" y="1"/>
                    <a:pt x="15" y="1"/>
                    <a:pt x="15" y="1"/>
                  </a:cubicBezTo>
                  <a:cubicBezTo>
                    <a:pt x="15" y="1"/>
                    <a:pt x="14" y="0"/>
                    <a:pt x="13" y="0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1" y="2"/>
                    <a:pt x="0" y="3"/>
                    <a:pt x="1" y="3"/>
                  </a:cubicBezTo>
                  <a:cubicBezTo>
                    <a:pt x="1" y="5"/>
                    <a:pt x="1" y="5"/>
                    <a:pt x="1" y="5"/>
                  </a:cubicBezTo>
                  <a:cubicBezTo>
                    <a:pt x="1" y="5"/>
                    <a:pt x="1" y="6"/>
                    <a:pt x="2" y="6"/>
                  </a:cubicBez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cubicBezTo>
                    <a:pt x="5" y="25"/>
                    <a:pt x="5" y="25"/>
                    <a:pt x="5" y="25"/>
                  </a:cubicBezTo>
                  <a:cubicBezTo>
                    <a:pt x="5" y="26"/>
                    <a:pt x="5" y="26"/>
                    <a:pt x="5" y="26"/>
                  </a:cubicBezTo>
                  <a:cubicBezTo>
                    <a:pt x="4" y="26"/>
                    <a:pt x="3" y="26"/>
                    <a:pt x="3" y="27"/>
                  </a:cubicBezTo>
                  <a:cubicBezTo>
                    <a:pt x="4" y="28"/>
                    <a:pt x="4" y="28"/>
                    <a:pt x="4" y="28"/>
                  </a:cubicBezTo>
                  <a:cubicBezTo>
                    <a:pt x="4" y="29"/>
                    <a:pt x="4" y="30"/>
                    <a:pt x="5" y="29"/>
                  </a:cubicBezTo>
                  <a:cubicBezTo>
                    <a:pt x="9" y="29"/>
                    <a:pt x="9" y="29"/>
                    <a:pt x="9" y="29"/>
                  </a:cubicBezTo>
                  <a:cubicBezTo>
                    <a:pt x="13" y="28"/>
                    <a:pt x="13" y="28"/>
                    <a:pt x="13" y="28"/>
                  </a:cubicBezTo>
                  <a:cubicBezTo>
                    <a:pt x="17" y="28"/>
                    <a:pt x="17" y="28"/>
                    <a:pt x="17" y="28"/>
                  </a:cubicBezTo>
                  <a:cubicBezTo>
                    <a:pt x="18" y="28"/>
                    <a:pt x="18" y="27"/>
                    <a:pt x="18" y="27"/>
                  </a:cubicBezTo>
                  <a:cubicBezTo>
                    <a:pt x="18" y="25"/>
                    <a:pt x="18" y="25"/>
                    <a:pt x="18" y="25"/>
                  </a:cubicBezTo>
                  <a:cubicBezTo>
                    <a:pt x="18" y="25"/>
                    <a:pt x="17" y="24"/>
                    <a:pt x="16" y="24"/>
                  </a:cubicBezTo>
                  <a:cubicBezTo>
                    <a:pt x="16" y="24"/>
                    <a:pt x="16" y="24"/>
                    <a:pt x="16" y="24"/>
                  </a:cubicBezTo>
                  <a:cubicBezTo>
                    <a:pt x="13" y="4"/>
                    <a:pt x="13" y="4"/>
                    <a:pt x="13" y="4"/>
                  </a:cubicBezTo>
                  <a:cubicBezTo>
                    <a:pt x="13" y="4"/>
                    <a:pt x="13" y="4"/>
                    <a:pt x="13" y="4"/>
                  </a:cubicBezTo>
                  <a:cubicBezTo>
                    <a:pt x="14" y="4"/>
                    <a:pt x="14" y="4"/>
                    <a:pt x="14" y="4"/>
                  </a:cubicBezTo>
                  <a:cubicBezTo>
                    <a:pt x="15" y="4"/>
                    <a:pt x="15" y="3"/>
                    <a:pt x="15" y="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8" name="Freeform 106"/>
            <p:cNvSpPr/>
            <p:nvPr/>
          </p:nvSpPr>
          <p:spPr bwMode="auto">
            <a:xfrm>
              <a:off x="2966937" y="3180225"/>
              <a:ext cx="57986" cy="101476"/>
            </a:xfrm>
            <a:custGeom>
              <a:avLst/>
              <a:gdLst>
                <a:gd name="T0" fmla="*/ 14 w 17"/>
                <a:gd name="T1" fmla="*/ 3 h 29"/>
                <a:gd name="T2" fmla="*/ 14 w 17"/>
                <a:gd name="T3" fmla="*/ 1 h 29"/>
                <a:gd name="T4" fmla="*/ 13 w 17"/>
                <a:gd name="T5" fmla="*/ 0 h 29"/>
                <a:gd name="T6" fmla="*/ 1 w 17"/>
                <a:gd name="T7" fmla="*/ 2 h 29"/>
                <a:gd name="T8" fmla="*/ 0 w 17"/>
                <a:gd name="T9" fmla="*/ 3 h 29"/>
                <a:gd name="T10" fmla="*/ 0 w 17"/>
                <a:gd name="T11" fmla="*/ 4 h 29"/>
                <a:gd name="T12" fmla="*/ 1 w 17"/>
                <a:gd name="T13" fmla="*/ 5 h 29"/>
                <a:gd name="T14" fmla="*/ 2 w 17"/>
                <a:gd name="T15" fmla="*/ 5 h 29"/>
                <a:gd name="T16" fmla="*/ 2 w 17"/>
                <a:gd name="T17" fmla="*/ 5 h 29"/>
                <a:gd name="T18" fmla="*/ 5 w 17"/>
                <a:gd name="T19" fmla="*/ 25 h 29"/>
                <a:gd name="T20" fmla="*/ 4 w 17"/>
                <a:gd name="T21" fmla="*/ 25 h 29"/>
                <a:gd name="T22" fmla="*/ 3 w 17"/>
                <a:gd name="T23" fmla="*/ 27 h 29"/>
                <a:gd name="T24" fmla="*/ 3 w 17"/>
                <a:gd name="T25" fmla="*/ 28 h 29"/>
                <a:gd name="T26" fmla="*/ 4 w 17"/>
                <a:gd name="T27" fmla="*/ 29 h 29"/>
                <a:gd name="T28" fmla="*/ 8 w 17"/>
                <a:gd name="T29" fmla="*/ 29 h 29"/>
                <a:gd name="T30" fmla="*/ 12 w 17"/>
                <a:gd name="T31" fmla="*/ 28 h 29"/>
                <a:gd name="T32" fmla="*/ 16 w 17"/>
                <a:gd name="T33" fmla="*/ 28 h 29"/>
                <a:gd name="T34" fmla="*/ 17 w 17"/>
                <a:gd name="T35" fmla="*/ 26 h 29"/>
                <a:gd name="T36" fmla="*/ 17 w 17"/>
                <a:gd name="T37" fmla="*/ 25 h 29"/>
                <a:gd name="T38" fmla="*/ 16 w 17"/>
                <a:gd name="T39" fmla="*/ 24 h 29"/>
                <a:gd name="T40" fmla="*/ 15 w 17"/>
                <a:gd name="T41" fmla="*/ 24 h 29"/>
                <a:gd name="T42" fmla="*/ 12 w 17"/>
                <a:gd name="T43" fmla="*/ 4 h 29"/>
                <a:gd name="T44" fmla="*/ 12 w 17"/>
                <a:gd name="T45" fmla="*/ 4 h 29"/>
                <a:gd name="T46" fmla="*/ 13 w 17"/>
                <a:gd name="T47" fmla="*/ 4 h 29"/>
                <a:gd name="T48" fmla="*/ 14 w 17"/>
                <a:gd name="T49" fmla="*/ 3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7" h="29">
                  <a:moveTo>
                    <a:pt x="14" y="3"/>
                  </a:moveTo>
                  <a:cubicBezTo>
                    <a:pt x="14" y="1"/>
                    <a:pt x="14" y="1"/>
                    <a:pt x="14" y="1"/>
                  </a:cubicBezTo>
                  <a:cubicBezTo>
                    <a:pt x="14" y="0"/>
                    <a:pt x="13" y="0"/>
                    <a:pt x="13" y="0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0" y="2"/>
                    <a:pt x="0" y="2"/>
                    <a:pt x="0" y="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5"/>
                    <a:pt x="1" y="5"/>
                    <a:pt x="1" y="5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5" y="25"/>
                    <a:pt x="5" y="25"/>
                    <a:pt x="5" y="25"/>
                  </a:cubicBezTo>
                  <a:cubicBezTo>
                    <a:pt x="4" y="25"/>
                    <a:pt x="4" y="25"/>
                    <a:pt x="4" y="25"/>
                  </a:cubicBezTo>
                  <a:cubicBezTo>
                    <a:pt x="3" y="25"/>
                    <a:pt x="3" y="26"/>
                    <a:pt x="3" y="27"/>
                  </a:cubicBezTo>
                  <a:cubicBezTo>
                    <a:pt x="3" y="28"/>
                    <a:pt x="3" y="28"/>
                    <a:pt x="3" y="28"/>
                  </a:cubicBezTo>
                  <a:cubicBezTo>
                    <a:pt x="3" y="29"/>
                    <a:pt x="4" y="29"/>
                    <a:pt x="4" y="29"/>
                  </a:cubicBezTo>
                  <a:cubicBezTo>
                    <a:pt x="8" y="29"/>
                    <a:pt x="8" y="29"/>
                    <a:pt x="8" y="29"/>
                  </a:cubicBezTo>
                  <a:cubicBezTo>
                    <a:pt x="12" y="28"/>
                    <a:pt x="12" y="28"/>
                    <a:pt x="12" y="28"/>
                  </a:cubicBezTo>
                  <a:cubicBezTo>
                    <a:pt x="16" y="28"/>
                    <a:pt x="16" y="28"/>
                    <a:pt x="16" y="28"/>
                  </a:cubicBezTo>
                  <a:cubicBezTo>
                    <a:pt x="17" y="28"/>
                    <a:pt x="17" y="27"/>
                    <a:pt x="17" y="26"/>
                  </a:cubicBezTo>
                  <a:cubicBezTo>
                    <a:pt x="17" y="25"/>
                    <a:pt x="17" y="25"/>
                    <a:pt x="17" y="25"/>
                  </a:cubicBezTo>
                  <a:cubicBezTo>
                    <a:pt x="17" y="24"/>
                    <a:pt x="16" y="24"/>
                    <a:pt x="16" y="24"/>
                  </a:cubicBezTo>
                  <a:cubicBezTo>
                    <a:pt x="15" y="24"/>
                    <a:pt x="15" y="24"/>
                    <a:pt x="15" y="24"/>
                  </a:cubicBezTo>
                  <a:cubicBezTo>
                    <a:pt x="12" y="4"/>
                    <a:pt x="12" y="4"/>
                    <a:pt x="12" y="4"/>
                  </a:cubicBezTo>
                  <a:cubicBezTo>
                    <a:pt x="12" y="4"/>
                    <a:pt x="12" y="4"/>
                    <a:pt x="12" y="4"/>
                  </a:cubicBezTo>
                  <a:cubicBezTo>
                    <a:pt x="13" y="4"/>
                    <a:pt x="13" y="4"/>
                    <a:pt x="13" y="4"/>
                  </a:cubicBezTo>
                  <a:cubicBezTo>
                    <a:pt x="14" y="4"/>
                    <a:pt x="14" y="3"/>
                    <a:pt x="14" y="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9" name="Freeform 107"/>
            <p:cNvSpPr/>
            <p:nvPr/>
          </p:nvSpPr>
          <p:spPr bwMode="auto">
            <a:xfrm>
              <a:off x="3029757" y="3173783"/>
              <a:ext cx="61208" cy="99865"/>
            </a:xfrm>
            <a:custGeom>
              <a:avLst/>
              <a:gdLst>
                <a:gd name="T0" fmla="*/ 15 w 18"/>
                <a:gd name="T1" fmla="*/ 2 h 29"/>
                <a:gd name="T2" fmla="*/ 14 w 18"/>
                <a:gd name="T3" fmla="*/ 1 h 29"/>
                <a:gd name="T4" fmla="*/ 13 w 18"/>
                <a:gd name="T5" fmla="*/ 0 h 29"/>
                <a:gd name="T6" fmla="*/ 1 w 18"/>
                <a:gd name="T7" fmla="*/ 1 h 29"/>
                <a:gd name="T8" fmla="*/ 0 w 18"/>
                <a:gd name="T9" fmla="*/ 3 h 29"/>
                <a:gd name="T10" fmla="*/ 0 w 18"/>
                <a:gd name="T11" fmla="*/ 4 h 29"/>
                <a:gd name="T12" fmla="*/ 2 w 18"/>
                <a:gd name="T13" fmla="*/ 5 h 29"/>
                <a:gd name="T14" fmla="*/ 2 w 18"/>
                <a:gd name="T15" fmla="*/ 5 h 29"/>
                <a:gd name="T16" fmla="*/ 2 w 18"/>
                <a:gd name="T17" fmla="*/ 5 h 29"/>
                <a:gd name="T18" fmla="*/ 5 w 18"/>
                <a:gd name="T19" fmla="*/ 25 h 29"/>
                <a:gd name="T20" fmla="*/ 4 w 18"/>
                <a:gd name="T21" fmla="*/ 25 h 29"/>
                <a:gd name="T22" fmla="*/ 3 w 18"/>
                <a:gd name="T23" fmla="*/ 26 h 29"/>
                <a:gd name="T24" fmla="*/ 3 w 18"/>
                <a:gd name="T25" fmla="*/ 28 h 29"/>
                <a:gd name="T26" fmla="*/ 5 w 18"/>
                <a:gd name="T27" fmla="*/ 29 h 29"/>
                <a:gd name="T28" fmla="*/ 9 w 18"/>
                <a:gd name="T29" fmla="*/ 28 h 29"/>
                <a:gd name="T30" fmla="*/ 12 w 18"/>
                <a:gd name="T31" fmla="*/ 28 h 29"/>
                <a:gd name="T32" fmla="*/ 16 w 18"/>
                <a:gd name="T33" fmla="*/ 27 h 29"/>
                <a:gd name="T34" fmla="*/ 18 w 18"/>
                <a:gd name="T35" fmla="*/ 26 h 29"/>
                <a:gd name="T36" fmla="*/ 17 w 18"/>
                <a:gd name="T37" fmla="*/ 25 h 29"/>
                <a:gd name="T38" fmla="*/ 16 w 18"/>
                <a:gd name="T39" fmla="*/ 24 h 29"/>
                <a:gd name="T40" fmla="*/ 15 w 18"/>
                <a:gd name="T41" fmla="*/ 24 h 29"/>
                <a:gd name="T42" fmla="*/ 13 w 18"/>
                <a:gd name="T43" fmla="*/ 4 h 29"/>
                <a:gd name="T44" fmla="*/ 13 w 18"/>
                <a:gd name="T45" fmla="*/ 4 h 29"/>
                <a:gd name="T46" fmla="*/ 14 w 18"/>
                <a:gd name="T47" fmla="*/ 4 h 29"/>
                <a:gd name="T48" fmla="*/ 15 w 18"/>
                <a:gd name="T49" fmla="*/ 2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8" h="29">
                  <a:moveTo>
                    <a:pt x="15" y="2"/>
                  </a:moveTo>
                  <a:cubicBezTo>
                    <a:pt x="14" y="1"/>
                    <a:pt x="14" y="1"/>
                    <a:pt x="14" y="1"/>
                  </a:cubicBezTo>
                  <a:cubicBezTo>
                    <a:pt x="14" y="0"/>
                    <a:pt x="14" y="0"/>
                    <a:pt x="13" y="0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0" y="1"/>
                    <a:pt x="0" y="2"/>
                    <a:pt x="0" y="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5"/>
                    <a:pt x="1" y="5"/>
                    <a:pt x="2" y="5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5" y="25"/>
                    <a:pt x="5" y="25"/>
                    <a:pt x="5" y="25"/>
                  </a:cubicBezTo>
                  <a:cubicBezTo>
                    <a:pt x="4" y="25"/>
                    <a:pt x="4" y="25"/>
                    <a:pt x="4" y="25"/>
                  </a:cubicBezTo>
                  <a:cubicBezTo>
                    <a:pt x="3" y="25"/>
                    <a:pt x="3" y="26"/>
                    <a:pt x="3" y="26"/>
                  </a:cubicBezTo>
                  <a:cubicBezTo>
                    <a:pt x="3" y="28"/>
                    <a:pt x="3" y="28"/>
                    <a:pt x="3" y="28"/>
                  </a:cubicBezTo>
                  <a:cubicBezTo>
                    <a:pt x="3" y="29"/>
                    <a:pt x="4" y="29"/>
                    <a:pt x="5" y="29"/>
                  </a:cubicBezTo>
                  <a:cubicBezTo>
                    <a:pt x="9" y="28"/>
                    <a:pt x="9" y="28"/>
                    <a:pt x="9" y="28"/>
                  </a:cubicBezTo>
                  <a:cubicBezTo>
                    <a:pt x="12" y="28"/>
                    <a:pt x="12" y="28"/>
                    <a:pt x="12" y="28"/>
                  </a:cubicBezTo>
                  <a:cubicBezTo>
                    <a:pt x="16" y="27"/>
                    <a:pt x="16" y="27"/>
                    <a:pt x="16" y="27"/>
                  </a:cubicBezTo>
                  <a:cubicBezTo>
                    <a:pt x="17" y="27"/>
                    <a:pt x="18" y="27"/>
                    <a:pt x="18" y="26"/>
                  </a:cubicBezTo>
                  <a:cubicBezTo>
                    <a:pt x="17" y="25"/>
                    <a:pt x="17" y="25"/>
                    <a:pt x="17" y="25"/>
                  </a:cubicBezTo>
                  <a:cubicBezTo>
                    <a:pt x="17" y="24"/>
                    <a:pt x="17" y="24"/>
                    <a:pt x="16" y="24"/>
                  </a:cubicBezTo>
                  <a:cubicBezTo>
                    <a:pt x="15" y="24"/>
                    <a:pt x="15" y="24"/>
                    <a:pt x="15" y="24"/>
                  </a:cubicBezTo>
                  <a:cubicBezTo>
                    <a:pt x="13" y="4"/>
                    <a:pt x="13" y="4"/>
                    <a:pt x="13" y="4"/>
                  </a:cubicBezTo>
                  <a:cubicBezTo>
                    <a:pt x="13" y="4"/>
                    <a:pt x="13" y="4"/>
                    <a:pt x="13" y="4"/>
                  </a:cubicBezTo>
                  <a:cubicBezTo>
                    <a:pt x="14" y="4"/>
                    <a:pt x="14" y="4"/>
                    <a:pt x="14" y="4"/>
                  </a:cubicBezTo>
                  <a:cubicBezTo>
                    <a:pt x="14" y="4"/>
                    <a:pt x="15" y="3"/>
                    <a:pt x="15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0" name="Freeform 108"/>
            <p:cNvSpPr/>
            <p:nvPr/>
          </p:nvSpPr>
          <p:spPr bwMode="auto">
            <a:xfrm>
              <a:off x="2817142" y="3278478"/>
              <a:ext cx="312479" cy="103086"/>
            </a:xfrm>
            <a:custGeom>
              <a:avLst/>
              <a:gdLst>
                <a:gd name="T0" fmla="*/ 85 w 90"/>
                <a:gd name="T1" fmla="*/ 7 h 30"/>
                <a:gd name="T2" fmla="*/ 82 w 90"/>
                <a:gd name="T3" fmla="*/ 8 h 30"/>
                <a:gd name="T4" fmla="*/ 82 w 90"/>
                <a:gd name="T5" fmla="*/ 7 h 30"/>
                <a:gd name="T6" fmla="*/ 82 w 90"/>
                <a:gd name="T7" fmla="*/ 4 h 30"/>
                <a:gd name="T8" fmla="*/ 78 w 90"/>
                <a:gd name="T9" fmla="*/ 0 h 30"/>
                <a:gd name="T10" fmla="*/ 9 w 90"/>
                <a:gd name="T11" fmla="*/ 9 h 30"/>
                <a:gd name="T12" fmla="*/ 6 w 90"/>
                <a:gd name="T13" fmla="*/ 13 h 30"/>
                <a:gd name="T14" fmla="*/ 7 w 90"/>
                <a:gd name="T15" fmla="*/ 17 h 30"/>
                <a:gd name="T16" fmla="*/ 7 w 90"/>
                <a:gd name="T17" fmla="*/ 17 h 30"/>
                <a:gd name="T18" fmla="*/ 4 w 90"/>
                <a:gd name="T19" fmla="*/ 17 h 30"/>
                <a:gd name="T20" fmla="*/ 1 w 90"/>
                <a:gd name="T21" fmla="*/ 21 h 30"/>
                <a:gd name="T22" fmla="*/ 1 w 90"/>
                <a:gd name="T23" fmla="*/ 26 h 30"/>
                <a:gd name="T24" fmla="*/ 5 w 90"/>
                <a:gd name="T25" fmla="*/ 29 h 30"/>
                <a:gd name="T26" fmla="*/ 87 w 90"/>
                <a:gd name="T27" fmla="*/ 19 h 30"/>
                <a:gd name="T28" fmla="*/ 90 w 90"/>
                <a:gd name="T29" fmla="*/ 16 h 30"/>
                <a:gd name="T30" fmla="*/ 89 w 90"/>
                <a:gd name="T31" fmla="*/ 10 h 30"/>
                <a:gd name="T32" fmla="*/ 85 w 90"/>
                <a:gd name="T33" fmla="*/ 7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90" h="30">
                  <a:moveTo>
                    <a:pt x="85" y="7"/>
                  </a:moveTo>
                  <a:cubicBezTo>
                    <a:pt x="82" y="8"/>
                    <a:pt x="82" y="8"/>
                    <a:pt x="82" y="8"/>
                  </a:cubicBezTo>
                  <a:cubicBezTo>
                    <a:pt x="82" y="8"/>
                    <a:pt x="82" y="8"/>
                    <a:pt x="82" y="7"/>
                  </a:cubicBezTo>
                  <a:cubicBezTo>
                    <a:pt x="82" y="4"/>
                    <a:pt x="82" y="4"/>
                    <a:pt x="82" y="4"/>
                  </a:cubicBezTo>
                  <a:cubicBezTo>
                    <a:pt x="81" y="2"/>
                    <a:pt x="80" y="0"/>
                    <a:pt x="78" y="0"/>
                  </a:cubicBezTo>
                  <a:cubicBezTo>
                    <a:pt x="9" y="9"/>
                    <a:pt x="9" y="9"/>
                    <a:pt x="9" y="9"/>
                  </a:cubicBezTo>
                  <a:cubicBezTo>
                    <a:pt x="7" y="9"/>
                    <a:pt x="6" y="11"/>
                    <a:pt x="6" y="13"/>
                  </a:cubicBezTo>
                  <a:cubicBezTo>
                    <a:pt x="7" y="17"/>
                    <a:pt x="7" y="17"/>
                    <a:pt x="7" y="17"/>
                  </a:cubicBezTo>
                  <a:cubicBezTo>
                    <a:pt x="7" y="17"/>
                    <a:pt x="7" y="17"/>
                    <a:pt x="7" y="17"/>
                  </a:cubicBezTo>
                  <a:cubicBezTo>
                    <a:pt x="4" y="17"/>
                    <a:pt x="4" y="17"/>
                    <a:pt x="4" y="17"/>
                  </a:cubicBezTo>
                  <a:cubicBezTo>
                    <a:pt x="2" y="18"/>
                    <a:pt x="0" y="19"/>
                    <a:pt x="1" y="21"/>
                  </a:cubicBezTo>
                  <a:cubicBezTo>
                    <a:pt x="1" y="26"/>
                    <a:pt x="1" y="26"/>
                    <a:pt x="1" y="26"/>
                  </a:cubicBezTo>
                  <a:cubicBezTo>
                    <a:pt x="1" y="28"/>
                    <a:pt x="3" y="30"/>
                    <a:pt x="5" y="29"/>
                  </a:cubicBezTo>
                  <a:cubicBezTo>
                    <a:pt x="87" y="19"/>
                    <a:pt x="87" y="19"/>
                    <a:pt x="87" y="19"/>
                  </a:cubicBezTo>
                  <a:cubicBezTo>
                    <a:pt x="89" y="19"/>
                    <a:pt x="90" y="17"/>
                    <a:pt x="90" y="16"/>
                  </a:cubicBezTo>
                  <a:cubicBezTo>
                    <a:pt x="89" y="10"/>
                    <a:pt x="89" y="10"/>
                    <a:pt x="89" y="10"/>
                  </a:cubicBezTo>
                  <a:cubicBezTo>
                    <a:pt x="89" y="8"/>
                    <a:pt x="87" y="7"/>
                    <a:pt x="85" y="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1" name="Freeform 109"/>
            <p:cNvSpPr/>
            <p:nvPr/>
          </p:nvSpPr>
          <p:spPr bwMode="auto">
            <a:xfrm>
              <a:off x="4136319" y="2490839"/>
              <a:ext cx="246439" cy="93421"/>
            </a:xfrm>
            <a:custGeom>
              <a:avLst/>
              <a:gdLst>
                <a:gd name="T0" fmla="*/ 63 w 71"/>
                <a:gd name="T1" fmla="*/ 20 h 27"/>
                <a:gd name="T2" fmla="*/ 67 w 71"/>
                <a:gd name="T3" fmla="*/ 14 h 27"/>
                <a:gd name="T4" fmla="*/ 41 w 71"/>
                <a:gd name="T5" fmla="*/ 3 h 27"/>
                <a:gd name="T6" fmla="*/ 26 w 71"/>
                <a:gd name="T7" fmla="*/ 4 h 27"/>
                <a:gd name="T8" fmla="*/ 4 w 71"/>
                <a:gd name="T9" fmla="*/ 22 h 27"/>
                <a:gd name="T10" fmla="*/ 10 w 71"/>
                <a:gd name="T11" fmla="*/ 27 h 27"/>
                <a:gd name="T12" fmla="*/ 63 w 71"/>
                <a:gd name="T13" fmla="*/ 2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1" h="27">
                  <a:moveTo>
                    <a:pt x="63" y="20"/>
                  </a:moveTo>
                  <a:cubicBezTo>
                    <a:pt x="71" y="19"/>
                    <a:pt x="71" y="16"/>
                    <a:pt x="67" y="14"/>
                  </a:cubicBezTo>
                  <a:cubicBezTo>
                    <a:pt x="41" y="3"/>
                    <a:pt x="41" y="3"/>
                    <a:pt x="41" y="3"/>
                  </a:cubicBezTo>
                  <a:cubicBezTo>
                    <a:pt x="36" y="0"/>
                    <a:pt x="30" y="1"/>
                    <a:pt x="26" y="4"/>
                  </a:cubicBezTo>
                  <a:cubicBezTo>
                    <a:pt x="4" y="22"/>
                    <a:pt x="4" y="22"/>
                    <a:pt x="4" y="22"/>
                  </a:cubicBezTo>
                  <a:cubicBezTo>
                    <a:pt x="0" y="25"/>
                    <a:pt x="2" y="27"/>
                    <a:pt x="10" y="27"/>
                  </a:cubicBezTo>
                  <a:lnTo>
                    <a:pt x="63" y="2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2" name="Freeform 110"/>
            <p:cNvSpPr/>
            <p:nvPr/>
          </p:nvSpPr>
          <p:spPr bwMode="auto">
            <a:xfrm>
              <a:off x="4174976" y="2587481"/>
              <a:ext cx="48322" cy="77314"/>
            </a:xfrm>
            <a:custGeom>
              <a:avLst/>
              <a:gdLst>
                <a:gd name="T0" fmla="*/ 11 w 14"/>
                <a:gd name="T1" fmla="*/ 2 h 22"/>
                <a:gd name="T2" fmla="*/ 11 w 14"/>
                <a:gd name="T3" fmla="*/ 1 h 22"/>
                <a:gd name="T4" fmla="*/ 10 w 14"/>
                <a:gd name="T5" fmla="*/ 0 h 22"/>
                <a:gd name="T6" fmla="*/ 1 w 14"/>
                <a:gd name="T7" fmla="*/ 1 h 22"/>
                <a:gd name="T8" fmla="*/ 0 w 14"/>
                <a:gd name="T9" fmla="*/ 2 h 22"/>
                <a:gd name="T10" fmla="*/ 1 w 14"/>
                <a:gd name="T11" fmla="*/ 3 h 22"/>
                <a:gd name="T12" fmla="*/ 2 w 14"/>
                <a:gd name="T13" fmla="*/ 4 h 22"/>
                <a:gd name="T14" fmla="*/ 2 w 14"/>
                <a:gd name="T15" fmla="*/ 4 h 22"/>
                <a:gd name="T16" fmla="*/ 2 w 14"/>
                <a:gd name="T17" fmla="*/ 4 h 22"/>
                <a:gd name="T18" fmla="*/ 4 w 14"/>
                <a:gd name="T19" fmla="*/ 19 h 22"/>
                <a:gd name="T20" fmla="*/ 3 w 14"/>
                <a:gd name="T21" fmla="*/ 19 h 22"/>
                <a:gd name="T22" fmla="*/ 3 w 14"/>
                <a:gd name="T23" fmla="*/ 20 h 22"/>
                <a:gd name="T24" fmla="*/ 3 w 14"/>
                <a:gd name="T25" fmla="*/ 21 h 22"/>
                <a:gd name="T26" fmla="*/ 4 w 14"/>
                <a:gd name="T27" fmla="*/ 22 h 22"/>
                <a:gd name="T28" fmla="*/ 7 w 14"/>
                <a:gd name="T29" fmla="*/ 22 h 22"/>
                <a:gd name="T30" fmla="*/ 10 w 14"/>
                <a:gd name="T31" fmla="*/ 21 h 22"/>
                <a:gd name="T32" fmla="*/ 13 w 14"/>
                <a:gd name="T33" fmla="*/ 21 h 22"/>
                <a:gd name="T34" fmla="*/ 13 w 14"/>
                <a:gd name="T35" fmla="*/ 20 h 22"/>
                <a:gd name="T36" fmla="*/ 13 w 14"/>
                <a:gd name="T37" fmla="*/ 19 h 22"/>
                <a:gd name="T38" fmla="*/ 12 w 14"/>
                <a:gd name="T39" fmla="*/ 18 h 22"/>
                <a:gd name="T40" fmla="*/ 12 w 14"/>
                <a:gd name="T41" fmla="*/ 18 h 22"/>
                <a:gd name="T42" fmla="*/ 10 w 14"/>
                <a:gd name="T43" fmla="*/ 3 h 22"/>
                <a:gd name="T44" fmla="*/ 10 w 14"/>
                <a:gd name="T45" fmla="*/ 3 h 22"/>
                <a:gd name="T46" fmla="*/ 10 w 14"/>
                <a:gd name="T47" fmla="*/ 3 h 22"/>
                <a:gd name="T48" fmla="*/ 11 w 14"/>
                <a:gd name="T49" fmla="*/ 2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4" h="22">
                  <a:moveTo>
                    <a:pt x="11" y="2"/>
                  </a:moveTo>
                  <a:cubicBezTo>
                    <a:pt x="11" y="1"/>
                    <a:pt x="11" y="1"/>
                    <a:pt x="11" y="1"/>
                  </a:cubicBezTo>
                  <a:cubicBezTo>
                    <a:pt x="11" y="0"/>
                    <a:pt x="11" y="0"/>
                    <a:pt x="10" y="0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0" y="2"/>
                    <a:pt x="0" y="2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4"/>
                    <a:pt x="1" y="4"/>
                    <a:pt x="2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4" y="19"/>
                    <a:pt x="4" y="19"/>
                    <a:pt x="4" y="19"/>
                  </a:cubicBezTo>
                  <a:cubicBezTo>
                    <a:pt x="3" y="19"/>
                    <a:pt x="3" y="19"/>
                    <a:pt x="3" y="19"/>
                  </a:cubicBezTo>
                  <a:cubicBezTo>
                    <a:pt x="3" y="19"/>
                    <a:pt x="3" y="20"/>
                    <a:pt x="3" y="20"/>
                  </a:cubicBezTo>
                  <a:cubicBezTo>
                    <a:pt x="3" y="21"/>
                    <a:pt x="3" y="21"/>
                    <a:pt x="3" y="21"/>
                  </a:cubicBezTo>
                  <a:cubicBezTo>
                    <a:pt x="3" y="22"/>
                    <a:pt x="3" y="22"/>
                    <a:pt x="4" y="22"/>
                  </a:cubicBezTo>
                  <a:cubicBezTo>
                    <a:pt x="7" y="22"/>
                    <a:pt x="7" y="22"/>
                    <a:pt x="7" y="22"/>
                  </a:cubicBezTo>
                  <a:cubicBezTo>
                    <a:pt x="10" y="21"/>
                    <a:pt x="10" y="21"/>
                    <a:pt x="10" y="21"/>
                  </a:cubicBezTo>
                  <a:cubicBezTo>
                    <a:pt x="13" y="21"/>
                    <a:pt x="13" y="21"/>
                    <a:pt x="13" y="21"/>
                  </a:cubicBezTo>
                  <a:cubicBezTo>
                    <a:pt x="13" y="21"/>
                    <a:pt x="14" y="20"/>
                    <a:pt x="13" y="20"/>
                  </a:cubicBezTo>
                  <a:cubicBezTo>
                    <a:pt x="13" y="19"/>
                    <a:pt x="13" y="19"/>
                    <a:pt x="13" y="19"/>
                  </a:cubicBezTo>
                  <a:cubicBezTo>
                    <a:pt x="13" y="18"/>
                    <a:pt x="13" y="18"/>
                    <a:pt x="12" y="18"/>
                  </a:cubicBezTo>
                  <a:cubicBezTo>
                    <a:pt x="12" y="18"/>
                    <a:pt x="12" y="18"/>
                    <a:pt x="12" y="18"/>
                  </a:cubicBezTo>
                  <a:cubicBezTo>
                    <a:pt x="10" y="3"/>
                    <a:pt x="10" y="3"/>
                    <a:pt x="10" y="3"/>
                  </a:cubicBezTo>
                  <a:cubicBezTo>
                    <a:pt x="10" y="3"/>
                    <a:pt x="10" y="3"/>
                    <a:pt x="10" y="3"/>
                  </a:cubicBezTo>
                  <a:cubicBezTo>
                    <a:pt x="10" y="3"/>
                    <a:pt x="10" y="3"/>
                    <a:pt x="10" y="3"/>
                  </a:cubicBezTo>
                  <a:cubicBezTo>
                    <a:pt x="11" y="3"/>
                    <a:pt x="11" y="3"/>
                    <a:pt x="11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3" name="Freeform 111"/>
            <p:cNvSpPr/>
            <p:nvPr/>
          </p:nvSpPr>
          <p:spPr bwMode="auto">
            <a:xfrm>
              <a:off x="4223297" y="2581038"/>
              <a:ext cx="45101" cy="77314"/>
            </a:xfrm>
            <a:custGeom>
              <a:avLst/>
              <a:gdLst>
                <a:gd name="T0" fmla="*/ 11 w 13"/>
                <a:gd name="T1" fmla="*/ 2 h 22"/>
                <a:gd name="T2" fmla="*/ 11 w 13"/>
                <a:gd name="T3" fmla="*/ 1 h 22"/>
                <a:gd name="T4" fmla="*/ 10 w 13"/>
                <a:gd name="T5" fmla="*/ 0 h 22"/>
                <a:gd name="T6" fmla="*/ 1 w 13"/>
                <a:gd name="T7" fmla="*/ 2 h 22"/>
                <a:gd name="T8" fmla="*/ 0 w 13"/>
                <a:gd name="T9" fmla="*/ 3 h 22"/>
                <a:gd name="T10" fmla="*/ 0 w 13"/>
                <a:gd name="T11" fmla="*/ 4 h 22"/>
                <a:gd name="T12" fmla="*/ 1 w 13"/>
                <a:gd name="T13" fmla="*/ 4 h 22"/>
                <a:gd name="T14" fmla="*/ 2 w 13"/>
                <a:gd name="T15" fmla="*/ 4 h 22"/>
                <a:gd name="T16" fmla="*/ 2 w 13"/>
                <a:gd name="T17" fmla="*/ 4 h 22"/>
                <a:gd name="T18" fmla="*/ 4 w 13"/>
                <a:gd name="T19" fmla="*/ 19 h 22"/>
                <a:gd name="T20" fmla="*/ 3 w 13"/>
                <a:gd name="T21" fmla="*/ 19 h 22"/>
                <a:gd name="T22" fmla="*/ 2 w 13"/>
                <a:gd name="T23" fmla="*/ 20 h 22"/>
                <a:gd name="T24" fmla="*/ 2 w 13"/>
                <a:gd name="T25" fmla="*/ 21 h 22"/>
                <a:gd name="T26" fmla="*/ 3 w 13"/>
                <a:gd name="T27" fmla="*/ 22 h 22"/>
                <a:gd name="T28" fmla="*/ 7 w 13"/>
                <a:gd name="T29" fmla="*/ 22 h 22"/>
                <a:gd name="T30" fmla="*/ 9 w 13"/>
                <a:gd name="T31" fmla="*/ 22 h 22"/>
                <a:gd name="T32" fmla="*/ 12 w 13"/>
                <a:gd name="T33" fmla="*/ 21 h 22"/>
                <a:gd name="T34" fmla="*/ 13 w 13"/>
                <a:gd name="T35" fmla="*/ 20 h 22"/>
                <a:gd name="T36" fmla="*/ 13 w 13"/>
                <a:gd name="T37" fmla="*/ 19 h 22"/>
                <a:gd name="T38" fmla="*/ 12 w 13"/>
                <a:gd name="T39" fmla="*/ 18 h 22"/>
                <a:gd name="T40" fmla="*/ 11 w 13"/>
                <a:gd name="T41" fmla="*/ 18 h 22"/>
                <a:gd name="T42" fmla="*/ 10 w 13"/>
                <a:gd name="T43" fmla="*/ 3 h 22"/>
                <a:gd name="T44" fmla="*/ 10 w 13"/>
                <a:gd name="T45" fmla="*/ 3 h 22"/>
                <a:gd name="T46" fmla="*/ 10 w 13"/>
                <a:gd name="T47" fmla="*/ 3 h 22"/>
                <a:gd name="T48" fmla="*/ 11 w 13"/>
                <a:gd name="T49" fmla="*/ 2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" h="22">
                  <a:moveTo>
                    <a:pt x="11" y="2"/>
                  </a:moveTo>
                  <a:cubicBezTo>
                    <a:pt x="11" y="1"/>
                    <a:pt x="11" y="1"/>
                    <a:pt x="11" y="1"/>
                  </a:cubicBezTo>
                  <a:cubicBezTo>
                    <a:pt x="11" y="1"/>
                    <a:pt x="10" y="0"/>
                    <a:pt x="10" y="0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0" y="2"/>
                    <a:pt x="0" y="2"/>
                    <a:pt x="0" y="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4"/>
                    <a:pt x="1" y="5"/>
                    <a:pt x="1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4" y="19"/>
                    <a:pt x="4" y="19"/>
                    <a:pt x="4" y="19"/>
                  </a:cubicBezTo>
                  <a:cubicBezTo>
                    <a:pt x="3" y="19"/>
                    <a:pt x="3" y="19"/>
                    <a:pt x="3" y="19"/>
                  </a:cubicBezTo>
                  <a:cubicBezTo>
                    <a:pt x="3" y="19"/>
                    <a:pt x="2" y="20"/>
                    <a:pt x="2" y="20"/>
                  </a:cubicBezTo>
                  <a:cubicBezTo>
                    <a:pt x="2" y="21"/>
                    <a:pt x="2" y="21"/>
                    <a:pt x="2" y="21"/>
                  </a:cubicBezTo>
                  <a:cubicBezTo>
                    <a:pt x="2" y="22"/>
                    <a:pt x="3" y="22"/>
                    <a:pt x="3" y="22"/>
                  </a:cubicBezTo>
                  <a:cubicBezTo>
                    <a:pt x="7" y="22"/>
                    <a:pt x="7" y="22"/>
                    <a:pt x="7" y="22"/>
                  </a:cubicBezTo>
                  <a:cubicBezTo>
                    <a:pt x="9" y="22"/>
                    <a:pt x="9" y="22"/>
                    <a:pt x="9" y="22"/>
                  </a:cubicBezTo>
                  <a:cubicBezTo>
                    <a:pt x="12" y="21"/>
                    <a:pt x="12" y="21"/>
                    <a:pt x="12" y="21"/>
                  </a:cubicBezTo>
                  <a:cubicBezTo>
                    <a:pt x="13" y="21"/>
                    <a:pt x="13" y="21"/>
                    <a:pt x="13" y="20"/>
                  </a:cubicBezTo>
                  <a:cubicBezTo>
                    <a:pt x="13" y="19"/>
                    <a:pt x="13" y="19"/>
                    <a:pt x="13" y="19"/>
                  </a:cubicBezTo>
                  <a:cubicBezTo>
                    <a:pt x="13" y="19"/>
                    <a:pt x="12" y="18"/>
                    <a:pt x="12" y="18"/>
                  </a:cubicBezTo>
                  <a:cubicBezTo>
                    <a:pt x="11" y="18"/>
                    <a:pt x="11" y="18"/>
                    <a:pt x="11" y="18"/>
                  </a:cubicBezTo>
                  <a:cubicBezTo>
                    <a:pt x="10" y="3"/>
                    <a:pt x="10" y="3"/>
                    <a:pt x="10" y="3"/>
                  </a:cubicBezTo>
                  <a:cubicBezTo>
                    <a:pt x="10" y="3"/>
                    <a:pt x="10" y="3"/>
                    <a:pt x="10" y="3"/>
                  </a:cubicBezTo>
                  <a:cubicBezTo>
                    <a:pt x="10" y="3"/>
                    <a:pt x="10" y="3"/>
                    <a:pt x="10" y="3"/>
                  </a:cubicBezTo>
                  <a:cubicBezTo>
                    <a:pt x="11" y="3"/>
                    <a:pt x="11" y="3"/>
                    <a:pt x="11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4" name="Freeform 112"/>
            <p:cNvSpPr/>
            <p:nvPr/>
          </p:nvSpPr>
          <p:spPr bwMode="auto">
            <a:xfrm>
              <a:off x="4271618" y="2577817"/>
              <a:ext cx="45101" cy="75704"/>
            </a:xfrm>
            <a:custGeom>
              <a:avLst/>
              <a:gdLst>
                <a:gd name="T0" fmla="*/ 11 w 13"/>
                <a:gd name="T1" fmla="*/ 2 h 22"/>
                <a:gd name="T2" fmla="*/ 10 w 13"/>
                <a:gd name="T3" fmla="*/ 1 h 22"/>
                <a:gd name="T4" fmla="*/ 9 w 13"/>
                <a:gd name="T5" fmla="*/ 0 h 22"/>
                <a:gd name="T6" fmla="*/ 1 w 13"/>
                <a:gd name="T7" fmla="*/ 1 h 22"/>
                <a:gd name="T8" fmla="*/ 0 w 13"/>
                <a:gd name="T9" fmla="*/ 2 h 22"/>
                <a:gd name="T10" fmla="*/ 0 w 13"/>
                <a:gd name="T11" fmla="*/ 3 h 22"/>
                <a:gd name="T12" fmla="*/ 1 w 13"/>
                <a:gd name="T13" fmla="*/ 4 h 22"/>
                <a:gd name="T14" fmla="*/ 2 w 13"/>
                <a:gd name="T15" fmla="*/ 4 h 22"/>
                <a:gd name="T16" fmla="*/ 2 w 13"/>
                <a:gd name="T17" fmla="*/ 4 h 22"/>
                <a:gd name="T18" fmla="*/ 3 w 13"/>
                <a:gd name="T19" fmla="*/ 19 h 22"/>
                <a:gd name="T20" fmla="*/ 3 w 13"/>
                <a:gd name="T21" fmla="*/ 19 h 22"/>
                <a:gd name="T22" fmla="*/ 2 w 13"/>
                <a:gd name="T23" fmla="*/ 20 h 22"/>
                <a:gd name="T24" fmla="*/ 2 w 13"/>
                <a:gd name="T25" fmla="*/ 21 h 22"/>
                <a:gd name="T26" fmla="*/ 3 w 13"/>
                <a:gd name="T27" fmla="*/ 22 h 22"/>
                <a:gd name="T28" fmla="*/ 6 w 13"/>
                <a:gd name="T29" fmla="*/ 21 h 22"/>
                <a:gd name="T30" fmla="*/ 9 w 13"/>
                <a:gd name="T31" fmla="*/ 21 h 22"/>
                <a:gd name="T32" fmla="*/ 12 w 13"/>
                <a:gd name="T33" fmla="*/ 20 h 22"/>
                <a:gd name="T34" fmla="*/ 13 w 13"/>
                <a:gd name="T35" fmla="*/ 19 h 22"/>
                <a:gd name="T36" fmla="*/ 13 w 13"/>
                <a:gd name="T37" fmla="*/ 18 h 22"/>
                <a:gd name="T38" fmla="*/ 12 w 13"/>
                <a:gd name="T39" fmla="*/ 18 h 22"/>
                <a:gd name="T40" fmla="*/ 11 w 13"/>
                <a:gd name="T41" fmla="*/ 18 h 22"/>
                <a:gd name="T42" fmla="*/ 9 w 13"/>
                <a:gd name="T43" fmla="*/ 3 h 22"/>
                <a:gd name="T44" fmla="*/ 9 w 13"/>
                <a:gd name="T45" fmla="*/ 3 h 22"/>
                <a:gd name="T46" fmla="*/ 10 w 13"/>
                <a:gd name="T47" fmla="*/ 3 h 22"/>
                <a:gd name="T48" fmla="*/ 11 w 13"/>
                <a:gd name="T49" fmla="*/ 2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" h="22">
                  <a:moveTo>
                    <a:pt x="11" y="2"/>
                  </a:moveTo>
                  <a:cubicBezTo>
                    <a:pt x="10" y="1"/>
                    <a:pt x="10" y="1"/>
                    <a:pt x="10" y="1"/>
                  </a:cubicBezTo>
                  <a:cubicBezTo>
                    <a:pt x="10" y="0"/>
                    <a:pt x="10" y="0"/>
                    <a:pt x="9" y="0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0" y="1"/>
                    <a:pt x="0" y="1"/>
                    <a:pt x="0" y="2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4"/>
                    <a:pt x="1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3" y="19"/>
                    <a:pt x="3" y="19"/>
                    <a:pt x="3" y="19"/>
                  </a:cubicBezTo>
                  <a:cubicBezTo>
                    <a:pt x="3" y="19"/>
                    <a:pt x="3" y="19"/>
                    <a:pt x="3" y="19"/>
                  </a:cubicBezTo>
                  <a:cubicBezTo>
                    <a:pt x="2" y="19"/>
                    <a:pt x="2" y="19"/>
                    <a:pt x="2" y="20"/>
                  </a:cubicBezTo>
                  <a:cubicBezTo>
                    <a:pt x="2" y="21"/>
                    <a:pt x="2" y="21"/>
                    <a:pt x="2" y="21"/>
                  </a:cubicBezTo>
                  <a:cubicBezTo>
                    <a:pt x="2" y="21"/>
                    <a:pt x="3" y="22"/>
                    <a:pt x="3" y="22"/>
                  </a:cubicBezTo>
                  <a:cubicBezTo>
                    <a:pt x="6" y="21"/>
                    <a:pt x="6" y="21"/>
                    <a:pt x="6" y="21"/>
                  </a:cubicBezTo>
                  <a:cubicBezTo>
                    <a:pt x="9" y="21"/>
                    <a:pt x="9" y="21"/>
                    <a:pt x="9" y="21"/>
                  </a:cubicBezTo>
                  <a:cubicBezTo>
                    <a:pt x="12" y="20"/>
                    <a:pt x="12" y="20"/>
                    <a:pt x="12" y="20"/>
                  </a:cubicBezTo>
                  <a:cubicBezTo>
                    <a:pt x="13" y="20"/>
                    <a:pt x="13" y="20"/>
                    <a:pt x="13" y="19"/>
                  </a:cubicBezTo>
                  <a:cubicBezTo>
                    <a:pt x="13" y="18"/>
                    <a:pt x="13" y="18"/>
                    <a:pt x="13" y="18"/>
                  </a:cubicBezTo>
                  <a:cubicBezTo>
                    <a:pt x="13" y="18"/>
                    <a:pt x="12" y="18"/>
                    <a:pt x="12" y="18"/>
                  </a:cubicBezTo>
                  <a:cubicBezTo>
                    <a:pt x="11" y="18"/>
                    <a:pt x="11" y="18"/>
                    <a:pt x="11" y="18"/>
                  </a:cubicBezTo>
                  <a:cubicBezTo>
                    <a:pt x="9" y="3"/>
                    <a:pt x="9" y="3"/>
                    <a:pt x="9" y="3"/>
                  </a:cubicBezTo>
                  <a:cubicBezTo>
                    <a:pt x="9" y="3"/>
                    <a:pt x="9" y="3"/>
                    <a:pt x="9" y="3"/>
                  </a:cubicBezTo>
                  <a:cubicBezTo>
                    <a:pt x="10" y="3"/>
                    <a:pt x="10" y="3"/>
                    <a:pt x="10" y="3"/>
                  </a:cubicBezTo>
                  <a:cubicBezTo>
                    <a:pt x="10" y="3"/>
                    <a:pt x="11" y="2"/>
                    <a:pt x="11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5" name="Freeform 113"/>
            <p:cNvSpPr/>
            <p:nvPr/>
          </p:nvSpPr>
          <p:spPr bwMode="auto">
            <a:xfrm>
              <a:off x="4316718" y="2569763"/>
              <a:ext cx="49932" cy="77314"/>
            </a:xfrm>
            <a:custGeom>
              <a:avLst/>
              <a:gdLst>
                <a:gd name="T0" fmla="*/ 11 w 14"/>
                <a:gd name="T1" fmla="*/ 2 h 22"/>
                <a:gd name="T2" fmla="*/ 11 w 14"/>
                <a:gd name="T3" fmla="*/ 1 h 22"/>
                <a:gd name="T4" fmla="*/ 10 w 14"/>
                <a:gd name="T5" fmla="*/ 0 h 22"/>
                <a:gd name="T6" fmla="*/ 1 w 14"/>
                <a:gd name="T7" fmla="*/ 1 h 22"/>
                <a:gd name="T8" fmla="*/ 0 w 14"/>
                <a:gd name="T9" fmla="*/ 2 h 22"/>
                <a:gd name="T10" fmla="*/ 1 w 14"/>
                <a:gd name="T11" fmla="*/ 3 h 22"/>
                <a:gd name="T12" fmla="*/ 2 w 14"/>
                <a:gd name="T13" fmla="*/ 4 h 22"/>
                <a:gd name="T14" fmla="*/ 2 w 14"/>
                <a:gd name="T15" fmla="*/ 4 h 22"/>
                <a:gd name="T16" fmla="*/ 2 w 14"/>
                <a:gd name="T17" fmla="*/ 4 h 22"/>
                <a:gd name="T18" fmla="*/ 4 w 14"/>
                <a:gd name="T19" fmla="*/ 19 h 22"/>
                <a:gd name="T20" fmla="*/ 3 w 14"/>
                <a:gd name="T21" fmla="*/ 19 h 22"/>
                <a:gd name="T22" fmla="*/ 3 w 14"/>
                <a:gd name="T23" fmla="*/ 20 h 22"/>
                <a:gd name="T24" fmla="*/ 3 w 14"/>
                <a:gd name="T25" fmla="*/ 21 h 22"/>
                <a:gd name="T26" fmla="*/ 4 w 14"/>
                <a:gd name="T27" fmla="*/ 22 h 22"/>
                <a:gd name="T28" fmla="*/ 7 w 14"/>
                <a:gd name="T29" fmla="*/ 21 h 22"/>
                <a:gd name="T30" fmla="*/ 10 w 14"/>
                <a:gd name="T31" fmla="*/ 21 h 22"/>
                <a:gd name="T32" fmla="*/ 13 w 14"/>
                <a:gd name="T33" fmla="*/ 21 h 22"/>
                <a:gd name="T34" fmla="*/ 13 w 14"/>
                <a:gd name="T35" fmla="*/ 20 h 22"/>
                <a:gd name="T36" fmla="*/ 13 w 14"/>
                <a:gd name="T37" fmla="*/ 19 h 22"/>
                <a:gd name="T38" fmla="*/ 12 w 14"/>
                <a:gd name="T39" fmla="*/ 18 h 22"/>
                <a:gd name="T40" fmla="*/ 12 w 14"/>
                <a:gd name="T41" fmla="*/ 18 h 22"/>
                <a:gd name="T42" fmla="*/ 10 w 14"/>
                <a:gd name="T43" fmla="*/ 3 h 22"/>
                <a:gd name="T44" fmla="*/ 10 w 14"/>
                <a:gd name="T45" fmla="*/ 3 h 22"/>
                <a:gd name="T46" fmla="*/ 10 w 14"/>
                <a:gd name="T47" fmla="*/ 3 h 22"/>
                <a:gd name="T48" fmla="*/ 11 w 14"/>
                <a:gd name="T49" fmla="*/ 2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4" h="22">
                  <a:moveTo>
                    <a:pt x="11" y="2"/>
                  </a:moveTo>
                  <a:cubicBezTo>
                    <a:pt x="11" y="1"/>
                    <a:pt x="11" y="1"/>
                    <a:pt x="11" y="1"/>
                  </a:cubicBezTo>
                  <a:cubicBezTo>
                    <a:pt x="11" y="0"/>
                    <a:pt x="11" y="0"/>
                    <a:pt x="10" y="0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0" y="2"/>
                    <a:pt x="0" y="2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4"/>
                    <a:pt x="1" y="4"/>
                    <a:pt x="2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4" y="19"/>
                    <a:pt x="4" y="19"/>
                    <a:pt x="4" y="19"/>
                  </a:cubicBezTo>
                  <a:cubicBezTo>
                    <a:pt x="3" y="19"/>
                    <a:pt x="3" y="19"/>
                    <a:pt x="3" y="19"/>
                  </a:cubicBezTo>
                  <a:cubicBezTo>
                    <a:pt x="3" y="19"/>
                    <a:pt x="3" y="20"/>
                    <a:pt x="3" y="20"/>
                  </a:cubicBezTo>
                  <a:cubicBezTo>
                    <a:pt x="3" y="21"/>
                    <a:pt x="3" y="21"/>
                    <a:pt x="3" y="21"/>
                  </a:cubicBezTo>
                  <a:cubicBezTo>
                    <a:pt x="3" y="22"/>
                    <a:pt x="3" y="22"/>
                    <a:pt x="4" y="22"/>
                  </a:cubicBezTo>
                  <a:cubicBezTo>
                    <a:pt x="7" y="21"/>
                    <a:pt x="7" y="21"/>
                    <a:pt x="7" y="21"/>
                  </a:cubicBezTo>
                  <a:cubicBezTo>
                    <a:pt x="10" y="21"/>
                    <a:pt x="10" y="21"/>
                    <a:pt x="10" y="21"/>
                  </a:cubicBezTo>
                  <a:cubicBezTo>
                    <a:pt x="13" y="21"/>
                    <a:pt x="13" y="21"/>
                    <a:pt x="13" y="21"/>
                  </a:cubicBezTo>
                  <a:cubicBezTo>
                    <a:pt x="13" y="21"/>
                    <a:pt x="14" y="20"/>
                    <a:pt x="13" y="20"/>
                  </a:cubicBezTo>
                  <a:cubicBezTo>
                    <a:pt x="13" y="19"/>
                    <a:pt x="13" y="19"/>
                    <a:pt x="13" y="19"/>
                  </a:cubicBezTo>
                  <a:cubicBezTo>
                    <a:pt x="13" y="18"/>
                    <a:pt x="13" y="18"/>
                    <a:pt x="12" y="18"/>
                  </a:cubicBezTo>
                  <a:cubicBezTo>
                    <a:pt x="12" y="18"/>
                    <a:pt x="12" y="18"/>
                    <a:pt x="12" y="18"/>
                  </a:cubicBezTo>
                  <a:cubicBezTo>
                    <a:pt x="10" y="3"/>
                    <a:pt x="10" y="3"/>
                    <a:pt x="10" y="3"/>
                  </a:cubicBezTo>
                  <a:cubicBezTo>
                    <a:pt x="10" y="3"/>
                    <a:pt x="10" y="3"/>
                    <a:pt x="10" y="3"/>
                  </a:cubicBezTo>
                  <a:cubicBezTo>
                    <a:pt x="10" y="3"/>
                    <a:pt x="10" y="3"/>
                    <a:pt x="10" y="3"/>
                  </a:cubicBezTo>
                  <a:cubicBezTo>
                    <a:pt x="11" y="3"/>
                    <a:pt x="11" y="2"/>
                    <a:pt x="11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6" name="Freeform 114"/>
            <p:cNvSpPr/>
            <p:nvPr/>
          </p:nvSpPr>
          <p:spPr bwMode="auto">
            <a:xfrm>
              <a:off x="4160480" y="2650299"/>
              <a:ext cx="233553" cy="77314"/>
            </a:xfrm>
            <a:custGeom>
              <a:avLst/>
              <a:gdLst>
                <a:gd name="T0" fmla="*/ 63 w 67"/>
                <a:gd name="T1" fmla="*/ 5 h 22"/>
                <a:gd name="T2" fmla="*/ 61 w 67"/>
                <a:gd name="T3" fmla="*/ 5 h 22"/>
                <a:gd name="T4" fmla="*/ 61 w 67"/>
                <a:gd name="T5" fmla="*/ 5 h 22"/>
                <a:gd name="T6" fmla="*/ 61 w 67"/>
                <a:gd name="T7" fmla="*/ 2 h 22"/>
                <a:gd name="T8" fmla="*/ 58 w 67"/>
                <a:gd name="T9" fmla="*/ 0 h 22"/>
                <a:gd name="T10" fmla="*/ 7 w 67"/>
                <a:gd name="T11" fmla="*/ 6 h 22"/>
                <a:gd name="T12" fmla="*/ 5 w 67"/>
                <a:gd name="T13" fmla="*/ 9 h 22"/>
                <a:gd name="T14" fmla="*/ 5 w 67"/>
                <a:gd name="T15" fmla="*/ 12 h 22"/>
                <a:gd name="T16" fmla="*/ 5 w 67"/>
                <a:gd name="T17" fmla="*/ 12 h 22"/>
                <a:gd name="T18" fmla="*/ 3 w 67"/>
                <a:gd name="T19" fmla="*/ 13 h 22"/>
                <a:gd name="T20" fmla="*/ 0 w 67"/>
                <a:gd name="T21" fmla="*/ 16 h 22"/>
                <a:gd name="T22" fmla="*/ 1 w 67"/>
                <a:gd name="T23" fmla="*/ 19 h 22"/>
                <a:gd name="T24" fmla="*/ 4 w 67"/>
                <a:gd name="T25" fmla="*/ 22 h 22"/>
                <a:gd name="T26" fmla="*/ 65 w 67"/>
                <a:gd name="T27" fmla="*/ 14 h 22"/>
                <a:gd name="T28" fmla="*/ 67 w 67"/>
                <a:gd name="T29" fmla="*/ 11 h 22"/>
                <a:gd name="T30" fmla="*/ 66 w 67"/>
                <a:gd name="T31" fmla="*/ 7 h 22"/>
                <a:gd name="T32" fmla="*/ 63 w 67"/>
                <a:gd name="T33" fmla="*/ 5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67" h="22">
                  <a:moveTo>
                    <a:pt x="63" y="5"/>
                  </a:moveTo>
                  <a:cubicBezTo>
                    <a:pt x="61" y="5"/>
                    <a:pt x="61" y="5"/>
                    <a:pt x="61" y="5"/>
                  </a:cubicBezTo>
                  <a:cubicBezTo>
                    <a:pt x="61" y="5"/>
                    <a:pt x="61" y="5"/>
                    <a:pt x="61" y="5"/>
                  </a:cubicBezTo>
                  <a:cubicBezTo>
                    <a:pt x="61" y="2"/>
                    <a:pt x="61" y="2"/>
                    <a:pt x="61" y="2"/>
                  </a:cubicBezTo>
                  <a:cubicBezTo>
                    <a:pt x="61" y="1"/>
                    <a:pt x="59" y="0"/>
                    <a:pt x="58" y="0"/>
                  </a:cubicBezTo>
                  <a:cubicBezTo>
                    <a:pt x="7" y="6"/>
                    <a:pt x="7" y="6"/>
                    <a:pt x="7" y="6"/>
                  </a:cubicBezTo>
                  <a:cubicBezTo>
                    <a:pt x="5" y="6"/>
                    <a:pt x="4" y="8"/>
                    <a:pt x="5" y="9"/>
                  </a:cubicBezTo>
                  <a:cubicBezTo>
                    <a:pt x="5" y="12"/>
                    <a:pt x="5" y="12"/>
                    <a:pt x="5" y="12"/>
                  </a:cubicBezTo>
                  <a:cubicBezTo>
                    <a:pt x="5" y="12"/>
                    <a:pt x="5" y="12"/>
                    <a:pt x="5" y="12"/>
                  </a:cubicBezTo>
                  <a:cubicBezTo>
                    <a:pt x="3" y="13"/>
                    <a:pt x="3" y="13"/>
                    <a:pt x="3" y="13"/>
                  </a:cubicBezTo>
                  <a:cubicBezTo>
                    <a:pt x="1" y="13"/>
                    <a:pt x="0" y="14"/>
                    <a:pt x="0" y="16"/>
                  </a:cubicBezTo>
                  <a:cubicBezTo>
                    <a:pt x="1" y="19"/>
                    <a:pt x="1" y="19"/>
                    <a:pt x="1" y="19"/>
                  </a:cubicBezTo>
                  <a:cubicBezTo>
                    <a:pt x="1" y="21"/>
                    <a:pt x="2" y="22"/>
                    <a:pt x="4" y="22"/>
                  </a:cubicBezTo>
                  <a:cubicBezTo>
                    <a:pt x="65" y="14"/>
                    <a:pt x="65" y="14"/>
                    <a:pt x="65" y="14"/>
                  </a:cubicBezTo>
                  <a:cubicBezTo>
                    <a:pt x="66" y="14"/>
                    <a:pt x="67" y="13"/>
                    <a:pt x="67" y="11"/>
                  </a:cubicBezTo>
                  <a:cubicBezTo>
                    <a:pt x="66" y="7"/>
                    <a:pt x="66" y="7"/>
                    <a:pt x="66" y="7"/>
                  </a:cubicBezTo>
                  <a:cubicBezTo>
                    <a:pt x="66" y="6"/>
                    <a:pt x="65" y="5"/>
                    <a:pt x="63" y="5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7" name="Freeform 115"/>
            <p:cNvSpPr/>
            <p:nvPr/>
          </p:nvSpPr>
          <p:spPr bwMode="auto">
            <a:xfrm>
              <a:off x="3579010" y="1943195"/>
              <a:ext cx="330197" cy="125636"/>
            </a:xfrm>
            <a:custGeom>
              <a:avLst/>
              <a:gdLst>
                <a:gd name="T0" fmla="*/ 84 w 95"/>
                <a:gd name="T1" fmla="*/ 26 h 36"/>
                <a:gd name="T2" fmla="*/ 90 w 95"/>
                <a:gd name="T3" fmla="*/ 18 h 36"/>
                <a:gd name="T4" fmla="*/ 54 w 95"/>
                <a:gd name="T5" fmla="*/ 3 h 36"/>
                <a:gd name="T6" fmla="*/ 35 w 95"/>
                <a:gd name="T7" fmla="*/ 5 h 36"/>
                <a:gd name="T8" fmla="*/ 5 w 95"/>
                <a:gd name="T9" fmla="*/ 29 h 36"/>
                <a:gd name="T10" fmla="*/ 13 w 95"/>
                <a:gd name="T11" fmla="*/ 35 h 36"/>
                <a:gd name="T12" fmla="*/ 84 w 95"/>
                <a:gd name="T13" fmla="*/ 2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5" h="36">
                  <a:moveTo>
                    <a:pt x="84" y="26"/>
                  </a:moveTo>
                  <a:cubicBezTo>
                    <a:pt x="95" y="25"/>
                    <a:pt x="95" y="22"/>
                    <a:pt x="90" y="18"/>
                  </a:cubicBezTo>
                  <a:cubicBezTo>
                    <a:pt x="54" y="3"/>
                    <a:pt x="54" y="3"/>
                    <a:pt x="54" y="3"/>
                  </a:cubicBezTo>
                  <a:cubicBezTo>
                    <a:pt x="49" y="0"/>
                    <a:pt x="40" y="1"/>
                    <a:pt x="35" y="5"/>
                  </a:cubicBezTo>
                  <a:cubicBezTo>
                    <a:pt x="5" y="29"/>
                    <a:pt x="5" y="29"/>
                    <a:pt x="5" y="29"/>
                  </a:cubicBezTo>
                  <a:cubicBezTo>
                    <a:pt x="0" y="33"/>
                    <a:pt x="3" y="36"/>
                    <a:pt x="13" y="35"/>
                  </a:cubicBezTo>
                  <a:lnTo>
                    <a:pt x="84" y="26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8" name="Freeform 116"/>
            <p:cNvSpPr/>
            <p:nvPr/>
          </p:nvSpPr>
          <p:spPr bwMode="auto">
            <a:xfrm>
              <a:off x="3630553" y="2072052"/>
              <a:ext cx="62817" cy="101476"/>
            </a:xfrm>
            <a:custGeom>
              <a:avLst/>
              <a:gdLst>
                <a:gd name="T0" fmla="*/ 15 w 18"/>
                <a:gd name="T1" fmla="*/ 3 h 29"/>
                <a:gd name="T2" fmla="*/ 15 w 18"/>
                <a:gd name="T3" fmla="*/ 1 h 29"/>
                <a:gd name="T4" fmla="*/ 13 w 18"/>
                <a:gd name="T5" fmla="*/ 0 h 29"/>
                <a:gd name="T6" fmla="*/ 2 w 18"/>
                <a:gd name="T7" fmla="*/ 2 h 29"/>
                <a:gd name="T8" fmla="*/ 0 w 18"/>
                <a:gd name="T9" fmla="*/ 3 h 29"/>
                <a:gd name="T10" fmla="*/ 1 w 18"/>
                <a:gd name="T11" fmla="*/ 4 h 29"/>
                <a:gd name="T12" fmla="*/ 2 w 18"/>
                <a:gd name="T13" fmla="*/ 6 h 29"/>
                <a:gd name="T14" fmla="*/ 3 w 18"/>
                <a:gd name="T15" fmla="*/ 5 h 29"/>
                <a:gd name="T16" fmla="*/ 3 w 18"/>
                <a:gd name="T17" fmla="*/ 6 h 29"/>
                <a:gd name="T18" fmla="*/ 5 w 18"/>
                <a:gd name="T19" fmla="*/ 25 h 29"/>
                <a:gd name="T20" fmla="*/ 5 w 18"/>
                <a:gd name="T21" fmla="*/ 25 h 29"/>
                <a:gd name="T22" fmla="*/ 3 w 18"/>
                <a:gd name="T23" fmla="*/ 27 h 29"/>
                <a:gd name="T24" fmla="*/ 4 w 18"/>
                <a:gd name="T25" fmla="*/ 28 h 29"/>
                <a:gd name="T26" fmla="*/ 5 w 18"/>
                <a:gd name="T27" fmla="*/ 29 h 29"/>
                <a:gd name="T28" fmla="*/ 9 w 18"/>
                <a:gd name="T29" fmla="*/ 29 h 29"/>
                <a:gd name="T30" fmla="*/ 13 w 18"/>
                <a:gd name="T31" fmla="*/ 28 h 29"/>
                <a:gd name="T32" fmla="*/ 17 w 18"/>
                <a:gd name="T33" fmla="*/ 28 h 29"/>
                <a:gd name="T34" fmla="*/ 18 w 18"/>
                <a:gd name="T35" fmla="*/ 27 h 29"/>
                <a:gd name="T36" fmla="*/ 18 w 18"/>
                <a:gd name="T37" fmla="*/ 25 h 29"/>
                <a:gd name="T38" fmla="*/ 16 w 18"/>
                <a:gd name="T39" fmla="*/ 24 h 29"/>
                <a:gd name="T40" fmla="*/ 16 w 18"/>
                <a:gd name="T41" fmla="*/ 24 h 29"/>
                <a:gd name="T42" fmla="*/ 13 w 18"/>
                <a:gd name="T43" fmla="*/ 4 h 29"/>
                <a:gd name="T44" fmla="*/ 13 w 18"/>
                <a:gd name="T45" fmla="*/ 4 h 29"/>
                <a:gd name="T46" fmla="*/ 14 w 18"/>
                <a:gd name="T47" fmla="*/ 4 h 29"/>
                <a:gd name="T48" fmla="*/ 15 w 18"/>
                <a:gd name="T49" fmla="*/ 3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8" h="29">
                  <a:moveTo>
                    <a:pt x="15" y="3"/>
                  </a:moveTo>
                  <a:cubicBezTo>
                    <a:pt x="15" y="1"/>
                    <a:pt x="15" y="1"/>
                    <a:pt x="15" y="1"/>
                  </a:cubicBezTo>
                  <a:cubicBezTo>
                    <a:pt x="15" y="1"/>
                    <a:pt x="14" y="0"/>
                    <a:pt x="13" y="0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1" y="2"/>
                    <a:pt x="0" y="2"/>
                    <a:pt x="0" y="3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1" y="5"/>
                    <a:pt x="1" y="6"/>
                    <a:pt x="2" y="6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3" y="6"/>
                    <a:pt x="3" y="6"/>
                    <a:pt x="3" y="6"/>
                  </a:cubicBezTo>
                  <a:cubicBezTo>
                    <a:pt x="5" y="25"/>
                    <a:pt x="5" y="25"/>
                    <a:pt x="5" y="25"/>
                  </a:cubicBezTo>
                  <a:cubicBezTo>
                    <a:pt x="5" y="25"/>
                    <a:pt x="5" y="25"/>
                    <a:pt x="5" y="25"/>
                  </a:cubicBezTo>
                  <a:cubicBezTo>
                    <a:pt x="4" y="26"/>
                    <a:pt x="3" y="26"/>
                    <a:pt x="3" y="27"/>
                  </a:cubicBezTo>
                  <a:cubicBezTo>
                    <a:pt x="4" y="28"/>
                    <a:pt x="4" y="28"/>
                    <a:pt x="4" y="28"/>
                  </a:cubicBezTo>
                  <a:cubicBezTo>
                    <a:pt x="4" y="29"/>
                    <a:pt x="4" y="29"/>
                    <a:pt x="5" y="29"/>
                  </a:cubicBezTo>
                  <a:cubicBezTo>
                    <a:pt x="9" y="29"/>
                    <a:pt x="9" y="29"/>
                    <a:pt x="9" y="29"/>
                  </a:cubicBezTo>
                  <a:cubicBezTo>
                    <a:pt x="13" y="28"/>
                    <a:pt x="13" y="28"/>
                    <a:pt x="13" y="28"/>
                  </a:cubicBezTo>
                  <a:cubicBezTo>
                    <a:pt x="17" y="28"/>
                    <a:pt x="17" y="28"/>
                    <a:pt x="17" y="28"/>
                  </a:cubicBezTo>
                  <a:cubicBezTo>
                    <a:pt x="18" y="28"/>
                    <a:pt x="18" y="27"/>
                    <a:pt x="18" y="27"/>
                  </a:cubicBezTo>
                  <a:cubicBezTo>
                    <a:pt x="18" y="25"/>
                    <a:pt x="18" y="25"/>
                    <a:pt x="18" y="25"/>
                  </a:cubicBezTo>
                  <a:cubicBezTo>
                    <a:pt x="18" y="24"/>
                    <a:pt x="17" y="24"/>
                    <a:pt x="16" y="24"/>
                  </a:cubicBezTo>
                  <a:cubicBezTo>
                    <a:pt x="16" y="24"/>
                    <a:pt x="16" y="24"/>
                    <a:pt x="16" y="24"/>
                  </a:cubicBezTo>
                  <a:cubicBezTo>
                    <a:pt x="13" y="4"/>
                    <a:pt x="13" y="4"/>
                    <a:pt x="13" y="4"/>
                  </a:cubicBezTo>
                  <a:cubicBezTo>
                    <a:pt x="13" y="4"/>
                    <a:pt x="13" y="4"/>
                    <a:pt x="13" y="4"/>
                  </a:cubicBezTo>
                  <a:cubicBezTo>
                    <a:pt x="14" y="4"/>
                    <a:pt x="14" y="4"/>
                    <a:pt x="14" y="4"/>
                  </a:cubicBezTo>
                  <a:cubicBezTo>
                    <a:pt x="15" y="4"/>
                    <a:pt x="15" y="3"/>
                    <a:pt x="15" y="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9" name="Freeform 117"/>
            <p:cNvSpPr/>
            <p:nvPr/>
          </p:nvSpPr>
          <p:spPr bwMode="auto">
            <a:xfrm>
              <a:off x="3698203" y="2065610"/>
              <a:ext cx="57986" cy="101476"/>
            </a:xfrm>
            <a:custGeom>
              <a:avLst/>
              <a:gdLst>
                <a:gd name="T0" fmla="*/ 14 w 17"/>
                <a:gd name="T1" fmla="*/ 2 h 29"/>
                <a:gd name="T2" fmla="*/ 14 w 17"/>
                <a:gd name="T3" fmla="*/ 1 h 29"/>
                <a:gd name="T4" fmla="*/ 13 w 17"/>
                <a:gd name="T5" fmla="*/ 0 h 29"/>
                <a:gd name="T6" fmla="*/ 1 w 17"/>
                <a:gd name="T7" fmla="*/ 1 h 29"/>
                <a:gd name="T8" fmla="*/ 0 w 17"/>
                <a:gd name="T9" fmla="*/ 3 h 29"/>
                <a:gd name="T10" fmla="*/ 0 w 17"/>
                <a:gd name="T11" fmla="*/ 4 h 29"/>
                <a:gd name="T12" fmla="*/ 1 w 17"/>
                <a:gd name="T13" fmla="*/ 5 h 29"/>
                <a:gd name="T14" fmla="*/ 2 w 17"/>
                <a:gd name="T15" fmla="*/ 5 h 29"/>
                <a:gd name="T16" fmla="*/ 2 w 17"/>
                <a:gd name="T17" fmla="*/ 5 h 29"/>
                <a:gd name="T18" fmla="*/ 5 w 17"/>
                <a:gd name="T19" fmla="*/ 25 h 29"/>
                <a:gd name="T20" fmla="*/ 4 w 17"/>
                <a:gd name="T21" fmla="*/ 25 h 29"/>
                <a:gd name="T22" fmla="*/ 3 w 17"/>
                <a:gd name="T23" fmla="*/ 27 h 29"/>
                <a:gd name="T24" fmla="*/ 3 w 17"/>
                <a:gd name="T25" fmla="*/ 28 h 29"/>
                <a:gd name="T26" fmla="*/ 4 w 17"/>
                <a:gd name="T27" fmla="*/ 29 h 29"/>
                <a:gd name="T28" fmla="*/ 8 w 17"/>
                <a:gd name="T29" fmla="*/ 29 h 29"/>
                <a:gd name="T30" fmla="*/ 12 w 17"/>
                <a:gd name="T31" fmla="*/ 28 h 29"/>
                <a:gd name="T32" fmla="*/ 16 w 17"/>
                <a:gd name="T33" fmla="*/ 28 h 29"/>
                <a:gd name="T34" fmla="*/ 17 w 17"/>
                <a:gd name="T35" fmla="*/ 26 h 29"/>
                <a:gd name="T36" fmla="*/ 17 w 17"/>
                <a:gd name="T37" fmla="*/ 25 h 29"/>
                <a:gd name="T38" fmla="*/ 16 w 17"/>
                <a:gd name="T39" fmla="*/ 24 h 29"/>
                <a:gd name="T40" fmla="*/ 15 w 17"/>
                <a:gd name="T41" fmla="*/ 24 h 29"/>
                <a:gd name="T42" fmla="*/ 12 w 17"/>
                <a:gd name="T43" fmla="*/ 4 h 29"/>
                <a:gd name="T44" fmla="*/ 12 w 17"/>
                <a:gd name="T45" fmla="*/ 4 h 29"/>
                <a:gd name="T46" fmla="*/ 13 w 17"/>
                <a:gd name="T47" fmla="*/ 4 h 29"/>
                <a:gd name="T48" fmla="*/ 14 w 17"/>
                <a:gd name="T49" fmla="*/ 2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7" h="29">
                  <a:moveTo>
                    <a:pt x="14" y="2"/>
                  </a:moveTo>
                  <a:cubicBezTo>
                    <a:pt x="14" y="1"/>
                    <a:pt x="14" y="1"/>
                    <a:pt x="14" y="1"/>
                  </a:cubicBezTo>
                  <a:cubicBezTo>
                    <a:pt x="14" y="0"/>
                    <a:pt x="13" y="0"/>
                    <a:pt x="13" y="0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0" y="2"/>
                    <a:pt x="0" y="2"/>
                    <a:pt x="0" y="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5"/>
                    <a:pt x="1" y="5"/>
                    <a:pt x="1" y="5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5" y="25"/>
                    <a:pt x="5" y="25"/>
                    <a:pt x="5" y="25"/>
                  </a:cubicBezTo>
                  <a:cubicBezTo>
                    <a:pt x="4" y="25"/>
                    <a:pt x="4" y="25"/>
                    <a:pt x="4" y="25"/>
                  </a:cubicBezTo>
                  <a:cubicBezTo>
                    <a:pt x="3" y="25"/>
                    <a:pt x="3" y="26"/>
                    <a:pt x="3" y="27"/>
                  </a:cubicBezTo>
                  <a:cubicBezTo>
                    <a:pt x="3" y="28"/>
                    <a:pt x="3" y="28"/>
                    <a:pt x="3" y="28"/>
                  </a:cubicBezTo>
                  <a:cubicBezTo>
                    <a:pt x="3" y="29"/>
                    <a:pt x="4" y="29"/>
                    <a:pt x="4" y="29"/>
                  </a:cubicBezTo>
                  <a:cubicBezTo>
                    <a:pt x="8" y="29"/>
                    <a:pt x="8" y="29"/>
                    <a:pt x="8" y="29"/>
                  </a:cubicBezTo>
                  <a:cubicBezTo>
                    <a:pt x="12" y="28"/>
                    <a:pt x="12" y="28"/>
                    <a:pt x="12" y="28"/>
                  </a:cubicBezTo>
                  <a:cubicBezTo>
                    <a:pt x="16" y="28"/>
                    <a:pt x="16" y="28"/>
                    <a:pt x="16" y="28"/>
                  </a:cubicBezTo>
                  <a:cubicBezTo>
                    <a:pt x="17" y="28"/>
                    <a:pt x="17" y="27"/>
                    <a:pt x="17" y="26"/>
                  </a:cubicBezTo>
                  <a:cubicBezTo>
                    <a:pt x="17" y="25"/>
                    <a:pt x="17" y="25"/>
                    <a:pt x="17" y="25"/>
                  </a:cubicBezTo>
                  <a:cubicBezTo>
                    <a:pt x="17" y="24"/>
                    <a:pt x="16" y="24"/>
                    <a:pt x="16" y="24"/>
                  </a:cubicBezTo>
                  <a:cubicBezTo>
                    <a:pt x="15" y="24"/>
                    <a:pt x="15" y="24"/>
                    <a:pt x="15" y="24"/>
                  </a:cubicBezTo>
                  <a:cubicBezTo>
                    <a:pt x="12" y="4"/>
                    <a:pt x="12" y="4"/>
                    <a:pt x="12" y="4"/>
                  </a:cubicBezTo>
                  <a:cubicBezTo>
                    <a:pt x="12" y="4"/>
                    <a:pt x="12" y="4"/>
                    <a:pt x="12" y="4"/>
                  </a:cubicBezTo>
                  <a:cubicBezTo>
                    <a:pt x="13" y="4"/>
                    <a:pt x="13" y="4"/>
                    <a:pt x="13" y="4"/>
                  </a:cubicBezTo>
                  <a:cubicBezTo>
                    <a:pt x="14" y="4"/>
                    <a:pt x="14" y="3"/>
                    <a:pt x="14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0" name="Freeform 118"/>
            <p:cNvSpPr/>
            <p:nvPr/>
          </p:nvSpPr>
          <p:spPr bwMode="auto">
            <a:xfrm>
              <a:off x="3759410" y="2059166"/>
              <a:ext cx="62817" cy="99865"/>
            </a:xfrm>
            <a:custGeom>
              <a:avLst/>
              <a:gdLst>
                <a:gd name="T0" fmla="*/ 15 w 18"/>
                <a:gd name="T1" fmla="*/ 2 h 29"/>
                <a:gd name="T2" fmla="*/ 14 w 18"/>
                <a:gd name="T3" fmla="*/ 1 h 29"/>
                <a:gd name="T4" fmla="*/ 13 w 18"/>
                <a:gd name="T5" fmla="*/ 0 h 29"/>
                <a:gd name="T6" fmla="*/ 1 w 18"/>
                <a:gd name="T7" fmla="*/ 1 h 29"/>
                <a:gd name="T8" fmla="*/ 0 w 18"/>
                <a:gd name="T9" fmla="*/ 3 h 29"/>
                <a:gd name="T10" fmla="*/ 0 w 18"/>
                <a:gd name="T11" fmla="*/ 4 h 29"/>
                <a:gd name="T12" fmla="*/ 2 w 18"/>
                <a:gd name="T13" fmla="*/ 5 h 29"/>
                <a:gd name="T14" fmla="*/ 2 w 18"/>
                <a:gd name="T15" fmla="*/ 5 h 29"/>
                <a:gd name="T16" fmla="*/ 2 w 18"/>
                <a:gd name="T17" fmla="*/ 5 h 29"/>
                <a:gd name="T18" fmla="*/ 5 w 18"/>
                <a:gd name="T19" fmla="*/ 25 h 29"/>
                <a:gd name="T20" fmla="*/ 4 w 18"/>
                <a:gd name="T21" fmla="*/ 25 h 29"/>
                <a:gd name="T22" fmla="*/ 3 w 18"/>
                <a:gd name="T23" fmla="*/ 26 h 29"/>
                <a:gd name="T24" fmla="*/ 3 w 18"/>
                <a:gd name="T25" fmla="*/ 28 h 29"/>
                <a:gd name="T26" fmla="*/ 5 w 18"/>
                <a:gd name="T27" fmla="*/ 29 h 29"/>
                <a:gd name="T28" fmla="*/ 9 w 18"/>
                <a:gd name="T29" fmla="*/ 28 h 29"/>
                <a:gd name="T30" fmla="*/ 12 w 18"/>
                <a:gd name="T31" fmla="*/ 28 h 29"/>
                <a:gd name="T32" fmla="*/ 16 w 18"/>
                <a:gd name="T33" fmla="*/ 27 h 29"/>
                <a:gd name="T34" fmla="*/ 18 w 18"/>
                <a:gd name="T35" fmla="*/ 26 h 29"/>
                <a:gd name="T36" fmla="*/ 17 w 18"/>
                <a:gd name="T37" fmla="*/ 25 h 29"/>
                <a:gd name="T38" fmla="*/ 16 w 18"/>
                <a:gd name="T39" fmla="*/ 24 h 29"/>
                <a:gd name="T40" fmla="*/ 15 w 18"/>
                <a:gd name="T41" fmla="*/ 24 h 29"/>
                <a:gd name="T42" fmla="*/ 13 w 18"/>
                <a:gd name="T43" fmla="*/ 4 h 29"/>
                <a:gd name="T44" fmla="*/ 13 w 18"/>
                <a:gd name="T45" fmla="*/ 4 h 29"/>
                <a:gd name="T46" fmla="*/ 13 w 18"/>
                <a:gd name="T47" fmla="*/ 4 h 29"/>
                <a:gd name="T48" fmla="*/ 15 w 18"/>
                <a:gd name="T49" fmla="*/ 2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8" h="29">
                  <a:moveTo>
                    <a:pt x="15" y="2"/>
                  </a:moveTo>
                  <a:cubicBezTo>
                    <a:pt x="14" y="1"/>
                    <a:pt x="14" y="1"/>
                    <a:pt x="14" y="1"/>
                  </a:cubicBezTo>
                  <a:cubicBezTo>
                    <a:pt x="14" y="0"/>
                    <a:pt x="14" y="0"/>
                    <a:pt x="13" y="0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0" y="1"/>
                    <a:pt x="0" y="2"/>
                    <a:pt x="0" y="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5"/>
                    <a:pt x="1" y="5"/>
                    <a:pt x="2" y="5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5" y="25"/>
                    <a:pt x="5" y="25"/>
                    <a:pt x="5" y="25"/>
                  </a:cubicBezTo>
                  <a:cubicBezTo>
                    <a:pt x="4" y="25"/>
                    <a:pt x="4" y="25"/>
                    <a:pt x="4" y="25"/>
                  </a:cubicBezTo>
                  <a:cubicBezTo>
                    <a:pt x="3" y="25"/>
                    <a:pt x="3" y="26"/>
                    <a:pt x="3" y="26"/>
                  </a:cubicBezTo>
                  <a:cubicBezTo>
                    <a:pt x="3" y="28"/>
                    <a:pt x="3" y="28"/>
                    <a:pt x="3" y="28"/>
                  </a:cubicBezTo>
                  <a:cubicBezTo>
                    <a:pt x="3" y="28"/>
                    <a:pt x="4" y="29"/>
                    <a:pt x="5" y="29"/>
                  </a:cubicBezTo>
                  <a:cubicBezTo>
                    <a:pt x="9" y="28"/>
                    <a:pt x="9" y="28"/>
                    <a:pt x="9" y="28"/>
                  </a:cubicBezTo>
                  <a:cubicBezTo>
                    <a:pt x="12" y="28"/>
                    <a:pt x="12" y="28"/>
                    <a:pt x="12" y="28"/>
                  </a:cubicBezTo>
                  <a:cubicBezTo>
                    <a:pt x="16" y="27"/>
                    <a:pt x="16" y="27"/>
                    <a:pt x="16" y="27"/>
                  </a:cubicBezTo>
                  <a:cubicBezTo>
                    <a:pt x="17" y="27"/>
                    <a:pt x="18" y="27"/>
                    <a:pt x="18" y="26"/>
                  </a:cubicBezTo>
                  <a:cubicBezTo>
                    <a:pt x="17" y="25"/>
                    <a:pt x="17" y="25"/>
                    <a:pt x="17" y="25"/>
                  </a:cubicBezTo>
                  <a:cubicBezTo>
                    <a:pt x="17" y="24"/>
                    <a:pt x="17" y="23"/>
                    <a:pt x="16" y="24"/>
                  </a:cubicBezTo>
                  <a:cubicBezTo>
                    <a:pt x="15" y="24"/>
                    <a:pt x="15" y="24"/>
                    <a:pt x="15" y="24"/>
                  </a:cubicBezTo>
                  <a:cubicBezTo>
                    <a:pt x="13" y="4"/>
                    <a:pt x="13" y="4"/>
                    <a:pt x="13" y="4"/>
                  </a:cubicBezTo>
                  <a:cubicBezTo>
                    <a:pt x="13" y="4"/>
                    <a:pt x="13" y="4"/>
                    <a:pt x="13" y="4"/>
                  </a:cubicBezTo>
                  <a:cubicBezTo>
                    <a:pt x="13" y="4"/>
                    <a:pt x="13" y="4"/>
                    <a:pt x="13" y="4"/>
                  </a:cubicBezTo>
                  <a:cubicBezTo>
                    <a:pt x="14" y="4"/>
                    <a:pt x="15" y="3"/>
                    <a:pt x="15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1" name="Freeform 119"/>
            <p:cNvSpPr/>
            <p:nvPr/>
          </p:nvSpPr>
          <p:spPr bwMode="auto">
            <a:xfrm>
              <a:off x="3822229" y="2047891"/>
              <a:ext cx="62817" cy="104697"/>
            </a:xfrm>
            <a:custGeom>
              <a:avLst/>
              <a:gdLst>
                <a:gd name="T0" fmla="*/ 15 w 18"/>
                <a:gd name="T1" fmla="*/ 3 h 30"/>
                <a:gd name="T2" fmla="*/ 15 w 18"/>
                <a:gd name="T3" fmla="*/ 2 h 30"/>
                <a:gd name="T4" fmla="*/ 13 w 18"/>
                <a:gd name="T5" fmla="*/ 0 h 30"/>
                <a:gd name="T6" fmla="*/ 1 w 18"/>
                <a:gd name="T7" fmla="*/ 2 h 30"/>
                <a:gd name="T8" fmla="*/ 0 w 18"/>
                <a:gd name="T9" fmla="*/ 3 h 30"/>
                <a:gd name="T10" fmla="*/ 1 w 18"/>
                <a:gd name="T11" fmla="*/ 5 h 30"/>
                <a:gd name="T12" fmla="*/ 2 w 18"/>
                <a:gd name="T13" fmla="*/ 6 h 30"/>
                <a:gd name="T14" fmla="*/ 3 w 18"/>
                <a:gd name="T15" fmla="*/ 6 h 30"/>
                <a:gd name="T16" fmla="*/ 3 w 18"/>
                <a:gd name="T17" fmla="*/ 6 h 30"/>
                <a:gd name="T18" fmla="*/ 5 w 18"/>
                <a:gd name="T19" fmla="*/ 26 h 30"/>
                <a:gd name="T20" fmla="*/ 4 w 18"/>
                <a:gd name="T21" fmla="*/ 26 h 30"/>
                <a:gd name="T22" fmla="*/ 3 w 18"/>
                <a:gd name="T23" fmla="*/ 27 h 30"/>
                <a:gd name="T24" fmla="*/ 3 w 18"/>
                <a:gd name="T25" fmla="*/ 29 h 30"/>
                <a:gd name="T26" fmla="*/ 5 w 18"/>
                <a:gd name="T27" fmla="*/ 30 h 30"/>
                <a:gd name="T28" fmla="*/ 9 w 18"/>
                <a:gd name="T29" fmla="*/ 29 h 30"/>
                <a:gd name="T30" fmla="*/ 13 w 18"/>
                <a:gd name="T31" fmla="*/ 29 h 30"/>
                <a:gd name="T32" fmla="*/ 17 w 18"/>
                <a:gd name="T33" fmla="*/ 28 h 30"/>
                <a:gd name="T34" fmla="*/ 18 w 18"/>
                <a:gd name="T35" fmla="*/ 27 h 30"/>
                <a:gd name="T36" fmla="*/ 18 w 18"/>
                <a:gd name="T37" fmla="*/ 25 h 30"/>
                <a:gd name="T38" fmla="*/ 16 w 18"/>
                <a:gd name="T39" fmla="*/ 24 h 30"/>
                <a:gd name="T40" fmla="*/ 15 w 18"/>
                <a:gd name="T41" fmla="*/ 24 h 30"/>
                <a:gd name="T42" fmla="*/ 13 w 18"/>
                <a:gd name="T43" fmla="*/ 5 h 30"/>
                <a:gd name="T44" fmla="*/ 13 w 18"/>
                <a:gd name="T45" fmla="*/ 4 h 30"/>
                <a:gd name="T46" fmla="*/ 14 w 18"/>
                <a:gd name="T47" fmla="*/ 4 h 30"/>
                <a:gd name="T48" fmla="*/ 15 w 18"/>
                <a:gd name="T49" fmla="*/ 3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8" h="30">
                  <a:moveTo>
                    <a:pt x="15" y="3"/>
                  </a:moveTo>
                  <a:cubicBezTo>
                    <a:pt x="15" y="2"/>
                    <a:pt x="15" y="2"/>
                    <a:pt x="15" y="2"/>
                  </a:cubicBezTo>
                  <a:cubicBezTo>
                    <a:pt x="15" y="1"/>
                    <a:pt x="14" y="0"/>
                    <a:pt x="13" y="0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0" y="3"/>
                    <a:pt x="0" y="3"/>
                  </a:cubicBezTo>
                  <a:cubicBezTo>
                    <a:pt x="1" y="5"/>
                    <a:pt x="1" y="5"/>
                    <a:pt x="1" y="5"/>
                  </a:cubicBezTo>
                  <a:cubicBezTo>
                    <a:pt x="1" y="5"/>
                    <a:pt x="1" y="6"/>
                    <a:pt x="2" y="6"/>
                  </a:cubicBez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cubicBezTo>
                    <a:pt x="5" y="26"/>
                    <a:pt x="5" y="26"/>
                    <a:pt x="5" y="26"/>
                  </a:cubicBezTo>
                  <a:cubicBezTo>
                    <a:pt x="4" y="26"/>
                    <a:pt x="4" y="26"/>
                    <a:pt x="4" y="26"/>
                  </a:cubicBezTo>
                  <a:cubicBezTo>
                    <a:pt x="4" y="26"/>
                    <a:pt x="3" y="26"/>
                    <a:pt x="3" y="27"/>
                  </a:cubicBezTo>
                  <a:cubicBezTo>
                    <a:pt x="3" y="29"/>
                    <a:pt x="3" y="29"/>
                    <a:pt x="3" y="29"/>
                  </a:cubicBezTo>
                  <a:cubicBezTo>
                    <a:pt x="4" y="29"/>
                    <a:pt x="4" y="30"/>
                    <a:pt x="5" y="30"/>
                  </a:cubicBezTo>
                  <a:cubicBezTo>
                    <a:pt x="9" y="29"/>
                    <a:pt x="9" y="29"/>
                    <a:pt x="9" y="29"/>
                  </a:cubicBezTo>
                  <a:cubicBezTo>
                    <a:pt x="13" y="29"/>
                    <a:pt x="13" y="29"/>
                    <a:pt x="13" y="29"/>
                  </a:cubicBezTo>
                  <a:cubicBezTo>
                    <a:pt x="17" y="28"/>
                    <a:pt x="17" y="28"/>
                    <a:pt x="17" y="28"/>
                  </a:cubicBezTo>
                  <a:cubicBezTo>
                    <a:pt x="17" y="28"/>
                    <a:pt x="18" y="27"/>
                    <a:pt x="18" y="27"/>
                  </a:cubicBezTo>
                  <a:cubicBezTo>
                    <a:pt x="18" y="25"/>
                    <a:pt x="18" y="25"/>
                    <a:pt x="18" y="25"/>
                  </a:cubicBezTo>
                  <a:cubicBezTo>
                    <a:pt x="18" y="25"/>
                    <a:pt x="17" y="24"/>
                    <a:pt x="16" y="24"/>
                  </a:cubicBezTo>
                  <a:cubicBezTo>
                    <a:pt x="15" y="24"/>
                    <a:pt x="15" y="24"/>
                    <a:pt x="15" y="24"/>
                  </a:cubicBezTo>
                  <a:cubicBezTo>
                    <a:pt x="13" y="5"/>
                    <a:pt x="13" y="5"/>
                    <a:pt x="13" y="5"/>
                  </a:cubicBezTo>
                  <a:cubicBezTo>
                    <a:pt x="13" y="4"/>
                    <a:pt x="13" y="4"/>
                    <a:pt x="13" y="4"/>
                  </a:cubicBezTo>
                  <a:cubicBezTo>
                    <a:pt x="14" y="4"/>
                    <a:pt x="14" y="4"/>
                    <a:pt x="14" y="4"/>
                  </a:cubicBezTo>
                  <a:cubicBezTo>
                    <a:pt x="14" y="4"/>
                    <a:pt x="15" y="4"/>
                    <a:pt x="15" y="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2" name="Freeform 120"/>
            <p:cNvSpPr/>
            <p:nvPr/>
          </p:nvSpPr>
          <p:spPr bwMode="auto">
            <a:xfrm>
              <a:off x="3614446" y="2155809"/>
              <a:ext cx="309257" cy="101476"/>
            </a:xfrm>
            <a:custGeom>
              <a:avLst/>
              <a:gdLst>
                <a:gd name="T0" fmla="*/ 85 w 89"/>
                <a:gd name="T1" fmla="*/ 7 h 29"/>
                <a:gd name="T2" fmla="*/ 81 w 89"/>
                <a:gd name="T3" fmla="*/ 7 h 29"/>
                <a:gd name="T4" fmla="*/ 81 w 89"/>
                <a:gd name="T5" fmla="*/ 7 h 29"/>
                <a:gd name="T6" fmla="*/ 81 w 89"/>
                <a:gd name="T7" fmla="*/ 3 h 29"/>
                <a:gd name="T8" fmla="*/ 77 w 89"/>
                <a:gd name="T9" fmla="*/ 0 h 29"/>
                <a:gd name="T10" fmla="*/ 9 w 89"/>
                <a:gd name="T11" fmla="*/ 9 h 29"/>
                <a:gd name="T12" fmla="*/ 6 w 89"/>
                <a:gd name="T13" fmla="*/ 12 h 29"/>
                <a:gd name="T14" fmla="*/ 6 w 89"/>
                <a:gd name="T15" fmla="*/ 16 h 29"/>
                <a:gd name="T16" fmla="*/ 6 w 89"/>
                <a:gd name="T17" fmla="*/ 17 h 29"/>
                <a:gd name="T18" fmla="*/ 3 w 89"/>
                <a:gd name="T19" fmla="*/ 17 h 29"/>
                <a:gd name="T20" fmla="*/ 0 w 89"/>
                <a:gd name="T21" fmla="*/ 21 h 29"/>
                <a:gd name="T22" fmla="*/ 1 w 89"/>
                <a:gd name="T23" fmla="*/ 26 h 29"/>
                <a:gd name="T24" fmla="*/ 4 w 89"/>
                <a:gd name="T25" fmla="*/ 29 h 29"/>
                <a:gd name="T26" fmla="*/ 86 w 89"/>
                <a:gd name="T27" fmla="*/ 19 h 29"/>
                <a:gd name="T28" fmla="*/ 89 w 89"/>
                <a:gd name="T29" fmla="*/ 15 h 29"/>
                <a:gd name="T30" fmla="*/ 88 w 89"/>
                <a:gd name="T31" fmla="*/ 10 h 29"/>
                <a:gd name="T32" fmla="*/ 85 w 89"/>
                <a:gd name="T33" fmla="*/ 7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89" h="29">
                  <a:moveTo>
                    <a:pt x="85" y="7"/>
                  </a:moveTo>
                  <a:cubicBezTo>
                    <a:pt x="81" y="7"/>
                    <a:pt x="81" y="7"/>
                    <a:pt x="81" y="7"/>
                  </a:cubicBezTo>
                  <a:cubicBezTo>
                    <a:pt x="81" y="7"/>
                    <a:pt x="81" y="7"/>
                    <a:pt x="81" y="7"/>
                  </a:cubicBezTo>
                  <a:cubicBezTo>
                    <a:pt x="81" y="3"/>
                    <a:pt x="81" y="3"/>
                    <a:pt x="81" y="3"/>
                  </a:cubicBezTo>
                  <a:cubicBezTo>
                    <a:pt x="81" y="1"/>
                    <a:pt x="79" y="0"/>
                    <a:pt x="77" y="0"/>
                  </a:cubicBezTo>
                  <a:cubicBezTo>
                    <a:pt x="9" y="9"/>
                    <a:pt x="9" y="9"/>
                    <a:pt x="9" y="9"/>
                  </a:cubicBezTo>
                  <a:cubicBezTo>
                    <a:pt x="7" y="9"/>
                    <a:pt x="5" y="11"/>
                    <a:pt x="6" y="12"/>
                  </a:cubicBezTo>
                  <a:cubicBezTo>
                    <a:pt x="6" y="16"/>
                    <a:pt x="6" y="16"/>
                    <a:pt x="6" y="16"/>
                  </a:cubicBezTo>
                  <a:cubicBezTo>
                    <a:pt x="6" y="16"/>
                    <a:pt x="6" y="17"/>
                    <a:pt x="6" y="17"/>
                  </a:cubicBezTo>
                  <a:cubicBezTo>
                    <a:pt x="3" y="17"/>
                    <a:pt x="3" y="17"/>
                    <a:pt x="3" y="17"/>
                  </a:cubicBezTo>
                  <a:cubicBezTo>
                    <a:pt x="1" y="17"/>
                    <a:pt x="0" y="19"/>
                    <a:pt x="0" y="21"/>
                  </a:cubicBezTo>
                  <a:cubicBezTo>
                    <a:pt x="1" y="26"/>
                    <a:pt x="1" y="26"/>
                    <a:pt x="1" y="26"/>
                  </a:cubicBezTo>
                  <a:cubicBezTo>
                    <a:pt x="1" y="28"/>
                    <a:pt x="3" y="29"/>
                    <a:pt x="4" y="29"/>
                  </a:cubicBezTo>
                  <a:cubicBezTo>
                    <a:pt x="86" y="19"/>
                    <a:pt x="86" y="19"/>
                    <a:pt x="86" y="19"/>
                  </a:cubicBezTo>
                  <a:cubicBezTo>
                    <a:pt x="88" y="19"/>
                    <a:pt x="89" y="17"/>
                    <a:pt x="89" y="15"/>
                  </a:cubicBezTo>
                  <a:cubicBezTo>
                    <a:pt x="88" y="10"/>
                    <a:pt x="88" y="10"/>
                    <a:pt x="88" y="10"/>
                  </a:cubicBezTo>
                  <a:cubicBezTo>
                    <a:pt x="88" y="8"/>
                    <a:pt x="86" y="7"/>
                    <a:pt x="85" y="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3" name="Freeform 121"/>
            <p:cNvSpPr/>
            <p:nvPr/>
          </p:nvSpPr>
          <p:spPr bwMode="auto">
            <a:xfrm>
              <a:off x="2430570" y="3051367"/>
              <a:ext cx="267379" cy="306036"/>
            </a:xfrm>
            <a:custGeom>
              <a:avLst/>
              <a:gdLst>
                <a:gd name="T0" fmla="*/ 59 w 77"/>
                <a:gd name="T1" fmla="*/ 76 h 88"/>
                <a:gd name="T2" fmla="*/ 59 w 77"/>
                <a:gd name="T3" fmla="*/ 75 h 88"/>
                <a:gd name="T4" fmla="*/ 55 w 77"/>
                <a:gd name="T5" fmla="*/ 72 h 88"/>
                <a:gd name="T6" fmla="*/ 50 w 77"/>
                <a:gd name="T7" fmla="*/ 73 h 88"/>
                <a:gd name="T8" fmla="*/ 44 w 77"/>
                <a:gd name="T9" fmla="*/ 17 h 88"/>
                <a:gd name="T10" fmla="*/ 46 w 77"/>
                <a:gd name="T11" fmla="*/ 13 h 88"/>
                <a:gd name="T12" fmla="*/ 69 w 77"/>
                <a:gd name="T13" fmla="*/ 10 h 88"/>
                <a:gd name="T14" fmla="*/ 72 w 77"/>
                <a:gd name="T15" fmla="*/ 12 h 88"/>
                <a:gd name="T16" fmla="*/ 77 w 77"/>
                <a:gd name="T17" fmla="*/ 6 h 88"/>
                <a:gd name="T18" fmla="*/ 71 w 77"/>
                <a:gd name="T19" fmla="*/ 2 h 88"/>
                <a:gd name="T20" fmla="*/ 68 w 77"/>
                <a:gd name="T21" fmla="*/ 5 h 88"/>
                <a:gd name="T22" fmla="*/ 47 w 77"/>
                <a:gd name="T23" fmla="*/ 7 h 88"/>
                <a:gd name="T24" fmla="*/ 37 w 77"/>
                <a:gd name="T25" fmla="*/ 1 h 88"/>
                <a:gd name="T26" fmla="*/ 30 w 77"/>
                <a:gd name="T27" fmla="*/ 9 h 88"/>
                <a:gd name="T28" fmla="*/ 8 w 77"/>
                <a:gd name="T29" fmla="*/ 12 h 88"/>
                <a:gd name="T30" fmla="*/ 4 w 77"/>
                <a:gd name="T31" fmla="*/ 11 h 88"/>
                <a:gd name="T32" fmla="*/ 0 w 77"/>
                <a:gd name="T33" fmla="*/ 16 h 88"/>
                <a:gd name="T34" fmla="*/ 5 w 77"/>
                <a:gd name="T35" fmla="*/ 20 h 88"/>
                <a:gd name="T36" fmla="*/ 9 w 77"/>
                <a:gd name="T37" fmla="*/ 18 h 88"/>
                <a:gd name="T38" fmla="*/ 32 w 77"/>
                <a:gd name="T39" fmla="*/ 15 h 88"/>
                <a:gd name="T40" fmla="*/ 35 w 77"/>
                <a:gd name="T41" fmla="*/ 18 h 88"/>
                <a:gd name="T42" fmla="*/ 42 w 77"/>
                <a:gd name="T43" fmla="*/ 74 h 88"/>
                <a:gd name="T44" fmla="*/ 38 w 77"/>
                <a:gd name="T45" fmla="*/ 74 h 88"/>
                <a:gd name="T46" fmla="*/ 35 w 77"/>
                <a:gd name="T47" fmla="*/ 78 h 88"/>
                <a:gd name="T48" fmla="*/ 35 w 77"/>
                <a:gd name="T49" fmla="*/ 79 h 88"/>
                <a:gd name="T50" fmla="*/ 32 w 77"/>
                <a:gd name="T51" fmla="*/ 83 h 88"/>
                <a:gd name="T52" fmla="*/ 33 w 77"/>
                <a:gd name="T53" fmla="*/ 84 h 88"/>
                <a:gd name="T54" fmla="*/ 37 w 77"/>
                <a:gd name="T55" fmla="*/ 87 h 88"/>
                <a:gd name="T56" fmla="*/ 59 w 77"/>
                <a:gd name="T57" fmla="*/ 84 h 88"/>
                <a:gd name="T58" fmla="*/ 62 w 77"/>
                <a:gd name="T59" fmla="*/ 80 h 88"/>
                <a:gd name="T60" fmla="*/ 62 w 77"/>
                <a:gd name="T61" fmla="*/ 79 h 88"/>
                <a:gd name="T62" fmla="*/ 59 w 77"/>
                <a:gd name="T63" fmla="*/ 76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77" h="88">
                  <a:moveTo>
                    <a:pt x="59" y="76"/>
                  </a:moveTo>
                  <a:cubicBezTo>
                    <a:pt x="59" y="75"/>
                    <a:pt x="59" y="75"/>
                    <a:pt x="59" y="75"/>
                  </a:cubicBezTo>
                  <a:cubicBezTo>
                    <a:pt x="58" y="73"/>
                    <a:pt x="56" y="72"/>
                    <a:pt x="55" y="72"/>
                  </a:cubicBezTo>
                  <a:cubicBezTo>
                    <a:pt x="50" y="73"/>
                    <a:pt x="50" y="73"/>
                    <a:pt x="50" y="73"/>
                  </a:cubicBezTo>
                  <a:cubicBezTo>
                    <a:pt x="44" y="17"/>
                    <a:pt x="44" y="17"/>
                    <a:pt x="44" y="17"/>
                  </a:cubicBezTo>
                  <a:cubicBezTo>
                    <a:pt x="45" y="16"/>
                    <a:pt x="46" y="15"/>
                    <a:pt x="46" y="13"/>
                  </a:cubicBezTo>
                  <a:cubicBezTo>
                    <a:pt x="69" y="10"/>
                    <a:pt x="69" y="10"/>
                    <a:pt x="69" y="10"/>
                  </a:cubicBezTo>
                  <a:cubicBezTo>
                    <a:pt x="70" y="11"/>
                    <a:pt x="71" y="12"/>
                    <a:pt x="72" y="12"/>
                  </a:cubicBezTo>
                  <a:cubicBezTo>
                    <a:pt x="75" y="11"/>
                    <a:pt x="77" y="9"/>
                    <a:pt x="77" y="6"/>
                  </a:cubicBezTo>
                  <a:cubicBezTo>
                    <a:pt x="76" y="4"/>
                    <a:pt x="74" y="2"/>
                    <a:pt x="71" y="2"/>
                  </a:cubicBezTo>
                  <a:cubicBezTo>
                    <a:pt x="70" y="3"/>
                    <a:pt x="69" y="3"/>
                    <a:pt x="68" y="5"/>
                  </a:cubicBezTo>
                  <a:cubicBezTo>
                    <a:pt x="47" y="7"/>
                    <a:pt x="47" y="7"/>
                    <a:pt x="47" y="7"/>
                  </a:cubicBezTo>
                  <a:cubicBezTo>
                    <a:pt x="46" y="3"/>
                    <a:pt x="42" y="0"/>
                    <a:pt x="37" y="1"/>
                  </a:cubicBezTo>
                  <a:cubicBezTo>
                    <a:pt x="33" y="2"/>
                    <a:pt x="30" y="5"/>
                    <a:pt x="30" y="9"/>
                  </a:cubicBezTo>
                  <a:cubicBezTo>
                    <a:pt x="8" y="12"/>
                    <a:pt x="8" y="12"/>
                    <a:pt x="8" y="12"/>
                  </a:cubicBezTo>
                  <a:cubicBezTo>
                    <a:pt x="7" y="11"/>
                    <a:pt x="6" y="10"/>
                    <a:pt x="4" y="11"/>
                  </a:cubicBezTo>
                  <a:cubicBezTo>
                    <a:pt x="2" y="11"/>
                    <a:pt x="0" y="13"/>
                    <a:pt x="0" y="16"/>
                  </a:cubicBezTo>
                  <a:cubicBezTo>
                    <a:pt x="1" y="19"/>
                    <a:pt x="3" y="20"/>
                    <a:pt x="5" y="20"/>
                  </a:cubicBezTo>
                  <a:cubicBezTo>
                    <a:pt x="7" y="20"/>
                    <a:pt x="8" y="19"/>
                    <a:pt x="9" y="18"/>
                  </a:cubicBezTo>
                  <a:cubicBezTo>
                    <a:pt x="32" y="15"/>
                    <a:pt x="32" y="15"/>
                    <a:pt x="32" y="15"/>
                  </a:cubicBezTo>
                  <a:cubicBezTo>
                    <a:pt x="32" y="16"/>
                    <a:pt x="34" y="17"/>
                    <a:pt x="35" y="18"/>
                  </a:cubicBezTo>
                  <a:cubicBezTo>
                    <a:pt x="42" y="74"/>
                    <a:pt x="42" y="74"/>
                    <a:pt x="42" y="74"/>
                  </a:cubicBezTo>
                  <a:cubicBezTo>
                    <a:pt x="38" y="74"/>
                    <a:pt x="38" y="74"/>
                    <a:pt x="38" y="74"/>
                  </a:cubicBezTo>
                  <a:cubicBezTo>
                    <a:pt x="36" y="74"/>
                    <a:pt x="35" y="76"/>
                    <a:pt x="35" y="78"/>
                  </a:cubicBezTo>
                  <a:cubicBezTo>
                    <a:pt x="35" y="79"/>
                    <a:pt x="35" y="79"/>
                    <a:pt x="35" y="79"/>
                  </a:cubicBezTo>
                  <a:cubicBezTo>
                    <a:pt x="33" y="79"/>
                    <a:pt x="32" y="81"/>
                    <a:pt x="32" y="83"/>
                  </a:cubicBezTo>
                  <a:cubicBezTo>
                    <a:pt x="33" y="84"/>
                    <a:pt x="33" y="84"/>
                    <a:pt x="33" y="84"/>
                  </a:cubicBezTo>
                  <a:cubicBezTo>
                    <a:pt x="33" y="86"/>
                    <a:pt x="35" y="88"/>
                    <a:pt x="37" y="87"/>
                  </a:cubicBezTo>
                  <a:cubicBezTo>
                    <a:pt x="59" y="84"/>
                    <a:pt x="59" y="84"/>
                    <a:pt x="59" y="84"/>
                  </a:cubicBezTo>
                  <a:cubicBezTo>
                    <a:pt x="61" y="84"/>
                    <a:pt x="62" y="82"/>
                    <a:pt x="62" y="80"/>
                  </a:cubicBezTo>
                  <a:cubicBezTo>
                    <a:pt x="62" y="79"/>
                    <a:pt x="62" y="79"/>
                    <a:pt x="62" y="79"/>
                  </a:cubicBezTo>
                  <a:cubicBezTo>
                    <a:pt x="62" y="77"/>
                    <a:pt x="60" y="76"/>
                    <a:pt x="59" y="7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4" name="Freeform 122"/>
            <p:cNvSpPr>
              <a:spLocks noEditPoints="1"/>
            </p:cNvSpPr>
            <p:nvPr/>
          </p:nvSpPr>
          <p:spPr bwMode="auto">
            <a:xfrm>
              <a:off x="2656070" y="3102910"/>
              <a:ext cx="95032" cy="175569"/>
            </a:xfrm>
            <a:custGeom>
              <a:avLst/>
              <a:gdLst>
                <a:gd name="T0" fmla="*/ 24 w 27"/>
                <a:gd name="T1" fmla="*/ 38 h 50"/>
                <a:gd name="T2" fmla="*/ 9 w 27"/>
                <a:gd name="T3" fmla="*/ 1 h 50"/>
                <a:gd name="T4" fmla="*/ 8 w 27"/>
                <a:gd name="T5" fmla="*/ 0 h 50"/>
                <a:gd name="T6" fmla="*/ 8 w 27"/>
                <a:gd name="T7" fmla="*/ 0 h 50"/>
                <a:gd name="T8" fmla="*/ 7 w 27"/>
                <a:gd name="T9" fmla="*/ 1 h 50"/>
                <a:gd name="T10" fmla="*/ 1 w 27"/>
                <a:gd name="T11" fmla="*/ 41 h 50"/>
                <a:gd name="T12" fmla="*/ 0 w 27"/>
                <a:gd name="T13" fmla="*/ 43 h 50"/>
                <a:gd name="T14" fmla="*/ 0 w 27"/>
                <a:gd name="T15" fmla="*/ 44 h 50"/>
                <a:gd name="T16" fmla="*/ 3 w 27"/>
                <a:gd name="T17" fmla="*/ 46 h 50"/>
                <a:gd name="T18" fmla="*/ 3 w 27"/>
                <a:gd name="T19" fmla="*/ 46 h 50"/>
                <a:gd name="T20" fmla="*/ 3 w 27"/>
                <a:gd name="T21" fmla="*/ 47 h 50"/>
                <a:gd name="T22" fmla="*/ 3 w 27"/>
                <a:gd name="T23" fmla="*/ 48 h 50"/>
                <a:gd name="T24" fmla="*/ 6 w 27"/>
                <a:gd name="T25" fmla="*/ 50 h 50"/>
                <a:gd name="T26" fmla="*/ 22 w 27"/>
                <a:gd name="T27" fmla="*/ 48 h 50"/>
                <a:gd name="T28" fmla="*/ 24 w 27"/>
                <a:gd name="T29" fmla="*/ 45 h 50"/>
                <a:gd name="T30" fmla="*/ 24 w 27"/>
                <a:gd name="T31" fmla="*/ 44 h 50"/>
                <a:gd name="T32" fmla="*/ 24 w 27"/>
                <a:gd name="T33" fmla="*/ 44 h 50"/>
                <a:gd name="T34" fmla="*/ 24 w 27"/>
                <a:gd name="T35" fmla="*/ 44 h 50"/>
                <a:gd name="T36" fmla="*/ 27 w 27"/>
                <a:gd name="T37" fmla="*/ 41 h 50"/>
                <a:gd name="T38" fmla="*/ 26 w 27"/>
                <a:gd name="T39" fmla="*/ 40 h 50"/>
                <a:gd name="T40" fmla="*/ 24 w 27"/>
                <a:gd name="T41" fmla="*/ 38 h 50"/>
                <a:gd name="T42" fmla="*/ 4 w 27"/>
                <a:gd name="T43" fmla="*/ 40 h 50"/>
                <a:gd name="T44" fmla="*/ 9 w 27"/>
                <a:gd name="T45" fmla="*/ 6 h 50"/>
                <a:gd name="T46" fmla="*/ 22 w 27"/>
                <a:gd name="T47" fmla="*/ 38 h 50"/>
                <a:gd name="T48" fmla="*/ 4 w 27"/>
                <a:gd name="T49" fmla="*/ 4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7" h="50">
                  <a:moveTo>
                    <a:pt x="24" y="38"/>
                  </a:moveTo>
                  <a:cubicBezTo>
                    <a:pt x="9" y="1"/>
                    <a:pt x="9" y="1"/>
                    <a:pt x="9" y="1"/>
                  </a:cubicBezTo>
                  <a:cubicBezTo>
                    <a:pt x="9" y="0"/>
                    <a:pt x="9" y="0"/>
                    <a:pt x="8" y="0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8" y="0"/>
                    <a:pt x="7" y="1"/>
                    <a:pt x="7" y="1"/>
                  </a:cubicBezTo>
                  <a:cubicBezTo>
                    <a:pt x="1" y="41"/>
                    <a:pt x="1" y="41"/>
                    <a:pt x="1" y="41"/>
                  </a:cubicBezTo>
                  <a:cubicBezTo>
                    <a:pt x="1" y="41"/>
                    <a:pt x="0" y="42"/>
                    <a:pt x="0" y="43"/>
                  </a:cubicBezTo>
                  <a:cubicBezTo>
                    <a:pt x="0" y="44"/>
                    <a:pt x="0" y="44"/>
                    <a:pt x="0" y="44"/>
                  </a:cubicBezTo>
                  <a:cubicBezTo>
                    <a:pt x="0" y="46"/>
                    <a:pt x="2" y="47"/>
                    <a:pt x="3" y="46"/>
                  </a:cubicBezTo>
                  <a:cubicBezTo>
                    <a:pt x="3" y="46"/>
                    <a:pt x="3" y="46"/>
                    <a:pt x="3" y="46"/>
                  </a:cubicBezTo>
                  <a:cubicBezTo>
                    <a:pt x="3" y="47"/>
                    <a:pt x="3" y="47"/>
                    <a:pt x="3" y="47"/>
                  </a:cubicBezTo>
                  <a:cubicBezTo>
                    <a:pt x="3" y="48"/>
                    <a:pt x="3" y="48"/>
                    <a:pt x="3" y="48"/>
                  </a:cubicBezTo>
                  <a:cubicBezTo>
                    <a:pt x="4" y="49"/>
                    <a:pt x="5" y="50"/>
                    <a:pt x="6" y="50"/>
                  </a:cubicBezTo>
                  <a:cubicBezTo>
                    <a:pt x="22" y="48"/>
                    <a:pt x="22" y="48"/>
                    <a:pt x="22" y="48"/>
                  </a:cubicBezTo>
                  <a:cubicBezTo>
                    <a:pt x="24" y="48"/>
                    <a:pt x="25" y="46"/>
                    <a:pt x="24" y="45"/>
                  </a:cubicBezTo>
                  <a:cubicBezTo>
                    <a:pt x="24" y="44"/>
                    <a:pt x="24" y="44"/>
                    <a:pt x="24" y="44"/>
                  </a:cubicBezTo>
                  <a:cubicBezTo>
                    <a:pt x="24" y="44"/>
                    <a:pt x="24" y="44"/>
                    <a:pt x="24" y="44"/>
                  </a:cubicBezTo>
                  <a:cubicBezTo>
                    <a:pt x="24" y="44"/>
                    <a:pt x="24" y="44"/>
                    <a:pt x="24" y="44"/>
                  </a:cubicBezTo>
                  <a:cubicBezTo>
                    <a:pt x="26" y="44"/>
                    <a:pt x="27" y="42"/>
                    <a:pt x="27" y="41"/>
                  </a:cubicBezTo>
                  <a:cubicBezTo>
                    <a:pt x="26" y="40"/>
                    <a:pt x="26" y="40"/>
                    <a:pt x="26" y="40"/>
                  </a:cubicBezTo>
                  <a:cubicBezTo>
                    <a:pt x="26" y="39"/>
                    <a:pt x="25" y="38"/>
                    <a:pt x="24" y="38"/>
                  </a:cubicBezTo>
                  <a:close/>
                  <a:moveTo>
                    <a:pt x="4" y="40"/>
                  </a:moveTo>
                  <a:cubicBezTo>
                    <a:pt x="9" y="6"/>
                    <a:pt x="9" y="6"/>
                    <a:pt x="9" y="6"/>
                  </a:cubicBezTo>
                  <a:cubicBezTo>
                    <a:pt x="22" y="38"/>
                    <a:pt x="22" y="38"/>
                    <a:pt x="22" y="38"/>
                  </a:cubicBezTo>
                  <a:lnTo>
                    <a:pt x="4" y="4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5" name="Freeform 123"/>
            <p:cNvSpPr>
              <a:spLocks noEditPoints="1"/>
            </p:cNvSpPr>
            <p:nvPr/>
          </p:nvSpPr>
          <p:spPr bwMode="auto">
            <a:xfrm>
              <a:off x="2419296" y="3131903"/>
              <a:ext cx="95032" cy="173958"/>
            </a:xfrm>
            <a:custGeom>
              <a:avLst/>
              <a:gdLst>
                <a:gd name="T0" fmla="*/ 24 w 27"/>
                <a:gd name="T1" fmla="*/ 38 h 50"/>
                <a:gd name="T2" fmla="*/ 10 w 27"/>
                <a:gd name="T3" fmla="*/ 1 h 50"/>
                <a:gd name="T4" fmla="*/ 8 w 27"/>
                <a:gd name="T5" fmla="*/ 0 h 50"/>
                <a:gd name="T6" fmla="*/ 8 w 27"/>
                <a:gd name="T7" fmla="*/ 0 h 50"/>
                <a:gd name="T8" fmla="*/ 7 w 27"/>
                <a:gd name="T9" fmla="*/ 1 h 50"/>
                <a:gd name="T10" fmla="*/ 2 w 27"/>
                <a:gd name="T11" fmla="*/ 41 h 50"/>
                <a:gd name="T12" fmla="*/ 1 w 27"/>
                <a:gd name="T13" fmla="*/ 44 h 50"/>
                <a:gd name="T14" fmla="*/ 1 w 27"/>
                <a:gd name="T15" fmla="*/ 45 h 50"/>
                <a:gd name="T16" fmla="*/ 3 w 27"/>
                <a:gd name="T17" fmla="*/ 47 h 50"/>
                <a:gd name="T18" fmla="*/ 4 w 27"/>
                <a:gd name="T19" fmla="*/ 47 h 50"/>
                <a:gd name="T20" fmla="*/ 4 w 27"/>
                <a:gd name="T21" fmla="*/ 47 h 50"/>
                <a:gd name="T22" fmla="*/ 4 w 27"/>
                <a:gd name="T23" fmla="*/ 48 h 50"/>
                <a:gd name="T24" fmla="*/ 7 w 27"/>
                <a:gd name="T25" fmla="*/ 50 h 50"/>
                <a:gd name="T26" fmla="*/ 23 w 27"/>
                <a:gd name="T27" fmla="*/ 48 h 50"/>
                <a:gd name="T28" fmla="*/ 25 w 27"/>
                <a:gd name="T29" fmla="*/ 45 h 50"/>
                <a:gd name="T30" fmla="*/ 25 w 27"/>
                <a:gd name="T31" fmla="*/ 44 h 50"/>
                <a:gd name="T32" fmla="*/ 25 w 27"/>
                <a:gd name="T33" fmla="*/ 44 h 50"/>
                <a:gd name="T34" fmla="*/ 25 w 27"/>
                <a:gd name="T35" fmla="*/ 44 h 50"/>
                <a:gd name="T36" fmla="*/ 27 w 27"/>
                <a:gd name="T37" fmla="*/ 41 h 50"/>
                <a:gd name="T38" fmla="*/ 27 w 27"/>
                <a:gd name="T39" fmla="*/ 40 h 50"/>
                <a:gd name="T40" fmla="*/ 24 w 27"/>
                <a:gd name="T41" fmla="*/ 38 h 50"/>
                <a:gd name="T42" fmla="*/ 4 w 27"/>
                <a:gd name="T43" fmla="*/ 41 h 50"/>
                <a:gd name="T44" fmla="*/ 9 w 27"/>
                <a:gd name="T45" fmla="*/ 6 h 50"/>
                <a:gd name="T46" fmla="*/ 22 w 27"/>
                <a:gd name="T47" fmla="*/ 38 h 50"/>
                <a:gd name="T48" fmla="*/ 4 w 27"/>
                <a:gd name="T49" fmla="*/ 41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7" h="50">
                  <a:moveTo>
                    <a:pt x="24" y="38"/>
                  </a:moveTo>
                  <a:cubicBezTo>
                    <a:pt x="10" y="1"/>
                    <a:pt x="10" y="1"/>
                    <a:pt x="10" y="1"/>
                  </a:cubicBezTo>
                  <a:cubicBezTo>
                    <a:pt x="10" y="1"/>
                    <a:pt x="9" y="0"/>
                    <a:pt x="8" y="0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8" y="0"/>
                    <a:pt x="8" y="1"/>
                    <a:pt x="7" y="1"/>
                  </a:cubicBezTo>
                  <a:cubicBezTo>
                    <a:pt x="2" y="41"/>
                    <a:pt x="2" y="41"/>
                    <a:pt x="2" y="41"/>
                  </a:cubicBezTo>
                  <a:cubicBezTo>
                    <a:pt x="1" y="42"/>
                    <a:pt x="0" y="43"/>
                    <a:pt x="1" y="44"/>
                  </a:cubicBezTo>
                  <a:cubicBezTo>
                    <a:pt x="1" y="45"/>
                    <a:pt x="1" y="45"/>
                    <a:pt x="1" y="45"/>
                  </a:cubicBezTo>
                  <a:cubicBezTo>
                    <a:pt x="1" y="46"/>
                    <a:pt x="2" y="47"/>
                    <a:pt x="3" y="47"/>
                  </a:cubicBezTo>
                  <a:cubicBezTo>
                    <a:pt x="4" y="47"/>
                    <a:pt x="4" y="47"/>
                    <a:pt x="4" y="47"/>
                  </a:cubicBezTo>
                  <a:cubicBezTo>
                    <a:pt x="4" y="47"/>
                    <a:pt x="4" y="47"/>
                    <a:pt x="4" y="47"/>
                  </a:cubicBezTo>
                  <a:cubicBezTo>
                    <a:pt x="4" y="48"/>
                    <a:pt x="4" y="48"/>
                    <a:pt x="4" y="48"/>
                  </a:cubicBezTo>
                  <a:cubicBezTo>
                    <a:pt x="4" y="49"/>
                    <a:pt x="5" y="50"/>
                    <a:pt x="7" y="50"/>
                  </a:cubicBezTo>
                  <a:cubicBezTo>
                    <a:pt x="23" y="48"/>
                    <a:pt x="23" y="48"/>
                    <a:pt x="23" y="48"/>
                  </a:cubicBezTo>
                  <a:cubicBezTo>
                    <a:pt x="24" y="48"/>
                    <a:pt x="25" y="47"/>
                    <a:pt x="25" y="45"/>
                  </a:cubicBezTo>
                  <a:cubicBezTo>
                    <a:pt x="25" y="44"/>
                    <a:pt x="25" y="44"/>
                    <a:pt x="25" y="44"/>
                  </a:cubicBezTo>
                  <a:cubicBezTo>
                    <a:pt x="25" y="44"/>
                    <a:pt x="25" y="44"/>
                    <a:pt x="25" y="44"/>
                  </a:cubicBezTo>
                  <a:cubicBezTo>
                    <a:pt x="25" y="44"/>
                    <a:pt x="25" y="44"/>
                    <a:pt x="25" y="44"/>
                  </a:cubicBezTo>
                  <a:cubicBezTo>
                    <a:pt x="26" y="44"/>
                    <a:pt x="27" y="43"/>
                    <a:pt x="27" y="41"/>
                  </a:cubicBezTo>
                  <a:cubicBezTo>
                    <a:pt x="27" y="40"/>
                    <a:pt x="27" y="40"/>
                    <a:pt x="27" y="40"/>
                  </a:cubicBezTo>
                  <a:cubicBezTo>
                    <a:pt x="27" y="39"/>
                    <a:pt x="26" y="38"/>
                    <a:pt x="24" y="38"/>
                  </a:cubicBezTo>
                  <a:close/>
                  <a:moveTo>
                    <a:pt x="4" y="41"/>
                  </a:moveTo>
                  <a:cubicBezTo>
                    <a:pt x="9" y="6"/>
                    <a:pt x="9" y="6"/>
                    <a:pt x="9" y="6"/>
                  </a:cubicBezTo>
                  <a:cubicBezTo>
                    <a:pt x="22" y="38"/>
                    <a:pt x="22" y="38"/>
                    <a:pt x="22" y="38"/>
                  </a:cubicBezTo>
                  <a:lnTo>
                    <a:pt x="4" y="4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6" name="Freeform 124"/>
            <p:cNvSpPr/>
            <p:nvPr/>
          </p:nvSpPr>
          <p:spPr bwMode="auto">
            <a:xfrm>
              <a:off x="4187860" y="3236599"/>
              <a:ext cx="268989" cy="302815"/>
            </a:xfrm>
            <a:custGeom>
              <a:avLst/>
              <a:gdLst>
                <a:gd name="T0" fmla="*/ 58 w 77"/>
                <a:gd name="T1" fmla="*/ 75 h 87"/>
                <a:gd name="T2" fmla="*/ 58 w 77"/>
                <a:gd name="T3" fmla="*/ 74 h 87"/>
                <a:gd name="T4" fmla="*/ 54 w 77"/>
                <a:gd name="T5" fmla="*/ 71 h 87"/>
                <a:gd name="T6" fmla="*/ 50 w 77"/>
                <a:gd name="T7" fmla="*/ 72 h 87"/>
                <a:gd name="T8" fmla="*/ 43 w 77"/>
                <a:gd name="T9" fmla="*/ 16 h 87"/>
                <a:gd name="T10" fmla="*/ 46 w 77"/>
                <a:gd name="T11" fmla="*/ 12 h 87"/>
                <a:gd name="T12" fmla="*/ 68 w 77"/>
                <a:gd name="T13" fmla="*/ 10 h 87"/>
                <a:gd name="T14" fmla="*/ 72 w 77"/>
                <a:gd name="T15" fmla="*/ 11 h 87"/>
                <a:gd name="T16" fmla="*/ 76 w 77"/>
                <a:gd name="T17" fmla="*/ 6 h 87"/>
                <a:gd name="T18" fmla="*/ 71 w 77"/>
                <a:gd name="T19" fmla="*/ 1 h 87"/>
                <a:gd name="T20" fmla="*/ 68 w 77"/>
                <a:gd name="T21" fmla="*/ 4 h 87"/>
                <a:gd name="T22" fmla="*/ 47 w 77"/>
                <a:gd name="T23" fmla="*/ 6 h 87"/>
                <a:gd name="T24" fmla="*/ 37 w 77"/>
                <a:gd name="T25" fmla="*/ 0 h 87"/>
                <a:gd name="T26" fmla="*/ 29 w 77"/>
                <a:gd name="T27" fmla="*/ 8 h 87"/>
                <a:gd name="T28" fmla="*/ 8 w 77"/>
                <a:gd name="T29" fmla="*/ 11 h 87"/>
                <a:gd name="T30" fmla="*/ 4 w 77"/>
                <a:gd name="T31" fmla="*/ 10 h 87"/>
                <a:gd name="T32" fmla="*/ 0 w 77"/>
                <a:gd name="T33" fmla="*/ 15 h 87"/>
                <a:gd name="T34" fmla="*/ 5 w 77"/>
                <a:gd name="T35" fmla="*/ 19 h 87"/>
                <a:gd name="T36" fmla="*/ 9 w 77"/>
                <a:gd name="T37" fmla="*/ 17 h 87"/>
                <a:gd name="T38" fmla="*/ 31 w 77"/>
                <a:gd name="T39" fmla="*/ 14 h 87"/>
                <a:gd name="T40" fmla="*/ 35 w 77"/>
                <a:gd name="T41" fmla="*/ 17 h 87"/>
                <a:gd name="T42" fmla="*/ 42 w 77"/>
                <a:gd name="T43" fmla="*/ 73 h 87"/>
                <a:gd name="T44" fmla="*/ 38 w 77"/>
                <a:gd name="T45" fmla="*/ 73 h 87"/>
                <a:gd name="T46" fmla="*/ 35 w 77"/>
                <a:gd name="T47" fmla="*/ 77 h 87"/>
                <a:gd name="T48" fmla="*/ 35 w 77"/>
                <a:gd name="T49" fmla="*/ 78 h 87"/>
                <a:gd name="T50" fmla="*/ 32 w 77"/>
                <a:gd name="T51" fmla="*/ 82 h 87"/>
                <a:gd name="T52" fmla="*/ 32 w 77"/>
                <a:gd name="T53" fmla="*/ 83 h 87"/>
                <a:gd name="T54" fmla="*/ 36 w 77"/>
                <a:gd name="T55" fmla="*/ 86 h 87"/>
                <a:gd name="T56" fmla="*/ 59 w 77"/>
                <a:gd name="T57" fmla="*/ 84 h 87"/>
                <a:gd name="T58" fmla="*/ 62 w 77"/>
                <a:gd name="T59" fmla="*/ 80 h 87"/>
                <a:gd name="T60" fmla="*/ 62 w 77"/>
                <a:gd name="T61" fmla="*/ 78 h 87"/>
                <a:gd name="T62" fmla="*/ 58 w 77"/>
                <a:gd name="T63" fmla="*/ 75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77" h="87">
                  <a:moveTo>
                    <a:pt x="58" y="75"/>
                  </a:moveTo>
                  <a:cubicBezTo>
                    <a:pt x="58" y="74"/>
                    <a:pt x="58" y="74"/>
                    <a:pt x="58" y="74"/>
                  </a:cubicBezTo>
                  <a:cubicBezTo>
                    <a:pt x="58" y="72"/>
                    <a:pt x="56" y="71"/>
                    <a:pt x="54" y="71"/>
                  </a:cubicBezTo>
                  <a:cubicBezTo>
                    <a:pt x="50" y="72"/>
                    <a:pt x="50" y="72"/>
                    <a:pt x="50" y="72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45" y="15"/>
                    <a:pt x="46" y="14"/>
                    <a:pt x="46" y="12"/>
                  </a:cubicBezTo>
                  <a:cubicBezTo>
                    <a:pt x="68" y="10"/>
                    <a:pt x="68" y="10"/>
                    <a:pt x="68" y="10"/>
                  </a:cubicBezTo>
                  <a:cubicBezTo>
                    <a:pt x="69" y="11"/>
                    <a:pt x="71" y="11"/>
                    <a:pt x="72" y="11"/>
                  </a:cubicBezTo>
                  <a:cubicBezTo>
                    <a:pt x="75" y="11"/>
                    <a:pt x="77" y="8"/>
                    <a:pt x="76" y="6"/>
                  </a:cubicBezTo>
                  <a:cubicBezTo>
                    <a:pt x="76" y="3"/>
                    <a:pt x="74" y="1"/>
                    <a:pt x="71" y="1"/>
                  </a:cubicBezTo>
                  <a:cubicBezTo>
                    <a:pt x="70" y="2"/>
                    <a:pt x="68" y="3"/>
                    <a:pt x="68" y="4"/>
                  </a:cubicBezTo>
                  <a:cubicBezTo>
                    <a:pt x="47" y="6"/>
                    <a:pt x="47" y="6"/>
                    <a:pt x="47" y="6"/>
                  </a:cubicBezTo>
                  <a:cubicBezTo>
                    <a:pt x="45" y="2"/>
                    <a:pt x="41" y="0"/>
                    <a:pt x="37" y="0"/>
                  </a:cubicBezTo>
                  <a:cubicBezTo>
                    <a:pt x="33" y="1"/>
                    <a:pt x="30" y="4"/>
                    <a:pt x="29" y="8"/>
                  </a:cubicBezTo>
                  <a:cubicBezTo>
                    <a:pt x="8" y="11"/>
                    <a:pt x="8" y="11"/>
                    <a:pt x="8" y="11"/>
                  </a:cubicBezTo>
                  <a:cubicBezTo>
                    <a:pt x="7" y="10"/>
                    <a:pt x="6" y="10"/>
                    <a:pt x="4" y="10"/>
                  </a:cubicBezTo>
                  <a:cubicBezTo>
                    <a:pt x="2" y="10"/>
                    <a:pt x="0" y="12"/>
                    <a:pt x="0" y="15"/>
                  </a:cubicBezTo>
                  <a:cubicBezTo>
                    <a:pt x="0" y="18"/>
                    <a:pt x="3" y="19"/>
                    <a:pt x="5" y="19"/>
                  </a:cubicBezTo>
                  <a:cubicBezTo>
                    <a:pt x="7" y="19"/>
                    <a:pt x="8" y="18"/>
                    <a:pt x="9" y="17"/>
                  </a:cubicBezTo>
                  <a:cubicBezTo>
                    <a:pt x="31" y="14"/>
                    <a:pt x="31" y="14"/>
                    <a:pt x="31" y="14"/>
                  </a:cubicBezTo>
                  <a:cubicBezTo>
                    <a:pt x="32" y="15"/>
                    <a:pt x="33" y="16"/>
                    <a:pt x="35" y="17"/>
                  </a:cubicBezTo>
                  <a:cubicBezTo>
                    <a:pt x="42" y="73"/>
                    <a:pt x="42" y="73"/>
                    <a:pt x="42" y="73"/>
                  </a:cubicBezTo>
                  <a:cubicBezTo>
                    <a:pt x="38" y="73"/>
                    <a:pt x="38" y="73"/>
                    <a:pt x="38" y="73"/>
                  </a:cubicBezTo>
                  <a:cubicBezTo>
                    <a:pt x="36" y="74"/>
                    <a:pt x="34" y="75"/>
                    <a:pt x="35" y="77"/>
                  </a:cubicBezTo>
                  <a:cubicBezTo>
                    <a:pt x="35" y="78"/>
                    <a:pt x="35" y="78"/>
                    <a:pt x="35" y="78"/>
                  </a:cubicBezTo>
                  <a:cubicBezTo>
                    <a:pt x="33" y="79"/>
                    <a:pt x="32" y="80"/>
                    <a:pt x="32" y="82"/>
                  </a:cubicBezTo>
                  <a:cubicBezTo>
                    <a:pt x="32" y="83"/>
                    <a:pt x="32" y="83"/>
                    <a:pt x="32" y="83"/>
                  </a:cubicBezTo>
                  <a:cubicBezTo>
                    <a:pt x="33" y="85"/>
                    <a:pt x="34" y="87"/>
                    <a:pt x="36" y="86"/>
                  </a:cubicBezTo>
                  <a:cubicBezTo>
                    <a:pt x="59" y="84"/>
                    <a:pt x="59" y="84"/>
                    <a:pt x="59" y="84"/>
                  </a:cubicBezTo>
                  <a:cubicBezTo>
                    <a:pt x="61" y="83"/>
                    <a:pt x="62" y="82"/>
                    <a:pt x="62" y="80"/>
                  </a:cubicBezTo>
                  <a:cubicBezTo>
                    <a:pt x="62" y="78"/>
                    <a:pt x="62" y="78"/>
                    <a:pt x="62" y="78"/>
                  </a:cubicBezTo>
                  <a:cubicBezTo>
                    <a:pt x="62" y="76"/>
                    <a:pt x="60" y="75"/>
                    <a:pt x="58" y="75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7" name="Freeform 125"/>
            <p:cNvSpPr>
              <a:spLocks noEditPoints="1"/>
            </p:cNvSpPr>
            <p:nvPr/>
          </p:nvSpPr>
          <p:spPr bwMode="auto">
            <a:xfrm>
              <a:off x="4414973" y="3284920"/>
              <a:ext cx="93421" cy="173958"/>
            </a:xfrm>
            <a:custGeom>
              <a:avLst/>
              <a:gdLst>
                <a:gd name="T0" fmla="*/ 24 w 27"/>
                <a:gd name="T1" fmla="*/ 38 h 50"/>
                <a:gd name="T2" fmla="*/ 9 w 27"/>
                <a:gd name="T3" fmla="*/ 1 h 50"/>
                <a:gd name="T4" fmla="*/ 8 w 27"/>
                <a:gd name="T5" fmla="*/ 0 h 50"/>
                <a:gd name="T6" fmla="*/ 8 w 27"/>
                <a:gd name="T7" fmla="*/ 0 h 50"/>
                <a:gd name="T8" fmla="*/ 7 w 27"/>
                <a:gd name="T9" fmla="*/ 1 h 50"/>
                <a:gd name="T10" fmla="*/ 1 w 27"/>
                <a:gd name="T11" fmla="*/ 41 h 50"/>
                <a:gd name="T12" fmla="*/ 0 w 27"/>
                <a:gd name="T13" fmla="*/ 43 h 50"/>
                <a:gd name="T14" fmla="*/ 0 w 27"/>
                <a:gd name="T15" fmla="*/ 44 h 50"/>
                <a:gd name="T16" fmla="*/ 3 w 27"/>
                <a:gd name="T17" fmla="*/ 47 h 50"/>
                <a:gd name="T18" fmla="*/ 3 w 27"/>
                <a:gd name="T19" fmla="*/ 47 h 50"/>
                <a:gd name="T20" fmla="*/ 3 w 27"/>
                <a:gd name="T21" fmla="*/ 47 h 50"/>
                <a:gd name="T22" fmla="*/ 3 w 27"/>
                <a:gd name="T23" fmla="*/ 48 h 50"/>
                <a:gd name="T24" fmla="*/ 6 w 27"/>
                <a:gd name="T25" fmla="*/ 50 h 50"/>
                <a:gd name="T26" fmla="*/ 22 w 27"/>
                <a:gd name="T27" fmla="*/ 48 h 50"/>
                <a:gd name="T28" fmla="*/ 24 w 27"/>
                <a:gd name="T29" fmla="*/ 45 h 50"/>
                <a:gd name="T30" fmla="*/ 24 w 27"/>
                <a:gd name="T31" fmla="*/ 44 h 50"/>
                <a:gd name="T32" fmla="*/ 24 w 27"/>
                <a:gd name="T33" fmla="*/ 44 h 50"/>
                <a:gd name="T34" fmla="*/ 24 w 27"/>
                <a:gd name="T35" fmla="*/ 44 h 50"/>
                <a:gd name="T36" fmla="*/ 26 w 27"/>
                <a:gd name="T37" fmla="*/ 41 h 50"/>
                <a:gd name="T38" fmla="*/ 26 w 27"/>
                <a:gd name="T39" fmla="*/ 40 h 50"/>
                <a:gd name="T40" fmla="*/ 24 w 27"/>
                <a:gd name="T41" fmla="*/ 38 h 50"/>
                <a:gd name="T42" fmla="*/ 4 w 27"/>
                <a:gd name="T43" fmla="*/ 40 h 50"/>
                <a:gd name="T44" fmla="*/ 9 w 27"/>
                <a:gd name="T45" fmla="*/ 6 h 50"/>
                <a:gd name="T46" fmla="*/ 21 w 27"/>
                <a:gd name="T47" fmla="*/ 38 h 50"/>
                <a:gd name="T48" fmla="*/ 4 w 27"/>
                <a:gd name="T49" fmla="*/ 4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7" h="50">
                  <a:moveTo>
                    <a:pt x="24" y="38"/>
                  </a:moveTo>
                  <a:cubicBezTo>
                    <a:pt x="9" y="1"/>
                    <a:pt x="9" y="1"/>
                    <a:pt x="9" y="1"/>
                  </a:cubicBezTo>
                  <a:cubicBezTo>
                    <a:pt x="9" y="0"/>
                    <a:pt x="8" y="0"/>
                    <a:pt x="8" y="0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7" y="0"/>
                    <a:pt x="7" y="1"/>
                    <a:pt x="7" y="1"/>
                  </a:cubicBezTo>
                  <a:cubicBezTo>
                    <a:pt x="1" y="41"/>
                    <a:pt x="1" y="41"/>
                    <a:pt x="1" y="41"/>
                  </a:cubicBezTo>
                  <a:cubicBezTo>
                    <a:pt x="0" y="42"/>
                    <a:pt x="0" y="42"/>
                    <a:pt x="0" y="43"/>
                  </a:cubicBezTo>
                  <a:cubicBezTo>
                    <a:pt x="0" y="44"/>
                    <a:pt x="0" y="44"/>
                    <a:pt x="0" y="44"/>
                  </a:cubicBezTo>
                  <a:cubicBezTo>
                    <a:pt x="0" y="46"/>
                    <a:pt x="2" y="47"/>
                    <a:pt x="3" y="47"/>
                  </a:cubicBezTo>
                  <a:cubicBezTo>
                    <a:pt x="3" y="47"/>
                    <a:pt x="3" y="47"/>
                    <a:pt x="3" y="47"/>
                  </a:cubicBezTo>
                  <a:cubicBezTo>
                    <a:pt x="3" y="47"/>
                    <a:pt x="3" y="47"/>
                    <a:pt x="3" y="47"/>
                  </a:cubicBezTo>
                  <a:cubicBezTo>
                    <a:pt x="3" y="48"/>
                    <a:pt x="3" y="48"/>
                    <a:pt x="3" y="48"/>
                  </a:cubicBezTo>
                  <a:cubicBezTo>
                    <a:pt x="3" y="49"/>
                    <a:pt x="5" y="50"/>
                    <a:pt x="6" y="50"/>
                  </a:cubicBezTo>
                  <a:cubicBezTo>
                    <a:pt x="22" y="48"/>
                    <a:pt x="22" y="48"/>
                    <a:pt x="22" y="48"/>
                  </a:cubicBezTo>
                  <a:cubicBezTo>
                    <a:pt x="23" y="48"/>
                    <a:pt x="24" y="47"/>
                    <a:pt x="24" y="45"/>
                  </a:cubicBezTo>
                  <a:cubicBezTo>
                    <a:pt x="24" y="44"/>
                    <a:pt x="24" y="44"/>
                    <a:pt x="24" y="44"/>
                  </a:cubicBezTo>
                  <a:cubicBezTo>
                    <a:pt x="24" y="44"/>
                    <a:pt x="24" y="44"/>
                    <a:pt x="24" y="44"/>
                  </a:cubicBezTo>
                  <a:cubicBezTo>
                    <a:pt x="24" y="44"/>
                    <a:pt x="24" y="44"/>
                    <a:pt x="24" y="44"/>
                  </a:cubicBezTo>
                  <a:cubicBezTo>
                    <a:pt x="26" y="44"/>
                    <a:pt x="27" y="43"/>
                    <a:pt x="26" y="41"/>
                  </a:cubicBezTo>
                  <a:cubicBezTo>
                    <a:pt x="26" y="40"/>
                    <a:pt x="26" y="40"/>
                    <a:pt x="26" y="40"/>
                  </a:cubicBezTo>
                  <a:cubicBezTo>
                    <a:pt x="26" y="39"/>
                    <a:pt x="25" y="38"/>
                    <a:pt x="24" y="38"/>
                  </a:cubicBezTo>
                  <a:close/>
                  <a:moveTo>
                    <a:pt x="4" y="40"/>
                  </a:moveTo>
                  <a:cubicBezTo>
                    <a:pt x="9" y="6"/>
                    <a:pt x="9" y="6"/>
                    <a:pt x="9" y="6"/>
                  </a:cubicBezTo>
                  <a:cubicBezTo>
                    <a:pt x="21" y="38"/>
                    <a:pt x="21" y="38"/>
                    <a:pt x="21" y="38"/>
                  </a:cubicBezTo>
                  <a:lnTo>
                    <a:pt x="4" y="4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8" name="Freeform 126"/>
            <p:cNvSpPr>
              <a:spLocks noEditPoints="1"/>
            </p:cNvSpPr>
            <p:nvPr/>
          </p:nvSpPr>
          <p:spPr bwMode="auto">
            <a:xfrm>
              <a:off x="4178197" y="3312303"/>
              <a:ext cx="93421" cy="173958"/>
            </a:xfrm>
            <a:custGeom>
              <a:avLst/>
              <a:gdLst>
                <a:gd name="T0" fmla="*/ 24 w 27"/>
                <a:gd name="T1" fmla="*/ 38 h 50"/>
                <a:gd name="T2" fmla="*/ 9 w 27"/>
                <a:gd name="T3" fmla="*/ 1 h 50"/>
                <a:gd name="T4" fmla="*/ 8 w 27"/>
                <a:gd name="T5" fmla="*/ 0 h 50"/>
                <a:gd name="T6" fmla="*/ 8 w 27"/>
                <a:gd name="T7" fmla="*/ 0 h 50"/>
                <a:gd name="T8" fmla="*/ 7 w 27"/>
                <a:gd name="T9" fmla="*/ 1 h 50"/>
                <a:gd name="T10" fmla="*/ 1 w 27"/>
                <a:gd name="T11" fmla="*/ 41 h 50"/>
                <a:gd name="T12" fmla="*/ 0 w 27"/>
                <a:gd name="T13" fmla="*/ 44 h 50"/>
                <a:gd name="T14" fmla="*/ 0 w 27"/>
                <a:gd name="T15" fmla="*/ 45 h 50"/>
                <a:gd name="T16" fmla="*/ 3 w 27"/>
                <a:gd name="T17" fmla="*/ 47 h 50"/>
                <a:gd name="T18" fmla="*/ 3 w 27"/>
                <a:gd name="T19" fmla="*/ 47 h 50"/>
                <a:gd name="T20" fmla="*/ 3 w 27"/>
                <a:gd name="T21" fmla="*/ 47 h 50"/>
                <a:gd name="T22" fmla="*/ 4 w 27"/>
                <a:gd name="T23" fmla="*/ 48 h 50"/>
                <a:gd name="T24" fmla="*/ 6 w 27"/>
                <a:gd name="T25" fmla="*/ 50 h 50"/>
                <a:gd name="T26" fmla="*/ 22 w 27"/>
                <a:gd name="T27" fmla="*/ 48 h 50"/>
                <a:gd name="T28" fmla="*/ 24 w 27"/>
                <a:gd name="T29" fmla="*/ 46 h 50"/>
                <a:gd name="T30" fmla="*/ 24 w 27"/>
                <a:gd name="T31" fmla="*/ 45 h 50"/>
                <a:gd name="T32" fmla="*/ 24 w 27"/>
                <a:gd name="T33" fmla="*/ 44 h 50"/>
                <a:gd name="T34" fmla="*/ 25 w 27"/>
                <a:gd name="T35" fmla="*/ 44 h 50"/>
                <a:gd name="T36" fmla="*/ 27 w 27"/>
                <a:gd name="T37" fmla="*/ 41 h 50"/>
                <a:gd name="T38" fmla="*/ 27 w 27"/>
                <a:gd name="T39" fmla="*/ 41 h 50"/>
                <a:gd name="T40" fmla="*/ 24 w 27"/>
                <a:gd name="T41" fmla="*/ 38 h 50"/>
                <a:gd name="T42" fmla="*/ 4 w 27"/>
                <a:gd name="T43" fmla="*/ 41 h 50"/>
                <a:gd name="T44" fmla="*/ 9 w 27"/>
                <a:gd name="T45" fmla="*/ 6 h 50"/>
                <a:gd name="T46" fmla="*/ 22 w 27"/>
                <a:gd name="T47" fmla="*/ 39 h 50"/>
                <a:gd name="T48" fmla="*/ 4 w 27"/>
                <a:gd name="T49" fmla="*/ 41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7" h="50">
                  <a:moveTo>
                    <a:pt x="24" y="38"/>
                  </a:moveTo>
                  <a:cubicBezTo>
                    <a:pt x="9" y="1"/>
                    <a:pt x="9" y="1"/>
                    <a:pt x="9" y="1"/>
                  </a:cubicBezTo>
                  <a:cubicBezTo>
                    <a:pt x="9" y="1"/>
                    <a:pt x="9" y="0"/>
                    <a:pt x="8" y="0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8" y="1"/>
                    <a:pt x="7" y="1"/>
                    <a:pt x="7" y="1"/>
                  </a:cubicBezTo>
                  <a:cubicBezTo>
                    <a:pt x="1" y="41"/>
                    <a:pt x="1" y="41"/>
                    <a:pt x="1" y="41"/>
                  </a:cubicBezTo>
                  <a:cubicBezTo>
                    <a:pt x="1" y="42"/>
                    <a:pt x="0" y="43"/>
                    <a:pt x="0" y="44"/>
                  </a:cubicBezTo>
                  <a:cubicBezTo>
                    <a:pt x="0" y="45"/>
                    <a:pt x="0" y="45"/>
                    <a:pt x="0" y="45"/>
                  </a:cubicBezTo>
                  <a:cubicBezTo>
                    <a:pt x="1" y="46"/>
                    <a:pt x="2" y="47"/>
                    <a:pt x="3" y="47"/>
                  </a:cubicBezTo>
                  <a:cubicBezTo>
                    <a:pt x="3" y="47"/>
                    <a:pt x="3" y="47"/>
                    <a:pt x="3" y="47"/>
                  </a:cubicBezTo>
                  <a:cubicBezTo>
                    <a:pt x="3" y="47"/>
                    <a:pt x="3" y="47"/>
                    <a:pt x="3" y="47"/>
                  </a:cubicBezTo>
                  <a:cubicBezTo>
                    <a:pt x="4" y="48"/>
                    <a:pt x="4" y="48"/>
                    <a:pt x="4" y="48"/>
                  </a:cubicBezTo>
                  <a:cubicBezTo>
                    <a:pt x="4" y="49"/>
                    <a:pt x="5" y="50"/>
                    <a:pt x="6" y="50"/>
                  </a:cubicBezTo>
                  <a:cubicBezTo>
                    <a:pt x="22" y="48"/>
                    <a:pt x="22" y="48"/>
                    <a:pt x="22" y="48"/>
                  </a:cubicBezTo>
                  <a:cubicBezTo>
                    <a:pt x="24" y="48"/>
                    <a:pt x="25" y="47"/>
                    <a:pt x="24" y="46"/>
                  </a:cubicBezTo>
                  <a:cubicBezTo>
                    <a:pt x="24" y="45"/>
                    <a:pt x="24" y="45"/>
                    <a:pt x="24" y="45"/>
                  </a:cubicBezTo>
                  <a:cubicBezTo>
                    <a:pt x="24" y="44"/>
                    <a:pt x="24" y="44"/>
                    <a:pt x="24" y="44"/>
                  </a:cubicBezTo>
                  <a:cubicBezTo>
                    <a:pt x="25" y="44"/>
                    <a:pt x="25" y="44"/>
                    <a:pt x="25" y="44"/>
                  </a:cubicBezTo>
                  <a:cubicBezTo>
                    <a:pt x="26" y="44"/>
                    <a:pt x="27" y="43"/>
                    <a:pt x="27" y="41"/>
                  </a:cubicBezTo>
                  <a:cubicBezTo>
                    <a:pt x="27" y="41"/>
                    <a:pt x="27" y="41"/>
                    <a:pt x="27" y="41"/>
                  </a:cubicBezTo>
                  <a:cubicBezTo>
                    <a:pt x="26" y="39"/>
                    <a:pt x="25" y="38"/>
                    <a:pt x="24" y="38"/>
                  </a:cubicBezTo>
                  <a:close/>
                  <a:moveTo>
                    <a:pt x="4" y="41"/>
                  </a:moveTo>
                  <a:cubicBezTo>
                    <a:pt x="9" y="6"/>
                    <a:pt x="9" y="6"/>
                    <a:pt x="9" y="6"/>
                  </a:cubicBezTo>
                  <a:cubicBezTo>
                    <a:pt x="22" y="39"/>
                    <a:pt x="22" y="39"/>
                    <a:pt x="22" y="39"/>
                  </a:cubicBezTo>
                  <a:lnTo>
                    <a:pt x="4" y="4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9" name="Freeform 127"/>
            <p:cNvSpPr/>
            <p:nvPr/>
          </p:nvSpPr>
          <p:spPr bwMode="auto">
            <a:xfrm>
              <a:off x="1295015" y="3197943"/>
              <a:ext cx="212615" cy="204562"/>
            </a:xfrm>
            <a:custGeom>
              <a:avLst/>
              <a:gdLst>
                <a:gd name="T0" fmla="*/ 59 w 61"/>
                <a:gd name="T1" fmla="*/ 26 h 59"/>
                <a:gd name="T2" fmla="*/ 37 w 61"/>
                <a:gd name="T3" fmla="*/ 2 h 59"/>
                <a:gd name="T4" fmla="*/ 29 w 61"/>
                <a:gd name="T5" fmla="*/ 2 h 59"/>
                <a:gd name="T6" fmla="*/ 22 w 61"/>
                <a:gd name="T7" fmla="*/ 9 h 59"/>
                <a:gd name="T8" fmla="*/ 21 w 61"/>
                <a:gd name="T9" fmla="*/ 17 h 59"/>
                <a:gd name="T10" fmla="*/ 29 w 61"/>
                <a:gd name="T11" fmla="*/ 25 h 59"/>
                <a:gd name="T12" fmla="*/ 1 w 61"/>
                <a:gd name="T13" fmla="*/ 50 h 59"/>
                <a:gd name="T14" fmla="*/ 1 w 61"/>
                <a:gd name="T15" fmla="*/ 56 h 59"/>
                <a:gd name="T16" fmla="*/ 2 w 61"/>
                <a:gd name="T17" fmla="*/ 57 h 59"/>
                <a:gd name="T18" fmla="*/ 8 w 61"/>
                <a:gd name="T19" fmla="*/ 58 h 59"/>
                <a:gd name="T20" fmla="*/ 36 w 61"/>
                <a:gd name="T21" fmla="*/ 32 h 59"/>
                <a:gd name="T22" fmla="*/ 43 w 61"/>
                <a:gd name="T23" fmla="*/ 40 h 59"/>
                <a:gd name="T24" fmla="*/ 51 w 61"/>
                <a:gd name="T25" fmla="*/ 41 h 59"/>
                <a:gd name="T26" fmla="*/ 59 w 61"/>
                <a:gd name="T27" fmla="*/ 34 h 59"/>
                <a:gd name="T28" fmla="*/ 59 w 61"/>
                <a:gd name="T29" fmla="*/ 26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61" h="59">
                  <a:moveTo>
                    <a:pt x="59" y="26"/>
                  </a:moveTo>
                  <a:cubicBezTo>
                    <a:pt x="37" y="2"/>
                    <a:pt x="37" y="2"/>
                    <a:pt x="37" y="2"/>
                  </a:cubicBezTo>
                  <a:cubicBezTo>
                    <a:pt x="35" y="0"/>
                    <a:pt x="32" y="0"/>
                    <a:pt x="29" y="2"/>
                  </a:cubicBezTo>
                  <a:cubicBezTo>
                    <a:pt x="22" y="9"/>
                    <a:pt x="22" y="9"/>
                    <a:pt x="22" y="9"/>
                  </a:cubicBezTo>
                  <a:cubicBezTo>
                    <a:pt x="19" y="11"/>
                    <a:pt x="19" y="14"/>
                    <a:pt x="21" y="17"/>
                  </a:cubicBezTo>
                  <a:cubicBezTo>
                    <a:pt x="29" y="25"/>
                    <a:pt x="29" y="25"/>
                    <a:pt x="29" y="25"/>
                  </a:cubicBezTo>
                  <a:cubicBezTo>
                    <a:pt x="1" y="50"/>
                    <a:pt x="1" y="50"/>
                    <a:pt x="1" y="50"/>
                  </a:cubicBezTo>
                  <a:cubicBezTo>
                    <a:pt x="0" y="52"/>
                    <a:pt x="0" y="54"/>
                    <a:pt x="1" y="56"/>
                  </a:cubicBezTo>
                  <a:cubicBezTo>
                    <a:pt x="2" y="57"/>
                    <a:pt x="2" y="57"/>
                    <a:pt x="2" y="57"/>
                  </a:cubicBezTo>
                  <a:cubicBezTo>
                    <a:pt x="4" y="59"/>
                    <a:pt x="6" y="59"/>
                    <a:pt x="8" y="58"/>
                  </a:cubicBezTo>
                  <a:cubicBezTo>
                    <a:pt x="36" y="32"/>
                    <a:pt x="36" y="32"/>
                    <a:pt x="36" y="32"/>
                  </a:cubicBezTo>
                  <a:cubicBezTo>
                    <a:pt x="43" y="40"/>
                    <a:pt x="43" y="40"/>
                    <a:pt x="43" y="40"/>
                  </a:cubicBezTo>
                  <a:cubicBezTo>
                    <a:pt x="45" y="43"/>
                    <a:pt x="49" y="43"/>
                    <a:pt x="51" y="41"/>
                  </a:cubicBezTo>
                  <a:cubicBezTo>
                    <a:pt x="59" y="34"/>
                    <a:pt x="59" y="34"/>
                    <a:pt x="59" y="34"/>
                  </a:cubicBezTo>
                  <a:cubicBezTo>
                    <a:pt x="61" y="32"/>
                    <a:pt x="61" y="28"/>
                    <a:pt x="59" y="2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0" name="Freeform 128"/>
            <p:cNvSpPr/>
            <p:nvPr/>
          </p:nvSpPr>
          <p:spPr bwMode="auto">
            <a:xfrm>
              <a:off x="1427095" y="3365456"/>
              <a:ext cx="167514" cy="78926"/>
            </a:xfrm>
            <a:custGeom>
              <a:avLst/>
              <a:gdLst>
                <a:gd name="T0" fmla="*/ 42 w 48"/>
                <a:gd name="T1" fmla="*/ 6 h 23"/>
                <a:gd name="T2" fmla="*/ 42 w 48"/>
                <a:gd name="T3" fmla="*/ 6 h 23"/>
                <a:gd name="T4" fmla="*/ 41 w 48"/>
                <a:gd name="T5" fmla="*/ 4 h 23"/>
                <a:gd name="T6" fmla="*/ 36 w 48"/>
                <a:gd name="T7" fmla="*/ 0 h 23"/>
                <a:gd name="T8" fmla="*/ 8 w 48"/>
                <a:gd name="T9" fmla="*/ 4 h 23"/>
                <a:gd name="T10" fmla="*/ 4 w 48"/>
                <a:gd name="T11" fmla="*/ 9 h 23"/>
                <a:gd name="T12" fmla="*/ 5 w 48"/>
                <a:gd name="T13" fmla="*/ 11 h 23"/>
                <a:gd name="T14" fmla="*/ 4 w 48"/>
                <a:gd name="T15" fmla="*/ 11 h 23"/>
                <a:gd name="T16" fmla="*/ 0 w 48"/>
                <a:gd name="T17" fmla="*/ 16 h 23"/>
                <a:gd name="T18" fmla="*/ 0 w 48"/>
                <a:gd name="T19" fmla="*/ 19 h 23"/>
                <a:gd name="T20" fmla="*/ 5 w 48"/>
                <a:gd name="T21" fmla="*/ 23 h 23"/>
                <a:gd name="T22" fmla="*/ 44 w 48"/>
                <a:gd name="T23" fmla="*/ 18 h 23"/>
                <a:gd name="T24" fmla="*/ 48 w 48"/>
                <a:gd name="T25" fmla="*/ 13 h 23"/>
                <a:gd name="T26" fmla="*/ 48 w 48"/>
                <a:gd name="T27" fmla="*/ 10 h 23"/>
                <a:gd name="T28" fmla="*/ 42 w 48"/>
                <a:gd name="T29" fmla="*/ 6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48" h="23">
                  <a:moveTo>
                    <a:pt x="42" y="6"/>
                  </a:moveTo>
                  <a:cubicBezTo>
                    <a:pt x="42" y="6"/>
                    <a:pt x="42" y="6"/>
                    <a:pt x="42" y="6"/>
                  </a:cubicBezTo>
                  <a:cubicBezTo>
                    <a:pt x="41" y="4"/>
                    <a:pt x="41" y="4"/>
                    <a:pt x="41" y="4"/>
                  </a:cubicBezTo>
                  <a:cubicBezTo>
                    <a:pt x="41" y="2"/>
                    <a:pt x="39" y="0"/>
                    <a:pt x="36" y="0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6" y="4"/>
                    <a:pt x="4" y="6"/>
                    <a:pt x="4" y="9"/>
                  </a:cubicBezTo>
                  <a:cubicBezTo>
                    <a:pt x="5" y="11"/>
                    <a:pt x="5" y="11"/>
                    <a:pt x="5" y="11"/>
                  </a:cubicBezTo>
                  <a:cubicBezTo>
                    <a:pt x="4" y="11"/>
                    <a:pt x="4" y="11"/>
                    <a:pt x="4" y="11"/>
                  </a:cubicBezTo>
                  <a:cubicBezTo>
                    <a:pt x="1" y="11"/>
                    <a:pt x="0" y="14"/>
                    <a:pt x="0" y="16"/>
                  </a:cubicBezTo>
                  <a:cubicBezTo>
                    <a:pt x="0" y="19"/>
                    <a:pt x="0" y="19"/>
                    <a:pt x="0" y="19"/>
                  </a:cubicBezTo>
                  <a:cubicBezTo>
                    <a:pt x="0" y="21"/>
                    <a:pt x="3" y="23"/>
                    <a:pt x="5" y="23"/>
                  </a:cubicBezTo>
                  <a:cubicBezTo>
                    <a:pt x="44" y="18"/>
                    <a:pt x="44" y="18"/>
                    <a:pt x="44" y="18"/>
                  </a:cubicBezTo>
                  <a:cubicBezTo>
                    <a:pt x="46" y="17"/>
                    <a:pt x="48" y="15"/>
                    <a:pt x="48" y="13"/>
                  </a:cubicBezTo>
                  <a:cubicBezTo>
                    <a:pt x="48" y="10"/>
                    <a:pt x="48" y="10"/>
                    <a:pt x="48" y="10"/>
                  </a:cubicBezTo>
                  <a:cubicBezTo>
                    <a:pt x="47" y="8"/>
                    <a:pt x="45" y="6"/>
                    <a:pt x="42" y="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1" name="Freeform 129"/>
            <p:cNvSpPr/>
            <p:nvPr/>
          </p:nvSpPr>
          <p:spPr bwMode="auto">
            <a:xfrm>
              <a:off x="3450153" y="2521441"/>
              <a:ext cx="212615" cy="209393"/>
            </a:xfrm>
            <a:custGeom>
              <a:avLst/>
              <a:gdLst>
                <a:gd name="T0" fmla="*/ 59 w 61"/>
                <a:gd name="T1" fmla="*/ 27 h 60"/>
                <a:gd name="T2" fmla="*/ 37 w 61"/>
                <a:gd name="T3" fmla="*/ 3 h 60"/>
                <a:gd name="T4" fmla="*/ 29 w 61"/>
                <a:gd name="T5" fmla="*/ 3 h 60"/>
                <a:gd name="T6" fmla="*/ 22 w 61"/>
                <a:gd name="T7" fmla="*/ 10 h 60"/>
                <a:gd name="T8" fmla="*/ 21 w 61"/>
                <a:gd name="T9" fmla="*/ 17 h 60"/>
                <a:gd name="T10" fmla="*/ 29 w 61"/>
                <a:gd name="T11" fmla="*/ 26 h 60"/>
                <a:gd name="T12" fmla="*/ 1 w 61"/>
                <a:gd name="T13" fmla="*/ 51 h 60"/>
                <a:gd name="T14" fmla="*/ 1 w 61"/>
                <a:gd name="T15" fmla="*/ 57 h 60"/>
                <a:gd name="T16" fmla="*/ 2 w 61"/>
                <a:gd name="T17" fmla="*/ 58 h 60"/>
                <a:gd name="T18" fmla="*/ 8 w 61"/>
                <a:gd name="T19" fmla="*/ 58 h 60"/>
                <a:gd name="T20" fmla="*/ 36 w 61"/>
                <a:gd name="T21" fmla="*/ 33 h 60"/>
                <a:gd name="T22" fmla="*/ 43 w 61"/>
                <a:gd name="T23" fmla="*/ 41 h 60"/>
                <a:gd name="T24" fmla="*/ 51 w 61"/>
                <a:gd name="T25" fmla="*/ 42 h 60"/>
                <a:gd name="T26" fmla="*/ 59 w 61"/>
                <a:gd name="T27" fmla="*/ 35 h 60"/>
                <a:gd name="T28" fmla="*/ 59 w 61"/>
                <a:gd name="T29" fmla="*/ 27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61" h="60">
                  <a:moveTo>
                    <a:pt x="59" y="27"/>
                  </a:moveTo>
                  <a:cubicBezTo>
                    <a:pt x="37" y="3"/>
                    <a:pt x="37" y="3"/>
                    <a:pt x="37" y="3"/>
                  </a:cubicBezTo>
                  <a:cubicBezTo>
                    <a:pt x="35" y="1"/>
                    <a:pt x="32" y="0"/>
                    <a:pt x="29" y="3"/>
                  </a:cubicBezTo>
                  <a:cubicBezTo>
                    <a:pt x="22" y="10"/>
                    <a:pt x="22" y="10"/>
                    <a:pt x="22" y="10"/>
                  </a:cubicBezTo>
                  <a:cubicBezTo>
                    <a:pt x="19" y="12"/>
                    <a:pt x="19" y="15"/>
                    <a:pt x="21" y="17"/>
                  </a:cubicBezTo>
                  <a:cubicBezTo>
                    <a:pt x="29" y="26"/>
                    <a:pt x="29" y="26"/>
                    <a:pt x="29" y="26"/>
                  </a:cubicBezTo>
                  <a:cubicBezTo>
                    <a:pt x="1" y="51"/>
                    <a:pt x="1" y="51"/>
                    <a:pt x="1" y="51"/>
                  </a:cubicBezTo>
                  <a:cubicBezTo>
                    <a:pt x="0" y="53"/>
                    <a:pt x="0" y="55"/>
                    <a:pt x="1" y="57"/>
                  </a:cubicBezTo>
                  <a:cubicBezTo>
                    <a:pt x="2" y="58"/>
                    <a:pt x="2" y="58"/>
                    <a:pt x="2" y="58"/>
                  </a:cubicBezTo>
                  <a:cubicBezTo>
                    <a:pt x="4" y="60"/>
                    <a:pt x="6" y="60"/>
                    <a:pt x="8" y="58"/>
                  </a:cubicBezTo>
                  <a:cubicBezTo>
                    <a:pt x="36" y="33"/>
                    <a:pt x="36" y="33"/>
                    <a:pt x="36" y="33"/>
                  </a:cubicBezTo>
                  <a:cubicBezTo>
                    <a:pt x="43" y="41"/>
                    <a:pt x="43" y="41"/>
                    <a:pt x="43" y="41"/>
                  </a:cubicBezTo>
                  <a:cubicBezTo>
                    <a:pt x="45" y="44"/>
                    <a:pt x="49" y="44"/>
                    <a:pt x="51" y="42"/>
                  </a:cubicBezTo>
                  <a:cubicBezTo>
                    <a:pt x="59" y="35"/>
                    <a:pt x="59" y="35"/>
                    <a:pt x="59" y="35"/>
                  </a:cubicBezTo>
                  <a:cubicBezTo>
                    <a:pt x="61" y="33"/>
                    <a:pt x="61" y="29"/>
                    <a:pt x="59" y="2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2" name="Freeform 130"/>
            <p:cNvSpPr/>
            <p:nvPr/>
          </p:nvSpPr>
          <p:spPr bwMode="auto">
            <a:xfrm>
              <a:off x="3582231" y="2692178"/>
              <a:ext cx="167514" cy="80535"/>
            </a:xfrm>
            <a:custGeom>
              <a:avLst/>
              <a:gdLst>
                <a:gd name="T0" fmla="*/ 42 w 48"/>
                <a:gd name="T1" fmla="*/ 6 h 23"/>
                <a:gd name="T2" fmla="*/ 42 w 48"/>
                <a:gd name="T3" fmla="*/ 6 h 23"/>
                <a:gd name="T4" fmla="*/ 41 w 48"/>
                <a:gd name="T5" fmla="*/ 4 h 23"/>
                <a:gd name="T6" fmla="*/ 36 w 48"/>
                <a:gd name="T7" fmla="*/ 0 h 23"/>
                <a:gd name="T8" fmla="*/ 8 w 48"/>
                <a:gd name="T9" fmla="*/ 4 h 23"/>
                <a:gd name="T10" fmla="*/ 4 w 48"/>
                <a:gd name="T11" fmla="*/ 9 h 23"/>
                <a:gd name="T12" fmla="*/ 5 w 48"/>
                <a:gd name="T13" fmla="*/ 11 h 23"/>
                <a:gd name="T14" fmla="*/ 4 w 48"/>
                <a:gd name="T15" fmla="*/ 11 h 23"/>
                <a:gd name="T16" fmla="*/ 0 w 48"/>
                <a:gd name="T17" fmla="*/ 16 h 23"/>
                <a:gd name="T18" fmla="*/ 0 w 48"/>
                <a:gd name="T19" fmla="*/ 18 h 23"/>
                <a:gd name="T20" fmla="*/ 5 w 48"/>
                <a:gd name="T21" fmla="*/ 22 h 23"/>
                <a:gd name="T22" fmla="*/ 44 w 48"/>
                <a:gd name="T23" fmla="*/ 18 h 23"/>
                <a:gd name="T24" fmla="*/ 48 w 48"/>
                <a:gd name="T25" fmla="*/ 12 h 23"/>
                <a:gd name="T26" fmla="*/ 48 w 48"/>
                <a:gd name="T27" fmla="*/ 10 h 23"/>
                <a:gd name="T28" fmla="*/ 42 w 48"/>
                <a:gd name="T29" fmla="*/ 6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48" h="23">
                  <a:moveTo>
                    <a:pt x="42" y="6"/>
                  </a:moveTo>
                  <a:cubicBezTo>
                    <a:pt x="42" y="6"/>
                    <a:pt x="42" y="6"/>
                    <a:pt x="42" y="6"/>
                  </a:cubicBezTo>
                  <a:cubicBezTo>
                    <a:pt x="41" y="4"/>
                    <a:pt x="41" y="4"/>
                    <a:pt x="41" y="4"/>
                  </a:cubicBezTo>
                  <a:cubicBezTo>
                    <a:pt x="41" y="2"/>
                    <a:pt x="39" y="0"/>
                    <a:pt x="36" y="0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6" y="4"/>
                    <a:pt x="4" y="6"/>
                    <a:pt x="4" y="9"/>
                  </a:cubicBezTo>
                  <a:cubicBezTo>
                    <a:pt x="5" y="11"/>
                    <a:pt x="5" y="11"/>
                    <a:pt x="5" y="11"/>
                  </a:cubicBezTo>
                  <a:cubicBezTo>
                    <a:pt x="4" y="11"/>
                    <a:pt x="4" y="11"/>
                    <a:pt x="4" y="11"/>
                  </a:cubicBezTo>
                  <a:cubicBezTo>
                    <a:pt x="1" y="11"/>
                    <a:pt x="0" y="14"/>
                    <a:pt x="0" y="16"/>
                  </a:cubicBezTo>
                  <a:cubicBezTo>
                    <a:pt x="0" y="18"/>
                    <a:pt x="0" y="18"/>
                    <a:pt x="0" y="18"/>
                  </a:cubicBezTo>
                  <a:cubicBezTo>
                    <a:pt x="0" y="21"/>
                    <a:pt x="3" y="23"/>
                    <a:pt x="5" y="22"/>
                  </a:cubicBezTo>
                  <a:cubicBezTo>
                    <a:pt x="44" y="18"/>
                    <a:pt x="44" y="18"/>
                    <a:pt x="44" y="18"/>
                  </a:cubicBezTo>
                  <a:cubicBezTo>
                    <a:pt x="46" y="17"/>
                    <a:pt x="48" y="15"/>
                    <a:pt x="48" y="12"/>
                  </a:cubicBezTo>
                  <a:cubicBezTo>
                    <a:pt x="48" y="10"/>
                    <a:pt x="48" y="10"/>
                    <a:pt x="48" y="10"/>
                  </a:cubicBezTo>
                  <a:cubicBezTo>
                    <a:pt x="47" y="8"/>
                    <a:pt x="45" y="6"/>
                    <a:pt x="42" y="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3" name="Freeform 131"/>
            <p:cNvSpPr/>
            <p:nvPr/>
          </p:nvSpPr>
          <p:spPr bwMode="auto">
            <a:xfrm>
              <a:off x="3237539" y="3149621"/>
              <a:ext cx="74093" cy="75704"/>
            </a:xfrm>
            <a:custGeom>
              <a:avLst/>
              <a:gdLst>
                <a:gd name="T0" fmla="*/ 12 w 21"/>
                <a:gd name="T1" fmla="*/ 21 h 22"/>
                <a:gd name="T2" fmla="*/ 20 w 21"/>
                <a:gd name="T3" fmla="*/ 10 h 22"/>
                <a:gd name="T4" fmla="*/ 9 w 21"/>
                <a:gd name="T5" fmla="*/ 1 h 22"/>
                <a:gd name="T6" fmla="*/ 0 w 21"/>
                <a:gd name="T7" fmla="*/ 12 h 22"/>
                <a:gd name="T8" fmla="*/ 12 w 21"/>
                <a:gd name="T9" fmla="*/ 21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22">
                  <a:moveTo>
                    <a:pt x="12" y="21"/>
                  </a:moveTo>
                  <a:cubicBezTo>
                    <a:pt x="17" y="20"/>
                    <a:pt x="21" y="15"/>
                    <a:pt x="20" y="10"/>
                  </a:cubicBezTo>
                  <a:cubicBezTo>
                    <a:pt x="20" y="4"/>
                    <a:pt x="15" y="0"/>
                    <a:pt x="9" y="1"/>
                  </a:cubicBezTo>
                  <a:cubicBezTo>
                    <a:pt x="4" y="1"/>
                    <a:pt x="0" y="7"/>
                    <a:pt x="0" y="12"/>
                  </a:cubicBezTo>
                  <a:cubicBezTo>
                    <a:pt x="1" y="18"/>
                    <a:pt x="6" y="22"/>
                    <a:pt x="12" y="2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4" name="Freeform 132"/>
            <p:cNvSpPr/>
            <p:nvPr/>
          </p:nvSpPr>
          <p:spPr bwMode="auto">
            <a:xfrm>
              <a:off x="3198882" y="3225324"/>
              <a:ext cx="167514" cy="98255"/>
            </a:xfrm>
            <a:custGeom>
              <a:avLst/>
              <a:gdLst>
                <a:gd name="T0" fmla="*/ 46 w 48"/>
                <a:gd name="T1" fmla="*/ 8 h 28"/>
                <a:gd name="T2" fmla="*/ 46 w 48"/>
                <a:gd name="T3" fmla="*/ 8 h 28"/>
                <a:gd name="T4" fmla="*/ 28 w 48"/>
                <a:gd name="T5" fmla="*/ 0 h 28"/>
                <a:gd name="T6" fmla="*/ 27 w 48"/>
                <a:gd name="T7" fmla="*/ 0 h 28"/>
                <a:gd name="T8" fmla="*/ 20 w 48"/>
                <a:gd name="T9" fmla="*/ 1 h 28"/>
                <a:gd name="T10" fmla="*/ 2 w 48"/>
                <a:gd name="T11" fmla="*/ 14 h 28"/>
                <a:gd name="T12" fmla="*/ 3 w 48"/>
                <a:gd name="T13" fmla="*/ 28 h 28"/>
                <a:gd name="T14" fmla="*/ 13 w 48"/>
                <a:gd name="T15" fmla="*/ 27 h 28"/>
                <a:gd name="T16" fmla="*/ 12 w 48"/>
                <a:gd name="T17" fmla="*/ 20 h 28"/>
                <a:gd name="T18" fmla="*/ 13 w 48"/>
                <a:gd name="T19" fmla="*/ 19 h 28"/>
                <a:gd name="T20" fmla="*/ 14 w 48"/>
                <a:gd name="T21" fmla="*/ 27 h 28"/>
                <a:gd name="T22" fmla="*/ 37 w 48"/>
                <a:gd name="T23" fmla="*/ 24 h 28"/>
                <a:gd name="T24" fmla="*/ 37 w 48"/>
                <a:gd name="T25" fmla="*/ 17 h 28"/>
                <a:gd name="T26" fmla="*/ 38 w 48"/>
                <a:gd name="T27" fmla="*/ 16 h 28"/>
                <a:gd name="T28" fmla="*/ 39 w 48"/>
                <a:gd name="T29" fmla="*/ 24 h 28"/>
                <a:gd name="T30" fmla="*/ 48 w 48"/>
                <a:gd name="T31" fmla="*/ 23 h 28"/>
                <a:gd name="T32" fmla="*/ 46 w 48"/>
                <a:gd name="T33" fmla="*/ 9 h 28"/>
                <a:gd name="T34" fmla="*/ 46 w 48"/>
                <a:gd name="T35" fmla="*/ 8 h 28"/>
                <a:gd name="T36" fmla="*/ 46 w 48"/>
                <a:gd name="T37" fmla="*/ 8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48" h="28">
                  <a:moveTo>
                    <a:pt x="46" y="8"/>
                  </a:moveTo>
                  <a:cubicBezTo>
                    <a:pt x="46" y="8"/>
                    <a:pt x="46" y="8"/>
                    <a:pt x="46" y="8"/>
                  </a:cubicBezTo>
                  <a:cubicBezTo>
                    <a:pt x="44" y="0"/>
                    <a:pt x="33" y="0"/>
                    <a:pt x="28" y="0"/>
                  </a:cubicBezTo>
                  <a:cubicBezTo>
                    <a:pt x="28" y="0"/>
                    <a:pt x="27" y="0"/>
                    <a:pt x="27" y="0"/>
                  </a:cubicBezTo>
                  <a:cubicBezTo>
                    <a:pt x="20" y="1"/>
                    <a:pt x="20" y="1"/>
                    <a:pt x="20" y="1"/>
                  </a:cubicBezTo>
                  <a:cubicBezTo>
                    <a:pt x="20" y="1"/>
                    <a:pt x="0" y="2"/>
                    <a:pt x="2" y="14"/>
                  </a:cubicBezTo>
                  <a:cubicBezTo>
                    <a:pt x="3" y="28"/>
                    <a:pt x="3" y="28"/>
                    <a:pt x="3" y="28"/>
                  </a:cubicBezTo>
                  <a:cubicBezTo>
                    <a:pt x="13" y="27"/>
                    <a:pt x="13" y="27"/>
                    <a:pt x="13" y="27"/>
                  </a:cubicBezTo>
                  <a:cubicBezTo>
                    <a:pt x="12" y="20"/>
                    <a:pt x="12" y="20"/>
                    <a:pt x="12" y="20"/>
                  </a:cubicBezTo>
                  <a:cubicBezTo>
                    <a:pt x="13" y="19"/>
                    <a:pt x="13" y="19"/>
                    <a:pt x="13" y="19"/>
                  </a:cubicBezTo>
                  <a:cubicBezTo>
                    <a:pt x="14" y="27"/>
                    <a:pt x="14" y="27"/>
                    <a:pt x="14" y="27"/>
                  </a:cubicBezTo>
                  <a:cubicBezTo>
                    <a:pt x="37" y="24"/>
                    <a:pt x="37" y="24"/>
                    <a:pt x="37" y="24"/>
                  </a:cubicBezTo>
                  <a:cubicBezTo>
                    <a:pt x="37" y="17"/>
                    <a:pt x="37" y="17"/>
                    <a:pt x="37" y="17"/>
                  </a:cubicBezTo>
                  <a:cubicBezTo>
                    <a:pt x="38" y="16"/>
                    <a:pt x="38" y="16"/>
                    <a:pt x="38" y="16"/>
                  </a:cubicBezTo>
                  <a:cubicBezTo>
                    <a:pt x="39" y="24"/>
                    <a:pt x="39" y="24"/>
                    <a:pt x="39" y="24"/>
                  </a:cubicBezTo>
                  <a:cubicBezTo>
                    <a:pt x="48" y="23"/>
                    <a:pt x="48" y="23"/>
                    <a:pt x="48" y="23"/>
                  </a:cubicBezTo>
                  <a:cubicBezTo>
                    <a:pt x="46" y="9"/>
                    <a:pt x="46" y="9"/>
                    <a:pt x="46" y="9"/>
                  </a:cubicBezTo>
                  <a:cubicBezTo>
                    <a:pt x="46" y="8"/>
                    <a:pt x="46" y="8"/>
                    <a:pt x="46" y="8"/>
                  </a:cubicBezTo>
                  <a:cubicBezTo>
                    <a:pt x="46" y="8"/>
                    <a:pt x="46" y="8"/>
                    <a:pt x="46" y="8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5" name="Freeform 133"/>
            <p:cNvSpPr/>
            <p:nvPr/>
          </p:nvSpPr>
          <p:spPr bwMode="auto">
            <a:xfrm>
              <a:off x="3363174" y="3054590"/>
              <a:ext cx="11275" cy="17718"/>
            </a:xfrm>
            <a:custGeom>
              <a:avLst/>
              <a:gdLst>
                <a:gd name="T0" fmla="*/ 1 w 3"/>
                <a:gd name="T1" fmla="*/ 4 h 5"/>
                <a:gd name="T2" fmla="*/ 3 w 3"/>
                <a:gd name="T3" fmla="*/ 5 h 5"/>
                <a:gd name="T4" fmla="*/ 2 w 3"/>
                <a:gd name="T5" fmla="*/ 0 h 5"/>
                <a:gd name="T6" fmla="*/ 0 w 3"/>
                <a:gd name="T7" fmla="*/ 1 h 5"/>
                <a:gd name="T8" fmla="*/ 1 w 3"/>
                <a:gd name="T9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5">
                  <a:moveTo>
                    <a:pt x="1" y="4"/>
                  </a:moveTo>
                  <a:cubicBezTo>
                    <a:pt x="1" y="5"/>
                    <a:pt x="2" y="5"/>
                    <a:pt x="3" y="5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1" y="0"/>
                    <a:pt x="0" y="1"/>
                  </a:cubicBezTo>
                  <a:lnTo>
                    <a:pt x="1" y="4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6" name="Freeform 134"/>
            <p:cNvSpPr/>
            <p:nvPr/>
          </p:nvSpPr>
          <p:spPr bwMode="auto">
            <a:xfrm>
              <a:off x="3366396" y="3081971"/>
              <a:ext cx="8053" cy="17718"/>
            </a:xfrm>
            <a:custGeom>
              <a:avLst/>
              <a:gdLst>
                <a:gd name="T0" fmla="*/ 1 w 2"/>
                <a:gd name="T1" fmla="*/ 5 h 5"/>
                <a:gd name="T2" fmla="*/ 2 w 2"/>
                <a:gd name="T3" fmla="*/ 5 h 5"/>
                <a:gd name="T4" fmla="*/ 2 w 2"/>
                <a:gd name="T5" fmla="*/ 1 h 5"/>
                <a:gd name="T6" fmla="*/ 0 w 2"/>
                <a:gd name="T7" fmla="*/ 0 h 5"/>
                <a:gd name="T8" fmla="*/ 1 w 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5">
                  <a:moveTo>
                    <a:pt x="1" y="5"/>
                  </a:moveTo>
                  <a:cubicBezTo>
                    <a:pt x="1" y="5"/>
                    <a:pt x="2" y="5"/>
                    <a:pt x="2" y="5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0"/>
                    <a:pt x="1" y="0"/>
                    <a:pt x="0" y="0"/>
                  </a:cubicBezTo>
                  <a:lnTo>
                    <a:pt x="1" y="5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7" name="Freeform 135"/>
            <p:cNvSpPr>
              <a:spLocks noEditPoints="1"/>
            </p:cNvSpPr>
            <p:nvPr/>
          </p:nvSpPr>
          <p:spPr bwMode="auto">
            <a:xfrm>
              <a:off x="3161834" y="2988549"/>
              <a:ext cx="288318" cy="212615"/>
            </a:xfrm>
            <a:custGeom>
              <a:avLst/>
              <a:gdLst>
                <a:gd name="T0" fmla="*/ 9 w 83"/>
                <a:gd name="T1" fmla="*/ 8 h 61"/>
                <a:gd name="T2" fmla="*/ 4 w 83"/>
                <a:gd name="T3" fmla="*/ 46 h 61"/>
                <a:gd name="T4" fmla="*/ 18 w 83"/>
                <a:gd name="T5" fmla="*/ 54 h 61"/>
                <a:gd name="T6" fmla="*/ 46 w 83"/>
                <a:gd name="T7" fmla="*/ 51 h 61"/>
                <a:gd name="T8" fmla="*/ 48 w 83"/>
                <a:gd name="T9" fmla="*/ 61 h 61"/>
                <a:gd name="T10" fmla="*/ 74 w 83"/>
                <a:gd name="T11" fmla="*/ 47 h 61"/>
                <a:gd name="T12" fmla="*/ 79 w 83"/>
                <a:gd name="T13" fmla="*/ 9 h 61"/>
                <a:gd name="T14" fmla="*/ 39 w 83"/>
                <a:gd name="T15" fmla="*/ 31 h 61"/>
                <a:gd name="T16" fmla="*/ 22 w 83"/>
                <a:gd name="T17" fmla="*/ 29 h 61"/>
                <a:gd name="T18" fmla="*/ 32 w 83"/>
                <a:gd name="T19" fmla="*/ 19 h 61"/>
                <a:gd name="T20" fmla="*/ 39 w 83"/>
                <a:gd name="T21" fmla="*/ 31 h 61"/>
                <a:gd name="T22" fmla="*/ 65 w 83"/>
                <a:gd name="T23" fmla="*/ 34 h 61"/>
                <a:gd name="T24" fmla="*/ 64 w 83"/>
                <a:gd name="T25" fmla="*/ 38 h 61"/>
                <a:gd name="T26" fmla="*/ 62 w 83"/>
                <a:gd name="T27" fmla="*/ 38 h 61"/>
                <a:gd name="T28" fmla="*/ 60 w 83"/>
                <a:gd name="T29" fmla="*/ 35 h 61"/>
                <a:gd name="T30" fmla="*/ 60 w 83"/>
                <a:gd name="T31" fmla="*/ 39 h 61"/>
                <a:gd name="T32" fmla="*/ 59 w 83"/>
                <a:gd name="T33" fmla="*/ 36 h 61"/>
                <a:gd name="T34" fmla="*/ 54 w 83"/>
                <a:gd name="T35" fmla="*/ 35 h 61"/>
                <a:gd name="T36" fmla="*/ 54 w 83"/>
                <a:gd name="T37" fmla="*/ 33 h 61"/>
                <a:gd name="T38" fmla="*/ 55 w 83"/>
                <a:gd name="T39" fmla="*/ 32 h 61"/>
                <a:gd name="T40" fmla="*/ 58 w 83"/>
                <a:gd name="T41" fmla="*/ 32 h 61"/>
                <a:gd name="T42" fmla="*/ 57 w 83"/>
                <a:gd name="T43" fmla="*/ 26 h 61"/>
                <a:gd name="T44" fmla="*/ 54 w 83"/>
                <a:gd name="T45" fmla="*/ 24 h 61"/>
                <a:gd name="T46" fmla="*/ 53 w 83"/>
                <a:gd name="T47" fmla="*/ 20 h 61"/>
                <a:gd name="T48" fmla="*/ 56 w 83"/>
                <a:gd name="T49" fmla="*/ 17 h 61"/>
                <a:gd name="T50" fmla="*/ 57 w 83"/>
                <a:gd name="T51" fmla="*/ 13 h 61"/>
                <a:gd name="T52" fmla="*/ 58 w 83"/>
                <a:gd name="T53" fmla="*/ 17 h 61"/>
                <a:gd name="T54" fmla="*/ 60 w 83"/>
                <a:gd name="T55" fmla="*/ 16 h 61"/>
                <a:gd name="T56" fmla="*/ 60 w 83"/>
                <a:gd name="T57" fmla="*/ 13 h 61"/>
                <a:gd name="T58" fmla="*/ 61 w 83"/>
                <a:gd name="T59" fmla="*/ 16 h 61"/>
                <a:gd name="T60" fmla="*/ 63 w 83"/>
                <a:gd name="T61" fmla="*/ 16 h 61"/>
                <a:gd name="T62" fmla="*/ 64 w 83"/>
                <a:gd name="T63" fmla="*/ 17 h 61"/>
                <a:gd name="T64" fmla="*/ 64 w 83"/>
                <a:gd name="T65" fmla="*/ 19 h 61"/>
                <a:gd name="T66" fmla="*/ 62 w 83"/>
                <a:gd name="T67" fmla="*/ 19 h 61"/>
                <a:gd name="T68" fmla="*/ 62 w 83"/>
                <a:gd name="T69" fmla="*/ 24 h 61"/>
                <a:gd name="T70" fmla="*/ 67 w 83"/>
                <a:gd name="T71" fmla="*/ 29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83" h="61">
                  <a:moveTo>
                    <a:pt x="68" y="1"/>
                  </a:moveTo>
                  <a:cubicBezTo>
                    <a:pt x="9" y="8"/>
                    <a:pt x="9" y="8"/>
                    <a:pt x="9" y="8"/>
                  </a:cubicBezTo>
                  <a:cubicBezTo>
                    <a:pt x="4" y="9"/>
                    <a:pt x="0" y="14"/>
                    <a:pt x="1" y="19"/>
                  </a:cubicBezTo>
                  <a:cubicBezTo>
                    <a:pt x="4" y="46"/>
                    <a:pt x="4" y="46"/>
                    <a:pt x="4" y="46"/>
                  </a:cubicBezTo>
                  <a:cubicBezTo>
                    <a:pt x="5" y="51"/>
                    <a:pt x="10" y="55"/>
                    <a:pt x="15" y="55"/>
                  </a:cubicBezTo>
                  <a:cubicBezTo>
                    <a:pt x="18" y="54"/>
                    <a:pt x="18" y="54"/>
                    <a:pt x="18" y="54"/>
                  </a:cubicBezTo>
                  <a:cubicBezTo>
                    <a:pt x="19" y="49"/>
                    <a:pt x="24" y="43"/>
                    <a:pt x="31" y="42"/>
                  </a:cubicBezTo>
                  <a:cubicBezTo>
                    <a:pt x="38" y="41"/>
                    <a:pt x="43" y="46"/>
                    <a:pt x="46" y="51"/>
                  </a:cubicBezTo>
                  <a:cubicBezTo>
                    <a:pt x="56" y="50"/>
                    <a:pt x="56" y="50"/>
                    <a:pt x="56" y="50"/>
                  </a:cubicBezTo>
                  <a:cubicBezTo>
                    <a:pt x="55" y="57"/>
                    <a:pt x="48" y="61"/>
                    <a:pt x="48" y="61"/>
                  </a:cubicBezTo>
                  <a:cubicBezTo>
                    <a:pt x="59" y="60"/>
                    <a:pt x="66" y="53"/>
                    <a:pt x="68" y="48"/>
                  </a:cubicBezTo>
                  <a:cubicBezTo>
                    <a:pt x="74" y="47"/>
                    <a:pt x="74" y="47"/>
                    <a:pt x="74" y="47"/>
                  </a:cubicBezTo>
                  <a:cubicBezTo>
                    <a:pt x="79" y="47"/>
                    <a:pt x="83" y="42"/>
                    <a:pt x="83" y="36"/>
                  </a:cubicBezTo>
                  <a:cubicBezTo>
                    <a:pt x="79" y="9"/>
                    <a:pt x="79" y="9"/>
                    <a:pt x="79" y="9"/>
                  </a:cubicBezTo>
                  <a:cubicBezTo>
                    <a:pt x="79" y="4"/>
                    <a:pt x="74" y="0"/>
                    <a:pt x="68" y="1"/>
                  </a:cubicBezTo>
                  <a:close/>
                  <a:moveTo>
                    <a:pt x="39" y="31"/>
                  </a:moveTo>
                  <a:cubicBezTo>
                    <a:pt x="25" y="33"/>
                    <a:pt x="25" y="33"/>
                    <a:pt x="25" y="33"/>
                  </a:cubicBezTo>
                  <a:cubicBezTo>
                    <a:pt x="23" y="33"/>
                    <a:pt x="21" y="31"/>
                    <a:pt x="22" y="29"/>
                  </a:cubicBezTo>
                  <a:cubicBezTo>
                    <a:pt x="28" y="19"/>
                    <a:pt x="28" y="19"/>
                    <a:pt x="28" y="19"/>
                  </a:cubicBezTo>
                  <a:cubicBezTo>
                    <a:pt x="29" y="17"/>
                    <a:pt x="31" y="17"/>
                    <a:pt x="32" y="19"/>
                  </a:cubicBezTo>
                  <a:cubicBezTo>
                    <a:pt x="41" y="27"/>
                    <a:pt x="41" y="27"/>
                    <a:pt x="41" y="27"/>
                  </a:cubicBezTo>
                  <a:cubicBezTo>
                    <a:pt x="42" y="29"/>
                    <a:pt x="41" y="31"/>
                    <a:pt x="39" y="31"/>
                  </a:cubicBezTo>
                  <a:close/>
                  <a:moveTo>
                    <a:pt x="66" y="32"/>
                  </a:moveTo>
                  <a:cubicBezTo>
                    <a:pt x="66" y="33"/>
                    <a:pt x="65" y="33"/>
                    <a:pt x="65" y="34"/>
                  </a:cubicBezTo>
                  <a:cubicBezTo>
                    <a:pt x="64" y="34"/>
                    <a:pt x="64" y="34"/>
                    <a:pt x="64" y="35"/>
                  </a:cubicBezTo>
                  <a:cubicBezTo>
                    <a:pt x="64" y="38"/>
                    <a:pt x="64" y="38"/>
                    <a:pt x="64" y="38"/>
                  </a:cubicBezTo>
                  <a:cubicBezTo>
                    <a:pt x="64" y="38"/>
                    <a:pt x="64" y="39"/>
                    <a:pt x="63" y="39"/>
                  </a:cubicBezTo>
                  <a:cubicBezTo>
                    <a:pt x="63" y="39"/>
                    <a:pt x="62" y="39"/>
                    <a:pt x="62" y="38"/>
                  </a:cubicBezTo>
                  <a:cubicBezTo>
                    <a:pt x="62" y="35"/>
                    <a:pt x="62" y="35"/>
                    <a:pt x="62" y="35"/>
                  </a:cubicBezTo>
                  <a:cubicBezTo>
                    <a:pt x="61" y="35"/>
                    <a:pt x="61" y="35"/>
                    <a:pt x="60" y="35"/>
                  </a:cubicBezTo>
                  <a:cubicBezTo>
                    <a:pt x="61" y="38"/>
                    <a:pt x="61" y="38"/>
                    <a:pt x="61" y="38"/>
                  </a:cubicBezTo>
                  <a:cubicBezTo>
                    <a:pt x="61" y="39"/>
                    <a:pt x="60" y="39"/>
                    <a:pt x="60" y="39"/>
                  </a:cubicBezTo>
                  <a:cubicBezTo>
                    <a:pt x="59" y="39"/>
                    <a:pt x="59" y="39"/>
                    <a:pt x="59" y="38"/>
                  </a:cubicBezTo>
                  <a:cubicBezTo>
                    <a:pt x="59" y="36"/>
                    <a:pt x="59" y="36"/>
                    <a:pt x="59" y="36"/>
                  </a:cubicBezTo>
                  <a:cubicBezTo>
                    <a:pt x="58" y="36"/>
                    <a:pt x="57" y="36"/>
                    <a:pt x="56" y="36"/>
                  </a:cubicBezTo>
                  <a:cubicBezTo>
                    <a:pt x="55" y="35"/>
                    <a:pt x="55" y="35"/>
                    <a:pt x="54" y="35"/>
                  </a:cubicBezTo>
                  <a:cubicBezTo>
                    <a:pt x="54" y="35"/>
                    <a:pt x="54" y="35"/>
                    <a:pt x="54" y="34"/>
                  </a:cubicBezTo>
                  <a:cubicBezTo>
                    <a:pt x="54" y="34"/>
                    <a:pt x="54" y="34"/>
                    <a:pt x="54" y="33"/>
                  </a:cubicBezTo>
                  <a:cubicBezTo>
                    <a:pt x="54" y="33"/>
                    <a:pt x="54" y="33"/>
                    <a:pt x="54" y="32"/>
                  </a:cubicBezTo>
                  <a:cubicBezTo>
                    <a:pt x="54" y="32"/>
                    <a:pt x="55" y="32"/>
                    <a:pt x="55" y="32"/>
                  </a:cubicBezTo>
                  <a:cubicBezTo>
                    <a:pt x="55" y="32"/>
                    <a:pt x="56" y="32"/>
                    <a:pt x="57" y="32"/>
                  </a:cubicBezTo>
                  <a:cubicBezTo>
                    <a:pt x="57" y="32"/>
                    <a:pt x="58" y="32"/>
                    <a:pt x="58" y="32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7" y="27"/>
                    <a:pt x="57" y="26"/>
                    <a:pt x="57" y="26"/>
                  </a:cubicBezTo>
                  <a:cubicBezTo>
                    <a:pt x="56" y="26"/>
                    <a:pt x="56" y="26"/>
                    <a:pt x="55" y="26"/>
                  </a:cubicBezTo>
                  <a:cubicBezTo>
                    <a:pt x="55" y="25"/>
                    <a:pt x="54" y="25"/>
                    <a:pt x="54" y="24"/>
                  </a:cubicBezTo>
                  <a:cubicBezTo>
                    <a:pt x="54" y="24"/>
                    <a:pt x="53" y="23"/>
                    <a:pt x="53" y="22"/>
                  </a:cubicBezTo>
                  <a:cubicBezTo>
                    <a:pt x="53" y="21"/>
                    <a:pt x="53" y="21"/>
                    <a:pt x="53" y="20"/>
                  </a:cubicBezTo>
                  <a:cubicBezTo>
                    <a:pt x="54" y="19"/>
                    <a:pt x="54" y="19"/>
                    <a:pt x="54" y="18"/>
                  </a:cubicBezTo>
                  <a:cubicBezTo>
                    <a:pt x="55" y="18"/>
                    <a:pt x="56" y="17"/>
                    <a:pt x="56" y="17"/>
                  </a:cubicBezTo>
                  <a:cubicBezTo>
                    <a:pt x="56" y="14"/>
                    <a:pt x="56" y="14"/>
                    <a:pt x="56" y="14"/>
                  </a:cubicBezTo>
                  <a:cubicBezTo>
                    <a:pt x="56" y="14"/>
                    <a:pt x="56" y="13"/>
                    <a:pt x="57" y="13"/>
                  </a:cubicBezTo>
                  <a:cubicBezTo>
                    <a:pt x="57" y="13"/>
                    <a:pt x="58" y="14"/>
                    <a:pt x="58" y="14"/>
                  </a:cubicBezTo>
                  <a:cubicBezTo>
                    <a:pt x="58" y="17"/>
                    <a:pt x="58" y="17"/>
                    <a:pt x="58" y="17"/>
                  </a:cubicBezTo>
                  <a:cubicBezTo>
                    <a:pt x="58" y="16"/>
                    <a:pt x="59" y="16"/>
                    <a:pt x="59" y="16"/>
                  </a:cubicBezTo>
                  <a:cubicBezTo>
                    <a:pt x="59" y="16"/>
                    <a:pt x="60" y="16"/>
                    <a:pt x="60" y="16"/>
                  </a:cubicBezTo>
                  <a:cubicBezTo>
                    <a:pt x="59" y="14"/>
                    <a:pt x="59" y="14"/>
                    <a:pt x="59" y="14"/>
                  </a:cubicBezTo>
                  <a:cubicBezTo>
                    <a:pt x="59" y="13"/>
                    <a:pt x="60" y="13"/>
                    <a:pt x="60" y="13"/>
                  </a:cubicBezTo>
                  <a:cubicBezTo>
                    <a:pt x="60" y="13"/>
                    <a:pt x="61" y="13"/>
                    <a:pt x="61" y="14"/>
                  </a:cubicBezTo>
                  <a:cubicBezTo>
                    <a:pt x="61" y="16"/>
                    <a:pt x="61" y="16"/>
                    <a:pt x="61" y="16"/>
                  </a:cubicBezTo>
                  <a:cubicBezTo>
                    <a:pt x="62" y="16"/>
                    <a:pt x="62" y="16"/>
                    <a:pt x="63" y="16"/>
                  </a:cubicBezTo>
                  <a:cubicBezTo>
                    <a:pt x="63" y="16"/>
                    <a:pt x="63" y="16"/>
                    <a:pt x="63" y="16"/>
                  </a:cubicBezTo>
                  <a:cubicBezTo>
                    <a:pt x="64" y="16"/>
                    <a:pt x="64" y="16"/>
                    <a:pt x="64" y="16"/>
                  </a:cubicBezTo>
                  <a:cubicBezTo>
                    <a:pt x="64" y="16"/>
                    <a:pt x="64" y="16"/>
                    <a:pt x="64" y="17"/>
                  </a:cubicBezTo>
                  <a:cubicBezTo>
                    <a:pt x="64" y="17"/>
                    <a:pt x="64" y="17"/>
                    <a:pt x="64" y="18"/>
                  </a:cubicBezTo>
                  <a:cubicBezTo>
                    <a:pt x="64" y="18"/>
                    <a:pt x="64" y="19"/>
                    <a:pt x="64" y="19"/>
                  </a:cubicBezTo>
                  <a:cubicBezTo>
                    <a:pt x="64" y="19"/>
                    <a:pt x="64" y="19"/>
                    <a:pt x="64" y="19"/>
                  </a:cubicBezTo>
                  <a:cubicBezTo>
                    <a:pt x="63" y="19"/>
                    <a:pt x="63" y="19"/>
                    <a:pt x="62" y="19"/>
                  </a:cubicBezTo>
                  <a:cubicBezTo>
                    <a:pt x="62" y="19"/>
                    <a:pt x="62" y="19"/>
                    <a:pt x="62" y="19"/>
                  </a:cubicBezTo>
                  <a:cubicBezTo>
                    <a:pt x="62" y="24"/>
                    <a:pt x="62" y="24"/>
                    <a:pt x="62" y="24"/>
                  </a:cubicBezTo>
                  <a:cubicBezTo>
                    <a:pt x="63" y="25"/>
                    <a:pt x="64" y="25"/>
                    <a:pt x="65" y="26"/>
                  </a:cubicBezTo>
                  <a:cubicBezTo>
                    <a:pt x="66" y="27"/>
                    <a:pt x="66" y="28"/>
                    <a:pt x="67" y="29"/>
                  </a:cubicBezTo>
                  <a:cubicBezTo>
                    <a:pt x="67" y="30"/>
                    <a:pt x="67" y="31"/>
                    <a:pt x="66" y="3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8" name="Freeform 136"/>
            <p:cNvSpPr/>
            <p:nvPr/>
          </p:nvSpPr>
          <p:spPr bwMode="auto">
            <a:xfrm>
              <a:off x="1729910" y="3086804"/>
              <a:ext cx="143353" cy="138522"/>
            </a:xfrm>
            <a:custGeom>
              <a:avLst/>
              <a:gdLst>
                <a:gd name="T0" fmla="*/ 23 w 41"/>
                <a:gd name="T1" fmla="*/ 39 h 40"/>
                <a:gd name="T2" fmla="*/ 39 w 41"/>
                <a:gd name="T3" fmla="*/ 17 h 40"/>
                <a:gd name="T4" fmla="*/ 18 w 41"/>
                <a:gd name="T5" fmla="*/ 1 h 40"/>
                <a:gd name="T6" fmla="*/ 2 w 41"/>
                <a:gd name="T7" fmla="*/ 22 h 40"/>
                <a:gd name="T8" fmla="*/ 23 w 41"/>
                <a:gd name="T9" fmla="*/ 39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40">
                  <a:moveTo>
                    <a:pt x="23" y="39"/>
                  </a:moveTo>
                  <a:cubicBezTo>
                    <a:pt x="33" y="37"/>
                    <a:pt x="41" y="28"/>
                    <a:pt x="39" y="17"/>
                  </a:cubicBezTo>
                  <a:cubicBezTo>
                    <a:pt x="38" y="7"/>
                    <a:pt x="29" y="0"/>
                    <a:pt x="18" y="1"/>
                  </a:cubicBezTo>
                  <a:cubicBezTo>
                    <a:pt x="8" y="2"/>
                    <a:pt x="0" y="12"/>
                    <a:pt x="2" y="22"/>
                  </a:cubicBezTo>
                  <a:cubicBezTo>
                    <a:pt x="3" y="33"/>
                    <a:pt x="12" y="40"/>
                    <a:pt x="23" y="39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9" name="Freeform 137"/>
            <p:cNvSpPr>
              <a:spLocks noEditPoints="1"/>
            </p:cNvSpPr>
            <p:nvPr/>
          </p:nvSpPr>
          <p:spPr bwMode="auto">
            <a:xfrm>
              <a:off x="1660648" y="3225324"/>
              <a:ext cx="317311" cy="188455"/>
            </a:xfrm>
            <a:custGeom>
              <a:avLst/>
              <a:gdLst>
                <a:gd name="T0" fmla="*/ 87 w 91"/>
                <a:gd name="T1" fmla="*/ 16 h 54"/>
                <a:gd name="T2" fmla="*/ 87 w 91"/>
                <a:gd name="T3" fmla="*/ 15 h 54"/>
                <a:gd name="T4" fmla="*/ 87 w 91"/>
                <a:gd name="T5" fmla="*/ 15 h 54"/>
                <a:gd name="T6" fmla="*/ 53 w 91"/>
                <a:gd name="T7" fmla="*/ 0 h 54"/>
                <a:gd name="T8" fmla="*/ 51 w 91"/>
                <a:gd name="T9" fmla="*/ 0 h 54"/>
                <a:gd name="T10" fmla="*/ 38 w 91"/>
                <a:gd name="T11" fmla="*/ 2 h 54"/>
                <a:gd name="T12" fmla="*/ 3 w 91"/>
                <a:gd name="T13" fmla="*/ 28 h 54"/>
                <a:gd name="T14" fmla="*/ 7 w 91"/>
                <a:gd name="T15" fmla="*/ 54 h 54"/>
                <a:gd name="T16" fmla="*/ 24 w 91"/>
                <a:gd name="T17" fmla="*/ 52 h 54"/>
                <a:gd name="T18" fmla="*/ 22 w 91"/>
                <a:gd name="T19" fmla="*/ 38 h 54"/>
                <a:gd name="T20" fmla="*/ 25 w 91"/>
                <a:gd name="T21" fmla="*/ 37 h 54"/>
                <a:gd name="T22" fmla="*/ 27 w 91"/>
                <a:gd name="T23" fmla="*/ 52 h 54"/>
                <a:gd name="T24" fmla="*/ 71 w 91"/>
                <a:gd name="T25" fmla="*/ 46 h 54"/>
                <a:gd name="T26" fmla="*/ 69 w 91"/>
                <a:gd name="T27" fmla="*/ 32 h 54"/>
                <a:gd name="T28" fmla="*/ 72 w 91"/>
                <a:gd name="T29" fmla="*/ 32 h 54"/>
                <a:gd name="T30" fmla="*/ 74 w 91"/>
                <a:gd name="T31" fmla="*/ 46 h 54"/>
                <a:gd name="T32" fmla="*/ 91 w 91"/>
                <a:gd name="T33" fmla="*/ 44 h 54"/>
                <a:gd name="T34" fmla="*/ 87 w 91"/>
                <a:gd name="T35" fmla="*/ 17 h 54"/>
                <a:gd name="T36" fmla="*/ 87 w 91"/>
                <a:gd name="T37" fmla="*/ 16 h 54"/>
                <a:gd name="T38" fmla="*/ 53 w 91"/>
                <a:gd name="T39" fmla="*/ 40 h 54"/>
                <a:gd name="T40" fmla="*/ 48 w 91"/>
                <a:gd name="T41" fmla="*/ 44 h 54"/>
                <a:gd name="T42" fmla="*/ 42 w 91"/>
                <a:gd name="T43" fmla="*/ 41 h 54"/>
                <a:gd name="T44" fmla="*/ 42 w 91"/>
                <a:gd name="T45" fmla="*/ 21 h 54"/>
                <a:gd name="T46" fmla="*/ 38 w 91"/>
                <a:gd name="T47" fmla="*/ 16 h 54"/>
                <a:gd name="T48" fmla="*/ 44 w 91"/>
                <a:gd name="T49" fmla="*/ 9 h 54"/>
                <a:gd name="T50" fmla="*/ 51 w 91"/>
                <a:gd name="T51" fmla="*/ 14 h 54"/>
                <a:gd name="T52" fmla="*/ 49 w 91"/>
                <a:gd name="T53" fmla="*/ 20 h 54"/>
                <a:gd name="T54" fmla="*/ 53 w 91"/>
                <a:gd name="T55" fmla="*/ 40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91" h="54">
                  <a:moveTo>
                    <a:pt x="87" y="16"/>
                  </a:moveTo>
                  <a:cubicBezTo>
                    <a:pt x="87" y="16"/>
                    <a:pt x="87" y="16"/>
                    <a:pt x="87" y="15"/>
                  </a:cubicBezTo>
                  <a:cubicBezTo>
                    <a:pt x="87" y="15"/>
                    <a:pt x="87" y="15"/>
                    <a:pt x="87" y="15"/>
                  </a:cubicBezTo>
                  <a:cubicBezTo>
                    <a:pt x="83" y="1"/>
                    <a:pt x="62" y="0"/>
                    <a:pt x="53" y="0"/>
                  </a:cubicBezTo>
                  <a:cubicBezTo>
                    <a:pt x="52" y="0"/>
                    <a:pt x="51" y="0"/>
                    <a:pt x="51" y="0"/>
                  </a:cubicBezTo>
                  <a:cubicBezTo>
                    <a:pt x="38" y="2"/>
                    <a:pt x="38" y="2"/>
                    <a:pt x="38" y="2"/>
                  </a:cubicBezTo>
                  <a:cubicBezTo>
                    <a:pt x="38" y="2"/>
                    <a:pt x="0" y="4"/>
                    <a:pt x="3" y="28"/>
                  </a:cubicBezTo>
                  <a:cubicBezTo>
                    <a:pt x="7" y="54"/>
                    <a:pt x="7" y="54"/>
                    <a:pt x="7" y="54"/>
                  </a:cubicBezTo>
                  <a:cubicBezTo>
                    <a:pt x="24" y="52"/>
                    <a:pt x="24" y="52"/>
                    <a:pt x="24" y="52"/>
                  </a:cubicBezTo>
                  <a:cubicBezTo>
                    <a:pt x="22" y="38"/>
                    <a:pt x="22" y="38"/>
                    <a:pt x="22" y="38"/>
                  </a:cubicBezTo>
                  <a:cubicBezTo>
                    <a:pt x="25" y="37"/>
                    <a:pt x="25" y="37"/>
                    <a:pt x="25" y="37"/>
                  </a:cubicBezTo>
                  <a:cubicBezTo>
                    <a:pt x="27" y="52"/>
                    <a:pt x="27" y="52"/>
                    <a:pt x="27" y="52"/>
                  </a:cubicBezTo>
                  <a:cubicBezTo>
                    <a:pt x="71" y="46"/>
                    <a:pt x="71" y="46"/>
                    <a:pt x="71" y="46"/>
                  </a:cubicBezTo>
                  <a:cubicBezTo>
                    <a:pt x="69" y="32"/>
                    <a:pt x="69" y="32"/>
                    <a:pt x="69" y="32"/>
                  </a:cubicBezTo>
                  <a:cubicBezTo>
                    <a:pt x="72" y="32"/>
                    <a:pt x="72" y="32"/>
                    <a:pt x="72" y="32"/>
                  </a:cubicBezTo>
                  <a:cubicBezTo>
                    <a:pt x="74" y="46"/>
                    <a:pt x="74" y="46"/>
                    <a:pt x="74" y="46"/>
                  </a:cubicBezTo>
                  <a:cubicBezTo>
                    <a:pt x="91" y="44"/>
                    <a:pt x="91" y="44"/>
                    <a:pt x="91" y="44"/>
                  </a:cubicBezTo>
                  <a:cubicBezTo>
                    <a:pt x="87" y="17"/>
                    <a:pt x="87" y="17"/>
                    <a:pt x="87" y="17"/>
                  </a:cubicBezTo>
                  <a:cubicBezTo>
                    <a:pt x="87" y="17"/>
                    <a:pt x="87" y="16"/>
                    <a:pt x="87" y="16"/>
                  </a:cubicBezTo>
                  <a:close/>
                  <a:moveTo>
                    <a:pt x="53" y="40"/>
                  </a:moveTo>
                  <a:cubicBezTo>
                    <a:pt x="48" y="44"/>
                    <a:pt x="48" y="44"/>
                    <a:pt x="48" y="44"/>
                  </a:cubicBezTo>
                  <a:cubicBezTo>
                    <a:pt x="42" y="41"/>
                    <a:pt x="42" y="41"/>
                    <a:pt x="42" y="41"/>
                  </a:cubicBezTo>
                  <a:cubicBezTo>
                    <a:pt x="42" y="21"/>
                    <a:pt x="42" y="21"/>
                    <a:pt x="42" y="21"/>
                  </a:cubicBezTo>
                  <a:cubicBezTo>
                    <a:pt x="40" y="20"/>
                    <a:pt x="39" y="18"/>
                    <a:pt x="38" y="16"/>
                  </a:cubicBezTo>
                  <a:cubicBezTo>
                    <a:pt x="38" y="12"/>
                    <a:pt x="40" y="9"/>
                    <a:pt x="44" y="9"/>
                  </a:cubicBezTo>
                  <a:cubicBezTo>
                    <a:pt x="47" y="8"/>
                    <a:pt x="50" y="11"/>
                    <a:pt x="51" y="14"/>
                  </a:cubicBezTo>
                  <a:cubicBezTo>
                    <a:pt x="51" y="17"/>
                    <a:pt x="50" y="19"/>
                    <a:pt x="49" y="20"/>
                  </a:cubicBezTo>
                  <a:lnTo>
                    <a:pt x="53" y="4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0" name="Freeform 138"/>
            <p:cNvSpPr/>
            <p:nvPr/>
          </p:nvSpPr>
          <p:spPr bwMode="auto">
            <a:xfrm>
              <a:off x="4223297" y="2113932"/>
              <a:ext cx="135301" cy="132078"/>
            </a:xfrm>
            <a:custGeom>
              <a:avLst/>
              <a:gdLst>
                <a:gd name="T0" fmla="*/ 22 w 39"/>
                <a:gd name="T1" fmla="*/ 37 h 38"/>
                <a:gd name="T2" fmla="*/ 38 w 39"/>
                <a:gd name="T3" fmla="*/ 17 h 38"/>
                <a:gd name="T4" fmla="*/ 17 w 39"/>
                <a:gd name="T5" fmla="*/ 1 h 38"/>
                <a:gd name="T6" fmla="*/ 2 w 39"/>
                <a:gd name="T7" fmla="*/ 21 h 38"/>
                <a:gd name="T8" fmla="*/ 22 w 39"/>
                <a:gd name="T9" fmla="*/ 37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38">
                  <a:moveTo>
                    <a:pt x="22" y="37"/>
                  </a:moveTo>
                  <a:cubicBezTo>
                    <a:pt x="32" y="36"/>
                    <a:pt x="39" y="27"/>
                    <a:pt x="38" y="17"/>
                  </a:cubicBezTo>
                  <a:cubicBezTo>
                    <a:pt x="36" y="7"/>
                    <a:pt x="27" y="0"/>
                    <a:pt x="17" y="1"/>
                  </a:cubicBezTo>
                  <a:cubicBezTo>
                    <a:pt x="7" y="2"/>
                    <a:pt x="0" y="11"/>
                    <a:pt x="2" y="21"/>
                  </a:cubicBezTo>
                  <a:cubicBezTo>
                    <a:pt x="3" y="31"/>
                    <a:pt x="12" y="38"/>
                    <a:pt x="22" y="3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1" name="Freeform 139"/>
            <p:cNvSpPr>
              <a:spLocks noEditPoints="1"/>
            </p:cNvSpPr>
            <p:nvPr/>
          </p:nvSpPr>
          <p:spPr bwMode="auto">
            <a:xfrm>
              <a:off x="4157258" y="2250841"/>
              <a:ext cx="299593" cy="177179"/>
            </a:xfrm>
            <a:custGeom>
              <a:avLst/>
              <a:gdLst>
                <a:gd name="T0" fmla="*/ 83 w 86"/>
                <a:gd name="T1" fmla="*/ 15 h 51"/>
                <a:gd name="T2" fmla="*/ 83 w 86"/>
                <a:gd name="T3" fmla="*/ 14 h 51"/>
                <a:gd name="T4" fmla="*/ 83 w 86"/>
                <a:gd name="T5" fmla="*/ 14 h 51"/>
                <a:gd name="T6" fmla="*/ 50 w 86"/>
                <a:gd name="T7" fmla="*/ 0 h 51"/>
                <a:gd name="T8" fmla="*/ 48 w 86"/>
                <a:gd name="T9" fmla="*/ 0 h 51"/>
                <a:gd name="T10" fmla="*/ 36 w 86"/>
                <a:gd name="T11" fmla="*/ 1 h 51"/>
                <a:gd name="T12" fmla="*/ 3 w 86"/>
                <a:gd name="T13" fmla="*/ 26 h 51"/>
                <a:gd name="T14" fmla="*/ 6 w 86"/>
                <a:gd name="T15" fmla="*/ 51 h 51"/>
                <a:gd name="T16" fmla="*/ 23 w 86"/>
                <a:gd name="T17" fmla="*/ 49 h 51"/>
                <a:gd name="T18" fmla="*/ 21 w 86"/>
                <a:gd name="T19" fmla="*/ 35 h 51"/>
                <a:gd name="T20" fmla="*/ 24 w 86"/>
                <a:gd name="T21" fmla="*/ 35 h 51"/>
                <a:gd name="T22" fmla="*/ 26 w 86"/>
                <a:gd name="T23" fmla="*/ 49 h 51"/>
                <a:gd name="T24" fmla="*/ 67 w 86"/>
                <a:gd name="T25" fmla="*/ 43 h 51"/>
                <a:gd name="T26" fmla="*/ 66 w 86"/>
                <a:gd name="T27" fmla="*/ 30 h 51"/>
                <a:gd name="T28" fmla="*/ 68 w 86"/>
                <a:gd name="T29" fmla="*/ 30 h 51"/>
                <a:gd name="T30" fmla="*/ 70 w 86"/>
                <a:gd name="T31" fmla="*/ 43 h 51"/>
                <a:gd name="T32" fmla="*/ 86 w 86"/>
                <a:gd name="T33" fmla="*/ 41 h 51"/>
                <a:gd name="T34" fmla="*/ 83 w 86"/>
                <a:gd name="T35" fmla="*/ 16 h 51"/>
                <a:gd name="T36" fmla="*/ 83 w 86"/>
                <a:gd name="T37" fmla="*/ 15 h 51"/>
                <a:gd name="T38" fmla="*/ 50 w 86"/>
                <a:gd name="T39" fmla="*/ 37 h 51"/>
                <a:gd name="T40" fmla="*/ 46 w 86"/>
                <a:gd name="T41" fmla="*/ 42 h 51"/>
                <a:gd name="T42" fmla="*/ 40 w 86"/>
                <a:gd name="T43" fmla="*/ 39 h 51"/>
                <a:gd name="T44" fmla="*/ 40 w 86"/>
                <a:gd name="T45" fmla="*/ 19 h 51"/>
                <a:gd name="T46" fmla="*/ 36 w 86"/>
                <a:gd name="T47" fmla="*/ 15 h 51"/>
                <a:gd name="T48" fmla="*/ 42 w 86"/>
                <a:gd name="T49" fmla="*/ 8 h 51"/>
                <a:gd name="T50" fmla="*/ 48 w 86"/>
                <a:gd name="T51" fmla="*/ 13 h 51"/>
                <a:gd name="T52" fmla="*/ 46 w 86"/>
                <a:gd name="T53" fmla="*/ 19 h 51"/>
                <a:gd name="T54" fmla="*/ 50 w 86"/>
                <a:gd name="T55" fmla="*/ 37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86" h="51">
                  <a:moveTo>
                    <a:pt x="83" y="15"/>
                  </a:moveTo>
                  <a:cubicBezTo>
                    <a:pt x="83" y="15"/>
                    <a:pt x="83" y="14"/>
                    <a:pt x="83" y="14"/>
                  </a:cubicBezTo>
                  <a:cubicBezTo>
                    <a:pt x="83" y="14"/>
                    <a:pt x="83" y="14"/>
                    <a:pt x="83" y="14"/>
                  </a:cubicBezTo>
                  <a:cubicBezTo>
                    <a:pt x="79" y="0"/>
                    <a:pt x="59" y="0"/>
                    <a:pt x="50" y="0"/>
                  </a:cubicBezTo>
                  <a:cubicBezTo>
                    <a:pt x="50" y="0"/>
                    <a:pt x="49" y="0"/>
                    <a:pt x="48" y="0"/>
                  </a:cubicBezTo>
                  <a:cubicBezTo>
                    <a:pt x="36" y="1"/>
                    <a:pt x="36" y="1"/>
                    <a:pt x="36" y="1"/>
                  </a:cubicBezTo>
                  <a:cubicBezTo>
                    <a:pt x="36" y="1"/>
                    <a:pt x="0" y="3"/>
                    <a:pt x="3" y="26"/>
                  </a:cubicBezTo>
                  <a:cubicBezTo>
                    <a:pt x="6" y="51"/>
                    <a:pt x="6" y="51"/>
                    <a:pt x="6" y="51"/>
                  </a:cubicBezTo>
                  <a:cubicBezTo>
                    <a:pt x="23" y="49"/>
                    <a:pt x="23" y="49"/>
                    <a:pt x="23" y="49"/>
                  </a:cubicBezTo>
                  <a:cubicBezTo>
                    <a:pt x="21" y="35"/>
                    <a:pt x="21" y="35"/>
                    <a:pt x="21" y="35"/>
                  </a:cubicBezTo>
                  <a:cubicBezTo>
                    <a:pt x="24" y="35"/>
                    <a:pt x="24" y="35"/>
                    <a:pt x="24" y="35"/>
                  </a:cubicBezTo>
                  <a:cubicBezTo>
                    <a:pt x="26" y="49"/>
                    <a:pt x="26" y="49"/>
                    <a:pt x="26" y="49"/>
                  </a:cubicBezTo>
                  <a:cubicBezTo>
                    <a:pt x="67" y="43"/>
                    <a:pt x="67" y="43"/>
                    <a:pt x="67" y="43"/>
                  </a:cubicBezTo>
                  <a:cubicBezTo>
                    <a:pt x="66" y="30"/>
                    <a:pt x="66" y="30"/>
                    <a:pt x="66" y="30"/>
                  </a:cubicBezTo>
                  <a:cubicBezTo>
                    <a:pt x="68" y="30"/>
                    <a:pt x="68" y="30"/>
                    <a:pt x="68" y="30"/>
                  </a:cubicBezTo>
                  <a:cubicBezTo>
                    <a:pt x="70" y="43"/>
                    <a:pt x="70" y="43"/>
                    <a:pt x="70" y="43"/>
                  </a:cubicBezTo>
                  <a:cubicBezTo>
                    <a:pt x="86" y="41"/>
                    <a:pt x="86" y="41"/>
                    <a:pt x="86" y="41"/>
                  </a:cubicBezTo>
                  <a:cubicBezTo>
                    <a:pt x="83" y="16"/>
                    <a:pt x="83" y="16"/>
                    <a:pt x="83" y="16"/>
                  </a:cubicBezTo>
                  <a:cubicBezTo>
                    <a:pt x="83" y="15"/>
                    <a:pt x="83" y="15"/>
                    <a:pt x="83" y="15"/>
                  </a:cubicBezTo>
                  <a:close/>
                  <a:moveTo>
                    <a:pt x="50" y="37"/>
                  </a:moveTo>
                  <a:cubicBezTo>
                    <a:pt x="46" y="42"/>
                    <a:pt x="46" y="42"/>
                    <a:pt x="46" y="42"/>
                  </a:cubicBezTo>
                  <a:cubicBezTo>
                    <a:pt x="40" y="39"/>
                    <a:pt x="40" y="39"/>
                    <a:pt x="40" y="39"/>
                  </a:cubicBezTo>
                  <a:cubicBezTo>
                    <a:pt x="40" y="19"/>
                    <a:pt x="40" y="19"/>
                    <a:pt x="40" y="19"/>
                  </a:cubicBezTo>
                  <a:cubicBezTo>
                    <a:pt x="38" y="19"/>
                    <a:pt x="37" y="17"/>
                    <a:pt x="36" y="15"/>
                  </a:cubicBezTo>
                  <a:cubicBezTo>
                    <a:pt x="36" y="11"/>
                    <a:pt x="38" y="8"/>
                    <a:pt x="42" y="8"/>
                  </a:cubicBezTo>
                  <a:cubicBezTo>
                    <a:pt x="45" y="8"/>
                    <a:pt x="48" y="10"/>
                    <a:pt x="48" y="13"/>
                  </a:cubicBezTo>
                  <a:cubicBezTo>
                    <a:pt x="49" y="15"/>
                    <a:pt x="48" y="17"/>
                    <a:pt x="46" y="19"/>
                  </a:cubicBezTo>
                  <a:lnTo>
                    <a:pt x="50" y="37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2" name="Freeform 140"/>
            <p:cNvSpPr/>
            <p:nvPr/>
          </p:nvSpPr>
          <p:spPr bwMode="auto">
            <a:xfrm>
              <a:off x="3905986" y="3201164"/>
              <a:ext cx="140132" cy="143354"/>
            </a:xfrm>
            <a:custGeom>
              <a:avLst/>
              <a:gdLst>
                <a:gd name="T0" fmla="*/ 23 w 40"/>
                <a:gd name="T1" fmla="*/ 39 h 41"/>
                <a:gd name="T2" fmla="*/ 39 w 40"/>
                <a:gd name="T3" fmla="*/ 18 h 41"/>
                <a:gd name="T4" fmla="*/ 18 w 40"/>
                <a:gd name="T5" fmla="*/ 2 h 41"/>
                <a:gd name="T6" fmla="*/ 1 w 40"/>
                <a:gd name="T7" fmla="*/ 23 h 41"/>
                <a:gd name="T8" fmla="*/ 23 w 40"/>
                <a:gd name="T9" fmla="*/ 39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41">
                  <a:moveTo>
                    <a:pt x="23" y="39"/>
                  </a:moveTo>
                  <a:cubicBezTo>
                    <a:pt x="33" y="38"/>
                    <a:pt x="40" y="29"/>
                    <a:pt x="39" y="18"/>
                  </a:cubicBezTo>
                  <a:cubicBezTo>
                    <a:pt x="38" y="8"/>
                    <a:pt x="28" y="0"/>
                    <a:pt x="18" y="2"/>
                  </a:cubicBezTo>
                  <a:cubicBezTo>
                    <a:pt x="8" y="3"/>
                    <a:pt x="0" y="12"/>
                    <a:pt x="1" y="23"/>
                  </a:cubicBezTo>
                  <a:cubicBezTo>
                    <a:pt x="3" y="33"/>
                    <a:pt x="12" y="41"/>
                    <a:pt x="23" y="39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3" name="Freeform 141"/>
            <p:cNvSpPr>
              <a:spLocks noEditPoints="1"/>
            </p:cNvSpPr>
            <p:nvPr/>
          </p:nvSpPr>
          <p:spPr bwMode="auto">
            <a:xfrm>
              <a:off x="3836725" y="3344517"/>
              <a:ext cx="317311" cy="186844"/>
            </a:xfrm>
            <a:custGeom>
              <a:avLst/>
              <a:gdLst>
                <a:gd name="T0" fmla="*/ 87 w 91"/>
                <a:gd name="T1" fmla="*/ 16 h 54"/>
                <a:gd name="T2" fmla="*/ 87 w 91"/>
                <a:gd name="T3" fmla="*/ 15 h 54"/>
                <a:gd name="T4" fmla="*/ 87 w 91"/>
                <a:gd name="T5" fmla="*/ 15 h 54"/>
                <a:gd name="T6" fmla="*/ 52 w 91"/>
                <a:gd name="T7" fmla="*/ 0 h 54"/>
                <a:gd name="T8" fmla="*/ 51 w 91"/>
                <a:gd name="T9" fmla="*/ 0 h 54"/>
                <a:gd name="T10" fmla="*/ 38 w 91"/>
                <a:gd name="T11" fmla="*/ 2 h 54"/>
                <a:gd name="T12" fmla="*/ 3 w 91"/>
                <a:gd name="T13" fmla="*/ 28 h 54"/>
                <a:gd name="T14" fmla="*/ 6 w 91"/>
                <a:gd name="T15" fmla="*/ 54 h 54"/>
                <a:gd name="T16" fmla="*/ 24 w 91"/>
                <a:gd name="T17" fmla="*/ 52 h 54"/>
                <a:gd name="T18" fmla="*/ 22 w 91"/>
                <a:gd name="T19" fmla="*/ 38 h 54"/>
                <a:gd name="T20" fmla="*/ 25 w 91"/>
                <a:gd name="T21" fmla="*/ 37 h 54"/>
                <a:gd name="T22" fmla="*/ 27 w 91"/>
                <a:gd name="T23" fmla="*/ 51 h 54"/>
                <a:gd name="T24" fmla="*/ 71 w 91"/>
                <a:gd name="T25" fmla="*/ 46 h 54"/>
                <a:gd name="T26" fmla="*/ 69 w 91"/>
                <a:gd name="T27" fmla="*/ 32 h 54"/>
                <a:gd name="T28" fmla="*/ 72 w 91"/>
                <a:gd name="T29" fmla="*/ 32 h 54"/>
                <a:gd name="T30" fmla="*/ 73 w 91"/>
                <a:gd name="T31" fmla="*/ 46 h 54"/>
                <a:gd name="T32" fmla="*/ 91 w 91"/>
                <a:gd name="T33" fmla="*/ 44 h 54"/>
                <a:gd name="T34" fmla="*/ 87 w 91"/>
                <a:gd name="T35" fmla="*/ 17 h 54"/>
                <a:gd name="T36" fmla="*/ 87 w 91"/>
                <a:gd name="T37" fmla="*/ 16 h 54"/>
                <a:gd name="T38" fmla="*/ 53 w 91"/>
                <a:gd name="T39" fmla="*/ 40 h 54"/>
                <a:gd name="T40" fmla="*/ 48 w 91"/>
                <a:gd name="T41" fmla="*/ 44 h 54"/>
                <a:gd name="T42" fmla="*/ 42 w 91"/>
                <a:gd name="T43" fmla="*/ 41 h 54"/>
                <a:gd name="T44" fmla="*/ 42 w 91"/>
                <a:gd name="T45" fmla="*/ 21 h 54"/>
                <a:gd name="T46" fmla="*/ 38 w 91"/>
                <a:gd name="T47" fmla="*/ 16 h 54"/>
                <a:gd name="T48" fmla="*/ 44 w 91"/>
                <a:gd name="T49" fmla="*/ 9 h 54"/>
                <a:gd name="T50" fmla="*/ 51 w 91"/>
                <a:gd name="T51" fmla="*/ 14 h 54"/>
                <a:gd name="T52" fmla="*/ 48 w 91"/>
                <a:gd name="T53" fmla="*/ 20 h 54"/>
                <a:gd name="T54" fmla="*/ 53 w 91"/>
                <a:gd name="T55" fmla="*/ 40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91" h="54">
                  <a:moveTo>
                    <a:pt x="87" y="16"/>
                  </a:moveTo>
                  <a:cubicBezTo>
                    <a:pt x="87" y="16"/>
                    <a:pt x="87" y="15"/>
                    <a:pt x="87" y="15"/>
                  </a:cubicBezTo>
                  <a:cubicBezTo>
                    <a:pt x="87" y="15"/>
                    <a:pt x="87" y="15"/>
                    <a:pt x="87" y="15"/>
                  </a:cubicBezTo>
                  <a:cubicBezTo>
                    <a:pt x="83" y="1"/>
                    <a:pt x="62" y="0"/>
                    <a:pt x="52" y="0"/>
                  </a:cubicBezTo>
                  <a:cubicBezTo>
                    <a:pt x="52" y="0"/>
                    <a:pt x="51" y="0"/>
                    <a:pt x="51" y="0"/>
                  </a:cubicBezTo>
                  <a:cubicBezTo>
                    <a:pt x="38" y="2"/>
                    <a:pt x="38" y="2"/>
                    <a:pt x="38" y="2"/>
                  </a:cubicBezTo>
                  <a:cubicBezTo>
                    <a:pt x="38" y="2"/>
                    <a:pt x="0" y="4"/>
                    <a:pt x="3" y="28"/>
                  </a:cubicBezTo>
                  <a:cubicBezTo>
                    <a:pt x="6" y="54"/>
                    <a:pt x="6" y="54"/>
                    <a:pt x="6" y="54"/>
                  </a:cubicBezTo>
                  <a:cubicBezTo>
                    <a:pt x="24" y="52"/>
                    <a:pt x="24" y="52"/>
                    <a:pt x="24" y="52"/>
                  </a:cubicBezTo>
                  <a:cubicBezTo>
                    <a:pt x="22" y="38"/>
                    <a:pt x="22" y="38"/>
                    <a:pt x="22" y="38"/>
                  </a:cubicBezTo>
                  <a:cubicBezTo>
                    <a:pt x="25" y="37"/>
                    <a:pt x="25" y="37"/>
                    <a:pt x="25" y="37"/>
                  </a:cubicBezTo>
                  <a:cubicBezTo>
                    <a:pt x="27" y="51"/>
                    <a:pt x="27" y="51"/>
                    <a:pt x="27" y="51"/>
                  </a:cubicBezTo>
                  <a:cubicBezTo>
                    <a:pt x="71" y="46"/>
                    <a:pt x="71" y="46"/>
                    <a:pt x="71" y="46"/>
                  </a:cubicBezTo>
                  <a:cubicBezTo>
                    <a:pt x="69" y="32"/>
                    <a:pt x="69" y="32"/>
                    <a:pt x="69" y="32"/>
                  </a:cubicBezTo>
                  <a:cubicBezTo>
                    <a:pt x="72" y="32"/>
                    <a:pt x="72" y="32"/>
                    <a:pt x="72" y="32"/>
                  </a:cubicBezTo>
                  <a:cubicBezTo>
                    <a:pt x="73" y="46"/>
                    <a:pt x="73" y="46"/>
                    <a:pt x="73" y="46"/>
                  </a:cubicBezTo>
                  <a:cubicBezTo>
                    <a:pt x="91" y="44"/>
                    <a:pt x="91" y="44"/>
                    <a:pt x="91" y="44"/>
                  </a:cubicBezTo>
                  <a:cubicBezTo>
                    <a:pt x="87" y="17"/>
                    <a:pt x="87" y="17"/>
                    <a:pt x="87" y="17"/>
                  </a:cubicBezTo>
                  <a:cubicBezTo>
                    <a:pt x="87" y="16"/>
                    <a:pt x="87" y="16"/>
                    <a:pt x="87" y="16"/>
                  </a:cubicBezTo>
                  <a:close/>
                  <a:moveTo>
                    <a:pt x="53" y="40"/>
                  </a:moveTo>
                  <a:cubicBezTo>
                    <a:pt x="48" y="44"/>
                    <a:pt x="48" y="44"/>
                    <a:pt x="48" y="44"/>
                  </a:cubicBezTo>
                  <a:cubicBezTo>
                    <a:pt x="42" y="41"/>
                    <a:pt x="42" y="41"/>
                    <a:pt x="42" y="41"/>
                  </a:cubicBezTo>
                  <a:cubicBezTo>
                    <a:pt x="42" y="21"/>
                    <a:pt x="42" y="21"/>
                    <a:pt x="42" y="21"/>
                  </a:cubicBezTo>
                  <a:cubicBezTo>
                    <a:pt x="40" y="20"/>
                    <a:pt x="38" y="18"/>
                    <a:pt x="38" y="16"/>
                  </a:cubicBezTo>
                  <a:cubicBezTo>
                    <a:pt x="38" y="12"/>
                    <a:pt x="40" y="9"/>
                    <a:pt x="44" y="9"/>
                  </a:cubicBezTo>
                  <a:cubicBezTo>
                    <a:pt x="47" y="8"/>
                    <a:pt x="50" y="11"/>
                    <a:pt x="51" y="14"/>
                  </a:cubicBezTo>
                  <a:cubicBezTo>
                    <a:pt x="51" y="16"/>
                    <a:pt x="50" y="19"/>
                    <a:pt x="48" y="20"/>
                  </a:cubicBezTo>
                  <a:lnTo>
                    <a:pt x="53" y="4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4" name="Freeform 142"/>
            <p:cNvSpPr/>
            <p:nvPr/>
          </p:nvSpPr>
          <p:spPr bwMode="auto">
            <a:xfrm>
              <a:off x="2701171" y="2407081"/>
              <a:ext cx="74093" cy="146575"/>
            </a:xfrm>
            <a:custGeom>
              <a:avLst/>
              <a:gdLst>
                <a:gd name="T0" fmla="*/ 5 w 21"/>
                <a:gd name="T1" fmla="*/ 1 h 42"/>
                <a:gd name="T2" fmla="*/ 5 w 21"/>
                <a:gd name="T3" fmla="*/ 3 h 42"/>
                <a:gd name="T4" fmla="*/ 6 w 21"/>
                <a:gd name="T5" fmla="*/ 4 h 42"/>
                <a:gd name="T6" fmla="*/ 6 w 21"/>
                <a:gd name="T7" fmla="*/ 4 h 42"/>
                <a:gd name="T8" fmla="*/ 6 w 21"/>
                <a:gd name="T9" fmla="*/ 7 h 42"/>
                <a:gd name="T10" fmla="*/ 6 w 21"/>
                <a:gd name="T11" fmla="*/ 7 h 42"/>
                <a:gd name="T12" fmla="*/ 0 w 21"/>
                <a:gd name="T13" fmla="*/ 16 h 42"/>
                <a:gd name="T14" fmla="*/ 2 w 21"/>
                <a:gd name="T15" fmla="*/ 42 h 42"/>
                <a:gd name="T16" fmla="*/ 7 w 21"/>
                <a:gd name="T17" fmla="*/ 31 h 42"/>
                <a:gd name="T18" fmla="*/ 15 w 21"/>
                <a:gd name="T19" fmla="*/ 24 h 42"/>
                <a:gd name="T20" fmla="*/ 15 w 21"/>
                <a:gd name="T21" fmla="*/ 24 h 42"/>
                <a:gd name="T22" fmla="*/ 15 w 21"/>
                <a:gd name="T23" fmla="*/ 24 h 42"/>
                <a:gd name="T24" fmla="*/ 17 w 21"/>
                <a:gd name="T25" fmla="*/ 24 h 42"/>
                <a:gd name="T26" fmla="*/ 17 w 21"/>
                <a:gd name="T27" fmla="*/ 24 h 42"/>
                <a:gd name="T28" fmla="*/ 18 w 21"/>
                <a:gd name="T29" fmla="*/ 27 h 42"/>
                <a:gd name="T30" fmla="*/ 18 w 21"/>
                <a:gd name="T31" fmla="*/ 27 h 42"/>
                <a:gd name="T32" fmla="*/ 18 w 21"/>
                <a:gd name="T33" fmla="*/ 27 h 42"/>
                <a:gd name="T34" fmla="*/ 19 w 21"/>
                <a:gd name="T35" fmla="*/ 27 h 42"/>
                <a:gd name="T36" fmla="*/ 20 w 21"/>
                <a:gd name="T37" fmla="*/ 28 h 42"/>
                <a:gd name="T38" fmla="*/ 21 w 21"/>
                <a:gd name="T39" fmla="*/ 26 h 42"/>
                <a:gd name="T40" fmla="*/ 19 w 21"/>
                <a:gd name="T41" fmla="*/ 10 h 42"/>
                <a:gd name="T42" fmla="*/ 6 w 21"/>
                <a:gd name="T43" fmla="*/ 1 h 42"/>
                <a:gd name="T44" fmla="*/ 6 w 21"/>
                <a:gd name="T45" fmla="*/ 1 h 42"/>
                <a:gd name="T46" fmla="*/ 5 w 21"/>
                <a:gd name="T47" fmla="*/ 1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21" h="42">
                  <a:moveTo>
                    <a:pt x="5" y="1"/>
                  </a:moveTo>
                  <a:cubicBezTo>
                    <a:pt x="5" y="2"/>
                    <a:pt x="5" y="3"/>
                    <a:pt x="5" y="3"/>
                  </a:cubicBezTo>
                  <a:cubicBezTo>
                    <a:pt x="6" y="4"/>
                    <a:pt x="6" y="4"/>
                    <a:pt x="6" y="4"/>
                  </a:cubicBezTo>
                  <a:cubicBezTo>
                    <a:pt x="6" y="4"/>
                    <a:pt x="6" y="4"/>
                    <a:pt x="6" y="4"/>
                  </a:cubicBezTo>
                  <a:cubicBezTo>
                    <a:pt x="7" y="6"/>
                    <a:pt x="6" y="7"/>
                    <a:pt x="6" y="7"/>
                  </a:cubicBezTo>
                  <a:cubicBezTo>
                    <a:pt x="6" y="7"/>
                    <a:pt x="6" y="7"/>
                    <a:pt x="6" y="7"/>
                  </a:cubicBezTo>
                  <a:cubicBezTo>
                    <a:pt x="4" y="9"/>
                    <a:pt x="1" y="12"/>
                    <a:pt x="0" y="16"/>
                  </a:cubicBezTo>
                  <a:cubicBezTo>
                    <a:pt x="2" y="42"/>
                    <a:pt x="2" y="42"/>
                    <a:pt x="2" y="42"/>
                  </a:cubicBezTo>
                  <a:cubicBezTo>
                    <a:pt x="2" y="42"/>
                    <a:pt x="3" y="34"/>
                    <a:pt x="7" y="31"/>
                  </a:cubicBezTo>
                  <a:cubicBezTo>
                    <a:pt x="10" y="28"/>
                    <a:pt x="13" y="25"/>
                    <a:pt x="15" y="24"/>
                  </a:cubicBezTo>
                  <a:cubicBezTo>
                    <a:pt x="15" y="24"/>
                    <a:pt x="15" y="24"/>
                    <a:pt x="15" y="24"/>
                  </a:cubicBezTo>
                  <a:cubicBezTo>
                    <a:pt x="15" y="24"/>
                    <a:pt x="15" y="24"/>
                    <a:pt x="15" y="24"/>
                  </a:cubicBezTo>
                  <a:cubicBezTo>
                    <a:pt x="15" y="24"/>
                    <a:pt x="16" y="23"/>
                    <a:pt x="17" y="24"/>
                  </a:cubicBezTo>
                  <a:cubicBezTo>
                    <a:pt x="17" y="24"/>
                    <a:pt x="17" y="24"/>
                    <a:pt x="17" y="24"/>
                  </a:cubicBezTo>
                  <a:cubicBezTo>
                    <a:pt x="18" y="27"/>
                    <a:pt x="18" y="27"/>
                    <a:pt x="18" y="27"/>
                  </a:cubicBezTo>
                  <a:cubicBezTo>
                    <a:pt x="18" y="27"/>
                    <a:pt x="18" y="27"/>
                    <a:pt x="18" y="27"/>
                  </a:cubicBezTo>
                  <a:cubicBezTo>
                    <a:pt x="18" y="27"/>
                    <a:pt x="18" y="27"/>
                    <a:pt x="18" y="27"/>
                  </a:cubicBezTo>
                  <a:cubicBezTo>
                    <a:pt x="19" y="27"/>
                    <a:pt x="19" y="27"/>
                    <a:pt x="19" y="27"/>
                  </a:cubicBezTo>
                  <a:cubicBezTo>
                    <a:pt x="19" y="27"/>
                    <a:pt x="19" y="28"/>
                    <a:pt x="20" y="28"/>
                  </a:cubicBezTo>
                  <a:cubicBezTo>
                    <a:pt x="20" y="27"/>
                    <a:pt x="21" y="27"/>
                    <a:pt x="21" y="26"/>
                  </a:cubicBezTo>
                  <a:cubicBezTo>
                    <a:pt x="19" y="10"/>
                    <a:pt x="19" y="10"/>
                    <a:pt x="19" y="10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6" y="0"/>
                    <a:pt x="5" y="0"/>
                    <a:pt x="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5" name="Freeform 143"/>
            <p:cNvSpPr/>
            <p:nvPr/>
          </p:nvSpPr>
          <p:spPr bwMode="auto">
            <a:xfrm>
              <a:off x="2712445" y="2529495"/>
              <a:ext cx="75703" cy="111141"/>
            </a:xfrm>
            <a:custGeom>
              <a:avLst/>
              <a:gdLst>
                <a:gd name="T0" fmla="*/ 19 w 22"/>
                <a:gd name="T1" fmla="*/ 31 h 32"/>
                <a:gd name="T2" fmla="*/ 22 w 22"/>
                <a:gd name="T3" fmla="*/ 30 h 32"/>
                <a:gd name="T4" fmla="*/ 20 w 22"/>
                <a:gd name="T5" fmla="*/ 11 h 32"/>
                <a:gd name="T6" fmla="*/ 20 w 22"/>
                <a:gd name="T7" fmla="*/ 11 h 32"/>
                <a:gd name="T8" fmla="*/ 19 w 22"/>
                <a:gd name="T9" fmla="*/ 8 h 32"/>
                <a:gd name="T10" fmla="*/ 7 w 22"/>
                <a:gd name="T11" fmla="*/ 0 h 32"/>
                <a:gd name="T12" fmla="*/ 2 w 22"/>
                <a:gd name="T13" fmla="*/ 8 h 32"/>
                <a:gd name="T14" fmla="*/ 7 w 22"/>
                <a:gd name="T15" fmla="*/ 23 h 32"/>
                <a:gd name="T16" fmla="*/ 19 w 22"/>
                <a:gd name="T17" fmla="*/ 31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2" h="32">
                  <a:moveTo>
                    <a:pt x="19" y="31"/>
                  </a:moveTo>
                  <a:cubicBezTo>
                    <a:pt x="19" y="31"/>
                    <a:pt x="22" y="32"/>
                    <a:pt x="22" y="30"/>
                  </a:cubicBezTo>
                  <a:cubicBezTo>
                    <a:pt x="20" y="11"/>
                    <a:pt x="20" y="11"/>
                    <a:pt x="20" y="11"/>
                  </a:cubicBezTo>
                  <a:cubicBezTo>
                    <a:pt x="20" y="11"/>
                    <a:pt x="20" y="11"/>
                    <a:pt x="20" y="11"/>
                  </a:cubicBezTo>
                  <a:cubicBezTo>
                    <a:pt x="20" y="11"/>
                    <a:pt x="20" y="8"/>
                    <a:pt x="19" y="8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3" y="4"/>
                    <a:pt x="2" y="8"/>
                    <a:pt x="2" y="8"/>
                  </a:cubicBezTo>
                  <a:cubicBezTo>
                    <a:pt x="0" y="18"/>
                    <a:pt x="7" y="23"/>
                    <a:pt x="7" y="23"/>
                  </a:cubicBezTo>
                  <a:cubicBezTo>
                    <a:pt x="19" y="31"/>
                    <a:pt x="19" y="31"/>
                    <a:pt x="19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6" name="Freeform 144"/>
            <p:cNvSpPr/>
            <p:nvPr/>
          </p:nvSpPr>
          <p:spPr bwMode="auto">
            <a:xfrm>
              <a:off x="2937946" y="2469898"/>
              <a:ext cx="74093" cy="141743"/>
            </a:xfrm>
            <a:custGeom>
              <a:avLst/>
              <a:gdLst>
                <a:gd name="T0" fmla="*/ 15 w 21"/>
                <a:gd name="T1" fmla="*/ 41 h 41"/>
                <a:gd name="T2" fmla="*/ 15 w 21"/>
                <a:gd name="T3" fmla="*/ 39 h 41"/>
                <a:gd name="T4" fmla="*/ 14 w 21"/>
                <a:gd name="T5" fmla="*/ 37 h 41"/>
                <a:gd name="T6" fmla="*/ 14 w 21"/>
                <a:gd name="T7" fmla="*/ 37 h 41"/>
                <a:gd name="T8" fmla="*/ 15 w 21"/>
                <a:gd name="T9" fmla="*/ 34 h 41"/>
                <a:gd name="T10" fmla="*/ 15 w 21"/>
                <a:gd name="T11" fmla="*/ 34 h 41"/>
                <a:gd name="T12" fmla="*/ 21 w 21"/>
                <a:gd name="T13" fmla="*/ 25 h 41"/>
                <a:gd name="T14" fmla="*/ 18 w 21"/>
                <a:gd name="T15" fmla="*/ 0 h 41"/>
                <a:gd name="T16" fmla="*/ 13 w 21"/>
                <a:gd name="T17" fmla="*/ 11 h 41"/>
                <a:gd name="T18" fmla="*/ 6 w 21"/>
                <a:gd name="T19" fmla="*/ 18 h 41"/>
                <a:gd name="T20" fmla="*/ 6 w 21"/>
                <a:gd name="T21" fmla="*/ 18 h 41"/>
                <a:gd name="T22" fmla="*/ 6 w 21"/>
                <a:gd name="T23" fmla="*/ 18 h 41"/>
                <a:gd name="T24" fmla="*/ 3 w 21"/>
                <a:gd name="T25" fmla="*/ 17 h 41"/>
                <a:gd name="T26" fmla="*/ 3 w 21"/>
                <a:gd name="T27" fmla="*/ 17 h 41"/>
                <a:gd name="T28" fmla="*/ 2 w 21"/>
                <a:gd name="T29" fmla="*/ 15 h 41"/>
                <a:gd name="T30" fmla="*/ 2 w 21"/>
                <a:gd name="T31" fmla="*/ 15 h 41"/>
                <a:gd name="T32" fmla="*/ 2 w 21"/>
                <a:gd name="T33" fmla="*/ 15 h 41"/>
                <a:gd name="T34" fmla="*/ 2 w 21"/>
                <a:gd name="T35" fmla="*/ 15 h 41"/>
                <a:gd name="T36" fmla="*/ 1 w 21"/>
                <a:gd name="T37" fmla="*/ 14 h 41"/>
                <a:gd name="T38" fmla="*/ 0 w 21"/>
                <a:gd name="T39" fmla="*/ 16 h 41"/>
                <a:gd name="T40" fmla="*/ 1 w 21"/>
                <a:gd name="T41" fmla="*/ 32 h 41"/>
                <a:gd name="T42" fmla="*/ 14 w 21"/>
                <a:gd name="T43" fmla="*/ 41 h 41"/>
                <a:gd name="T44" fmla="*/ 14 w 21"/>
                <a:gd name="T45" fmla="*/ 41 h 41"/>
                <a:gd name="T46" fmla="*/ 15 w 21"/>
                <a:gd name="T47" fmla="*/ 41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21" h="41">
                  <a:moveTo>
                    <a:pt x="15" y="41"/>
                  </a:moveTo>
                  <a:cubicBezTo>
                    <a:pt x="16" y="40"/>
                    <a:pt x="15" y="39"/>
                    <a:pt x="15" y="39"/>
                  </a:cubicBezTo>
                  <a:cubicBezTo>
                    <a:pt x="14" y="37"/>
                    <a:pt x="14" y="37"/>
                    <a:pt x="14" y="37"/>
                  </a:cubicBezTo>
                  <a:cubicBezTo>
                    <a:pt x="14" y="37"/>
                    <a:pt x="14" y="37"/>
                    <a:pt x="14" y="37"/>
                  </a:cubicBezTo>
                  <a:cubicBezTo>
                    <a:pt x="14" y="35"/>
                    <a:pt x="15" y="34"/>
                    <a:pt x="15" y="34"/>
                  </a:cubicBezTo>
                  <a:cubicBezTo>
                    <a:pt x="15" y="34"/>
                    <a:pt x="15" y="34"/>
                    <a:pt x="15" y="34"/>
                  </a:cubicBezTo>
                  <a:cubicBezTo>
                    <a:pt x="17" y="33"/>
                    <a:pt x="20" y="30"/>
                    <a:pt x="21" y="25"/>
                  </a:cubicBezTo>
                  <a:cubicBezTo>
                    <a:pt x="18" y="0"/>
                    <a:pt x="18" y="0"/>
                    <a:pt x="18" y="0"/>
                  </a:cubicBezTo>
                  <a:cubicBezTo>
                    <a:pt x="18" y="0"/>
                    <a:pt x="17" y="7"/>
                    <a:pt x="13" y="11"/>
                  </a:cubicBezTo>
                  <a:cubicBezTo>
                    <a:pt x="10" y="14"/>
                    <a:pt x="7" y="16"/>
                    <a:pt x="6" y="18"/>
                  </a:cubicBezTo>
                  <a:cubicBezTo>
                    <a:pt x="6" y="18"/>
                    <a:pt x="6" y="18"/>
                    <a:pt x="6" y="18"/>
                  </a:cubicBezTo>
                  <a:cubicBezTo>
                    <a:pt x="6" y="18"/>
                    <a:pt x="6" y="18"/>
                    <a:pt x="6" y="18"/>
                  </a:cubicBezTo>
                  <a:cubicBezTo>
                    <a:pt x="5" y="18"/>
                    <a:pt x="4" y="18"/>
                    <a:pt x="3" y="17"/>
                  </a:cubicBezTo>
                  <a:cubicBezTo>
                    <a:pt x="3" y="17"/>
                    <a:pt x="3" y="17"/>
                    <a:pt x="3" y="17"/>
                  </a:cubicBezTo>
                  <a:cubicBezTo>
                    <a:pt x="2" y="15"/>
                    <a:pt x="2" y="15"/>
                    <a:pt x="2" y="15"/>
                  </a:cubicBezTo>
                  <a:cubicBezTo>
                    <a:pt x="2" y="15"/>
                    <a:pt x="2" y="15"/>
                    <a:pt x="2" y="15"/>
                  </a:cubicBezTo>
                  <a:cubicBezTo>
                    <a:pt x="2" y="15"/>
                    <a:pt x="2" y="15"/>
                    <a:pt x="2" y="15"/>
                  </a:cubicBezTo>
                  <a:cubicBezTo>
                    <a:pt x="2" y="15"/>
                    <a:pt x="2" y="15"/>
                    <a:pt x="2" y="15"/>
                  </a:cubicBezTo>
                  <a:cubicBezTo>
                    <a:pt x="2" y="14"/>
                    <a:pt x="1" y="14"/>
                    <a:pt x="1" y="14"/>
                  </a:cubicBezTo>
                  <a:cubicBezTo>
                    <a:pt x="0" y="14"/>
                    <a:pt x="0" y="15"/>
                    <a:pt x="0" y="16"/>
                  </a:cubicBezTo>
                  <a:cubicBezTo>
                    <a:pt x="1" y="32"/>
                    <a:pt x="1" y="32"/>
                    <a:pt x="1" y="32"/>
                  </a:cubicBezTo>
                  <a:cubicBezTo>
                    <a:pt x="14" y="41"/>
                    <a:pt x="14" y="41"/>
                    <a:pt x="14" y="41"/>
                  </a:cubicBezTo>
                  <a:cubicBezTo>
                    <a:pt x="14" y="41"/>
                    <a:pt x="14" y="41"/>
                    <a:pt x="14" y="41"/>
                  </a:cubicBezTo>
                  <a:cubicBezTo>
                    <a:pt x="15" y="41"/>
                    <a:pt x="15" y="41"/>
                    <a:pt x="15" y="4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7" name="Freeform 145"/>
            <p:cNvSpPr/>
            <p:nvPr/>
          </p:nvSpPr>
          <p:spPr bwMode="auto">
            <a:xfrm>
              <a:off x="2921838" y="2379698"/>
              <a:ext cx="75703" cy="114362"/>
            </a:xfrm>
            <a:custGeom>
              <a:avLst/>
              <a:gdLst>
                <a:gd name="T0" fmla="*/ 3 w 22"/>
                <a:gd name="T1" fmla="*/ 2 h 33"/>
                <a:gd name="T2" fmla="*/ 0 w 22"/>
                <a:gd name="T3" fmla="*/ 3 h 33"/>
                <a:gd name="T4" fmla="*/ 2 w 22"/>
                <a:gd name="T5" fmla="*/ 22 h 33"/>
                <a:gd name="T6" fmla="*/ 2 w 22"/>
                <a:gd name="T7" fmla="*/ 22 h 33"/>
                <a:gd name="T8" fmla="*/ 4 w 22"/>
                <a:gd name="T9" fmla="*/ 25 h 33"/>
                <a:gd name="T10" fmla="*/ 16 w 22"/>
                <a:gd name="T11" fmla="*/ 33 h 33"/>
                <a:gd name="T12" fmla="*/ 20 w 22"/>
                <a:gd name="T13" fmla="*/ 25 h 33"/>
                <a:gd name="T14" fmla="*/ 16 w 22"/>
                <a:gd name="T15" fmla="*/ 9 h 33"/>
                <a:gd name="T16" fmla="*/ 3 w 22"/>
                <a:gd name="T17" fmla="*/ 2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2" h="33">
                  <a:moveTo>
                    <a:pt x="3" y="2"/>
                  </a:moveTo>
                  <a:cubicBezTo>
                    <a:pt x="3" y="2"/>
                    <a:pt x="0" y="0"/>
                    <a:pt x="0" y="3"/>
                  </a:cubicBezTo>
                  <a:cubicBezTo>
                    <a:pt x="2" y="22"/>
                    <a:pt x="2" y="22"/>
                    <a:pt x="2" y="22"/>
                  </a:cubicBezTo>
                  <a:cubicBezTo>
                    <a:pt x="2" y="22"/>
                    <a:pt x="2" y="22"/>
                    <a:pt x="2" y="22"/>
                  </a:cubicBezTo>
                  <a:cubicBezTo>
                    <a:pt x="2" y="22"/>
                    <a:pt x="3" y="24"/>
                    <a:pt x="4" y="25"/>
                  </a:cubicBezTo>
                  <a:cubicBezTo>
                    <a:pt x="16" y="33"/>
                    <a:pt x="16" y="33"/>
                    <a:pt x="16" y="33"/>
                  </a:cubicBezTo>
                  <a:cubicBezTo>
                    <a:pt x="20" y="28"/>
                    <a:pt x="20" y="25"/>
                    <a:pt x="20" y="25"/>
                  </a:cubicBezTo>
                  <a:cubicBezTo>
                    <a:pt x="22" y="15"/>
                    <a:pt x="16" y="9"/>
                    <a:pt x="16" y="9"/>
                  </a:cubicBezTo>
                  <a:cubicBezTo>
                    <a:pt x="3" y="2"/>
                    <a:pt x="3" y="2"/>
                    <a:pt x="3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8" name="Freeform 146"/>
            <p:cNvSpPr>
              <a:spLocks noEditPoints="1"/>
            </p:cNvSpPr>
            <p:nvPr/>
          </p:nvSpPr>
          <p:spPr bwMode="auto">
            <a:xfrm>
              <a:off x="2778485" y="2350704"/>
              <a:ext cx="132078" cy="136912"/>
            </a:xfrm>
            <a:custGeom>
              <a:avLst/>
              <a:gdLst>
                <a:gd name="T0" fmla="*/ 17 w 38"/>
                <a:gd name="T1" fmla="*/ 1 h 39"/>
                <a:gd name="T2" fmla="*/ 1 w 38"/>
                <a:gd name="T3" fmla="*/ 22 h 39"/>
                <a:gd name="T4" fmla="*/ 21 w 38"/>
                <a:gd name="T5" fmla="*/ 38 h 39"/>
                <a:gd name="T6" fmla="*/ 37 w 38"/>
                <a:gd name="T7" fmla="*/ 17 h 39"/>
                <a:gd name="T8" fmla="*/ 17 w 38"/>
                <a:gd name="T9" fmla="*/ 1 h 39"/>
                <a:gd name="T10" fmla="*/ 21 w 38"/>
                <a:gd name="T11" fmla="*/ 34 h 39"/>
                <a:gd name="T12" fmla="*/ 5 w 38"/>
                <a:gd name="T13" fmla="*/ 21 h 39"/>
                <a:gd name="T14" fmla="*/ 17 w 38"/>
                <a:gd name="T15" fmla="*/ 5 h 39"/>
                <a:gd name="T16" fmla="*/ 33 w 38"/>
                <a:gd name="T17" fmla="*/ 18 h 39"/>
                <a:gd name="T18" fmla="*/ 21 w 38"/>
                <a:gd name="T19" fmla="*/ 34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8" h="39">
                  <a:moveTo>
                    <a:pt x="17" y="1"/>
                  </a:moveTo>
                  <a:cubicBezTo>
                    <a:pt x="7" y="3"/>
                    <a:pt x="0" y="12"/>
                    <a:pt x="1" y="22"/>
                  </a:cubicBezTo>
                  <a:cubicBezTo>
                    <a:pt x="2" y="32"/>
                    <a:pt x="11" y="39"/>
                    <a:pt x="21" y="38"/>
                  </a:cubicBezTo>
                  <a:cubicBezTo>
                    <a:pt x="31" y="36"/>
                    <a:pt x="38" y="27"/>
                    <a:pt x="37" y="17"/>
                  </a:cubicBezTo>
                  <a:cubicBezTo>
                    <a:pt x="36" y="7"/>
                    <a:pt x="27" y="0"/>
                    <a:pt x="17" y="1"/>
                  </a:cubicBezTo>
                  <a:close/>
                  <a:moveTo>
                    <a:pt x="21" y="34"/>
                  </a:moveTo>
                  <a:cubicBezTo>
                    <a:pt x="13" y="35"/>
                    <a:pt x="5" y="29"/>
                    <a:pt x="5" y="21"/>
                  </a:cubicBezTo>
                  <a:cubicBezTo>
                    <a:pt x="4" y="13"/>
                    <a:pt x="9" y="6"/>
                    <a:pt x="17" y="5"/>
                  </a:cubicBezTo>
                  <a:cubicBezTo>
                    <a:pt x="25" y="4"/>
                    <a:pt x="33" y="10"/>
                    <a:pt x="33" y="18"/>
                  </a:cubicBezTo>
                  <a:cubicBezTo>
                    <a:pt x="34" y="26"/>
                    <a:pt x="29" y="33"/>
                    <a:pt x="21" y="3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9" name="Freeform 147"/>
            <p:cNvSpPr>
              <a:spLocks noEditPoints="1"/>
            </p:cNvSpPr>
            <p:nvPr/>
          </p:nvSpPr>
          <p:spPr bwMode="auto">
            <a:xfrm>
              <a:off x="2823584" y="2374867"/>
              <a:ext cx="45101" cy="86979"/>
            </a:xfrm>
            <a:custGeom>
              <a:avLst/>
              <a:gdLst>
                <a:gd name="T0" fmla="*/ 9 w 13"/>
                <a:gd name="T1" fmla="*/ 11 h 25"/>
                <a:gd name="T2" fmla="*/ 8 w 13"/>
                <a:gd name="T3" fmla="*/ 6 h 25"/>
                <a:gd name="T4" fmla="*/ 8 w 13"/>
                <a:gd name="T5" fmla="*/ 6 h 25"/>
                <a:gd name="T6" fmla="*/ 10 w 13"/>
                <a:gd name="T7" fmla="*/ 6 h 25"/>
                <a:gd name="T8" fmla="*/ 10 w 13"/>
                <a:gd name="T9" fmla="*/ 6 h 25"/>
                <a:gd name="T10" fmla="*/ 10 w 13"/>
                <a:gd name="T11" fmla="*/ 5 h 25"/>
                <a:gd name="T12" fmla="*/ 10 w 13"/>
                <a:gd name="T13" fmla="*/ 4 h 25"/>
                <a:gd name="T14" fmla="*/ 10 w 13"/>
                <a:gd name="T15" fmla="*/ 3 h 25"/>
                <a:gd name="T16" fmla="*/ 10 w 13"/>
                <a:gd name="T17" fmla="*/ 3 h 25"/>
                <a:gd name="T18" fmla="*/ 9 w 13"/>
                <a:gd name="T19" fmla="*/ 3 h 25"/>
                <a:gd name="T20" fmla="*/ 8 w 13"/>
                <a:gd name="T21" fmla="*/ 3 h 25"/>
                <a:gd name="T22" fmla="*/ 7 w 13"/>
                <a:gd name="T23" fmla="*/ 1 h 25"/>
                <a:gd name="T24" fmla="*/ 7 w 13"/>
                <a:gd name="T25" fmla="*/ 0 h 25"/>
                <a:gd name="T26" fmla="*/ 6 w 13"/>
                <a:gd name="T27" fmla="*/ 1 h 25"/>
                <a:gd name="T28" fmla="*/ 6 w 13"/>
                <a:gd name="T29" fmla="*/ 3 h 25"/>
                <a:gd name="T30" fmla="*/ 6 w 13"/>
                <a:gd name="T31" fmla="*/ 3 h 25"/>
                <a:gd name="T32" fmla="*/ 5 w 13"/>
                <a:gd name="T33" fmla="*/ 4 h 25"/>
                <a:gd name="T34" fmla="*/ 4 w 13"/>
                <a:gd name="T35" fmla="*/ 1 h 25"/>
                <a:gd name="T36" fmla="*/ 3 w 13"/>
                <a:gd name="T37" fmla="*/ 1 h 25"/>
                <a:gd name="T38" fmla="*/ 3 w 13"/>
                <a:gd name="T39" fmla="*/ 2 h 25"/>
                <a:gd name="T40" fmla="*/ 3 w 13"/>
                <a:gd name="T41" fmla="*/ 4 h 25"/>
                <a:gd name="T42" fmla="*/ 1 w 13"/>
                <a:gd name="T43" fmla="*/ 5 h 25"/>
                <a:gd name="T44" fmla="*/ 0 w 13"/>
                <a:gd name="T45" fmla="*/ 7 h 25"/>
                <a:gd name="T46" fmla="*/ 0 w 13"/>
                <a:gd name="T47" fmla="*/ 9 h 25"/>
                <a:gd name="T48" fmla="*/ 1 w 13"/>
                <a:gd name="T49" fmla="*/ 11 h 25"/>
                <a:gd name="T50" fmla="*/ 2 w 13"/>
                <a:gd name="T51" fmla="*/ 12 h 25"/>
                <a:gd name="T52" fmla="*/ 4 w 13"/>
                <a:gd name="T53" fmla="*/ 13 h 25"/>
                <a:gd name="T54" fmla="*/ 4 w 13"/>
                <a:gd name="T55" fmla="*/ 13 h 25"/>
                <a:gd name="T56" fmla="*/ 5 w 13"/>
                <a:gd name="T57" fmla="*/ 18 h 25"/>
                <a:gd name="T58" fmla="*/ 3 w 13"/>
                <a:gd name="T59" fmla="*/ 18 h 25"/>
                <a:gd name="T60" fmla="*/ 2 w 13"/>
                <a:gd name="T61" fmla="*/ 18 h 25"/>
                <a:gd name="T62" fmla="*/ 1 w 13"/>
                <a:gd name="T63" fmla="*/ 18 h 25"/>
                <a:gd name="T64" fmla="*/ 1 w 13"/>
                <a:gd name="T65" fmla="*/ 19 h 25"/>
                <a:gd name="T66" fmla="*/ 1 w 13"/>
                <a:gd name="T67" fmla="*/ 20 h 25"/>
                <a:gd name="T68" fmla="*/ 1 w 13"/>
                <a:gd name="T69" fmla="*/ 21 h 25"/>
                <a:gd name="T70" fmla="*/ 3 w 13"/>
                <a:gd name="T71" fmla="*/ 21 h 25"/>
                <a:gd name="T72" fmla="*/ 5 w 13"/>
                <a:gd name="T73" fmla="*/ 21 h 25"/>
                <a:gd name="T74" fmla="*/ 6 w 13"/>
                <a:gd name="T75" fmla="*/ 24 h 25"/>
                <a:gd name="T76" fmla="*/ 6 w 13"/>
                <a:gd name="T77" fmla="*/ 25 h 25"/>
                <a:gd name="T78" fmla="*/ 7 w 13"/>
                <a:gd name="T79" fmla="*/ 24 h 25"/>
                <a:gd name="T80" fmla="*/ 7 w 13"/>
                <a:gd name="T81" fmla="*/ 21 h 25"/>
                <a:gd name="T82" fmla="*/ 8 w 13"/>
                <a:gd name="T83" fmla="*/ 21 h 25"/>
                <a:gd name="T84" fmla="*/ 9 w 13"/>
                <a:gd name="T85" fmla="*/ 24 h 25"/>
                <a:gd name="T86" fmla="*/ 10 w 13"/>
                <a:gd name="T87" fmla="*/ 24 h 25"/>
                <a:gd name="T88" fmla="*/ 10 w 13"/>
                <a:gd name="T89" fmla="*/ 23 h 25"/>
                <a:gd name="T90" fmla="*/ 10 w 13"/>
                <a:gd name="T91" fmla="*/ 20 h 25"/>
                <a:gd name="T92" fmla="*/ 11 w 13"/>
                <a:gd name="T93" fmla="*/ 20 h 25"/>
                <a:gd name="T94" fmla="*/ 12 w 13"/>
                <a:gd name="T95" fmla="*/ 18 h 25"/>
                <a:gd name="T96" fmla="*/ 13 w 13"/>
                <a:gd name="T97" fmla="*/ 15 h 25"/>
                <a:gd name="T98" fmla="*/ 11 w 13"/>
                <a:gd name="T99" fmla="*/ 12 h 25"/>
                <a:gd name="T100" fmla="*/ 9 w 13"/>
                <a:gd name="T101" fmla="*/ 11 h 25"/>
                <a:gd name="T102" fmla="*/ 8 w 13"/>
                <a:gd name="T103" fmla="*/ 18 h 25"/>
                <a:gd name="T104" fmla="*/ 6 w 13"/>
                <a:gd name="T105" fmla="*/ 18 h 25"/>
                <a:gd name="T106" fmla="*/ 6 w 13"/>
                <a:gd name="T107" fmla="*/ 13 h 25"/>
                <a:gd name="T108" fmla="*/ 7 w 13"/>
                <a:gd name="T109" fmla="*/ 14 h 25"/>
                <a:gd name="T110" fmla="*/ 8 w 13"/>
                <a:gd name="T111" fmla="*/ 18 h 25"/>
                <a:gd name="T112" fmla="*/ 7 w 13"/>
                <a:gd name="T113" fmla="*/ 10 h 25"/>
                <a:gd name="T114" fmla="*/ 5 w 13"/>
                <a:gd name="T115" fmla="*/ 10 h 25"/>
                <a:gd name="T116" fmla="*/ 5 w 13"/>
                <a:gd name="T117" fmla="*/ 6 h 25"/>
                <a:gd name="T118" fmla="*/ 6 w 13"/>
                <a:gd name="T119" fmla="*/ 6 h 25"/>
                <a:gd name="T120" fmla="*/ 7 w 13"/>
                <a:gd name="T121" fmla="*/ 1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3" h="25">
                  <a:moveTo>
                    <a:pt x="9" y="11"/>
                  </a:moveTo>
                  <a:cubicBezTo>
                    <a:pt x="8" y="6"/>
                    <a:pt x="8" y="6"/>
                    <a:pt x="8" y="6"/>
                  </a:cubicBezTo>
                  <a:cubicBezTo>
                    <a:pt x="8" y="6"/>
                    <a:pt x="8" y="6"/>
                    <a:pt x="8" y="6"/>
                  </a:cubicBezTo>
                  <a:cubicBezTo>
                    <a:pt x="9" y="6"/>
                    <a:pt x="9" y="6"/>
                    <a:pt x="10" y="6"/>
                  </a:cubicBezTo>
                  <a:cubicBezTo>
                    <a:pt x="10" y="6"/>
                    <a:pt x="10" y="6"/>
                    <a:pt x="10" y="6"/>
                  </a:cubicBezTo>
                  <a:cubicBezTo>
                    <a:pt x="10" y="6"/>
                    <a:pt x="10" y="5"/>
                    <a:pt x="10" y="5"/>
                  </a:cubicBezTo>
                  <a:cubicBezTo>
                    <a:pt x="10" y="5"/>
                    <a:pt x="10" y="4"/>
                    <a:pt x="10" y="4"/>
                  </a:cubicBezTo>
                  <a:cubicBezTo>
                    <a:pt x="10" y="4"/>
                    <a:pt x="10" y="3"/>
                    <a:pt x="10" y="3"/>
                  </a:cubicBezTo>
                  <a:cubicBezTo>
                    <a:pt x="10" y="3"/>
                    <a:pt x="10" y="3"/>
                    <a:pt x="10" y="3"/>
                  </a:cubicBezTo>
                  <a:cubicBezTo>
                    <a:pt x="9" y="3"/>
                    <a:pt x="9" y="3"/>
                    <a:pt x="9" y="3"/>
                  </a:cubicBezTo>
                  <a:cubicBezTo>
                    <a:pt x="9" y="3"/>
                    <a:pt x="8" y="3"/>
                    <a:pt x="8" y="3"/>
                  </a:cubicBezTo>
                  <a:cubicBezTo>
                    <a:pt x="7" y="1"/>
                    <a:pt x="7" y="1"/>
                    <a:pt x="7" y="1"/>
                  </a:cubicBezTo>
                  <a:cubicBezTo>
                    <a:pt x="7" y="1"/>
                    <a:pt x="7" y="0"/>
                    <a:pt x="7" y="0"/>
                  </a:cubicBezTo>
                  <a:cubicBezTo>
                    <a:pt x="6" y="0"/>
                    <a:pt x="6" y="1"/>
                    <a:pt x="6" y="1"/>
                  </a:cubicBezTo>
                  <a:cubicBezTo>
                    <a:pt x="6" y="3"/>
                    <a:pt x="6" y="3"/>
                    <a:pt x="6" y="3"/>
                  </a:cubicBezTo>
                  <a:cubicBezTo>
                    <a:pt x="6" y="3"/>
                    <a:pt x="6" y="3"/>
                    <a:pt x="6" y="3"/>
                  </a:cubicBezTo>
                  <a:cubicBezTo>
                    <a:pt x="5" y="3"/>
                    <a:pt x="5" y="4"/>
                    <a:pt x="5" y="4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3" y="1"/>
                  </a:cubicBezTo>
                  <a:cubicBezTo>
                    <a:pt x="3" y="1"/>
                    <a:pt x="3" y="1"/>
                    <a:pt x="3" y="2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2" y="4"/>
                    <a:pt x="2" y="5"/>
                    <a:pt x="1" y="5"/>
                  </a:cubicBezTo>
                  <a:cubicBezTo>
                    <a:pt x="1" y="6"/>
                    <a:pt x="1" y="6"/>
                    <a:pt x="0" y="7"/>
                  </a:cubicBezTo>
                  <a:cubicBezTo>
                    <a:pt x="0" y="7"/>
                    <a:pt x="0" y="8"/>
                    <a:pt x="0" y="9"/>
                  </a:cubicBezTo>
                  <a:cubicBezTo>
                    <a:pt x="0" y="9"/>
                    <a:pt x="1" y="10"/>
                    <a:pt x="1" y="11"/>
                  </a:cubicBezTo>
                  <a:cubicBezTo>
                    <a:pt x="1" y="11"/>
                    <a:pt x="2" y="12"/>
                    <a:pt x="2" y="12"/>
                  </a:cubicBezTo>
                  <a:cubicBezTo>
                    <a:pt x="3" y="12"/>
                    <a:pt x="3" y="13"/>
                    <a:pt x="4" y="13"/>
                  </a:cubicBezTo>
                  <a:cubicBezTo>
                    <a:pt x="4" y="13"/>
                    <a:pt x="4" y="13"/>
                    <a:pt x="4" y="13"/>
                  </a:cubicBezTo>
                  <a:cubicBezTo>
                    <a:pt x="5" y="18"/>
                    <a:pt x="5" y="18"/>
                    <a:pt x="5" y="18"/>
                  </a:cubicBezTo>
                  <a:cubicBezTo>
                    <a:pt x="4" y="18"/>
                    <a:pt x="4" y="18"/>
                    <a:pt x="3" y="18"/>
                  </a:cubicBezTo>
                  <a:cubicBezTo>
                    <a:pt x="3" y="18"/>
                    <a:pt x="2" y="18"/>
                    <a:pt x="2" y="18"/>
                  </a:cubicBezTo>
                  <a:cubicBezTo>
                    <a:pt x="2" y="18"/>
                    <a:pt x="1" y="18"/>
                    <a:pt x="1" y="18"/>
                  </a:cubicBezTo>
                  <a:cubicBezTo>
                    <a:pt x="1" y="19"/>
                    <a:pt x="1" y="19"/>
                    <a:pt x="1" y="19"/>
                  </a:cubicBezTo>
                  <a:cubicBezTo>
                    <a:pt x="1" y="20"/>
                    <a:pt x="1" y="20"/>
                    <a:pt x="1" y="20"/>
                  </a:cubicBezTo>
                  <a:cubicBezTo>
                    <a:pt x="1" y="21"/>
                    <a:pt x="1" y="21"/>
                    <a:pt x="1" y="21"/>
                  </a:cubicBezTo>
                  <a:cubicBezTo>
                    <a:pt x="2" y="21"/>
                    <a:pt x="2" y="21"/>
                    <a:pt x="3" y="21"/>
                  </a:cubicBezTo>
                  <a:cubicBezTo>
                    <a:pt x="4" y="21"/>
                    <a:pt x="4" y="21"/>
                    <a:pt x="5" y="21"/>
                  </a:cubicBezTo>
                  <a:cubicBezTo>
                    <a:pt x="6" y="24"/>
                    <a:pt x="6" y="24"/>
                    <a:pt x="6" y="24"/>
                  </a:cubicBezTo>
                  <a:cubicBezTo>
                    <a:pt x="6" y="25"/>
                    <a:pt x="6" y="25"/>
                    <a:pt x="6" y="25"/>
                  </a:cubicBezTo>
                  <a:cubicBezTo>
                    <a:pt x="7" y="25"/>
                    <a:pt x="7" y="24"/>
                    <a:pt x="7" y="24"/>
                  </a:cubicBezTo>
                  <a:cubicBezTo>
                    <a:pt x="7" y="21"/>
                    <a:pt x="7" y="21"/>
                    <a:pt x="7" y="21"/>
                  </a:cubicBezTo>
                  <a:cubicBezTo>
                    <a:pt x="7" y="21"/>
                    <a:pt x="8" y="21"/>
                    <a:pt x="8" y="21"/>
                  </a:cubicBezTo>
                  <a:cubicBezTo>
                    <a:pt x="9" y="24"/>
                    <a:pt x="9" y="24"/>
                    <a:pt x="9" y="24"/>
                  </a:cubicBezTo>
                  <a:cubicBezTo>
                    <a:pt x="9" y="24"/>
                    <a:pt x="9" y="24"/>
                    <a:pt x="10" y="24"/>
                  </a:cubicBezTo>
                  <a:cubicBezTo>
                    <a:pt x="10" y="24"/>
                    <a:pt x="10" y="24"/>
                    <a:pt x="10" y="23"/>
                  </a:cubicBezTo>
                  <a:cubicBezTo>
                    <a:pt x="10" y="20"/>
                    <a:pt x="10" y="20"/>
                    <a:pt x="10" y="20"/>
                  </a:cubicBezTo>
                  <a:cubicBezTo>
                    <a:pt x="10" y="20"/>
                    <a:pt x="11" y="20"/>
                    <a:pt x="11" y="20"/>
                  </a:cubicBezTo>
                  <a:cubicBezTo>
                    <a:pt x="12" y="19"/>
                    <a:pt x="12" y="19"/>
                    <a:pt x="12" y="18"/>
                  </a:cubicBezTo>
                  <a:cubicBezTo>
                    <a:pt x="13" y="17"/>
                    <a:pt x="13" y="16"/>
                    <a:pt x="13" y="15"/>
                  </a:cubicBezTo>
                  <a:cubicBezTo>
                    <a:pt x="12" y="14"/>
                    <a:pt x="12" y="13"/>
                    <a:pt x="11" y="12"/>
                  </a:cubicBezTo>
                  <a:cubicBezTo>
                    <a:pt x="10" y="12"/>
                    <a:pt x="10" y="11"/>
                    <a:pt x="9" y="11"/>
                  </a:cubicBezTo>
                  <a:close/>
                  <a:moveTo>
                    <a:pt x="8" y="18"/>
                  </a:moveTo>
                  <a:cubicBezTo>
                    <a:pt x="7" y="18"/>
                    <a:pt x="7" y="18"/>
                    <a:pt x="6" y="18"/>
                  </a:cubicBezTo>
                  <a:cubicBezTo>
                    <a:pt x="6" y="13"/>
                    <a:pt x="6" y="13"/>
                    <a:pt x="6" y="13"/>
                  </a:cubicBezTo>
                  <a:cubicBezTo>
                    <a:pt x="6" y="14"/>
                    <a:pt x="7" y="14"/>
                    <a:pt x="7" y="14"/>
                  </a:cubicBezTo>
                  <a:lnTo>
                    <a:pt x="8" y="18"/>
                  </a:lnTo>
                  <a:close/>
                  <a:moveTo>
                    <a:pt x="7" y="10"/>
                  </a:moveTo>
                  <a:cubicBezTo>
                    <a:pt x="6" y="10"/>
                    <a:pt x="6" y="10"/>
                    <a:pt x="5" y="10"/>
                  </a:cubicBezTo>
                  <a:cubicBezTo>
                    <a:pt x="5" y="6"/>
                    <a:pt x="5" y="6"/>
                    <a:pt x="5" y="6"/>
                  </a:cubicBezTo>
                  <a:cubicBezTo>
                    <a:pt x="5" y="6"/>
                    <a:pt x="6" y="6"/>
                    <a:pt x="6" y="6"/>
                  </a:cubicBezTo>
                  <a:lnTo>
                    <a:pt x="7" y="1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0" name="Freeform 148"/>
            <p:cNvSpPr>
              <a:spLocks noEditPoints="1"/>
            </p:cNvSpPr>
            <p:nvPr/>
          </p:nvSpPr>
          <p:spPr bwMode="auto">
            <a:xfrm>
              <a:off x="2799423" y="2535938"/>
              <a:ext cx="135301" cy="132078"/>
            </a:xfrm>
            <a:custGeom>
              <a:avLst/>
              <a:gdLst>
                <a:gd name="T0" fmla="*/ 17 w 39"/>
                <a:gd name="T1" fmla="*/ 1 h 38"/>
                <a:gd name="T2" fmla="*/ 1 w 39"/>
                <a:gd name="T3" fmla="*/ 21 h 38"/>
                <a:gd name="T4" fmla="*/ 22 w 39"/>
                <a:gd name="T5" fmla="*/ 37 h 38"/>
                <a:gd name="T6" fmla="*/ 38 w 39"/>
                <a:gd name="T7" fmla="*/ 17 h 38"/>
                <a:gd name="T8" fmla="*/ 17 w 39"/>
                <a:gd name="T9" fmla="*/ 1 h 38"/>
                <a:gd name="T10" fmla="*/ 21 w 39"/>
                <a:gd name="T11" fmla="*/ 34 h 38"/>
                <a:gd name="T12" fmla="*/ 5 w 39"/>
                <a:gd name="T13" fmla="*/ 21 h 38"/>
                <a:gd name="T14" fmla="*/ 18 w 39"/>
                <a:gd name="T15" fmla="*/ 5 h 38"/>
                <a:gd name="T16" fmla="*/ 34 w 39"/>
                <a:gd name="T17" fmla="*/ 17 h 38"/>
                <a:gd name="T18" fmla="*/ 21 w 39"/>
                <a:gd name="T19" fmla="*/ 34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9" h="38">
                  <a:moveTo>
                    <a:pt x="17" y="1"/>
                  </a:moveTo>
                  <a:cubicBezTo>
                    <a:pt x="7" y="2"/>
                    <a:pt x="0" y="11"/>
                    <a:pt x="1" y="21"/>
                  </a:cubicBezTo>
                  <a:cubicBezTo>
                    <a:pt x="3" y="31"/>
                    <a:pt x="12" y="38"/>
                    <a:pt x="22" y="37"/>
                  </a:cubicBezTo>
                  <a:cubicBezTo>
                    <a:pt x="32" y="36"/>
                    <a:pt x="39" y="27"/>
                    <a:pt x="38" y="17"/>
                  </a:cubicBezTo>
                  <a:cubicBezTo>
                    <a:pt x="36" y="7"/>
                    <a:pt x="27" y="0"/>
                    <a:pt x="17" y="1"/>
                  </a:cubicBezTo>
                  <a:close/>
                  <a:moveTo>
                    <a:pt x="21" y="34"/>
                  </a:moveTo>
                  <a:cubicBezTo>
                    <a:pt x="13" y="35"/>
                    <a:pt x="6" y="29"/>
                    <a:pt x="5" y="21"/>
                  </a:cubicBezTo>
                  <a:cubicBezTo>
                    <a:pt x="4" y="13"/>
                    <a:pt x="10" y="6"/>
                    <a:pt x="18" y="5"/>
                  </a:cubicBezTo>
                  <a:cubicBezTo>
                    <a:pt x="26" y="4"/>
                    <a:pt x="33" y="9"/>
                    <a:pt x="34" y="17"/>
                  </a:cubicBezTo>
                  <a:cubicBezTo>
                    <a:pt x="35" y="25"/>
                    <a:pt x="29" y="33"/>
                    <a:pt x="21" y="3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1" name="Freeform 149"/>
            <p:cNvSpPr/>
            <p:nvPr/>
          </p:nvSpPr>
          <p:spPr bwMode="auto">
            <a:xfrm>
              <a:off x="2833249" y="2569763"/>
              <a:ext cx="70872" cy="62819"/>
            </a:xfrm>
            <a:custGeom>
              <a:avLst/>
              <a:gdLst>
                <a:gd name="T0" fmla="*/ 13 w 20"/>
                <a:gd name="T1" fmla="*/ 15 h 18"/>
                <a:gd name="T2" fmla="*/ 7 w 20"/>
                <a:gd name="T3" fmla="*/ 13 h 18"/>
                <a:gd name="T4" fmla="*/ 11 w 20"/>
                <a:gd name="T5" fmla="*/ 12 h 18"/>
                <a:gd name="T6" fmla="*/ 13 w 20"/>
                <a:gd name="T7" fmla="*/ 11 h 18"/>
                <a:gd name="T8" fmla="*/ 11 w 20"/>
                <a:gd name="T9" fmla="*/ 10 h 18"/>
                <a:gd name="T10" fmla="*/ 6 w 20"/>
                <a:gd name="T11" fmla="*/ 10 h 18"/>
                <a:gd name="T12" fmla="*/ 6 w 20"/>
                <a:gd name="T13" fmla="*/ 9 h 18"/>
                <a:gd name="T14" fmla="*/ 6 w 20"/>
                <a:gd name="T15" fmla="*/ 9 h 18"/>
                <a:gd name="T16" fmla="*/ 11 w 20"/>
                <a:gd name="T17" fmla="*/ 8 h 18"/>
                <a:gd name="T18" fmla="*/ 12 w 20"/>
                <a:gd name="T19" fmla="*/ 7 h 18"/>
                <a:gd name="T20" fmla="*/ 11 w 20"/>
                <a:gd name="T21" fmla="*/ 6 h 18"/>
                <a:gd name="T22" fmla="*/ 7 w 20"/>
                <a:gd name="T23" fmla="*/ 6 h 18"/>
                <a:gd name="T24" fmla="*/ 11 w 20"/>
                <a:gd name="T25" fmla="*/ 3 h 18"/>
                <a:gd name="T26" fmla="*/ 15 w 20"/>
                <a:gd name="T27" fmla="*/ 4 h 18"/>
                <a:gd name="T28" fmla="*/ 19 w 20"/>
                <a:gd name="T29" fmla="*/ 3 h 18"/>
                <a:gd name="T30" fmla="*/ 11 w 20"/>
                <a:gd name="T31" fmla="*/ 0 h 18"/>
                <a:gd name="T32" fmla="*/ 4 w 20"/>
                <a:gd name="T33" fmla="*/ 7 h 18"/>
                <a:gd name="T34" fmla="*/ 1 w 20"/>
                <a:gd name="T35" fmla="*/ 7 h 18"/>
                <a:gd name="T36" fmla="*/ 0 w 20"/>
                <a:gd name="T37" fmla="*/ 8 h 18"/>
                <a:gd name="T38" fmla="*/ 1 w 20"/>
                <a:gd name="T39" fmla="*/ 9 h 18"/>
                <a:gd name="T40" fmla="*/ 3 w 20"/>
                <a:gd name="T41" fmla="*/ 9 h 18"/>
                <a:gd name="T42" fmla="*/ 3 w 20"/>
                <a:gd name="T43" fmla="*/ 10 h 18"/>
                <a:gd name="T44" fmla="*/ 4 w 20"/>
                <a:gd name="T45" fmla="*/ 11 h 18"/>
                <a:gd name="T46" fmla="*/ 1 w 20"/>
                <a:gd name="T47" fmla="*/ 11 h 18"/>
                <a:gd name="T48" fmla="*/ 0 w 20"/>
                <a:gd name="T49" fmla="*/ 12 h 18"/>
                <a:gd name="T50" fmla="*/ 1 w 20"/>
                <a:gd name="T51" fmla="*/ 13 h 18"/>
                <a:gd name="T52" fmla="*/ 4 w 20"/>
                <a:gd name="T53" fmla="*/ 13 h 18"/>
                <a:gd name="T54" fmla="*/ 13 w 20"/>
                <a:gd name="T55" fmla="*/ 17 h 18"/>
                <a:gd name="T56" fmla="*/ 20 w 20"/>
                <a:gd name="T57" fmla="*/ 12 h 18"/>
                <a:gd name="T58" fmla="*/ 16 w 20"/>
                <a:gd name="T59" fmla="*/ 13 h 18"/>
                <a:gd name="T60" fmla="*/ 13 w 20"/>
                <a:gd name="T61" fmla="*/ 15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20" h="18">
                  <a:moveTo>
                    <a:pt x="13" y="15"/>
                  </a:moveTo>
                  <a:cubicBezTo>
                    <a:pt x="11" y="15"/>
                    <a:pt x="9" y="14"/>
                    <a:pt x="7" y="13"/>
                  </a:cubicBezTo>
                  <a:cubicBezTo>
                    <a:pt x="11" y="12"/>
                    <a:pt x="11" y="12"/>
                    <a:pt x="11" y="12"/>
                  </a:cubicBezTo>
                  <a:cubicBezTo>
                    <a:pt x="12" y="12"/>
                    <a:pt x="13" y="11"/>
                    <a:pt x="13" y="11"/>
                  </a:cubicBezTo>
                  <a:cubicBezTo>
                    <a:pt x="12" y="10"/>
                    <a:pt x="12" y="10"/>
                    <a:pt x="11" y="10"/>
                  </a:cubicBezTo>
                  <a:cubicBezTo>
                    <a:pt x="6" y="10"/>
                    <a:pt x="6" y="10"/>
                    <a:pt x="6" y="10"/>
                  </a:cubicBezTo>
                  <a:cubicBezTo>
                    <a:pt x="6" y="10"/>
                    <a:pt x="6" y="10"/>
                    <a:pt x="6" y="9"/>
                  </a:cubicBezTo>
                  <a:cubicBezTo>
                    <a:pt x="6" y="9"/>
                    <a:pt x="6" y="9"/>
                    <a:pt x="6" y="9"/>
                  </a:cubicBezTo>
                  <a:cubicBezTo>
                    <a:pt x="11" y="8"/>
                    <a:pt x="11" y="8"/>
                    <a:pt x="11" y="8"/>
                  </a:cubicBezTo>
                  <a:cubicBezTo>
                    <a:pt x="12" y="8"/>
                    <a:pt x="12" y="7"/>
                    <a:pt x="12" y="7"/>
                  </a:cubicBezTo>
                  <a:cubicBezTo>
                    <a:pt x="12" y="6"/>
                    <a:pt x="11" y="6"/>
                    <a:pt x="11" y="6"/>
                  </a:cubicBezTo>
                  <a:cubicBezTo>
                    <a:pt x="7" y="6"/>
                    <a:pt x="7" y="6"/>
                    <a:pt x="7" y="6"/>
                  </a:cubicBezTo>
                  <a:cubicBezTo>
                    <a:pt x="7" y="4"/>
                    <a:pt x="9" y="3"/>
                    <a:pt x="11" y="3"/>
                  </a:cubicBezTo>
                  <a:cubicBezTo>
                    <a:pt x="13" y="3"/>
                    <a:pt x="14" y="3"/>
                    <a:pt x="15" y="4"/>
                  </a:cubicBezTo>
                  <a:cubicBezTo>
                    <a:pt x="19" y="3"/>
                    <a:pt x="19" y="3"/>
                    <a:pt x="19" y="3"/>
                  </a:cubicBezTo>
                  <a:cubicBezTo>
                    <a:pt x="17" y="1"/>
                    <a:pt x="14" y="0"/>
                    <a:pt x="11" y="0"/>
                  </a:cubicBezTo>
                  <a:cubicBezTo>
                    <a:pt x="7" y="0"/>
                    <a:pt x="4" y="3"/>
                    <a:pt x="4" y="7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0" y="7"/>
                    <a:pt x="0" y="8"/>
                    <a:pt x="0" y="8"/>
                  </a:cubicBezTo>
                  <a:cubicBezTo>
                    <a:pt x="0" y="9"/>
                    <a:pt x="0" y="9"/>
                    <a:pt x="1" y="9"/>
                  </a:cubicBezTo>
                  <a:cubicBezTo>
                    <a:pt x="3" y="9"/>
                    <a:pt x="3" y="9"/>
                    <a:pt x="3" y="9"/>
                  </a:cubicBezTo>
                  <a:cubicBezTo>
                    <a:pt x="3" y="9"/>
                    <a:pt x="3" y="10"/>
                    <a:pt x="3" y="10"/>
                  </a:cubicBezTo>
                  <a:cubicBezTo>
                    <a:pt x="3" y="10"/>
                    <a:pt x="3" y="10"/>
                    <a:pt x="4" y="11"/>
                  </a:cubicBez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0" y="12"/>
                    <a:pt x="0" y="12"/>
                  </a:cubicBezTo>
                  <a:cubicBezTo>
                    <a:pt x="0" y="13"/>
                    <a:pt x="1" y="13"/>
                    <a:pt x="1" y="13"/>
                  </a:cubicBezTo>
                  <a:cubicBezTo>
                    <a:pt x="4" y="13"/>
                    <a:pt x="4" y="13"/>
                    <a:pt x="4" y="13"/>
                  </a:cubicBezTo>
                  <a:cubicBezTo>
                    <a:pt x="6" y="16"/>
                    <a:pt x="9" y="18"/>
                    <a:pt x="13" y="17"/>
                  </a:cubicBezTo>
                  <a:cubicBezTo>
                    <a:pt x="16" y="17"/>
                    <a:pt x="18" y="15"/>
                    <a:pt x="20" y="12"/>
                  </a:cubicBezTo>
                  <a:cubicBezTo>
                    <a:pt x="16" y="13"/>
                    <a:pt x="16" y="13"/>
                    <a:pt x="16" y="13"/>
                  </a:cubicBezTo>
                  <a:cubicBezTo>
                    <a:pt x="15" y="14"/>
                    <a:pt x="14" y="15"/>
                    <a:pt x="13" y="15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2" name="Freeform 150"/>
            <p:cNvSpPr>
              <a:spLocks noEditPoints="1"/>
            </p:cNvSpPr>
            <p:nvPr/>
          </p:nvSpPr>
          <p:spPr bwMode="auto">
            <a:xfrm>
              <a:off x="1684809" y="3473375"/>
              <a:ext cx="320532" cy="285097"/>
            </a:xfrm>
            <a:custGeom>
              <a:avLst/>
              <a:gdLst>
                <a:gd name="T0" fmla="*/ 69 w 92"/>
                <a:gd name="T1" fmla="*/ 12 h 82"/>
                <a:gd name="T2" fmla="*/ 68 w 92"/>
                <a:gd name="T3" fmla="*/ 12 h 82"/>
                <a:gd name="T4" fmla="*/ 67 w 92"/>
                <a:gd name="T5" fmla="*/ 4 h 82"/>
                <a:gd name="T6" fmla="*/ 62 w 92"/>
                <a:gd name="T7" fmla="*/ 0 h 82"/>
                <a:gd name="T8" fmla="*/ 61 w 92"/>
                <a:gd name="T9" fmla="*/ 0 h 82"/>
                <a:gd name="T10" fmla="*/ 57 w 92"/>
                <a:gd name="T11" fmla="*/ 5 h 82"/>
                <a:gd name="T12" fmla="*/ 58 w 92"/>
                <a:gd name="T13" fmla="*/ 13 h 82"/>
                <a:gd name="T14" fmla="*/ 26 w 92"/>
                <a:gd name="T15" fmla="*/ 17 h 82"/>
                <a:gd name="T16" fmla="*/ 25 w 92"/>
                <a:gd name="T17" fmla="*/ 9 h 82"/>
                <a:gd name="T18" fmla="*/ 20 w 92"/>
                <a:gd name="T19" fmla="*/ 5 h 82"/>
                <a:gd name="T20" fmla="*/ 18 w 92"/>
                <a:gd name="T21" fmla="*/ 5 h 82"/>
                <a:gd name="T22" fmla="*/ 15 w 92"/>
                <a:gd name="T23" fmla="*/ 10 h 82"/>
                <a:gd name="T24" fmla="*/ 16 w 92"/>
                <a:gd name="T25" fmla="*/ 18 h 82"/>
                <a:gd name="T26" fmla="*/ 14 w 92"/>
                <a:gd name="T27" fmla="*/ 19 h 82"/>
                <a:gd name="T28" fmla="*/ 1 w 92"/>
                <a:gd name="T29" fmla="*/ 36 h 82"/>
                <a:gd name="T30" fmla="*/ 5 w 92"/>
                <a:gd name="T31" fmla="*/ 68 h 82"/>
                <a:gd name="T32" fmla="*/ 22 w 92"/>
                <a:gd name="T33" fmla="*/ 81 h 82"/>
                <a:gd name="T34" fmla="*/ 77 w 92"/>
                <a:gd name="T35" fmla="*/ 74 h 82"/>
                <a:gd name="T36" fmla="*/ 91 w 92"/>
                <a:gd name="T37" fmla="*/ 57 h 82"/>
                <a:gd name="T38" fmla="*/ 87 w 92"/>
                <a:gd name="T39" fmla="*/ 25 h 82"/>
                <a:gd name="T40" fmla="*/ 69 w 92"/>
                <a:gd name="T41" fmla="*/ 12 h 82"/>
                <a:gd name="T42" fmla="*/ 84 w 92"/>
                <a:gd name="T43" fmla="*/ 58 h 82"/>
                <a:gd name="T44" fmla="*/ 76 w 92"/>
                <a:gd name="T45" fmla="*/ 68 h 82"/>
                <a:gd name="T46" fmla="*/ 21 w 92"/>
                <a:gd name="T47" fmla="*/ 74 h 82"/>
                <a:gd name="T48" fmla="*/ 11 w 92"/>
                <a:gd name="T49" fmla="*/ 67 h 82"/>
                <a:gd name="T50" fmla="*/ 8 w 92"/>
                <a:gd name="T51" fmla="*/ 35 h 82"/>
                <a:gd name="T52" fmla="*/ 15 w 92"/>
                <a:gd name="T53" fmla="*/ 25 h 82"/>
                <a:gd name="T54" fmla="*/ 17 w 92"/>
                <a:gd name="T55" fmla="*/ 25 h 82"/>
                <a:gd name="T56" fmla="*/ 17 w 92"/>
                <a:gd name="T57" fmla="*/ 29 h 82"/>
                <a:gd name="T58" fmla="*/ 22 w 92"/>
                <a:gd name="T59" fmla="*/ 33 h 82"/>
                <a:gd name="T60" fmla="*/ 23 w 92"/>
                <a:gd name="T61" fmla="*/ 33 h 82"/>
                <a:gd name="T62" fmla="*/ 27 w 92"/>
                <a:gd name="T63" fmla="*/ 28 h 82"/>
                <a:gd name="T64" fmla="*/ 27 w 92"/>
                <a:gd name="T65" fmla="*/ 24 h 82"/>
                <a:gd name="T66" fmla="*/ 59 w 92"/>
                <a:gd name="T67" fmla="*/ 20 h 82"/>
                <a:gd name="T68" fmla="*/ 59 w 92"/>
                <a:gd name="T69" fmla="*/ 24 h 82"/>
                <a:gd name="T70" fmla="*/ 64 w 92"/>
                <a:gd name="T71" fmla="*/ 28 h 82"/>
                <a:gd name="T72" fmla="*/ 66 w 92"/>
                <a:gd name="T73" fmla="*/ 27 h 82"/>
                <a:gd name="T74" fmla="*/ 69 w 92"/>
                <a:gd name="T75" fmla="*/ 23 h 82"/>
                <a:gd name="T76" fmla="*/ 69 w 92"/>
                <a:gd name="T77" fmla="*/ 19 h 82"/>
                <a:gd name="T78" fmla="*/ 70 w 92"/>
                <a:gd name="T79" fmla="*/ 18 h 82"/>
                <a:gd name="T80" fmla="*/ 80 w 92"/>
                <a:gd name="T81" fmla="*/ 26 h 82"/>
                <a:gd name="T82" fmla="*/ 84 w 92"/>
                <a:gd name="T83" fmla="*/ 58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92" h="82">
                  <a:moveTo>
                    <a:pt x="69" y="12"/>
                  </a:moveTo>
                  <a:cubicBezTo>
                    <a:pt x="68" y="12"/>
                    <a:pt x="68" y="12"/>
                    <a:pt x="68" y="12"/>
                  </a:cubicBezTo>
                  <a:cubicBezTo>
                    <a:pt x="67" y="4"/>
                    <a:pt x="67" y="4"/>
                    <a:pt x="67" y="4"/>
                  </a:cubicBezTo>
                  <a:cubicBezTo>
                    <a:pt x="67" y="1"/>
                    <a:pt x="65" y="0"/>
                    <a:pt x="62" y="0"/>
                  </a:cubicBezTo>
                  <a:cubicBezTo>
                    <a:pt x="61" y="0"/>
                    <a:pt x="61" y="0"/>
                    <a:pt x="61" y="0"/>
                  </a:cubicBezTo>
                  <a:cubicBezTo>
                    <a:pt x="58" y="1"/>
                    <a:pt x="57" y="3"/>
                    <a:pt x="57" y="5"/>
                  </a:cubicBezTo>
                  <a:cubicBezTo>
                    <a:pt x="58" y="13"/>
                    <a:pt x="58" y="13"/>
                    <a:pt x="58" y="13"/>
                  </a:cubicBezTo>
                  <a:cubicBezTo>
                    <a:pt x="26" y="17"/>
                    <a:pt x="26" y="17"/>
                    <a:pt x="26" y="17"/>
                  </a:cubicBezTo>
                  <a:cubicBezTo>
                    <a:pt x="25" y="9"/>
                    <a:pt x="25" y="9"/>
                    <a:pt x="25" y="9"/>
                  </a:cubicBezTo>
                  <a:cubicBezTo>
                    <a:pt x="24" y="7"/>
                    <a:pt x="22" y="5"/>
                    <a:pt x="20" y="5"/>
                  </a:cubicBezTo>
                  <a:cubicBezTo>
                    <a:pt x="18" y="5"/>
                    <a:pt x="18" y="5"/>
                    <a:pt x="18" y="5"/>
                  </a:cubicBezTo>
                  <a:cubicBezTo>
                    <a:pt x="16" y="6"/>
                    <a:pt x="15" y="8"/>
                    <a:pt x="15" y="10"/>
                  </a:cubicBezTo>
                  <a:cubicBezTo>
                    <a:pt x="16" y="18"/>
                    <a:pt x="16" y="18"/>
                    <a:pt x="16" y="18"/>
                  </a:cubicBezTo>
                  <a:cubicBezTo>
                    <a:pt x="14" y="19"/>
                    <a:pt x="14" y="19"/>
                    <a:pt x="14" y="19"/>
                  </a:cubicBezTo>
                  <a:cubicBezTo>
                    <a:pt x="6" y="20"/>
                    <a:pt x="0" y="27"/>
                    <a:pt x="1" y="36"/>
                  </a:cubicBezTo>
                  <a:cubicBezTo>
                    <a:pt x="5" y="68"/>
                    <a:pt x="5" y="68"/>
                    <a:pt x="5" y="68"/>
                  </a:cubicBezTo>
                  <a:cubicBezTo>
                    <a:pt x="6" y="76"/>
                    <a:pt x="14" y="82"/>
                    <a:pt x="22" y="81"/>
                  </a:cubicBezTo>
                  <a:cubicBezTo>
                    <a:pt x="77" y="74"/>
                    <a:pt x="77" y="74"/>
                    <a:pt x="77" y="74"/>
                  </a:cubicBezTo>
                  <a:cubicBezTo>
                    <a:pt x="86" y="73"/>
                    <a:pt x="92" y="65"/>
                    <a:pt x="91" y="57"/>
                  </a:cubicBezTo>
                  <a:cubicBezTo>
                    <a:pt x="87" y="25"/>
                    <a:pt x="87" y="25"/>
                    <a:pt x="87" y="25"/>
                  </a:cubicBezTo>
                  <a:cubicBezTo>
                    <a:pt x="86" y="17"/>
                    <a:pt x="78" y="11"/>
                    <a:pt x="69" y="12"/>
                  </a:cubicBezTo>
                  <a:close/>
                  <a:moveTo>
                    <a:pt x="84" y="58"/>
                  </a:moveTo>
                  <a:cubicBezTo>
                    <a:pt x="85" y="63"/>
                    <a:pt x="81" y="67"/>
                    <a:pt x="76" y="68"/>
                  </a:cubicBezTo>
                  <a:cubicBezTo>
                    <a:pt x="21" y="74"/>
                    <a:pt x="21" y="74"/>
                    <a:pt x="21" y="74"/>
                  </a:cubicBezTo>
                  <a:cubicBezTo>
                    <a:pt x="16" y="75"/>
                    <a:pt x="12" y="72"/>
                    <a:pt x="11" y="67"/>
                  </a:cubicBezTo>
                  <a:cubicBezTo>
                    <a:pt x="8" y="35"/>
                    <a:pt x="8" y="35"/>
                    <a:pt x="8" y="35"/>
                  </a:cubicBezTo>
                  <a:cubicBezTo>
                    <a:pt x="7" y="30"/>
                    <a:pt x="10" y="26"/>
                    <a:pt x="15" y="25"/>
                  </a:cubicBezTo>
                  <a:cubicBezTo>
                    <a:pt x="17" y="25"/>
                    <a:pt x="17" y="25"/>
                    <a:pt x="17" y="25"/>
                  </a:cubicBezTo>
                  <a:cubicBezTo>
                    <a:pt x="17" y="29"/>
                    <a:pt x="17" y="29"/>
                    <a:pt x="17" y="29"/>
                  </a:cubicBezTo>
                  <a:cubicBezTo>
                    <a:pt x="17" y="31"/>
                    <a:pt x="20" y="33"/>
                    <a:pt x="22" y="33"/>
                  </a:cubicBezTo>
                  <a:cubicBezTo>
                    <a:pt x="23" y="33"/>
                    <a:pt x="23" y="33"/>
                    <a:pt x="23" y="33"/>
                  </a:cubicBezTo>
                  <a:cubicBezTo>
                    <a:pt x="26" y="32"/>
                    <a:pt x="27" y="30"/>
                    <a:pt x="27" y="28"/>
                  </a:cubicBezTo>
                  <a:cubicBezTo>
                    <a:pt x="27" y="24"/>
                    <a:pt x="27" y="24"/>
                    <a:pt x="27" y="24"/>
                  </a:cubicBezTo>
                  <a:cubicBezTo>
                    <a:pt x="59" y="20"/>
                    <a:pt x="59" y="20"/>
                    <a:pt x="59" y="20"/>
                  </a:cubicBezTo>
                  <a:cubicBezTo>
                    <a:pt x="59" y="24"/>
                    <a:pt x="59" y="24"/>
                    <a:pt x="59" y="24"/>
                  </a:cubicBezTo>
                  <a:cubicBezTo>
                    <a:pt x="60" y="26"/>
                    <a:pt x="62" y="28"/>
                    <a:pt x="64" y="28"/>
                  </a:cubicBezTo>
                  <a:cubicBezTo>
                    <a:pt x="66" y="27"/>
                    <a:pt x="66" y="27"/>
                    <a:pt x="66" y="27"/>
                  </a:cubicBezTo>
                  <a:cubicBezTo>
                    <a:pt x="68" y="27"/>
                    <a:pt x="70" y="25"/>
                    <a:pt x="69" y="23"/>
                  </a:cubicBezTo>
                  <a:cubicBezTo>
                    <a:pt x="69" y="19"/>
                    <a:pt x="69" y="19"/>
                    <a:pt x="69" y="19"/>
                  </a:cubicBezTo>
                  <a:cubicBezTo>
                    <a:pt x="70" y="18"/>
                    <a:pt x="70" y="18"/>
                    <a:pt x="70" y="18"/>
                  </a:cubicBezTo>
                  <a:cubicBezTo>
                    <a:pt x="75" y="18"/>
                    <a:pt x="79" y="21"/>
                    <a:pt x="80" y="26"/>
                  </a:cubicBezTo>
                  <a:lnTo>
                    <a:pt x="84" y="58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3" name="Freeform 151"/>
            <p:cNvSpPr>
              <a:spLocks noEditPoints="1"/>
            </p:cNvSpPr>
            <p:nvPr/>
          </p:nvSpPr>
          <p:spPr bwMode="auto">
            <a:xfrm>
              <a:off x="1741185" y="3608676"/>
              <a:ext cx="66039" cy="93421"/>
            </a:xfrm>
            <a:custGeom>
              <a:avLst/>
              <a:gdLst>
                <a:gd name="T0" fmla="*/ 11 w 19"/>
                <a:gd name="T1" fmla="*/ 27 h 27"/>
                <a:gd name="T2" fmla="*/ 8 w 19"/>
                <a:gd name="T3" fmla="*/ 27 h 27"/>
                <a:gd name="T4" fmla="*/ 5 w 19"/>
                <a:gd name="T5" fmla="*/ 26 h 27"/>
                <a:gd name="T6" fmla="*/ 3 w 19"/>
                <a:gd name="T7" fmla="*/ 24 h 27"/>
                <a:gd name="T8" fmla="*/ 1 w 19"/>
                <a:gd name="T9" fmla="*/ 20 h 27"/>
                <a:gd name="T10" fmla="*/ 0 w 19"/>
                <a:gd name="T11" fmla="*/ 10 h 27"/>
                <a:gd name="T12" fmla="*/ 0 w 19"/>
                <a:gd name="T13" fmla="*/ 6 h 27"/>
                <a:gd name="T14" fmla="*/ 2 w 19"/>
                <a:gd name="T15" fmla="*/ 3 h 27"/>
                <a:gd name="T16" fmla="*/ 4 w 19"/>
                <a:gd name="T17" fmla="*/ 1 h 27"/>
                <a:gd name="T18" fmla="*/ 8 w 19"/>
                <a:gd name="T19" fmla="*/ 0 h 27"/>
                <a:gd name="T20" fmla="*/ 11 w 19"/>
                <a:gd name="T21" fmla="*/ 0 h 27"/>
                <a:gd name="T22" fmla="*/ 14 w 19"/>
                <a:gd name="T23" fmla="*/ 1 h 27"/>
                <a:gd name="T24" fmla="*/ 17 w 19"/>
                <a:gd name="T25" fmla="*/ 3 h 27"/>
                <a:gd name="T26" fmla="*/ 18 w 19"/>
                <a:gd name="T27" fmla="*/ 7 h 27"/>
                <a:gd name="T28" fmla="*/ 19 w 19"/>
                <a:gd name="T29" fmla="*/ 17 h 27"/>
                <a:gd name="T30" fmla="*/ 19 w 19"/>
                <a:gd name="T31" fmla="*/ 22 h 27"/>
                <a:gd name="T32" fmla="*/ 17 w 19"/>
                <a:gd name="T33" fmla="*/ 24 h 27"/>
                <a:gd name="T34" fmla="*/ 15 w 19"/>
                <a:gd name="T35" fmla="*/ 26 h 27"/>
                <a:gd name="T36" fmla="*/ 11 w 19"/>
                <a:gd name="T37" fmla="*/ 27 h 27"/>
                <a:gd name="T38" fmla="*/ 14 w 19"/>
                <a:gd name="T39" fmla="*/ 9 h 27"/>
                <a:gd name="T40" fmla="*/ 12 w 19"/>
                <a:gd name="T41" fmla="*/ 5 h 27"/>
                <a:gd name="T42" fmla="*/ 9 w 19"/>
                <a:gd name="T43" fmla="*/ 4 h 27"/>
                <a:gd name="T44" fmla="*/ 6 w 19"/>
                <a:gd name="T45" fmla="*/ 4 h 27"/>
                <a:gd name="T46" fmla="*/ 5 w 19"/>
                <a:gd name="T47" fmla="*/ 6 h 27"/>
                <a:gd name="T48" fmla="*/ 4 w 19"/>
                <a:gd name="T49" fmla="*/ 8 h 27"/>
                <a:gd name="T50" fmla="*/ 4 w 19"/>
                <a:gd name="T51" fmla="*/ 10 h 27"/>
                <a:gd name="T52" fmla="*/ 5 w 19"/>
                <a:gd name="T53" fmla="*/ 19 h 27"/>
                <a:gd name="T54" fmla="*/ 7 w 19"/>
                <a:gd name="T55" fmla="*/ 23 h 27"/>
                <a:gd name="T56" fmla="*/ 11 w 19"/>
                <a:gd name="T57" fmla="*/ 23 h 27"/>
                <a:gd name="T58" fmla="*/ 13 w 19"/>
                <a:gd name="T59" fmla="*/ 23 h 27"/>
                <a:gd name="T60" fmla="*/ 14 w 19"/>
                <a:gd name="T61" fmla="*/ 22 h 27"/>
                <a:gd name="T62" fmla="*/ 15 w 19"/>
                <a:gd name="T63" fmla="*/ 20 h 27"/>
                <a:gd name="T64" fmla="*/ 15 w 19"/>
                <a:gd name="T65" fmla="*/ 17 h 27"/>
                <a:gd name="T66" fmla="*/ 14 w 19"/>
                <a:gd name="T67" fmla="*/ 9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9" h="27">
                  <a:moveTo>
                    <a:pt x="11" y="27"/>
                  </a:moveTo>
                  <a:cubicBezTo>
                    <a:pt x="10" y="27"/>
                    <a:pt x="9" y="27"/>
                    <a:pt x="8" y="27"/>
                  </a:cubicBezTo>
                  <a:cubicBezTo>
                    <a:pt x="7" y="27"/>
                    <a:pt x="6" y="26"/>
                    <a:pt x="5" y="26"/>
                  </a:cubicBezTo>
                  <a:cubicBezTo>
                    <a:pt x="4" y="25"/>
                    <a:pt x="3" y="25"/>
                    <a:pt x="3" y="24"/>
                  </a:cubicBezTo>
                  <a:cubicBezTo>
                    <a:pt x="2" y="23"/>
                    <a:pt x="2" y="22"/>
                    <a:pt x="1" y="20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8"/>
                    <a:pt x="0" y="7"/>
                    <a:pt x="0" y="6"/>
                  </a:cubicBezTo>
                  <a:cubicBezTo>
                    <a:pt x="1" y="5"/>
                    <a:pt x="1" y="4"/>
                    <a:pt x="2" y="3"/>
                  </a:cubicBezTo>
                  <a:cubicBezTo>
                    <a:pt x="2" y="2"/>
                    <a:pt x="3" y="1"/>
                    <a:pt x="4" y="1"/>
                  </a:cubicBezTo>
                  <a:cubicBezTo>
                    <a:pt x="6" y="1"/>
                    <a:pt x="7" y="0"/>
                    <a:pt x="8" y="0"/>
                  </a:cubicBezTo>
                  <a:cubicBezTo>
                    <a:pt x="9" y="0"/>
                    <a:pt x="10" y="0"/>
                    <a:pt x="11" y="0"/>
                  </a:cubicBezTo>
                  <a:cubicBezTo>
                    <a:pt x="13" y="0"/>
                    <a:pt x="14" y="1"/>
                    <a:pt x="14" y="1"/>
                  </a:cubicBezTo>
                  <a:cubicBezTo>
                    <a:pt x="15" y="2"/>
                    <a:pt x="16" y="2"/>
                    <a:pt x="17" y="3"/>
                  </a:cubicBezTo>
                  <a:cubicBezTo>
                    <a:pt x="17" y="4"/>
                    <a:pt x="18" y="6"/>
                    <a:pt x="18" y="7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9" y="19"/>
                    <a:pt x="19" y="20"/>
                    <a:pt x="19" y="22"/>
                  </a:cubicBezTo>
                  <a:cubicBezTo>
                    <a:pt x="18" y="23"/>
                    <a:pt x="18" y="24"/>
                    <a:pt x="17" y="24"/>
                  </a:cubicBezTo>
                  <a:cubicBezTo>
                    <a:pt x="16" y="25"/>
                    <a:pt x="16" y="26"/>
                    <a:pt x="15" y="26"/>
                  </a:cubicBezTo>
                  <a:cubicBezTo>
                    <a:pt x="14" y="26"/>
                    <a:pt x="13" y="26"/>
                    <a:pt x="11" y="27"/>
                  </a:cubicBezTo>
                  <a:close/>
                  <a:moveTo>
                    <a:pt x="14" y="9"/>
                  </a:moveTo>
                  <a:cubicBezTo>
                    <a:pt x="14" y="7"/>
                    <a:pt x="13" y="5"/>
                    <a:pt x="12" y="5"/>
                  </a:cubicBezTo>
                  <a:cubicBezTo>
                    <a:pt x="12" y="4"/>
                    <a:pt x="10" y="3"/>
                    <a:pt x="9" y="4"/>
                  </a:cubicBezTo>
                  <a:cubicBezTo>
                    <a:pt x="8" y="4"/>
                    <a:pt x="7" y="4"/>
                    <a:pt x="6" y="4"/>
                  </a:cubicBezTo>
                  <a:cubicBezTo>
                    <a:pt x="5" y="5"/>
                    <a:pt x="5" y="5"/>
                    <a:pt x="5" y="6"/>
                  </a:cubicBezTo>
                  <a:cubicBezTo>
                    <a:pt x="4" y="6"/>
                    <a:pt x="4" y="7"/>
                    <a:pt x="4" y="8"/>
                  </a:cubicBezTo>
                  <a:cubicBezTo>
                    <a:pt x="4" y="8"/>
                    <a:pt x="4" y="9"/>
                    <a:pt x="4" y="10"/>
                  </a:cubicBezTo>
                  <a:cubicBezTo>
                    <a:pt x="5" y="19"/>
                    <a:pt x="5" y="19"/>
                    <a:pt x="5" y="19"/>
                  </a:cubicBezTo>
                  <a:cubicBezTo>
                    <a:pt x="6" y="21"/>
                    <a:pt x="6" y="22"/>
                    <a:pt x="7" y="23"/>
                  </a:cubicBezTo>
                  <a:cubicBezTo>
                    <a:pt x="8" y="23"/>
                    <a:pt x="9" y="23"/>
                    <a:pt x="11" y="23"/>
                  </a:cubicBezTo>
                  <a:cubicBezTo>
                    <a:pt x="12" y="23"/>
                    <a:pt x="12" y="23"/>
                    <a:pt x="13" y="23"/>
                  </a:cubicBezTo>
                  <a:cubicBezTo>
                    <a:pt x="13" y="23"/>
                    <a:pt x="14" y="22"/>
                    <a:pt x="14" y="22"/>
                  </a:cubicBezTo>
                  <a:cubicBezTo>
                    <a:pt x="15" y="21"/>
                    <a:pt x="15" y="21"/>
                    <a:pt x="15" y="20"/>
                  </a:cubicBezTo>
                  <a:cubicBezTo>
                    <a:pt x="15" y="19"/>
                    <a:pt x="15" y="19"/>
                    <a:pt x="15" y="17"/>
                  </a:cubicBezTo>
                  <a:lnTo>
                    <a:pt x="14" y="9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4" name="Freeform 152"/>
            <p:cNvSpPr/>
            <p:nvPr/>
          </p:nvSpPr>
          <p:spPr bwMode="auto">
            <a:xfrm>
              <a:off x="1810446" y="3602231"/>
              <a:ext cx="38657" cy="90200"/>
            </a:xfrm>
            <a:custGeom>
              <a:avLst/>
              <a:gdLst>
                <a:gd name="T0" fmla="*/ 10 w 11"/>
                <a:gd name="T1" fmla="*/ 26 h 26"/>
                <a:gd name="T2" fmla="*/ 8 w 11"/>
                <a:gd name="T3" fmla="*/ 26 h 26"/>
                <a:gd name="T4" fmla="*/ 7 w 11"/>
                <a:gd name="T5" fmla="*/ 26 h 26"/>
                <a:gd name="T6" fmla="*/ 7 w 11"/>
                <a:gd name="T7" fmla="*/ 25 h 26"/>
                <a:gd name="T8" fmla="*/ 4 w 11"/>
                <a:gd name="T9" fmla="*/ 6 h 26"/>
                <a:gd name="T10" fmla="*/ 4 w 11"/>
                <a:gd name="T11" fmla="*/ 6 h 26"/>
                <a:gd name="T12" fmla="*/ 3 w 11"/>
                <a:gd name="T13" fmla="*/ 5 h 26"/>
                <a:gd name="T14" fmla="*/ 1 w 11"/>
                <a:gd name="T15" fmla="*/ 6 h 26"/>
                <a:gd name="T16" fmla="*/ 0 w 11"/>
                <a:gd name="T17" fmla="*/ 6 h 26"/>
                <a:gd name="T18" fmla="*/ 0 w 11"/>
                <a:gd name="T19" fmla="*/ 5 h 26"/>
                <a:gd name="T20" fmla="*/ 0 w 11"/>
                <a:gd name="T21" fmla="*/ 4 h 26"/>
                <a:gd name="T22" fmla="*/ 0 w 11"/>
                <a:gd name="T23" fmla="*/ 3 h 26"/>
                <a:gd name="T24" fmla="*/ 1 w 11"/>
                <a:gd name="T25" fmla="*/ 3 h 26"/>
                <a:gd name="T26" fmla="*/ 3 w 11"/>
                <a:gd name="T27" fmla="*/ 1 h 26"/>
                <a:gd name="T28" fmla="*/ 4 w 11"/>
                <a:gd name="T29" fmla="*/ 1 h 26"/>
                <a:gd name="T30" fmla="*/ 5 w 11"/>
                <a:gd name="T31" fmla="*/ 1 h 26"/>
                <a:gd name="T32" fmla="*/ 7 w 11"/>
                <a:gd name="T33" fmla="*/ 0 h 26"/>
                <a:gd name="T34" fmla="*/ 8 w 11"/>
                <a:gd name="T35" fmla="*/ 1 h 26"/>
                <a:gd name="T36" fmla="*/ 8 w 11"/>
                <a:gd name="T37" fmla="*/ 2 h 26"/>
                <a:gd name="T38" fmla="*/ 11 w 11"/>
                <a:gd name="T39" fmla="*/ 25 h 26"/>
                <a:gd name="T40" fmla="*/ 11 w 11"/>
                <a:gd name="T41" fmla="*/ 26 h 26"/>
                <a:gd name="T42" fmla="*/ 10 w 11"/>
                <a:gd name="T43" fmla="*/ 26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1" h="26">
                  <a:moveTo>
                    <a:pt x="10" y="26"/>
                  </a:moveTo>
                  <a:cubicBezTo>
                    <a:pt x="8" y="26"/>
                    <a:pt x="8" y="26"/>
                    <a:pt x="8" y="26"/>
                  </a:cubicBezTo>
                  <a:cubicBezTo>
                    <a:pt x="7" y="26"/>
                    <a:pt x="7" y="26"/>
                    <a:pt x="7" y="26"/>
                  </a:cubicBezTo>
                  <a:cubicBezTo>
                    <a:pt x="7" y="26"/>
                    <a:pt x="7" y="26"/>
                    <a:pt x="7" y="25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5"/>
                    <a:pt x="4" y="5"/>
                    <a:pt x="3" y="5"/>
                  </a:cubicBezTo>
                  <a:cubicBezTo>
                    <a:pt x="1" y="6"/>
                    <a:pt x="1" y="6"/>
                    <a:pt x="1" y="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3"/>
                    <a:pt x="1" y="3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3" y="1"/>
                    <a:pt x="4" y="1"/>
                    <a:pt x="4" y="1"/>
                  </a:cubicBezTo>
                  <a:cubicBezTo>
                    <a:pt x="4" y="1"/>
                    <a:pt x="4" y="1"/>
                    <a:pt x="5" y="1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7" y="0"/>
                    <a:pt x="7" y="1"/>
                    <a:pt x="8" y="1"/>
                  </a:cubicBezTo>
                  <a:cubicBezTo>
                    <a:pt x="8" y="1"/>
                    <a:pt x="8" y="1"/>
                    <a:pt x="8" y="2"/>
                  </a:cubicBezTo>
                  <a:cubicBezTo>
                    <a:pt x="11" y="25"/>
                    <a:pt x="11" y="25"/>
                    <a:pt x="11" y="25"/>
                  </a:cubicBezTo>
                  <a:cubicBezTo>
                    <a:pt x="11" y="25"/>
                    <a:pt x="11" y="26"/>
                    <a:pt x="11" y="26"/>
                  </a:cubicBezTo>
                  <a:cubicBezTo>
                    <a:pt x="11" y="26"/>
                    <a:pt x="10" y="26"/>
                    <a:pt x="10" y="2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5" name="Freeform 153"/>
            <p:cNvSpPr/>
            <p:nvPr/>
          </p:nvSpPr>
          <p:spPr bwMode="auto">
            <a:xfrm>
              <a:off x="1855546" y="3599010"/>
              <a:ext cx="27381" cy="27383"/>
            </a:xfrm>
            <a:custGeom>
              <a:avLst/>
              <a:gdLst>
                <a:gd name="T0" fmla="*/ 8 w 8"/>
                <a:gd name="T1" fmla="*/ 6 h 8"/>
                <a:gd name="T2" fmla="*/ 8 w 8"/>
                <a:gd name="T3" fmla="*/ 7 h 8"/>
                <a:gd name="T4" fmla="*/ 2 w 8"/>
                <a:gd name="T5" fmla="*/ 8 h 8"/>
                <a:gd name="T6" fmla="*/ 1 w 8"/>
                <a:gd name="T7" fmla="*/ 7 h 8"/>
                <a:gd name="T8" fmla="*/ 1 w 8"/>
                <a:gd name="T9" fmla="*/ 2 h 8"/>
                <a:gd name="T10" fmla="*/ 1 w 8"/>
                <a:gd name="T11" fmla="*/ 1 h 8"/>
                <a:gd name="T12" fmla="*/ 7 w 8"/>
                <a:gd name="T13" fmla="*/ 0 h 8"/>
                <a:gd name="T14" fmla="*/ 8 w 8"/>
                <a:gd name="T15" fmla="*/ 1 h 8"/>
                <a:gd name="T16" fmla="*/ 8 w 8"/>
                <a:gd name="T17" fmla="*/ 6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" h="8">
                  <a:moveTo>
                    <a:pt x="8" y="6"/>
                  </a:moveTo>
                  <a:cubicBezTo>
                    <a:pt x="8" y="7"/>
                    <a:pt x="8" y="7"/>
                    <a:pt x="8" y="7"/>
                  </a:cubicBez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1" y="7"/>
                    <a:pt x="1" y="7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0" y="2"/>
                    <a:pt x="1" y="1"/>
                    <a:pt x="1" y="1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7" y="0"/>
                    <a:pt x="8" y="1"/>
                    <a:pt x="8" y="1"/>
                  </a:cubicBezTo>
                  <a:lnTo>
                    <a:pt x="8" y="6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6" name="Freeform 154"/>
            <p:cNvSpPr/>
            <p:nvPr/>
          </p:nvSpPr>
          <p:spPr bwMode="auto">
            <a:xfrm>
              <a:off x="1890981" y="3594179"/>
              <a:ext cx="27381" cy="28993"/>
            </a:xfrm>
            <a:custGeom>
              <a:avLst/>
              <a:gdLst>
                <a:gd name="T0" fmla="*/ 8 w 8"/>
                <a:gd name="T1" fmla="*/ 6 h 8"/>
                <a:gd name="T2" fmla="*/ 7 w 8"/>
                <a:gd name="T3" fmla="*/ 7 h 8"/>
                <a:gd name="T4" fmla="*/ 2 w 8"/>
                <a:gd name="T5" fmla="*/ 8 h 8"/>
                <a:gd name="T6" fmla="*/ 1 w 8"/>
                <a:gd name="T7" fmla="*/ 7 h 8"/>
                <a:gd name="T8" fmla="*/ 0 w 8"/>
                <a:gd name="T9" fmla="*/ 2 h 8"/>
                <a:gd name="T10" fmla="*/ 1 w 8"/>
                <a:gd name="T11" fmla="*/ 1 h 8"/>
                <a:gd name="T12" fmla="*/ 6 w 8"/>
                <a:gd name="T13" fmla="*/ 0 h 8"/>
                <a:gd name="T14" fmla="*/ 8 w 8"/>
                <a:gd name="T15" fmla="*/ 1 h 8"/>
                <a:gd name="T16" fmla="*/ 8 w 8"/>
                <a:gd name="T17" fmla="*/ 6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" h="8">
                  <a:moveTo>
                    <a:pt x="8" y="6"/>
                  </a:moveTo>
                  <a:cubicBezTo>
                    <a:pt x="8" y="6"/>
                    <a:pt x="8" y="7"/>
                    <a:pt x="7" y="7"/>
                  </a:cubicBezTo>
                  <a:cubicBezTo>
                    <a:pt x="2" y="8"/>
                    <a:pt x="2" y="8"/>
                    <a:pt x="2" y="8"/>
                  </a:cubicBezTo>
                  <a:cubicBezTo>
                    <a:pt x="1" y="8"/>
                    <a:pt x="1" y="7"/>
                    <a:pt x="1" y="7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1"/>
                    <a:pt x="1" y="1"/>
                    <a:pt x="1" y="1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7" y="0"/>
                    <a:pt x="8" y="0"/>
                    <a:pt x="8" y="1"/>
                  </a:cubicBezTo>
                  <a:lnTo>
                    <a:pt x="8" y="6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7" name="Freeform 155"/>
            <p:cNvSpPr/>
            <p:nvPr/>
          </p:nvSpPr>
          <p:spPr bwMode="auto">
            <a:xfrm>
              <a:off x="1924806" y="3590957"/>
              <a:ext cx="28993" cy="24162"/>
            </a:xfrm>
            <a:custGeom>
              <a:avLst/>
              <a:gdLst>
                <a:gd name="T0" fmla="*/ 8 w 8"/>
                <a:gd name="T1" fmla="*/ 6 h 7"/>
                <a:gd name="T2" fmla="*/ 7 w 8"/>
                <a:gd name="T3" fmla="*/ 7 h 7"/>
                <a:gd name="T4" fmla="*/ 2 w 8"/>
                <a:gd name="T5" fmla="*/ 7 h 7"/>
                <a:gd name="T6" fmla="*/ 1 w 8"/>
                <a:gd name="T7" fmla="*/ 7 h 7"/>
                <a:gd name="T8" fmla="*/ 0 w 8"/>
                <a:gd name="T9" fmla="*/ 2 h 7"/>
                <a:gd name="T10" fmla="*/ 1 w 8"/>
                <a:gd name="T11" fmla="*/ 1 h 7"/>
                <a:gd name="T12" fmla="*/ 6 w 8"/>
                <a:gd name="T13" fmla="*/ 0 h 7"/>
                <a:gd name="T14" fmla="*/ 7 w 8"/>
                <a:gd name="T15" fmla="*/ 1 h 7"/>
                <a:gd name="T16" fmla="*/ 8 w 8"/>
                <a:gd name="T17" fmla="*/ 6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" h="7">
                  <a:moveTo>
                    <a:pt x="8" y="6"/>
                  </a:moveTo>
                  <a:cubicBezTo>
                    <a:pt x="8" y="6"/>
                    <a:pt x="8" y="7"/>
                    <a:pt x="7" y="7"/>
                  </a:cubicBezTo>
                  <a:cubicBezTo>
                    <a:pt x="2" y="7"/>
                    <a:pt x="2" y="7"/>
                    <a:pt x="2" y="7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1"/>
                    <a:pt x="0" y="1"/>
                    <a:pt x="1" y="1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7" y="0"/>
                    <a:pt x="7" y="0"/>
                    <a:pt x="7" y="1"/>
                  </a:cubicBezTo>
                  <a:lnTo>
                    <a:pt x="8" y="6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8" name="Freeform 156"/>
            <p:cNvSpPr/>
            <p:nvPr/>
          </p:nvSpPr>
          <p:spPr bwMode="auto">
            <a:xfrm>
              <a:off x="1861988" y="3629614"/>
              <a:ext cx="28993" cy="27383"/>
            </a:xfrm>
            <a:custGeom>
              <a:avLst/>
              <a:gdLst>
                <a:gd name="T0" fmla="*/ 7 w 8"/>
                <a:gd name="T1" fmla="*/ 6 h 8"/>
                <a:gd name="T2" fmla="*/ 7 w 8"/>
                <a:gd name="T3" fmla="*/ 7 h 8"/>
                <a:gd name="T4" fmla="*/ 1 w 8"/>
                <a:gd name="T5" fmla="*/ 8 h 8"/>
                <a:gd name="T6" fmla="*/ 0 w 8"/>
                <a:gd name="T7" fmla="*/ 7 h 8"/>
                <a:gd name="T8" fmla="*/ 0 w 8"/>
                <a:gd name="T9" fmla="*/ 2 h 8"/>
                <a:gd name="T10" fmla="*/ 0 w 8"/>
                <a:gd name="T11" fmla="*/ 1 h 8"/>
                <a:gd name="T12" fmla="*/ 6 w 8"/>
                <a:gd name="T13" fmla="*/ 0 h 8"/>
                <a:gd name="T14" fmla="*/ 7 w 8"/>
                <a:gd name="T15" fmla="*/ 1 h 8"/>
                <a:gd name="T16" fmla="*/ 7 w 8"/>
                <a:gd name="T17" fmla="*/ 6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" h="8">
                  <a:moveTo>
                    <a:pt x="7" y="6"/>
                  </a:moveTo>
                  <a:cubicBezTo>
                    <a:pt x="8" y="7"/>
                    <a:pt x="7" y="7"/>
                    <a:pt x="7" y="7"/>
                  </a:cubicBezTo>
                  <a:cubicBezTo>
                    <a:pt x="1" y="8"/>
                    <a:pt x="1" y="8"/>
                    <a:pt x="1" y="8"/>
                  </a:cubicBezTo>
                  <a:cubicBezTo>
                    <a:pt x="1" y="8"/>
                    <a:pt x="0" y="8"/>
                    <a:pt x="0" y="7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1"/>
                    <a:pt x="0" y="1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6" y="0"/>
                    <a:pt x="7" y="1"/>
                    <a:pt x="7" y="1"/>
                  </a:cubicBezTo>
                  <a:lnTo>
                    <a:pt x="7" y="6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9" name="Freeform 157"/>
            <p:cNvSpPr/>
            <p:nvPr/>
          </p:nvSpPr>
          <p:spPr bwMode="auto">
            <a:xfrm>
              <a:off x="1894203" y="3626393"/>
              <a:ext cx="27381" cy="27383"/>
            </a:xfrm>
            <a:custGeom>
              <a:avLst/>
              <a:gdLst>
                <a:gd name="T0" fmla="*/ 8 w 8"/>
                <a:gd name="T1" fmla="*/ 6 h 8"/>
                <a:gd name="T2" fmla="*/ 7 w 8"/>
                <a:gd name="T3" fmla="*/ 7 h 8"/>
                <a:gd name="T4" fmla="*/ 2 w 8"/>
                <a:gd name="T5" fmla="*/ 8 h 8"/>
                <a:gd name="T6" fmla="*/ 1 w 8"/>
                <a:gd name="T7" fmla="*/ 7 h 8"/>
                <a:gd name="T8" fmla="*/ 0 w 8"/>
                <a:gd name="T9" fmla="*/ 2 h 8"/>
                <a:gd name="T10" fmla="*/ 1 w 8"/>
                <a:gd name="T11" fmla="*/ 1 h 8"/>
                <a:gd name="T12" fmla="*/ 7 w 8"/>
                <a:gd name="T13" fmla="*/ 0 h 8"/>
                <a:gd name="T14" fmla="*/ 8 w 8"/>
                <a:gd name="T15" fmla="*/ 1 h 8"/>
                <a:gd name="T16" fmla="*/ 8 w 8"/>
                <a:gd name="T17" fmla="*/ 6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" h="8">
                  <a:moveTo>
                    <a:pt x="8" y="6"/>
                  </a:moveTo>
                  <a:cubicBezTo>
                    <a:pt x="8" y="7"/>
                    <a:pt x="8" y="7"/>
                    <a:pt x="7" y="7"/>
                  </a:cubicBez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1" y="7"/>
                    <a:pt x="1" y="7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1"/>
                    <a:pt x="1" y="1"/>
                    <a:pt x="1" y="1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7" y="0"/>
                    <a:pt x="8" y="1"/>
                    <a:pt x="8" y="1"/>
                  </a:cubicBezTo>
                  <a:lnTo>
                    <a:pt x="8" y="6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0" name="Freeform 158"/>
            <p:cNvSpPr/>
            <p:nvPr/>
          </p:nvSpPr>
          <p:spPr bwMode="auto">
            <a:xfrm>
              <a:off x="1928027" y="3623170"/>
              <a:ext cx="28993" cy="27383"/>
            </a:xfrm>
            <a:custGeom>
              <a:avLst/>
              <a:gdLst>
                <a:gd name="T0" fmla="*/ 8 w 8"/>
                <a:gd name="T1" fmla="*/ 6 h 8"/>
                <a:gd name="T2" fmla="*/ 7 w 8"/>
                <a:gd name="T3" fmla="*/ 7 h 8"/>
                <a:gd name="T4" fmla="*/ 2 w 8"/>
                <a:gd name="T5" fmla="*/ 7 h 8"/>
                <a:gd name="T6" fmla="*/ 1 w 8"/>
                <a:gd name="T7" fmla="*/ 7 h 8"/>
                <a:gd name="T8" fmla="*/ 0 w 8"/>
                <a:gd name="T9" fmla="*/ 2 h 8"/>
                <a:gd name="T10" fmla="*/ 1 w 8"/>
                <a:gd name="T11" fmla="*/ 1 h 8"/>
                <a:gd name="T12" fmla="*/ 6 w 8"/>
                <a:gd name="T13" fmla="*/ 0 h 8"/>
                <a:gd name="T14" fmla="*/ 7 w 8"/>
                <a:gd name="T15" fmla="*/ 1 h 8"/>
                <a:gd name="T16" fmla="*/ 8 w 8"/>
                <a:gd name="T17" fmla="*/ 6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" h="8">
                  <a:moveTo>
                    <a:pt x="8" y="6"/>
                  </a:moveTo>
                  <a:cubicBezTo>
                    <a:pt x="8" y="6"/>
                    <a:pt x="8" y="7"/>
                    <a:pt x="7" y="7"/>
                  </a:cubicBezTo>
                  <a:cubicBezTo>
                    <a:pt x="2" y="7"/>
                    <a:pt x="2" y="7"/>
                    <a:pt x="2" y="7"/>
                  </a:cubicBezTo>
                  <a:cubicBezTo>
                    <a:pt x="1" y="8"/>
                    <a:pt x="1" y="7"/>
                    <a:pt x="1" y="7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1"/>
                    <a:pt x="1" y="1"/>
                    <a:pt x="1" y="1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7" y="0"/>
                    <a:pt x="7" y="0"/>
                    <a:pt x="7" y="1"/>
                  </a:cubicBezTo>
                  <a:lnTo>
                    <a:pt x="8" y="6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1" name="Freeform 159"/>
            <p:cNvSpPr/>
            <p:nvPr/>
          </p:nvSpPr>
          <p:spPr bwMode="auto">
            <a:xfrm>
              <a:off x="1865210" y="3660219"/>
              <a:ext cx="28993" cy="28993"/>
            </a:xfrm>
            <a:custGeom>
              <a:avLst/>
              <a:gdLst>
                <a:gd name="T0" fmla="*/ 8 w 8"/>
                <a:gd name="T1" fmla="*/ 6 h 8"/>
                <a:gd name="T2" fmla="*/ 7 w 8"/>
                <a:gd name="T3" fmla="*/ 7 h 8"/>
                <a:gd name="T4" fmla="*/ 1 w 8"/>
                <a:gd name="T5" fmla="*/ 8 h 8"/>
                <a:gd name="T6" fmla="*/ 0 w 8"/>
                <a:gd name="T7" fmla="*/ 7 h 8"/>
                <a:gd name="T8" fmla="*/ 0 w 8"/>
                <a:gd name="T9" fmla="*/ 2 h 8"/>
                <a:gd name="T10" fmla="*/ 1 w 8"/>
                <a:gd name="T11" fmla="*/ 1 h 8"/>
                <a:gd name="T12" fmla="*/ 6 w 8"/>
                <a:gd name="T13" fmla="*/ 1 h 8"/>
                <a:gd name="T14" fmla="*/ 7 w 8"/>
                <a:gd name="T15" fmla="*/ 1 h 8"/>
                <a:gd name="T16" fmla="*/ 8 w 8"/>
                <a:gd name="T17" fmla="*/ 6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" h="8">
                  <a:moveTo>
                    <a:pt x="8" y="6"/>
                  </a:moveTo>
                  <a:cubicBezTo>
                    <a:pt x="8" y="7"/>
                    <a:pt x="7" y="7"/>
                    <a:pt x="7" y="7"/>
                  </a:cubicBezTo>
                  <a:cubicBezTo>
                    <a:pt x="1" y="8"/>
                    <a:pt x="1" y="8"/>
                    <a:pt x="1" y="8"/>
                  </a:cubicBezTo>
                  <a:cubicBezTo>
                    <a:pt x="1" y="8"/>
                    <a:pt x="0" y="8"/>
                    <a:pt x="0" y="7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1"/>
                    <a:pt x="1" y="1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6" y="0"/>
                    <a:pt x="7" y="1"/>
                    <a:pt x="7" y="1"/>
                  </a:cubicBezTo>
                  <a:lnTo>
                    <a:pt x="8" y="6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2" name="Freeform 160"/>
            <p:cNvSpPr/>
            <p:nvPr/>
          </p:nvSpPr>
          <p:spPr bwMode="auto">
            <a:xfrm>
              <a:off x="1900646" y="3656997"/>
              <a:ext cx="24160" cy="28993"/>
            </a:xfrm>
            <a:custGeom>
              <a:avLst/>
              <a:gdLst>
                <a:gd name="T0" fmla="*/ 7 w 7"/>
                <a:gd name="T1" fmla="*/ 6 h 8"/>
                <a:gd name="T2" fmla="*/ 7 w 7"/>
                <a:gd name="T3" fmla="*/ 7 h 8"/>
                <a:gd name="T4" fmla="*/ 1 w 7"/>
                <a:gd name="T5" fmla="*/ 8 h 8"/>
                <a:gd name="T6" fmla="*/ 0 w 7"/>
                <a:gd name="T7" fmla="*/ 7 h 8"/>
                <a:gd name="T8" fmla="*/ 0 w 7"/>
                <a:gd name="T9" fmla="*/ 2 h 8"/>
                <a:gd name="T10" fmla="*/ 0 w 7"/>
                <a:gd name="T11" fmla="*/ 1 h 8"/>
                <a:gd name="T12" fmla="*/ 6 w 7"/>
                <a:gd name="T13" fmla="*/ 0 h 8"/>
                <a:gd name="T14" fmla="*/ 7 w 7"/>
                <a:gd name="T15" fmla="*/ 1 h 8"/>
                <a:gd name="T16" fmla="*/ 7 w 7"/>
                <a:gd name="T17" fmla="*/ 6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" h="8">
                  <a:moveTo>
                    <a:pt x="7" y="6"/>
                  </a:moveTo>
                  <a:cubicBezTo>
                    <a:pt x="7" y="7"/>
                    <a:pt x="7" y="7"/>
                    <a:pt x="7" y="7"/>
                  </a:cubicBezTo>
                  <a:cubicBezTo>
                    <a:pt x="1" y="8"/>
                    <a:pt x="1" y="8"/>
                    <a:pt x="1" y="8"/>
                  </a:cubicBezTo>
                  <a:cubicBezTo>
                    <a:pt x="1" y="8"/>
                    <a:pt x="0" y="8"/>
                    <a:pt x="0" y="7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1"/>
                    <a:pt x="0" y="1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6" y="0"/>
                    <a:pt x="7" y="1"/>
                    <a:pt x="7" y="1"/>
                  </a:cubicBezTo>
                  <a:lnTo>
                    <a:pt x="7" y="6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3" name="Freeform 161"/>
            <p:cNvSpPr/>
            <p:nvPr/>
          </p:nvSpPr>
          <p:spPr bwMode="auto">
            <a:xfrm>
              <a:off x="1932861" y="3653776"/>
              <a:ext cx="27381" cy="27383"/>
            </a:xfrm>
            <a:custGeom>
              <a:avLst/>
              <a:gdLst>
                <a:gd name="T0" fmla="*/ 8 w 8"/>
                <a:gd name="T1" fmla="*/ 6 h 8"/>
                <a:gd name="T2" fmla="*/ 7 w 8"/>
                <a:gd name="T3" fmla="*/ 7 h 8"/>
                <a:gd name="T4" fmla="*/ 2 w 8"/>
                <a:gd name="T5" fmla="*/ 8 h 8"/>
                <a:gd name="T6" fmla="*/ 1 w 8"/>
                <a:gd name="T7" fmla="*/ 7 h 8"/>
                <a:gd name="T8" fmla="*/ 0 w 8"/>
                <a:gd name="T9" fmla="*/ 2 h 8"/>
                <a:gd name="T10" fmla="*/ 1 w 8"/>
                <a:gd name="T11" fmla="*/ 1 h 8"/>
                <a:gd name="T12" fmla="*/ 7 w 8"/>
                <a:gd name="T13" fmla="*/ 0 h 8"/>
                <a:gd name="T14" fmla="*/ 8 w 8"/>
                <a:gd name="T15" fmla="*/ 1 h 8"/>
                <a:gd name="T16" fmla="*/ 8 w 8"/>
                <a:gd name="T17" fmla="*/ 6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" h="8">
                  <a:moveTo>
                    <a:pt x="8" y="6"/>
                  </a:moveTo>
                  <a:cubicBezTo>
                    <a:pt x="8" y="6"/>
                    <a:pt x="8" y="7"/>
                    <a:pt x="7" y="7"/>
                  </a:cubicBez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1" y="7"/>
                    <a:pt x="1" y="7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1"/>
                    <a:pt x="1" y="1"/>
                    <a:pt x="1" y="1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7" y="0"/>
                    <a:pt x="8" y="0"/>
                    <a:pt x="8" y="1"/>
                  </a:cubicBezTo>
                  <a:lnTo>
                    <a:pt x="8" y="6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4" name="Freeform 162"/>
            <p:cNvSpPr>
              <a:spLocks noEditPoints="1"/>
            </p:cNvSpPr>
            <p:nvPr/>
          </p:nvSpPr>
          <p:spPr bwMode="auto">
            <a:xfrm>
              <a:off x="3116735" y="2661574"/>
              <a:ext cx="318922" cy="288318"/>
            </a:xfrm>
            <a:custGeom>
              <a:avLst/>
              <a:gdLst>
                <a:gd name="T0" fmla="*/ 70 w 92"/>
                <a:gd name="T1" fmla="*/ 12 h 83"/>
                <a:gd name="T2" fmla="*/ 68 w 92"/>
                <a:gd name="T3" fmla="*/ 13 h 83"/>
                <a:gd name="T4" fmla="*/ 67 w 92"/>
                <a:gd name="T5" fmla="*/ 4 h 83"/>
                <a:gd name="T6" fmla="*/ 63 w 92"/>
                <a:gd name="T7" fmla="*/ 1 h 83"/>
                <a:gd name="T8" fmla="*/ 61 w 92"/>
                <a:gd name="T9" fmla="*/ 1 h 83"/>
                <a:gd name="T10" fmla="*/ 58 w 92"/>
                <a:gd name="T11" fmla="*/ 6 h 83"/>
                <a:gd name="T12" fmla="*/ 59 w 92"/>
                <a:gd name="T13" fmla="*/ 14 h 83"/>
                <a:gd name="T14" fmla="*/ 26 w 92"/>
                <a:gd name="T15" fmla="*/ 18 h 83"/>
                <a:gd name="T16" fmla="*/ 25 w 92"/>
                <a:gd name="T17" fmla="*/ 10 h 83"/>
                <a:gd name="T18" fmla="*/ 20 w 92"/>
                <a:gd name="T19" fmla="*/ 6 h 83"/>
                <a:gd name="T20" fmla="*/ 19 w 92"/>
                <a:gd name="T21" fmla="*/ 6 h 83"/>
                <a:gd name="T22" fmla="*/ 15 w 92"/>
                <a:gd name="T23" fmla="*/ 11 h 83"/>
                <a:gd name="T24" fmla="*/ 16 w 92"/>
                <a:gd name="T25" fmla="*/ 19 h 83"/>
                <a:gd name="T26" fmla="*/ 15 w 92"/>
                <a:gd name="T27" fmla="*/ 19 h 83"/>
                <a:gd name="T28" fmla="*/ 1 w 92"/>
                <a:gd name="T29" fmla="*/ 36 h 83"/>
                <a:gd name="T30" fmla="*/ 5 w 92"/>
                <a:gd name="T31" fmla="*/ 68 h 83"/>
                <a:gd name="T32" fmla="*/ 23 w 92"/>
                <a:gd name="T33" fmla="*/ 82 h 83"/>
                <a:gd name="T34" fmla="*/ 78 w 92"/>
                <a:gd name="T35" fmla="*/ 75 h 83"/>
                <a:gd name="T36" fmla="*/ 91 w 92"/>
                <a:gd name="T37" fmla="*/ 58 h 83"/>
                <a:gd name="T38" fmla="*/ 87 w 92"/>
                <a:gd name="T39" fmla="*/ 26 h 83"/>
                <a:gd name="T40" fmla="*/ 70 w 92"/>
                <a:gd name="T41" fmla="*/ 12 h 83"/>
                <a:gd name="T42" fmla="*/ 84 w 92"/>
                <a:gd name="T43" fmla="*/ 58 h 83"/>
                <a:gd name="T44" fmla="*/ 77 w 92"/>
                <a:gd name="T45" fmla="*/ 68 h 83"/>
                <a:gd name="T46" fmla="*/ 22 w 92"/>
                <a:gd name="T47" fmla="*/ 75 h 83"/>
                <a:gd name="T48" fmla="*/ 12 w 92"/>
                <a:gd name="T49" fmla="*/ 67 h 83"/>
                <a:gd name="T50" fmla="*/ 8 w 92"/>
                <a:gd name="T51" fmla="*/ 36 h 83"/>
                <a:gd name="T52" fmla="*/ 16 w 92"/>
                <a:gd name="T53" fmla="*/ 26 h 83"/>
                <a:gd name="T54" fmla="*/ 17 w 92"/>
                <a:gd name="T55" fmla="*/ 26 h 83"/>
                <a:gd name="T56" fmla="*/ 18 w 92"/>
                <a:gd name="T57" fmla="*/ 30 h 83"/>
                <a:gd name="T58" fmla="*/ 22 w 92"/>
                <a:gd name="T59" fmla="*/ 33 h 83"/>
                <a:gd name="T60" fmla="*/ 24 w 92"/>
                <a:gd name="T61" fmla="*/ 33 h 83"/>
                <a:gd name="T62" fmla="*/ 28 w 92"/>
                <a:gd name="T63" fmla="*/ 28 h 83"/>
                <a:gd name="T64" fmla="*/ 27 w 92"/>
                <a:gd name="T65" fmla="*/ 24 h 83"/>
                <a:gd name="T66" fmla="*/ 59 w 92"/>
                <a:gd name="T67" fmla="*/ 20 h 83"/>
                <a:gd name="T68" fmla="*/ 60 w 92"/>
                <a:gd name="T69" fmla="*/ 25 h 83"/>
                <a:gd name="T70" fmla="*/ 65 w 92"/>
                <a:gd name="T71" fmla="*/ 28 h 83"/>
                <a:gd name="T72" fmla="*/ 66 w 92"/>
                <a:gd name="T73" fmla="*/ 28 h 83"/>
                <a:gd name="T74" fmla="*/ 70 w 92"/>
                <a:gd name="T75" fmla="*/ 23 h 83"/>
                <a:gd name="T76" fmla="*/ 69 w 92"/>
                <a:gd name="T77" fmla="*/ 19 h 83"/>
                <a:gd name="T78" fmla="*/ 71 w 92"/>
                <a:gd name="T79" fmla="*/ 19 h 83"/>
                <a:gd name="T80" fmla="*/ 80 w 92"/>
                <a:gd name="T81" fmla="*/ 27 h 83"/>
                <a:gd name="T82" fmla="*/ 84 w 92"/>
                <a:gd name="T83" fmla="*/ 58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92" h="83">
                  <a:moveTo>
                    <a:pt x="70" y="12"/>
                  </a:moveTo>
                  <a:cubicBezTo>
                    <a:pt x="68" y="13"/>
                    <a:pt x="68" y="13"/>
                    <a:pt x="68" y="13"/>
                  </a:cubicBezTo>
                  <a:cubicBezTo>
                    <a:pt x="67" y="4"/>
                    <a:pt x="67" y="4"/>
                    <a:pt x="67" y="4"/>
                  </a:cubicBezTo>
                  <a:cubicBezTo>
                    <a:pt x="67" y="2"/>
                    <a:pt x="65" y="0"/>
                    <a:pt x="63" y="1"/>
                  </a:cubicBezTo>
                  <a:cubicBezTo>
                    <a:pt x="61" y="1"/>
                    <a:pt x="61" y="1"/>
                    <a:pt x="61" y="1"/>
                  </a:cubicBezTo>
                  <a:cubicBezTo>
                    <a:pt x="59" y="1"/>
                    <a:pt x="57" y="3"/>
                    <a:pt x="58" y="6"/>
                  </a:cubicBezTo>
                  <a:cubicBezTo>
                    <a:pt x="59" y="14"/>
                    <a:pt x="59" y="14"/>
                    <a:pt x="59" y="14"/>
                  </a:cubicBezTo>
                  <a:cubicBezTo>
                    <a:pt x="26" y="18"/>
                    <a:pt x="26" y="18"/>
                    <a:pt x="26" y="18"/>
                  </a:cubicBezTo>
                  <a:cubicBezTo>
                    <a:pt x="25" y="10"/>
                    <a:pt x="25" y="10"/>
                    <a:pt x="25" y="10"/>
                  </a:cubicBezTo>
                  <a:cubicBezTo>
                    <a:pt x="25" y="7"/>
                    <a:pt x="23" y="6"/>
                    <a:pt x="20" y="6"/>
                  </a:cubicBezTo>
                  <a:cubicBezTo>
                    <a:pt x="19" y="6"/>
                    <a:pt x="19" y="6"/>
                    <a:pt x="19" y="6"/>
                  </a:cubicBezTo>
                  <a:cubicBezTo>
                    <a:pt x="17" y="6"/>
                    <a:pt x="15" y="8"/>
                    <a:pt x="15" y="11"/>
                  </a:cubicBezTo>
                  <a:cubicBezTo>
                    <a:pt x="16" y="19"/>
                    <a:pt x="16" y="19"/>
                    <a:pt x="16" y="19"/>
                  </a:cubicBezTo>
                  <a:cubicBezTo>
                    <a:pt x="15" y="19"/>
                    <a:pt x="15" y="19"/>
                    <a:pt x="15" y="19"/>
                  </a:cubicBezTo>
                  <a:cubicBezTo>
                    <a:pt x="6" y="20"/>
                    <a:pt x="0" y="28"/>
                    <a:pt x="1" y="36"/>
                  </a:cubicBezTo>
                  <a:cubicBezTo>
                    <a:pt x="5" y="68"/>
                    <a:pt x="5" y="68"/>
                    <a:pt x="5" y="68"/>
                  </a:cubicBezTo>
                  <a:cubicBezTo>
                    <a:pt x="6" y="77"/>
                    <a:pt x="14" y="83"/>
                    <a:pt x="23" y="82"/>
                  </a:cubicBezTo>
                  <a:cubicBezTo>
                    <a:pt x="78" y="75"/>
                    <a:pt x="78" y="75"/>
                    <a:pt x="78" y="75"/>
                  </a:cubicBezTo>
                  <a:cubicBezTo>
                    <a:pt x="86" y="74"/>
                    <a:pt x="92" y="66"/>
                    <a:pt x="91" y="58"/>
                  </a:cubicBezTo>
                  <a:cubicBezTo>
                    <a:pt x="87" y="26"/>
                    <a:pt x="87" y="26"/>
                    <a:pt x="87" y="26"/>
                  </a:cubicBezTo>
                  <a:cubicBezTo>
                    <a:pt x="86" y="17"/>
                    <a:pt x="78" y="11"/>
                    <a:pt x="70" y="12"/>
                  </a:cubicBezTo>
                  <a:close/>
                  <a:moveTo>
                    <a:pt x="84" y="58"/>
                  </a:moveTo>
                  <a:cubicBezTo>
                    <a:pt x="85" y="63"/>
                    <a:pt x="82" y="68"/>
                    <a:pt x="77" y="68"/>
                  </a:cubicBezTo>
                  <a:cubicBezTo>
                    <a:pt x="22" y="75"/>
                    <a:pt x="22" y="75"/>
                    <a:pt x="22" y="75"/>
                  </a:cubicBezTo>
                  <a:cubicBezTo>
                    <a:pt x="17" y="76"/>
                    <a:pt x="13" y="72"/>
                    <a:pt x="12" y="67"/>
                  </a:cubicBezTo>
                  <a:cubicBezTo>
                    <a:pt x="8" y="36"/>
                    <a:pt x="8" y="36"/>
                    <a:pt x="8" y="36"/>
                  </a:cubicBezTo>
                  <a:cubicBezTo>
                    <a:pt x="7" y="31"/>
                    <a:pt x="11" y="26"/>
                    <a:pt x="16" y="26"/>
                  </a:cubicBezTo>
                  <a:cubicBezTo>
                    <a:pt x="17" y="26"/>
                    <a:pt x="17" y="26"/>
                    <a:pt x="17" y="26"/>
                  </a:cubicBezTo>
                  <a:cubicBezTo>
                    <a:pt x="18" y="30"/>
                    <a:pt x="18" y="30"/>
                    <a:pt x="18" y="30"/>
                  </a:cubicBezTo>
                  <a:cubicBezTo>
                    <a:pt x="18" y="32"/>
                    <a:pt x="20" y="34"/>
                    <a:pt x="22" y="33"/>
                  </a:cubicBezTo>
                  <a:cubicBezTo>
                    <a:pt x="24" y="33"/>
                    <a:pt x="24" y="33"/>
                    <a:pt x="24" y="33"/>
                  </a:cubicBezTo>
                  <a:cubicBezTo>
                    <a:pt x="26" y="33"/>
                    <a:pt x="28" y="31"/>
                    <a:pt x="28" y="28"/>
                  </a:cubicBezTo>
                  <a:cubicBezTo>
                    <a:pt x="27" y="24"/>
                    <a:pt x="27" y="24"/>
                    <a:pt x="27" y="24"/>
                  </a:cubicBezTo>
                  <a:cubicBezTo>
                    <a:pt x="59" y="20"/>
                    <a:pt x="59" y="20"/>
                    <a:pt x="59" y="20"/>
                  </a:cubicBezTo>
                  <a:cubicBezTo>
                    <a:pt x="60" y="25"/>
                    <a:pt x="60" y="25"/>
                    <a:pt x="60" y="25"/>
                  </a:cubicBezTo>
                  <a:cubicBezTo>
                    <a:pt x="60" y="27"/>
                    <a:pt x="62" y="28"/>
                    <a:pt x="65" y="28"/>
                  </a:cubicBezTo>
                  <a:cubicBezTo>
                    <a:pt x="66" y="28"/>
                    <a:pt x="66" y="28"/>
                    <a:pt x="66" y="28"/>
                  </a:cubicBezTo>
                  <a:cubicBezTo>
                    <a:pt x="68" y="28"/>
                    <a:pt x="70" y="26"/>
                    <a:pt x="70" y="23"/>
                  </a:cubicBezTo>
                  <a:cubicBezTo>
                    <a:pt x="69" y="19"/>
                    <a:pt x="69" y="19"/>
                    <a:pt x="69" y="19"/>
                  </a:cubicBezTo>
                  <a:cubicBezTo>
                    <a:pt x="71" y="19"/>
                    <a:pt x="71" y="19"/>
                    <a:pt x="71" y="19"/>
                  </a:cubicBezTo>
                  <a:cubicBezTo>
                    <a:pt x="76" y="18"/>
                    <a:pt x="80" y="22"/>
                    <a:pt x="80" y="27"/>
                  </a:cubicBezTo>
                  <a:lnTo>
                    <a:pt x="84" y="58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5" name="Freeform 163"/>
            <p:cNvSpPr>
              <a:spLocks noEditPoints="1"/>
            </p:cNvSpPr>
            <p:nvPr/>
          </p:nvSpPr>
          <p:spPr bwMode="auto">
            <a:xfrm>
              <a:off x="3171499" y="2800095"/>
              <a:ext cx="69261" cy="90200"/>
            </a:xfrm>
            <a:custGeom>
              <a:avLst/>
              <a:gdLst>
                <a:gd name="T0" fmla="*/ 12 w 20"/>
                <a:gd name="T1" fmla="*/ 26 h 26"/>
                <a:gd name="T2" fmla="*/ 9 w 20"/>
                <a:gd name="T3" fmla="*/ 26 h 26"/>
                <a:gd name="T4" fmla="*/ 5 w 20"/>
                <a:gd name="T5" fmla="*/ 26 h 26"/>
                <a:gd name="T6" fmla="*/ 3 w 20"/>
                <a:gd name="T7" fmla="*/ 23 h 26"/>
                <a:gd name="T8" fmla="*/ 2 w 20"/>
                <a:gd name="T9" fmla="*/ 20 h 26"/>
                <a:gd name="T10" fmla="*/ 1 w 20"/>
                <a:gd name="T11" fmla="*/ 10 h 26"/>
                <a:gd name="T12" fmla="*/ 1 w 20"/>
                <a:gd name="T13" fmla="*/ 5 h 26"/>
                <a:gd name="T14" fmla="*/ 2 w 20"/>
                <a:gd name="T15" fmla="*/ 2 h 26"/>
                <a:gd name="T16" fmla="*/ 5 w 20"/>
                <a:gd name="T17" fmla="*/ 1 h 26"/>
                <a:gd name="T18" fmla="*/ 9 w 20"/>
                <a:gd name="T19" fmla="*/ 0 h 26"/>
                <a:gd name="T20" fmla="*/ 12 w 20"/>
                <a:gd name="T21" fmla="*/ 0 h 26"/>
                <a:gd name="T22" fmla="*/ 15 w 20"/>
                <a:gd name="T23" fmla="*/ 1 h 26"/>
                <a:gd name="T24" fmla="*/ 17 w 20"/>
                <a:gd name="T25" fmla="*/ 3 h 26"/>
                <a:gd name="T26" fmla="*/ 18 w 20"/>
                <a:gd name="T27" fmla="*/ 7 h 26"/>
                <a:gd name="T28" fmla="*/ 19 w 20"/>
                <a:gd name="T29" fmla="*/ 17 h 26"/>
                <a:gd name="T30" fmla="*/ 19 w 20"/>
                <a:gd name="T31" fmla="*/ 21 h 26"/>
                <a:gd name="T32" fmla="*/ 18 w 20"/>
                <a:gd name="T33" fmla="*/ 24 h 26"/>
                <a:gd name="T34" fmla="*/ 15 w 20"/>
                <a:gd name="T35" fmla="*/ 26 h 26"/>
                <a:gd name="T36" fmla="*/ 12 w 20"/>
                <a:gd name="T37" fmla="*/ 26 h 26"/>
                <a:gd name="T38" fmla="*/ 14 w 20"/>
                <a:gd name="T39" fmla="*/ 8 h 26"/>
                <a:gd name="T40" fmla="*/ 13 w 20"/>
                <a:gd name="T41" fmla="*/ 4 h 26"/>
                <a:gd name="T42" fmla="*/ 9 w 20"/>
                <a:gd name="T43" fmla="*/ 3 h 26"/>
                <a:gd name="T44" fmla="*/ 6 w 20"/>
                <a:gd name="T45" fmla="*/ 4 h 26"/>
                <a:gd name="T46" fmla="*/ 5 w 20"/>
                <a:gd name="T47" fmla="*/ 5 h 26"/>
                <a:gd name="T48" fmla="*/ 5 w 20"/>
                <a:gd name="T49" fmla="*/ 7 h 26"/>
                <a:gd name="T50" fmla="*/ 5 w 20"/>
                <a:gd name="T51" fmla="*/ 10 h 26"/>
                <a:gd name="T52" fmla="*/ 6 w 20"/>
                <a:gd name="T53" fmla="*/ 19 h 26"/>
                <a:gd name="T54" fmla="*/ 8 w 20"/>
                <a:gd name="T55" fmla="*/ 22 h 26"/>
                <a:gd name="T56" fmla="*/ 11 w 20"/>
                <a:gd name="T57" fmla="*/ 23 h 26"/>
                <a:gd name="T58" fmla="*/ 13 w 20"/>
                <a:gd name="T59" fmla="*/ 22 h 26"/>
                <a:gd name="T60" fmla="*/ 15 w 20"/>
                <a:gd name="T61" fmla="*/ 21 h 26"/>
                <a:gd name="T62" fmla="*/ 15 w 20"/>
                <a:gd name="T63" fmla="*/ 20 h 26"/>
                <a:gd name="T64" fmla="*/ 15 w 20"/>
                <a:gd name="T65" fmla="*/ 17 h 26"/>
                <a:gd name="T66" fmla="*/ 14 w 20"/>
                <a:gd name="T67" fmla="*/ 8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20" h="26">
                  <a:moveTo>
                    <a:pt x="12" y="26"/>
                  </a:moveTo>
                  <a:cubicBezTo>
                    <a:pt x="11" y="26"/>
                    <a:pt x="10" y="26"/>
                    <a:pt x="9" y="26"/>
                  </a:cubicBezTo>
                  <a:cubicBezTo>
                    <a:pt x="7" y="26"/>
                    <a:pt x="6" y="26"/>
                    <a:pt x="5" y="26"/>
                  </a:cubicBezTo>
                  <a:cubicBezTo>
                    <a:pt x="5" y="25"/>
                    <a:pt x="4" y="24"/>
                    <a:pt x="3" y="23"/>
                  </a:cubicBezTo>
                  <a:cubicBezTo>
                    <a:pt x="2" y="22"/>
                    <a:pt x="2" y="21"/>
                    <a:pt x="2" y="20"/>
                  </a:cubicBezTo>
                  <a:cubicBezTo>
                    <a:pt x="1" y="10"/>
                    <a:pt x="1" y="10"/>
                    <a:pt x="1" y="10"/>
                  </a:cubicBezTo>
                  <a:cubicBezTo>
                    <a:pt x="0" y="8"/>
                    <a:pt x="0" y="6"/>
                    <a:pt x="1" y="5"/>
                  </a:cubicBezTo>
                  <a:cubicBezTo>
                    <a:pt x="1" y="4"/>
                    <a:pt x="1" y="3"/>
                    <a:pt x="2" y="2"/>
                  </a:cubicBezTo>
                  <a:cubicBezTo>
                    <a:pt x="3" y="2"/>
                    <a:pt x="4" y="1"/>
                    <a:pt x="5" y="1"/>
                  </a:cubicBezTo>
                  <a:cubicBezTo>
                    <a:pt x="6" y="0"/>
                    <a:pt x="7" y="0"/>
                    <a:pt x="9" y="0"/>
                  </a:cubicBezTo>
                  <a:cubicBezTo>
                    <a:pt x="10" y="0"/>
                    <a:pt x="11" y="0"/>
                    <a:pt x="12" y="0"/>
                  </a:cubicBezTo>
                  <a:cubicBezTo>
                    <a:pt x="13" y="0"/>
                    <a:pt x="14" y="0"/>
                    <a:pt x="15" y="1"/>
                  </a:cubicBezTo>
                  <a:cubicBezTo>
                    <a:pt x="16" y="1"/>
                    <a:pt x="16" y="2"/>
                    <a:pt x="17" y="3"/>
                  </a:cubicBezTo>
                  <a:cubicBezTo>
                    <a:pt x="18" y="4"/>
                    <a:pt x="18" y="5"/>
                    <a:pt x="18" y="7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20" y="18"/>
                    <a:pt x="20" y="20"/>
                    <a:pt x="19" y="21"/>
                  </a:cubicBezTo>
                  <a:cubicBezTo>
                    <a:pt x="19" y="22"/>
                    <a:pt x="18" y="23"/>
                    <a:pt x="18" y="24"/>
                  </a:cubicBezTo>
                  <a:cubicBezTo>
                    <a:pt x="17" y="25"/>
                    <a:pt x="16" y="25"/>
                    <a:pt x="15" y="26"/>
                  </a:cubicBezTo>
                  <a:cubicBezTo>
                    <a:pt x="14" y="26"/>
                    <a:pt x="13" y="26"/>
                    <a:pt x="12" y="26"/>
                  </a:cubicBezTo>
                  <a:close/>
                  <a:moveTo>
                    <a:pt x="14" y="8"/>
                  </a:moveTo>
                  <a:cubicBezTo>
                    <a:pt x="14" y="6"/>
                    <a:pt x="14" y="5"/>
                    <a:pt x="13" y="4"/>
                  </a:cubicBezTo>
                  <a:cubicBezTo>
                    <a:pt x="12" y="3"/>
                    <a:pt x="11" y="3"/>
                    <a:pt x="9" y="3"/>
                  </a:cubicBezTo>
                  <a:cubicBezTo>
                    <a:pt x="8" y="3"/>
                    <a:pt x="7" y="4"/>
                    <a:pt x="6" y="4"/>
                  </a:cubicBezTo>
                  <a:cubicBezTo>
                    <a:pt x="6" y="4"/>
                    <a:pt x="5" y="5"/>
                    <a:pt x="5" y="5"/>
                  </a:cubicBezTo>
                  <a:cubicBezTo>
                    <a:pt x="5" y="6"/>
                    <a:pt x="5" y="6"/>
                    <a:pt x="5" y="7"/>
                  </a:cubicBezTo>
                  <a:cubicBezTo>
                    <a:pt x="5" y="8"/>
                    <a:pt x="5" y="9"/>
                    <a:pt x="5" y="10"/>
                  </a:cubicBezTo>
                  <a:cubicBezTo>
                    <a:pt x="6" y="19"/>
                    <a:pt x="6" y="19"/>
                    <a:pt x="6" y="19"/>
                  </a:cubicBezTo>
                  <a:cubicBezTo>
                    <a:pt x="6" y="21"/>
                    <a:pt x="7" y="22"/>
                    <a:pt x="8" y="22"/>
                  </a:cubicBezTo>
                  <a:cubicBezTo>
                    <a:pt x="9" y="23"/>
                    <a:pt x="10" y="23"/>
                    <a:pt x="11" y="23"/>
                  </a:cubicBezTo>
                  <a:cubicBezTo>
                    <a:pt x="12" y="23"/>
                    <a:pt x="13" y="23"/>
                    <a:pt x="13" y="22"/>
                  </a:cubicBezTo>
                  <a:cubicBezTo>
                    <a:pt x="14" y="22"/>
                    <a:pt x="14" y="22"/>
                    <a:pt x="15" y="21"/>
                  </a:cubicBezTo>
                  <a:cubicBezTo>
                    <a:pt x="15" y="21"/>
                    <a:pt x="15" y="20"/>
                    <a:pt x="15" y="20"/>
                  </a:cubicBezTo>
                  <a:cubicBezTo>
                    <a:pt x="16" y="19"/>
                    <a:pt x="16" y="18"/>
                    <a:pt x="15" y="17"/>
                  </a:cubicBezTo>
                  <a:lnTo>
                    <a:pt x="14" y="8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6" name="Freeform 164"/>
            <p:cNvSpPr/>
            <p:nvPr/>
          </p:nvSpPr>
          <p:spPr bwMode="auto">
            <a:xfrm>
              <a:off x="3240760" y="2793653"/>
              <a:ext cx="38657" cy="90200"/>
            </a:xfrm>
            <a:custGeom>
              <a:avLst/>
              <a:gdLst>
                <a:gd name="T0" fmla="*/ 10 w 11"/>
                <a:gd name="T1" fmla="*/ 26 h 26"/>
                <a:gd name="T2" fmla="*/ 8 w 11"/>
                <a:gd name="T3" fmla="*/ 26 h 26"/>
                <a:gd name="T4" fmla="*/ 7 w 11"/>
                <a:gd name="T5" fmla="*/ 26 h 26"/>
                <a:gd name="T6" fmla="*/ 7 w 11"/>
                <a:gd name="T7" fmla="*/ 25 h 26"/>
                <a:gd name="T8" fmla="*/ 5 w 11"/>
                <a:gd name="T9" fmla="*/ 6 h 26"/>
                <a:gd name="T10" fmla="*/ 4 w 11"/>
                <a:gd name="T11" fmla="*/ 5 h 26"/>
                <a:gd name="T12" fmla="*/ 4 w 11"/>
                <a:gd name="T13" fmla="*/ 5 h 26"/>
                <a:gd name="T14" fmla="*/ 1 w 11"/>
                <a:gd name="T15" fmla="*/ 5 h 26"/>
                <a:gd name="T16" fmla="*/ 0 w 11"/>
                <a:gd name="T17" fmla="*/ 5 h 26"/>
                <a:gd name="T18" fmla="*/ 0 w 11"/>
                <a:gd name="T19" fmla="*/ 5 h 26"/>
                <a:gd name="T20" fmla="*/ 0 w 11"/>
                <a:gd name="T21" fmla="*/ 3 h 26"/>
                <a:gd name="T22" fmla="*/ 0 w 11"/>
                <a:gd name="T23" fmla="*/ 3 h 26"/>
                <a:gd name="T24" fmla="*/ 1 w 11"/>
                <a:gd name="T25" fmla="*/ 2 h 26"/>
                <a:gd name="T26" fmla="*/ 4 w 11"/>
                <a:gd name="T27" fmla="*/ 1 h 26"/>
                <a:gd name="T28" fmla="*/ 4 w 11"/>
                <a:gd name="T29" fmla="*/ 1 h 26"/>
                <a:gd name="T30" fmla="*/ 5 w 11"/>
                <a:gd name="T31" fmla="*/ 0 h 26"/>
                <a:gd name="T32" fmla="*/ 7 w 11"/>
                <a:gd name="T33" fmla="*/ 0 h 26"/>
                <a:gd name="T34" fmla="*/ 8 w 11"/>
                <a:gd name="T35" fmla="*/ 0 h 26"/>
                <a:gd name="T36" fmla="*/ 8 w 11"/>
                <a:gd name="T37" fmla="*/ 1 h 26"/>
                <a:gd name="T38" fmla="*/ 11 w 11"/>
                <a:gd name="T39" fmla="*/ 24 h 26"/>
                <a:gd name="T40" fmla="*/ 11 w 11"/>
                <a:gd name="T41" fmla="*/ 25 h 26"/>
                <a:gd name="T42" fmla="*/ 10 w 11"/>
                <a:gd name="T43" fmla="*/ 26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1" h="26">
                  <a:moveTo>
                    <a:pt x="10" y="26"/>
                  </a:moveTo>
                  <a:cubicBezTo>
                    <a:pt x="8" y="26"/>
                    <a:pt x="8" y="26"/>
                    <a:pt x="8" y="26"/>
                  </a:cubicBezTo>
                  <a:cubicBezTo>
                    <a:pt x="8" y="26"/>
                    <a:pt x="7" y="26"/>
                    <a:pt x="7" y="26"/>
                  </a:cubicBezTo>
                  <a:cubicBezTo>
                    <a:pt x="7" y="26"/>
                    <a:pt x="7" y="25"/>
                    <a:pt x="7" y="25"/>
                  </a:cubicBezTo>
                  <a:cubicBezTo>
                    <a:pt x="5" y="6"/>
                    <a:pt x="5" y="6"/>
                    <a:pt x="5" y="6"/>
                  </a:cubicBezTo>
                  <a:cubicBezTo>
                    <a:pt x="5" y="5"/>
                    <a:pt x="5" y="5"/>
                    <a:pt x="4" y="5"/>
                  </a:cubicBezTo>
                  <a:cubicBezTo>
                    <a:pt x="4" y="5"/>
                    <a:pt x="4" y="5"/>
                    <a:pt x="4" y="5"/>
                  </a:cubicBezTo>
                  <a:cubicBezTo>
                    <a:pt x="1" y="5"/>
                    <a:pt x="1" y="5"/>
                    <a:pt x="1" y="5"/>
                  </a:cubicBezTo>
                  <a:cubicBezTo>
                    <a:pt x="1" y="5"/>
                    <a:pt x="1" y="5"/>
                    <a:pt x="0" y="5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1" y="2"/>
                    <a:pt x="1" y="2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8" y="0"/>
                    <a:pt x="8" y="1"/>
                    <a:pt x="8" y="1"/>
                  </a:cubicBezTo>
                  <a:cubicBezTo>
                    <a:pt x="11" y="24"/>
                    <a:pt x="11" y="24"/>
                    <a:pt x="11" y="24"/>
                  </a:cubicBezTo>
                  <a:cubicBezTo>
                    <a:pt x="11" y="25"/>
                    <a:pt x="11" y="25"/>
                    <a:pt x="11" y="25"/>
                  </a:cubicBezTo>
                  <a:cubicBezTo>
                    <a:pt x="11" y="26"/>
                    <a:pt x="11" y="26"/>
                    <a:pt x="10" y="2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7" name="Freeform 165"/>
            <p:cNvSpPr/>
            <p:nvPr/>
          </p:nvSpPr>
          <p:spPr bwMode="auto">
            <a:xfrm>
              <a:off x="3290693" y="2790432"/>
              <a:ext cx="27381" cy="24162"/>
            </a:xfrm>
            <a:custGeom>
              <a:avLst/>
              <a:gdLst>
                <a:gd name="T0" fmla="*/ 8 w 8"/>
                <a:gd name="T1" fmla="*/ 6 h 7"/>
                <a:gd name="T2" fmla="*/ 7 w 8"/>
                <a:gd name="T3" fmla="*/ 7 h 7"/>
                <a:gd name="T4" fmla="*/ 2 w 8"/>
                <a:gd name="T5" fmla="*/ 7 h 7"/>
                <a:gd name="T6" fmla="*/ 1 w 8"/>
                <a:gd name="T7" fmla="*/ 7 h 7"/>
                <a:gd name="T8" fmla="*/ 0 w 8"/>
                <a:gd name="T9" fmla="*/ 2 h 7"/>
                <a:gd name="T10" fmla="*/ 1 w 8"/>
                <a:gd name="T11" fmla="*/ 1 h 7"/>
                <a:gd name="T12" fmla="*/ 6 w 8"/>
                <a:gd name="T13" fmla="*/ 0 h 7"/>
                <a:gd name="T14" fmla="*/ 7 w 8"/>
                <a:gd name="T15" fmla="*/ 1 h 7"/>
                <a:gd name="T16" fmla="*/ 8 w 8"/>
                <a:gd name="T17" fmla="*/ 6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" h="7">
                  <a:moveTo>
                    <a:pt x="8" y="6"/>
                  </a:moveTo>
                  <a:cubicBezTo>
                    <a:pt x="8" y="6"/>
                    <a:pt x="8" y="7"/>
                    <a:pt x="7" y="7"/>
                  </a:cubicBezTo>
                  <a:cubicBezTo>
                    <a:pt x="2" y="7"/>
                    <a:pt x="2" y="7"/>
                    <a:pt x="2" y="7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1"/>
                    <a:pt x="0" y="1"/>
                    <a:pt x="1" y="1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7" y="0"/>
                    <a:pt x="7" y="0"/>
                    <a:pt x="7" y="1"/>
                  </a:cubicBezTo>
                  <a:lnTo>
                    <a:pt x="8" y="6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8" name="Freeform 166"/>
            <p:cNvSpPr/>
            <p:nvPr/>
          </p:nvSpPr>
          <p:spPr bwMode="auto">
            <a:xfrm>
              <a:off x="3324518" y="2787211"/>
              <a:ext cx="28993" cy="24162"/>
            </a:xfrm>
            <a:custGeom>
              <a:avLst/>
              <a:gdLst>
                <a:gd name="T0" fmla="*/ 8 w 8"/>
                <a:gd name="T1" fmla="*/ 5 h 7"/>
                <a:gd name="T2" fmla="*/ 7 w 8"/>
                <a:gd name="T3" fmla="*/ 7 h 7"/>
                <a:gd name="T4" fmla="*/ 1 w 8"/>
                <a:gd name="T5" fmla="*/ 7 h 7"/>
                <a:gd name="T6" fmla="*/ 0 w 8"/>
                <a:gd name="T7" fmla="*/ 6 h 7"/>
                <a:gd name="T8" fmla="*/ 0 w 8"/>
                <a:gd name="T9" fmla="*/ 1 h 7"/>
                <a:gd name="T10" fmla="*/ 1 w 8"/>
                <a:gd name="T11" fmla="*/ 0 h 7"/>
                <a:gd name="T12" fmla="*/ 6 w 8"/>
                <a:gd name="T13" fmla="*/ 0 h 7"/>
                <a:gd name="T14" fmla="*/ 7 w 8"/>
                <a:gd name="T15" fmla="*/ 1 h 7"/>
                <a:gd name="T16" fmla="*/ 8 w 8"/>
                <a:gd name="T17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" h="7">
                  <a:moveTo>
                    <a:pt x="8" y="5"/>
                  </a:moveTo>
                  <a:cubicBezTo>
                    <a:pt x="8" y="6"/>
                    <a:pt x="7" y="6"/>
                    <a:pt x="7" y="7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1" y="7"/>
                    <a:pt x="0" y="7"/>
                    <a:pt x="0" y="6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0"/>
                    <a:pt x="1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6" y="0"/>
                    <a:pt x="7" y="0"/>
                    <a:pt x="7" y="1"/>
                  </a:cubicBezTo>
                  <a:lnTo>
                    <a:pt x="8" y="5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9" name="Freeform 167"/>
            <p:cNvSpPr/>
            <p:nvPr/>
          </p:nvSpPr>
          <p:spPr bwMode="auto">
            <a:xfrm>
              <a:off x="3356732" y="2779156"/>
              <a:ext cx="27381" cy="28993"/>
            </a:xfrm>
            <a:custGeom>
              <a:avLst/>
              <a:gdLst>
                <a:gd name="T0" fmla="*/ 8 w 8"/>
                <a:gd name="T1" fmla="*/ 6 h 8"/>
                <a:gd name="T2" fmla="*/ 8 w 8"/>
                <a:gd name="T3" fmla="*/ 7 h 8"/>
                <a:gd name="T4" fmla="*/ 2 w 8"/>
                <a:gd name="T5" fmla="*/ 8 h 8"/>
                <a:gd name="T6" fmla="*/ 1 w 8"/>
                <a:gd name="T7" fmla="*/ 7 h 8"/>
                <a:gd name="T8" fmla="*/ 1 w 8"/>
                <a:gd name="T9" fmla="*/ 2 h 8"/>
                <a:gd name="T10" fmla="*/ 1 w 8"/>
                <a:gd name="T11" fmla="*/ 1 h 8"/>
                <a:gd name="T12" fmla="*/ 7 w 8"/>
                <a:gd name="T13" fmla="*/ 0 h 8"/>
                <a:gd name="T14" fmla="*/ 8 w 8"/>
                <a:gd name="T15" fmla="*/ 1 h 8"/>
                <a:gd name="T16" fmla="*/ 8 w 8"/>
                <a:gd name="T17" fmla="*/ 6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" h="8">
                  <a:moveTo>
                    <a:pt x="8" y="6"/>
                  </a:moveTo>
                  <a:cubicBezTo>
                    <a:pt x="8" y="7"/>
                    <a:pt x="8" y="7"/>
                    <a:pt x="8" y="7"/>
                  </a:cubicBez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1" y="8"/>
                    <a:pt x="1" y="7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0" y="2"/>
                    <a:pt x="1" y="1"/>
                    <a:pt x="1" y="1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7" y="0"/>
                    <a:pt x="8" y="1"/>
                    <a:pt x="8" y="1"/>
                  </a:cubicBezTo>
                  <a:lnTo>
                    <a:pt x="8" y="6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0" name="Freeform 168"/>
            <p:cNvSpPr/>
            <p:nvPr/>
          </p:nvSpPr>
          <p:spPr bwMode="auto">
            <a:xfrm>
              <a:off x="3293914" y="2821036"/>
              <a:ext cx="27381" cy="28993"/>
            </a:xfrm>
            <a:custGeom>
              <a:avLst/>
              <a:gdLst>
                <a:gd name="T0" fmla="*/ 8 w 8"/>
                <a:gd name="T1" fmla="*/ 6 h 8"/>
                <a:gd name="T2" fmla="*/ 7 w 8"/>
                <a:gd name="T3" fmla="*/ 7 h 8"/>
                <a:gd name="T4" fmla="*/ 2 w 8"/>
                <a:gd name="T5" fmla="*/ 7 h 8"/>
                <a:gd name="T6" fmla="*/ 1 w 8"/>
                <a:gd name="T7" fmla="*/ 7 h 8"/>
                <a:gd name="T8" fmla="*/ 0 w 8"/>
                <a:gd name="T9" fmla="*/ 2 h 8"/>
                <a:gd name="T10" fmla="*/ 1 w 8"/>
                <a:gd name="T11" fmla="*/ 1 h 8"/>
                <a:gd name="T12" fmla="*/ 6 w 8"/>
                <a:gd name="T13" fmla="*/ 0 h 8"/>
                <a:gd name="T14" fmla="*/ 7 w 8"/>
                <a:gd name="T15" fmla="*/ 1 h 8"/>
                <a:gd name="T16" fmla="*/ 8 w 8"/>
                <a:gd name="T17" fmla="*/ 6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" h="8">
                  <a:moveTo>
                    <a:pt x="8" y="6"/>
                  </a:moveTo>
                  <a:cubicBezTo>
                    <a:pt x="8" y="6"/>
                    <a:pt x="8" y="7"/>
                    <a:pt x="7" y="7"/>
                  </a:cubicBezTo>
                  <a:cubicBezTo>
                    <a:pt x="2" y="7"/>
                    <a:pt x="2" y="7"/>
                    <a:pt x="2" y="7"/>
                  </a:cubicBezTo>
                  <a:cubicBezTo>
                    <a:pt x="1" y="8"/>
                    <a:pt x="1" y="7"/>
                    <a:pt x="1" y="7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1"/>
                    <a:pt x="0" y="1"/>
                    <a:pt x="1" y="1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7" y="0"/>
                    <a:pt x="7" y="0"/>
                    <a:pt x="7" y="1"/>
                  </a:cubicBezTo>
                  <a:lnTo>
                    <a:pt x="8" y="6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1" name="Freeform 169"/>
            <p:cNvSpPr/>
            <p:nvPr/>
          </p:nvSpPr>
          <p:spPr bwMode="auto">
            <a:xfrm>
              <a:off x="3327739" y="2817813"/>
              <a:ext cx="28993" cy="24162"/>
            </a:xfrm>
            <a:custGeom>
              <a:avLst/>
              <a:gdLst>
                <a:gd name="T0" fmla="*/ 8 w 8"/>
                <a:gd name="T1" fmla="*/ 6 h 7"/>
                <a:gd name="T2" fmla="*/ 7 w 8"/>
                <a:gd name="T3" fmla="*/ 7 h 7"/>
                <a:gd name="T4" fmla="*/ 2 w 8"/>
                <a:gd name="T5" fmla="*/ 7 h 7"/>
                <a:gd name="T6" fmla="*/ 0 w 8"/>
                <a:gd name="T7" fmla="*/ 6 h 7"/>
                <a:gd name="T8" fmla="*/ 0 w 8"/>
                <a:gd name="T9" fmla="*/ 2 h 7"/>
                <a:gd name="T10" fmla="*/ 1 w 8"/>
                <a:gd name="T11" fmla="*/ 0 h 7"/>
                <a:gd name="T12" fmla="*/ 6 w 8"/>
                <a:gd name="T13" fmla="*/ 0 h 7"/>
                <a:gd name="T14" fmla="*/ 7 w 8"/>
                <a:gd name="T15" fmla="*/ 1 h 7"/>
                <a:gd name="T16" fmla="*/ 8 w 8"/>
                <a:gd name="T17" fmla="*/ 6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" h="7">
                  <a:moveTo>
                    <a:pt x="8" y="6"/>
                  </a:moveTo>
                  <a:cubicBezTo>
                    <a:pt x="8" y="6"/>
                    <a:pt x="7" y="7"/>
                    <a:pt x="7" y="7"/>
                  </a:cubicBezTo>
                  <a:cubicBezTo>
                    <a:pt x="2" y="7"/>
                    <a:pt x="2" y="7"/>
                    <a:pt x="2" y="7"/>
                  </a:cubicBezTo>
                  <a:cubicBezTo>
                    <a:pt x="1" y="7"/>
                    <a:pt x="1" y="7"/>
                    <a:pt x="0" y="6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1"/>
                    <a:pt x="0" y="1"/>
                    <a:pt x="1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7" y="0"/>
                    <a:pt x="7" y="0"/>
                    <a:pt x="7" y="1"/>
                  </a:cubicBezTo>
                  <a:lnTo>
                    <a:pt x="8" y="6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2" name="Freeform 170"/>
            <p:cNvSpPr/>
            <p:nvPr/>
          </p:nvSpPr>
          <p:spPr bwMode="auto">
            <a:xfrm>
              <a:off x="3363175" y="2814592"/>
              <a:ext cx="27381" cy="24162"/>
            </a:xfrm>
            <a:custGeom>
              <a:avLst/>
              <a:gdLst>
                <a:gd name="T0" fmla="*/ 8 w 8"/>
                <a:gd name="T1" fmla="*/ 5 h 7"/>
                <a:gd name="T2" fmla="*/ 7 w 8"/>
                <a:gd name="T3" fmla="*/ 6 h 7"/>
                <a:gd name="T4" fmla="*/ 1 w 8"/>
                <a:gd name="T5" fmla="*/ 7 h 7"/>
                <a:gd name="T6" fmla="*/ 0 w 8"/>
                <a:gd name="T7" fmla="*/ 6 h 7"/>
                <a:gd name="T8" fmla="*/ 0 w 8"/>
                <a:gd name="T9" fmla="*/ 1 h 7"/>
                <a:gd name="T10" fmla="*/ 1 w 8"/>
                <a:gd name="T11" fmla="*/ 0 h 7"/>
                <a:gd name="T12" fmla="*/ 6 w 8"/>
                <a:gd name="T13" fmla="*/ 0 h 7"/>
                <a:gd name="T14" fmla="*/ 7 w 8"/>
                <a:gd name="T15" fmla="*/ 0 h 7"/>
                <a:gd name="T16" fmla="*/ 8 w 8"/>
                <a:gd name="T17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" h="7">
                  <a:moveTo>
                    <a:pt x="8" y="5"/>
                  </a:moveTo>
                  <a:cubicBezTo>
                    <a:pt x="8" y="6"/>
                    <a:pt x="7" y="6"/>
                    <a:pt x="7" y="6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1" y="7"/>
                    <a:pt x="0" y="7"/>
                    <a:pt x="0" y="6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0"/>
                    <a:pt x="1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6" y="0"/>
                    <a:pt x="7" y="0"/>
                    <a:pt x="7" y="0"/>
                  </a:cubicBezTo>
                  <a:lnTo>
                    <a:pt x="8" y="5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3" name="Freeform 171"/>
            <p:cNvSpPr/>
            <p:nvPr/>
          </p:nvSpPr>
          <p:spPr bwMode="auto">
            <a:xfrm>
              <a:off x="3297137" y="2853249"/>
              <a:ext cx="27381" cy="27383"/>
            </a:xfrm>
            <a:custGeom>
              <a:avLst/>
              <a:gdLst>
                <a:gd name="T0" fmla="*/ 8 w 8"/>
                <a:gd name="T1" fmla="*/ 6 h 8"/>
                <a:gd name="T2" fmla="*/ 7 w 8"/>
                <a:gd name="T3" fmla="*/ 7 h 8"/>
                <a:gd name="T4" fmla="*/ 2 w 8"/>
                <a:gd name="T5" fmla="*/ 8 h 8"/>
                <a:gd name="T6" fmla="*/ 1 w 8"/>
                <a:gd name="T7" fmla="*/ 7 h 8"/>
                <a:gd name="T8" fmla="*/ 0 w 8"/>
                <a:gd name="T9" fmla="*/ 2 h 8"/>
                <a:gd name="T10" fmla="*/ 1 w 8"/>
                <a:gd name="T11" fmla="*/ 1 h 8"/>
                <a:gd name="T12" fmla="*/ 6 w 8"/>
                <a:gd name="T13" fmla="*/ 0 h 8"/>
                <a:gd name="T14" fmla="*/ 7 w 8"/>
                <a:gd name="T15" fmla="*/ 1 h 8"/>
                <a:gd name="T16" fmla="*/ 8 w 8"/>
                <a:gd name="T17" fmla="*/ 6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" h="8">
                  <a:moveTo>
                    <a:pt x="8" y="6"/>
                  </a:moveTo>
                  <a:cubicBezTo>
                    <a:pt x="8" y="6"/>
                    <a:pt x="8" y="7"/>
                    <a:pt x="7" y="7"/>
                  </a:cubicBezTo>
                  <a:cubicBezTo>
                    <a:pt x="2" y="8"/>
                    <a:pt x="2" y="8"/>
                    <a:pt x="2" y="8"/>
                  </a:cubicBezTo>
                  <a:cubicBezTo>
                    <a:pt x="1" y="8"/>
                    <a:pt x="1" y="7"/>
                    <a:pt x="1" y="7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1"/>
                    <a:pt x="1" y="1"/>
                    <a:pt x="1" y="1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7" y="0"/>
                    <a:pt x="7" y="0"/>
                    <a:pt x="7" y="1"/>
                  </a:cubicBezTo>
                  <a:lnTo>
                    <a:pt x="8" y="6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4" name="Freeform 172"/>
            <p:cNvSpPr/>
            <p:nvPr/>
          </p:nvSpPr>
          <p:spPr bwMode="auto">
            <a:xfrm>
              <a:off x="3332571" y="2850028"/>
              <a:ext cx="27381" cy="24162"/>
            </a:xfrm>
            <a:custGeom>
              <a:avLst/>
              <a:gdLst>
                <a:gd name="T0" fmla="*/ 8 w 8"/>
                <a:gd name="T1" fmla="*/ 6 h 7"/>
                <a:gd name="T2" fmla="*/ 7 w 8"/>
                <a:gd name="T3" fmla="*/ 7 h 7"/>
                <a:gd name="T4" fmla="*/ 2 w 8"/>
                <a:gd name="T5" fmla="*/ 7 h 7"/>
                <a:gd name="T6" fmla="*/ 1 w 8"/>
                <a:gd name="T7" fmla="*/ 7 h 7"/>
                <a:gd name="T8" fmla="*/ 0 w 8"/>
                <a:gd name="T9" fmla="*/ 2 h 7"/>
                <a:gd name="T10" fmla="*/ 1 w 8"/>
                <a:gd name="T11" fmla="*/ 1 h 7"/>
                <a:gd name="T12" fmla="*/ 6 w 8"/>
                <a:gd name="T13" fmla="*/ 0 h 7"/>
                <a:gd name="T14" fmla="*/ 7 w 8"/>
                <a:gd name="T15" fmla="*/ 1 h 7"/>
                <a:gd name="T16" fmla="*/ 8 w 8"/>
                <a:gd name="T17" fmla="*/ 6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" h="7">
                  <a:moveTo>
                    <a:pt x="8" y="6"/>
                  </a:moveTo>
                  <a:cubicBezTo>
                    <a:pt x="8" y="6"/>
                    <a:pt x="8" y="7"/>
                    <a:pt x="7" y="7"/>
                  </a:cubicBezTo>
                  <a:cubicBezTo>
                    <a:pt x="2" y="7"/>
                    <a:pt x="2" y="7"/>
                    <a:pt x="2" y="7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1"/>
                    <a:pt x="0" y="1"/>
                    <a:pt x="1" y="1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7" y="0"/>
                    <a:pt x="7" y="0"/>
                    <a:pt x="7" y="1"/>
                  </a:cubicBezTo>
                  <a:lnTo>
                    <a:pt x="8" y="6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5" name="Freeform 173"/>
            <p:cNvSpPr/>
            <p:nvPr/>
          </p:nvSpPr>
          <p:spPr bwMode="auto">
            <a:xfrm>
              <a:off x="3366396" y="2845196"/>
              <a:ext cx="27381" cy="24162"/>
            </a:xfrm>
            <a:custGeom>
              <a:avLst/>
              <a:gdLst>
                <a:gd name="T0" fmla="*/ 8 w 8"/>
                <a:gd name="T1" fmla="*/ 5 h 7"/>
                <a:gd name="T2" fmla="*/ 7 w 8"/>
                <a:gd name="T3" fmla="*/ 7 h 7"/>
                <a:gd name="T4" fmla="*/ 1 w 8"/>
                <a:gd name="T5" fmla="*/ 7 h 7"/>
                <a:gd name="T6" fmla="*/ 0 w 8"/>
                <a:gd name="T7" fmla="*/ 6 h 7"/>
                <a:gd name="T8" fmla="*/ 0 w 8"/>
                <a:gd name="T9" fmla="*/ 1 h 7"/>
                <a:gd name="T10" fmla="*/ 1 w 8"/>
                <a:gd name="T11" fmla="*/ 0 h 7"/>
                <a:gd name="T12" fmla="*/ 6 w 8"/>
                <a:gd name="T13" fmla="*/ 0 h 7"/>
                <a:gd name="T14" fmla="*/ 7 w 8"/>
                <a:gd name="T15" fmla="*/ 1 h 7"/>
                <a:gd name="T16" fmla="*/ 8 w 8"/>
                <a:gd name="T17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" h="7">
                  <a:moveTo>
                    <a:pt x="8" y="5"/>
                  </a:moveTo>
                  <a:cubicBezTo>
                    <a:pt x="8" y="6"/>
                    <a:pt x="7" y="6"/>
                    <a:pt x="7" y="7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1" y="7"/>
                    <a:pt x="0" y="7"/>
                    <a:pt x="0" y="6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0"/>
                    <a:pt x="1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7" y="0"/>
                    <a:pt x="7" y="0"/>
                    <a:pt x="7" y="1"/>
                  </a:cubicBezTo>
                  <a:lnTo>
                    <a:pt x="8" y="5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6" name="Freeform 174"/>
            <p:cNvSpPr>
              <a:spLocks noEditPoints="1"/>
            </p:cNvSpPr>
            <p:nvPr/>
          </p:nvSpPr>
          <p:spPr bwMode="auto">
            <a:xfrm>
              <a:off x="2068160" y="3465322"/>
              <a:ext cx="183621" cy="262547"/>
            </a:xfrm>
            <a:custGeom>
              <a:avLst/>
              <a:gdLst>
                <a:gd name="T0" fmla="*/ 34 w 53"/>
                <a:gd name="T1" fmla="*/ 1 h 75"/>
                <a:gd name="T2" fmla="*/ 10 w 53"/>
                <a:gd name="T3" fmla="*/ 4 h 75"/>
                <a:gd name="T4" fmla="*/ 1 w 53"/>
                <a:gd name="T5" fmla="*/ 16 h 75"/>
                <a:gd name="T6" fmla="*/ 7 w 53"/>
                <a:gd name="T7" fmla="*/ 65 h 75"/>
                <a:gd name="T8" fmla="*/ 19 w 53"/>
                <a:gd name="T9" fmla="*/ 74 h 75"/>
                <a:gd name="T10" fmla="*/ 42 w 53"/>
                <a:gd name="T11" fmla="*/ 71 h 75"/>
                <a:gd name="T12" fmla="*/ 52 w 53"/>
                <a:gd name="T13" fmla="*/ 59 h 75"/>
                <a:gd name="T14" fmla="*/ 46 w 53"/>
                <a:gd name="T15" fmla="*/ 11 h 75"/>
                <a:gd name="T16" fmla="*/ 34 w 53"/>
                <a:gd name="T17" fmla="*/ 1 h 75"/>
                <a:gd name="T18" fmla="*/ 47 w 53"/>
                <a:gd name="T19" fmla="*/ 60 h 75"/>
                <a:gd name="T20" fmla="*/ 42 w 53"/>
                <a:gd name="T21" fmla="*/ 67 h 75"/>
                <a:gd name="T22" fmla="*/ 18 w 53"/>
                <a:gd name="T23" fmla="*/ 69 h 75"/>
                <a:gd name="T24" fmla="*/ 12 w 53"/>
                <a:gd name="T25" fmla="*/ 64 h 75"/>
                <a:gd name="T26" fmla="*/ 6 w 53"/>
                <a:gd name="T27" fmla="*/ 16 h 75"/>
                <a:gd name="T28" fmla="*/ 11 w 53"/>
                <a:gd name="T29" fmla="*/ 9 h 75"/>
                <a:gd name="T30" fmla="*/ 34 w 53"/>
                <a:gd name="T31" fmla="*/ 6 h 75"/>
                <a:gd name="T32" fmla="*/ 41 w 53"/>
                <a:gd name="T33" fmla="*/ 11 h 75"/>
                <a:gd name="T34" fmla="*/ 47 w 53"/>
                <a:gd name="T35" fmla="*/ 60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53" h="75">
                  <a:moveTo>
                    <a:pt x="34" y="1"/>
                  </a:moveTo>
                  <a:cubicBezTo>
                    <a:pt x="10" y="4"/>
                    <a:pt x="10" y="4"/>
                    <a:pt x="10" y="4"/>
                  </a:cubicBezTo>
                  <a:cubicBezTo>
                    <a:pt x="4" y="5"/>
                    <a:pt x="0" y="10"/>
                    <a:pt x="1" y="16"/>
                  </a:cubicBezTo>
                  <a:cubicBezTo>
                    <a:pt x="7" y="65"/>
                    <a:pt x="7" y="65"/>
                    <a:pt x="7" y="65"/>
                  </a:cubicBezTo>
                  <a:cubicBezTo>
                    <a:pt x="8" y="71"/>
                    <a:pt x="13" y="75"/>
                    <a:pt x="19" y="74"/>
                  </a:cubicBezTo>
                  <a:cubicBezTo>
                    <a:pt x="42" y="71"/>
                    <a:pt x="42" y="71"/>
                    <a:pt x="42" y="71"/>
                  </a:cubicBezTo>
                  <a:cubicBezTo>
                    <a:pt x="49" y="71"/>
                    <a:pt x="53" y="65"/>
                    <a:pt x="52" y="59"/>
                  </a:cubicBezTo>
                  <a:cubicBezTo>
                    <a:pt x="46" y="11"/>
                    <a:pt x="46" y="11"/>
                    <a:pt x="46" y="11"/>
                  </a:cubicBezTo>
                  <a:cubicBezTo>
                    <a:pt x="45" y="4"/>
                    <a:pt x="40" y="0"/>
                    <a:pt x="34" y="1"/>
                  </a:cubicBezTo>
                  <a:close/>
                  <a:moveTo>
                    <a:pt x="47" y="60"/>
                  </a:moveTo>
                  <a:cubicBezTo>
                    <a:pt x="48" y="63"/>
                    <a:pt x="45" y="66"/>
                    <a:pt x="42" y="67"/>
                  </a:cubicBezTo>
                  <a:cubicBezTo>
                    <a:pt x="18" y="69"/>
                    <a:pt x="18" y="69"/>
                    <a:pt x="18" y="69"/>
                  </a:cubicBezTo>
                  <a:cubicBezTo>
                    <a:pt x="15" y="70"/>
                    <a:pt x="12" y="67"/>
                    <a:pt x="12" y="64"/>
                  </a:cubicBezTo>
                  <a:cubicBezTo>
                    <a:pt x="6" y="16"/>
                    <a:pt x="6" y="16"/>
                    <a:pt x="6" y="16"/>
                  </a:cubicBezTo>
                  <a:cubicBezTo>
                    <a:pt x="5" y="12"/>
                    <a:pt x="8" y="9"/>
                    <a:pt x="11" y="9"/>
                  </a:cubicBezTo>
                  <a:cubicBezTo>
                    <a:pt x="34" y="6"/>
                    <a:pt x="34" y="6"/>
                    <a:pt x="34" y="6"/>
                  </a:cubicBezTo>
                  <a:cubicBezTo>
                    <a:pt x="38" y="5"/>
                    <a:pt x="41" y="8"/>
                    <a:pt x="41" y="11"/>
                  </a:cubicBezTo>
                  <a:lnTo>
                    <a:pt x="47" y="6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7" name="Freeform 175"/>
            <p:cNvSpPr/>
            <p:nvPr/>
          </p:nvSpPr>
          <p:spPr bwMode="auto">
            <a:xfrm>
              <a:off x="2106816" y="3587736"/>
              <a:ext cx="30604" cy="30604"/>
            </a:xfrm>
            <a:custGeom>
              <a:avLst/>
              <a:gdLst>
                <a:gd name="T0" fmla="*/ 6 w 9"/>
                <a:gd name="T1" fmla="*/ 0 h 9"/>
                <a:gd name="T2" fmla="*/ 2 w 9"/>
                <a:gd name="T3" fmla="*/ 1 h 9"/>
                <a:gd name="T4" fmla="*/ 0 w 9"/>
                <a:gd name="T5" fmla="*/ 3 h 9"/>
                <a:gd name="T6" fmla="*/ 1 w 9"/>
                <a:gd name="T7" fmla="*/ 7 h 9"/>
                <a:gd name="T8" fmla="*/ 3 w 9"/>
                <a:gd name="T9" fmla="*/ 9 h 9"/>
                <a:gd name="T10" fmla="*/ 7 w 9"/>
                <a:gd name="T11" fmla="*/ 8 h 9"/>
                <a:gd name="T12" fmla="*/ 9 w 9"/>
                <a:gd name="T13" fmla="*/ 6 h 9"/>
                <a:gd name="T14" fmla="*/ 8 w 9"/>
                <a:gd name="T15" fmla="*/ 2 h 9"/>
                <a:gd name="T16" fmla="*/ 6 w 9"/>
                <a:gd name="T17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" h="9">
                  <a:moveTo>
                    <a:pt x="6" y="0"/>
                  </a:moveTo>
                  <a:cubicBezTo>
                    <a:pt x="2" y="1"/>
                    <a:pt x="2" y="1"/>
                    <a:pt x="2" y="1"/>
                  </a:cubicBezTo>
                  <a:cubicBezTo>
                    <a:pt x="1" y="1"/>
                    <a:pt x="0" y="2"/>
                    <a:pt x="0" y="3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1" y="8"/>
                    <a:pt x="2" y="9"/>
                    <a:pt x="3" y="9"/>
                  </a:cubicBezTo>
                  <a:cubicBezTo>
                    <a:pt x="7" y="8"/>
                    <a:pt x="7" y="8"/>
                    <a:pt x="7" y="8"/>
                  </a:cubicBezTo>
                  <a:cubicBezTo>
                    <a:pt x="8" y="8"/>
                    <a:pt x="9" y="7"/>
                    <a:pt x="9" y="6"/>
                  </a:cubicBezTo>
                  <a:cubicBezTo>
                    <a:pt x="8" y="2"/>
                    <a:pt x="8" y="2"/>
                    <a:pt x="8" y="2"/>
                  </a:cubicBezTo>
                  <a:cubicBezTo>
                    <a:pt x="8" y="1"/>
                    <a:pt x="7" y="0"/>
                    <a:pt x="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8" name="Freeform 176"/>
            <p:cNvSpPr/>
            <p:nvPr/>
          </p:nvSpPr>
          <p:spPr bwMode="auto">
            <a:xfrm>
              <a:off x="2143862" y="3584515"/>
              <a:ext cx="32215" cy="30604"/>
            </a:xfrm>
            <a:custGeom>
              <a:avLst/>
              <a:gdLst>
                <a:gd name="T0" fmla="*/ 6 w 9"/>
                <a:gd name="T1" fmla="*/ 0 h 9"/>
                <a:gd name="T2" fmla="*/ 2 w 9"/>
                <a:gd name="T3" fmla="*/ 0 h 9"/>
                <a:gd name="T4" fmla="*/ 0 w 9"/>
                <a:gd name="T5" fmla="*/ 2 h 9"/>
                <a:gd name="T6" fmla="*/ 1 w 9"/>
                <a:gd name="T7" fmla="*/ 7 h 9"/>
                <a:gd name="T8" fmla="*/ 3 w 9"/>
                <a:gd name="T9" fmla="*/ 9 h 9"/>
                <a:gd name="T10" fmla="*/ 7 w 9"/>
                <a:gd name="T11" fmla="*/ 8 h 9"/>
                <a:gd name="T12" fmla="*/ 9 w 9"/>
                <a:gd name="T13" fmla="*/ 6 h 9"/>
                <a:gd name="T14" fmla="*/ 8 w 9"/>
                <a:gd name="T15" fmla="*/ 1 h 9"/>
                <a:gd name="T16" fmla="*/ 6 w 9"/>
                <a:gd name="T17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" h="9">
                  <a:moveTo>
                    <a:pt x="6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1" y="8"/>
                    <a:pt x="2" y="9"/>
                    <a:pt x="3" y="9"/>
                  </a:cubicBezTo>
                  <a:cubicBezTo>
                    <a:pt x="7" y="8"/>
                    <a:pt x="7" y="8"/>
                    <a:pt x="7" y="8"/>
                  </a:cubicBezTo>
                  <a:cubicBezTo>
                    <a:pt x="8" y="8"/>
                    <a:pt x="9" y="7"/>
                    <a:pt x="9" y="6"/>
                  </a:cubicBezTo>
                  <a:cubicBezTo>
                    <a:pt x="8" y="1"/>
                    <a:pt x="8" y="1"/>
                    <a:pt x="8" y="1"/>
                  </a:cubicBezTo>
                  <a:cubicBezTo>
                    <a:pt x="8" y="0"/>
                    <a:pt x="7" y="0"/>
                    <a:pt x="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9" name="Freeform 177"/>
            <p:cNvSpPr/>
            <p:nvPr/>
          </p:nvSpPr>
          <p:spPr bwMode="auto">
            <a:xfrm>
              <a:off x="2182519" y="3578071"/>
              <a:ext cx="32215" cy="30604"/>
            </a:xfrm>
            <a:custGeom>
              <a:avLst/>
              <a:gdLst>
                <a:gd name="T0" fmla="*/ 6 w 9"/>
                <a:gd name="T1" fmla="*/ 0 h 9"/>
                <a:gd name="T2" fmla="*/ 2 w 9"/>
                <a:gd name="T3" fmla="*/ 1 h 9"/>
                <a:gd name="T4" fmla="*/ 0 w 9"/>
                <a:gd name="T5" fmla="*/ 3 h 9"/>
                <a:gd name="T6" fmla="*/ 1 w 9"/>
                <a:gd name="T7" fmla="*/ 8 h 9"/>
                <a:gd name="T8" fmla="*/ 3 w 9"/>
                <a:gd name="T9" fmla="*/ 9 h 9"/>
                <a:gd name="T10" fmla="*/ 7 w 9"/>
                <a:gd name="T11" fmla="*/ 9 h 9"/>
                <a:gd name="T12" fmla="*/ 9 w 9"/>
                <a:gd name="T13" fmla="*/ 7 h 9"/>
                <a:gd name="T14" fmla="*/ 8 w 9"/>
                <a:gd name="T15" fmla="*/ 2 h 9"/>
                <a:gd name="T16" fmla="*/ 6 w 9"/>
                <a:gd name="T17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" h="9">
                  <a:moveTo>
                    <a:pt x="6" y="0"/>
                  </a:moveTo>
                  <a:cubicBezTo>
                    <a:pt x="2" y="1"/>
                    <a:pt x="2" y="1"/>
                    <a:pt x="2" y="1"/>
                  </a:cubicBezTo>
                  <a:cubicBezTo>
                    <a:pt x="1" y="1"/>
                    <a:pt x="0" y="2"/>
                    <a:pt x="0" y="3"/>
                  </a:cubicBezTo>
                  <a:cubicBezTo>
                    <a:pt x="1" y="8"/>
                    <a:pt x="1" y="8"/>
                    <a:pt x="1" y="8"/>
                  </a:cubicBezTo>
                  <a:cubicBezTo>
                    <a:pt x="1" y="9"/>
                    <a:pt x="2" y="9"/>
                    <a:pt x="3" y="9"/>
                  </a:cubicBezTo>
                  <a:cubicBezTo>
                    <a:pt x="7" y="9"/>
                    <a:pt x="7" y="9"/>
                    <a:pt x="7" y="9"/>
                  </a:cubicBezTo>
                  <a:cubicBezTo>
                    <a:pt x="8" y="9"/>
                    <a:pt x="9" y="8"/>
                    <a:pt x="9" y="7"/>
                  </a:cubicBezTo>
                  <a:cubicBezTo>
                    <a:pt x="8" y="2"/>
                    <a:pt x="8" y="2"/>
                    <a:pt x="8" y="2"/>
                  </a:cubicBezTo>
                  <a:cubicBezTo>
                    <a:pt x="8" y="1"/>
                    <a:pt x="7" y="0"/>
                    <a:pt x="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/>
            </a:p>
          </p:txBody>
        </p:sp>
        <p:sp>
          <p:nvSpPr>
            <p:cNvPr id="180" name="Freeform 178"/>
            <p:cNvSpPr/>
            <p:nvPr/>
          </p:nvSpPr>
          <p:spPr bwMode="auto">
            <a:xfrm>
              <a:off x="2110038" y="3623170"/>
              <a:ext cx="30604" cy="33826"/>
            </a:xfrm>
            <a:custGeom>
              <a:avLst/>
              <a:gdLst>
                <a:gd name="T0" fmla="*/ 7 w 9"/>
                <a:gd name="T1" fmla="*/ 1 h 10"/>
                <a:gd name="T2" fmla="*/ 2 w 9"/>
                <a:gd name="T3" fmla="*/ 1 h 10"/>
                <a:gd name="T4" fmla="*/ 0 w 9"/>
                <a:gd name="T5" fmla="*/ 3 h 10"/>
                <a:gd name="T6" fmla="*/ 1 w 9"/>
                <a:gd name="T7" fmla="*/ 8 h 10"/>
                <a:gd name="T8" fmla="*/ 3 w 9"/>
                <a:gd name="T9" fmla="*/ 9 h 10"/>
                <a:gd name="T10" fmla="*/ 8 w 9"/>
                <a:gd name="T11" fmla="*/ 9 h 10"/>
                <a:gd name="T12" fmla="*/ 9 w 9"/>
                <a:gd name="T13" fmla="*/ 7 h 10"/>
                <a:gd name="T14" fmla="*/ 9 w 9"/>
                <a:gd name="T15" fmla="*/ 2 h 10"/>
                <a:gd name="T16" fmla="*/ 7 w 9"/>
                <a:gd name="T17" fmla="*/ 1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" h="10">
                  <a:moveTo>
                    <a:pt x="7" y="1"/>
                  </a:moveTo>
                  <a:cubicBezTo>
                    <a:pt x="2" y="1"/>
                    <a:pt x="2" y="1"/>
                    <a:pt x="2" y="1"/>
                  </a:cubicBezTo>
                  <a:cubicBezTo>
                    <a:pt x="1" y="1"/>
                    <a:pt x="0" y="2"/>
                    <a:pt x="0" y="3"/>
                  </a:cubicBezTo>
                  <a:cubicBezTo>
                    <a:pt x="1" y="8"/>
                    <a:pt x="1" y="8"/>
                    <a:pt x="1" y="8"/>
                  </a:cubicBezTo>
                  <a:cubicBezTo>
                    <a:pt x="1" y="9"/>
                    <a:pt x="2" y="10"/>
                    <a:pt x="3" y="9"/>
                  </a:cubicBezTo>
                  <a:cubicBezTo>
                    <a:pt x="8" y="9"/>
                    <a:pt x="8" y="9"/>
                    <a:pt x="8" y="9"/>
                  </a:cubicBezTo>
                  <a:cubicBezTo>
                    <a:pt x="9" y="9"/>
                    <a:pt x="9" y="8"/>
                    <a:pt x="9" y="7"/>
                  </a:cubicBezTo>
                  <a:cubicBezTo>
                    <a:pt x="9" y="2"/>
                    <a:pt x="9" y="2"/>
                    <a:pt x="9" y="2"/>
                  </a:cubicBezTo>
                  <a:cubicBezTo>
                    <a:pt x="9" y="1"/>
                    <a:pt x="8" y="0"/>
                    <a:pt x="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/>
            </a:p>
          </p:txBody>
        </p:sp>
        <p:sp>
          <p:nvSpPr>
            <p:cNvPr id="181" name="Freeform 179"/>
            <p:cNvSpPr/>
            <p:nvPr/>
          </p:nvSpPr>
          <p:spPr bwMode="auto">
            <a:xfrm>
              <a:off x="2148696" y="3618339"/>
              <a:ext cx="30604" cy="32215"/>
            </a:xfrm>
            <a:custGeom>
              <a:avLst/>
              <a:gdLst>
                <a:gd name="T0" fmla="*/ 7 w 9"/>
                <a:gd name="T1" fmla="*/ 0 h 9"/>
                <a:gd name="T2" fmla="*/ 2 w 9"/>
                <a:gd name="T3" fmla="*/ 1 h 9"/>
                <a:gd name="T4" fmla="*/ 0 w 9"/>
                <a:gd name="T5" fmla="*/ 3 h 9"/>
                <a:gd name="T6" fmla="*/ 1 w 9"/>
                <a:gd name="T7" fmla="*/ 7 h 9"/>
                <a:gd name="T8" fmla="*/ 3 w 9"/>
                <a:gd name="T9" fmla="*/ 9 h 9"/>
                <a:gd name="T10" fmla="*/ 8 w 9"/>
                <a:gd name="T11" fmla="*/ 8 h 9"/>
                <a:gd name="T12" fmla="*/ 9 w 9"/>
                <a:gd name="T13" fmla="*/ 6 h 9"/>
                <a:gd name="T14" fmla="*/ 9 w 9"/>
                <a:gd name="T15" fmla="*/ 2 h 9"/>
                <a:gd name="T16" fmla="*/ 7 w 9"/>
                <a:gd name="T17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" h="9">
                  <a:moveTo>
                    <a:pt x="7" y="0"/>
                  </a:moveTo>
                  <a:cubicBezTo>
                    <a:pt x="2" y="1"/>
                    <a:pt x="2" y="1"/>
                    <a:pt x="2" y="1"/>
                  </a:cubicBezTo>
                  <a:cubicBezTo>
                    <a:pt x="1" y="1"/>
                    <a:pt x="0" y="2"/>
                    <a:pt x="0" y="3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1" y="8"/>
                    <a:pt x="2" y="9"/>
                    <a:pt x="3" y="9"/>
                  </a:cubicBezTo>
                  <a:cubicBezTo>
                    <a:pt x="8" y="8"/>
                    <a:pt x="8" y="8"/>
                    <a:pt x="8" y="8"/>
                  </a:cubicBezTo>
                  <a:cubicBezTo>
                    <a:pt x="9" y="8"/>
                    <a:pt x="9" y="7"/>
                    <a:pt x="9" y="6"/>
                  </a:cubicBezTo>
                  <a:cubicBezTo>
                    <a:pt x="9" y="2"/>
                    <a:pt x="9" y="2"/>
                    <a:pt x="9" y="2"/>
                  </a:cubicBezTo>
                  <a:cubicBezTo>
                    <a:pt x="9" y="1"/>
                    <a:pt x="8" y="0"/>
                    <a:pt x="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/>
            </a:p>
          </p:txBody>
        </p:sp>
        <p:sp>
          <p:nvSpPr>
            <p:cNvPr id="182" name="Freeform 180"/>
            <p:cNvSpPr/>
            <p:nvPr/>
          </p:nvSpPr>
          <p:spPr bwMode="auto">
            <a:xfrm>
              <a:off x="2185742" y="3615117"/>
              <a:ext cx="32215" cy="32215"/>
            </a:xfrm>
            <a:custGeom>
              <a:avLst/>
              <a:gdLst>
                <a:gd name="T0" fmla="*/ 7 w 9"/>
                <a:gd name="T1" fmla="*/ 0 h 9"/>
                <a:gd name="T2" fmla="*/ 2 w 9"/>
                <a:gd name="T3" fmla="*/ 0 h 9"/>
                <a:gd name="T4" fmla="*/ 0 w 9"/>
                <a:gd name="T5" fmla="*/ 2 h 9"/>
                <a:gd name="T6" fmla="*/ 1 w 9"/>
                <a:gd name="T7" fmla="*/ 7 h 9"/>
                <a:gd name="T8" fmla="*/ 3 w 9"/>
                <a:gd name="T9" fmla="*/ 9 h 9"/>
                <a:gd name="T10" fmla="*/ 8 w 9"/>
                <a:gd name="T11" fmla="*/ 8 h 9"/>
                <a:gd name="T12" fmla="*/ 9 w 9"/>
                <a:gd name="T13" fmla="*/ 6 h 9"/>
                <a:gd name="T14" fmla="*/ 9 w 9"/>
                <a:gd name="T15" fmla="*/ 1 h 9"/>
                <a:gd name="T16" fmla="*/ 7 w 9"/>
                <a:gd name="T17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" h="9">
                  <a:moveTo>
                    <a:pt x="7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1" y="1"/>
                    <a:pt x="0" y="1"/>
                    <a:pt x="0" y="2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1" y="8"/>
                    <a:pt x="2" y="9"/>
                    <a:pt x="3" y="9"/>
                  </a:cubicBezTo>
                  <a:cubicBezTo>
                    <a:pt x="8" y="8"/>
                    <a:pt x="8" y="8"/>
                    <a:pt x="8" y="8"/>
                  </a:cubicBezTo>
                  <a:cubicBezTo>
                    <a:pt x="9" y="8"/>
                    <a:pt x="9" y="7"/>
                    <a:pt x="9" y="6"/>
                  </a:cubicBezTo>
                  <a:cubicBezTo>
                    <a:pt x="9" y="1"/>
                    <a:pt x="9" y="1"/>
                    <a:pt x="9" y="1"/>
                  </a:cubicBezTo>
                  <a:cubicBezTo>
                    <a:pt x="9" y="0"/>
                    <a:pt x="8" y="0"/>
                    <a:pt x="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/>
            </a:p>
          </p:txBody>
        </p:sp>
        <p:sp>
          <p:nvSpPr>
            <p:cNvPr id="183" name="Freeform 181"/>
            <p:cNvSpPr/>
            <p:nvPr/>
          </p:nvSpPr>
          <p:spPr bwMode="auto">
            <a:xfrm>
              <a:off x="2113259" y="3660218"/>
              <a:ext cx="35436" cy="32215"/>
            </a:xfrm>
            <a:custGeom>
              <a:avLst/>
              <a:gdLst>
                <a:gd name="T0" fmla="*/ 7 w 10"/>
                <a:gd name="T1" fmla="*/ 0 h 9"/>
                <a:gd name="T2" fmla="*/ 2 w 10"/>
                <a:gd name="T3" fmla="*/ 1 h 9"/>
                <a:gd name="T4" fmla="*/ 1 w 10"/>
                <a:gd name="T5" fmla="*/ 3 h 9"/>
                <a:gd name="T6" fmla="*/ 1 w 10"/>
                <a:gd name="T7" fmla="*/ 7 h 9"/>
                <a:gd name="T8" fmla="*/ 3 w 10"/>
                <a:gd name="T9" fmla="*/ 9 h 9"/>
                <a:gd name="T10" fmla="*/ 8 w 10"/>
                <a:gd name="T11" fmla="*/ 8 h 9"/>
                <a:gd name="T12" fmla="*/ 10 w 10"/>
                <a:gd name="T13" fmla="*/ 6 h 9"/>
                <a:gd name="T14" fmla="*/ 9 w 10"/>
                <a:gd name="T15" fmla="*/ 1 h 9"/>
                <a:gd name="T16" fmla="*/ 7 w 10"/>
                <a:gd name="T17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" h="9">
                  <a:moveTo>
                    <a:pt x="7" y="0"/>
                  </a:moveTo>
                  <a:cubicBezTo>
                    <a:pt x="2" y="1"/>
                    <a:pt x="2" y="1"/>
                    <a:pt x="2" y="1"/>
                  </a:cubicBezTo>
                  <a:cubicBezTo>
                    <a:pt x="1" y="1"/>
                    <a:pt x="0" y="2"/>
                    <a:pt x="1" y="3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1" y="8"/>
                    <a:pt x="2" y="9"/>
                    <a:pt x="3" y="9"/>
                  </a:cubicBezTo>
                  <a:cubicBezTo>
                    <a:pt x="8" y="8"/>
                    <a:pt x="8" y="8"/>
                    <a:pt x="8" y="8"/>
                  </a:cubicBezTo>
                  <a:cubicBezTo>
                    <a:pt x="9" y="8"/>
                    <a:pt x="10" y="7"/>
                    <a:pt x="10" y="6"/>
                  </a:cubicBezTo>
                  <a:cubicBezTo>
                    <a:pt x="9" y="1"/>
                    <a:pt x="9" y="1"/>
                    <a:pt x="9" y="1"/>
                  </a:cubicBezTo>
                  <a:cubicBezTo>
                    <a:pt x="9" y="1"/>
                    <a:pt x="8" y="0"/>
                    <a:pt x="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/>
            </a:p>
          </p:txBody>
        </p:sp>
        <p:sp>
          <p:nvSpPr>
            <p:cNvPr id="184" name="Freeform 182"/>
            <p:cNvSpPr/>
            <p:nvPr/>
          </p:nvSpPr>
          <p:spPr bwMode="auto">
            <a:xfrm>
              <a:off x="2151917" y="3653776"/>
              <a:ext cx="33825" cy="35436"/>
            </a:xfrm>
            <a:custGeom>
              <a:avLst/>
              <a:gdLst>
                <a:gd name="T0" fmla="*/ 7 w 10"/>
                <a:gd name="T1" fmla="*/ 1 h 10"/>
                <a:gd name="T2" fmla="*/ 2 w 10"/>
                <a:gd name="T3" fmla="*/ 1 h 10"/>
                <a:gd name="T4" fmla="*/ 1 w 10"/>
                <a:gd name="T5" fmla="*/ 3 h 10"/>
                <a:gd name="T6" fmla="*/ 1 w 10"/>
                <a:gd name="T7" fmla="*/ 8 h 10"/>
                <a:gd name="T8" fmla="*/ 3 w 10"/>
                <a:gd name="T9" fmla="*/ 9 h 10"/>
                <a:gd name="T10" fmla="*/ 8 w 10"/>
                <a:gd name="T11" fmla="*/ 9 h 10"/>
                <a:gd name="T12" fmla="*/ 10 w 10"/>
                <a:gd name="T13" fmla="*/ 7 h 10"/>
                <a:gd name="T14" fmla="*/ 9 w 10"/>
                <a:gd name="T15" fmla="*/ 2 h 10"/>
                <a:gd name="T16" fmla="*/ 7 w 10"/>
                <a:gd name="T17" fmla="*/ 1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" h="10">
                  <a:moveTo>
                    <a:pt x="7" y="1"/>
                  </a:moveTo>
                  <a:cubicBezTo>
                    <a:pt x="2" y="1"/>
                    <a:pt x="2" y="1"/>
                    <a:pt x="2" y="1"/>
                  </a:cubicBezTo>
                  <a:cubicBezTo>
                    <a:pt x="1" y="1"/>
                    <a:pt x="0" y="2"/>
                    <a:pt x="1" y="3"/>
                  </a:cubicBezTo>
                  <a:cubicBezTo>
                    <a:pt x="1" y="8"/>
                    <a:pt x="1" y="8"/>
                    <a:pt x="1" y="8"/>
                  </a:cubicBezTo>
                  <a:cubicBezTo>
                    <a:pt x="1" y="9"/>
                    <a:pt x="2" y="10"/>
                    <a:pt x="3" y="9"/>
                  </a:cubicBezTo>
                  <a:cubicBezTo>
                    <a:pt x="8" y="9"/>
                    <a:pt x="8" y="9"/>
                    <a:pt x="8" y="9"/>
                  </a:cubicBezTo>
                  <a:cubicBezTo>
                    <a:pt x="9" y="9"/>
                    <a:pt x="10" y="8"/>
                    <a:pt x="10" y="7"/>
                  </a:cubicBezTo>
                  <a:cubicBezTo>
                    <a:pt x="9" y="2"/>
                    <a:pt x="9" y="2"/>
                    <a:pt x="9" y="2"/>
                  </a:cubicBezTo>
                  <a:cubicBezTo>
                    <a:pt x="9" y="1"/>
                    <a:pt x="8" y="0"/>
                    <a:pt x="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/>
            </a:p>
          </p:txBody>
        </p:sp>
        <p:sp>
          <p:nvSpPr>
            <p:cNvPr id="185" name="Freeform 183"/>
            <p:cNvSpPr/>
            <p:nvPr/>
          </p:nvSpPr>
          <p:spPr bwMode="auto">
            <a:xfrm>
              <a:off x="2190574" y="3650554"/>
              <a:ext cx="33825" cy="30604"/>
            </a:xfrm>
            <a:custGeom>
              <a:avLst/>
              <a:gdLst>
                <a:gd name="T0" fmla="*/ 7 w 10"/>
                <a:gd name="T1" fmla="*/ 0 h 9"/>
                <a:gd name="T2" fmla="*/ 2 w 10"/>
                <a:gd name="T3" fmla="*/ 1 h 9"/>
                <a:gd name="T4" fmla="*/ 1 w 10"/>
                <a:gd name="T5" fmla="*/ 3 h 9"/>
                <a:gd name="T6" fmla="*/ 1 w 10"/>
                <a:gd name="T7" fmla="*/ 8 h 9"/>
                <a:gd name="T8" fmla="*/ 3 w 10"/>
                <a:gd name="T9" fmla="*/ 9 h 9"/>
                <a:gd name="T10" fmla="*/ 8 w 10"/>
                <a:gd name="T11" fmla="*/ 9 h 9"/>
                <a:gd name="T12" fmla="*/ 10 w 10"/>
                <a:gd name="T13" fmla="*/ 7 h 9"/>
                <a:gd name="T14" fmla="*/ 9 w 10"/>
                <a:gd name="T15" fmla="*/ 2 h 9"/>
                <a:gd name="T16" fmla="*/ 7 w 10"/>
                <a:gd name="T17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" h="9">
                  <a:moveTo>
                    <a:pt x="7" y="0"/>
                  </a:moveTo>
                  <a:cubicBezTo>
                    <a:pt x="2" y="1"/>
                    <a:pt x="2" y="1"/>
                    <a:pt x="2" y="1"/>
                  </a:cubicBezTo>
                  <a:cubicBezTo>
                    <a:pt x="1" y="1"/>
                    <a:pt x="0" y="2"/>
                    <a:pt x="1" y="3"/>
                  </a:cubicBezTo>
                  <a:cubicBezTo>
                    <a:pt x="1" y="8"/>
                    <a:pt x="1" y="8"/>
                    <a:pt x="1" y="8"/>
                  </a:cubicBezTo>
                  <a:cubicBezTo>
                    <a:pt x="1" y="9"/>
                    <a:pt x="2" y="9"/>
                    <a:pt x="3" y="9"/>
                  </a:cubicBezTo>
                  <a:cubicBezTo>
                    <a:pt x="8" y="9"/>
                    <a:pt x="8" y="9"/>
                    <a:pt x="8" y="9"/>
                  </a:cubicBezTo>
                  <a:cubicBezTo>
                    <a:pt x="9" y="8"/>
                    <a:pt x="10" y="7"/>
                    <a:pt x="10" y="7"/>
                  </a:cubicBezTo>
                  <a:cubicBezTo>
                    <a:pt x="9" y="2"/>
                    <a:pt x="9" y="2"/>
                    <a:pt x="9" y="2"/>
                  </a:cubicBezTo>
                  <a:cubicBezTo>
                    <a:pt x="9" y="1"/>
                    <a:pt x="8" y="0"/>
                    <a:pt x="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/>
            </a:p>
          </p:txBody>
        </p:sp>
        <p:sp>
          <p:nvSpPr>
            <p:cNvPr id="186" name="Freeform 184"/>
            <p:cNvSpPr/>
            <p:nvPr/>
          </p:nvSpPr>
          <p:spPr bwMode="auto">
            <a:xfrm>
              <a:off x="2095541" y="3500757"/>
              <a:ext cx="115972" cy="80535"/>
            </a:xfrm>
            <a:custGeom>
              <a:avLst/>
              <a:gdLst>
                <a:gd name="T0" fmla="*/ 4 w 33"/>
                <a:gd name="T1" fmla="*/ 23 h 23"/>
                <a:gd name="T2" fmla="*/ 31 w 33"/>
                <a:gd name="T3" fmla="*/ 19 h 23"/>
                <a:gd name="T4" fmla="*/ 32 w 33"/>
                <a:gd name="T5" fmla="*/ 17 h 23"/>
                <a:gd name="T6" fmla="*/ 30 w 33"/>
                <a:gd name="T7" fmla="*/ 2 h 23"/>
                <a:gd name="T8" fmla="*/ 28 w 33"/>
                <a:gd name="T9" fmla="*/ 0 h 23"/>
                <a:gd name="T10" fmla="*/ 2 w 33"/>
                <a:gd name="T11" fmla="*/ 3 h 23"/>
                <a:gd name="T12" fmla="*/ 0 w 33"/>
                <a:gd name="T13" fmla="*/ 5 h 23"/>
                <a:gd name="T14" fmla="*/ 2 w 33"/>
                <a:gd name="T15" fmla="*/ 21 h 23"/>
                <a:gd name="T16" fmla="*/ 4 w 33"/>
                <a:gd name="T17" fmla="*/ 23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3" h="23">
                  <a:moveTo>
                    <a:pt x="4" y="23"/>
                  </a:moveTo>
                  <a:cubicBezTo>
                    <a:pt x="31" y="19"/>
                    <a:pt x="31" y="19"/>
                    <a:pt x="31" y="19"/>
                  </a:cubicBezTo>
                  <a:cubicBezTo>
                    <a:pt x="32" y="19"/>
                    <a:pt x="33" y="18"/>
                    <a:pt x="32" y="17"/>
                  </a:cubicBezTo>
                  <a:cubicBezTo>
                    <a:pt x="30" y="2"/>
                    <a:pt x="30" y="2"/>
                    <a:pt x="30" y="2"/>
                  </a:cubicBezTo>
                  <a:cubicBezTo>
                    <a:pt x="30" y="1"/>
                    <a:pt x="29" y="0"/>
                    <a:pt x="28" y="0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1" y="3"/>
                    <a:pt x="0" y="4"/>
                    <a:pt x="0" y="5"/>
                  </a:cubicBezTo>
                  <a:cubicBezTo>
                    <a:pt x="2" y="21"/>
                    <a:pt x="2" y="21"/>
                    <a:pt x="2" y="21"/>
                  </a:cubicBezTo>
                  <a:cubicBezTo>
                    <a:pt x="3" y="22"/>
                    <a:pt x="3" y="23"/>
                    <a:pt x="4" y="2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/>
            </a:p>
          </p:txBody>
        </p:sp>
        <p:sp>
          <p:nvSpPr>
            <p:cNvPr id="187" name="Freeform 185"/>
            <p:cNvSpPr>
              <a:spLocks noEditPoints="1"/>
            </p:cNvSpPr>
            <p:nvPr/>
          </p:nvSpPr>
          <p:spPr bwMode="auto">
            <a:xfrm>
              <a:off x="2248559" y="3444383"/>
              <a:ext cx="185233" cy="262547"/>
            </a:xfrm>
            <a:custGeom>
              <a:avLst/>
              <a:gdLst>
                <a:gd name="T0" fmla="*/ 34 w 53"/>
                <a:gd name="T1" fmla="*/ 1 h 75"/>
                <a:gd name="T2" fmla="*/ 10 w 53"/>
                <a:gd name="T3" fmla="*/ 3 h 75"/>
                <a:gd name="T4" fmla="*/ 1 w 53"/>
                <a:gd name="T5" fmla="*/ 16 h 75"/>
                <a:gd name="T6" fmla="*/ 7 w 53"/>
                <a:gd name="T7" fmla="*/ 64 h 75"/>
                <a:gd name="T8" fmla="*/ 19 w 53"/>
                <a:gd name="T9" fmla="*/ 74 h 75"/>
                <a:gd name="T10" fmla="*/ 43 w 53"/>
                <a:gd name="T11" fmla="*/ 71 h 75"/>
                <a:gd name="T12" fmla="*/ 52 w 53"/>
                <a:gd name="T13" fmla="*/ 59 h 75"/>
                <a:gd name="T14" fmla="*/ 46 w 53"/>
                <a:gd name="T15" fmla="*/ 10 h 75"/>
                <a:gd name="T16" fmla="*/ 34 w 53"/>
                <a:gd name="T17" fmla="*/ 1 h 75"/>
                <a:gd name="T18" fmla="*/ 47 w 53"/>
                <a:gd name="T19" fmla="*/ 59 h 75"/>
                <a:gd name="T20" fmla="*/ 42 w 53"/>
                <a:gd name="T21" fmla="*/ 66 h 75"/>
                <a:gd name="T22" fmla="*/ 19 w 53"/>
                <a:gd name="T23" fmla="*/ 69 h 75"/>
                <a:gd name="T24" fmla="*/ 12 w 53"/>
                <a:gd name="T25" fmla="*/ 64 h 75"/>
                <a:gd name="T26" fmla="*/ 6 w 53"/>
                <a:gd name="T27" fmla="*/ 15 h 75"/>
                <a:gd name="T28" fmla="*/ 11 w 53"/>
                <a:gd name="T29" fmla="*/ 8 h 75"/>
                <a:gd name="T30" fmla="*/ 34 w 53"/>
                <a:gd name="T31" fmla="*/ 5 h 75"/>
                <a:gd name="T32" fmla="*/ 41 w 53"/>
                <a:gd name="T33" fmla="*/ 11 h 75"/>
                <a:gd name="T34" fmla="*/ 47 w 53"/>
                <a:gd name="T35" fmla="*/ 59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53" h="75">
                  <a:moveTo>
                    <a:pt x="34" y="1"/>
                  </a:moveTo>
                  <a:cubicBezTo>
                    <a:pt x="10" y="3"/>
                    <a:pt x="10" y="3"/>
                    <a:pt x="10" y="3"/>
                  </a:cubicBezTo>
                  <a:cubicBezTo>
                    <a:pt x="4" y="4"/>
                    <a:pt x="0" y="10"/>
                    <a:pt x="1" y="16"/>
                  </a:cubicBezTo>
                  <a:cubicBezTo>
                    <a:pt x="7" y="64"/>
                    <a:pt x="7" y="64"/>
                    <a:pt x="7" y="64"/>
                  </a:cubicBezTo>
                  <a:cubicBezTo>
                    <a:pt x="8" y="70"/>
                    <a:pt x="13" y="75"/>
                    <a:pt x="19" y="74"/>
                  </a:cubicBezTo>
                  <a:cubicBezTo>
                    <a:pt x="43" y="71"/>
                    <a:pt x="43" y="71"/>
                    <a:pt x="43" y="71"/>
                  </a:cubicBezTo>
                  <a:cubicBezTo>
                    <a:pt x="49" y="70"/>
                    <a:pt x="53" y="65"/>
                    <a:pt x="52" y="59"/>
                  </a:cubicBezTo>
                  <a:cubicBezTo>
                    <a:pt x="46" y="10"/>
                    <a:pt x="46" y="10"/>
                    <a:pt x="46" y="10"/>
                  </a:cubicBezTo>
                  <a:cubicBezTo>
                    <a:pt x="45" y="4"/>
                    <a:pt x="40" y="0"/>
                    <a:pt x="34" y="1"/>
                  </a:cubicBezTo>
                  <a:close/>
                  <a:moveTo>
                    <a:pt x="47" y="59"/>
                  </a:moveTo>
                  <a:cubicBezTo>
                    <a:pt x="48" y="63"/>
                    <a:pt x="45" y="66"/>
                    <a:pt x="42" y="66"/>
                  </a:cubicBezTo>
                  <a:cubicBezTo>
                    <a:pt x="19" y="69"/>
                    <a:pt x="19" y="69"/>
                    <a:pt x="19" y="69"/>
                  </a:cubicBezTo>
                  <a:cubicBezTo>
                    <a:pt x="15" y="69"/>
                    <a:pt x="12" y="67"/>
                    <a:pt x="12" y="64"/>
                  </a:cubicBezTo>
                  <a:cubicBezTo>
                    <a:pt x="6" y="15"/>
                    <a:pt x="6" y="15"/>
                    <a:pt x="6" y="15"/>
                  </a:cubicBezTo>
                  <a:cubicBezTo>
                    <a:pt x="5" y="12"/>
                    <a:pt x="8" y="9"/>
                    <a:pt x="11" y="8"/>
                  </a:cubicBezTo>
                  <a:cubicBezTo>
                    <a:pt x="34" y="5"/>
                    <a:pt x="34" y="5"/>
                    <a:pt x="34" y="5"/>
                  </a:cubicBezTo>
                  <a:cubicBezTo>
                    <a:pt x="38" y="5"/>
                    <a:pt x="41" y="7"/>
                    <a:pt x="41" y="11"/>
                  </a:cubicBezTo>
                  <a:lnTo>
                    <a:pt x="47" y="59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/>
            </a:p>
          </p:txBody>
        </p:sp>
        <p:sp>
          <p:nvSpPr>
            <p:cNvPr id="188" name="Freeform 186"/>
            <p:cNvSpPr/>
            <p:nvPr/>
          </p:nvSpPr>
          <p:spPr bwMode="auto">
            <a:xfrm>
              <a:off x="2335538" y="3636056"/>
              <a:ext cx="32215" cy="32215"/>
            </a:xfrm>
            <a:custGeom>
              <a:avLst/>
              <a:gdLst>
                <a:gd name="T0" fmla="*/ 6 w 9"/>
                <a:gd name="T1" fmla="*/ 0 h 9"/>
                <a:gd name="T2" fmla="*/ 1 w 9"/>
                <a:gd name="T3" fmla="*/ 1 h 9"/>
                <a:gd name="T4" fmla="*/ 0 w 9"/>
                <a:gd name="T5" fmla="*/ 3 h 9"/>
                <a:gd name="T6" fmla="*/ 0 w 9"/>
                <a:gd name="T7" fmla="*/ 8 h 9"/>
                <a:gd name="T8" fmla="*/ 2 w 9"/>
                <a:gd name="T9" fmla="*/ 9 h 9"/>
                <a:gd name="T10" fmla="*/ 7 w 9"/>
                <a:gd name="T11" fmla="*/ 8 h 9"/>
                <a:gd name="T12" fmla="*/ 9 w 9"/>
                <a:gd name="T13" fmla="*/ 6 h 9"/>
                <a:gd name="T14" fmla="*/ 8 w 9"/>
                <a:gd name="T15" fmla="*/ 2 h 9"/>
                <a:gd name="T16" fmla="*/ 6 w 9"/>
                <a:gd name="T17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" h="9">
                  <a:moveTo>
                    <a:pt x="6" y="0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0" y="1"/>
                    <a:pt x="0" y="2"/>
                    <a:pt x="0" y="3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9"/>
                    <a:pt x="1" y="9"/>
                    <a:pt x="2" y="9"/>
                  </a:cubicBezTo>
                  <a:cubicBezTo>
                    <a:pt x="7" y="8"/>
                    <a:pt x="7" y="8"/>
                    <a:pt x="7" y="8"/>
                  </a:cubicBezTo>
                  <a:cubicBezTo>
                    <a:pt x="8" y="8"/>
                    <a:pt x="9" y="7"/>
                    <a:pt x="9" y="6"/>
                  </a:cubicBezTo>
                  <a:cubicBezTo>
                    <a:pt x="8" y="2"/>
                    <a:pt x="8" y="2"/>
                    <a:pt x="8" y="2"/>
                  </a:cubicBezTo>
                  <a:cubicBezTo>
                    <a:pt x="8" y="1"/>
                    <a:pt x="7" y="0"/>
                    <a:pt x="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/>
            </a:p>
          </p:txBody>
        </p:sp>
        <p:sp>
          <p:nvSpPr>
            <p:cNvPr id="189" name="Freeform 187"/>
            <p:cNvSpPr/>
            <p:nvPr/>
          </p:nvSpPr>
          <p:spPr bwMode="auto">
            <a:xfrm>
              <a:off x="2277553" y="3479818"/>
              <a:ext cx="120804" cy="153019"/>
            </a:xfrm>
            <a:custGeom>
              <a:avLst/>
              <a:gdLst>
                <a:gd name="T0" fmla="*/ 28 w 35"/>
                <a:gd name="T1" fmla="*/ 0 h 44"/>
                <a:gd name="T2" fmla="*/ 2 w 35"/>
                <a:gd name="T3" fmla="*/ 3 h 44"/>
                <a:gd name="T4" fmla="*/ 0 w 35"/>
                <a:gd name="T5" fmla="*/ 5 h 44"/>
                <a:gd name="T6" fmla="*/ 5 w 35"/>
                <a:gd name="T7" fmla="*/ 42 h 44"/>
                <a:gd name="T8" fmla="*/ 7 w 35"/>
                <a:gd name="T9" fmla="*/ 44 h 44"/>
                <a:gd name="T10" fmla="*/ 34 w 35"/>
                <a:gd name="T11" fmla="*/ 41 h 44"/>
                <a:gd name="T12" fmla="*/ 35 w 35"/>
                <a:gd name="T13" fmla="*/ 39 h 44"/>
                <a:gd name="T14" fmla="*/ 31 w 35"/>
                <a:gd name="T15" fmla="*/ 1 h 44"/>
                <a:gd name="T16" fmla="*/ 28 w 35"/>
                <a:gd name="T17" fmla="*/ 0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5" h="44">
                  <a:moveTo>
                    <a:pt x="28" y="0"/>
                  </a:moveTo>
                  <a:cubicBezTo>
                    <a:pt x="2" y="3"/>
                    <a:pt x="2" y="3"/>
                    <a:pt x="2" y="3"/>
                  </a:cubicBezTo>
                  <a:cubicBezTo>
                    <a:pt x="1" y="3"/>
                    <a:pt x="0" y="4"/>
                    <a:pt x="0" y="5"/>
                  </a:cubicBezTo>
                  <a:cubicBezTo>
                    <a:pt x="5" y="42"/>
                    <a:pt x="5" y="42"/>
                    <a:pt x="5" y="42"/>
                  </a:cubicBezTo>
                  <a:cubicBezTo>
                    <a:pt x="5" y="43"/>
                    <a:pt x="6" y="44"/>
                    <a:pt x="7" y="44"/>
                  </a:cubicBezTo>
                  <a:cubicBezTo>
                    <a:pt x="34" y="41"/>
                    <a:pt x="34" y="41"/>
                    <a:pt x="34" y="41"/>
                  </a:cubicBezTo>
                  <a:cubicBezTo>
                    <a:pt x="35" y="40"/>
                    <a:pt x="35" y="40"/>
                    <a:pt x="35" y="39"/>
                  </a:cubicBezTo>
                  <a:cubicBezTo>
                    <a:pt x="31" y="1"/>
                    <a:pt x="31" y="1"/>
                    <a:pt x="31" y="1"/>
                  </a:cubicBezTo>
                  <a:cubicBezTo>
                    <a:pt x="30" y="0"/>
                    <a:pt x="29" y="0"/>
                    <a:pt x="2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/>
            </a:p>
          </p:txBody>
        </p:sp>
        <p:sp>
          <p:nvSpPr>
            <p:cNvPr id="190" name="Freeform 188"/>
            <p:cNvSpPr>
              <a:spLocks noEditPoints="1"/>
            </p:cNvSpPr>
            <p:nvPr/>
          </p:nvSpPr>
          <p:spPr bwMode="auto">
            <a:xfrm>
              <a:off x="3477535" y="3135125"/>
              <a:ext cx="185233" cy="260936"/>
            </a:xfrm>
            <a:custGeom>
              <a:avLst/>
              <a:gdLst>
                <a:gd name="T0" fmla="*/ 34 w 53"/>
                <a:gd name="T1" fmla="*/ 1 h 75"/>
                <a:gd name="T2" fmla="*/ 10 w 53"/>
                <a:gd name="T3" fmla="*/ 4 h 75"/>
                <a:gd name="T4" fmla="*/ 1 w 53"/>
                <a:gd name="T5" fmla="*/ 16 h 75"/>
                <a:gd name="T6" fmla="*/ 7 w 53"/>
                <a:gd name="T7" fmla="*/ 64 h 75"/>
                <a:gd name="T8" fmla="*/ 19 w 53"/>
                <a:gd name="T9" fmla="*/ 74 h 75"/>
                <a:gd name="T10" fmla="*/ 42 w 53"/>
                <a:gd name="T11" fmla="*/ 71 h 75"/>
                <a:gd name="T12" fmla="*/ 52 w 53"/>
                <a:gd name="T13" fmla="*/ 59 h 75"/>
                <a:gd name="T14" fmla="*/ 46 w 53"/>
                <a:gd name="T15" fmla="*/ 10 h 75"/>
                <a:gd name="T16" fmla="*/ 34 w 53"/>
                <a:gd name="T17" fmla="*/ 1 h 75"/>
                <a:gd name="T18" fmla="*/ 47 w 53"/>
                <a:gd name="T19" fmla="*/ 59 h 75"/>
                <a:gd name="T20" fmla="*/ 42 w 53"/>
                <a:gd name="T21" fmla="*/ 66 h 75"/>
                <a:gd name="T22" fmla="*/ 18 w 53"/>
                <a:gd name="T23" fmla="*/ 69 h 75"/>
                <a:gd name="T24" fmla="*/ 11 w 53"/>
                <a:gd name="T25" fmla="*/ 64 h 75"/>
                <a:gd name="T26" fmla="*/ 5 w 53"/>
                <a:gd name="T27" fmla="*/ 15 h 75"/>
                <a:gd name="T28" fmla="*/ 11 w 53"/>
                <a:gd name="T29" fmla="*/ 8 h 75"/>
                <a:gd name="T30" fmla="*/ 34 w 53"/>
                <a:gd name="T31" fmla="*/ 5 h 75"/>
                <a:gd name="T32" fmla="*/ 41 w 53"/>
                <a:gd name="T33" fmla="*/ 11 h 75"/>
                <a:gd name="T34" fmla="*/ 47 w 53"/>
                <a:gd name="T35" fmla="*/ 59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53" h="75">
                  <a:moveTo>
                    <a:pt x="34" y="1"/>
                  </a:moveTo>
                  <a:cubicBezTo>
                    <a:pt x="10" y="4"/>
                    <a:pt x="10" y="4"/>
                    <a:pt x="10" y="4"/>
                  </a:cubicBezTo>
                  <a:cubicBezTo>
                    <a:pt x="4" y="4"/>
                    <a:pt x="0" y="10"/>
                    <a:pt x="1" y="16"/>
                  </a:cubicBezTo>
                  <a:cubicBezTo>
                    <a:pt x="7" y="64"/>
                    <a:pt x="7" y="64"/>
                    <a:pt x="7" y="64"/>
                  </a:cubicBezTo>
                  <a:cubicBezTo>
                    <a:pt x="7" y="70"/>
                    <a:pt x="13" y="75"/>
                    <a:pt x="19" y="74"/>
                  </a:cubicBezTo>
                  <a:cubicBezTo>
                    <a:pt x="42" y="71"/>
                    <a:pt x="42" y="71"/>
                    <a:pt x="42" y="71"/>
                  </a:cubicBezTo>
                  <a:cubicBezTo>
                    <a:pt x="48" y="70"/>
                    <a:pt x="53" y="65"/>
                    <a:pt x="52" y="59"/>
                  </a:cubicBezTo>
                  <a:cubicBezTo>
                    <a:pt x="46" y="10"/>
                    <a:pt x="46" y="10"/>
                    <a:pt x="46" y="10"/>
                  </a:cubicBezTo>
                  <a:cubicBezTo>
                    <a:pt x="45" y="4"/>
                    <a:pt x="40" y="0"/>
                    <a:pt x="34" y="1"/>
                  </a:cubicBezTo>
                  <a:close/>
                  <a:moveTo>
                    <a:pt x="47" y="59"/>
                  </a:moveTo>
                  <a:cubicBezTo>
                    <a:pt x="47" y="63"/>
                    <a:pt x="45" y="66"/>
                    <a:pt x="42" y="66"/>
                  </a:cubicBezTo>
                  <a:cubicBezTo>
                    <a:pt x="18" y="69"/>
                    <a:pt x="18" y="69"/>
                    <a:pt x="18" y="69"/>
                  </a:cubicBezTo>
                  <a:cubicBezTo>
                    <a:pt x="15" y="70"/>
                    <a:pt x="12" y="67"/>
                    <a:pt x="11" y="64"/>
                  </a:cubicBezTo>
                  <a:cubicBezTo>
                    <a:pt x="5" y="15"/>
                    <a:pt x="5" y="15"/>
                    <a:pt x="5" y="15"/>
                  </a:cubicBezTo>
                  <a:cubicBezTo>
                    <a:pt x="5" y="12"/>
                    <a:pt x="7" y="9"/>
                    <a:pt x="11" y="8"/>
                  </a:cubicBezTo>
                  <a:cubicBezTo>
                    <a:pt x="34" y="5"/>
                    <a:pt x="34" y="5"/>
                    <a:pt x="34" y="5"/>
                  </a:cubicBezTo>
                  <a:cubicBezTo>
                    <a:pt x="38" y="5"/>
                    <a:pt x="41" y="7"/>
                    <a:pt x="41" y="11"/>
                  </a:cubicBezTo>
                  <a:lnTo>
                    <a:pt x="47" y="59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/>
            </a:p>
          </p:txBody>
        </p:sp>
        <p:sp>
          <p:nvSpPr>
            <p:cNvPr id="191" name="Freeform 189"/>
            <p:cNvSpPr/>
            <p:nvPr/>
          </p:nvSpPr>
          <p:spPr bwMode="auto">
            <a:xfrm>
              <a:off x="3516193" y="3257539"/>
              <a:ext cx="32215" cy="30604"/>
            </a:xfrm>
            <a:custGeom>
              <a:avLst/>
              <a:gdLst>
                <a:gd name="T0" fmla="*/ 6 w 9"/>
                <a:gd name="T1" fmla="*/ 0 h 9"/>
                <a:gd name="T2" fmla="*/ 1 w 9"/>
                <a:gd name="T3" fmla="*/ 0 h 9"/>
                <a:gd name="T4" fmla="*/ 0 w 9"/>
                <a:gd name="T5" fmla="*/ 2 h 9"/>
                <a:gd name="T6" fmla="*/ 0 w 9"/>
                <a:gd name="T7" fmla="*/ 7 h 9"/>
                <a:gd name="T8" fmla="*/ 2 w 9"/>
                <a:gd name="T9" fmla="*/ 9 h 9"/>
                <a:gd name="T10" fmla="*/ 7 w 9"/>
                <a:gd name="T11" fmla="*/ 8 h 9"/>
                <a:gd name="T12" fmla="*/ 9 w 9"/>
                <a:gd name="T13" fmla="*/ 6 h 9"/>
                <a:gd name="T14" fmla="*/ 8 w 9"/>
                <a:gd name="T15" fmla="*/ 1 h 9"/>
                <a:gd name="T16" fmla="*/ 6 w 9"/>
                <a:gd name="T17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" h="9">
                  <a:moveTo>
                    <a:pt x="6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0" y="1"/>
                    <a:pt x="0" y="1"/>
                    <a:pt x="0" y="2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8"/>
                    <a:pt x="1" y="9"/>
                    <a:pt x="2" y="9"/>
                  </a:cubicBezTo>
                  <a:cubicBezTo>
                    <a:pt x="7" y="8"/>
                    <a:pt x="7" y="8"/>
                    <a:pt x="7" y="8"/>
                  </a:cubicBezTo>
                  <a:cubicBezTo>
                    <a:pt x="8" y="8"/>
                    <a:pt x="9" y="7"/>
                    <a:pt x="9" y="6"/>
                  </a:cubicBezTo>
                  <a:cubicBezTo>
                    <a:pt x="8" y="1"/>
                    <a:pt x="8" y="1"/>
                    <a:pt x="8" y="1"/>
                  </a:cubicBezTo>
                  <a:cubicBezTo>
                    <a:pt x="8" y="0"/>
                    <a:pt x="7" y="0"/>
                    <a:pt x="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/>
            </a:p>
          </p:txBody>
        </p:sp>
        <p:sp>
          <p:nvSpPr>
            <p:cNvPr id="192" name="Freeform 190"/>
            <p:cNvSpPr/>
            <p:nvPr/>
          </p:nvSpPr>
          <p:spPr bwMode="auto">
            <a:xfrm>
              <a:off x="3554850" y="3249484"/>
              <a:ext cx="30604" cy="32215"/>
            </a:xfrm>
            <a:custGeom>
              <a:avLst/>
              <a:gdLst>
                <a:gd name="T0" fmla="*/ 6 w 9"/>
                <a:gd name="T1" fmla="*/ 0 h 9"/>
                <a:gd name="T2" fmla="*/ 1 w 9"/>
                <a:gd name="T3" fmla="*/ 1 h 9"/>
                <a:gd name="T4" fmla="*/ 0 w 9"/>
                <a:gd name="T5" fmla="*/ 3 h 9"/>
                <a:gd name="T6" fmla="*/ 0 w 9"/>
                <a:gd name="T7" fmla="*/ 8 h 9"/>
                <a:gd name="T8" fmla="*/ 2 w 9"/>
                <a:gd name="T9" fmla="*/ 9 h 9"/>
                <a:gd name="T10" fmla="*/ 7 w 9"/>
                <a:gd name="T11" fmla="*/ 9 h 9"/>
                <a:gd name="T12" fmla="*/ 9 w 9"/>
                <a:gd name="T13" fmla="*/ 7 h 9"/>
                <a:gd name="T14" fmla="*/ 8 w 9"/>
                <a:gd name="T15" fmla="*/ 2 h 9"/>
                <a:gd name="T16" fmla="*/ 6 w 9"/>
                <a:gd name="T17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" h="9">
                  <a:moveTo>
                    <a:pt x="6" y="0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0" y="1"/>
                    <a:pt x="0" y="2"/>
                    <a:pt x="0" y="3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9"/>
                    <a:pt x="1" y="9"/>
                    <a:pt x="2" y="9"/>
                  </a:cubicBezTo>
                  <a:cubicBezTo>
                    <a:pt x="7" y="9"/>
                    <a:pt x="7" y="9"/>
                    <a:pt x="7" y="9"/>
                  </a:cubicBezTo>
                  <a:cubicBezTo>
                    <a:pt x="8" y="9"/>
                    <a:pt x="9" y="8"/>
                    <a:pt x="9" y="7"/>
                  </a:cubicBezTo>
                  <a:cubicBezTo>
                    <a:pt x="8" y="2"/>
                    <a:pt x="8" y="2"/>
                    <a:pt x="8" y="2"/>
                  </a:cubicBezTo>
                  <a:cubicBezTo>
                    <a:pt x="8" y="1"/>
                    <a:pt x="7" y="0"/>
                    <a:pt x="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/>
            </a:p>
          </p:txBody>
        </p:sp>
        <p:sp>
          <p:nvSpPr>
            <p:cNvPr id="193" name="Freeform 191"/>
            <p:cNvSpPr/>
            <p:nvPr/>
          </p:nvSpPr>
          <p:spPr bwMode="auto">
            <a:xfrm>
              <a:off x="3593507" y="3246263"/>
              <a:ext cx="30604" cy="32215"/>
            </a:xfrm>
            <a:custGeom>
              <a:avLst/>
              <a:gdLst>
                <a:gd name="T0" fmla="*/ 6 w 9"/>
                <a:gd name="T1" fmla="*/ 0 h 9"/>
                <a:gd name="T2" fmla="*/ 1 w 9"/>
                <a:gd name="T3" fmla="*/ 1 h 9"/>
                <a:gd name="T4" fmla="*/ 0 w 9"/>
                <a:gd name="T5" fmla="*/ 3 h 9"/>
                <a:gd name="T6" fmla="*/ 0 w 9"/>
                <a:gd name="T7" fmla="*/ 7 h 9"/>
                <a:gd name="T8" fmla="*/ 2 w 9"/>
                <a:gd name="T9" fmla="*/ 9 h 9"/>
                <a:gd name="T10" fmla="*/ 7 w 9"/>
                <a:gd name="T11" fmla="*/ 8 h 9"/>
                <a:gd name="T12" fmla="*/ 9 w 9"/>
                <a:gd name="T13" fmla="*/ 6 h 9"/>
                <a:gd name="T14" fmla="*/ 8 w 9"/>
                <a:gd name="T15" fmla="*/ 2 h 9"/>
                <a:gd name="T16" fmla="*/ 6 w 9"/>
                <a:gd name="T17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" h="9">
                  <a:moveTo>
                    <a:pt x="6" y="0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0" y="1"/>
                    <a:pt x="0" y="2"/>
                    <a:pt x="0" y="3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8"/>
                    <a:pt x="1" y="9"/>
                    <a:pt x="2" y="9"/>
                  </a:cubicBezTo>
                  <a:cubicBezTo>
                    <a:pt x="7" y="8"/>
                    <a:pt x="7" y="8"/>
                    <a:pt x="7" y="8"/>
                  </a:cubicBezTo>
                  <a:cubicBezTo>
                    <a:pt x="8" y="8"/>
                    <a:pt x="9" y="7"/>
                    <a:pt x="9" y="6"/>
                  </a:cubicBezTo>
                  <a:cubicBezTo>
                    <a:pt x="8" y="2"/>
                    <a:pt x="8" y="2"/>
                    <a:pt x="8" y="2"/>
                  </a:cubicBezTo>
                  <a:cubicBezTo>
                    <a:pt x="8" y="1"/>
                    <a:pt x="7" y="0"/>
                    <a:pt x="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/>
            </a:p>
          </p:txBody>
        </p:sp>
        <p:sp>
          <p:nvSpPr>
            <p:cNvPr id="194" name="Freeform 192"/>
            <p:cNvSpPr/>
            <p:nvPr/>
          </p:nvSpPr>
          <p:spPr bwMode="auto">
            <a:xfrm>
              <a:off x="3519414" y="3291363"/>
              <a:ext cx="32215" cy="32215"/>
            </a:xfrm>
            <a:custGeom>
              <a:avLst/>
              <a:gdLst>
                <a:gd name="T0" fmla="*/ 6 w 9"/>
                <a:gd name="T1" fmla="*/ 0 h 9"/>
                <a:gd name="T2" fmla="*/ 2 w 9"/>
                <a:gd name="T3" fmla="*/ 1 h 9"/>
                <a:gd name="T4" fmla="*/ 0 w 9"/>
                <a:gd name="T5" fmla="*/ 3 h 9"/>
                <a:gd name="T6" fmla="*/ 1 w 9"/>
                <a:gd name="T7" fmla="*/ 8 h 9"/>
                <a:gd name="T8" fmla="*/ 3 w 9"/>
                <a:gd name="T9" fmla="*/ 9 h 9"/>
                <a:gd name="T10" fmla="*/ 7 w 9"/>
                <a:gd name="T11" fmla="*/ 9 h 9"/>
                <a:gd name="T12" fmla="*/ 9 w 9"/>
                <a:gd name="T13" fmla="*/ 6 h 9"/>
                <a:gd name="T14" fmla="*/ 8 w 9"/>
                <a:gd name="T15" fmla="*/ 2 h 9"/>
                <a:gd name="T16" fmla="*/ 6 w 9"/>
                <a:gd name="T17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" h="9">
                  <a:moveTo>
                    <a:pt x="6" y="0"/>
                  </a:moveTo>
                  <a:cubicBezTo>
                    <a:pt x="2" y="1"/>
                    <a:pt x="2" y="1"/>
                    <a:pt x="2" y="1"/>
                  </a:cubicBezTo>
                  <a:cubicBezTo>
                    <a:pt x="1" y="1"/>
                    <a:pt x="0" y="2"/>
                    <a:pt x="0" y="3"/>
                  </a:cubicBezTo>
                  <a:cubicBezTo>
                    <a:pt x="1" y="8"/>
                    <a:pt x="1" y="8"/>
                    <a:pt x="1" y="8"/>
                  </a:cubicBezTo>
                  <a:cubicBezTo>
                    <a:pt x="1" y="9"/>
                    <a:pt x="2" y="9"/>
                    <a:pt x="3" y="9"/>
                  </a:cubicBezTo>
                  <a:cubicBezTo>
                    <a:pt x="7" y="9"/>
                    <a:pt x="7" y="9"/>
                    <a:pt x="7" y="9"/>
                  </a:cubicBezTo>
                  <a:cubicBezTo>
                    <a:pt x="8" y="8"/>
                    <a:pt x="9" y="7"/>
                    <a:pt x="9" y="6"/>
                  </a:cubicBezTo>
                  <a:cubicBezTo>
                    <a:pt x="8" y="2"/>
                    <a:pt x="8" y="2"/>
                    <a:pt x="8" y="2"/>
                  </a:cubicBezTo>
                  <a:cubicBezTo>
                    <a:pt x="8" y="1"/>
                    <a:pt x="7" y="0"/>
                    <a:pt x="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/>
            </a:p>
          </p:txBody>
        </p:sp>
        <p:sp>
          <p:nvSpPr>
            <p:cNvPr id="195" name="Freeform 193"/>
            <p:cNvSpPr/>
            <p:nvPr/>
          </p:nvSpPr>
          <p:spPr bwMode="auto">
            <a:xfrm>
              <a:off x="3558071" y="3288143"/>
              <a:ext cx="32215" cy="30604"/>
            </a:xfrm>
            <a:custGeom>
              <a:avLst/>
              <a:gdLst>
                <a:gd name="T0" fmla="*/ 6 w 9"/>
                <a:gd name="T1" fmla="*/ 0 h 9"/>
                <a:gd name="T2" fmla="*/ 2 w 9"/>
                <a:gd name="T3" fmla="*/ 0 h 9"/>
                <a:gd name="T4" fmla="*/ 0 w 9"/>
                <a:gd name="T5" fmla="*/ 2 h 9"/>
                <a:gd name="T6" fmla="*/ 1 w 9"/>
                <a:gd name="T7" fmla="*/ 7 h 9"/>
                <a:gd name="T8" fmla="*/ 3 w 9"/>
                <a:gd name="T9" fmla="*/ 9 h 9"/>
                <a:gd name="T10" fmla="*/ 7 w 9"/>
                <a:gd name="T11" fmla="*/ 8 h 9"/>
                <a:gd name="T12" fmla="*/ 9 w 9"/>
                <a:gd name="T13" fmla="*/ 6 h 9"/>
                <a:gd name="T14" fmla="*/ 8 w 9"/>
                <a:gd name="T15" fmla="*/ 1 h 9"/>
                <a:gd name="T16" fmla="*/ 6 w 9"/>
                <a:gd name="T17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" h="9">
                  <a:moveTo>
                    <a:pt x="6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1" y="1"/>
                    <a:pt x="0" y="1"/>
                    <a:pt x="0" y="2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1" y="8"/>
                    <a:pt x="2" y="9"/>
                    <a:pt x="3" y="9"/>
                  </a:cubicBezTo>
                  <a:cubicBezTo>
                    <a:pt x="7" y="8"/>
                    <a:pt x="7" y="8"/>
                    <a:pt x="7" y="8"/>
                  </a:cubicBezTo>
                  <a:cubicBezTo>
                    <a:pt x="8" y="8"/>
                    <a:pt x="9" y="7"/>
                    <a:pt x="9" y="6"/>
                  </a:cubicBezTo>
                  <a:cubicBezTo>
                    <a:pt x="8" y="1"/>
                    <a:pt x="8" y="1"/>
                    <a:pt x="8" y="1"/>
                  </a:cubicBezTo>
                  <a:cubicBezTo>
                    <a:pt x="8" y="0"/>
                    <a:pt x="7" y="0"/>
                    <a:pt x="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/>
            </a:p>
          </p:txBody>
        </p:sp>
        <p:sp>
          <p:nvSpPr>
            <p:cNvPr id="196" name="Freeform 194"/>
            <p:cNvSpPr/>
            <p:nvPr/>
          </p:nvSpPr>
          <p:spPr bwMode="auto">
            <a:xfrm>
              <a:off x="3596728" y="3281699"/>
              <a:ext cx="30604" cy="33826"/>
            </a:xfrm>
            <a:custGeom>
              <a:avLst/>
              <a:gdLst>
                <a:gd name="T0" fmla="*/ 6 w 9"/>
                <a:gd name="T1" fmla="*/ 0 h 10"/>
                <a:gd name="T2" fmla="*/ 2 w 9"/>
                <a:gd name="T3" fmla="*/ 1 h 10"/>
                <a:gd name="T4" fmla="*/ 0 w 9"/>
                <a:gd name="T5" fmla="*/ 3 h 10"/>
                <a:gd name="T6" fmla="*/ 1 w 9"/>
                <a:gd name="T7" fmla="*/ 8 h 10"/>
                <a:gd name="T8" fmla="*/ 3 w 9"/>
                <a:gd name="T9" fmla="*/ 9 h 10"/>
                <a:gd name="T10" fmla="*/ 7 w 9"/>
                <a:gd name="T11" fmla="*/ 9 h 10"/>
                <a:gd name="T12" fmla="*/ 9 w 9"/>
                <a:gd name="T13" fmla="*/ 7 h 10"/>
                <a:gd name="T14" fmla="*/ 8 w 9"/>
                <a:gd name="T15" fmla="*/ 2 h 10"/>
                <a:gd name="T16" fmla="*/ 6 w 9"/>
                <a:gd name="T17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" h="10">
                  <a:moveTo>
                    <a:pt x="6" y="0"/>
                  </a:moveTo>
                  <a:cubicBezTo>
                    <a:pt x="2" y="1"/>
                    <a:pt x="2" y="1"/>
                    <a:pt x="2" y="1"/>
                  </a:cubicBezTo>
                  <a:cubicBezTo>
                    <a:pt x="1" y="1"/>
                    <a:pt x="0" y="2"/>
                    <a:pt x="0" y="3"/>
                  </a:cubicBezTo>
                  <a:cubicBezTo>
                    <a:pt x="1" y="8"/>
                    <a:pt x="1" y="8"/>
                    <a:pt x="1" y="8"/>
                  </a:cubicBezTo>
                  <a:cubicBezTo>
                    <a:pt x="1" y="9"/>
                    <a:pt x="2" y="10"/>
                    <a:pt x="3" y="9"/>
                  </a:cubicBezTo>
                  <a:cubicBezTo>
                    <a:pt x="7" y="9"/>
                    <a:pt x="7" y="9"/>
                    <a:pt x="7" y="9"/>
                  </a:cubicBezTo>
                  <a:cubicBezTo>
                    <a:pt x="8" y="9"/>
                    <a:pt x="9" y="8"/>
                    <a:pt x="9" y="7"/>
                  </a:cubicBezTo>
                  <a:cubicBezTo>
                    <a:pt x="8" y="2"/>
                    <a:pt x="8" y="2"/>
                    <a:pt x="8" y="2"/>
                  </a:cubicBezTo>
                  <a:cubicBezTo>
                    <a:pt x="8" y="1"/>
                    <a:pt x="7" y="0"/>
                    <a:pt x="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/>
            </a:p>
          </p:txBody>
        </p:sp>
        <p:sp>
          <p:nvSpPr>
            <p:cNvPr id="197" name="Freeform 195"/>
            <p:cNvSpPr/>
            <p:nvPr/>
          </p:nvSpPr>
          <p:spPr bwMode="auto">
            <a:xfrm>
              <a:off x="3522635" y="3330021"/>
              <a:ext cx="32215" cy="30604"/>
            </a:xfrm>
            <a:custGeom>
              <a:avLst/>
              <a:gdLst>
                <a:gd name="T0" fmla="*/ 7 w 9"/>
                <a:gd name="T1" fmla="*/ 0 h 9"/>
                <a:gd name="T2" fmla="*/ 2 w 9"/>
                <a:gd name="T3" fmla="*/ 0 h 9"/>
                <a:gd name="T4" fmla="*/ 0 w 9"/>
                <a:gd name="T5" fmla="*/ 2 h 9"/>
                <a:gd name="T6" fmla="*/ 1 w 9"/>
                <a:gd name="T7" fmla="*/ 7 h 9"/>
                <a:gd name="T8" fmla="*/ 3 w 9"/>
                <a:gd name="T9" fmla="*/ 9 h 9"/>
                <a:gd name="T10" fmla="*/ 8 w 9"/>
                <a:gd name="T11" fmla="*/ 8 h 9"/>
                <a:gd name="T12" fmla="*/ 9 w 9"/>
                <a:gd name="T13" fmla="*/ 6 h 9"/>
                <a:gd name="T14" fmla="*/ 9 w 9"/>
                <a:gd name="T15" fmla="*/ 1 h 9"/>
                <a:gd name="T16" fmla="*/ 7 w 9"/>
                <a:gd name="T17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" h="9">
                  <a:moveTo>
                    <a:pt x="7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1" y="8"/>
                    <a:pt x="2" y="9"/>
                    <a:pt x="3" y="9"/>
                  </a:cubicBezTo>
                  <a:cubicBezTo>
                    <a:pt x="8" y="8"/>
                    <a:pt x="8" y="8"/>
                    <a:pt x="8" y="8"/>
                  </a:cubicBezTo>
                  <a:cubicBezTo>
                    <a:pt x="9" y="8"/>
                    <a:pt x="9" y="7"/>
                    <a:pt x="9" y="6"/>
                  </a:cubicBezTo>
                  <a:cubicBezTo>
                    <a:pt x="9" y="1"/>
                    <a:pt x="9" y="1"/>
                    <a:pt x="9" y="1"/>
                  </a:cubicBezTo>
                  <a:cubicBezTo>
                    <a:pt x="9" y="0"/>
                    <a:pt x="8" y="0"/>
                    <a:pt x="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/>
            </a:p>
          </p:txBody>
        </p:sp>
        <p:sp>
          <p:nvSpPr>
            <p:cNvPr id="198" name="Freeform 196"/>
            <p:cNvSpPr/>
            <p:nvPr/>
          </p:nvSpPr>
          <p:spPr bwMode="auto">
            <a:xfrm>
              <a:off x="3561292" y="3323579"/>
              <a:ext cx="32215" cy="30604"/>
            </a:xfrm>
            <a:custGeom>
              <a:avLst/>
              <a:gdLst>
                <a:gd name="T0" fmla="*/ 7 w 9"/>
                <a:gd name="T1" fmla="*/ 0 h 9"/>
                <a:gd name="T2" fmla="*/ 2 w 9"/>
                <a:gd name="T3" fmla="*/ 1 h 9"/>
                <a:gd name="T4" fmla="*/ 0 w 9"/>
                <a:gd name="T5" fmla="*/ 3 h 9"/>
                <a:gd name="T6" fmla="*/ 1 w 9"/>
                <a:gd name="T7" fmla="*/ 8 h 9"/>
                <a:gd name="T8" fmla="*/ 3 w 9"/>
                <a:gd name="T9" fmla="*/ 9 h 9"/>
                <a:gd name="T10" fmla="*/ 8 w 9"/>
                <a:gd name="T11" fmla="*/ 9 h 9"/>
                <a:gd name="T12" fmla="*/ 9 w 9"/>
                <a:gd name="T13" fmla="*/ 7 h 9"/>
                <a:gd name="T14" fmla="*/ 9 w 9"/>
                <a:gd name="T15" fmla="*/ 2 h 9"/>
                <a:gd name="T16" fmla="*/ 7 w 9"/>
                <a:gd name="T17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" h="9">
                  <a:moveTo>
                    <a:pt x="7" y="0"/>
                  </a:moveTo>
                  <a:cubicBezTo>
                    <a:pt x="2" y="1"/>
                    <a:pt x="2" y="1"/>
                    <a:pt x="2" y="1"/>
                  </a:cubicBezTo>
                  <a:cubicBezTo>
                    <a:pt x="1" y="1"/>
                    <a:pt x="0" y="2"/>
                    <a:pt x="0" y="3"/>
                  </a:cubicBezTo>
                  <a:cubicBezTo>
                    <a:pt x="1" y="8"/>
                    <a:pt x="1" y="8"/>
                    <a:pt x="1" y="8"/>
                  </a:cubicBezTo>
                  <a:cubicBezTo>
                    <a:pt x="1" y="9"/>
                    <a:pt x="2" y="9"/>
                    <a:pt x="3" y="9"/>
                  </a:cubicBezTo>
                  <a:cubicBezTo>
                    <a:pt x="8" y="9"/>
                    <a:pt x="8" y="9"/>
                    <a:pt x="8" y="9"/>
                  </a:cubicBezTo>
                  <a:cubicBezTo>
                    <a:pt x="9" y="8"/>
                    <a:pt x="9" y="8"/>
                    <a:pt x="9" y="7"/>
                  </a:cubicBezTo>
                  <a:cubicBezTo>
                    <a:pt x="9" y="2"/>
                    <a:pt x="9" y="2"/>
                    <a:pt x="9" y="2"/>
                  </a:cubicBezTo>
                  <a:cubicBezTo>
                    <a:pt x="9" y="1"/>
                    <a:pt x="8" y="0"/>
                    <a:pt x="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/>
            </a:p>
          </p:txBody>
        </p:sp>
        <p:sp>
          <p:nvSpPr>
            <p:cNvPr id="199" name="Freeform 197"/>
            <p:cNvSpPr/>
            <p:nvPr/>
          </p:nvSpPr>
          <p:spPr bwMode="auto">
            <a:xfrm>
              <a:off x="3599949" y="3318745"/>
              <a:ext cx="30604" cy="32215"/>
            </a:xfrm>
            <a:custGeom>
              <a:avLst/>
              <a:gdLst>
                <a:gd name="T0" fmla="*/ 7 w 9"/>
                <a:gd name="T1" fmla="*/ 0 h 9"/>
                <a:gd name="T2" fmla="*/ 2 w 9"/>
                <a:gd name="T3" fmla="*/ 1 h 9"/>
                <a:gd name="T4" fmla="*/ 0 w 9"/>
                <a:gd name="T5" fmla="*/ 3 h 9"/>
                <a:gd name="T6" fmla="*/ 1 w 9"/>
                <a:gd name="T7" fmla="*/ 7 h 9"/>
                <a:gd name="T8" fmla="*/ 3 w 9"/>
                <a:gd name="T9" fmla="*/ 9 h 9"/>
                <a:gd name="T10" fmla="*/ 8 w 9"/>
                <a:gd name="T11" fmla="*/ 8 h 9"/>
                <a:gd name="T12" fmla="*/ 9 w 9"/>
                <a:gd name="T13" fmla="*/ 6 h 9"/>
                <a:gd name="T14" fmla="*/ 9 w 9"/>
                <a:gd name="T15" fmla="*/ 1 h 9"/>
                <a:gd name="T16" fmla="*/ 7 w 9"/>
                <a:gd name="T17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" h="9">
                  <a:moveTo>
                    <a:pt x="7" y="0"/>
                  </a:moveTo>
                  <a:cubicBezTo>
                    <a:pt x="2" y="1"/>
                    <a:pt x="2" y="1"/>
                    <a:pt x="2" y="1"/>
                  </a:cubicBezTo>
                  <a:cubicBezTo>
                    <a:pt x="1" y="1"/>
                    <a:pt x="0" y="2"/>
                    <a:pt x="0" y="3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1" y="8"/>
                    <a:pt x="2" y="9"/>
                    <a:pt x="3" y="9"/>
                  </a:cubicBezTo>
                  <a:cubicBezTo>
                    <a:pt x="8" y="8"/>
                    <a:pt x="8" y="8"/>
                    <a:pt x="8" y="8"/>
                  </a:cubicBezTo>
                  <a:cubicBezTo>
                    <a:pt x="9" y="8"/>
                    <a:pt x="9" y="7"/>
                    <a:pt x="9" y="6"/>
                  </a:cubicBezTo>
                  <a:cubicBezTo>
                    <a:pt x="9" y="1"/>
                    <a:pt x="9" y="1"/>
                    <a:pt x="9" y="1"/>
                  </a:cubicBezTo>
                  <a:cubicBezTo>
                    <a:pt x="9" y="0"/>
                    <a:pt x="8" y="0"/>
                    <a:pt x="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0" name="Freeform 198"/>
            <p:cNvSpPr/>
            <p:nvPr/>
          </p:nvSpPr>
          <p:spPr bwMode="auto">
            <a:xfrm>
              <a:off x="3506529" y="3168949"/>
              <a:ext cx="111139" cy="77314"/>
            </a:xfrm>
            <a:custGeom>
              <a:avLst/>
              <a:gdLst>
                <a:gd name="T0" fmla="*/ 4 w 32"/>
                <a:gd name="T1" fmla="*/ 22 h 22"/>
                <a:gd name="T2" fmla="*/ 31 w 32"/>
                <a:gd name="T3" fmla="*/ 19 h 22"/>
                <a:gd name="T4" fmla="*/ 32 w 32"/>
                <a:gd name="T5" fmla="*/ 17 h 22"/>
                <a:gd name="T6" fmla="*/ 30 w 32"/>
                <a:gd name="T7" fmla="*/ 1 h 22"/>
                <a:gd name="T8" fmla="*/ 28 w 32"/>
                <a:gd name="T9" fmla="*/ 0 h 22"/>
                <a:gd name="T10" fmla="*/ 2 w 32"/>
                <a:gd name="T11" fmla="*/ 3 h 22"/>
                <a:gd name="T12" fmla="*/ 0 w 32"/>
                <a:gd name="T13" fmla="*/ 5 h 22"/>
                <a:gd name="T14" fmla="*/ 2 w 32"/>
                <a:gd name="T15" fmla="*/ 21 h 22"/>
                <a:gd name="T16" fmla="*/ 4 w 32"/>
                <a:gd name="T17" fmla="*/ 22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2" h="22">
                  <a:moveTo>
                    <a:pt x="4" y="22"/>
                  </a:moveTo>
                  <a:cubicBezTo>
                    <a:pt x="31" y="19"/>
                    <a:pt x="31" y="19"/>
                    <a:pt x="31" y="19"/>
                  </a:cubicBezTo>
                  <a:cubicBezTo>
                    <a:pt x="32" y="19"/>
                    <a:pt x="32" y="18"/>
                    <a:pt x="32" y="17"/>
                  </a:cubicBezTo>
                  <a:cubicBezTo>
                    <a:pt x="30" y="1"/>
                    <a:pt x="30" y="1"/>
                    <a:pt x="30" y="1"/>
                  </a:cubicBezTo>
                  <a:cubicBezTo>
                    <a:pt x="30" y="0"/>
                    <a:pt x="29" y="0"/>
                    <a:pt x="28" y="0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1" y="3"/>
                    <a:pt x="0" y="4"/>
                    <a:pt x="0" y="5"/>
                  </a:cubicBezTo>
                  <a:cubicBezTo>
                    <a:pt x="2" y="21"/>
                    <a:pt x="2" y="21"/>
                    <a:pt x="2" y="21"/>
                  </a:cubicBezTo>
                  <a:cubicBezTo>
                    <a:pt x="2" y="22"/>
                    <a:pt x="3" y="22"/>
                    <a:pt x="4" y="2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1" name="Freeform 199"/>
            <p:cNvSpPr>
              <a:spLocks noEditPoints="1"/>
            </p:cNvSpPr>
            <p:nvPr/>
          </p:nvSpPr>
          <p:spPr bwMode="auto">
            <a:xfrm>
              <a:off x="3659547" y="3110964"/>
              <a:ext cx="183621" cy="260936"/>
            </a:xfrm>
            <a:custGeom>
              <a:avLst/>
              <a:gdLst>
                <a:gd name="T0" fmla="*/ 34 w 53"/>
                <a:gd name="T1" fmla="*/ 1 h 75"/>
                <a:gd name="T2" fmla="*/ 10 w 53"/>
                <a:gd name="T3" fmla="*/ 4 h 75"/>
                <a:gd name="T4" fmla="*/ 1 w 53"/>
                <a:gd name="T5" fmla="*/ 16 h 75"/>
                <a:gd name="T6" fmla="*/ 7 w 53"/>
                <a:gd name="T7" fmla="*/ 65 h 75"/>
                <a:gd name="T8" fmla="*/ 19 w 53"/>
                <a:gd name="T9" fmla="*/ 74 h 75"/>
                <a:gd name="T10" fmla="*/ 42 w 53"/>
                <a:gd name="T11" fmla="*/ 72 h 75"/>
                <a:gd name="T12" fmla="*/ 52 w 53"/>
                <a:gd name="T13" fmla="*/ 59 h 75"/>
                <a:gd name="T14" fmla="*/ 46 w 53"/>
                <a:gd name="T15" fmla="*/ 11 h 75"/>
                <a:gd name="T16" fmla="*/ 34 w 53"/>
                <a:gd name="T17" fmla="*/ 1 h 75"/>
                <a:gd name="T18" fmla="*/ 47 w 53"/>
                <a:gd name="T19" fmla="*/ 60 h 75"/>
                <a:gd name="T20" fmla="*/ 42 w 53"/>
                <a:gd name="T21" fmla="*/ 67 h 75"/>
                <a:gd name="T22" fmla="*/ 18 w 53"/>
                <a:gd name="T23" fmla="*/ 70 h 75"/>
                <a:gd name="T24" fmla="*/ 11 w 53"/>
                <a:gd name="T25" fmla="*/ 64 h 75"/>
                <a:gd name="T26" fmla="*/ 5 w 53"/>
                <a:gd name="T27" fmla="*/ 16 h 75"/>
                <a:gd name="T28" fmla="*/ 11 w 53"/>
                <a:gd name="T29" fmla="*/ 9 h 75"/>
                <a:gd name="T30" fmla="*/ 34 w 53"/>
                <a:gd name="T31" fmla="*/ 6 h 75"/>
                <a:gd name="T32" fmla="*/ 41 w 53"/>
                <a:gd name="T33" fmla="*/ 11 h 75"/>
                <a:gd name="T34" fmla="*/ 47 w 53"/>
                <a:gd name="T35" fmla="*/ 60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53" h="75">
                  <a:moveTo>
                    <a:pt x="34" y="1"/>
                  </a:moveTo>
                  <a:cubicBezTo>
                    <a:pt x="10" y="4"/>
                    <a:pt x="10" y="4"/>
                    <a:pt x="10" y="4"/>
                  </a:cubicBezTo>
                  <a:cubicBezTo>
                    <a:pt x="4" y="5"/>
                    <a:pt x="0" y="10"/>
                    <a:pt x="1" y="16"/>
                  </a:cubicBezTo>
                  <a:cubicBezTo>
                    <a:pt x="7" y="65"/>
                    <a:pt x="7" y="65"/>
                    <a:pt x="7" y="65"/>
                  </a:cubicBezTo>
                  <a:cubicBezTo>
                    <a:pt x="7" y="71"/>
                    <a:pt x="13" y="75"/>
                    <a:pt x="19" y="74"/>
                  </a:cubicBezTo>
                  <a:cubicBezTo>
                    <a:pt x="42" y="72"/>
                    <a:pt x="42" y="72"/>
                    <a:pt x="42" y="72"/>
                  </a:cubicBezTo>
                  <a:cubicBezTo>
                    <a:pt x="48" y="71"/>
                    <a:pt x="53" y="65"/>
                    <a:pt x="52" y="59"/>
                  </a:cubicBezTo>
                  <a:cubicBezTo>
                    <a:pt x="46" y="11"/>
                    <a:pt x="46" y="11"/>
                    <a:pt x="46" y="11"/>
                  </a:cubicBezTo>
                  <a:cubicBezTo>
                    <a:pt x="45" y="5"/>
                    <a:pt x="40" y="0"/>
                    <a:pt x="34" y="1"/>
                  </a:cubicBezTo>
                  <a:close/>
                  <a:moveTo>
                    <a:pt x="47" y="60"/>
                  </a:moveTo>
                  <a:cubicBezTo>
                    <a:pt x="47" y="63"/>
                    <a:pt x="45" y="66"/>
                    <a:pt x="42" y="67"/>
                  </a:cubicBezTo>
                  <a:cubicBezTo>
                    <a:pt x="18" y="70"/>
                    <a:pt x="18" y="70"/>
                    <a:pt x="18" y="70"/>
                  </a:cubicBezTo>
                  <a:cubicBezTo>
                    <a:pt x="15" y="70"/>
                    <a:pt x="12" y="68"/>
                    <a:pt x="11" y="64"/>
                  </a:cubicBezTo>
                  <a:cubicBezTo>
                    <a:pt x="5" y="16"/>
                    <a:pt x="5" y="16"/>
                    <a:pt x="5" y="16"/>
                  </a:cubicBezTo>
                  <a:cubicBezTo>
                    <a:pt x="5" y="12"/>
                    <a:pt x="7" y="9"/>
                    <a:pt x="11" y="9"/>
                  </a:cubicBezTo>
                  <a:cubicBezTo>
                    <a:pt x="34" y="6"/>
                    <a:pt x="34" y="6"/>
                    <a:pt x="34" y="6"/>
                  </a:cubicBezTo>
                  <a:cubicBezTo>
                    <a:pt x="38" y="6"/>
                    <a:pt x="41" y="8"/>
                    <a:pt x="41" y="11"/>
                  </a:cubicBezTo>
                  <a:lnTo>
                    <a:pt x="47" y="6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2" name="Freeform 200"/>
            <p:cNvSpPr/>
            <p:nvPr/>
          </p:nvSpPr>
          <p:spPr bwMode="auto">
            <a:xfrm>
              <a:off x="3743303" y="3305861"/>
              <a:ext cx="33825" cy="30604"/>
            </a:xfrm>
            <a:custGeom>
              <a:avLst/>
              <a:gdLst>
                <a:gd name="T0" fmla="*/ 7 w 10"/>
                <a:gd name="T1" fmla="*/ 0 h 9"/>
                <a:gd name="T2" fmla="*/ 2 w 10"/>
                <a:gd name="T3" fmla="*/ 0 h 9"/>
                <a:gd name="T4" fmla="*/ 0 w 10"/>
                <a:gd name="T5" fmla="*/ 3 h 9"/>
                <a:gd name="T6" fmla="*/ 1 w 10"/>
                <a:gd name="T7" fmla="*/ 7 h 9"/>
                <a:gd name="T8" fmla="*/ 3 w 10"/>
                <a:gd name="T9" fmla="*/ 9 h 9"/>
                <a:gd name="T10" fmla="*/ 8 w 10"/>
                <a:gd name="T11" fmla="*/ 8 h 9"/>
                <a:gd name="T12" fmla="*/ 9 w 10"/>
                <a:gd name="T13" fmla="*/ 6 h 9"/>
                <a:gd name="T14" fmla="*/ 9 w 10"/>
                <a:gd name="T15" fmla="*/ 1 h 9"/>
                <a:gd name="T16" fmla="*/ 7 w 10"/>
                <a:gd name="T17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" h="9">
                  <a:moveTo>
                    <a:pt x="7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1" y="1"/>
                    <a:pt x="0" y="2"/>
                    <a:pt x="0" y="3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1" y="8"/>
                    <a:pt x="2" y="9"/>
                    <a:pt x="3" y="9"/>
                  </a:cubicBezTo>
                  <a:cubicBezTo>
                    <a:pt x="8" y="8"/>
                    <a:pt x="8" y="8"/>
                    <a:pt x="8" y="8"/>
                  </a:cubicBezTo>
                  <a:cubicBezTo>
                    <a:pt x="9" y="8"/>
                    <a:pt x="10" y="7"/>
                    <a:pt x="9" y="6"/>
                  </a:cubicBezTo>
                  <a:cubicBezTo>
                    <a:pt x="9" y="1"/>
                    <a:pt x="9" y="1"/>
                    <a:pt x="9" y="1"/>
                  </a:cubicBezTo>
                  <a:cubicBezTo>
                    <a:pt x="9" y="0"/>
                    <a:pt x="8" y="0"/>
                    <a:pt x="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3" name="Freeform 201"/>
            <p:cNvSpPr/>
            <p:nvPr/>
          </p:nvSpPr>
          <p:spPr bwMode="auto">
            <a:xfrm>
              <a:off x="3686928" y="3144790"/>
              <a:ext cx="122415" cy="157850"/>
            </a:xfrm>
            <a:custGeom>
              <a:avLst/>
              <a:gdLst>
                <a:gd name="T0" fmla="*/ 28 w 35"/>
                <a:gd name="T1" fmla="*/ 0 h 45"/>
                <a:gd name="T2" fmla="*/ 2 w 35"/>
                <a:gd name="T3" fmla="*/ 4 h 45"/>
                <a:gd name="T4" fmla="*/ 0 w 35"/>
                <a:gd name="T5" fmla="*/ 6 h 45"/>
                <a:gd name="T6" fmla="*/ 5 w 35"/>
                <a:gd name="T7" fmla="*/ 43 h 45"/>
                <a:gd name="T8" fmla="*/ 7 w 35"/>
                <a:gd name="T9" fmla="*/ 45 h 45"/>
                <a:gd name="T10" fmla="*/ 33 w 35"/>
                <a:gd name="T11" fmla="*/ 41 h 45"/>
                <a:gd name="T12" fmla="*/ 35 w 35"/>
                <a:gd name="T13" fmla="*/ 39 h 45"/>
                <a:gd name="T14" fmla="*/ 30 w 35"/>
                <a:gd name="T15" fmla="*/ 2 h 45"/>
                <a:gd name="T16" fmla="*/ 28 w 35"/>
                <a:gd name="T17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5" h="45">
                  <a:moveTo>
                    <a:pt x="28" y="0"/>
                  </a:moveTo>
                  <a:cubicBezTo>
                    <a:pt x="2" y="4"/>
                    <a:pt x="2" y="4"/>
                    <a:pt x="2" y="4"/>
                  </a:cubicBezTo>
                  <a:cubicBezTo>
                    <a:pt x="1" y="4"/>
                    <a:pt x="0" y="5"/>
                    <a:pt x="0" y="6"/>
                  </a:cubicBezTo>
                  <a:cubicBezTo>
                    <a:pt x="5" y="43"/>
                    <a:pt x="5" y="43"/>
                    <a:pt x="5" y="43"/>
                  </a:cubicBezTo>
                  <a:cubicBezTo>
                    <a:pt x="5" y="44"/>
                    <a:pt x="6" y="45"/>
                    <a:pt x="7" y="45"/>
                  </a:cubicBezTo>
                  <a:cubicBezTo>
                    <a:pt x="33" y="41"/>
                    <a:pt x="33" y="41"/>
                    <a:pt x="33" y="41"/>
                  </a:cubicBezTo>
                  <a:cubicBezTo>
                    <a:pt x="34" y="41"/>
                    <a:pt x="35" y="40"/>
                    <a:pt x="35" y="39"/>
                  </a:cubicBezTo>
                  <a:cubicBezTo>
                    <a:pt x="30" y="2"/>
                    <a:pt x="30" y="2"/>
                    <a:pt x="30" y="2"/>
                  </a:cubicBezTo>
                  <a:cubicBezTo>
                    <a:pt x="30" y="1"/>
                    <a:pt x="29" y="0"/>
                    <a:pt x="2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4" name="Freeform 202"/>
            <p:cNvSpPr/>
            <p:nvPr/>
          </p:nvSpPr>
          <p:spPr bwMode="auto">
            <a:xfrm>
              <a:off x="491269" y="3009489"/>
              <a:ext cx="86979" cy="66040"/>
            </a:xfrm>
            <a:custGeom>
              <a:avLst/>
              <a:gdLst>
                <a:gd name="T0" fmla="*/ 12 w 25"/>
                <a:gd name="T1" fmla="*/ 18 h 19"/>
                <a:gd name="T2" fmla="*/ 16 w 25"/>
                <a:gd name="T3" fmla="*/ 17 h 19"/>
                <a:gd name="T4" fmla="*/ 24 w 25"/>
                <a:gd name="T5" fmla="*/ 16 h 19"/>
                <a:gd name="T6" fmla="*/ 25 w 25"/>
                <a:gd name="T7" fmla="*/ 2 h 19"/>
                <a:gd name="T8" fmla="*/ 22 w 25"/>
                <a:gd name="T9" fmla="*/ 0 h 19"/>
                <a:gd name="T10" fmla="*/ 14 w 25"/>
                <a:gd name="T11" fmla="*/ 1 h 19"/>
                <a:gd name="T12" fmla="*/ 10 w 25"/>
                <a:gd name="T13" fmla="*/ 2 h 19"/>
                <a:gd name="T14" fmla="*/ 2 w 25"/>
                <a:gd name="T15" fmla="*/ 3 h 19"/>
                <a:gd name="T16" fmla="*/ 0 w 25"/>
                <a:gd name="T17" fmla="*/ 5 h 19"/>
                <a:gd name="T18" fmla="*/ 5 w 25"/>
                <a:gd name="T19" fmla="*/ 19 h 19"/>
                <a:gd name="T20" fmla="*/ 12 w 25"/>
                <a:gd name="T21" fmla="*/ 18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5" h="19">
                  <a:moveTo>
                    <a:pt x="12" y="18"/>
                  </a:moveTo>
                  <a:cubicBezTo>
                    <a:pt x="16" y="17"/>
                    <a:pt x="16" y="17"/>
                    <a:pt x="16" y="17"/>
                  </a:cubicBezTo>
                  <a:cubicBezTo>
                    <a:pt x="24" y="16"/>
                    <a:pt x="24" y="16"/>
                    <a:pt x="24" y="16"/>
                  </a:cubicBezTo>
                  <a:cubicBezTo>
                    <a:pt x="25" y="2"/>
                    <a:pt x="25" y="2"/>
                    <a:pt x="25" y="2"/>
                  </a:cubicBezTo>
                  <a:cubicBezTo>
                    <a:pt x="25" y="2"/>
                    <a:pt x="25" y="0"/>
                    <a:pt x="22" y="0"/>
                  </a:cubicBezTo>
                  <a:cubicBezTo>
                    <a:pt x="21" y="0"/>
                    <a:pt x="18" y="1"/>
                    <a:pt x="14" y="1"/>
                  </a:cubicBezTo>
                  <a:cubicBezTo>
                    <a:pt x="12" y="2"/>
                    <a:pt x="10" y="2"/>
                    <a:pt x="10" y="2"/>
                  </a:cubicBezTo>
                  <a:cubicBezTo>
                    <a:pt x="7" y="2"/>
                    <a:pt x="3" y="3"/>
                    <a:pt x="2" y="3"/>
                  </a:cubicBezTo>
                  <a:cubicBezTo>
                    <a:pt x="0" y="3"/>
                    <a:pt x="0" y="5"/>
                    <a:pt x="0" y="5"/>
                  </a:cubicBezTo>
                  <a:cubicBezTo>
                    <a:pt x="5" y="19"/>
                    <a:pt x="5" y="19"/>
                    <a:pt x="5" y="19"/>
                  </a:cubicBezTo>
                  <a:lnTo>
                    <a:pt x="12" y="18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5" name="Freeform 203"/>
            <p:cNvSpPr/>
            <p:nvPr/>
          </p:nvSpPr>
          <p:spPr bwMode="auto">
            <a:xfrm>
              <a:off x="575025" y="3048145"/>
              <a:ext cx="82147" cy="59598"/>
            </a:xfrm>
            <a:custGeom>
              <a:avLst/>
              <a:gdLst>
                <a:gd name="T0" fmla="*/ 24 w 24"/>
                <a:gd name="T1" fmla="*/ 8 h 17"/>
                <a:gd name="T2" fmla="*/ 1 w 24"/>
                <a:gd name="T3" fmla="*/ 5 h 17"/>
                <a:gd name="T4" fmla="*/ 1 w 24"/>
                <a:gd name="T5" fmla="*/ 5 h 17"/>
                <a:gd name="T6" fmla="*/ 1 w 24"/>
                <a:gd name="T7" fmla="*/ 5 h 17"/>
                <a:gd name="T8" fmla="*/ 1 w 24"/>
                <a:gd name="T9" fmla="*/ 5 h 17"/>
                <a:gd name="T10" fmla="*/ 1 w 24"/>
                <a:gd name="T11" fmla="*/ 7 h 17"/>
                <a:gd name="T12" fmla="*/ 1 w 24"/>
                <a:gd name="T13" fmla="*/ 7 h 17"/>
                <a:gd name="T14" fmla="*/ 20 w 24"/>
                <a:gd name="T15" fmla="*/ 17 h 17"/>
                <a:gd name="T16" fmla="*/ 22 w 24"/>
                <a:gd name="T17" fmla="*/ 15 h 17"/>
                <a:gd name="T18" fmla="*/ 8 w 24"/>
                <a:gd name="T19" fmla="*/ 6 h 17"/>
                <a:gd name="T20" fmla="*/ 23 w 24"/>
                <a:gd name="T21" fmla="*/ 10 h 17"/>
                <a:gd name="T22" fmla="*/ 24 w 24"/>
                <a:gd name="T23" fmla="*/ 8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4" h="17">
                  <a:moveTo>
                    <a:pt x="24" y="8"/>
                  </a:moveTo>
                  <a:cubicBezTo>
                    <a:pt x="16" y="0"/>
                    <a:pt x="3" y="4"/>
                    <a:pt x="1" y="5"/>
                  </a:cubicBezTo>
                  <a:cubicBezTo>
                    <a:pt x="1" y="5"/>
                    <a:pt x="1" y="5"/>
                    <a:pt x="1" y="5"/>
                  </a:cubicBezTo>
                  <a:cubicBezTo>
                    <a:pt x="1" y="5"/>
                    <a:pt x="1" y="5"/>
                    <a:pt x="1" y="5"/>
                  </a:cubicBezTo>
                  <a:cubicBezTo>
                    <a:pt x="1" y="5"/>
                    <a:pt x="1" y="5"/>
                    <a:pt x="1" y="5"/>
                  </a:cubicBezTo>
                  <a:cubicBezTo>
                    <a:pt x="0" y="6"/>
                    <a:pt x="1" y="7"/>
                    <a:pt x="1" y="7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14" y="8"/>
                    <a:pt x="19" y="16"/>
                    <a:pt x="20" y="17"/>
                  </a:cubicBezTo>
                  <a:cubicBezTo>
                    <a:pt x="22" y="17"/>
                    <a:pt x="22" y="15"/>
                    <a:pt x="22" y="15"/>
                  </a:cubicBezTo>
                  <a:cubicBezTo>
                    <a:pt x="19" y="9"/>
                    <a:pt x="13" y="7"/>
                    <a:pt x="8" y="6"/>
                  </a:cubicBezTo>
                  <a:cubicBezTo>
                    <a:pt x="16" y="6"/>
                    <a:pt x="21" y="10"/>
                    <a:pt x="23" y="10"/>
                  </a:cubicBezTo>
                  <a:cubicBezTo>
                    <a:pt x="24" y="9"/>
                    <a:pt x="24" y="8"/>
                    <a:pt x="24" y="8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6" name="Freeform 204"/>
            <p:cNvSpPr/>
            <p:nvPr/>
          </p:nvSpPr>
          <p:spPr bwMode="auto">
            <a:xfrm>
              <a:off x="546033" y="3162507"/>
              <a:ext cx="14496" cy="27383"/>
            </a:xfrm>
            <a:custGeom>
              <a:avLst/>
              <a:gdLst>
                <a:gd name="T0" fmla="*/ 1 w 4"/>
                <a:gd name="T1" fmla="*/ 7 h 8"/>
                <a:gd name="T2" fmla="*/ 4 w 4"/>
                <a:gd name="T3" fmla="*/ 8 h 8"/>
                <a:gd name="T4" fmla="*/ 3 w 4"/>
                <a:gd name="T5" fmla="*/ 0 h 8"/>
                <a:gd name="T6" fmla="*/ 0 w 4"/>
                <a:gd name="T7" fmla="*/ 1 h 8"/>
                <a:gd name="T8" fmla="*/ 1 w 4"/>
                <a:gd name="T9" fmla="*/ 7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8">
                  <a:moveTo>
                    <a:pt x="1" y="7"/>
                  </a:moveTo>
                  <a:cubicBezTo>
                    <a:pt x="2" y="7"/>
                    <a:pt x="3" y="7"/>
                    <a:pt x="4" y="8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2" y="1"/>
                    <a:pt x="1" y="1"/>
                    <a:pt x="0" y="1"/>
                  </a:cubicBezTo>
                  <a:lnTo>
                    <a:pt x="1" y="7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7" name="Freeform 206"/>
            <p:cNvSpPr/>
            <p:nvPr/>
          </p:nvSpPr>
          <p:spPr bwMode="auto">
            <a:xfrm>
              <a:off x="554086" y="3204385"/>
              <a:ext cx="9665" cy="27383"/>
            </a:xfrm>
            <a:custGeom>
              <a:avLst/>
              <a:gdLst>
                <a:gd name="T0" fmla="*/ 1 w 3"/>
                <a:gd name="T1" fmla="*/ 8 h 8"/>
                <a:gd name="T2" fmla="*/ 3 w 3"/>
                <a:gd name="T3" fmla="*/ 7 h 8"/>
                <a:gd name="T4" fmla="*/ 3 w 3"/>
                <a:gd name="T5" fmla="*/ 1 h 8"/>
                <a:gd name="T6" fmla="*/ 0 w 3"/>
                <a:gd name="T7" fmla="*/ 0 h 8"/>
                <a:gd name="T8" fmla="*/ 1 w 3"/>
                <a:gd name="T9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8">
                  <a:moveTo>
                    <a:pt x="1" y="8"/>
                  </a:moveTo>
                  <a:cubicBezTo>
                    <a:pt x="2" y="8"/>
                    <a:pt x="3" y="8"/>
                    <a:pt x="3" y="7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2" y="1"/>
                    <a:pt x="1" y="1"/>
                    <a:pt x="0" y="0"/>
                  </a:cubicBezTo>
                  <a:lnTo>
                    <a:pt x="1" y="8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8" name="Freeform 207"/>
            <p:cNvSpPr>
              <a:spLocks noEditPoints="1"/>
            </p:cNvSpPr>
            <p:nvPr/>
          </p:nvSpPr>
          <p:spPr bwMode="auto">
            <a:xfrm>
              <a:off x="452610" y="3075528"/>
              <a:ext cx="212615" cy="243219"/>
            </a:xfrm>
            <a:custGeom>
              <a:avLst/>
              <a:gdLst>
                <a:gd name="T0" fmla="*/ 35 w 61"/>
                <a:gd name="T1" fmla="*/ 1 h 70"/>
                <a:gd name="T2" fmla="*/ 16 w 61"/>
                <a:gd name="T3" fmla="*/ 3 h 70"/>
                <a:gd name="T4" fmla="*/ 1 w 61"/>
                <a:gd name="T5" fmla="*/ 35 h 70"/>
                <a:gd name="T6" fmla="*/ 4 w 61"/>
                <a:gd name="T7" fmla="*/ 54 h 70"/>
                <a:gd name="T8" fmla="*/ 23 w 61"/>
                <a:gd name="T9" fmla="*/ 69 h 70"/>
                <a:gd name="T10" fmla="*/ 45 w 61"/>
                <a:gd name="T11" fmla="*/ 67 h 70"/>
                <a:gd name="T12" fmla="*/ 59 w 61"/>
                <a:gd name="T13" fmla="*/ 47 h 70"/>
                <a:gd name="T14" fmla="*/ 57 w 61"/>
                <a:gd name="T15" fmla="*/ 28 h 70"/>
                <a:gd name="T16" fmla="*/ 35 w 61"/>
                <a:gd name="T17" fmla="*/ 1 h 70"/>
                <a:gd name="T18" fmla="*/ 39 w 61"/>
                <a:gd name="T19" fmla="*/ 45 h 70"/>
                <a:gd name="T20" fmla="*/ 37 w 61"/>
                <a:gd name="T21" fmla="*/ 47 h 70"/>
                <a:gd name="T22" fmla="*/ 35 w 61"/>
                <a:gd name="T23" fmla="*/ 49 h 70"/>
                <a:gd name="T24" fmla="*/ 36 w 61"/>
                <a:gd name="T25" fmla="*/ 54 h 70"/>
                <a:gd name="T26" fmla="*/ 35 w 61"/>
                <a:gd name="T27" fmla="*/ 55 h 70"/>
                <a:gd name="T28" fmla="*/ 33 w 61"/>
                <a:gd name="T29" fmla="*/ 54 h 70"/>
                <a:gd name="T30" fmla="*/ 33 w 61"/>
                <a:gd name="T31" fmla="*/ 49 h 70"/>
                <a:gd name="T32" fmla="*/ 30 w 61"/>
                <a:gd name="T33" fmla="*/ 50 h 70"/>
                <a:gd name="T34" fmla="*/ 31 w 61"/>
                <a:gd name="T35" fmla="*/ 54 h 70"/>
                <a:gd name="T36" fmla="*/ 30 w 61"/>
                <a:gd name="T37" fmla="*/ 56 h 70"/>
                <a:gd name="T38" fmla="*/ 28 w 61"/>
                <a:gd name="T39" fmla="*/ 54 h 70"/>
                <a:gd name="T40" fmla="*/ 28 w 61"/>
                <a:gd name="T41" fmla="*/ 50 h 70"/>
                <a:gd name="T42" fmla="*/ 25 w 61"/>
                <a:gd name="T43" fmla="*/ 50 h 70"/>
                <a:gd name="T44" fmla="*/ 22 w 61"/>
                <a:gd name="T45" fmla="*/ 49 h 70"/>
                <a:gd name="T46" fmla="*/ 21 w 61"/>
                <a:gd name="T47" fmla="*/ 48 h 70"/>
                <a:gd name="T48" fmla="*/ 21 w 61"/>
                <a:gd name="T49" fmla="*/ 47 h 70"/>
                <a:gd name="T50" fmla="*/ 22 w 61"/>
                <a:gd name="T51" fmla="*/ 45 h 70"/>
                <a:gd name="T52" fmla="*/ 22 w 61"/>
                <a:gd name="T53" fmla="*/ 45 h 70"/>
                <a:gd name="T54" fmla="*/ 25 w 61"/>
                <a:gd name="T55" fmla="*/ 45 h 70"/>
                <a:gd name="T56" fmla="*/ 27 w 61"/>
                <a:gd name="T57" fmla="*/ 45 h 70"/>
                <a:gd name="T58" fmla="*/ 26 w 61"/>
                <a:gd name="T59" fmla="*/ 37 h 70"/>
                <a:gd name="T60" fmla="*/ 26 w 61"/>
                <a:gd name="T61" fmla="*/ 36 h 70"/>
                <a:gd name="T62" fmla="*/ 23 w 61"/>
                <a:gd name="T63" fmla="*/ 35 h 70"/>
                <a:gd name="T64" fmla="*/ 21 w 61"/>
                <a:gd name="T65" fmla="*/ 33 h 70"/>
                <a:gd name="T66" fmla="*/ 20 w 61"/>
                <a:gd name="T67" fmla="*/ 30 h 70"/>
                <a:gd name="T68" fmla="*/ 20 w 61"/>
                <a:gd name="T69" fmla="*/ 27 h 70"/>
                <a:gd name="T70" fmla="*/ 22 w 61"/>
                <a:gd name="T71" fmla="*/ 24 h 70"/>
                <a:gd name="T72" fmla="*/ 24 w 61"/>
                <a:gd name="T73" fmla="*/ 22 h 70"/>
                <a:gd name="T74" fmla="*/ 24 w 61"/>
                <a:gd name="T75" fmla="*/ 18 h 70"/>
                <a:gd name="T76" fmla="*/ 25 w 61"/>
                <a:gd name="T77" fmla="*/ 17 h 70"/>
                <a:gd name="T78" fmla="*/ 26 w 61"/>
                <a:gd name="T79" fmla="*/ 18 h 70"/>
                <a:gd name="T80" fmla="*/ 27 w 61"/>
                <a:gd name="T81" fmla="*/ 21 h 70"/>
                <a:gd name="T82" fmla="*/ 29 w 61"/>
                <a:gd name="T83" fmla="*/ 21 h 70"/>
                <a:gd name="T84" fmla="*/ 29 w 61"/>
                <a:gd name="T85" fmla="*/ 21 h 70"/>
                <a:gd name="T86" fmla="*/ 29 w 61"/>
                <a:gd name="T87" fmla="*/ 17 h 70"/>
                <a:gd name="T88" fmla="*/ 30 w 61"/>
                <a:gd name="T89" fmla="*/ 16 h 70"/>
                <a:gd name="T90" fmla="*/ 31 w 61"/>
                <a:gd name="T91" fmla="*/ 17 h 70"/>
                <a:gd name="T92" fmla="*/ 32 w 61"/>
                <a:gd name="T93" fmla="*/ 21 h 70"/>
                <a:gd name="T94" fmla="*/ 34 w 61"/>
                <a:gd name="T95" fmla="*/ 21 h 70"/>
                <a:gd name="T96" fmla="*/ 35 w 61"/>
                <a:gd name="T97" fmla="*/ 21 h 70"/>
                <a:gd name="T98" fmla="*/ 36 w 61"/>
                <a:gd name="T99" fmla="*/ 21 h 70"/>
                <a:gd name="T100" fmla="*/ 36 w 61"/>
                <a:gd name="T101" fmla="*/ 22 h 70"/>
                <a:gd name="T102" fmla="*/ 36 w 61"/>
                <a:gd name="T103" fmla="*/ 23 h 70"/>
                <a:gd name="T104" fmla="*/ 36 w 61"/>
                <a:gd name="T105" fmla="*/ 25 h 70"/>
                <a:gd name="T106" fmla="*/ 35 w 61"/>
                <a:gd name="T107" fmla="*/ 26 h 70"/>
                <a:gd name="T108" fmla="*/ 33 w 61"/>
                <a:gd name="T109" fmla="*/ 25 h 70"/>
                <a:gd name="T110" fmla="*/ 32 w 61"/>
                <a:gd name="T111" fmla="*/ 25 h 70"/>
                <a:gd name="T112" fmla="*/ 33 w 61"/>
                <a:gd name="T113" fmla="*/ 33 h 70"/>
                <a:gd name="T114" fmla="*/ 37 w 61"/>
                <a:gd name="T115" fmla="*/ 35 h 70"/>
                <a:gd name="T116" fmla="*/ 40 w 61"/>
                <a:gd name="T117" fmla="*/ 40 h 70"/>
                <a:gd name="T118" fmla="*/ 39 w 61"/>
                <a:gd name="T119" fmla="*/ 45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61" h="70">
                  <a:moveTo>
                    <a:pt x="35" y="1"/>
                  </a:moveTo>
                  <a:cubicBezTo>
                    <a:pt x="16" y="3"/>
                    <a:pt x="16" y="3"/>
                    <a:pt x="16" y="3"/>
                  </a:cubicBezTo>
                  <a:cubicBezTo>
                    <a:pt x="7" y="4"/>
                    <a:pt x="0" y="26"/>
                    <a:pt x="1" y="35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5" y="64"/>
                    <a:pt x="13" y="70"/>
                    <a:pt x="23" y="69"/>
                  </a:cubicBezTo>
                  <a:cubicBezTo>
                    <a:pt x="45" y="67"/>
                    <a:pt x="45" y="67"/>
                    <a:pt x="45" y="67"/>
                  </a:cubicBezTo>
                  <a:cubicBezTo>
                    <a:pt x="54" y="65"/>
                    <a:pt x="61" y="57"/>
                    <a:pt x="59" y="47"/>
                  </a:cubicBezTo>
                  <a:cubicBezTo>
                    <a:pt x="57" y="28"/>
                    <a:pt x="57" y="28"/>
                    <a:pt x="57" y="28"/>
                  </a:cubicBezTo>
                  <a:cubicBezTo>
                    <a:pt x="56" y="19"/>
                    <a:pt x="44" y="0"/>
                    <a:pt x="35" y="1"/>
                  </a:cubicBezTo>
                  <a:close/>
                  <a:moveTo>
                    <a:pt x="39" y="45"/>
                  </a:moveTo>
                  <a:cubicBezTo>
                    <a:pt x="39" y="46"/>
                    <a:pt x="38" y="47"/>
                    <a:pt x="37" y="47"/>
                  </a:cubicBezTo>
                  <a:cubicBezTo>
                    <a:pt x="37" y="48"/>
                    <a:pt x="36" y="48"/>
                    <a:pt x="35" y="49"/>
                  </a:cubicBezTo>
                  <a:cubicBezTo>
                    <a:pt x="36" y="54"/>
                    <a:pt x="36" y="54"/>
                    <a:pt x="36" y="54"/>
                  </a:cubicBezTo>
                  <a:cubicBezTo>
                    <a:pt x="36" y="54"/>
                    <a:pt x="36" y="55"/>
                    <a:pt x="35" y="55"/>
                  </a:cubicBezTo>
                  <a:cubicBezTo>
                    <a:pt x="34" y="55"/>
                    <a:pt x="34" y="55"/>
                    <a:pt x="33" y="54"/>
                  </a:cubicBezTo>
                  <a:cubicBezTo>
                    <a:pt x="33" y="49"/>
                    <a:pt x="33" y="49"/>
                    <a:pt x="33" y="49"/>
                  </a:cubicBezTo>
                  <a:cubicBezTo>
                    <a:pt x="32" y="50"/>
                    <a:pt x="31" y="50"/>
                    <a:pt x="30" y="50"/>
                  </a:cubicBezTo>
                  <a:cubicBezTo>
                    <a:pt x="31" y="54"/>
                    <a:pt x="31" y="54"/>
                    <a:pt x="31" y="54"/>
                  </a:cubicBezTo>
                  <a:cubicBezTo>
                    <a:pt x="31" y="55"/>
                    <a:pt x="30" y="56"/>
                    <a:pt x="30" y="56"/>
                  </a:cubicBezTo>
                  <a:cubicBezTo>
                    <a:pt x="29" y="56"/>
                    <a:pt x="28" y="55"/>
                    <a:pt x="28" y="54"/>
                  </a:cubicBezTo>
                  <a:cubicBezTo>
                    <a:pt x="28" y="50"/>
                    <a:pt x="28" y="50"/>
                    <a:pt x="28" y="50"/>
                  </a:cubicBezTo>
                  <a:cubicBezTo>
                    <a:pt x="27" y="50"/>
                    <a:pt x="26" y="50"/>
                    <a:pt x="25" y="50"/>
                  </a:cubicBezTo>
                  <a:cubicBezTo>
                    <a:pt x="23" y="50"/>
                    <a:pt x="22" y="50"/>
                    <a:pt x="22" y="49"/>
                  </a:cubicBezTo>
                  <a:cubicBezTo>
                    <a:pt x="21" y="49"/>
                    <a:pt x="21" y="49"/>
                    <a:pt x="21" y="48"/>
                  </a:cubicBezTo>
                  <a:cubicBezTo>
                    <a:pt x="21" y="48"/>
                    <a:pt x="21" y="47"/>
                    <a:pt x="21" y="47"/>
                  </a:cubicBezTo>
                  <a:cubicBezTo>
                    <a:pt x="21" y="46"/>
                    <a:pt x="21" y="46"/>
                    <a:pt x="22" y="45"/>
                  </a:cubicBezTo>
                  <a:cubicBezTo>
                    <a:pt x="22" y="45"/>
                    <a:pt x="22" y="45"/>
                    <a:pt x="22" y="45"/>
                  </a:cubicBezTo>
                  <a:cubicBezTo>
                    <a:pt x="23" y="45"/>
                    <a:pt x="24" y="45"/>
                    <a:pt x="25" y="45"/>
                  </a:cubicBezTo>
                  <a:cubicBezTo>
                    <a:pt x="26" y="45"/>
                    <a:pt x="26" y="45"/>
                    <a:pt x="27" y="45"/>
                  </a:cubicBezTo>
                  <a:cubicBezTo>
                    <a:pt x="26" y="37"/>
                    <a:pt x="26" y="37"/>
                    <a:pt x="26" y="37"/>
                  </a:cubicBezTo>
                  <a:cubicBezTo>
                    <a:pt x="26" y="36"/>
                    <a:pt x="26" y="36"/>
                    <a:pt x="26" y="36"/>
                  </a:cubicBezTo>
                  <a:cubicBezTo>
                    <a:pt x="25" y="36"/>
                    <a:pt x="24" y="36"/>
                    <a:pt x="23" y="35"/>
                  </a:cubicBezTo>
                  <a:cubicBezTo>
                    <a:pt x="22" y="34"/>
                    <a:pt x="22" y="34"/>
                    <a:pt x="21" y="33"/>
                  </a:cubicBezTo>
                  <a:cubicBezTo>
                    <a:pt x="20" y="32"/>
                    <a:pt x="20" y="31"/>
                    <a:pt x="20" y="30"/>
                  </a:cubicBezTo>
                  <a:cubicBezTo>
                    <a:pt x="20" y="29"/>
                    <a:pt x="20" y="28"/>
                    <a:pt x="20" y="27"/>
                  </a:cubicBezTo>
                  <a:cubicBezTo>
                    <a:pt x="20" y="26"/>
                    <a:pt x="21" y="25"/>
                    <a:pt x="22" y="24"/>
                  </a:cubicBezTo>
                  <a:cubicBezTo>
                    <a:pt x="22" y="23"/>
                    <a:pt x="23" y="23"/>
                    <a:pt x="24" y="22"/>
                  </a:cubicBezTo>
                  <a:cubicBezTo>
                    <a:pt x="24" y="18"/>
                    <a:pt x="24" y="18"/>
                    <a:pt x="24" y="18"/>
                  </a:cubicBezTo>
                  <a:cubicBezTo>
                    <a:pt x="24" y="17"/>
                    <a:pt x="24" y="17"/>
                    <a:pt x="25" y="17"/>
                  </a:cubicBezTo>
                  <a:cubicBezTo>
                    <a:pt x="26" y="17"/>
                    <a:pt x="26" y="17"/>
                    <a:pt x="26" y="18"/>
                  </a:cubicBezTo>
                  <a:cubicBezTo>
                    <a:pt x="27" y="21"/>
                    <a:pt x="27" y="21"/>
                    <a:pt x="27" y="21"/>
                  </a:cubicBezTo>
                  <a:cubicBezTo>
                    <a:pt x="28" y="21"/>
                    <a:pt x="28" y="21"/>
                    <a:pt x="29" y="21"/>
                  </a:cubicBezTo>
                  <a:cubicBezTo>
                    <a:pt x="29" y="21"/>
                    <a:pt x="29" y="21"/>
                    <a:pt x="29" y="21"/>
                  </a:cubicBezTo>
                  <a:cubicBezTo>
                    <a:pt x="29" y="17"/>
                    <a:pt x="29" y="17"/>
                    <a:pt x="29" y="17"/>
                  </a:cubicBezTo>
                  <a:cubicBezTo>
                    <a:pt x="29" y="17"/>
                    <a:pt x="29" y="16"/>
                    <a:pt x="30" y="16"/>
                  </a:cubicBezTo>
                  <a:cubicBezTo>
                    <a:pt x="31" y="16"/>
                    <a:pt x="31" y="16"/>
                    <a:pt x="31" y="17"/>
                  </a:cubicBezTo>
                  <a:cubicBezTo>
                    <a:pt x="32" y="21"/>
                    <a:pt x="32" y="21"/>
                    <a:pt x="32" y="21"/>
                  </a:cubicBezTo>
                  <a:cubicBezTo>
                    <a:pt x="33" y="21"/>
                    <a:pt x="33" y="21"/>
                    <a:pt x="34" y="21"/>
                  </a:cubicBezTo>
                  <a:cubicBezTo>
                    <a:pt x="34" y="21"/>
                    <a:pt x="35" y="21"/>
                    <a:pt x="35" y="21"/>
                  </a:cubicBezTo>
                  <a:cubicBezTo>
                    <a:pt x="35" y="21"/>
                    <a:pt x="36" y="21"/>
                    <a:pt x="36" y="21"/>
                  </a:cubicBezTo>
                  <a:cubicBezTo>
                    <a:pt x="36" y="21"/>
                    <a:pt x="36" y="21"/>
                    <a:pt x="36" y="22"/>
                  </a:cubicBezTo>
                  <a:cubicBezTo>
                    <a:pt x="36" y="22"/>
                    <a:pt x="36" y="23"/>
                    <a:pt x="36" y="23"/>
                  </a:cubicBezTo>
                  <a:cubicBezTo>
                    <a:pt x="36" y="24"/>
                    <a:pt x="36" y="25"/>
                    <a:pt x="36" y="25"/>
                  </a:cubicBezTo>
                  <a:cubicBezTo>
                    <a:pt x="36" y="25"/>
                    <a:pt x="36" y="26"/>
                    <a:pt x="35" y="26"/>
                  </a:cubicBezTo>
                  <a:cubicBezTo>
                    <a:pt x="35" y="26"/>
                    <a:pt x="34" y="25"/>
                    <a:pt x="33" y="25"/>
                  </a:cubicBezTo>
                  <a:cubicBezTo>
                    <a:pt x="33" y="25"/>
                    <a:pt x="33" y="25"/>
                    <a:pt x="32" y="25"/>
                  </a:cubicBezTo>
                  <a:cubicBezTo>
                    <a:pt x="33" y="33"/>
                    <a:pt x="33" y="33"/>
                    <a:pt x="33" y="33"/>
                  </a:cubicBezTo>
                  <a:cubicBezTo>
                    <a:pt x="35" y="34"/>
                    <a:pt x="36" y="35"/>
                    <a:pt x="37" y="35"/>
                  </a:cubicBezTo>
                  <a:cubicBezTo>
                    <a:pt x="39" y="37"/>
                    <a:pt x="40" y="38"/>
                    <a:pt x="40" y="40"/>
                  </a:cubicBezTo>
                  <a:cubicBezTo>
                    <a:pt x="40" y="42"/>
                    <a:pt x="40" y="43"/>
                    <a:pt x="39" y="45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9" name="Freeform 208"/>
            <p:cNvSpPr/>
            <p:nvPr/>
          </p:nvSpPr>
          <p:spPr bwMode="auto">
            <a:xfrm>
              <a:off x="4679131" y="2428020"/>
              <a:ext cx="86979" cy="66040"/>
            </a:xfrm>
            <a:custGeom>
              <a:avLst/>
              <a:gdLst>
                <a:gd name="T0" fmla="*/ 12 w 25"/>
                <a:gd name="T1" fmla="*/ 18 h 19"/>
                <a:gd name="T2" fmla="*/ 16 w 25"/>
                <a:gd name="T3" fmla="*/ 17 h 19"/>
                <a:gd name="T4" fmla="*/ 24 w 25"/>
                <a:gd name="T5" fmla="*/ 16 h 19"/>
                <a:gd name="T6" fmla="*/ 25 w 25"/>
                <a:gd name="T7" fmla="*/ 2 h 19"/>
                <a:gd name="T8" fmla="*/ 23 w 25"/>
                <a:gd name="T9" fmla="*/ 0 h 19"/>
                <a:gd name="T10" fmla="*/ 15 w 25"/>
                <a:gd name="T11" fmla="*/ 1 h 19"/>
                <a:gd name="T12" fmla="*/ 10 w 25"/>
                <a:gd name="T13" fmla="*/ 2 h 19"/>
                <a:gd name="T14" fmla="*/ 2 w 25"/>
                <a:gd name="T15" fmla="*/ 3 h 19"/>
                <a:gd name="T16" fmla="*/ 0 w 25"/>
                <a:gd name="T17" fmla="*/ 5 h 19"/>
                <a:gd name="T18" fmla="*/ 5 w 25"/>
                <a:gd name="T19" fmla="*/ 19 h 19"/>
                <a:gd name="T20" fmla="*/ 12 w 25"/>
                <a:gd name="T21" fmla="*/ 18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5" h="19">
                  <a:moveTo>
                    <a:pt x="12" y="18"/>
                  </a:moveTo>
                  <a:cubicBezTo>
                    <a:pt x="16" y="17"/>
                    <a:pt x="16" y="17"/>
                    <a:pt x="16" y="17"/>
                  </a:cubicBezTo>
                  <a:cubicBezTo>
                    <a:pt x="24" y="16"/>
                    <a:pt x="24" y="16"/>
                    <a:pt x="24" y="16"/>
                  </a:cubicBezTo>
                  <a:cubicBezTo>
                    <a:pt x="25" y="2"/>
                    <a:pt x="25" y="2"/>
                    <a:pt x="25" y="2"/>
                  </a:cubicBezTo>
                  <a:cubicBezTo>
                    <a:pt x="25" y="2"/>
                    <a:pt x="25" y="0"/>
                    <a:pt x="23" y="0"/>
                  </a:cubicBezTo>
                  <a:cubicBezTo>
                    <a:pt x="22" y="0"/>
                    <a:pt x="18" y="1"/>
                    <a:pt x="15" y="1"/>
                  </a:cubicBezTo>
                  <a:cubicBezTo>
                    <a:pt x="12" y="1"/>
                    <a:pt x="10" y="2"/>
                    <a:pt x="10" y="2"/>
                  </a:cubicBezTo>
                  <a:cubicBezTo>
                    <a:pt x="7" y="2"/>
                    <a:pt x="3" y="2"/>
                    <a:pt x="2" y="3"/>
                  </a:cubicBezTo>
                  <a:cubicBezTo>
                    <a:pt x="0" y="3"/>
                    <a:pt x="0" y="5"/>
                    <a:pt x="0" y="5"/>
                  </a:cubicBezTo>
                  <a:cubicBezTo>
                    <a:pt x="5" y="19"/>
                    <a:pt x="5" y="19"/>
                    <a:pt x="5" y="19"/>
                  </a:cubicBezTo>
                  <a:lnTo>
                    <a:pt x="12" y="18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/>
            </a:p>
          </p:txBody>
        </p:sp>
        <p:sp>
          <p:nvSpPr>
            <p:cNvPr id="210" name="Freeform 209"/>
            <p:cNvSpPr/>
            <p:nvPr/>
          </p:nvSpPr>
          <p:spPr bwMode="auto">
            <a:xfrm>
              <a:off x="4762887" y="2466676"/>
              <a:ext cx="86979" cy="57986"/>
            </a:xfrm>
            <a:custGeom>
              <a:avLst/>
              <a:gdLst>
                <a:gd name="T0" fmla="*/ 24 w 25"/>
                <a:gd name="T1" fmla="*/ 8 h 17"/>
                <a:gd name="T2" fmla="*/ 1 w 25"/>
                <a:gd name="T3" fmla="*/ 5 h 17"/>
                <a:gd name="T4" fmla="*/ 1 w 25"/>
                <a:gd name="T5" fmla="*/ 5 h 17"/>
                <a:gd name="T6" fmla="*/ 1 w 25"/>
                <a:gd name="T7" fmla="*/ 5 h 17"/>
                <a:gd name="T8" fmla="*/ 1 w 25"/>
                <a:gd name="T9" fmla="*/ 5 h 17"/>
                <a:gd name="T10" fmla="*/ 1 w 25"/>
                <a:gd name="T11" fmla="*/ 7 h 17"/>
                <a:gd name="T12" fmla="*/ 2 w 25"/>
                <a:gd name="T13" fmla="*/ 7 h 17"/>
                <a:gd name="T14" fmla="*/ 21 w 25"/>
                <a:gd name="T15" fmla="*/ 16 h 17"/>
                <a:gd name="T16" fmla="*/ 22 w 25"/>
                <a:gd name="T17" fmla="*/ 15 h 17"/>
                <a:gd name="T18" fmla="*/ 8 w 25"/>
                <a:gd name="T19" fmla="*/ 6 h 17"/>
                <a:gd name="T20" fmla="*/ 23 w 25"/>
                <a:gd name="T21" fmla="*/ 9 h 17"/>
                <a:gd name="T22" fmla="*/ 24 w 25"/>
                <a:gd name="T23" fmla="*/ 8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5" h="17">
                  <a:moveTo>
                    <a:pt x="24" y="8"/>
                  </a:moveTo>
                  <a:cubicBezTo>
                    <a:pt x="17" y="0"/>
                    <a:pt x="4" y="4"/>
                    <a:pt x="1" y="5"/>
                  </a:cubicBezTo>
                  <a:cubicBezTo>
                    <a:pt x="1" y="5"/>
                    <a:pt x="1" y="5"/>
                    <a:pt x="1" y="5"/>
                  </a:cubicBezTo>
                  <a:cubicBezTo>
                    <a:pt x="1" y="5"/>
                    <a:pt x="1" y="5"/>
                    <a:pt x="1" y="5"/>
                  </a:cubicBezTo>
                  <a:cubicBezTo>
                    <a:pt x="1" y="5"/>
                    <a:pt x="1" y="5"/>
                    <a:pt x="1" y="5"/>
                  </a:cubicBezTo>
                  <a:cubicBezTo>
                    <a:pt x="0" y="6"/>
                    <a:pt x="1" y="7"/>
                    <a:pt x="1" y="7"/>
                  </a:cubicBezTo>
                  <a:cubicBezTo>
                    <a:pt x="1" y="7"/>
                    <a:pt x="2" y="7"/>
                    <a:pt x="2" y="7"/>
                  </a:cubicBezTo>
                  <a:cubicBezTo>
                    <a:pt x="15" y="8"/>
                    <a:pt x="19" y="16"/>
                    <a:pt x="21" y="16"/>
                  </a:cubicBezTo>
                  <a:cubicBezTo>
                    <a:pt x="22" y="17"/>
                    <a:pt x="22" y="15"/>
                    <a:pt x="22" y="15"/>
                  </a:cubicBezTo>
                  <a:cubicBezTo>
                    <a:pt x="20" y="9"/>
                    <a:pt x="13" y="7"/>
                    <a:pt x="8" y="6"/>
                  </a:cubicBezTo>
                  <a:cubicBezTo>
                    <a:pt x="17" y="5"/>
                    <a:pt x="21" y="9"/>
                    <a:pt x="23" y="9"/>
                  </a:cubicBezTo>
                  <a:cubicBezTo>
                    <a:pt x="25" y="9"/>
                    <a:pt x="24" y="8"/>
                    <a:pt x="24" y="8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/>
            </a:p>
          </p:txBody>
        </p:sp>
        <p:sp>
          <p:nvSpPr>
            <p:cNvPr id="211" name="Freeform 210"/>
            <p:cNvSpPr/>
            <p:nvPr/>
          </p:nvSpPr>
          <p:spPr bwMode="auto">
            <a:xfrm>
              <a:off x="4738727" y="2581038"/>
              <a:ext cx="9665" cy="24162"/>
            </a:xfrm>
            <a:custGeom>
              <a:avLst/>
              <a:gdLst>
                <a:gd name="T0" fmla="*/ 0 w 3"/>
                <a:gd name="T1" fmla="*/ 7 h 7"/>
                <a:gd name="T2" fmla="*/ 3 w 3"/>
                <a:gd name="T3" fmla="*/ 7 h 7"/>
                <a:gd name="T4" fmla="*/ 2 w 3"/>
                <a:gd name="T5" fmla="*/ 0 h 7"/>
                <a:gd name="T6" fmla="*/ 0 w 3"/>
                <a:gd name="T7" fmla="*/ 1 h 7"/>
                <a:gd name="T8" fmla="*/ 0 w 3"/>
                <a:gd name="T9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7">
                  <a:moveTo>
                    <a:pt x="0" y="7"/>
                  </a:moveTo>
                  <a:cubicBezTo>
                    <a:pt x="1" y="7"/>
                    <a:pt x="2" y="7"/>
                    <a:pt x="3" y="7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1"/>
                    <a:pt x="0" y="1"/>
                  </a:cubicBezTo>
                  <a:lnTo>
                    <a:pt x="0" y="7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/>
            </a:p>
          </p:txBody>
        </p:sp>
        <p:sp>
          <p:nvSpPr>
            <p:cNvPr id="212" name="Freeform 211"/>
            <p:cNvSpPr/>
            <p:nvPr/>
          </p:nvSpPr>
          <p:spPr bwMode="auto">
            <a:xfrm>
              <a:off x="4741949" y="2622916"/>
              <a:ext cx="14496" cy="27383"/>
            </a:xfrm>
            <a:custGeom>
              <a:avLst/>
              <a:gdLst>
                <a:gd name="T0" fmla="*/ 1 w 4"/>
                <a:gd name="T1" fmla="*/ 8 h 8"/>
                <a:gd name="T2" fmla="*/ 4 w 4"/>
                <a:gd name="T3" fmla="*/ 7 h 8"/>
                <a:gd name="T4" fmla="*/ 3 w 4"/>
                <a:gd name="T5" fmla="*/ 1 h 8"/>
                <a:gd name="T6" fmla="*/ 0 w 4"/>
                <a:gd name="T7" fmla="*/ 0 h 8"/>
                <a:gd name="T8" fmla="*/ 1 w 4"/>
                <a:gd name="T9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8">
                  <a:moveTo>
                    <a:pt x="1" y="8"/>
                  </a:moveTo>
                  <a:cubicBezTo>
                    <a:pt x="2" y="8"/>
                    <a:pt x="3" y="8"/>
                    <a:pt x="4" y="7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2" y="1"/>
                    <a:pt x="1" y="0"/>
                    <a:pt x="0" y="0"/>
                  </a:cubicBezTo>
                  <a:lnTo>
                    <a:pt x="1" y="8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/>
            </a:p>
          </p:txBody>
        </p:sp>
        <p:sp>
          <p:nvSpPr>
            <p:cNvPr id="213" name="Freeform 212"/>
            <p:cNvSpPr>
              <a:spLocks noEditPoints="1"/>
            </p:cNvSpPr>
            <p:nvPr/>
          </p:nvSpPr>
          <p:spPr bwMode="auto">
            <a:xfrm>
              <a:off x="4640472" y="2490838"/>
              <a:ext cx="212615" cy="246440"/>
            </a:xfrm>
            <a:custGeom>
              <a:avLst/>
              <a:gdLst>
                <a:gd name="T0" fmla="*/ 35 w 61"/>
                <a:gd name="T1" fmla="*/ 2 h 71"/>
                <a:gd name="T2" fmla="*/ 17 w 61"/>
                <a:gd name="T3" fmla="*/ 4 h 71"/>
                <a:gd name="T4" fmla="*/ 2 w 61"/>
                <a:gd name="T5" fmla="*/ 36 h 71"/>
                <a:gd name="T6" fmla="*/ 4 w 61"/>
                <a:gd name="T7" fmla="*/ 55 h 71"/>
                <a:gd name="T8" fmla="*/ 23 w 61"/>
                <a:gd name="T9" fmla="*/ 70 h 71"/>
                <a:gd name="T10" fmla="*/ 45 w 61"/>
                <a:gd name="T11" fmla="*/ 67 h 71"/>
                <a:gd name="T12" fmla="*/ 60 w 61"/>
                <a:gd name="T13" fmla="*/ 48 h 71"/>
                <a:gd name="T14" fmla="*/ 57 w 61"/>
                <a:gd name="T15" fmla="*/ 29 h 71"/>
                <a:gd name="T16" fmla="*/ 35 w 61"/>
                <a:gd name="T17" fmla="*/ 2 h 71"/>
                <a:gd name="T18" fmla="*/ 40 w 61"/>
                <a:gd name="T19" fmla="*/ 45 h 71"/>
                <a:gd name="T20" fmla="*/ 38 w 61"/>
                <a:gd name="T21" fmla="*/ 48 h 71"/>
                <a:gd name="T22" fmla="*/ 36 w 61"/>
                <a:gd name="T23" fmla="*/ 49 h 71"/>
                <a:gd name="T24" fmla="*/ 36 w 61"/>
                <a:gd name="T25" fmla="*/ 54 h 71"/>
                <a:gd name="T26" fmla="*/ 35 w 61"/>
                <a:gd name="T27" fmla="*/ 56 h 71"/>
                <a:gd name="T28" fmla="*/ 34 w 61"/>
                <a:gd name="T29" fmla="*/ 55 h 71"/>
                <a:gd name="T30" fmla="*/ 33 w 61"/>
                <a:gd name="T31" fmla="*/ 50 h 71"/>
                <a:gd name="T32" fmla="*/ 31 w 61"/>
                <a:gd name="T33" fmla="*/ 51 h 71"/>
                <a:gd name="T34" fmla="*/ 31 w 61"/>
                <a:gd name="T35" fmla="*/ 55 h 71"/>
                <a:gd name="T36" fmla="*/ 30 w 61"/>
                <a:gd name="T37" fmla="*/ 56 h 71"/>
                <a:gd name="T38" fmla="*/ 29 w 61"/>
                <a:gd name="T39" fmla="*/ 55 h 71"/>
                <a:gd name="T40" fmla="*/ 28 w 61"/>
                <a:gd name="T41" fmla="*/ 51 h 71"/>
                <a:gd name="T42" fmla="*/ 25 w 61"/>
                <a:gd name="T43" fmla="*/ 51 h 71"/>
                <a:gd name="T44" fmla="*/ 22 w 61"/>
                <a:gd name="T45" fmla="*/ 50 h 71"/>
                <a:gd name="T46" fmla="*/ 22 w 61"/>
                <a:gd name="T47" fmla="*/ 49 h 71"/>
                <a:gd name="T48" fmla="*/ 22 w 61"/>
                <a:gd name="T49" fmla="*/ 48 h 71"/>
                <a:gd name="T50" fmla="*/ 22 w 61"/>
                <a:gd name="T51" fmla="*/ 46 h 71"/>
                <a:gd name="T52" fmla="*/ 22 w 61"/>
                <a:gd name="T53" fmla="*/ 46 h 71"/>
                <a:gd name="T54" fmla="*/ 25 w 61"/>
                <a:gd name="T55" fmla="*/ 46 h 71"/>
                <a:gd name="T56" fmla="*/ 28 w 61"/>
                <a:gd name="T57" fmla="*/ 46 h 71"/>
                <a:gd name="T58" fmla="*/ 26 w 61"/>
                <a:gd name="T59" fmla="*/ 37 h 71"/>
                <a:gd name="T60" fmla="*/ 26 w 61"/>
                <a:gd name="T61" fmla="*/ 37 h 71"/>
                <a:gd name="T62" fmla="*/ 23 w 61"/>
                <a:gd name="T63" fmla="*/ 36 h 71"/>
                <a:gd name="T64" fmla="*/ 21 w 61"/>
                <a:gd name="T65" fmla="*/ 34 h 71"/>
                <a:gd name="T66" fmla="*/ 20 w 61"/>
                <a:gd name="T67" fmla="*/ 30 h 71"/>
                <a:gd name="T68" fmla="*/ 20 w 61"/>
                <a:gd name="T69" fmla="*/ 28 h 71"/>
                <a:gd name="T70" fmla="*/ 22 w 61"/>
                <a:gd name="T71" fmla="*/ 25 h 71"/>
                <a:gd name="T72" fmla="*/ 25 w 61"/>
                <a:gd name="T73" fmla="*/ 23 h 71"/>
                <a:gd name="T74" fmla="*/ 24 w 61"/>
                <a:gd name="T75" fmla="*/ 19 h 71"/>
                <a:gd name="T76" fmla="*/ 25 w 61"/>
                <a:gd name="T77" fmla="*/ 18 h 71"/>
                <a:gd name="T78" fmla="*/ 27 w 61"/>
                <a:gd name="T79" fmla="*/ 19 h 71"/>
                <a:gd name="T80" fmla="*/ 27 w 61"/>
                <a:gd name="T81" fmla="*/ 22 h 71"/>
                <a:gd name="T82" fmla="*/ 29 w 61"/>
                <a:gd name="T83" fmla="*/ 22 h 71"/>
                <a:gd name="T84" fmla="*/ 30 w 61"/>
                <a:gd name="T85" fmla="*/ 22 h 71"/>
                <a:gd name="T86" fmla="*/ 29 w 61"/>
                <a:gd name="T87" fmla="*/ 18 h 71"/>
                <a:gd name="T88" fmla="*/ 30 w 61"/>
                <a:gd name="T89" fmla="*/ 17 h 71"/>
                <a:gd name="T90" fmla="*/ 32 w 61"/>
                <a:gd name="T91" fmla="*/ 18 h 71"/>
                <a:gd name="T92" fmla="*/ 32 w 61"/>
                <a:gd name="T93" fmla="*/ 22 h 71"/>
                <a:gd name="T94" fmla="*/ 34 w 61"/>
                <a:gd name="T95" fmla="*/ 22 h 71"/>
                <a:gd name="T96" fmla="*/ 35 w 61"/>
                <a:gd name="T97" fmla="*/ 22 h 71"/>
                <a:gd name="T98" fmla="*/ 36 w 61"/>
                <a:gd name="T99" fmla="*/ 22 h 71"/>
                <a:gd name="T100" fmla="*/ 37 w 61"/>
                <a:gd name="T101" fmla="*/ 23 h 71"/>
                <a:gd name="T102" fmla="*/ 37 w 61"/>
                <a:gd name="T103" fmla="*/ 24 h 71"/>
                <a:gd name="T104" fmla="*/ 36 w 61"/>
                <a:gd name="T105" fmla="*/ 26 h 71"/>
                <a:gd name="T106" fmla="*/ 36 w 61"/>
                <a:gd name="T107" fmla="*/ 26 h 71"/>
                <a:gd name="T108" fmla="*/ 33 w 61"/>
                <a:gd name="T109" fmla="*/ 26 h 71"/>
                <a:gd name="T110" fmla="*/ 33 w 61"/>
                <a:gd name="T111" fmla="*/ 26 h 71"/>
                <a:gd name="T112" fmla="*/ 34 w 61"/>
                <a:gd name="T113" fmla="*/ 34 h 71"/>
                <a:gd name="T114" fmla="*/ 38 w 61"/>
                <a:gd name="T115" fmla="*/ 36 h 71"/>
                <a:gd name="T116" fmla="*/ 40 w 61"/>
                <a:gd name="T117" fmla="*/ 41 h 71"/>
                <a:gd name="T118" fmla="*/ 40 w 61"/>
                <a:gd name="T119" fmla="*/ 45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61" h="71">
                  <a:moveTo>
                    <a:pt x="35" y="2"/>
                  </a:moveTo>
                  <a:cubicBezTo>
                    <a:pt x="17" y="4"/>
                    <a:pt x="17" y="4"/>
                    <a:pt x="17" y="4"/>
                  </a:cubicBezTo>
                  <a:cubicBezTo>
                    <a:pt x="7" y="5"/>
                    <a:pt x="0" y="26"/>
                    <a:pt x="2" y="36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5" y="65"/>
                    <a:pt x="14" y="71"/>
                    <a:pt x="23" y="70"/>
                  </a:cubicBezTo>
                  <a:cubicBezTo>
                    <a:pt x="45" y="67"/>
                    <a:pt x="45" y="67"/>
                    <a:pt x="45" y="67"/>
                  </a:cubicBezTo>
                  <a:cubicBezTo>
                    <a:pt x="54" y="66"/>
                    <a:pt x="61" y="58"/>
                    <a:pt x="60" y="48"/>
                  </a:cubicBezTo>
                  <a:cubicBezTo>
                    <a:pt x="57" y="29"/>
                    <a:pt x="57" y="29"/>
                    <a:pt x="57" y="29"/>
                  </a:cubicBezTo>
                  <a:cubicBezTo>
                    <a:pt x="56" y="19"/>
                    <a:pt x="44" y="0"/>
                    <a:pt x="35" y="2"/>
                  </a:cubicBezTo>
                  <a:close/>
                  <a:moveTo>
                    <a:pt x="40" y="45"/>
                  </a:moveTo>
                  <a:cubicBezTo>
                    <a:pt x="39" y="46"/>
                    <a:pt x="39" y="47"/>
                    <a:pt x="38" y="48"/>
                  </a:cubicBezTo>
                  <a:cubicBezTo>
                    <a:pt x="37" y="49"/>
                    <a:pt x="36" y="49"/>
                    <a:pt x="36" y="49"/>
                  </a:cubicBezTo>
                  <a:cubicBezTo>
                    <a:pt x="36" y="54"/>
                    <a:pt x="36" y="54"/>
                    <a:pt x="36" y="54"/>
                  </a:cubicBezTo>
                  <a:cubicBezTo>
                    <a:pt x="36" y="55"/>
                    <a:pt x="36" y="56"/>
                    <a:pt x="35" y="56"/>
                  </a:cubicBezTo>
                  <a:cubicBezTo>
                    <a:pt x="34" y="56"/>
                    <a:pt x="34" y="55"/>
                    <a:pt x="34" y="55"/>
                  </a:cubicBezTo>
                  <a:cubicBezTo>
                    <a:pt x="33" y="50"/>
                    <a:pt x="33" y="50"/>
                    <a:pt x="33" y="50"/>
                  </a:cubicBezTo>
                  <a:cubicBezTo>
                    <a:pt x="32" y="50"/>
                    <a:pt x="32" y="51"/>
                    <a:pt x="31" y="51"/>
                  </a:cubicBezTo>
                  <a:cubicBezTo>
                    <a:pt x="31" y="55"/>
                    <a:pt x="31" y="55"/>
                    <a:pt x="31" y="55"/>
                  </a:cubicBezTo>
                  <a:cubicBezTo>
                    <a:pt x="31" y="56"/>
                    <a:pt x="31" y="56"/>
                    <a:pt x="30" y="56"/>
                  </a:cubicBezTo>
                  <a:cubicBezTo>
                    <a:pt x="29" y="56"/>
                    <a:pt x="29" y="56"/>
                    <a:pt x="29" y="55"/>
                  </a:cubicBezTo>
                  <a:cubicBezTo>
                    <a:pt x="28" y="51"/>
                    <a:pt x="28" y="51"/>
                    <a:pt x="28" y="51"/>
                  </a:cubicBezTo>
                  <a:cubicBezTo>
                    <a:pt x="27" y="51"/>
                    <a:pt x="26" y="51"/>
                    <a:pt x="25" y="51"/>
                  </a:cubicBezTo>
                  <a:cubicBezTo>
                    <a:pt x="23" y="51"/>
                    <a:pt x="22" y="50"/>
                    <a:pt x="22" y="50"/>
                  </a:cubicBezTo>
                  <a:cubicBezTo>
                    <a:pt x="22" y="50"/>
                    <a:pt x="22" y="50"/>
                    <a:pt x="22" y="49"/>
                  </a:cubicBezTo>
                  <a:cubicBezTo>
                    <a:pt x="22" y="49"/>
                    <a:pt x="22" y="48"/>
                    <a:pt x="22" y="48"/>
                  </a:cubicBezTo>
                  <a:cubicBezTo>
                    <a:pt x="22" y="47"/>
                    <a:pt x="22" y="47"/>
                    <a:pt x="22" y="46"/>
                  </a:cubicBezTo>
                  <a:cubicBezTo>
                    <a:pt x="22" y="46"/>
                    <a:pt x="22" y="46"/>
                    <a:pt x="22" y="46"/>
                  </a:cubicBezTo>
                  <a:cubicBezTo>
                    <a:pt x="23" y="46"/>
                    <a:pt x="24" y="46"/>
                    <a:pt x="25" y="46"/>
                  </a:cubicBezTo>
                  <a:cubicBezTo>
                    <a:pt x="26" y="46"/>
                    <a:pt x="27" y="46"/>
                    <a:pt x="28" y="46"/>
                  </a:cubicBezTo>
                  <a:cubicBezTo>
                    <a:pt x="26" y="37"/>
                    <a:pt x="26" y="37"/>
                    <a:pt x="26" y="37"/>
                  </a:cubicBezTo>
                  <a:cubicBezTo>
                    <a:pt x="26" y="37"/>
                    <a:pt x="26" y="37"/>
                    <a:pt x="26" y="37"/>
                  </a:cubicBezTo>
                  <a:cubicBezTo>
                    <a:pt x="25" y="37"/>
                    <a:pt x="24" y="36"/>
                    <a:pt x="23" y="36"/>
                  </a:cubicBezTo>
                  <a:cubicBezTo>
                    <a:pt x="22" y="35"/>
                    <a:pt x="22" y="34"/>
                    <a:pt x="21" y="34"/>
                  </a:cubicBezTo>
                  <a:cubicBezTo>
                    <a:pt x="21" y="33"/>
                    <a:pt x="20" y="32"/>
                    <a:pt x="20" y="30"/>
                  </a:cubicBezTo>
                  <a:cubicBezTo>
                    <a:pt x="20" y="29"/>
                    <a:pt x="20" y="28"/>
                    <a:pt x="20" y="28"/>
                  </a:cubicBezTo>
                  <a:cubicBezTo>
                    <a:pt x="21" y="27"/>
                    <a:pt x="21" y="26"/>
                    <a:pt x="22" y="25"/>
                  </a:cubicBezTo>
                  <a:cubicBezTo>
                    <a:pt x="23" y="24"/>
                    <a:pt x="24" y="24"/>
                    <a:pt x="25" y="23"/>
                  </a:cubicBezTo>
                  <a:cubicBezTo>
                    <a:pt x="24" y="19"/>
                    <a:pt x="24" y="19"/>
                    <a:pt x="24" y="19"/>
                  </a:cubicBezTo>
                  <a:cubicBezTo>
                    <a:pt x="24" y="18"/>
                    <a:pt x="25" y="18"/>
                    <a:pt x="25" y="18"/>
                  </a:cubicBezTo>
                  <a:cubicBezTo>
                    <a:pt x="26" y="17"/>
                    <a:pt x="27" y="18"/>
                    <a:pt x="27" y="19"/>
                  </a:cubicBezTo>
                  <a:cubicBezTo>
                    <a:pt x="27" y="22"/>
                    <a:pt x="27" y="22"/>
                    <a:pt x="27" y="22"/>
                  </a:cubicBezTo>
                  <a:cubicBezTo>
                    <a:pt x="28" y="22"/>
                    <a:pt x="29" y="22"/>
                    <a:pt x="29" y="22"/>
                  </a:cubicBezTo>
                  <a:cubicBezTo>
                    <a:pt x="29" y="22"/>
                    <a:pt x="30" y="22"/>
                    <a:pt x="30" y="22"/>
                  </a:cubicBezTo>
                  <a:cubicBezTo>
                    <a:pt x="29" y="18"/>
                    <a:pt x="29" y="18"/>
                    <a:pt x="29" y="18"/>
                  </a:cubicBezTo>
                  <a:cubicBezTo>
                    <a:pt x="29" y="18"/>
                    <a:pt x="30" y="17"/>
                    <a:pt x="30" y="17"/>
                  </a:cubicBezTo>
                  <a:cubicBezTo>
                    <a:pt x="31" y="17"/>
                    <a:pt x="32" y="17"/>
                    <a:pt x="32" y="18"/>
                  </a:cubicBezTo>
                  <a:cubicBezTo>
                    <a:pt x="32" y="22"/>
                    <a:pt x="32" y="22"/>
                    <a:pt x="32" y="22"/>
                  </a:cubicBezTo>
                  <a:cubicBezTo>
                    <a:pt x="33" y="22"/>
                    <a:pt x="34" y="22"/>
                    <a:pt x="34" y="22"/>
                  </a:cubicBezTo>
                  <a:cubicBezTo>
                    <a:pt x="35" y="22"/>
                    <a:pt x="35" y="22"/>
                    <a:pt x="35" y="22"/>
                  </a:cubicBezTo>
                  <a:cubicBezTo>
                    <a:pt x="36" y="22"/>
                    <a:pt x="36" y="22"/>
                    <a:pt x="36" y="22"/>
                  </a:cubicBezTo>
                  <a:cubicBezTo>
                    <a:pt x="36" y="22"/>
                    <a:pt x="37" y="22"/>
                    <a:pt x="37" y="23"/>
                  </a:cubicBezTo>
                  <a:cubicBezTo>
                    <a:pt x="37" y="23"/>
                    <a:pt x="37" y="24"/>
                    <a:pt x="37" y="24"/>
                  </a:cubicBezTo>
                  <a:cubicBezTo>
                    <a:pt x="37" y="25"/>
                    <a:pt x="36" y="25"/>
                    <a:pt x="36" y="26"/>
                  </a:cubicBezTo>
                  <a:cubicBezTo>
                    <a:pt x="36" y="26"/>
                    <a:pt x="36" y="26"/>
                    <a:pt x="36" y="26"/>
                  </a:cubicBezTo>
                  <a:cubicBezTo>
                    <a:pt x="35" y="26"/>
                    <a:pt x="34" y="26"/>
                    <a:pt x="33" y="26"/>
                  </a:cubicBezTo>
                  <a:cubicBezTo>
                    <a:pt x="33" y="26"/>
                    <a:pt x="33" y="26"/>
                    <a:pt x="33" y="26"/>
                  </a:cubicBezTo>
                  <a:cubicBezTo>
                    <a:pt x="34" y="34"/>
                    <a:pt x="34" y="34"/>
                    <a:pt x="34" y="34"/>
                  </a:cubicBezTo>
                  <a:cubicBezTo>
                    <a:pt x="35" y="35"/>
                    <a:pt x="37" y="35"/>
                    <a:pt x="38" y="36"/>
                  </a:cubicBezTo>
                  <a:cubicBezTo>
                    <a:pt x="39" y="38"/>
                    <a:pt x="40" y="39"/>
                    <a:pt x="40" y="41"/>
                  </a:cubicBezTo>
                  <a:cubicBezTo>
                    <a:pt x="40" y="43"/>
                    <a:pt x="40" y="44"/>
                    <a:pt x="40" y="45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/>
            </a:p>
          </p:txBody>
        </p:sp>
        <p:sp>
          <p:nvSpPr>
            <p:cNvPr id="214" name="Freeform 213"/>
            <p:cNvSpPr>
              <a:spLocks noEditPoints="1"/>
            </p:cNvSpPr>
            <p:nvPr/>
          </p:nvSpPr>
          <p:spPr bwMode="auto">
            <a:xfrm>
              <a:off x="653951" y="3615117"/>
              <a:ext cx="125636" cy="128857"/>
            </a:xfrm>
            <a:custGeom>
              <a:avLst/>
              <a:gdLst>
                <a:gd name="T0" fmla="*/ 15 w 36"/>
                <a:gd name="T1" fmla="*/ 2 h 37"/>
                <a:gd name="T2" fmla="*/ 1 w 36"/>
                <a:gd name="T3" fmla="*/ 21 h 37"/>
                <a:gd name="T4" fmla="*/ 20 w 36"/>
                <a:gd name="T5" fmla="*/ 36 h 37"/>
                <a:gd name="T6" fmla="*/ 35 w 36"/>
                <a:gd name="T7" fmla="*/ 16 h 37"/>
                <a:gd name="T8" fmla="*/ 15 w 36"/>
                <a:gd name="T9" fmla="*/ 2 h 37"/>
                <a:gd name="T10" fmla="*/ 20 w 36"/>
                <a:gd name="T11" fmla="*/ 32 h 37"/>
                <a:gd name="T12" fmla="*/ 4 w 36"/>
                <a:gd name="T13" fmla="*/ 21 h 37"/>
                <a:gd name="T14" fmla="*/ 16 w 36"/>
                <a:gd name="T15" fmla="*/ 5 h 37"/>
                <a:gd name="T16" fmla="*/ 32 w 36"/>
                <a:gd name="T17" fmla="*/ 17 h 37"/>
                <a:gd name="T18" fmla="*/ 20 w 36"/>
                <a:gd name="T19" fmla="*/ 32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6" h="37">
                  <a:moveTo>
                    <a:pt x="15" y="2"/>
                  </a:moveTo>
                  <a:cubicBezTo>
                    <a:pt x="6" y="3"/>
                    <a:pt x="0" y="12"/>
                    <a:pt x="1" y="21"/>
                  </a:cubicBezTo>
                  <a:cubicBezTo>
                    <a:pt x="2" y="31"/>
                    <a:pt x="11" y="37"/>
                    <a:pt x="20" y="36"/>
                  </a:cubicBezTo>
                  <a:cubicBezTo>
                    <a:pt x="30" y="34"/>
                    <a:pt x="36" y="26"/>
                    <a:pt x="35" y="16"/>
                  </a:cubicBezTo>
                  <a:cubicBezTo>
                    <a:pt x="34" y="7"/>
                    <a:pt x="25" y="0"/>
                    <a:pt x="15" y="2"/>
                  </a:cubicBezTo>
                  <a:close/>
                  <a:moveTo>
                    <a:pt x="20" y="32"/>
                  </a:moveTo>
                  <a:cubicBezTo>
                    <a:pt x="12" y="34"/>
                    <a:pt x="5" y="28"/>
                    <a:pt x="4" y="21"/>
                  </a:cubicBezTo>
                  <a:cubicBezTo>
                    <a:pt x="3" y="13"/>
                    <a:pt x="8" y="6"/>
                    <a:pt x="16" y="5"/>
                  </a:cubicBezTo>
                  <a:cubicBezTo>
                    <a:pt x="23" y="4"/>
                    <a:pt x="30" y="9"/>
                    <a:pt x="32" y="17"/>
                  </a:cubicBezTo>
                  <a:cubicBezTo>
                    <a:pt x="33" y="24"/>
                    <a:pt x="27" y="31"/>
                    <a:pt x="20" y="3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/>
            </a:p>
          </p:txBody>
        </p:sp>
        <p:sp>
          <p:nvSpPr>
            <p:cNvPr id="215" name="Freeform 214"/>
            <p:cNvSpPr>
              <a:spLocks noEditPoints="1"/>
            </p:cNvSpPr>
            <p:nvPr/>
          </p:nvSpPr>
          <p:spPr bwMode="auto">
            <a:xfrm>
              <a:off x="695831" y="3639279"/>
              <a:ext cx="41878" cy="80535"/>
            </a:xfrm>
            <a:custGeom>
              <a:avLst/>
              <a:gdLst>
                <a:gd name="T0" fmla="*/ 8 w 12"/>
                <a:gd name="T1" fmla="*/ 10 h 23"/>
                <a:gd name="T2" fmla="*/ 8 w 12"/>
                <a:gd name="T3" fmla="*/ 6 h 23"/>
                <a:gd name="T4" fmla="*/ 8 w 12"/>
                <a:gd name="T5" fmla="*/ 6 h 23"/>
                <a:gd name="T6" fmla="*/ 9 w 12"/>
                <a:gd name="T7" fmla="*/ 6 h 23"/>
                <a:gd name="T8" fmla="*/ 10 w 12"/>
                <a:gd name="T9" fmla="*/ 5 h 23"/>
                <a:gd name="T10" fmla="*/ 10 w 12"/>
                <a:gd name="T11" fmla="*/ 5 h 23"/>
                <a:gd name="T12" fmla="*/ 10 w 12"/>
                <a:gd name="T13" fmla="*/ 4 h 23"/>
                <a:gd name="T14" fmla="*/ 10 w 12"/>
                <a:gd name="T15" fmla="*/ 3 h 23"/>
                <a:gd name="T16" fmla="*/ 9 w 12"/>
                <a:gd name="T17" fmla="*/ 3 h 23"/>
                <a:gd name="T18" fmla="*/ 8 w 12"/>
                <a:gd name="T19" fmla="*/ 3 h 23"/>
                <a:gd name="T20" fmla="*/ 7 w 12"/>
                <a:gd name="T21" fmla="*/ 3 h 23"/>
                <a:gd name="T22" fmla="*/ 7 w 12"/>
                <a:gd name="T23" fmla="*/ 1 h 23"/>
                <a:gd name="T24" fmla="*/ 6 w 12"/>
                <a:gd name="T25" fmla="*/ 0 h 23"/>
                <a:gd name="T26" fmla="*/ 6 w 12"/>
                <a:gd name="T27" fmla="*/ 1 h 23"/>
                <a:gd name="T28" fmla="*/ 6 w 12"/>
                <a:gd name="T29" fmla="*/ 3 h 23"/>
                <a:gd name="T30" fmla="*/ 6 w 12"/>
                <a:gd name="T31" fmla="*/ 3 h 23"/>
                <a:gd name="T32" fmla="*/ 4 w 12"/>
                <a:gd name="T33" fmla="*/ 4 h 23"/>
                <a:gd name="T34" fmla="*/ 4 w 12"/>
                <a:gd name="T35" fmla="*/ 1 h 23"/>
                <a:gd name="T36" fmla="*/ 3 w 12"/>
                <a:gd name="T37" fmla="*/ 1 h 23"/>
                <a:gd name="T38" fmla="*/ 3 w 12"/>
                <a:gd name="T39" fmla="*/ 2 h 23"/>
                <a:gd name="T40" fmla="*/ 3 w 12"/>
                <a:gd name="T41" fmla="*/ 4 h 23"/>
                <a:gd name="T42" fmla="*/ 1 w 12"/>
                <a:gd name="T43" fmla="*/ 5 h 23"/>
                <a:gd name="T44" fmla="*/ 1 w 12"/>
                <a:gd name="T45" fmla="*/ 7 h 23"/>
                <a:gd name="T46" fmla="*/ 0 w 12"/>
                <a:gd name="T47" fmla="*/ 8 h 23"/>
                <a:gd name="T48" fmla="*/ 1 w 12"/>
                <a:gd name="T49" fmla="*/ 10 h 23"/>
                <a:gd name="T50" fmla="*/ 2 w 12"/>
                <a:gd name="T51" fmla="*/ 11 h 23"/>
                <a:gd name="T52" fmla="*/ 4 w 12"/>
                <a:gd name="T53" fmla="*/ 12 h 23"/>
                <a:gd name="T54" fmla="*/ 4 w 12"/>
                <a:gd name="T55" fmla="*/ 12 h 23"/>
                <a:gd name="T56" fmla="*/ 5 w 12"/>
                <a:gd name="T57" fmla="*/ 17 h 23"/>
                <a:gd name="T58" fmla="*/ 4 w 12"/>
                <a:gd name="T59" fmla="*/ 17 h 23"/>
                <a:gd name="T60" fmla="*/ 2 w 12"/>
                <a:gd name="T61" fmla="*/ 17 h 23"/>
                <a:gd name="T62" fmla="*/ 2 w 12"/>
                <a:gd name="T63" fmla="*/ 18 h 23"/>
                <a:gd name="T64" fmla="*/ 2 w 12"/>
                <a:gd name="T65" fmla="*/ 18 h 23"/>
                <a:gd name="T66" fmla="*/ 2 w 12"/>
                <a:gd name="T67" fmla="*/ 19 h 23"/>
                <a:gd name="T68" fmla="*/ 2 w 12"/>
                <a:gd name="T69" fmla="*/ 20 h 23"/>
                <a:gd name="T70" fmla="*/ 3 w 12"/>
                <a:gd name="T71" fmla="*/ 20 h 23"/>
                <a:gd name="T72" fmla="*/ 5 w 12"/>
                <a:gd name="T73" fmla="*/ 20 h 23"/>
                <a:gd name="T74" fmla="*/ 6 w 12"/>
                <a:gd name="T75" fmla="*/ 23 h 23"/>
                <a:gd name="T76" fmla="*/ 7 w 12"/>
                <a:gd name="T77" fmla="*/ 23 h 23"/>
                <a:gd name="T78" fmla="*/ 7 w 12"/>
                <a:gd name="T79" fmla="*/ 23 h 23"/>
                <a:gd name="T80" fmla="*/ 7 w 12"/>
                <a:gd name="T81" fmla="*/ 20 h 23"/>
                <a:gd name="T82" fmla="*/ 8 w 12"/>
                <a:gd name="T83" fmla="*/ 20 h 23"/>
                <a:gd name="T84" fmla="*/ 9 w 12"/>
                <a:gd name="T85" fmla="*/ 22 h 23"/>
                <a:gd name="T86" fmla="*/ 10 w 12"/>
                <a:gd name="T87" fmla="*/ 23 h 23"/>
                <a:gd name="T88" fmla="*/ 10 w 12"/>
                <a:gd name="T89" fmla="*/ 22 h 23"/>
                <a:gd name="T90" fmla="*/ 10 w 12"/>
                <a:gd name="T91" fmla="*/ 19 h 23"/>
                <a:gd name="T92" fmla="*/ 11 w 12"/>
                <a:gd name="T93" fmla="*/ 18 h 23"/>
                <a:gd name="T94" fmla="*/ 12 w 12"/>
                <a:gd name="T95" fmla="*/ 17 h 23"/>
                <a:gd name="T96" fmla="*/ 12 w 12"/>
                <a:gd name="T97" fmla="*/ 14 h 23"/>
                <a:gd name="T98" fmla="*/ 11 w 12"/>
                <a:gd name="T99" fmla="*/ 12 h 23"/>
                <a:gd name="T100" fmla="*/ 8 w 12"/>
                <a:gd name="T101" fmla="*/ 10 h 23"/>
                <a:gd name="T102" fmla="*/ 5 w 12"/>
                <a:gd name="T103" fmla="*/ 6 h 23"/>
                <a:gd name="T104" fmla="*/ 6 w 12"/>
                <a:gd name="T105" fmla="*/ 6 h 23"/>
                <a:gd name="T106" fmla="*/ 7 w 12"/>
                <a:gd name="T107" fmla="*/ 10 h 23"/>
                <a:gd name="T108" fmla="*/ 5 w 12"/>
                <a:gd name="T109" fmla="*/ 9 h 23"/>
                <a:gd name="T110" fmla="*/ 5 w 12"/>
                <a:gd name="T111" fmla="*/ 6 h 23"/>
                <a:gd name="T112" fmla="*/ 6 w 12"/>
                <a:gd name="T113" fmla="*/ 17 h 23"/>
                <a:gd name="T114" fmla="*/ 6 w 12"/>
                <a:gd name="T115" fmla="*/ 13 h 23"/>
                <a:gd name="T116" fmla="*/ 7 w 12"/>
                <a:gd name="T117" fmla="*/ 13 h 23"/>
                <a:gd name="T118" fmla="*/ 8 w 12"/>
                <a:gd name="T119" fmla="*/ 17 h 23"/>
                <a:gd name="T120" fmla="*/ 6 w 12"/>
                <a:gd name="T121" fmla="*/ 17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2" h="23">
                  <a:moveTo>
                    <a:pt x="8" y="10"/>
                  </a:moveTo>
                  <a:cubicBezTo>
                    <a:pt x="8" y="6"/>
                    <a:pt x="8" y="6"/>
                    <a:pt x="8" y="6"/>
                  </a:cubicBezTo>
                  <a:cubicBezTo>
                    <a:pt x="8" y="6"/>
                    <a:pt x="8" y="6"/>
                    <a:pt x="8" y="6"/>
                  </a:cubicBezTo>
                  <a:cubicBezTo>
                    <a:pt x="9" y="6"/>
                    <a:pt x="9" y="6"/>
                    <a:pt x="9" y="6"/>
                  </a:cubicBezTo>
                  <a:cubicBezTo>
                    <a:pt x="10" y="6"/>
                    <a:pt x="10" y="6"/>
                    <a:pt x="10" y="5"/>
                  </a:cubicBezTo>
                  <a:cubicBezTo>
                    <a:pt x="10" y="5"/>
                    <a:pt x="10" y="5"/>
                    <a:pt x="10" y="5"/>
                  </a:cubicBezTo>
                  <a:cubicBezTo>
                    <a:pt x="10" y="4"/>
                    <a:pt x="10" y="4"/>
                    <a:pt x="10" y="4"/>
                  </a:cubicBezTo>
                  <a:cubicBezTo>
                    <a:pt x="10" y="3"/>
                    <a:pt x="10" y="3"/>
                    <a:pt x="10" y="3"/>
                  </a:cubicBezTo>
                  <a:cubicBezTo>
                    <a:pt x="9" y="3"/>
                    <a:pt x="9" y="3"/>
                    <a:pt x="9" y="3"/>
                  </a:cubicBezTo>
                  <a:cubicBezTo>
                    <a:pt x="9" y="3"/>
                    <a:pt x="9" y="3"/>
                    <a:pt x="8" y="3"/>
                  </a:cubicBezTo>
                  <a:cubicBezTo>
                    <a:pt x="8" y="3"/>
                    <a:pt x="8" y="3"/>
                    <a:pt x="7" y="3"/>
                  </a:cubicBezTo>
                  <a:cubicBezTo>
                    <a:pt x="7" y="1"/>
                    <a:pt x="7" y="1"/>
                    <a:pt x="7" y="1"/>
                  </a:cubicBezTo>
                  <a:cubicBezTo>
                    <a:pt x="7" y="1"/>
                    <a:pt x="7" y="0"/>
                    <a:pt x="6" y="0"/>
                  </a:cubicBezTo>
                  <a:cubicBezTo>
                    <a:pt x="6" y="0"/>
                    <a:pt x="5" y="1"/>
                    <a:pt x="6" y="1"/>
                  </a:cubicBezTo>
                  <a:cubicBezTo>
                    <a:pt x="6" y="3"/>
                    <a:pt x="6" y="3"/>
                    <a:pt x="6" y="3"/>
                  </a:cubicBezTo>
                  <a:cubicBezTo>
                    <a:pt x="6" y="3"/>
                    <a:pt x="6" y="3"/>
                    <a:pt x="6" y="3"/>
                  </a:cubicBezTo>
                  <a:cubicBezTo>
                    <a:pt x="5" y="3"/>
                    <a:pt x="5" y="3"/>
                    <a:pt x="4" y="4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3" y="1"/>
                  </a:cubicBezTo>
                  <a:cubicBezTo>
                    <a:pt x="3" y="1"/>
                    <a:pt x="3" y="1"/>
                    <a:pt x="3" y="2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2" y="4"/>
                    <a:pt x="2" y="5"/>
                    <a:pt x="1" y="5"/>
                  </a:cubicBezTo>
                  <a:cubicBezTo>
                    <a:pt x="1" y="6"/>
                    <a:pt x="1" y="6"/>
                    <a:pt x="1" y="7"/>
                  </a:cubicBezTo>
                  <a:cubicBezTo>
                    <a:pt x="0" y="7"/>
                    <a:pt x="0" y="8"/>
                    <a:pt x="0" y="8"/>
                  </a:cubicBezTo>
                  <a:cubicBezTo>
                    <a:pt x="1" y="9"/>
                    <a:pt x="1" y="10"/>
                    <a:pt x="1" y="10"/>
                  </a:cubicBezTo>
                  <a:cubicBezTo>
                    <a:pt x="1" y="11"/>
                    <a:pt x="2" y="11"/>
                    <a:pt x="2" y="11"/>
                  </a:cubicBezTo>
                  <a:cubicBezTo>
                    <a:pt x="3" y="12"/>
                    <a:pt x="3" y="12"/>
                    <a:pt x="4" y="12"/>
                  </a:cubicBezTo>
                  <a:cubicBezTo>
                    <a:pt x="4" y="12"/>
                    <a:pt x="4" y="12"/>
                    <a:pt x="4" y="12"/>
                  </a:cubicBezTo>
                  <a:cubicBezTo>
                    <a:pt x="5" y="17"/>
                    <a:pt x="5" y="17"/>
                    <a:pt x="5" y="17"/>
                  </a:cubicBezTo>
                  <a:cubicBezTo>
                    <a:pt x="4" y="18"/>
                    <a:pt x="4" y="18"/>
                    <a:pt x="4" y="17"/>
                  </a:cubicBezTo>
                  <a:cubicBezTo>
                    <a:pt x="3" y="17"/>
                    <a:pt x="2" y="17"/>
                    <a:pt x="2" y="17"/>
                  </a:cubicBezTo>
                  <a:cubicBezTo>
                    <a:pt x="2" y="17"/>
                    <a:pt x="2" y="17"/>
                    <a:pt x="2" y="18"/>
                  </a:cubicBezTo>
                  <a:cubicBezTo>
                    <a:pt x="2" y="18"/>
                    <a:pt x="2" y="18"/>
                    <a:pt x="2" y="18"/>
                  </a:cubicBezTo>
                  <a:cubicBezTo>
                    <a:pt x="2" y="19"/>
                    <a:pt x="2" y="19"/>
                    <a:pt x="2" y="19"/>
                  </a:cubicBezTo>
                  <a:cubicBezTo>
                    <a:pt x="2" y="20"/>
                    <a:pt x="2" y="20"/>
                    <a:pt x="2" y="20"/>
                  </a:cubicBezTo>
                  <a:cubicBezTo>
                    <a:pt x="2" y="20"/>
                    <a:pt x="3" y="20"/>
                    <a:pt x="3" y="20"/>
                  </a:cubicBezTo>
                  <a:cubicBezTo>
                    <a:pt x="4" y="20"/>
                    <a:pt x="5" y="20"/>
                    <a:pt x="5" y="20"/>
                  </a:cubicBezTo>
                  <a:cubicBezTo>
                    <a:pt x="6" y="23"/>
                    <a:pt x="6" y="23"/>
                    <a:pt x="6" y="23"/>
                  </a:cubicBezTo>
                  <a:cubicBezTo>
                    <a:pt x="6" y="23"/>
                    <a:pt x="6" y="23"/>
                    <a:pt x="7" y="23"/>
                  </a:cubicBezTo>
                  <a:cubicBezTo>
                    <a:pt x="7" y="23"/>
                    <a:pt x="7" y="23"/>
                    <a:pt x="7" y="23"/>
                  </a:cubicBezTo>
                  <a:cubicBezTo>
                    <a:pt x="7" y="20"/>
                    <a:pt x="7" y="20"/>
                    <a:pt x="7" y="20"/>
                  </a:cubicBezTo>
                  <a:cubicBezTo>
                    <a:pt x="7" y="20"/>
                    <a:pt x="8" y="20"/>
                    <a:pt x="8" y="20"/>
                  </a:cubicBezTo>
                  <a:cubicBezTo>
                    <a:pt x="9" y="22"/>
                    <a:pt x="9" y="22"/>
                    <a:pt x="9" y="22"/>
                  </a:cubicBezTo>
                  <a:cubicBezTo>
                    <a:pt x="9" y="23"/>
                    <a:pt x="9" y="23"/>
                    <a:pt x="10" y="23"/>
                  </a:cubicBezTo>
                  <a:cubicBezTo>
                    <a:pt x="10" y="23"/>
                    <a:pt x="10" y="23"/>
                    <a:pt x="10" y="22"/>
                  </a:cubicBezTo>
                  <a:cubicBezTo>
                    <a:pt x="10" y="19"/>
                    <a:pt x="10" y="19"/>
                    <a:pt x="10" y="19"/>
                  </a:cubicBezTo>
                  <a:cubicBezTo>
                    <a:pt x="10" y="19"/>
                    <a:pt x="11" y="19"/>
                    <a:pt x="11" y="18"/>
                  </a:cubicBezTo>
                  <a:cubicBezTo>
                    <a:pt x="11" y="18"/>
                    <a:pt x="12" y="17"/>
                    <a:pt x="12" y="17"/>
                  </a:cubicBezTo>
                  <a:cubicBezTo>
                    <a:pt x="12" y="16"/>
                    <a:pt x="12" y="15"/>
                    <a:pt x="12" y="14"/>
                  </a:cubicBezTo>
                  <a:cubicBezTo>
                    <a:pt x="12" y="13"/>
                    <a:pt x="12" y="12"/>
                    <a:pt x="11" y="12"/>
                  </a:cubicBezTo>
                  <a:cubicBezTo>
                    <a:pt x="10" y="11"/>
                    <a:pt x="9" y="11"/>
                    <a:pt x="8" y="10"/>
                  </a:cubicBezTo>
                  <a:close/>
                  <a:moveTo>
                    <a:pt x="5" y="6"/>
                  </a:moveTo>
                  <a:cubicBezTo>
                    <a:pt x="5" y="6"/>
                    <a:pt x="6" y="6"/>
                    <a:pt x="6" y="6"/>
                  </a:cubicBezTo>
                  <a:cubicBezTo>
                    <a:pt x="7" y="10"/>
                    <a:pt x="7" y="10"/>
                    <a:pt x="7" y="10"/>
                  </a:cubicBezTo>
                  <a:cubicBezTo>
                    <a:pt x="6" y="10"/>
                    <a:pt x="6" y="10"/>
                    <a:pt x="5" y="9"/>
                  </a:cubicBezTo>
                  <a:lnTo>
                    <a:pt x="5" y="6"/>
                  </a:lnTo>
                  <a:close/>
                  <a:moveTo>
                    <a:pt x="6" y="17"/>
                  </a:moveTo>
                  <a:cubicBezTo>
                    <a:pt x="6" y="13"/>
                    <a:pt x="6" y="13"/>
                    <a:pt x="6" y="13"/>
                  </a:cubicBezTo>
                  <a:cubicBezTo>
                    <a:pt x="6" y="13"/>
                    <a:pt x="7" y="13"/>
                    <a:pt x="7" y="13"/>
                  </a:cubicBezTo>
                  <a:cubicBezTo>
                    <a:pt x="8" y="17"/>
                    <a:pt x="8" y="17"/>
                    <a:pt x="8" y="17"/>
                  </a:cubicBezTo>
                  <a:cubicBezTo>
                    <a:pt x="7" y="17"/>
                    <a:pt x="7" y="17"/>
                    <a:pt x="6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/>
            </a:p>
          </p:txBody>
        </p:sp>
        <p:sp>
          <p:nvSpPr>
            <p:cNvPr id="216" name="Freeform 215"/>
            <p:cNvSpPr>
              <a:spLocks noEditPoints="1"/>
            </p:cNvSpPr>
            <p:nvPr/>
          </p:nvSpPr>
          <p:spPr bwMode="auto">
            <a:xfrm>
              <a:off x="4373094" y="1546957"/>
              <a:ext cx="222278" cy="225501"/>
            </a:xfrm>
            <a:custGeom>
              <a:avLst/>
              <a:gdLst>
                <a:gd name="T0" fmla="*/ 28 w 64"/>
                <a:gd name="T1" fmla="*/ 3 h 65"/>
                <a:gd name="T2" fmla="*/ 2 w 64"/>
                <a:gd name="T3" fmla="*/ 37 h 65"/>
                <a:gd name="T4" fmla="*/ 37 w 64"/>
                <a:gd name="T5" fmla="*/ 62 h 65"/>
                <a:gd name="T6" fmla="*/ 62 w 64"/>
                <a:gd name="T7" fmla="*/ 28 h 65"/>
                <a:gd name="T8" fmla="*/ 28 w 64"/>
                <a:gd name="T9" fmla="*/ 3 h 65"/>
                <a:gd name="T10" fmla="*/ 36 w 64"/>
                <a:gd name="T11" fmla="*/ 56 h 65"/>
                <a:gd name="T12" fmla="*/ 8 w 64"/>
                <a:gd name="T13" fmla="*/ 36 h 65"/>
                <a:gd name="T14" fmla="*/ 28 w 64"/>
                <a:gd name="T15" fmla="*/ 8 h 65"/>
                <a:gd name="T16" fmla="*/ 56 w 64"/>
                <a:gd name="T17" fmla="*/ 29 h 65"/>
                <a:gd name="T18" fmla="*/ 36 w 64"/>
                <a:gd name="T19" fmla="*/ 56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4" h="65">
                  <a:moveTo>
                    <a:pt x="28" y="3"/>
                  </a:moveTo>
                  <a:cubicBezTo>
                    <a:pt x="11" y="5"/>
                    <a:pt x="0" y="20"/>
                    <a:pt x="2" y="37"/>
                  </a:cubicBezTo>
                  <a:cubicBezTo>
                    <a:pt x="5" y="53"/>
                    <a:pt x="20" y="65"/>
                    <a:pt x="37" y="62"/>
                  </a:cubicBezTo>
                  <a:cubicBezTo>
                    <a:pt x="53" y="60"/>
                    <a:pt x="64" y="44"/>
                    <a:pt x="62" y="28"/>
                  </a:cubicBezTo>
                  <a:cubicBezTo>
                    <a:pt x="59" y="11"/>
                    <a:pt x="44" y="0"/>
                    <a:pt x="28" y="3"/>
                  </a:cubicBezTo>
                  <a:close/>
                  <a:moveTo>
                    <a:pt x="36" y="56"/>
                  </a:moveTo>
                  <a:cubicBezTo>
                    <a:pt x="22" y="58"/>
                    <a:pt x="10" y="49"/>
                    <a:pt x="8" y="36"/>
                  </a:cubicBezTo>
                  <a:cubicBezTo>
                    <a:pt x="6" y="23"/>
                    <a:pt x="15" y="10"/>
                    <a:pt x="28" y="8"/>
                  </a:cubicBezTo>
                  <a:cubicBezTo>
                    <a:pt x="42" y="6"/>
                    <a:pt x="54" y="16"/>
                    <a:pt x="56" y="29"/>
                  </a:cubicBezTo>
                  <a:cubicBezTo>
                    <a:pt x="58" y="42"/>
                    <a:pt x="49" y="54"/>
                    <a:pt x="36" y="5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/>
            </a:p>
          </p:txBody>
        </p:sp>
        <p:sp>
          <p:nvSpPr>
            <p:cNvPr id="217" name="Freeform 216"/>
            <p:cNvSpPr>
              <a:spLocks noEditPoints="1"/>
            </p:cNvSpPr>
            <p:nvPr/>
          </p:nvSpPr>
          <p:spPr bwMode="auto">
            <a:xfrm>
              <a:off x="4448799" y="1588837"/>
              <a:ext cx="74093" cy="141743"/>
            </a:xfrm>
            <a:custGeom>
              <a:avLst/>
              <a:gdLst>
                <a:gd name="T0" fmla="*/ 14 w 21"/>
                <a:gd name="T1" fmla="*/ 18 h 41"/>
                <a:gd name="T2" fmla="*/ 13 w 21"/>
                <a:gd name="T3" fmla="*/ 10 h 41"/>
                <a:gd name="T4" fmla="*/ 14 w 21"/>
                <a:gd name="T5" fmla="*/ 10 h 41"/>
                <a:gd name="T6" fmla="*/ 16 w 21"/>
                <a:gd name="T7" fmla="*/ 10 h 41"/>
                <a:gd name="T8" fmla="*/ 17 w 21"/>
                <a:gd name="T9" fmla="*/ 9 h 41"/>
                <a:gd name="T10" fmla="*/ 17 w 21"/>
                <a:gd name="T11" fmla="*/ 8 h 41"/>
                <a:gd name="T12" fmla="*/ 17 w 21"/>
                <a:gd name="T13" fmla="*/ 6 h 41"/>
                <a:gd name="T14" fmla="*/ 17 w 21"/>
                <a:gd name="T15" fmla="*/ 5 h 41"/>
                <a:gd name="T16" fmla="*/ 16 w 21"/>
                <a:gd name="T17" fmla="*/ 5 h 41"/>
                <a:gd name="T18" fmla="*/ 14 w 21"/>
                <a:gd name="T19" fmla="*/ 5 h 41"/>
                <a:gd name="T20" fmla="*/ 12 w 21"/>
                <a:gd name="T21" fmla="*/ 5 h 41"/>
                <a:gd name="T22" fmla="*/ 12 w 21"/>
                <a:gd name="T23" fmla="*/ 1 h 41"/>
                <a:gd name="T24" fmla="*/ 10 w 21"/>
                <a:gd name="T25" fmla="*/ 0 h 41"/>
                <a:gd name="T26" fmla="*/ 9 w 21"/>
                <a:gd name="T27" fmla="*/ 2 h 41"/>
                <a:gd name="T28" fmla="*/ 10 w 21"/>
                <a:gd name="T29" fmla="*/ 5 h 41"/>
                <a:gd name="T30" fmla="*/ 10 w 21"/>
                <a:gd name="T31" fmla="*/ 5 h 41"/>
                <a:gd name="T32" fmla="*/ 7 w 21"/>
                <a:gd name="T33" fmla="*/ 6 h 41"/>
                <a:gd name="T34" fmla="*/ 7 w 21"/>
                <a:gd name="T35" fmla="*/ 2 h 41"/>
                <a:gd name="T36" fmla="*/ 5 w 21"/>
                <a:gd name="T37" fmla="*/ 1 h 41"/>
                <a:gd name="T38" fmla="*/ 4 w 21"/>
                <a:gd name="T39" fmla="*/ 2 h 41"/>
                <a:gd name="T40" fmla="*/ 5 w 21"/>
                <a:gd name="T41" fmla="*/ 7 h 41"/>
                <a:gd name="T42" fmla="*/ 2 w 21"/>
                <a:gd name="T43" fmla="*/ 9 h 41"/>
                <a:gd name="T44" fmla="*/ 1 w 21"/>
                <a:gd name="T45" fmla="*/ 11 h 41"/>
                <a:gd name="T46" fmla="*/ 0 w 21"/>
                <a:gd name="T47" fmla="*/ 14 h 41"/>
                <a:gd name="T48" fmla="*/ 2 w 21"/>
                <a:gd name="T49" fmla="*/ 18 h 41"/>
                <a:gd name="T50" fmla="*/ 4 w 21"/>
                <a:gd name="T51" fmla="*/ 20 h 41"/>
                <a:gd name="T52" fmla="*/ 6 w 21"/>
                <a:gd name="T53" fmla="*/ 21 h 41"/>
                <a:gd name="T54" fmla="*/ 7 w 21"/>
                <a:gd name="T55" fmla="*/ 21 h 41"/>
                <a:gd name="T56" fmla="*/ 8 w 21"/>
                <a:gd name="T57" fmla="*/ 30 h 41"/>
                <a:gd name="T58" fmla="*/ 6 w 21"/>
                <a:gd name="T59" fmla="*/ 30 h 41"/>
                <a:gd name="T60" fmla="*/ 3 w 21"/>
                <a:gd name="T61" fmla="*/ 30 h 41"/>
                <a:gd name="T62" fmla="*/ 3 w 21"/>
                <a:gd name="T63" fmla="*/ 31 h 41"/>
                <a:gd name="T64" fmla="*/ 2 w 21"/>
                <a:gd name="T65" fmla="*/ 32 h 41"/>
                <a:gd name="T66" fmla="*/ 2 w 21"/>
                <a:gd name="T67" fmla="*/ 34 h 41"/>
                <a:gd name="T68" fmla="*/ 3 w 21"/>
                <a:gd name="T69" fmla="*/ 35 h 41"/>
                <a:gd name="T70" fmla="*/ 6 w 21"/>
                <a:gd name="T71" fmla="*/ 35 h 41"/>
                <a:gd name="T72" fmla="*/ 9 w 21"/>
                <a:gd name="T73" fmla="*/ 35 h 41"/>
                <a:gd name="T74" fmla="*/ 10 w 21"/>
                <a:gd name="T75" fmla="*/ 40 h 41"/>
                <a:gd name="T76" fmla="*/ 11 w 21"/>
                <a:gd name="T77" fmla="*/ 41 h 41"/>
                <a:gd name="T78" fmla="*/ 12 w 21"/>
                <a:gd name="T79" fmla="*/ 39 h 41"/>
                <a:gd name="T80" fmla="*/ 12 w 21"/>
                <a:gd name="T81" fmla="*/ 35 h 41"/>
                <a:gd name="T82" fmla="*/ 14 w 21"/>
                <a:gd name="T83" fmla="*/ 34 h 41"/>
                <a:gd name="T84" fmla="*/ 15 w 21"/>
                <a:gd name="T85" fmla="*/ 39 h 41"/>
                <a:gd name="T86" fmla="*/ 16 w 21"/>
                <a:gd name="T87" fmla="*/ 40 h 41"/>
                <a:gd name="T88" fmla="*/ 18 w 21"/>
                <a:gd name="T89" fmla="*/ 38 h 41"/>
                <a:gd name="T90" fmla="*/ 17 w 21"/>
                <a:gd name="T91" fmla="*/ 33 h 41"/>
                <a:gd name="T92" fmla="*/ 19 w 21"/>
                <a:gd name="T93" fmla="*/ 32 h 41"/>
                <a:gd name="T94" fmla="*/ 21 w 21"/>
                <a:gd name="T95" fmla="*/ 29 h 41"/>
                <a:gd name="T96" fmla="*/ 21 w 21"/>
                <a:gd name="T97" fmla="*/ 25 h 41"/>
                <a:gd name="T98" fmla="*/ 18 w 21"/>
                <a:gd name="T99" fmla="*/ 20 h 41"/>
                <a:gd name="T100" fmla="*/ 14 w 21"/>
                <a:gd name="T101" fmla="*/ 18 h 41"/>
                <a:gd name="T102" fmla="*/ 8 w 21"/>
                <a:gd name="T103" fmla="*/ 10 h 41"/>
                <a:gd name="T104" fmla="*/ 11 w 21"/>
                <a:gd name="T105" fmla="*/ 10 h 41"/>
                <a:gd name="T106" fmla="*/ 12 w 21"/>
                <a:gd name="T107" fmla="*/ 17 h 41"/>
                <a:gd name="T108" fmla="*/ 9 w 21"/>
                <a:gd name="T109" fmla="*/ 16 h 41"/>
                <a:gd name="T110" fmla="*/ 8 w 21"/>
                <a:gd name="T111" fmla="*/ 10 h 41"/>
                <a:gd name="T112" fmla="*/ 11 w 21"/>
                <a:gd name="T113" fmla="*/ 30 h 41"/>
                <a:gd name="T114" fmla="*/ 10 w 21"/>
                <a:gd name="T115" fmla="*/ 22 h 41"/>
                <a:gd name="T116" fmla="*/ 13 w 21"/>
                <a:gd name="T117" fmla="*/ 23 h 41"/>
                <a:gd name="T118" fmla="*/ 13 w 21"/>
                <a:gd name="T119" fmla="*/ 29 h 41"/>
                <a:gd name="T120" fmla="*/ 11 w 21"/>
                <a:gd name="T121" fmla="*/ 30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21" h="41">
                  <a:moveTo>
                    <a:pt x="14" y="18"/>
                  </a:moveTo>
                  <a:cubicBezTo>
                    <a:pt x="13" y="10"/>
                    <a:pt x="13" y="10"/>
                    <a:pt x="13" y="10"/>
                  </a:cubicBezTo>
                  <a:cubicBezTo>
                    <a:pt x="13" y="10"/>
                    <a:pt x="13" y="10"/>
                    <a:pt x="14" y="10"/>
                  </a:cubicBezTo>
                  <a:cubicBezTo>
                    <a:pt x="15" y="10"/>
                    <a:pt x="16" y="10"/>
                    <a:pt x="16" y="10"/>
                  </a:cubicBezTo>
                  <a:cubicBezTo>
                    <a:pt x="16" y="10"/>
                    <a:pt x="17" y="10"/>
                    <a:pt x="17" y="9"/>
                  </a:cubicBezTo>
                  <a:cubicBezTo>
                    <a:pt x="17" y="9"/>
                    <a:pt x="17" y="8"/>
                    <a:pt x="17" y="8"/>
                  </a:cubicBezTo>
                  <a:cubicBezTo>
                    <a:pt x="17" y="7"/>
                    <a:pt x="17" y="6"/>
                    <a:pt x="17" y="6"/>
                  </a:cubicBezTo>
                  <a:cubicBezTo>
                    <a:pt x="17" y="5"/>
                    <a:pt x="17" y="5"/>
                    <a:pt x="17" y="5"/>
                  </a:cubicBezTo>
                  <a:cubicBezTo>
                    <a:pt x="16" y="5"/>
                    <a:pt x="16" y="5"/>
                    <a:pt x="16" y="5"/>
                  </a:cubicBezTo>
                  <a:cubicBezTo>
                    <a:pt x="15" y="5"/>
                    <a:pt x="15" y="5"/>
                    <a:pt x="14" y="5"/>
                  </a:cubicBezTo>
                  <a:cubicBezTo>
                    <a:pt x="14" y="5"/>
                    <a:pt x="13" y="5"/>
                    <a:pt x="12" y="5"/>
                  </a:cubicBezTo>
                  <a:cubicBezTo>
                    <a:pt x="12" y="1"/>
                    <a:pt x="12" y="1"/>
                    <a:pt x="12" y="1"/>
                  </a:cubicBezTo>
                  <a:cubicBezTo>
                    <a:pt x="12" y="1"/>
                    <a:pt x="11" y="0"/>
                    <a:pt x="10" y="0"/>
                  </a:cubicBezTo>
                  <a:cubicBezTo>
                    <a:pt x="10" y="0"/>
                    <a:pt x="9" y="1"/>
                    <a:pt x="9" y="2"/>
                  </a:cubicBezTo>
                  <a:cubicBezTo>
                    <a:pt x="10" y="5"/>
                    <a:pt x="10" y="5"/>
                    <a:pt x="10" y="5"/>
                  </a:cubicBezTo>
                  <a:cubicBezTo>
                    <a:pt x="10" y="5"/>
                    <a:pt x="10" y="5"/>
                    <a:pt x="10" y="5"/>
                  </a:cubicBezTo>
                  <a:cubicBezTo>
                    <a:pt x="9" y="5"/>
                    <a:pt x="8" y="6"/>
                    <a:pt x="7" y="6"/>
                  </a:cubicBezTo>
                  <a:cubicBezTo>
                    <a:pt x="7" y="2"/>
                    <a:pt x="7" y="2"/>
                    <a:pt x="7" y="2"/>
                  </a:cubicBezTo>
                  <a:cubicBezTo>
                    <a:pt x="7" y="1"/>
                    <a:pt x="6" y="1"/>
                    <a:pt x="5" y="1"/>
                  </a:cubicBezTo>
                  <a:cubicBezTo>
                    <a:pt x="5" y="1"/>
                    <a:pt x="4" y="2"/>
                    <a:pt x="4" y="2"/>
                  </a:cubicBezTo>
                  <a:cubicBezTo>
                    <a:pt x="5" y="7"/>
                    <a:pt x="5" y="7"/>
                    <a:pt x="5" y="7"/>
                  </a:cubicBezTo>
                  <a:cubicBezTo>
                    <a:pt x="4" y="7"/>
                    <a:pt x="3" y="8"/>
                    <a:pt x="2" y="9"/>
                  </a:cubicBezTo>
                  <a:cubicBezTo>
                    <a:pt x="1" y="9"/>
                    <a:pt x="1" y="10"/>
                    <a:pt x="1" y="11"/>
                  </a:cubicBezTo>
                  <a:cubicBezTo>
                    <a:pt x="0" y="12"/>
                    <a:pt x="0" y="13"/>
                    <a:pt x="0" y="14"/>
                  </a:cubicBezTo>
                  <a:cubicBezTo>
                    <a:pt x="1" y="16"/>
                    <a:pt x="1" y="17"/>
                    <a:pt x="2" y="18"/>
                  </a:cubicBezTo>
                  <a:cubicBezTo>
                    <a:pt x="2" y="18"/>
                    <a:pt x="3" y="19"/>
                    <a:pt x="4" y="20"/>
                  </a:cubicBezTo>
                  <a:cubicBezTo>
                    <a:pt x="4" y="20"/>
                    <a:pt x="5" y="21"/>
                    <a:pt x="6" y="21"/>
                  </a:cubicBezTo>
                  <a:cubicBezTo>
                    <a:pt x="7" y="21"/>
                    <a:pt x="7" y="21"/>
                    <a:pt x="7" y="21"/>
                  </a:cubicBezTo>
                  <a:cubicBezTo>
                    <a:pt x="8" y="30"/>
                    <a:pt x="8" y="30"/>
                    <a:pt x="8" y="30"/>
                  </a:cubicBezTo>
                  <a:cubicBezTo>
                    <a:pt x="8" y="30"/>
                    <a:pt x="7" y="30"/>
                    <a:pt x="6" y="30"/>
                  </a:cubicBezTo>
                  <a:cubicBezTo>
                    <a:pt x="5" y="30"/>
                    <a:pt x="4" y="30"/>
                    <a:pt x="3" y="30"/>
                  </a:cubicBezTo>
                  <a:cubicBezTo>
                    <a:pt x="3" y="30"/>
                    <a:pt x="3" y="30"/>
                    <a:pt x="3" y="31"/>
                  </a:cubicBezTo>
                  <a:cubicBezTo>
                    <a:pt x="2" y="31"/>
                    <a:pt x="2" y="31"/>
                    <a:pt x="2" y="32"/>
                  </a:cubicBezTo>
                  <a:cubicBezTo>
                    <a:pt x="2" y="33"/>
                    <a:pt x="2" y="33"/>
                    <a:pt x="2" y="34"/>
                  </a:cubicBezTo>
                  <a:cubicBezTo>
                    <a:pt x="2" y="34"/>
                    <a:pt x="2" y="34"/>
                    <a:pt x="3" y="35"/>
                  </a:cubicBezTo>
                  <a:cubicBezTo>
                    <a:pt x="3" y="35"/>
                    <a:pt x="4" y="35"/>
                    <a:pt x="6" y="35"/>
                  </a:cubicBezTo>
                  <a:cubicBezTo>
                    <a:pt x="7" y="35"/>
                    <a:pt x="8" y="35"/>
                    <a:pt x="9" y="35"/>
                  </a:cubicBezTo>
                  <a:cubicBezTo>
                    <a:pt x="10" y="40"/>
                    <a:pt x="10" y="40"/>
                    <a:pt x="10" y="40"/>
                  </a:cubicBezTo>
                  <a:cubicBezTo>
                    <a:pt x="10" y="40"/>
                    <a:pt x="11" y="41"/>
                    <a:pt x="11" y="41"/>
                  </a:cubicBezTo>
                  <a:cubicBezTo>
                    <a:pt x="12" y="41"/>
                    <a:pt x="12" y="40"/>
                    <a:pt x="12" y="39"/>
                  </a:cubicBezTo>
                  <a:cubicBezTo>
                    <a:pt x="12" y="35"/>
                    <a:pt x="12" y="35"/>
                    <a:pt x="12" y="35"/>
                  </a:cubicBezTo>
                  <a:cubicBezTo>
                    <a:pt x="13" y="35"/>
                    <a:pt x="13" y="34"/>
                    <a:pt x="14" y="34"/>
                  </a:cubicBezTo>
                  <a:cubicBezTo>
                    <a:pt x="15" y="39"/>
                    <a:pt x="15" y="39"/>
                    <a:pt x="15" y="39"/>
                  </a:cubicBezTo>
                  <a:cubicBezTo>
                    <a:pt x="15" y="40"/>
                    <a:pt x="16" y="40"/>
                    <a:pt x="16" y="40"/>
                  </a:cubicBezTo>
                  <a:cubicBezTo>
                    <a:pt x="17" y="40"/>
                    <a:pt x="18" y="39"/>
                    <a:pt x="18" y="38"/>
                  </a:cubicBezTo>
                  <a:cubicBezTo>
                    <a:pt x="17" y="33"/>
                    <a:pt x="17" y="33"/>
                    <a:pt x="17" y="33"/>
                  </a:cubicBezTo>
                  <a:cubicBezTo>
                    <a:pt x="17" y="33"/>
                    <a:pt x="18" y="33"/>
                    <a:pt x="19" y="32"/>
                  </a:cubicBezTo>
                  <a:cubicBezTo>
                    <a:pt x="20" y="31"/>
                    <a:pt x="20" y="30"/>
                    <a:pt x="21" y="29"/>
                  </a:cubicBezTo>
                  <a:cubicBezTo>
                    <a:pt x="21" y="28"/>
                    <a:pt x="21" y="27"/>
                    <a:pt x="21" y="25"/>
                  </a:cubicBezTo>
                  <a:cubicBezTo>
                    <a:pt x="21" y="23"/>
                    <a:pt x="20" y="21"/>
                    <a:pt x="18" y="20"/>
                  </a:cubicBezTo>
                  <a:cubicBezTo>
                    <a:pt x="17" y="19"/>
                    <a:pt x="16" y="18"/>
                    <a:pt x="14" y="18"/>
                  </a:cubicBezTo>
                  <a:close/>
                  <a:moveTo>
                    <a:pt x="8" y="10"/>
                  </a:moveTo>
                  <a:cubicBezTo>
                    <a:pt x="9" y="10"/>
                    <a:pt x="10" y="10"/>
                    <a:pt x="11" y="10"/>
                  </a:cubicBezTo>
                  <a:cubicBezTo>
                    <a:pt x="12" y="17"/>
                    <a:pt x="12" y="17"/>
                    <a:pt x="12" y="17"/>
                  </a:cubicBezTo>
                  <a:cubicBezTo>
                    <a:pt x="11" y="17"/>
                    <a:pt x="10" y="17"/>
                    <a:pt x="9" y="16"/>
                  </a:cubicBezTo>
                  <a:lnTo>
                    <a:pt x="8" y="10"/>
                  </a:lnTo>
                  <a:close/>
                  <a:moveTo>
                    <a:pt x="11" y="30"/>
                  </a:moveTo>
                  <a:cubicBezTo>
                    <a:pt x="10" y="22"/>
                    <a:pt x="10" y="22"/>
                    <a:pt x="10" y="22"/>
                  </a:cubicBezTo>
                  <a:cubicBezTo>
                    <a:pt x="11" y="22"/>
                    <a:pt x="12" y="23"/>
                    <a:pt x="13" y="23"/>
                  </a:cubicBezTo>
                  <a:cubicBezTo>
                    <a:pt x="13" y="29"/>
                    <a:pt x="13" y="29"/>
                    <a:pt x="13" y="29"/>
                  </a:cubicBezTo>
                  <a:cubicBezTo>
                    <a:pt x="13" y="30"/>
                    <a:pt x="12" y="30"/>
                    <a:pt x="11" y="3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/>
            </a:p>
          </p:txBody>
        </p:sp>
        <p:sp>
          <p:nvSpPr>
            <p:cNvPr id="218" name="Freeform 217"/>
            <p:cNvSpPr>
              <a:spLocks noEditPoints="1"/>
            </p:cNvSpPr>
            <p:nvPr/>
          </p:nvSpPr>
          <p:spPr bwMode="auto">
            <a:xfrm>
              <a:off x="869786" y="3183446"/>
              <a:ext cx="352747" cy="352747"/>
            </a:xfrm>
            <a:custGeom>
              <a:avLst/>
              <a:gdLst>
                <a:gd name="T0" fmla="*/ 95 w 101"/>
                <a:gd name="T1" fmla="*/ 46 h 101"/>
                <a:gd name="T2" fmla="*/ 88 w 101"/>
                <a:gd name="T3" fmla="*/ 45 h 101"/>
                <a:gd name="T4" fmla="*/ 86 w 101"/>
                <a:gd name="T5" fmla="*/ 38 h 101"/>
                <a:gd name="T6" fmla="*/ 92 w 101"/>
                <a:gd name="T7" fmla="*/ 34 h 101"/>
                <a:gd name="T8" fmla="*/ 94 w 101"/>
                <a:gd name="T9" fmla="*/ 24 h 101"/>
                <a:gd name="T10" fmla="*/ 89 w 101"/>
                <a:gd name="T11" fmla="*/ 18 h 101"/>
                <a:gd name="T12" fmla="*/ 79 w 101"/>
                <a:gd name="T13" fmla="*/ 16 h 101"/>
                <a:gd name="T14" fmla="*/ 73 w 101"/>
                <a:gd name="T15" fmla="*/ 20 h 101"/>
                <a:gd name="T16" fmla="*/ 67 w 101"/>
                <a:gd name="T17" fmla="*/ 17 h 101"/>
                <a:gd name="T18" fmla="*/ 68 w 101"/>
                <a:gd name="T19" fmla="*/ 9 h 101"/>
                <a:gd name="T20" fmla="*/ 62 w 101"/>
                <a:gd name="T21" fmla="*/ 1 h 101"/>
                <a:gd name="T22" fmla="*/ 55 w 101"/>
                <a:gd name="T23" fmla="*/ 0 h 101"/>
                <a:gd name="T24" fmla="*/ 47 w 101"/>
                <a:gd name="T25" fmla="*/ 6 h 101"/>
                <a:gd name="T26" fmla="*/ 46 w 101"/>
                <a:gd name="T27" fmla="*/ 13 h 101"/>
                <a:gd name="T28" fmla="*/ 38 w 101"/>
                <a:gd name="T29" fmla="*/ 15 h 101"/>
                <a:gd name="T30" fmla="*/ 34 w 101"/>
                <a:gd name="T31" fmla="*/ 9 h 101"/>
                <a:gd name="T32" fmla="*/ 25 w 101"/>
                <a:gd name="T33" fmla="*/ 8 h 101"/>
                <a:gd name="T34" fmla="*/ 18 w 101"/>
                <a:gd name="T35" fmla="*/ 12 h 101"/>
                <a:gd name="T36" fmla="*/ 17 w 101"/>
                <a:gd name="T37" fmla="*/ 22 h 101"/>
                <a:gd name="T38" fmla="*/ 20 w 101"/>
                <a:gd name="T39" fmla="*/ 27 h 101"/>
                <a:gd name="T40" fmla="*/ 16 w 101"/>
                <a:gd name="T41" fmla="*/ 34 h 101"/>
                <a:gd name="T42" fmla="*/ 10 w 101"/>
                <a:gd name="T43" fmla="*/ 33 h 101"/>
                <a:gd name="T44" fmla="*/ 2 w 101"/>
                <a:gd name="T45" fmla="*/ 39 h 101"/>
                <a:gd name="T46" fmla="*/ 1 w 101"/>
                <a:gd name="T47" fmla="*/ 47 h 101"/>
                <a:gd name="T48" fmla="*/ 7 w 101"/>
                <a:gd name="T49" fmla="*/ 55 h 101"/>
                <a:gd name="T50" fmla="*/ 13 w 101"/>
                <a:gd name="T51" fmla="*/ 55 h 101"/>
                <a:gd name="T52" fmla="*/ 14 w 101"/>
                <a:gd name="T53" fmla="*/ 63 h 101"/>
                <a:gd name="T54" fmla="*/ 10 w 101"/>
                <a:gd name="T55" fmla="*/ 67 h 101"/>
                <a:gd name="T56" fmla="*/ 8 w 101"/>
                <a:gd name="T57" fmla="*/ 77 h 101"/>
                <a:gd name="T58" fmla="*/ 13 w 101"/>
                <a:gd name="T59" fmla="*/ 83 h 101"/>
                <a:gd name="T60" fmla="*/ 23 w 101"/>
                <a:gd name="T61" fmla="*/ 84 h 101"/>
                <a:gd name="T62" fmla="*/ 27 w 101"/>
                <a:gd name="T63" fmla="*/ 81 h 101"/>
                <a:gd name="T64" fmla="*/ 34 w 101"/>
                <a:gd name="T65" fmla="*/ 85 h 101"/>
                <a:gd name="T66" fmla="*/ 34 w 101"/>
                <a:gd name="T67" fmla="*/ 91 h 101"/>
                <a:gd name="T68" fmla="*/ 39 w 101"/>
                <a:gd name="T69" fmla="*/ 99 h 101"/>
                <a:gd name="T70" fmla="*/ 47 w 101"/>
                <a:gd name="T71" fmla="*/ 100 h 101"/>
                <a:gd name="T72" fmla="*/ 55 w 101"/>
                <a:gd name="T73" fmla="*/ 94 h 101"/>
                <a:gd name="T74" fmla="*/ 56 w 101"/>
                <a:gd name="T75" fmla="*/ 88 h 101"/>
                <a:gd name="T76" fmla="*/ 64 w 101"/>
                <a:gd name="T77" fmla="*/ 86 h 101"/>
                <a:gd name="T78" fmla="*/ 67 w 101"/>
                <a:gd name="T79" fmla="*/ 91 h 101"/>
                <a:gd name="T80" fmla="*/ 77 w 101"/>
                <a:gd name="T81" fmla="*/ 93 h 101"/>
                <a:gd name="T82" fmla="*/ 84 w 101"/>
                <a:gd name="T83" fmla="*/ 88 h 101"/>
                <a:gd name="T84" fmla="*/ 85 w 101"/>
                <a:gd name="T85" fmla="*/ 78 h 101"/>
                <a:gd name="T86" fmla="*/ 81 w 101"/>
                <a:gd name="T87" fmla="*/ 73 h 101"/>
                <a:gd name="T88" fmla="*/ 85 w 101"/>
                <a:gd name="T89" fmla="*/ 67 h 101"/>
                <a:gd name="T90" fmla="*/ 92 w 101"/>
                <a:gd name="T91" fmla="*/ 68 h 101"/>
                <a:gd name="T92" fmla="*/ 100 w 101"/>
                <a:gd name="T93" fmla="*/ 62 h 101"/>
                <a:gd name="T94" fmla="*/ 101 w 101"/>
                <a:gd name="T95" fmla="*/ 54 h 101"/>
                <a:gd name="T96" fmla="*/ 95 w 101"/>
                <a:gd name="T97" fmla="*/ 46 h 101"/>
                <a:gd name="T98" fmla="*/ 61 w 101"/>
                <a:gd name="T99" fmla="*/ 66 h 101"/>
                <a:gd name="T100" fmla="*/ 35 w 101"/>
                <a:gd name="T101" fmla="*/ 62 h 101"/>
                <a:gd name="T102" fmla="*/ 39 w 101"/>
                <a:gd name="T103" fmla="*/ 35 h 101"/>
                <a:gd name="T104" fmla="*/ 65 w 101"/>
                <a:gd name="T105" fmla="*/ 40 h 101"/>
                <a:gd name="T106" fmla="*/ 61 w 101"/>
                <a:gd name="T107" fmla="*/ 66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01" h="101">
                  <a:moveTo>
                    <a:pt x="95" y="46"/>
                  </a:moveTo>
                  <a:cubicBezTo>
                    <a:pt x="88" y="45"/>
                    <a:pt x="88" y="45"/>
                    <a:pt x="88" y="45"/>
                  </a:cubicBezTo>
                  <a:cubicBezTo>
                    <a:pt x="87" y="43"/>
                    <a:pt x="87" y="40"/>
                    <a:pt x="86" y="38"/>
                  </a:cubicBezTo>
                  <a:cubicBezTo>
                    <a:pt x="92" y="34"/>
                    <a:pt x="92" y="34"/>
                    <a:pt x="92" y="34"/>
                  </a:cubicBezTo>
                  <a:cubicBezTo>
                    <a:pt x="95" y="31"/>
                    <a:pt x="96" y="27"/>
                    <a:pt x="94" y="24"/>
                  </a:cubicBezTo>
                  <a:cubicBezTo>
                    <a:pt x="89" y="18"/>
                    <a:pt x="89" y="18"/>
                    <a:pt x="89" y="18"/>
                  </a:cubicBezTo>
                  <a:cubicBezTo>
                    <a:pt x="87" y="14"/>
                    <a:pt x="82" y="14"/>
                    <a:pt x="79" y="16"/>
                  </a:cubicBezTo>
                  <a:cubicBezTo>
                    <a:pt x="73" y="20"/>
                    <a:pt x="73" y="20"/>
                    <a:pt x="73" y="20"/>
                  </a:cubicBezTo>
                  <a:cubicBezTo>
                    <a:pt x="71" y="19"/>
                    <a:pt x="69" y="18"/>
                    <a:pt x="67" y="17"/>
                  </a:cubicBezTo>
                  <a:cubicBezTo>
                    <a:pt x="68" y="9"/>
                    <a:pt x="68" y="9"/>
                    <a:pt x="68" y="9"/>
                  </a:cubicBezTo>
                  <a:cubicBezTo>
                    <a:pt x="69" y="6"/>
                    <a:pt x="66" y="2"/>
                    <a:pt x="62" y="1"/>
                  </a:cubicBezTo>
                  <a:cubicBezTo>
                    <a:pt x="55" y="0"/>
                    <a:pt x="55" y="0"/>
                    <a:pt x="55" y="0"/>
                  </a:cubicBezTo>
                  <a:cubicBezTo>
                    <a:pt x="51" y="0"/>
                    <a:pt x="47" y="2"/>
                    <a:pt x="47" y="6"/>
                  </a:cubicBezTo>
                  <a:cubicBezTo>
                    <a:pt x="46" y="13"/>
                    <a:pt x="46" y="13"/>
                    <a:pt x="46" y="13"/>
                  </a:cubicBezTo>
                  <a:cubicBezTo>
                    <a:pt x="43" y="13"/>
                    <a:pt x="41" y="14"/>
                    <a:pt x="38" y="15"/>
                  </a:cubicBezTo>
                  <a:cubicBezTo>
                    <a:pt x="34" y="9"/>
                    <a:pt x="34" y="9"/>
                    <a:pt x="34" y="9"/>
                  </a:cubicBezTo>
                  <a:cubicBezTo>
                    <a:pt x="32" y="6"/>
                    <a:pt x="28" y="5"/>
                    <a:pt x="25" y="8"/>
                  </a:cubicBezTo>
                  <a:cubicBezTo>
                    <a:pt x="18" y="12"/>
                    <a:pt x="18" y="12"/>
                    <a:pt x="18" y="12"/>
                  </a:cubicBezTo>
                  <a:cubicBezTo>
                    <a:pt x="15" y="15"/>
                    <a:pt x="14" y="19"/>
                    <a:pt x="17" y="22"/>
                  </a:cubicBezTo>
                  <a:cubicBezTo>
                    <a:pt x="20" y="27"/>
                    <a:pt x="20" y="27"/>
                    <a:pt x="20" y="27"/>
                  </a:cubicBezTo>
                  <a:cubicBezTo>
                    <a:pt x="19" y="29"/>
                    <a:pt x="17" y="32"/>
                    <a:pt x="16" y="34"/>
                  </a:cubicBezTo>
                  <a:cubicBezTo>
                    <a:pt x="10" y="33"/>
                    <a:pt x="10" y="33"/>
                    <a:pt x="10" y="33"/>
                  </a:cubicBezTo>
                  <a:cubicBezTo>
                    <a:pt x="6" y="32"/>
                    <a:pt x="3" y="35"/>
                    <a:pt x="2" y="39"/>
                  </a:cubicBezTo>
                  <a:cubicBezTo>
                    <a:pt x="1" y="47"/>
                    <a:pt x="1" y="47"/>
                    <a:pt x="1" y="47"/>
                  </a:cubicBezTo>
                  <a:cubicBezTo>
                    <a:pt x="0" y="50"/>
                    <a:pt x="3" y="54"/>
                    <a:pt x="7" y="55"/>
                  </a:cubicBezTo>
                  <a:cubicBezTo>
                    <a:pt x="13" y="55"/>
                    <a:pt x="13" y="55"/>
                    <a:pt x="13" y="55"/>
                  </a:cubicBezTo>
                  <a:cubicBezTo>
                    <a:pt x="13" y="58"/>
                    <a:pt x="14" y="61"/>
                    <a:pt x="14" y="63"/>
                  </a:cubicBezTo>
                  <a:cubicBezTo>
                    <a:pt x="10" y="67"/>
                    <a:pt x="10" y="67"/>
                    <a:pt x="10" y="67"/>
                  </a:cubicBezTo>
                  <a:cubicBezTo>
                    <a:pt x="7" y="69"/>
                    <a:pt x="6" y="73"/>
                    <a:pt x="8" y="77"/>
                  </a:cubicBezTo>
                  <a:cubicBezTo>
                    <a:pt x="13" y="83"/>
                    <a:pt x="13" y="83"/>
                    <a:pt x="13" y="83"/>
                  </a:cubicBezTo>
                  <a:cubicBezTo>
                    <a:pt x="15" y="86"/>
                    <a:pt x="20" y="87"/>
                    <a:pt x="23" y="84"/>
                  </a:cubicBezTo>
                  <a:cubicBezTo>
                    <a:pt x="27" y="81"/>
                    <a:pt x="27" y="81"/>
                    <a:pt x="27" y="81"/>
                  </a:cubicBezTo>
                  <a:cubicBezTo>
                    <a:pt x="30" y="83"/>
                    <a:pt x="32" y="84"/>
                    <a:pt x="34" y="85"/>
                  </a:cubicBezTo>
                  <a:cubicBezTo>
                    <a:pt x="34" y="91"/>
                    <a:pt x="34" y="91"/>
                    <a:pt x="34" y="91"/>
                  </a:cubicBezTo>
                  <a:cubicBezTo>
                    <a:pt x="33" y="95"/>
                    <a:pt x="36" y="98"/>
                    <a:pt x="39" y="99"/>
                  </a:cubicBezTo>
                  <a:cubicBezTo>
                    <a:pt x="47" y="100"/>
                    <a:pt x="47" y="100"/>
                    <a:pt x="47" y="100"/>
                  </a:cubicBezTo>
                  <a:cubicBezTo>
                    <a:pt x="51" y="101"/>
                    <a:pt x="55" y="98"/>
                    <a:pt x="55" y="94"/>
                  </a:cubicBezTo>
                  <a:cubicBezTo>
                    <a:pt x="56" y="88"/>
                    <a:pt x="56" y="88"/>
                    <a:pt x="56" y="88"/>
                  </a:cubicBezTo>
                  <a:cubicBezTo>
                    <a:pt x="59" y="88"/>
                    <a:pt x="61" y="87"/>
                    <a:pt x="64" y="86"/>
                  </a:cubicBezTo>
                  <a:cubicBezTo>
                    <a:pt x="67" y="91"/>
                    <a:pt x="67" y="91"/>
                    <a:pt x="67" y="91"/>
                  </a:cubicBezTo>
                  <a:cubicBezTo>
                    <a:pt x="70" y="94"/>
                    <a:pt x="74" y="95"/>
                    <a:pt x="77" y="93"/>
                  </a:cubicBezTo>
                  <a:cubicBezTo>
                    <a:pt x="84" y="88"/>
                    <a:pt x="84" y="88"/>
                    <a:pt x="84" y="88"/>
                  </a:cubicBezTo>
                  <a:cubicBezTo>
                    <a:pt x="87" y="86"/>
                    <a:pt x="87" y="82"/>
                    <a:pt x="85" y="78"/>
                  </a:cubicBezTo>
                  <a:cubicBezTo>
                    <a:pt x="81" y="73"/>
                    <a:pt x="81" y="73"/>
                    <a:pt x="81" y="73"/>
                  </a:cubicBezTo>
                  <a:cubicBezTo>
                    <a:pt x="82" y="71"/>
                    <a:pt x="84" y="69"/>
                    <a:pt x="85" y="67"/>
                  </a:cubicBezTo>
                  <a:cubicBezTo>
                    <a:pt x="92" y="68"/>
                    <a:pt x="92" y="68"/>
                    <a:pt x="92" y="68"/>
                  </a:cubicBezTo>
                  <a:cubicBezTo>
                    <a:pt x="95" y="68"/>
                    <a:pt x="99" y="66"/>
                    <a:pt x="100" y="62"/>
                  </a:cubicBezTo>
                  <a:cubicBezTo>
                    <a:pt x="101" y="54"/>
                    <a:pt x="101" y="54"/>
                    <a:pt x="101" y="54"/>
                  </a:cubicBezTo>
                  <a:cubicBezTo>
                    <a:pt x="101" y="50"/>
                    <a:pt x="99" y="47"/>
                    <a:pt x="95" y="46"/>
                  </a:cubicBezTo>
                  <a:close/>
                  <a:moveTo>
                    <a:pt x="61" y="66"/>
                  </a:moveTo>
                  <a:cubicBezTo>
                    <a:pt x="53" y="72"/>
                    <a:pt x="41" y="70"/>
                    <a:pt x="35" y="62"/>
                  </a:cubicBezTo>
                  <a:cubicBezTo>
                    <a:pt x="29" y="53"/>
                    <a:pt x="31" y="42"/>
                    <a:pt x="39" y="35"/>
                  </a:cubicBezTo>
                  <a:cubicBezTo>
                    <a:pt x="47" y="29"/>
                    <a:pt x="59" y="31"/>
                    <a:pt x="65" y="40"/>
                  </a:cubicBezTo>
                  <a:cubicBezTo>
                    <a:pt x="72" y="48"/>
                    <a:pt x="70" y="60"/>
                    <a:pt x="61" y="6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/>
            </a:p>
          </p:txBody>
        </p:sp>
        <p:sp>
          <p:nvSpPr>
            <p:cNvPr id="219" name="Freeform 218"/>
            <p:cNvSpPr>
              <a:spLocks noEditPoints="1"/>
            </p:cNvSpPr>
            <p:nvPr/>
          </p:nvSpPr>
          <p:spPr bwMode="auto">
            <a:xfrm>
              <a:off x="797304" y="3605452"/>
              <a:ext cx="125636" cy="122415"/>
            </a:xfrm>
            <a:custGeom>
              <a:avLst/>
              <a:gdLst>
                <a:gd name="T0" fmla="*/ 35 w 36"/>
                <a:gd name="T1" fmla="*/ 12 h 35"/>
                <a:gd name="T2" fmla="*/ 32 w 36"/>
                <a:gd name="T3" fmla="*/ 10 h 35"/>
                <a:gd name="T4" fmla="*/ 29 w 36"/>
                <a:gd name="T5" fmla="*/ 11 h 35"/>
                <a:gd name="T6" fmla="*/ 28 w 36"/>
                <a:gd name="T7" fmla="*/ 9 h 35"/>
                <a:gd name="T8" fmla="*/ 29 w 36"/>
                <a:gd name="T9" fmla="*/ 7 h 35"/>
                <a:gd name="T10" fmla="*/ 28 w 36"/>
                <a:gd name="T11" fmla="*/ 3 h 35"/>
                <a:gd name="T12" fmla="*/ 26 w 36"/>
                <a:gd name="T13" fmla="*/ 2 h 35"/>
                <a:gd name="T14" fmla="*/ 22 w 36"/>
                <a:gd name="T15" fmla="*/ 3 h 35"/>
                <a:gd name="T16" fmla="*/ 21 w 36"/>
                <a:gd name="T17" fmla="*/ 5 h 35"/>
                <a:gd name="T18" fmla="*/ 19 w 36"/>
                <a:gd name="T19" fmla="*/ 4 h 35"/>
                <a:gd name="T20" fmla="*/ 18 w 36"/>
                <a:gd name="T21" fmla="*/ 2 h 35"/>
                <a:gd name="T22" fmla="*/ 15 w 36"/>
                <a:gd name="T23" fmla="*/ 0 h 35"/>
                <a:gd name="T24" fmla="*/ 12 w 36"/>
                <a:gd name="T25" fmla="*/ 1 h 35"/>
                <a:gd name="T26" fmla="*/ 11 w 36"/>
                <a:gd name="T27" fmla="*/ 4 h 35"/>
                <a:gd name="T28" fmla="*/ 11 w 36"/>
                <a:gd name="T29" fmla="*/ 6 h 35"/>
                <a:gd name="T30" fmla="*/ 9 w 36"/>
                <a:gd name="T31" fmla="*/ 8 h 35"/>
                <a:gd name="T32" fmla="*/ 7 w 36"/>
                <a:gd name="T33" fmla="*/ 6 h 35"/>
                <a:gd name="T34" fmla="*/ 4 w 36"/>
                <a:gd name="T35" fmla="*/ 7 h 35"/>
                <a:gd name="T36" fmla="*/ 2 w 36"/>
                <a:gd name="T37" fmla="*/ 10 h 35"/>
                <a:gd name="T38" fmla="*/ 3 w 36"/>
                <a:gd name="T39" fmla="*/ 13 h 35"/>
                <a:gd name="T40" fmla="*/ 5 w 36"/>
                <a:gd name="T41" fmla="*/ 14 h 35"/>
                <a:gd name="T42" fmla="*/ 4 w 36"/>
                <a:gd name="T43" fmla="*/ 17 h 35"/>
                <a:gd name="T44" fmla="*/ 2 w 36"/>
                <a:gd name="T45" fmla="*/ 17 h 35"/>
                <a:gd name="T46" fmla="*/ 1 w 36"/>
                <a:gd name="T47" fmla="*/ 20 h 35"/>
                <a:gd name="T48" fmla="*/ 1 w 36"/>
                <a:gd name="T49" fmla="*/ 23 h 35"/>
                <a:gd name="T50" fmla="*/ 4 w 36"/>
                <a:gd name="T51" fmla="*/ 25 h 35"/>
                <a:gd name="T52" fmla="*/ 6 w 36"/>
                <a:gd name="T53" fmla="*/ 24 h 35"/>
                <a:gd name="T54" fmla="*/ 8 w 36"/>
                <a:gd name="T55" fmla="*/ 27 h 35"/>
                <a:gd name="T56" fmla="*/ 7 w 36"/>
                <a:gd name="T57" fmla="*/ 28 h 35"/>
                <a:gd name="T58" fmla="*/ 8 w 36"/>
                <a:gd name="T59" fmla="*/ 32 h 35"/>
                <a:gd name="T60" fmla="*/ 10 w 36"/>
                <a:gd name="T61" fmla="*/ 33 h 35"/>
                <a:gd name="T62" fmla="*/ 14 w 36"/>
                <a:gd name="T63" fmla="*/ 32 h 35"/>
                <a:gd name="T64" fmla="*/ 15 w 36"/>
                <a:gd name="T65" fmla="*/ 30 h 35"/>
                <a:gd name="T66" fmla="*/ 17 w 36"/>
                <a:gd name="T67" fmla="*/ 31 h 35"/>
                <a:gd name="T68" fmla="*/ 18 w 36"/>
                <a:gd name="T69" fmla="*/ 33 h 35"/>
                <a:gd name="T70" fmla="*/ 21 w 36"/>
                <a:gd name="T71" fmla="*/ 35 h 35"/>
                <a:gd name="T72" fmla="*/ 24 w 36"/>
                <a:gd name="T73" fmla="*/ 34 h 35"/>
                <a:gd name="T74" fmla="*/ 25 w 36"/>
                <a:gd name="T75" fmla="*/ 31 h 35"/>
                <a:gd name="T76" fmla="*/ 25 w 36"/>
                <a:gd name="T77" fmla="*/ 29 h 35"/>
                <a:gd name="T78" fmla="*/ 27 w 36"/>
                <a:gd name="T79" fmla="*/ 27 h 35"/>
                <a:gd name="T80" fmla="*/ 29 w 36"/>
                <a:gd name="T81" fmla="*/ 29 h 35"/>
                <a:gd name="T82" fmla="*/ 32 w 36"/>
                <a:gd name="T83" fmla="*/ 28 h 35"/>
                <a:gd name="T84" fmla="*/ 34 w 36"/>
                <a:gd name="T85" fmla="*/ 25 h 35"/>
                <a:gd name="T86" fmla="*/ 33 w 36"/>
                <a:gd name="T87" fmla="*/ 22 h 35"/>
                <a:gd name="T88" fmla="*/ 31 w 36"/>
                <a:gd name="T89" fmla="*/ 21 h 35"/>
                <a:gd name="T90" fmla="*/ 31 w 36"/>
                <a:gd name="T91" fmla="*/ 18 h 35"/>
                <a:gd name="T92" fmla="*/ 34 w 36"/>
                <a:gd name="T93" fmla="*/ 18 h 35"/>
                <a:gd name="T94" fmla="*/ 35 w 36"/>
                <a:gd name="T95" fmla="*/ 15 h 35"/>
                <a:gd name="T96" fmla="*/ 35 w 36"/>
                <a:gd name="T97" fmla="*/ 12 h 35"/>
                <a:gd name="T98" fmla="*/ 19 w 36"/>
                <a:gd name="T99" fmla="*/ 24 h 35"/>
                <a:gd name="T100" fmla="*/ 11 w 36"/>
                <a:gd name="T101" fmla="*/ 19 h 35"/>
                <a:gd name="T102" fmla="*/ 16 w 36"/>
                <a:gd name="T103" fmla="*/ 11 h 35"/>
                <a:gd name="T104" fmla="*/ 24 w 36"/>
                <a:gd name="T105" fmla="*/ 16 h 35"/>
                <a:gd name="T106" fmla="*/ 19 w 36"/>
                <a:gd name="T107" fmla="*/ 24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36" h="35">
                  <a:moveTo>
                    <a:pt x="35" y="12"/>
                  </a:moveTo>
                  <a:cubicBezTo>
                    <a:pt x="34" y="11"/>
                    <a:pt x="33" y="10"/>
                    <a:pt x="32" y="10"/>
                  </a:cubicBezTo>
                  <a:cubicBezTo>
                    <a:pt x="29" y="11"/>
                    <a:pt x="29" y="11"/>
                    <a:pt x="29" y="11"/>
                  </a:cubicBezTo>
                  <a:cubicBezTo>
                    <a:pt x="29" y="10"/>
                    <a:pt x="28" y="9"/>
                    <a:pt x="28" y="9"/>
                  </a:cubicBezTo>
                  <a:cubicBezTo>
                    <a:pt x="29" y="7"/>
                    <a:pt x="29" y="7"/>
                    <a:pt x="29" y="7"/>
                  </a:cubicBezTo>
                  <a:cubicBezTo>
                    <a:pt x="30" y="5"/>
                    <a:pt x="29" y="4"/>
                    <a:pt x="28" y="3"/>
                  </a:cubicBezTo>
                  <a:cubicBezTo>
                    <a:pt x="26" y="2"/>
                    <a:pt x="26" y="2"/>
                    <a:pt x="26" y="2"/>
                  </a:cubicBezTo>
                  <a:cubicBezTo>
                    <a:pt x="25" y="1"/>
                    <a:pt x="23" y="1"/>
                    <a:pt x="22" y="3"/>
                  </a:cubicBezTo>
                  <a:cubicBezTo>
                    <a:pt x="21" y="5"/>
                    <a:pt x="21" y="5"/>
                    <a:pt x="21" y="5"/>
                  </a:cubicBezTo>
                  <a:cubicBezTo>
                    <a:pt x="20" y="4"/>
                    <a:pt x="20" y="4"/>
                    <a:pt x="19" y="4"/>
                  </a:cubicBezTo>
                  <a:cubicBezTo>
                    <a:pt x="18" y="2"/>
                    <a:pt x="18" y="2"/>
                    <a:pt x="18" y="2"/>
                  </a:cubicBezTo>
                  <a:cubicBezTo>
                    <a:pt x="18" y="1"/>
                    <a:pt x="16" y="0"/>
                    <a:pt x="15" y="0"/>
                  </a:cubicBezTo>
                  <a:cubicBezTo>
                    <a:pt x="12" y="1"/>
                    <a:pt x="12" y="1"/>
                    <a:pt x="12" y="1"/>
                  </a:cubicBezTo>
                  <a:cubicBezTo>
                    <a:pt x="11" y="1"/>
                    <a:pt x="10" y="2"/>
                    <a:pt x="11" y="4"/>
                  </a:cubicBezTo>
                  <a:cubicBezTo>
                    <a:pt x="11" y="6"/>
                    <a:pt x="11" y="6"/>
                    <a:pt x="11" y="6"/>
                  </a:cubicBezTo>
                  <a:cubicBezTo>
                    <a:pt x="10" y="6"/>
                    <a:pt x="10" y="7"/>
                    <a:pt x="9" y="8"/>
                  </a:cubicBezTo>
                  <a:cubicBezTo>
                    <a:pt x="7" y="6"/>
                    <a:pt x="7" y="6"/>
                    <a:pt x="7" y="6"/>
                  </a:cubicBezTo>
                  <a:cubicBezTo>
                    <a:pt x="6" y="6"/>
                    <a:pt x="4" y="6"/>
                    <a:pt x="4" y="7"/>
                  </a:cubicBezTo>
                  <a:cubicBezTo>
                    <a:pt x="2" y="10"/>
                    <a:pt x="2" y="10"/>
                    <a:pt x="2" y="10"/>
                  </a:cubicBezTo>
                  <a:cubicBezTo>
                    <a:pt x="2" y="11"/>
                    <a:pt x="2" y="12"/>
                    <a:pt x="3" y="13"/>
                  </a:cubicBezTo>
                  <a:cubicBezTo>
                    <a:pt x="5" y="14"/>
                    <a:pt x="5" y="14"/>
                    <a:pt x="5" y="14"/>
                  </a:cubicBezTo>
                  <a:cubicBezTo>
                    <a:pt x="5" y="15"/>
                    <a:pt x="4" y="16"/>
                    <a:pt x="4" y="17"/>
                  </a:cubicBezTo>
                  <a:cubicBezTo>
                    <a:pt x="2" y="17"/>
                    <a:pt x="2" y="17"/>
                    <a:pt x="2" y="17"/>
                  </a:cubicBezTo>
                  <a:cubicBezTo>
                    <a:pt x="1" y="18"/>
                    <a:pt x="0" y="19"/>
                    <a:pt x="1" y="20"/>
                  </a:cubicBezTo>
                  <a:cubicBezTo>
                    <a:pt x="1" y="23"/>
                    <a:pt x="1" y="23"/>
                    <a:pt x="1" y="23"/>
                  </a:cubicBezTo>
                  <a:cubicBezTo>
                    <a:pt x="2" y="24"/>
                    <a:pt x="3" y="25"/>
                    <a:pt x="4" y="25"/>
                  </a:cubicBezTo>
                  <a:cubicBezTo>
                    <a:pt x="6" y="24"/>
                    <a:pt x="6" y="24"/>
                    <a:pt x="6" y="24"/>
                  </a:cubicBezTo>
                  <a:cubicBezTo>
                    <a:pt x="7" y="25"/>
                    <a:pt x="7" y="26"/>
                    <a:pt x="8" y="27"/>
                  </a:cubicBezTo>
                  <a:cubicBezTo>
                    <a:pt x="7" y="28"/>
                    <a:pt x="7" y="28"/>
                    <a:pt x="7" y="28"/>
                  </a:cubicBezTo>
                  <a:cubicBezTo>
                    <a:pt x="6" y="30"/>
                    <a:pt x="7" y="31"/>
                    <a:pt x="8" y="32"/>
                  </a:cubicBezTo>
                  <a:cubicBezTo>
                    <a:pt x="10" y="33"/>
                    <a:pt x="10" y="33"/>
                    <a:pt x="10" y="33"/>
                  </a:cubicBezTo>
                  <a:cubicBezTo>
                    <a:pt x="11" y="34"/>
                    <a:pt x="13" y="34"/>
                    <a:pt x="14" y="32"/>
                  </a:cubicBezTo>
                  <a:cubicBezTo>
                    <a:pt x="15" y="30"/>
                    <a:pt x="15" y="30"/>
                    <a:pt x="15" y="30"/>
                  </a:cubicBezTo>
                  <a:cubicBezTo>
                    <a:pt x="16" y="31"/>
                    <a:pt x="16" y="31"/>
                    <a:pt x="17" y="31"/>
                  </a:cubicBezTo>
                  <a:cubicBezTo>
                    <a:pt x="18" y="33"/>
                    <a:pt x="18" y="33"/>
                    <a:pt x="18" y="33"/>
                  </a:cubicBezTo>
                  <a:cubicBezTo>
                    <a:pt x="18" y="34"/>
                    <a:pt x="20" y="35"/>
                    <a:pt x="21" y="35"/>
                  </a:cubicBezTo>
                  <a:cubicBezTo>
                    <a:pt x="24" y="34"/>
                    <a:pt x="24" y="34"/>
                    <a:pt x="24" y="34"/>
                  </a:cubicBezTo>
                  <a:cubicBezTo>
                    <a:pt x="25" y="34"/>
                    <a:pt x="26" y="32"/>
                    <a:pt x="25" y="31"/>
                  </a:cubicBezTo>
                  <a:cubicBezTo>
                    <a:pt x="25" y="29"/>
                    <a:pt x="25" y="29"/>
                    <a:pt x="25" y="29"/>
                  </a:cubicBezTo>
                  <a:cubicBezTo>
                    <a:pt x="26" y="28"/>
                    <a:pt x="26" y="28"/>
                    <a:pt x="27" y="27"/>
                  </a:cubicBezTo>
                  <a:cubicBezTo>
                    <a:pt x="29" y="29"/>
                    <a:pt x="29" y="29"/>
                    <a:pt x="29" y="29"/>
                  </a:cubicBezTo>
                  <a:cubicBezTo>
                    <a:pt x="30" y="29"/>
                    <a:pt x="32" y="29"/>
                    <a:pt x="32" y="28"/>
                  </a:cubicBezTo>
                  <a:cubicBezTo>
                    <a:pt x="34" y="25"/>
                    <a:pt x="34" y="25"/>
                    <a:pt x="34" y="25"/>
                  </a:cubicBezTo>
                  <a:cubicBezTo>
                    <a:pt x="34" y="24"/>
                    <a:pt x="34" y="23"/>
                    <a:pt x="33" y="22"/>
                  </a:cubicBezTo>
                  <a:cubicBezTo>
                    <a:pt x="31" y="21"/>
                    <a:pt x="31" y="21"/>
                    <a:pt x="31" y="21"/>
                  </a:cubicBezTo>
                  <a:cubicBezTo>
                    <a:pt x="31" y="20"/>
                    <a:pt x="31" y="19"/>
                    <a:pt x="31" y="18"/>
                  </a:cubicBezTo>
                  <a:cubicBezTo>
                    <a:pt x="34" y="18"/>
                    <a:pt x="34" y="18"/>
                    <a:pt x="34" y="18"/>
                  </a:cubicBezTo>
                  <a:cubicBezTo>
                    <a:pt x="35" y="17"/>
                    <a:pt x="36" y="16"/>
                    <a:pt x="35" y="15"/>
                  </a:cubicBezTo>
                  <a:lnTo>
                    <a:pt x="35" y="12"/>
                  </a:lnTo>
                  <a:close/>
                  <a:moveTo>
                    <a:pt x="19" y="24"/>
                  </a:moveTo>
                  <a:cubicBezTo>
                    <a:pt x="16" y="25"/>
                    <a:pt x="12" y="23"/>
                    <a:pt x="11" y="19"/>
                  </a:cubicBezTo>
                  <a:cubicBezTo>
                    <a:pt x="10" y="16"/>
                    <a:pt x="13" y="12"/>
                    <a:pt x="16" y="11"/>
                  </a:cubicBezTo>
                  <a:cubicBezTo>
                    <a:pt x="20" y="10"/>
                    <a:pt x="23" y="12"/>
                    <a:pt x="24" y="16"/>
                  </a:cubicBezTo>
                  <a:cubicBezTo>
                    <a:pt x="25" y="19"/>
                    <a:pt x="23" y="23"/>
                    <a:pt x="19" y="2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/>
            </a:p>
          </p:txBody>
        </p:sp>
        <p:sp>
          <p:nvSpPr>
            <p:cNvPr id="220" name="Freeform 219"/>
            <p:cNvSpPr>
              <a:spLocks noEditPoints="1"/>
            </p:cNvSpPr>
            <p:nvPr/>
          </p:nvSpPr>
          <p:spPr bwMode="auto">
            <a:xfrm>
              <a:off x="863344" y="3051366"/>
              <a:ext cx="135301" cy="135301"/>
            </a:xfrm>
            <a:custGeom>
              <a:avLst/>
              <a:gdLst>
                <a:gd name="T0" fmla="*/ 38 w 39"/>
                <a:gd name="T1" fmla="*/ 13 h 39"/>
                <a:gd name="T2" fmla="*/ 34 w 39"/>
                <a:gd name="T3" fmla="*/ 11 h 39"/>
                <a:gd name="T4" fmla="*/ 32 w 39"/>
                <a:gd name="T5" fmla="*/ 12 h 39"/>
                <a:gd name="T6" fmla="*/ 30 w 39"/>
                <a:gd name="T7" fmla="*/ 10 h 39"/>
                <a:gd name="T8" fmla="*/ 32 w 39"/>
                <a:gd name="T9" fmla="*/ 7 h 39"/>
                <a:gd name="T10" fmla="*/ 31 w 39"/>
                <a:gd name="T11" fmla="*/ 3 h 39"/>
                <a:gd name="T12" fmla="*/ 28 w 39"/>
                <a:gd name="T13" fmla="*/ 2 h 39"/>
                <a:gd name="T14" fmla="*/ 24 w 39"/>
                <a:gd name="T15" fmla="*/ 3 h 39"/>
                <a:gd name="T16" fmla="*/ 23 w 39"/>
                <a:gd name="T17" fmla="*/ 5 h 39"/>
                <a:gd name="T18" fmla="*/ 20 w 39"/>
                <a:gd name="T19" fmla="*/ 5 h 39"/>
                <a:gd name="T20" fmla="*/ 19 w 39"/>
                <a:gd name="T21" fmla="*/ 2 h 39"/>
                <a:gd name="T22" fmla="*/ 16 w 39"/>
                <a:gd name="T23" fmla="*/ 0 h 39"/>
                <a:gd name="T24" fmla="*/ 13 w 39"/>
                <a:gd name="T25" fmla="*/ 1 h 39"/>
                <a:gd name="T26" fmla="*/ 11 w 39"/>
                <a:gd name="T27" fmla="*/ 4 h 39"/>
                <a:gd name="T28" fmla="*/ 12 w 39"/>
                <a:gd name="T29" fmla="*/ 7 h 39"/>
                <a:gd name="T30" fmla="*/ 9 w 39"/>
                <a:gd name="T31" fmla="*/ 8 h 39"/>
                <a:gd name="T32" fmla="*/ 7 w 39"/>
                <a:gd name="T33" fmla="*/ 7 h 39"/>
                <a:gd name="T34" fmla="*/ 4 w 39"/>
                <a:gd name="T35" fmla="*/ 8 h 39"/>
                <a:gd name="T36" fmla="*/ 2 w 39"/>
                <a:gd name="T37" fmla="*/ 11 h 39"/>
                <a:gd name="T38" fmla="*/ 3 w 39"/>
                <a:gd name="T39" fmla="*/ 14 h 39"/>
                <a:gd name="T40" fmla="*/ 5 w 39"/>
                <a:gd name="T41" fmla="*/ 15 h 39"/>
                <a:gd name="T42" fmla="*/ 4 w 39"/>
                <a:gd name="T43" fmla="*/ 19 h 39"/>
                <a:gd name="T44" fmla="*/ 2 w 39"/>
                <a:gd name="T45" fmla="*/ 19 h 39"/>
                <a:gd name="T46" fmla="*/ 0 w 39"/>
                <a:gd name="T47" fmla="*/ 22 h 39"/>
                <a:gd name="T48" fmla="*/ 1 w 39"/>
                <a:gd name="T49" fmla="*/ 25 h 39"/>
                <a:gd name="T50" fmla="*/ 4 w 39"/>
                <a:gd name="T51" fmla="*/ 27 h 39"/>
                <a:gd name="T52" fmla="*/ 6 w 39"/>
                <a:gd name="T53" fmla="*/ 27 h 39"/>
                <a:gd name="T54" fmla="*/ 8 w 39"/>
                <a:gd name="T55" fmla="*/ 29 h 39"/>
                <a:gd name="T56" fmla="*/ 7 w 39"/>
                <a:gd name="T57" fmla="*/ 31 h 39"/>
                <a:gd name="T58" fmla="*/ 8 w 39"/>
                <a:gd name="T59" fmla="*/ 35 h 39"/>
                <a:gd name="T60" fmla="*/ 11 w 39"/>
                <a:gd name="T61" fmla="*/ 37 h 39"/>
                <a:gd name="T62" fmla="*/ 14 w 39"/>
                <a:gd name="T63" fmla="*/ 36 h 39"/>
                <a:gd name="T64" fmla="*/ 16 w 39"/>
                <a:gd name="T65" fmla="*/ 34 h 39"/>
                <a:gd name="T66" fmla="*/ 19 w 39"/>
                <a:gd name="T67" fmla="*/ 34 h 39"/>
                <a:gd name="T68" fmla="*/ 19 w 39"/>
                <a:gd name="T69" fmla="*/ 36 h 39"/>
                <a:gd name="T70" fmla="*/ 23 w 39"/>
                <a:gd name="T71" fmla="*/ 38 h 39"/>
                <a:gd name="T72" fmla="*/ 26 w 39"/>
                <a:gd name="T73" fmla="*/ 38 h 39"/>
                <a:gd name="T74" fmla="*/ 27 w 39"/>
                <a:gd name="T75" fmla="*/ 34 h 39"/>
                <a:gd name="T76" fmla="*/ 27 w 39"/>
                <a:gd name="T77" fmla="*/ 32 h 39"/>
                <a:gd name="T78" fmla="*/ 29 w 39"/>
                <a:gd name="T79" fmla="*/ 30 h 39"/>
                <a:gd name="T80" fmla="*/ 31 w 39"/>
                <a:gd name="T81" fmla="*/ 31 h 39"/>
                <a:gd name="T82" fmla="*/ 35 w 39"/>
                <a:gd name="T83" fmla="*/ 30 h 39"/>
                <a:gd name="T84" fmla="*/ 37 w 39"/>
                <a:gd name="T85" fmla="*/ 28 h 39"/>
                <a:gd name="T86" fmla="*/ 36 w 39"/>
                <a:gd name="T87" fmla="*/ 24 h 39"/>
                <a:gd name="T88" fmla="*/ 33 w 39"/>
                <a:gd name="T89" fmla="*/ 23 h 39"/>
                <a:gd name="T90" fmla="*/ 34 w 39"/>
                <a:gd name="T91" fmla="*/ 20 h 39"/>
                <a:gd name="T92" fmla="*/ 36 w 39"/>
                <a:gd name="T93" fmla="*/ 19 h 39"/>
                <a:gd name="T94" fmla="*/ 38 w 39"/>
                <a:gd name="T95" fmla="*/ 16 h 39"/>
                <a:gd name="T96" fmla="*/ 38 w 39"/>
                <a:gd name="T97" fmla="*/ 13 h 39"/>
                <a:gd name="T98" fmla="*/ 21 w 39"/>
                <a:gd name="T99" fmla="*/ 26 h 39"/>
                <a:gd name="T100" fmla="*/ 12 w 39"/>
                <a:gd name="T101" fmla="*/ 21 h 39"/>
                <a:gd name="T102" fmla="*/ 17 w 39"/>
                <a:gd name="T103" fmla="*/ 12 h 39"/>
                <a:gd name="T104" fmla="*/ 26 w 39"/>
                <a:gd name="T105" fmla="*/ 18 h 39"/>
                <a:gd name="T106" fmla="*/ 21 w 39"/>
                <a:gd name="T107" fmla="*/ 26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39" h="39">
                  <a:moveTo>
                    <a:pt x="38" y="13"/>
                  </a:moveTo>
                  <a:cubicBezTo>
                    <a:pt x="37" y="12"/>
                    <a:pt x="36" y="11"/>
                    <a:pt x="34" y="11"/>
                  </a:cubicBezTo>
                  <a:cubicBezTo>
                    <a:pt x="32" y="12"/>
                    <a:pt x="32" y="12"/>
                    <a:pt x="32" y="12"/>
                  </a:cubicBezTo>
                  <a:cubicBezTo>
                    <a:pt x="31" y="11"/>
                    <a:pt x="31" y="10"/>
                    <a:pt x="30" y="10"/>
                  </a:cubicBezTo>
                  <a:cubicBezTo>
                    <a:pt x="32" y="7"/>
                    <a:pt x="32" y="7"/>
                    <a:pt x="32" y="7"/>
                  </a:cubicBezTo>
                  <a:cubicBezTo>
                    <a:pt x="32" y="6"/>
                    <a:pt x="32" y="4"/>
                    <a:pt x="31" y="3"/>
                  </a:cubicBezTo>
                  <a:cubicBezTo>
                    <a:pt x="28" y="2"/>
                    <a:pt x="28" y="2"/>
                    <a:pt x="28" y="2"/>
                  </a:cubicBezTo>
                  <a:cubicBezTo>
                    <a:pt x="27" y="1"/>
                    <a:pt x="25" y="2"/>
                    <a:pt x="24" y="3"/>
                  </a:cubicBezTo>
                  <a:cubicBezTo>
                    <a:pt x="23" y="5"/>
                    <a:pt x="23" y="5"/>
                    <a:pt x="23" y="5"/>
                  </a:cubicBezTo>
                  <a:cubicBezTo>
                    <a:pt x="22" y="5"/>
                    <a:pt x="21" y="5"/>
                    <a:pt x="20" y="5"/>
                  </a:cubicBezTo>
                  <a:cubicBezTo>
                    <a:pt x="19" y="2"/>
                    <a:pt x="19" y="2"/>
                    <a:pt x="19" y="2"/>
                  </a:cubicBezTo>
                  <a:cubicBezTo>
                    <a:pt x="19" y="1"/>
                    <a:pt x="18" y="0"/>
                    <a:pt x="16" y="0"/>
                  </a:cubicBezTo>
                  <a:cubicBezTo>
                    <a:pt x="13" y="1"/>
                    <a:pt x="13" y="1"/>
                    <a:pt x="13" y="1"/>
                  </a:cubicBezTo>
                  <a:cubicBezTo>
                    <a:pt x="12" y="1"/>
                    <a:pt x="11" y="3"/>
                    <a:pt x="11" y="4"/>
                  </a:cubicBezTo>
                  <a:cubicBezTo>
                    <a:pt x="12" y="7"/>
                    <a:pt x="12" y="7"/>
                    <a:pt x="12" y="7"/>
                  </a:cubicBezTo>
                  <a:cubicBezTo>
                    <a:pt x="11" y="7"/>
                    <a:pt x="10" y="8"/>
                    <a:pt x="9" y="8"/>
                  </a:cubicBezTo>
                  <a:cubicBezTo>
                    <a:pt x="7" y="7"/>
                    <a:pt x="7" y="7"/>
                    <a:pt x="7" y="7"/>
                  </a:cubicBezTo>
                  <a:cubicBezTo>
                    <a:pt x="6" y="6"/>
                    <a:pt x="4" y="7"/>
                    <a:pt x="4" y="8"/>
                  </a:cubicBezTo>
                  <a:cubicBezTo>
                    <a:pt x="2" y="11"/>
                    <a:pt x="2" y="11"/>
                    <a:pt x="2" y="11"/>
                  </a:cubicBezTo>
                  <a:cubicBezTo>
                    <a:pt x="1" y="12"/>
                    <a:pt x="2" y="14"/>
                    <a:pt x="3" y="14"/>
                  </a:cubicBezTo>
                  <a:cubicBezTo>
                    <a:pt x="5" y="15"/>
                    <a:pt x="5" y="15"/>
                    <a:pt x="5" y="15"/>
                  </a:cubicBezTo>
                  <a:cubicBezTo>
                    <a:pt x="5" y="16"/>
                    <a:pt x="4" y="18"/>
                    <a:pt x="4" y="19"/>
                  </a:cubicBezTo>
                  <a:cubicBezTo>
                    <a:pt x="2" y="19"/>
                    <a:pt x="2" y="19"/>
                    <a:pt x="2" y="19"/>
                  </a:cubicBezTo>
                  <a:cubicBezTo>
                    <a:pt x="1" y="19"/>
                    <a:pt x="0" y="21"/>
                    <a:pt x="0" y="22"/>
                  </a:cubicBezTo>
                  <a:cubicBezTo>
                    <a:pt x="1" y="25"/>
                    <a:pt x="1" y="25"/>
                    <a:pt x="1" y="25"/>
                  </a:cubicBezTo>
                  <a:cubicBezTo>
                    <a:pt x="1" y="27"/>
                    <a:pt x="3" y="28"/>
                    <a:pt x="4" y="27"/>
                  </a:cubicBezTo>
                  <a:cubicBezTo>
                    <a:pt x="6" y="27"/>
                    <a:pt x="6" y="27"/>
                    <a:pt x="6" y="27"/>
                  </a:cubicBezTo>
                  <a:cubicBezTo>
                    <a:pt x="7" y="28"/>
                    <a:pt x="8" y="29"/>
                    <a:pt x="8" y="29"/>
                  </a:cubicBezTo>
                  <a:cubicBezTo>
                    <a:pt x="7" y="31"/>
                    <a:pt x="7" y="31"/>
                    <a:pt x="7" y="31"/>
                  </a:cubicBezTo>
                  <a:cubicBezTo>
                    <a:pt x="6" y="33"/>
                    <a:pt x="7" y="34"/>
                    <a:pt x="8" y="35"/>
                  </a:cubicBezTo>
                  <a:cubicBezTo>
                    <a:pt x="11" y="37"/>
                    <a:pt x="11" y="37"/>
                    <a:pt x="11" y="37"/>
                  </a:cubicBezTo>
                  <a:cubicBezTo>
                    <a:pt x="12" y="37"/>
                    <a:pt x="14" y="37"/>
                    <a:pt x="14" y="36"/>
                  </a:cubicBezTo>
                  <a:cubicBezTo>
                    <a:pt x="16" y="34"/>
                    <a:pt x="16" y="34"/>
                    <a:pt x="16" y="34"/>
                  </a:cubicBezTo>
                  <a:cubicBezTo>
                    <a:pt x="17" y="34"/>
                    <a:pt x="18" y="34"/>
                    <a:pt x="19" y="34"/>
                  </a:cubicBezTo>
                  <a:cubicBezTo>
                    <a:pt x="19" y="36"/>
                    <a:pt x="19" y="36"/>
                    <a:pt x="19" y="36"/>
                  </a:cubicBezTo>
                  <a:cubicBezTo>
                    <a:pt x="20" y="38"/>
                    <a:pt x="21" y="39"/>
                    <a:pt x="23" y="38"/>
                  </a:cubicBezTo>
                  <a:cubicBezTo>
                    <a:pt x="26" y="38"/>
                    <a:pt x="26" y="38"/>
                    <a:pt x="26" y="38"/>
                  </a:cubicBezTo>
                  <a:cubicBezTo>
                    <a:pt x="27" y="37"/>
                    <a:pt x="28" y="36"/>
                    <a:pt x="27" y="34"/>
                  </a:cubicBezTo>
                  <a:cubicBezTo>
                    <a:pt x="27" y="32"/>
                    <a:pt x="27" y="32"/>
                    <a:pt x="27" y="32"/>
                  </a:cubicBezTo>
                  <a:cubicBezTo>
                    <a:pt x="28" y="31"/>
                    <a:pt x="28" y="31"/>
                    <a:pt x="29" y="30"/>
                  </a:cubicBezTo>
                  <a:cubicBezTo>
                    <a:pt x="31" y="31"/>
                    <a:pt x="31" y="31"/>
                    <a:pt x="31" y="31"/>
                  </a:cubicBezTo>
                  <a:cubicBezTo>
                    <a:pt x="33" y="32"/>
                    <a:pt x="34" y="32"/>
                    <a:pt x="35" y="30"/>
                  </a:cubicBezTo>
                  <a:cubicBezTo>
                    <a:pt x="37" y="28"/>
                    <a:pt x="37" y="28"/>
                    <a:pt x="37" y="28"/>
                  </a:cubicBezTo>
                  <a:cubicBezTo>
                    <a:pt x="37" y="27"/>
                    <a:pt x="37" y="25"/>
                    <a:pt x="36" y="24"/>
                  </a:cubicBezTo>
                  <a:cubicBezTo>
                    <a:pt x="33" y="23"/>
                    <a:pt x="33" y="23"/>
                    <a:pt x="33" y="23"/>
                  </a:cubicBezTo>
                  <a:cubicBezTo>
                    <a:pt x="34" y="22"/>
                    <a:pt x="34" y="21"/>
                    <a:pt x="34" y="20"/>
                  </a:cubicBezTo>
                  <a:cubicBezTo>
                    <a:pt x="36" y="19"/>
                    <a:pt x="36" y="19"/>
                    <a:pt x="36" y="19"/>
                  </a:cubicBezTo>
                  <a:cubicBezTo>
                    <a:pt x="38" y="19"/>
                    <a:pt x="39" y="17"/>
                    <a:pt x="38" y="16"/>
                  </a:cubicBezTo>
                  <a:lnTo>
                    <a:pt x="38" y="13"/>
                  </a:lnTo>
                  <a:close/>
                  <a:moveTo>
                    <a:pt x="21" y="26"/>
                  </a:moveTo>
                  <a:cubicBezTo>
                    <a:pt x="17" y="27"/>
                    <a:pt x="13" y="25"/>
                    <a:pt x="12" y="21"/>
                  </a:cubicBezTo>
                  <a:cubicBezTo>
                    <a:pt x="11" y="17"/>
                    <a:pt x="13" y="13"/>
                    <a:pt x="17" y="12"/>
                  </a:cubicBezTo>
                  <a:cubicBezTo>
                    <a:pt x="21" y="11"/>
                    <a:pt x="25" y="14"/>
                    <a:pt x="26" y="18"/>
                  </a:cubicBezTo>
                  <a:cubicBezTo>
                    <a:pt x="27" y="21"/>
                    <a:pt x="25" y="25"/>
                    <a:pt x="21" y="2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/>
            </a:p>
          </p:txBody>
        </p:sp>
        <p:sp>
          <p:nvSpPr>
            <p:cNvPr id="221" name="Freeform 220"/>
            <p:cNvSpPr>
              <a:spLocks noEditPoints="1"/>
            </p:cNvSpPr>
            <p:nvPr/>
          </p:nvSpPr>
          <p:spPr bwMode="auto">
            <a:xfrm>
              <a:off x="2583588" y="2856470"/>
              <a:ext cx="135301" cy="135301"/>
            </a:xfrm>
            <a:custGeom>
              <a:avLst/>
              <a:gdLst>
                <a:gd name="T0" fmla="*/ 38 w 39"/>
                <a:gd name="T1" fmla="*/ 14 h 39"/>
                <a:gd name="T2" fmla="*/ 35 w 39"/>
                <a:gd name="T3" fmla="*/ 12 h 39"/>
                <a:gd name="T4" fmla="*/ 32 w 39"/>
                <a:gd name="T5" fmla="*/ 12 h 39"/>
                <a:gd name="T6" fmla="*/ 30 w 39"/>
                <a:gd name="T7" fmla="*/ 10 h 39"/>
                <a:gd name="T8" fmla="*/ 32 w 39"/>
                <a:gd name="T9" fmla="*/ 8 h 39"/>
                <a:gd name="T10" fmla="*/ 31 w 39"/>
                <a:gd name="T11" fmla="*/ 4 h 39"/>
                <a:gd name="T12" fmla="*/ 28 w 39"/>
                <a:gd name="T13" fmla="*/ 2 h 39"/>
                <a:gd name="T14" fmla="*/ 24 w 39"/>
                <a:gd name="T15" fmla="*/ 3 h 39"/>
                <a:gd name="T16" fmla="*/ 23 w 39"/>
                <a:gd name="T17" fmla="*/ 6 h 39"/>
                <a:gd name="T18" fmla="*/ 20 w 39"/>
                <a:gd name="T19" fmla="*/ 5 h 39"/>
                <a:gd name="T20" fmla="*/ 20 w 39"/>
                <a:gd name="T21" fmla="*/ 3 h 39"/>
                <a:gd name="T22" fmla="*/ 16 w 39"/>
                <a:gd name="T23" fmla="*/ 1 h 39"/>
                <a:gd name="T24" fmla="*/ 13 w 39"/>
                <a:gd name="T25" fmla="*/ 1 h 39"/>
                <a:gd name="T26" fmla="*/ 11 w 39"/>
                <a:gd name="T27" fmla="*/ 5 h 39"/>
                <a:gd name="T28" fmla="*/ 12 w 39"/>
                <a:gd name="T29" fmla="*/ 7 h 39"/>
                <a:gd name="T30" fmla="*/ 10 w 39"/>
                <a:gd name="T31" fmla="*/ 9 h 39"/>
                <a:gd name="T32" fmla="*/ 7 w 39"/>
                <a:gd name="T33" fmla="*/ 8 h 39"/>
                <a:gd name="T34" fmla="*/ 4 w 39"/>
                <a:gd name="T35" fmla="*/ 9 h 39"/>
                <a:gd name="T36" fmla="*/ 2 w 39"/>
                <a:gd name="T37" fmla="*/ 11 h 39"/>
                <a:gd name="T38" fmla="*/ 3 w 39"/>
                <a:gd name="T39" fmla="*/ 15 h 39"/>
                <a:gd name="T40" fmla="*/ 5 w 39"/>
                <a:gd name="T41" fmla="*/ 16 h 39"/>
                <a:gd name="T42" fmla="*/ 5 w 39"/>
                <a:gd name="T43" fmla="*/ 19 h 39"/>
                <a:gd name="T44" fmla="*/ 2 w 39"/>
                <a:gd name="T45" fmla="*/ 20 h 39"/>
                <a:gd name="T46" fmla="*/ 0 w 39"/>
                <a:gd name="T47" fmla="*/ 23 h 39"/>
                <a:gd name="T48" fmla="*/ 1 w 39"/>
                <a:gd name="T49" fmla="*/ 26 h 39"/>
                <a:gd name="T50" fmla="*/ 4 w 39"/>
                <a:gd name="T51" fmla="*/ 28 h 39"/>
                <a:gd name="T52" fmla="*/ 7 w 39"/>
                <a:gd name="T53" fmla="*/ 27 h 39"/>
                <a:gd name="T54" fmla="*/ 9 w 39"/>
                <a:gd name="T55" fmla="*/ 30 h 39"/>
                <a:gd name="T56" fmla="*/ 7 w 39"/>
                <a:gd name="T57" fmla="*/ 32 h 39"/>
                <a:gd name="T58" fmla="*/ 8 w 39"/>
                <a:gd name="T59" fmla="*/ 36 h 39"/>
                <a:gd name="T60" fmla="*/ 11 w 39"/>
                <a:gd name="T61" fmla="*/ 37 h 39"/>
                <a:gd name="T62" fmla="*/ 15 w 39"/>
                <a:gd name="T63" fmla="*/ 36 h 39"/>
                <a:gd name="T64" fmla="*/ 16 w 39"/>
                <a:gd name="T65" fmla="*/ 34 h 39"/>
                <a:gd name="T66" fmla="*/ 19 w 39"/>
                <a:gd name="T67" fmla="*/ 35 h 39"/>
                <a:gd name="T68" fmla="*/ 19 w 39"/>
                <a:gd name="T69" fmla="*/ 37 h 39"/>
                <a:gd name="T70" fmla="*/ 23 w 39"/>
                <a:gd name="T71" fmla="*/ 39 h 39"/>
                <a:gd name="T72" fmla="*/ 26 w 39"/>
                <a:gd name="T73" fmla="*/ 38 h 39"/>
                <a:gd name="T74" fmla="*/ 28 w 39"/>
                <a:gd name="T75" fmla="*/ 35 h 39"/>
                <a:gd name="T76" fmla="*/ 27 w 39"/>
                <a:gd name="T77" fmla="*/ 32 h 39"/>
                <a:gd name="T78" fmla="*/ 29 w 39"/>
                <a:gd name="T79" fmla="*/ 31 h 39"/>
                <a:gd name="T80" fmla="*/ 32 w 39"/>
                <a:gd name="T81" fmla="*/ 32 h 39"/>
                <a:gd name="T82" fmla="*/ 35 w 39"/>
                <a:gd name="T83" fmla="*/ 31 h 39"/>
                <a:gd name="T84" fmla="*/ 37 w 39"/>
                <a:gd name="T85" fmla="*/ 28 h 39"/>
                <a:gd name="T86" fmla="*/ 36 w 39"/>
                <a:gd name="T87" fmla="*/ 25 h 39"/>
                <a:gd name="T88" fmla="*/ 34 w 39"/>
                <a:gd name="T89" fmla="*/ 23 h 39"/>
                <a:gd name="T90" fmla="*/ 34 w 39"/>
                <a:gd name="T91" fmla="*/ 21 h 39"/>
                <a:gd name="T92" fmla="*/ 37 w 39"/>
                <a:gd name="T93" fmla="*/ 20 h 39"/>
                <a:gd name="T94" fmla="*/ 39 w 39"/>
                <a:gd name="T95" fmla="*/ 17 h 39"/>
                <a:gd name="T96" fmla="*/ 38 w 39"/>
                <a:gd name="T97" fmla="*/ 14 h 39"/>
                <a:gd name="T98" fmla="*/ 21 w 39"/>
                <a:gd name="T99" fmla="*/ 27 h 39"/>
                <a:gd name="T100" fmla="*/ 12 w 39"/>
                <a:gd name="T101" fmla="*/ 22 h 39"/>
                <a:gd name="T102" fmla="*/ 17 w 39"/>
                <a:gd name="T103" fmla="*/ 13 h 39"/>
                <a:gd name="T104" fmla="*/ 26 w 39"/>
                <a:gd name="T105" fmla="*/ 18 h 39"/>
                <a:gd name="T106" fmla="*/ 21 w 39"/>
                <a:gd name="T107" fmla="*/ 27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39" h="39">
                  <a:moveTo>
                    <a:pt x="38" y="14"/>
                  </a:moveTo>
                  <a:cubicBezTo>
                    <a:pt x="38" y="12"/>
                    <a:pt x="36" y="11"/>
                    <a:pt x="35" y="12"/>
                  </a:cubicBezTo>
                  <a:cubicBezTo>
                    <a:pt x="32" y="12"/>
                    <a:pt x="32" y="12"/>
                    <a:pt x="32" y="12"/>
                  </a:cubicBezTo>
                  <a:cubicBezTo>
                    <a:pt x="31" y="12"/>
                    <a:pt x="31" y="11"/>
                    <a:pt x="30" y="10"/>
                  </a:cubicBezTo>
                  <a:cubicBezTo>
                    <a:pt x="32" y="8"/>
                    <a:pt x="32" y="8"/>
                    <a:pt x="32" y="8"/>
                  </a:cubicBezTo>
                  <a:cubicBezTo>
                    <a:pt x="33" y="6"/>
                    <a:pt x="32" y="5"/>
                    <a:pt x="31" y="4"/>
                  </a:cubicBezTo>
                  <a:cubicBezTo>
                    <a:pt x="28" y="2"/>
                    <a:pt x="28" y="2"/>
                    <a:pt x="28" y="2"/>
                  </a:cubicBezTo>
                  <a:cubicBezTo>
                    <a:pt x="27" y="2"/>
                    <a:pt x="25" y="2"/>
                    <a:pt x="24" y="3"/>
                  </a:cubicBezTo>
                  <a:cubicBezTo>
                    <a:pt x="23" y="6"/>
                    <a:pt x="23" y="6"/>
                    <a:pt x="23" y="6"/>
                  </a:cubicBezTo>
                  <a:cubicBezTo>
                    <a:pt x="22" y="5"/>
                    <a:pt x="21" y="5"/>
                    <a:pt x="20" y="5"/>
                  </a:cubicBezTo>
                  <a:cubicBezTo>
                    <a:pt x="20" y="3"/>
                    <a:pt x="20" y="3"/>
                    <a:pt x="20" y="3"/>
                  </a:cubicBezTo>
                  <a:cubicBezTo>
                    <a:pt x="19" y="1"/>
                    <a:pt x="18" y="0"/>
                    <a:pt x="16" y="1"/>
                  </a:cubicBezTo>
                  <a:cubicBezTo>
                    <a:pt x="13" y="1"/>
                    <a:pt x="13" y="1"/>
                    <a:pt x="13" y="1"/>
                  </a:cubicBezTo>
                  <a:cubicBezTo>
                    <a:pt x="12" y="2"/>
                    <a:pt x="11" y="3"/>
                    <a:pt x="11" y="5"/>
                  </a:cubicBezTo>
                  <a:cubicBezTo>
                    <a:pt x="12" y="7"/>
                    <a:pt x="12" y="7"/>
                    <a:pt x="12" y="7"/>
                  </a:cubicBezTo>
                  <a:cubicBezTo>
                    <a:pt x="11" y="8"/>
                    <a:pt x="10" y="8"/>
                    <a:pt x="10" y="9"/>
                  </a:cubicBezTo>
                  <a:cubicBezTo>
                    <a:pt x="7" y="8"/>
                    <a:pt x="7" y="8"/>
                    <a:pt x="7" y="8"/>
                  </a:cubicBezTo>
                  <a:cubicBezTo>
                    <a:pt x="6" y="7"/>
                    <a:pt x="5" y="7"/>
                    <a:pt x="4" y="9"/>
                  </a:cubicBezTo>
                  <a:cubicBezTo>
                    <a:pt x="2" y="11"/>
                    <a:pt x="2" y="11"/>
                    <a:pt x="2" y="11"/>
                  </a:cubicBezTo>
                  <a:cubicBezTo>
                    <a:pt x="1" y="12"/>
                    <a:pt x="2" y="14"/>
                    <a:pt x="3" y="15"/>
                  </a:cubicBezTo>
                  <a:cubicBezTo>
                    <a:pt x="5" y="16"/>
                    <a:pt x="5" y="16"/>
                    <a:pt x="5" y="16"/>
                  </a:cubicBezTo>
                  <a:cubicBezTo>
                    <a:pt x="5" y="17"/>
                    <a:pt x="5" y="18"/>
                    <a:pt x="5" y="19"/>
                  </a:cubicBezTo>
                  <a:cubicBezTo>
                    <a:pt x="2" y="20"/>
                    <a:pt x="2" y="20"/>
                    <a:pt x="2" y="20"/>
                  </a:cubicBezTo>
                  <a:cubicBezTo>
                    <a:pt x="1" y="20"/>
                    <a:pt x="0" y="22"/>
                    <a:pt x="0" y="23"/>
                  </a:cubicBezTo>
                  <a:cubicBezTo>
                    <a:pt x="1" y="26"/>
                    <a:pt x="1" y="26"/>
                    <a:pt x="1" y="26"/>
                  </a:cubicBezTo>
                  <a:cubicBezTo>
                    <a:pt x="2" y="27"/>
                    <a:pt x="3" y="28"/>
                    <a:pt x="4" y="28"/>
                  </a:cubicBezTo>
                  <a:cubicBezTo>
                    <a:pt x="7" y="27"/>
                    <a:pt x="7" y="27"/>
                    <a:pt x="7" y="27"/>
                  </a:cubicBezTo>
                  <a:cubicBezTo>
                    <a:pt x="7" y="28"/>
                    <a:pt x="8" y="29"/>
                    <a:pt x="9" y="30"/>
                  </a:cubicBezTo>
                  <a:cubicBezTo>
                    <a:pt x="7" y="32"/>
                    <a:pt x="7" y="32"/>
                    <a:pt x="7" y="32"/>
                  </a:cubicBezTo>
                  <a:cubicBezTo>
                    <a:pt x="7" y="33"/>
                    <a:pt x="7" y="35"/>
                    <a:pt x="8" y="36"/>
                  </a:cubicBezTo>
                  <a:cubicBezTo>
                    <a:pt x="11" y="37"/>
                    <a:pt x="11" y="37"/>
                    <a:pt x="11" y="37"/>
                  </a:cubicBezTo>
                  <a:cubicBezTo>
                    <a:pt x="12" y="38"/>
                    <a:pt x="14" y="38"/>
                    <a:pt x="15" y="36"/>
                  </a:cubicBezTo>
                  <a:cubicBezTo>
                    <a:pt x="16" y="34"/>
                    <a:pt x="16" y="34"/>
                    <a:pt x="16" y="34"/>
                  </a:cubicBezTo>
                  <a:cubicBezTo>
                    <a:pt x="17" y="34"/>
                    <a:pt x="18" y="35"/>
                    <a:pt x="19" y="35"/>
                  </a:cubicBezTo>
                  <a:cubicBezTo>
                    <a:pt x="19" y="37"/>
                    <a:pt x="19" y="37"/>
                    <a:pt x="19" y="37"/>
                  </a:cubicBezTo>
                  <a:cubicBezTo>
                    <a:pt x="20" y="38"/>
                    <a:pt x="21" y="39"/>
                    <a:pt x="23" y="39"/>
                  </a:cubicBezTo>
                  <a:cubicBezTo>
                    <a:pt x="26" y="38"/>
                    <a:pt x="26" y="38"/>
                    <a:pt x="26" y="38"/>
                  </a:cubicBezTo>
                  <a:cubicBezTo>
                    <a:pt x="27" y="38"/>
                    <a:pt x="28" y="36"/>
                    <a:pt x="28" y="35"/>
                  </a:cubicBezTo>
                  <a:cubicBezTo>
                    <a:pt x="27" y="32"/>
                    <a:pt x="27" y="32"/>
                    <a:pt x="27" y="32"/>
                  </a:cubicBezTo>
                  <a:cubicBezTo>
                    <a:pt x="28" y="32"/>
                    <a:pt x="29" y="31"/>
                    <a:pt x="29" y="31"/>
                  </a:cubicBezTo>
                  <a:cubicBezTo>
                    <a:pt x="32" y="32"/>
                    <a:pt x="32" y="32"/>
                    <a:pt x="32" y="32"/>
                  </a:cubicBezTo>
                  <a:cubicBezTo>
                    <a:pt x="33" y="33"/>
                    <a:pt x="35" y="32"/>
                    <a:pt x="35" y="31"/>
                  </a:cubicBezTo>
                  <a:cubicBezTo>
                    <a:pt x="37" y="28"/>
                    <a:pt x="37" y="28"/>
                    <a:pt x="37" y="28"/>
                  </a:cubicBezTo>
                  <a:cubicBezTo>
                    <a:pt x="38" y="27"/>
                    <a:pt x="37" y="26"/>
                    <a:pt x="36" y="25"/>
                  </a:cubicBezTo>
                  <a:cubicBezTo>
                    <a:pt x="34" y="23"/>
                    <a:pt x="34" y="23"/>
                    <a:pt x="34" y="23"/>
                  </a:cubicBezTo>
                  <a:cubicBezTo>
                    <a:pt x="34" y="22"/>
                    <a:pt x="34" y="22"/>
                    <a:pt x="34" y="21"/>
                  </a:cubicBezTo>
                  <a:cubicBezTo>
                    <a:pt x="37" y="20"/>
                    <a:pt x="37" y="20"/>
                    <a:pt x="37" y="20"/>
                  </a:cubicBezTo>
                  <a:cubicBezTo>
                    <a:pt x="38" y="20"/>
                    <a:pt x="39" y="18"/>
                    <a:pt x="39" y="17"/>
                  </a:cubicBezTo>
                  <a:lnTo>
                    <a:pt x="38" y="14"/>
                  </a:lnTo>
                  <a:close/>
                  <a:moveTo>
                    <a:pt x="21" y="27"/>
                  </a:moveTo>
                  <a:cubicBezTo>
                    <a:pt x="17" y="28"/>
                    <a:pt x="13" y="26"/>
                    <a:pt x="12" y="22"/>
                  </a:cubicBezTo>
                  <a:cubicBezTo>
                    <a:pt x="11" y="18"/>
                    <a:pt x="14" y="14"/>
                    <a:pt x="17" y="13"/>
                  </a:cubicBezTo>
                  <a:cubicBezTo>
                    <a:pt x="21" y="12"/>
                    <a:pt x="25" y="14"/>
                    <a:pt x="26" y="18"/>
                  </a:cubicBezTo>
                  <a:cubicBezTo>
                    <a:pt x="27" y="22"/>
                    <a:pt x="25" y="26"/>
                    <a:pt x="21" y="2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/>
            </a:p>
          </p:txBody>
        </p:sp>
        <p:sp>
          <p:nvSpPr>
            <p:cNvPr id="222" name="Freeform 221"/>
            <p:cNvSpPr>
              <a:spLocks noEditPoints="1"/>
            </p:cNvSpPr>
            <p:nvPr/>
          </p:nvSpPr>
          <p:spPr bwMode="auto">
            <a:xfrm>
              <a:off x="3189217" y="2508556"/>
              <a:ext cx="135301" cy="135301"/>
            </a:xfrm>
            <a:custGeom>
              <a:avLst/>
              <a:gdLst>
                <a:gd name="T0" fmla="*/ 38 w 39"/>
                <a:gd name="T1" fmla="*/ 13 h 39"/>
                <a:gd name="T2" fmla="*/ 35 w 39"/>
                <a:gd name="T3" fmla="*/ 11 h 39"/>
                <a:gd name="T4" fmla="*/ 32 w 39"/>
                <a:gd name="T5" fmla="*/ 12 h 39"/>
                <a:gd name="T6" fmla="*/ 31 w 39"/>
                <a:gd name="T7" fmla="*/ 10 h 39"/>
                <a:gd name="T8" fmla="*/ 32 w 39"/>
                <a:gd name="T9" fmla="*/ 7 h 39"/>
                <a:gd name="T10" fmla="*/ 31 w 39"/>
                <a:gd name="T11" fmla="*/ 4 h 39"/>
                <a:gd name="T12" fmla="*/ 28 w 39"/>
                <a:gd name="T13" fmla="*/ 2 h 39"/>
                <a:gd name="T14" fmla="*/ 25 w 39"/>
                <a:gd name="T15" fmla="*/ 3 h 39"/>
                <a:gd name="T16" fmla="*/ 23 w 39"/>
                <a:gd name="T17" fmla="*/ 5 h 39"/>
                <a:gd name="T18" fmla="*/ 21 w 39"/>
                <a:gd name="T19" fmla="*/ 5 h 39"/>
                <a:gd name="T20" fmla="*/ 20 w 39"/>
                <a:gd name="T21" fmla="*/ 2 h 39"/>
                <a:gd name="T22" fmla="*/ 17 w 39"/>
                <a:gd name="T23" fmla="*/ 0 h 39"/>
                <a:gd name="T24" fmla="*/ 14 w 39"/>
                <a:gd name="T25" fmla="*/ 1 h 39"/>
                <a:gd name="T26" fmla="*/ 12 w 39"/>
                <a:gd name="T27" fmla="*/ 4 h 39"/>
                <a:gd name="T28" fmla="*/ 12 w 39"/>
                <a:gd name="T29" fmla="*/ 7 h 39"/>
                <a:gd name="T30" fmla="*/ 10 w 39"/>
                <a:gd name="T31" fmla="*/ 9 h 39"/>
                <a:gd name="T32" fmla="*/ 8 w 39"/>
                <a:gd name="T33" fmla="*/ 7 h 39"/>
                <a:gd name="T34" fmla="*/ 4 w 39"/>
                <a:gd name="T35" fmla="*/ 8 h 39"/>
                <a:gd name="T36" fmla="*/ 2 w 39"/>
                <a:gd name="T37" fmla="*/ 11 h 39"/>
                <a:gd name="T38" fmla="*/ 3 w 39"/>
                <a:gd name="T39" fmla="*/ 15 h 39"/>
                <a:gd name="T40" fmla="*/ 5 w 39"/>
                <a:gd name="T41" fmla="*/ 16 h 39"/>
                <a:gd name="T42" fmla="*/ 5 w 39"/>
                <a:gd name="T43" fmla="*/ 19 h 39"/>
                <a:gd name="T44" fmla="*/ 3 w 39"/>
                <a:gd name="T45" fmla="*/ 19 h 39"/>
                <a:gd name="T46" fmla="*/ 1 w 39"/>
                <a:gd name="T47" fmla="*/ 23 h 39"/>
                <a:gd name="T48" fmla="*/ 1 w 39"/>
                <a:gd name="T49" fmla="*/ 26 h 39"/>
                <a:gd name="T50" fmla="*/ 5 w 39"/>
                <a:gd name="T51" fmla="*/ 28 h 39"/>
                <a:gd name="T52" fmla="*/ 7 w 39"/>
                <a:gd name="T53" fmla="*/ 27 h 39"/>
                <a:gd name="T54" fmla="*/ 9 w 39"/>
                <a:gd name="T55" fmla="*/ 30 h 39"/>
                <a:gd name="T56" fmla="*/ 8 w 39"/>
                <a:gd name="T57" fmla="*/ 32 h 39"/>
                <a:gd name="T58" fmla="*/ 9 w 39"/>
                <a:gd name="T59" fmla="*/ 35 h 39"/>
                <a:gd name="T60" fmla="*/ 11 w 39"/>
                <a:gd name="T61" fmla="*/ 37 h 39"/>
                <a:gd name="T62" fmla="*/ 15 w 39"/>
                <a:gd name="T63" fmla="*/ 36 h 39"/>
                <a:gd name="T64" fmla="*/ 16 w 39"/>
                <a:gd name="T65" fmla="*/ 34 h 39"/>
                <a:gd name="T66" fmla="*/ 19 w 39"/>
                <a:gd name="T67" fmla="*/ 34 h 39"/>
                <a:gd name="T68" fmla="*/ 20 w 39"/>
                <a:gd name="T69" fmla="*/ 37 h 39"/>
                <a:gd name="T70" fmla="*/ 23 w 39"/>
                <a:gd name="T71" fmla="*/ 39 h 39"/>
                <a:gd name="T72" fmla="*/ 26 w 39"/>
                <a:gd name="T73" fmla="*/ 38 h 39"/>
                <a:gd name="T74" fmla="*/ 28 w 39"/>
                <a:gd name="T75" fmla="*/ 35 h 39"/>
                <a:gd name="T76" fmla="*/ 27 w 39"/>
                <a:gd name="T77" fmla="*/ 32 h 39"/>
                <a:gd name="T78" fmla="*/ 30 w 39"/>
                <a:gd name="T79" fmla="*/ 30 h 39"/>
                <a:gd name="T80" fmla="*/ 32 w 39"/>
                <a:gd name="T81" fmla="*/ 32 h 39"/>
                <a:gd name="T82" fmla="*/ 36 w 39"/>
                <a:gd name="T83" fmla="*/ 31 h 39"/>
                <a:gd name="T84" fmla="*/ 37 w 39"/>
                <a:gd name="T85" fmla="*/ 28 h 39"/>
                <a:gd name="T86" fmla="*/ 36 w 39"/>
                <a:gd name="T87" fmla="*/ 24 h 39"/>
                <a:gd name="T88" fmla="*/ 34 w 39"/>
                <a:gd name="T89" fmla="*/ 23 h 39"/>
                <a:gd name="T90" fmla="*/ 34 w 39"/>
                <a:gd name="T91" fmla="*/ 20 h 39"/>
                <a:gd name="T92" fmla="*/ 37 w 39"/>
                <a:gd name="T93" fmla="*/ 20 h 39"/>
                <a:gd name="T94" fmla="*/ 39 w 39"/>
                <a:gd name="T95" fmla="*/ 16 h 39"/>
                <a:gd name="T96" fmla="*/ 38 w 39"/>
                <a:gd name="T97" fmla="*/ 13 h 39"/>
                <a:gd name="T98" fmla="*/ 21 w 39"/>
                <a:gd name="T99" fmla="*/ 27 h 39"/>
                <a:gd name="T100" fmla="*/ 12 w 39"/>
                <a:gd name="T101" fmla="*/ 21 h 39"/>
                <a:gd name="T102" fmla="*/ 18 w 39"/>
                <a:gd name="T103" fmla="*/ 12 h 39"/>
                <a:gd name="T104" fmla="*/ 27 w 39"/>
                <a:gd name="T105" fmla="*/ 18 h 39"/>
                <a:gd name="T106" fmla="*/ 21 w 39"/>
                <a:gd name="T107" fmla="*/ 27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39" h="39">
                  <a:moveTo>
                    <a:pt x="38" y="13"/>
                  </a:moveTo>
                  <a:cubicBezTo>
                    <a:pt x="38" y="12"/>
                    <a:pt x="36" y="11"/>
                    <a:pt x="35" y="11"/>
                  </a:cubicBezTo>
                  <a:cubicBezTo>
                    <a:pt x="32" y="12"/>
                    <a:pt x="32" y="12"/>
                    <a:pt x="32" y="12"/>
                  </a:cubicBezTo>
                  <a:cubicBezTo>
                    <a:pt x="32" y="11"/>
                    <a:pt x="31" y="11"/>
                    <a:pt x="31" y="10"/>
                  </a:cubicBezTo>
                  <a:cubicBezTo>
                    <a:pt x="32" y="7"/>
                    <a:pt x="32" y="7"/>
                    <a:pt x="32" y="7"/>
                  </a:cubicBezTo>
                  <a:cubicBezTo>
                    <a:pt x="33" y="6"/>
                    <a:pt x="32" y="5"/>
                    <a:pt x="31" y="4"/>
                  </a:cubicBezTo>
                  <a:cubicBezTo>
                    <a:pt x="28" y="2"/>
                    <a:pt x="28" y="2"/>
                    <a:pt x="28" y="2"/>
                  </a:cubicBezTo>
                  <a:cubicBezTo>
                    <a:pt x="27" y="1"/>
                    <a:pt x="25" y="2"/>
                    <a:pt x="25" y="3"/>
                  </a:cubicBezTo>
                  <a:cubicBezTo>
                    <a:pt x="23" y="5"/>
                    <a:pt x="23" y="5"/>
                    <a:pt x="23" y="5"/>
                  </a:cubicBezTo>
                  <a:cubicBezTo>
                    <a:pt x="22" y="5"/>
                    <a:pt x="21" y="5"/>
                    <a:pt x="21" y="5"/>
                  </a:cubicBezTo>
                  <a:cubicBezTo>
                    <a:pt x="20" y="2"/>
                    <a:pt x="20" y="2"/>
                    <a:pt x="20" y="2"/>
                  </a:cubicBezTo>
                  <a:cubicBezTo>
                    <a:pt x="20" y="1"/>
                    <a:pt x="18" y="0"/>
                    <a:pt x="17" y="0"/>
                  </a:cubicBezTo>
                  <a:cubicBezTo>
                    <a:pt x="14" y="1"/>
                    <a:pt x="14" y="1"/>
                    <a:pt x="14" y="1"/>
                  </a:cubicBezTo>
                  <a:cubicBezTo>
                    <a:pt x="12" y="1"/>
                    <a:pt x="11" y="3"/>
                    <a:pt x="12" y="4"/>
                  </a:cubicBezTo>
                  <a:cubicBezTo>
                    <a:pt x="12" y="7"/>
                    <a:pt x="12" y="7"/>
                    <a:pt x="12" y="7"/>
                  </a:cubicBezTo>
                  <a:cubicBezTo>
                    <a:pt x="11" y="7"/>
                    <a:pt x="11" y="8"/>
                    <a:pt x="10" y="9"/>
                  </a:cubicBezTo>
                  <a:cubicBezTo>
                    <a:pt x="8" y="7"/>
                    <a:pt x="8" y="7"/>
                    <a:pt x="8" y="7"/>
                  </a:cubicBezTo>
                  <a:cubicBezTo>
                    <a:pt x="6" y="7"/>
                    <a:pt x="5" y="7"/>
                    <a:pt x="4" y="8"/>
                  </a:cubicBezTo>
                  <a:cubicBezTo>
                    <a:pt x="2" y="11"/>
                    <a:pt x="2" y="11"/>
                    <a:pt x="2" y="11"/>
                  </a:cubicBezTo>
                  <a:cubicBezTo>
                    <a:pt x="2" y="12"/>
                    <a:pt x="2" y="14"/>
                    <a:pt x="3" y="15"/>
                  </a:cubicBezTo>
                  <a:cubicBezTo>
                    <a:pt x="5" y="16"/>
                    <a:pt x="5" y="16"/>
                    <a:pt x="5" y="16"/>
                  </a:cubicBezTo>
                  <a:cubicBezTo>
                    <a:pt x="5" y="17"/>
                    <a:pt x="5" y="18"/>
                    <a:pt x="5" y="19"/>
                  </a:cubicBezTo>
                  <a:cubicBezTo>
                    <a:pt x="3" y="19"/>
                    <a:pt x="3" y="19"/>
                    <a:pt x="3" y="19"/>
                  </a:cubicBezTo>
                  <a:cubicBezTo>
                    <a:pt x="1" y="20"/>
                    <a:pt x="0" y="21"/>
                    <a:pt x="1" y="23"/>
                  </a:cubicBezTo>
                  <a:cubicBezTo>
                    <a:pt x="1" y="26"/>
                    <a:pt x="1" y="26"/>
                    <a:pt x="1" y="26"/>
                  </a:cubicBezTo>
                  <a:cubicBezTo>
                    <a:pt x="2" y="27"/>
                    <a:pt x="3" y="28"/>
                    <a:pt x="5" y="28"/>
                  </a:cubicBezTo>
                  <a:cubicBezTo>
                    <a:pt x="7" y="27"/>
                    <a:pt x="7" y="27"/>
                    <a:pt x="7" y="27"/>
                  </a:cubicBezTo>
                  <a:cubicBezTo>
                    <a:pt x="7" y="28"/>
                    <a:pt x="8" y="29"/>
                    <a:pt x="9" y="30"/>
                  </a:cubicBezTo>
                  <a:cubicBezTo>
                    <a:pt x="8" y="32"/>
                    <a:pt x="8" y="32"/>
                    <a:pt x="8" y="32"/>
                  </a:cubicBezTo>
                  <a:cubicBezTo>
                    <a:pt x="7" y="33"/>
                    <a:pt x="7" y="35"/>
                    <a:pt x="9" y="35"/>
                  </a:cubicBezTo>
                  <a:cubicBezTo>
                    <a:pt x="11" y="37"/>
                    <a:pt x="11" y="37"/>
                    <a:pt x="11" y="37"/>
                  </a:cubicBezTo>
                  <a:cubicBezTo>
                    <a:pt x="12" y="38"/>
                    <a:pt x="14" y="37"/>
                    <a:pt x="15" y="36"/>
                  </a:cubicBezTo>
                  <a:cubicBezTo>
                    <a:pt x="16" y="34"/>
                    <a:pt x="16" y="34"/>
                    <a:pt x="16" y="34"/>
                  </a:cubicBezTo>
                  <a:cubicBezTo>
                    <a:pt x="17" y="34"/>
                    <a:pt x="18" y="34"/>
                    <a:pt x="19" y="34"/>
                  </a:cubicBezTo>
                  <a:cubicBezTo>
                    <a:pt x="20" y="37"/>
                    <a:pt x="20" y="37"/>
                    <a:pt x="20" y="37"/>
                  </a:cubicBezTo>
                  <a:cubicBezTo>
                    <a:pt x="20" y="38"/>
                    <a:pt x="22" y="39"/>
                    <a:pt x="23" y="39"/>
                  </a:cubicBezTo>
                  <a:cubicBezTo>
                    <a:pt x="26" y="38"/>
                    <a:pt x="26" y="38"/>
                    <a:pt x="26" y="38"/>
                  </a:cubicBezTo>
                  <a:cubicBezTo>
                    <a:pt x="27" y="38"/>
                    <a:pt x="28" y="36"/>
                    <a:pt x="28" y="35"/>
                  </a:cubicBezTo>
                  <a:cubicBezTo>
                    <a:pt x="27" y="32"/>
                    <a:pt x="27" y="32"/>
                    <a:pt x="27" y="32"/>
                  </a:cubicBezTo>
                  <a:cubicBezTo>
                    <a:pt x="28" y="32"/>
                    <a:pt x="29" y="31"/>
                    <a:pt x="30" y="30"/>
                  </a:cubicBezTo>
                  <a:cubicBezTo>
                    <a:pt x="32" y="32"/>
                    <a:pt x="32" y="32"/>
                    <a:pt x="32" y="32"/>
                  </a:cubicBezTo>
                  <a:cubicBezTo>
                    <a:pt x="33" y="32"/>
                    <a:pt x="35" y="32"/>
                    <a:pt x="36" y="31"/>
                  </a:cubicBezTo>
                  <a:cubicBezTo>
                    <a:pt x="37" y="28"/>
                    <a:pt x="37" y="28"/>
                    <a:pt x="37" y="28"/>
                  </a:cubicBezTo>
                  <a:cubicBezTo>
                    <a:pt x="38" y="27"/>
                    <a:pt x="38" y="25"/>
                    <a:pt x="36" y="24"/>
                  </a:cubicBezTo>
                  <a:cubicBezTo>
                    <a:pt x="34" y="23"/>
                    <a:pt x="34" y="23"/>
                    <a:pt x="34" y="23"/>
                  </a:cubicBezTo>
                  <a:cubicBezTo>
                    <a:pt x="34" y="22"/>
                    <a:pt x="34" y="21"/>
                    <a:pt x="34" y="20"/>
                  </a:cubicBezTo>
                  <a:cubicBezTo>
                    <a:pt x="37" y="20"/>
                    <a:pt x="37" y="20"/>
                    <a:pt x="37" y="20"/>
                  </a:cubicBezTo>
                  <a:cubicBezTo>
                    <a:pt x="38" y="19"/>
                    <a:pt x="39" y="18"/>
                    <a:pt x="39" y="16"/>
                  </a:cubicBezTo>
                  <a:lnTo>
                    <a:pt x="38" y="13"/>
                  </a:lnTo>
                  <a:close/>
                  <a:moveTo>
                    <a:pt x="21" y="27"/>
                  </a:moveTo>
                  <a:cubicBezTo>
                    <a:pt x="17" y="28"/>
                    <a:pt x="13" y="25"/>
                    <a:pt x="12" y="21"/>
                  </a:cubicBezTo>
                  <a:cubicBezTo>
                    <a:pt x="11" y="17"/>
                    <a:pt x="14" y="13"/>
                    <a:pt x="18" y="12"/>
                  </a:cubicBezTo>
                  <a:cubicBezTo>
                    <a:pt x="22" y="12"/>
                    <a:pt x="26" y="14"/>
                    <a:pt x="27" y="18"/>
                  </a:cubicBezTo>
                  <a:cubicBezTo>
                    <a:pt x="28" y="22"/>
                    <a:pt x="25" y="26"/>
                    <a:pt x="21" y="2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/>
            </a:p>
          </p:txBody>
        </p:sp>
        <p:sp>
          <p:nvSpPr>
            <p:cNvPr id="223" name="Freeform 222"/>
            <p:cNvSpPr>
              <a:spLocks noEditPoints="1"/>
            </p:cNvSpPr>
            <p:nvPr/>
          </p:nvSpPr>
          <p:spPr bwMode="auto">
            <a:xfrm>
              <a:off x="4801544" y="3452436"/>
              <a:ext cx="135301" cy="132078"/>
            </a:xfrm>
            <a:custGeom>
              <a:avLst/>
              <a:gdLst>
                <a:gd name="T0" fmla="*/ 37 w 39"/>
                <a:gd name="T1" fmla="*/ 13 h 38"/>
                <a:gd name="T2" fmla="*/ 34 w 39"/>
                <a:gd name="T3" fmla="*/ 11 h 38"/>
                <a:gd name="T4" fmla="*/ 31 w 39"/>
                <a:gd name="T5" fmla="*/ 12 h 38"/>
                <a:gd name="T6" fmla="*/ 30 w 39"/>
                <a:gd name="T7" fmla="*/ 9 h 38"/>
                <a:gd name="T8" fmla="*/ 31 w 39"/>
                <a:gd name="T9" fmla="*/ 7 h 38"/>
                <a:gd name="T10" fmla="*/ 30 w 39"/>
                <a:gd name="T11" fmla="*/ 3 h 38"/>
                <a:gd name="T12" fmla="*/ 28 w 39"/>
                <a:gd name="T13" fmla="*/ 2 h 38"/>
                <a:gd name="T14" fmla="*/ 24 w 39"/>
                <a:gd name="T15" fmla="*/ 3 h 38"/>
                <a:gd name="T16" fmla="*/ 23 w 39"/>
                <a:gd name="T17" fmla="*/ 5 h 38"/>
                <a:gd name="T18" fmla="*/ 20 w 39"/>
                <a:gd name="T19" fmla="*/ 4 h 38"/>
                <a:gd name="T20" fmla="*/ 19 w 39"/>
                <a:gd name="T21" fmla="*/ 2 h 38"/>
                <a:gd name="T22" fmla="*/ 16 w 39"/>
                <a:gd name="T23" fmla="*/ 0 h 38"/>
                <a:gd name="T24" fmla="*/ 13 w 39"/>
                <a:gd name="T25" fmla="*/ 1 h 38"/>
                <a:gd name="T26" fmla="*/ 11 w 39"/>
                <a:gd name="T27" fmla="*/ 4 h 38"/>
                <a:gd name="T28" fmla="*/ 11 w 39"/>
                <a:gd name="T29" fmla="*/ 6 h 38"/>
                <a:gd name="T30" fmla="*/ 9 w 39"/>
                <a:gd name="T31" fmla="*/ 8 h 38"/>
                <a:gd name="T32" fmla="*/ 7 w 39"/>
                <a:gd name="T33" fmla="*/ 7 h 38"/>
                <a:gd name="T34" fmla="*/ 3 w 39"/>
                <a:gd name="T35" fmla="*/ 8 h 38"/>
                <a:gd name="T36" fmla="*/ 2 w 39"/>
                <a:gd name="T37" fmla="*/ 10 h 38"/>
                <a:gd name="T38" fmla="*/ 3 w 39"/>
                <a:gd name="T39" fmla="*/ 14 h 38"/>
                <a:gd name="T40" fmla="*/ 5 w 39"/>
                <a:gd name="T41" fmla="*/ 15 h 38"/>
                <a:gd name="T42" fmla="*/ 4 w 39"/>
                <a:gd name="T43" fmla="*/ 18 h 38"/>
                <a:gd name="T44" fmla="*/ 2 w 39"/>
                <a:gd name="T45" fmla="*/ 19 h 38"/>
                <a:gd name="T46" fmla="*/ 0 w 39"/>
                <a:gd name="T47" fmla="*/ 22 h 38"/>
                <a:gd name="T48" fmla="*/ 1 w 39"/>
                <a:gd name="T49" fmla="*/ 25 h 38"/>
                <a:gd name="T50" fmla="*/ 4 w 39"/>
                <a:gd name="T51" fmla="*/ 27 h 38"/>
                <a:gd name="T52" fmla="*/ 6 w 39"/>
                <a:gd name="T53" fmla="*/ 27 h 38"/>
                <a:gd name="T54" fmla="*/ 8 w 39"/>
                <a:gd name="T55" fmla="*/ 29 h 38"/>
                <a:gd name="T56" fmla="*/ 7 w 39"/>
                <a:gd name="T57" fmla="*/ 31 h 38"/>
                <a:gd name="T58" fmla="*/ 8 w 39"/>
                <a:gd name="T59" fmla="*/ 35 h 38"/>
                <a:gd name="T60" fmla="*/ 10 w 39"/>
                <a:gd name="T61" fmla="*/ 36 h 38"/>
                <a:gd name="T62" fmla="*/ 14 w 39"/>
                <a:gd name="T63" fmla="*/ 35 h 38"/>
                <a:gd name="T64" fmla="*/ 15 w 39"/>
                <a:gd name="T65" fmla="*/ 33 h 38"/>
                <a:gd name="T66" fmla="*/ 18 w 39"/>
                <a:gd name="T67" fmla="*/ 34 h 38"/>
                <a:gd name="T68" fmla="*/ 19 w 39"/>
                <a:gd name="T69" fmla="*/ 36 h 38"/>
                <a:gd name="T70" fmla="*/ 22 w 39"/>
                <a:gd name="T71" fmla="*/ 38 h 38"/>
                <a:gd name="T72" fmla="*/ 25 w 39"/>
                <a:gd name="T73" fmla="*/ 37 h 38"/>
                <a:gd name="T74" fmla="*/ 27 w 39"/>
                <a:gd name="T75" fmla="*/ 34 h 38"/>
                <a:gd name="T76" fmla="*/ 27 w 39"/>
                <a:gd name="T77" fmla="*/ 32 h 38"/>
                <a:gd name="T78" fmla="*/ 29 w 39"/>
                <a:gd name="T79" fmla="*/ 30 h 38"/>
                <a:gd name="T80" fmla="*/ 31 w 39"/>
                <a:gd name="T81" fmla="*/ 31 h 38"/>
                <a:gd name="T82" fmla="*/ 35 w 39"/>
                <a:gd name="T83" fmla="*/ 30 h 38"/>
                <a:gd name="T84" fmla="*/ 36 w 39"/>
                <a:gd name="T85" fmla="*/ 28 h 38"/>
                <a:gd name="T86" fmla="*/ 35 w 39"/>
                <a:gd name="T87" fmla="*/ 24 h 38"/>
                <a:gd name="T88" fmla="*/ 33 w 39"/>
                <a:gd name="T89" fmla="*/ 22 h 38"/>
                <a:gd name="T90" fmla="*/ 33 w 39"/>
                <a:gd name="T91" fmla="*/ 20 h 38"/>
                <a:gd name="T92" fmla="*/ 36 w 39"/>
                <a:gd name="T93" fmla="*/ 19 h 38"/>
                <a:gd name="T94" fmla="*/ 38 w 39"/>
                <a:gd name="T95" fmla="*/ 16 h 38"/>
                <a:gd name="T96" fmla="*/ 37 w 39"/>
                <a:gd name="T97" fmla="*/ 13 h 38"/>
                <a:gd name="T98" fmla="*/ 20 w 39"/>
                <a:gd name="T99" fmla="*/ 26 h 38"/>
                <a:gd name="T100" fmla="*/ 12 w 39"/>
                <a:gd name="T101" fmla="*/ 21 h 38"/>
                <a:gd name="T102" fmla="*/ 17 w 39"/>
                <a:gd name="T103" fmla="*/ 12 h 38"/>
                <a:gd name="T104" fmla="*/ 26 w 39"/>
                <a:gd name="T105" fmla="*/ 17 h 38"/>
                <a:gd name="T106" fmla="*/ 20 w 39"/>
                <a:gd name="T107" fmla="*/ 26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39" h="38">
                  <a:moveTo>
                    <a:pt x="37" y="13"/>
                  </a:moveTo>
                  <a:cubicBezTo>
                    <a:pt x="37" y="11"/>
                    <a:pt x="36" y="11"/>
                    <a:pt x="34" y="11"/>
                  </a:cubicBezTo>
                  <a:cubicBezTo>
                    <a:pt x="31" y="12"/>
                    <a:pt x="31" y="12"/>
                    <a:pt x="31" y="12"/>
                  </a:cubicBezTo>
                  <a:cubicBezTo>
                    <a:pt x="31" y="11"/>
                    <a:pt x="30" y="10"/>
                    <a:pt x="30" y="9"/>
                  </a:cubicBezTo>
                  <a:cubicBezTo>
                    <a:pt x="31" y="7"/>
                    <a:pt x="31" y="7"/>
                    <a:pt x="31" y="7"/>
                  </a:cubicBezTo>
                  <a:cubicBezTo>
                    <a:pt x="32" y="6"/>
                    <a:pt x="32" y="4"/>
                    <a:pt x="30" y="3"/>
                  </a:cubicBezTo>
                  <a:cubicBezTo>
                    <a:pt x="28" y="2"/>
                    <a:pt x="28" y="2"/>
                    <a:pt x="28" y="2"/>
                  </a:cubicBezTo>
                  <a:cubicBezTo>
                    <a:pt x="26" y="1"/>
                    <a:pt x="25" y="1"/>
                    <a:pt x="24" y="3"/>
                  </a:cubicBezTo>
                  <a:cubicBezTo>
                    <a:pt x="23" y="5"/>
                    <a:pt x="23" y="5"/>
                    <a:pt x="23" y="5"/>
                  </a:cubicBezTo>
                  <a:cubicBezTo>
                    <a:pt x="22" y="5"/>
                    <a:pt x="21" y="4"/>
                    <a:pt x="20" y="4"/>
                  </a:cubicBezTo>
                  <a:cubicBezTo>
                    <a:pt x="19" y="2"/>
                    <a:pt x="19" y="2"/>
                    <a:pt x="19" y="2"/>
                  </a:cubicBezTo>
                  <a:cubicBezTo>
                    <a:pt x="19" y="0"/>
                    <a:pt x="17" y="0"/>
                    <a:pt x="16" y="0"/>
                  </a:cubicBezTo>
                  <a:cubicBezTo>
                    <a:pt x="13" y="1"/>
                    <a:pt x="13" y="1"/>
                    <a:pt x="13" y="1"/>
                  </a:cubicBezTo>
                  <a:cubicBezTo>
                    <a:pt x="11" y="1"/>
                    <a:pt x="11" y="2"/>
                    <a:pt x="11" y="4"/>
                  </a:cubicBezTo>
                  <a:cubicBezTo>
                    <a:pt x="11" y="6"/>
                    <a:pt x="11" y="6"/>
                    <a:pt x="11" y="6"/>
                  </a:cubicBezTo>
                  <a:cubicBezTo>
                    <a:pt x="11" y="7"/>
                    <a:pt x="10" y="7"/>
                    <a:pt x="9" y="8"/>
                  </a:cubicBezTo>
                  <a:cubicBezTo>
                    <a:pt x="7" y="7"/>
                    <a:pt x="7" y="7"/>
                    <a:pt x="7" y="7"/>
                  </a:cubicBezTo>
                  <a:cubicBezTo>
                    <a:pt x="6" y="6"/>
                    <a:pt x="4" y="6"/>
                    <a:pt x="3" y="8"/>
                  </a:cubicBezTo>
                  <a:cubicBezTo>
                    <a:pt x="2" y="10"/>
                    <a:pt x="2" y="10"/>
                    <a:pt x="2" y="10"/>
                  </a:cubicBezTo>
                  <a:cubicBezTo>
                    <a:pt x="1" y="12"/>
                    <a:pt x="1" y="13"/>
                    <a:pt x="3" y="14"/>
                  </a:cubicBezTo>
                  <a:cubicBezTo>
                    <a:pt x="5" y="15"/>
                    <a:pt x="5" y="15"/>
                    <a:pt x="5" y="15"/>
                  </a:cubicBezTo>
                  <a:cubicBezTo>
                    <a:pt x="4" y="16"/>
                    <a:pt x="4" y="17"/>
                    <a:pt x="4" y="18"/>
                  </a:cubicBezTo>
                  <a:cubicBezTo>
                    <a:pt x="2" y="19"/>
                    <a:pt x="2" y="19"/>
                    <a:pt x="2" y="19"/>
                  </a:cubicBezTo>
                  <a:cubicBezTo>
                    <a:pt x="0" y="19"/>
                    <a:pt x="0" y="21"/>
                    <a:pt x="0" y="22"/>
                  </a:cubicBezTo>
                  <a:cubicBezTo>
                    <a:pt x="1" y="25"/>
                    <a:pt x="1" y="25"/>
                    <a:pt x="1" y="25"/>
                  </a:cubicBezTo>
                  <a:cubicBezTo>
                    <a:pt x="1" y="27"/>
                    <a:pt x="2" y="28"/>
                    <a:pt x="4" y="27"/>
                  </a:cubicBezTo>
                  <a:cubicBezTo>
                    <a:pt x="6" y="27"/>
                    <a:pt x="6" y="27"/>
                    <a:pt x="6" y="27"/>
                  </a:cubicBezTo>
                  <a:cubicBezTo>
                    <a:pt x="7" y="28"/>
                    <a:pt x="7" y="28"/>
                    <a:pt x="8" y="29"/>
                  </a:cubicBezTo>
                  <a:cubicBezTo>
                    <a:pt x="7" y="31"/>
                    <a:pt x="7" y="31"/>
                    <a:pt x="7" y="31"/>
                  </a:cubicBezTo>
                  <a:cubicBezTo>
                    <a:pt x="6" y="32"/>
                    <a:pt x="6" y="34"/>
                    <a:pt x="8" y="35"/>
                  </a:cubicBezTo>
                  <a:cubicBezTo>
                    <a:pt x="10" y="36"/>
                    <a:pt x="10" y="36"/>
                    <a:pt x="10" y="36"/>
                  </a:cubicBezTo>
                  <a:cubicBezTo>
                    <a:pt x="12" y="37"/>
                    <a:pt x="13" y="37"/>
                    <a:pt x="14" y="35"/>
                  </a:cubicBezTo>
                  <a:cubicBezTo>
                    <a:pt x="15" y="33"/>
                    <a:pt x="15" y="33"/>
                    <a:pt x="15" y="33"/>
                  </a:cubicBezTo>
                  <a:cubicBezTo>
                    <a:pt x="16" y="34"/>
                    <a:pt x="17" y="34"/>
                    <a:pt x="18" y="34"/>
                  </a:cubicBezTo>
                  <a:cubicBezTo>
                    <a:pt x="19" y="36"/>
                    <a:pt x="19" y="36"/>
                    <a:pt x="19" y="36"/>
                  </a:cubicBezTo>
                  <a:cubicBezTo>
                    <a:pt x="19" y="38"/>
                    <a:pt x="21" y="38"/>
                    <a:pt x="22" y="38"/>
                  </a:cubicBezTo>
                  <a:cubicBezTo>
                    <a:pt x="25" y="37"/>
                    <a:pt x="25" y="37"/>
                    <a:pt x="25" y="37"/>
                  </a:cubicBezTo>
                  <a:cubicBezTo>
                    <a:pt x="27" y="37"/>
                    <a:pt x="28" y="36"/>
                    <a:pt x="27" y="34"/>
                  </a:cubicBezTo>
                  <a:cubicBezTo>
                    <a:pt x="27" y="32"/>
                    <a:pt x="27" y="32"/>
                    <a:pt x="27" y="32"/>
                  </a:cubicBezTo>
                  <a:cubicBezTo>
                    <a:pt x="27" y="31"/>
                    <a:pt x="28" y="30"/>
                    <a:pt x="29" y="30"/>
                  </a:cubicBezTo>
                  <a:cubicBezTo>
                    <a:pt x="31" y="31"/>
                    <a:pt x="31" y="31"/>
                    <a:pt x="31" y="31"/>
                  </a:cubicBezTo>
                  <a:cubicBezTo>
                    <a:pt x="32" y="32"/>
                    <a:pt x="34" y="32"/>
                    <a:pt x="35" y="30"/>
                  </a:cubicBezTo>
                  <a:cubicBezTo>
                    <a:pt x="36" y="28"/>
                    <a:pt x="36" y="28"/>
                    <a:pt x="36" y="28"/>
                  </a:cubicBezTo>
                  <a:cubicBezTo>
                    <a:pt x="37" y="26"/>
                    <a:pt x="37" y="25"/>
                    <a:pt x="35" y="24"/>
                  </a:cubicBezTo>
                  <a:cubicBezTo>
                    <a:pt x="33" y="22"/>
                    <a:pt x="33" y="22"/>
                    <a:pt x="33" y="22"/>
                  </a:cubicBezTo>
                  <a:cubicBezTo>
                    <a:pt x="33" y="22"/>
                    <a:pt x="33" y="21"/>
                    <a:pt x="33" y="20"/>
                  </a:cubicBezTo>
                  <a:cubicBezTo>
                    <a:pt x="36" y="19"/>
                    <a:pt x="36" y="19"/>
                    <a:pt x="36" y="19"/>
                  </a:cubicBezTo>
                  <a:cubicBezTo>
                    <a:pt x="38" y="19"/>
                    <a:pt x="39" y="17"/>
                    <a:pt x="38" y="16"/>
                  </a:cubicBezTo>
                  <a:lnTo>
                    <a:pt x="37" y="13"/>
                  </a:lnTo>
                  <a:close/>
                  <a:moveTo>
                    <a:pt x="20" y="26"/>
                  </a:moveTo>
                  <a:cubicBezTo>
                    <a:pt x="17" y="27"/>
                    <a:pt x="13" y="25"/>
                    <a:pt x="12" y="21"/>
                  </a:cubicBezTo>
                  <a:cubicBezTo>
                    <a:pt x="11" y="17"/>
                    <a:pt x="13" y="13"/>
                    <a:pt x="17" y="12"/>
                  </a:cubicBezTo>
                  <a:cubicBezTo>
                    <a:pt x="21" y="11"/>
                    <a:pt x="25" y="13"/>
                    <a:pt x="26" y="17"/>
                  </a:cubicBezTo>
                  <a:cubicBezTo>
                    <a:pt x="27" y="21"/>
                    <a:pt x="24" y="25"/>
                    <a:pt x="20" y="2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/>
            </a:p>
          </p:txBody>
        </p:sp>
        <p:sp>
          <p:nvSpPr>
            <p:cNvPr id="224" name="Freeform 223"/>
            <p:cNvSpPr>
              <a:spLocks noEditPoints="1"/>
            </p:cNvSpPr>
            <p:nvPr/>
          </p:nvSpPr>
          <p:spPr bwMode="auto">
            <a:xfrm>
              <a:off x="4274841" y="3072305"/>
              <a:ext cx="136911" cy="135301"/>
            </a:xfrm>
            <a:custGeom>
              <a:avLst/>
              <a:gdLst>
                <a:gd name="T0" fmla="*/ 38 w 39"/>
                <a:gd name="T1" fmla="*/ 13 h 39"/>
                <a:gd name="T2" fmla="*/ 34 w 39"/>
                <a:gd name="T3" fmla="*/ 11 h 39"/>
                <a:gd name="T4" fmla="*/ 31 w 39"/>
                <a:gd name="T5" fmla="*/ 12 h 39"/>
                <a:gd name="T6" fmla="*/ 30 w 39"/>
                <a:gd name="T7" fmla="*/ 10 h 39"/>
                <a:gd name="T8" fmla="*/ 31 w 39"/>
                <a:gd name="T9" fmla="*/ 7 h 39"/>
                <a:gd name="T10" fmla="*/ 30 w 39"/>
                <a:gd name="T11" fmla="*/ 4 h 39"/>
                <a:gd name="T12" fmla="*/ 28 w 39"/>
                <a:gd name="T13" fmla="*/ 2 h 39"/>
                <a:gd name="T14" fmla="*/ 24 w 39"/>
                <a:gd name="T15" fmla="*/ 3 h 39"/>
                <a:gd name="T16" fmla="*/ 23 w 39"/>
                <a:gd name="T17" fmla="*/ 5 h 39"/>
                <a:gd name="T18" fmla="*/ 20 w 39"/>
                <a:gd name="T19" fmla="*/ 5 h 39"/>
                <a:gd name="T20" fmla="*/ 19 w 39"/>
                <a:gd name="T21" fmla="*/ 2 h 39"/>
                <a:gd name="T22" fmla="*/ 16 w 39"/>
                <a:gd name="T23" fmla="*/ 0 h 39"/>
                <a:gd name="T24" fmla="*/ 13 w 39"/>
                <a:gd name="T25" fmla="*/ 1 h 39"/>
                <a:gd name="T26" fmla="*/ 11 w 39"/>
                <a:gd name="T27" fmla="*/ 4 h 39"/>
                <a:gd name="T28" fmla="*/ 12 w 39"/>
                <a:gd name="T29" fmla="*/ 7 h 39"/>
                <a:gd name="T30" fmla="*/ 9 w 39"/>
                <a:gd name="T31" fmla="*/ 8 h 39"/>
                <a:gd name="T32" fmla="*/ 7 w 39"/>
                <a:gd name="T33" fmla="*/ 7 h 39"/>
                <a:gd name="T34" fmla="*/ 3 w 39"/>
                <a:gd name="T35" fmla="*/ 8 h 39"/>
                <a:gd name="T36" fmla="*/ 2 w 39"/>
                <a:gd name="T37" fmla="*/ 11 h 39"/>
                <a:gd name="T38" fmla="*/ 3 w 39"/>
                <a:gd name="T39" fmla="*/ 15 h 39"/>
                <a:gd name="T40" fmla="*/ 5 w 39"/>
                <a:gd name="T41" fmla="*/ 16 h 39"/>
                <a:gd name="T42" fmla="*/ 4 w 39"/>
                <a:gd name="T43" fmla="*/ 19 h 39"/>
                <a:gd name="T44" fmla="*/ 2 w 39"/>
                <a:gd name="T45" fmla="*/ 19 h 39"/>
                <a:gd name="T46" fmla="*/ 0 w 39"/>
                <a:gd name="T47" fmla="*/ 23 h 39"/>
                <a:gd name="T48" fmla="*/ 1 w 39"/>
                <a:gd name="T49" fmla="*/ 26 h 39"/>
                <a:gd name="T50" fmla="*/ 4 w 39"/>
                <a:gd name="T51" fmla="*/ 28 h 39"/>
                <a:gd name="T52" fmla="*/ 6 w 39"/>
                <a:gd name="T53" fmla="*/ 27 h 39"/>
                <a:gd name="T54" fmla="*/ 8 w 39"/>
                <a:gd name="T55" fmla="*/ 30 h 39"/>
                <a:gd name="T56" fmla="*/ 7 w 39"/>
                <a:gd name="T57" fmla="*/ 32 h 39"/>
                <a:gd name="T58" fmla="*/ 8 w 39"/>
                <a:gd name="T59" fmla="*/ 35 h 39"/>
                <a:gd name="T60" fmla="*/ 11 w 39"/>
                <a:gd name="T61" fmla="*/ 37 h 39"/>
                <a:gd name="T62" fmla="*/ 14 w 39"/>
                <a:gd name="T63" fmla="*/ 36 h 39"/>
                <a:gd name="T64" fmla="*/ 15 w 39"/>
                <a:gd name="T65" fmla="*/ 34 h 39"/>
                <a:gd name="T66" fmla="*/ 18 w 39"/>
                <a:gd name="T67" fmla="*/ 34 h 39"/>
                <a:gd name="T68" fmla="*/ 19 w 39"/>
                <a:gd name="T69" fmla="*/ 37 h 39"/>
                <a:gd name="T70" fmla="*/ 22 w 39"/>
                <a:gd name="T71" fmla="*/ 39 h 39"/>
                <a:gd name="T72" fmla="*/ 25 w 39"/>
                <a:gd name="T73" fmla="*/ 38 h 39"/>
                <a:gd name="T74" fmla="*/ 27 w 39"/>
                <a:gd name="T75" fmla="*/ 35 h 39"/>
                <a:gd name="T76" fmla="*/ 27 w 39"/>
                <a:gd name="T77" fmla="*/ 32 h 39"/>
                <a:gd name="T78" fmla="*/ 29 w 39"/>
                <a:gd name="T79" fmla="*/ 30 h 39"/>
                <a:gd name="T80" fmla="*/ 31 w 39"/>
                <a:gd name="T81" fmla="*/ 32 h 39"/>
                <a:gd name="T82" fmla="*/ 35 w 39"/>
                <a:gd name="T83" fmla="*/ 31 h 39"/>
                <a:gd name="T84" fmla="*/ 37 w 39"/>
                <a:gd name="T85" fmla="*/ 28 h 39"/>
                <a:gd name="T86" fmla="*/ 36 w 39"/>
                <a:gd name="T87" fmla="*/ 24 h 39"/>
                <a:gd name="T88" fmla="*/ 33 w 39"/>
                <a:gd name="T89" fmla="*/ 23 h 39"/>
                <a:gd name="T90" fmla="*/ 34 w 39"/>
                <a:gd name="T91" fmla="*/ 20 h 39"/>
                <a:gd name="T92" fmla="*/ 36 w 39"/>
                <a:gd name="T93" fmla="*/ 20 h 39"/>
                <a:gd name="T94" fmla="*/ 38 w 39"/>
                <a:gd name="T95" fmla="*/ 16 h 39"/>
                <a:gd name="T96" fmla="*/ 38 w 39"/>
                <a:gd name="T97" fmla="*/ 13 h 39"/>
                <a:gd name="T98" fmla="*/ 21 w 39"/>
                <a:gd name="T99" fmla="*/ 27 h 39"/>
                <a:gd name="T100" fmla="*/ 12 w 39"/>
                <a:gd name="T101" fmla="*/ 21 h 39"/>
                <a:gd name="T102" fmla="*/ 17 w 39"/>
                <a:gd name="T103" fmla="*/ 12 h 39"/>
                <a:gd name="T104" fmla="*/ 26 w 39"/>
                <a:gd name="T105" fmla="*/ 18 h 39"/>
                <a:gd name="T106" fmla="*/ 21 w 39"/>
                <a:gd name="T107" fmla="*/ 27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39" h="39">
                  <a:moveTo>
                    <a:pt x="38" y="13"/>
                  </a:moveTo>
                  <a:cubicBezTo>
                    <a:pt x="37" y="12"/>
                    <a:pt x="36" y="11"/>
                    <a:pt x="34" y="11"/>
                  </a:cubicBezTo>
                  <a:cubicBezTo>
                    <a:pt x="31" y="12"/>
                    <a:pt x="31" y="12"/>
                    <a:pt x="31" y="12"/>
                  </a:cubicBezTo>
                  <a:cubicBezTo>
                    <a:pt x="31" y="11"/>
                    <a:pt x="30" y="11"/>
                    <a:pt x="30" y="10"/>
                  </a:cubicBezTo>
                  <a:cubicBezTo>
                    <a:pt x="31" y="7"/>
                    <a:pt x="31" y="7"/>
                    <a:pt x="31" y="7"/>
                  </a:cubicBezTo>
                  <a:cubicBezTo>
                    <a:pt x="32" y="6"/>
                    <a:pt x="32" y="4"/>
                    <a:pt x="30" y="4"/>
                  </a:cubicBezTo>
                  <a:cubicBezTo>
                    <a:pt x="28" y="2"/>
                    <a:pt x="28" y="2"/>
                    <a:pt x="28" y="2"/>
                  </a:cubicBezTo>
                  <a:cubicBezTo>
                    <a:pt x="27" y="1"/>
                    <a:pt x="25" y="2"/>
                    <a:pt x="24" y="3"/>
                  </a:cubicBezTo>
                  <a:cubicBezTo>
                    <a:pt x="23" y="5"/>
                    <a:pt x="23" y="5"/>
                    <a:pt x="23" y="5"/>
                  </a:cubicBezTo>
                  <a:cubicBezTo>
                    <a:pt x="22" y="5"/>
                    <a:pt x="21" y="5"/>
                    <a:pt x="20" y="5"/>
                  </a:cubicBezTo>
                  <a:cubicBezTo>
                    <a:pt x="19" y="2"/>
                    <a:pt x="19" y="2"/>
                    <a:pt x="19" y="2"/>
                  </a:cubicBezTo>
                  <a:cubicBezTo>
                    <a:pt x="19" y="1"/>
                    <a:pt x="17" y="0"/>
                    <a:pt x="16" y="0"/>
                  </a:cubicBezTo>
                  <a:cubicBezTo>
                    <a:pt x="13" y="1"/>
                    <a:pt x="13" y="1"/>
                    <a:pt x="13" y="1"/>
                  </a:cubicBezTo>
                  <a:cubicBezTo>
                    <a:pt x="12" y="1"/>
                    <a:pt x="11" y="3"/>
                    <a:pt x="11" y="4"/>
                  </a:cubicBezTo>
                  <a:cubicBezTo>
                    <a:pt x="12" y="7"/>
                    <a:pt x="12" y="7"/>
                    <a:pt x="12" y="7"/>
                  </a:cubicBezTo>
                  <a:cubicBezTo>
                    <a:pt x="11" y="7"/>
                    <a:pt x="10" y="8"/>
                    <a:pt x="9" y="8"/>
                  </a:cubicBezTo>
                  <a:cubicBezTo>
                    <a:pt x="7" y="7"/>
                    <a:pt x="7" y="7"/>
                    <a:pt x="7" y="7"/>
                  </a:cubicBezTo>
                  <a:cubicBezTo>
                    <a:pt x="6" y="6"/>
                    <a:pt x="4" y="7"/>
                    <a:pt x="3" y="8"/>
                  </a:cubicBezTo>
                  <a:cubicBezTo>
                    <a:pt x="2" y="11"/>
                    <a:pt x="2" y="11"/>
                    <a:pt x="2" y="11"/>
                  </a:cubicBezTo>
                  <a:cubicBezTo>
                    <a:pt x="1" y="12"/>
                    <a:pt x="1" y="14"/>
                    <a:pt x="3" y="15"/>
                  </a:cubicBezTo>
                  <a:cubicBezTo>
                    <a:pt x="5" y="16"/>
                    <a:pt x="5" y="16"/>
                    <a:pt x="5" y="16"/>
                  </a:cubicBezTo>
                  <a:cubicBezTo>
                    <a:pt x="4" y="17"/>
                    <a:pt x="4" y="18"/>
                    <a:pt x="4" y="19"/>
                  </a:cubicBezTo>
                  <a:cubicBezTo>
                    <a:pt x="2" y="19"/>
                    <a:pt x="2" y="19"/>
                    <a:pt x="2" y="19"/>
                  </a:cubicBezTo>
                  <a:cubicBezTo>
                    <a:pt x="1" y="20"/>
                    <a:pt x="0" y="21"/>
                    <a:pt x="0" y="23"/>
                  </a:cubicBezTo>
                  <a:cubicBezTo>
                    <a:pt x="1" y="26"/>
                    <a:pt x="1" y="26"/>
                    <a:pt x="1" y="26"/>
                  </a:cubicBezTo>
                  <a:cubicBezTo>
                    <a:pt x="1" y="27"/>
                    <a:pt x="3" y="28"/>
                    <a:pt x="4" y="28"/>
                  </a:cubicBezTo>
                  <a:cubicBezTo>
                    <a:pt x="6" y="27"/>
                    <a:pt x="6" y="27"/>
                    <a:pt x="6" y="27"/>
                  </a:cubicBezTo>
                  <a:cubicBezTo>
                    <a:pt x="7" y="28"/>
                    <a:pt x="7" y="29"/>
                    <a:pt x="8" y="30"/>
                  </a:cubicBezTo>
                  <a:cubicBezTo>
                    <a:pt x="7" y="32"/>
                    <a:pt x="7" y="32"/>
                    <a:pt x="7" y="32"/>
                  </a:cubicBezTo>
                  <a:cubicBezTo>
                    <a:pt x="6" y="33"/>
                    <a:pt x="7" y="34"/>
                    <a:pt x="8" y="35"/>
                  </a:cubicBezTo>
                  <a:cubicBezTo>
                    <a:pt x="11" y="37"/>
                    <a:pt x="11" y="37"/>
                    <a:pt x="11" y="37"/>
                  </a:cubicBezTo>
                  <a:cubicBezTo>
                    <a:pt x="12" y="38"/>
                    <a:pt x="13" y="37"/>
                    <a:pt x="14" y="36"/>
                  </a:cubicBezTo>
                  <a:cubicBezTo>
                    <a:pt x="15" y="34"/>
                    <a:pt x="15" y="34"/>
                    <a:pt x="15" y="34"/>
                  </a:cubicBezTo>
                  <a:cubicBezTo>
                    <a:pt x="16" y="34"/>
                    <a:pt x="17" y="34"/>
                    <a:pt x="18" y="34"/>
                  </a:cubicBezTo>
                  <a:cubicBezTo>
                    <a:pt x="19" y="37"/>
                    <a:pt x="19" y="37"/>
                    <a:pt x="19" y="37"/>
                  </a:cubicBezTo>
                  <a:cubicBezTo>
                    <a:pt x="19" y="38"/>
                    <a:pt x="21" y="39"/>
                    <a:pt x="22" y="39"/>
                  </a:cubicBezTo>
                  <a:cubicBezTo>
                    <a:pt x="25" y="38"/>
                    <a:pt x="25" y="38"/>
                    <a:pt x="25" y="38"/>
                  </a:cubicBezTo>
                  <a:cubicBezTo>
                    <a:pt x="27" y="37"/>
                    <a:pt x="28" y="36"/>
                    <a:pt x="27" y="35"/>
                  </a:cubicBezTo>
                  <a:cubicBezTo>
                    <a:pt x="27" y="32"/>
                    <a:pt x="27" y="32"/>
                    <a:pt x="27" y="32"/>
                  </a:cubicBezTo>
                  <a:cubicBezTo>
                    <a:pt x="27" y="31"/>
                    <a:pt x="28" y="31"/>
                    <a:pt x="29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3" y="32"/>
                    <a:pt x="34" y="32"/>
                    <a:pt x="35" y="31"/>
                  </a:cubicBezTo>
                  <a:cubicBezTo>
                    <a:pt x="37" y="28"/>
                    <a:pt x="37" y="28"/>
                    <a:pt x="37" y="28"/>
                  </a:cubicBezTo>
                  <a:cubicBezTo>
                    <a:pt x="37" y="27"/>
                    <a:pt x="37" y="25"/>
                    <a:pt x="36" y="24"/>
                  </a:cubicBezTo>
                  <a:cubicBezTo>
                    <a:pt x="33" y="23"/>
                    <a:pt x="33" y="23"/>
                    <a:pt x="33" y="23"/>
                  </a:cubicBezTo>
                  <a:cubicBezTo>
                    <a:pt x="33" y="22"/>
                    <a:pt x="33" y="21"/>
                    <a:pt x="34" y="20"/>
                  </a:cubicBezTo>
                  <a:cubicBezTo>
                    <a:pt x="36" y="20"/>
                    <a:pt x="36" y="20"/>
                    <a:pt x="36" y="20"/>
                  </a:cubicBezTo>
                  <a:cubicBezTo>
                    <a:pt x="38" y="19"/>
                    <a:pt x="39" y="18"/>
                    <a:pt x="38" y="16"/>
                  </a:cubicBezTo>
                  <a:lnTo>
                    <a:pt x="38" y="13"/>
                  </a:lnTo>
                  <a:close/>
                  <a:moveTo>
                    <a:pt x="21" y="27"/>
                  </a:moveTo>
                  <a:cubicBezTo>
                    <a:pt x="17" y="28"/>
                    <a:pt x="13" y="25"/>
                    <a:pt x="12" y="21"/>
                  </a:cubicBezTo>
                  <a:cubicBezTo>
                    <a:pt x="11" y="17"/>
                    <a:pt x="13" y="13"/>
                    <a:pt x="17" y="12"/>
                  </a:cubicBezTo>
                  <a:cubicBezTo>
                    <a:pt x="21" y="11"/>
                    <a:pt x="25" y="14"/>
                    <a:pt x="26" y="18"/>
                  </a:cubicBezTo>
                  <a:cubicBezTo>
                    <a:pt x="27" y="22"/>
                    <a:pt x="25" y="26"/>
                    <a:pt x="21" y="2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/>
            </a:p>
          </p:txBody>
        </p:sp>
        <p:sp>
          <p:nvSpPr>
            <p:cNvPr id="225" name="Freeform 224"/>
            <p:cNvSpPr>
              <a:spLocks noEditPoints="1"/>
            </p:cNvSpPr>
            <p:nvPr/>
          </p:nvSpPr>
          <p:spPr bwMode="auto">
            <a:xfrm>
              <a:off x="4358599" y="2424799"/>
              <a:ext cx="98254" cy="93421"/>
            </a:xfrm>
            <a:custGeom>
              <a:avLst/>
              <a:gdLst>
                <a:gd name="T0" fmla="*/ 27 w 28"/>
                <a:gd name="T1" fmla="*/ 9 h 27"/>
                <a:gd name="T2" fmla="*/ 25 w 28"/>
                <a:gd name="T3" fmla="*/ 8 h 27"/>
                <a:gd name="T4" fmla="*/ 23 w 28"/>
                <a:gd name="T5" fmla="*/ 9 h 27"/>
                <a:gd name="T6" fmla="*/ 21 w 28"/>
                <a:gd name="T7" fmla="*/ 7 h 27"/>
                <a:gd name="T8" fmla="*/ 23 w 28"/>
                <a:gd name="T9" fmla="*/ 5 h 27"/>
                <a:gd name="T10" fmla="*/ 22 w 28"/>
                <a:gd name="T11" fmla="*/ 3 h 27"/>
                <a:gd name="T12" fmla="*/ 20 w 28"/>
                <a:gd name="T13" fmla="*/ 2 h 27"/>
                <a:gd name="T14" fmla="*/ 17 w 28"/>
                <a:gd name="T15" fmla="*/ 2 h 27"/>
                <a:gd name="T16" fmla="*/ 16 w 28"/>
                <a:gd name="T17" fmla="*/ 4 h 27"/>
                <a:gd name="T18" fmla="*/ 14 w 28"/>
                <a:gd name="T19" fmla="*/ 4 h 27"/>
                <a:gd name="T20" fmla="*/ 14 w 28"/>
                <a:gd name="T21" fmla="*/ 2 h 27"/>
                <a:gd name="T22" fmla="*/ 12 w 28"/>
                <a:gd name="T23" fmla="*/ 0 h 27"/>
                <a:gd name="T24" fmla="*/ 10 w 28"/>
                <a:gd name="T25" fmla="*/ 1 h 27"/>
                <a:gd name="T26" fmla="*/ 8 w 28"/>
                <a:gd name="T27" fmla="*/ 3 h 27"/>
                <a:gd name="T28" fmla="*/ 9 w 28"/>
                <a:gd name="T29" fmla="*/ 5 h 27"/>
                <a:gd name="T30" fmla="*/ 7 w 28"/>
                <a:gd name="T31" fmla="*/ 6 h 27"/>
                <a:gd name="T32" fmla="*/ 6 w 28"/>
                <a:gd name="T33" fmla="*/ 5 h 27"/>
                <a:gd name="T34" fmla="*/ 3 w 28"/>
                <a:gd name="T35" fmla="*/ 6 h 27"/>
                <a:gd name="T36" fmla="*/ 2 w 28"/>
                <a:gd name="T37" fmla="*/ 8 h 27"/>
                <a:gd name="T38" fmla="*/ 2 w 28"/>
                <a:gd name="T39" fmla="*/ 10 h 27"/>
                <a:gd name="T40" fmla="*/ 4 w 28"/>
                <a:gd name="T41" fmla="*/ 11 h 27"/>
                <a:gd name="T42" fmla="*/ 4 w 28"/>
                <a:gd name="T43" fmla="*/ 13 h 27"/>
                <a:gd name="T44" fmla="*/ 2 w 28"/>
                <a:gd name="T45" fmla="*/ 14 h 27"/>
                <a:gd name="T46" fmla="*/ 1 w 28"/>
                <a:gd name="T47" fmla="*/ 16 h 27"/>
                <a:gd name="T48" fmla="*/ 1 w 28"/>
                <a:gd name="T49" fmla="*/ 18 h 27"/>
                <a:gd name="T50" fmla="*/ 3 w 28"/>
                <a:gd name="T51" fmla="*/ 19 h 27"/>
                <a:gd name="T52" fmla="*/ 5 w 28"/>
                <a:gd name="T53" fmla="*/ 19 h 27"/>
                <a:gd name="T54" fmla="*/ 6 w 28"/>
                <a:gd name="T55" fmla="*/ 21 h 27"/>
                <a:gd name="T56" fmla="*/ 5 w 28"/>
                <a:gd name="T57" fmla="*/ 22 h 27"/>
                <a:gd name="T58" fmla="*/ 6 w 28"/>
                <a:gd name="T59" fmla="*/ 25 h 27"/>
                <a:gd name="T60" fmla="*/ 8 w 28"/>
                <a:gd name="T61" fmla="*/ 26 h 27"/>
                <a:gd name="T62" fmla="*/ 11 w 28"/>
                <a:gd name="T63" fmla="*/ 25 h 27"/>
                <a:gd name="T64" fmla="*/ 11 w 28"/>
                <a:gd name="T65" fmla="*/ 24 h 27"/>
                <a:gd name="T66" fmla="*/ 13 w 28"/>
                <a:gd name="T67" fmla="*/ 24 h 27"/>
                <a:gd name="T68" fmla="*/ 14 w 28"/>
                <a:gd name="T69" fmla="*/ 26 h 27"/>
                <a:gd name="T70" fmla="*/ 16 w 28"/>
                <a:gd name="T71" fmla="*/ 27 h 27"/>
                <a:gd name="T72" fmla="*/ 18 w 28"/>
                <a:gd name="T73" fmla="*/ 27 h 27"/>
                <a:gd name="T74" fmla="*/ 20 w 28"/>
                <a:gd name="T75" fmla="*/ 24 h 27"/>
                <a:gd name="T76" fmla="*/ 19 w 28"/>
                <a:gd name="T77" fmla="*/ 22 h 27"/>
                <a:gd name="T78" fmla="*/ 21 w 28"/>
                <a:gd name="T79" fmla="*/ 21 h 27"/>
                <a:gd name="T80" fmla="*/ 22 w 28"/>
                <a:gd name="T81" fmla="*/ 22 h 27"/>
                <a:gd name="T82" fmla="*/ 25 w 28"/>
                <a:gd name="T83" fmla="*/ 22 h 27"/>
                <a:gd name="T84" fmla="*/ 26 w 28"/>
                <a:gd name="T85" fmla="*/ 20 h 27"/>
                <a:gd name="T86" fmla="*/ 25 w 28"/>
                <a:gd name="T87" fmla="*/ 17 h 27"/>
                <a:gd name="T88" fmla="*/ 24 w 28"/>
                <a:gd name="T89" fmla="*/ 16 h 27"/>
                <a:gd name="T90" fmla="*/ 24 w 28"/>
                <a:gd name="T91" fmla="*/ 14 h 27"/>
                <a:gd name="T92" fmla="*/ 26 w 28"/>
                <a:gd name="T93" fmla="*/ 14 h 27"/>
                <a:gd name="T94" fmla="*/ 27 w 28"/>
                <a:gd name="T95" fmla="*/ 11 h 27"/>
                <a:gd name="T96" fmla="*/ 27 w 28"/>
                <a:gd name="T97" fmla="*/ 9 h 27"/>
                <a:gd name="T98" fmla="*/ 15 w 28"/>
                <a:gd name="T99" fmla="*/ 19 h 27"/>
                <a:gd name="T100" fmla="*/ 9 w 28"/>
                <a:gd name="T101" fmla="*/ 15 h 27"/>
                <a:gd name="T102" fmla="*/ 13 w 28"/>
                <a:gd name="T103" fmla="*/ 9 h 27"/>
                <a:gd name="T104" fmla="*/ 19 w 28"/>
                <a:gd name="T105" fmla="*/ 13 h 27"/>
                <a:gd name="T106" fmla="*/ 15 w 28"/>
                <a:gd name="T107" fmla="*/ 19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28" h="27">
                  <a:moveTo>
                    <a:pt x="27" y="9"/>
                  </a:moveTo>
                  <a:cubicBezTo>
                    <a:pt x="27" y="8"/>
                    <a:pt x="26" y="8"/>
                    <a:pt x="25" y="8"/>
                  </a:cubicBezTo>
                  <a:cubicBezTo>
                    <a:pt x="23" y="9"/>
                    <a:pt x="23" y="9"/>
                    <a:pt x="23" y="9"/>
                  </a:cubicBezTo>
                  <a:cubicBezTo>
                    <a:pt x="22" y="8"/>
                    <a:pt x="22" y="7"/>
                    <a:pt x="21" y="7"/>
                  </a:cubicBezTo>
                  <a:cubicBezTo>
                    <a:pt x="23" y="5"/>
                    <a:pt x="23" y="5"/>
                    <a:pt x="23" y="5"/>
                  </a:cubicBezTo>
                  <a:cubicBezTo>
                    <a:pt x="23" y="4"/>
                    <a:pt x="23" y="3"/>
                    <a:pt x="22" y="3"/>
                  </a:cubicBezTo>
                  <a:cubicBezTo>
                    <a:pt x="20" y="2"/>
                    <a:pt x="20" y="2"/>
                    <a:pt x="20" y="2"/>
                  </a:cubicBezTo>
                  <a:cubicBezTo>
                    <a:pt x="19" y="1"/>
                    <a:pt x="18" y="1"/>
                    <a:pt x="17" y="2"/>
                  </a:cubicBezTo>
                  <a:cubicBezTo>
                    <a:pt x="16" y="4"/>
                    <a:pt x="16" y="4"/>
                    <a:pt x="16" y="4"/>
                  </a:cubicBezTo>
                  <a:cubicBezTo>
                    <a:pt x="16" y="4"/>
                    <a:pt x="15" y="4"/>
                    <a:pt x="14" y="4"/>
                  </a:cubicBezTo>
                  <a:cubicBezTo>
                    <a:pt x="14" y="2"/>
                    <a:pt x="14" y="2"/>
                    <a:pt x="14" y="2"/>
                  </a:cubicBezTo>
                  <a:cubicBezTo>
                    <a:pt x="14" y="1"/>
                    <a:pt x="13" y="0"/>
                    <a:pt x="12" y="0"/>
                  </a:cubicBezTo>
                  <a:cubicBezTo>
                    <a:pt x="10" y="1"/>
                    <a:pt x="10" y="1"/>
                    <a:pt x="10" y="1"/>
                  </a:cubicBezTo>
                  <a:cubicBezTo>
                    <a:pt x="9" y="1"/>
                    <a:pt x="8" y="2"/>
                    <a:pt x="8" y="3"/>
                  </a:cubicBezTo>
                  <a:cubicBezTo>
                    <a:pt x="9" y="5"/>
                    <a:pt x="9" y="5"/>
                    <a:pt x="9" y="5"/>
                  </a:cubicBezTo>
                  <a:cubicBezTo>
                    <a:pt x="8" y="5"/>
                    <a:pt x="8" y="6"/>
                    <a:pt x="7" y="6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5" y="5"/>
                    <a:pt x="3" y="5"/>
                    <a:pt x="3" y="6"/>
                  </a:cubicBezTo>
                  <a:cubicBezTo>
                    <a:pt x="2" y="8"/>
                    <a:pt x="2" y="8"/>
                    <a:pt x="2" y="8"/>
                  </a:cubicBezTo>
                  <a:cubicBezTo>
                    <a:pt x="1" y="9"/>
                    <a:pt x="2" y="10"/>
                    <a:pt x="2" y="10"/>
                  </a:cubicBezTo>
                  <a:cubicBezTo>
                    <a:pt x="4" y="11"/>
                    <a:pt x="4" y="11"/>
                    <a:pt x="4" y="11"/>
                  </a:cubicBezTo>
                  <a:cubicBezTo>
                    <a:pt x="4" y="12"/>
                    <a:pt x="4" y="13"/>
                    <a:pt x="4" y="13"/>
                  </a:cubicBezTo>
                  <a:cubicBezTo>
                    <a:pt x="2" y="14"/>
                    <a:pt x="2" y="14"/>
                    <a:pt x="2" y="14"/>
                  </a:cubicBezTo>
                  <a:cubicBezTo>
                    <a:pt x="1" y="14"/>
                    <a:pt x="0" y="15"/>
                    <a:pt x="1" y="16"/>
                  </a:cubicBezTo>
                  <a:cubicBezTo>
                    <a:pt x="1" y="18"/>
                    <a:pt x="1" y="18"/>
                    <a:pt x="1" y="18"/>
                  </a:cubicBezTo>
                  <a:cubicBezTo>
                    <a:pt x="1" y="19"/>
                    <a:pt x="2" y="20"/>
                    <a:pt x="3" y="19"/>
                  </a:cubicBezTo>
                  <a:cubicBezTo>
                    <a:pt x="5" y="19"/>
                    <a:pt x="5" y="19"/>
                    <a:pt x="5" y="19"/>
                  </a:cubicBezTo>
                  <a:cubicBezTo>
                    <a:pt x="5" y="20"/>
                    <a:pt x="6" y="20"/>
                    <a:pt x="6" y="21"/>
                  </a:cubicBezTo>
                  <a:cubicBezTo>
                    <a:pt x="5" y="22"/>
                    <a:pt x="5" y="22"/>
                    <a:pt x="5" y="22"/>
                  </a:cubicBezTo>
                  <a:cubicBezTo>
                    <a:pt x="5" y="23"/>
                    <a:pt x="5" y="24"/>
                    <a:pt x="6" y="25"/>
                  </a:cubicBezTo>
                  <a:cubicBezTo>
                    <a:pt x="8" y="26"/>
                    <a:pt x="8" y="26"/>
                    <a:pt x="8" y="26"/>
                  </a:cubicBezTo>
                  <a:cubicBezTo>
                    <a:pt x="9" y="26"/>
                    <a:pt x="10" y="26"/>
                    <a:pt x="11" y="25"/>
                  </a:cubicBezTo>
                  <a:cubicBezTo>
                    <a:pt x="11" y="24"/>
                    <a:pt x="11" y="24"/>
                    <a:pt x="11" y="24"/>
                  </a:cubicBezTo>
                  <a:cubicBezTo>
                    <a:pt x="12" y="24"/>
                    <a:pt x="13" y="24"/>
                    <a:pt x="13" y="24"/>
                  </a:cubicBezTo>
                  <a:cubicBezTo>
                    <a:pt x="14" y="26"/>
                    <a:pt x="14" y="26"/>
                    <a:pt x="14" y="26"/>
                  </a:cubicBezTo>
                  <a:cubicBezTo>
                    <a:pt x="14" y="27"/>
                    <a:pt x="15" y="27"/>
                    <a:pt x="16" y="27"/>
                  </a:cubicBezTo>
                  <a:cubicBezTo>
                    <a:pt x="18" y="27"/>
                    <a:pt x="18" y="27"/>
                    <a:pt x="18" y="27"/>
                  </a:cubicBezTo>
                  <a:cubicBezTo>
                    <a:pt x="19" y="26"/>
                    <a:pt x="20" y="25"/>
                    <a:pt x="20" y="24"/>
                  </a:cubicBezTo>
                  <a:cubicBezTo>
                    <a:pt x="19" y="22"/>
                    <a:pt x="19" y="22"/>
                    <a:pt x="19" y="22"/>
                  </a:cubicBezTo>
                  <a:cubicBezTo>
                    <a:pt x="20" y="22"/>
                    <a:pt x="20" y="22"/>
                    <a:pt x="21" y="21"/>
                  </a:cubicBezTo>
                  <a:cubicBezTo>
                    <a:pt x="22" y="22"/>
                    <a:pt x="22" y="22"/>
                    <a:pt x="22" y="22"/>
                  </a:cubicBezTo>
                  <a:cubicBezTo>
                    <a:pt x="23" y="23"/>
                    <a:pt x="24" y="22"/>
                    <a:pt x="25" y="22"/>
                  </a:cubicBezTo>
                  <a:cubicBezTo>
                    <a:pt x="26" y="20"/>
                    <a:pt x="26" y="20"/>
                    <a:pt x="26" y="20"/>
                  </a:cubicBezTo>
                  <a:cubicBezTo>
                    <a:pt x="27" y="19"/>
                    <a:pt x="26" y="18"/>
                    <a:pt x="25" y="17"/>
                  </a:cubicBezTo>
                  <a:cubicBezTo>
                    <a:pt x="24" y="16"/>
                    <a:pt x="24" y="16"/>
                    <a:pt x="24" y="16"/>
                  </a:cubicBezTo>
                  <a:cubicBezTo>
                    <a:pt x="24" y="16"/>
                    <a:pt x="24" y="15"/>
                    <a:pt x="24" y="14"/>
                  </a:cubicBezTo>
                  <a:cubicBezTo>
                    <a:pt x="26" y="14"/>
                    <a:pt x="26" y="14"/>
                    <a:pt x="26" y="14"/>
                  </a:cubicBezTo>
                  <a:cubicBezTo>
                    <a:pt x="27" y="14"/>
                    <a:pt x="28" y="13"/>
                    <a:pt x="27" y="11"/>
                  </a:cubicBezTo>
                  <a:lnTo>
                    <a:pt x="27" y="9"/>
                  </a:lnTo>
                  <a:close/>
                  <a:moveTo>
                    <a:pt x="15" y="19"/>
                  </a:moveTo>
                  <a:cubicBezTo>
                    <a:pt x="12" y="19"/>
                    <a:pt x="9" y="18"/>
                    <a:pt x="9" y="15"/>
                  </a:cubicBezTo>
                  <a:cubicBezTo>
                    <a:pt x="8" y="12"/>
                    <a:pt x="10" y="9"/>
                    <a:pt x="13" y="9"/>
                  </a:cubicBezTo>
                  <a:cubicBezTo>
                    <a:pt x="15" y="8"/>
                    <a:pt x="18" y="10"/>
                    <a:pt x="19" y="13"/>
                  </a:cubicBezTo>
                  <a:cubicBezTo>
                    <a:pt x="19" y="15"/>
                    <a:pt x="18" y="18"/>
                    <a:pt x="15" y="19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/>
            </a:p>
          </p:txBody>
        </p:sp>
        <p:sp>
          <p:nvSpPr>
            <p:cNvPr id="226" name="Freeform 225"/>
            <p:cNvSpPr>
              <a:spLocks noEditPoints="1"/>
            </p:cNvSpPr>
            <p:nvPr/>
          </p:nvSpPr>
          <p:spPr bwMode="auto">
            <a:xfrm>
              <a:off x="4825706" y="3830953"/>
              <a:ext cx="93421" cy="95032"/>
            </a:xfrm>
            <a:custGeom>
              <a:avLst/>
              <a:gdLst>
                <a:gd name="T0" fmla="*/ 26 w 27"/>
                <a:gd name="T1" fmla="*/ 9 h 27"/>
                <a:gd name="T2" fmla="*/ 24 w 27"/>
                <a:gd name="T3" fmla="*/ 8 h 27"/>
                <a:gd name="T4" fmla="*/ 22 w 27"/>
                <a:gd name="T5" fmla="*/ 8 h 27"/>
                <a:gd name="T6" fmla="*/ 21 w 27"/>
                <a:gd name="T7" fmla="*/ 7 h 27"/>
                <a:gd name="T8" fmla="*/ 22 w 27"/>
                <a:gd name="T9" fmla="*/ 5 h 27"/>
                <a:gd name="T10" fmla="*/ 21 w 27"/>
                <a:gd name="T11" fmla="*/ 2 h 27"/>
                <a:gd name="T12" fmla="*/ 20 w 27"/>
                <a:gd name="T13" fmla="*/ 1 h 27"/>
                <a:gd name="T14" fmla="*/ 17 w 27"/>
                <a:gd name="T15" fmla="*/ 2 h 27"/>
                <a:gd name="T16" fmla="*/ 16 w 27"/>
                <a:gd name="T17" fmla="*/ 4 h 27"/>
                <a:gd name="T18" fmla="*/ 14 w 27"/>
                <a:gd name="T19" fmla="*/ 3 h 27"/>
                <a:gd name="T20" fmla="*/ 14 w 27"/>
                <a:gd name="T21" fmla="*/ 2 h 27"/>
                <a:gd name="T22" fmla="*/ 11 w 27"/>
                <a:gd name="T23" fmla="*/ 0 h 27"/>
                <a:gd name="T24" fmla="*/ 9 w 27"/>
                <a:gd name="T25" fmla="*/ 1 h 27"/>
                <a:gd name="T26" fmla="*/ 8 w 27"/>
                <a:gd name="T27" fmla="*/ 3 h 27"/>
                <a:gd name="T28" fmla="*/ 8 w 27"/>
                <a:gd name="T29" fmla="*/ 5 h 27"/>
                <a:gd name="T30" fmla="*/ 7 w 27"/>
                <a:gd name="T31" fmla="*/ 6 h 27"/>
                <a:gd name="T32" fmla="*/ 5 w 27"/>
                <a:gd name="T33" fmla="*/ 5 h 27"/>
                <a:gd name="T34" fmla="*/ 2 w 27"/>
                <a:gd name="T35" fmla="*/ 6 h 27"/>
                <a:gd name="T36" fmla="*/ 1 w 27"/>
                <a:gd name="T37" fmla="*/ 7 h 27"/>
                <a:gd name="T38" fmla="*/ 2 w 27"/>
                <a:gd name="T39" fmla="*/ 10 h 27"/>
                <a:gd name="T40" fmla="*/ 3 w 27"/>
                <a:gd name="T41" fmla="*/ 11 h 27"/>
                <a:gd name="T42" fmla="*/ 3 w 27"/>
                <a:gd name="T43" fmla="*/ 13 h 27"/>
                <a:gd name="T44" fmla="*/ 2 w 27"/>
                <a:gd name="T45" fmla="*/ 13 h 27"/>
                <a:gd name="T46" fmla="*/ 0 w 27"/>
                <a:gd name="T47" fmla="*/ 16 h 27"/>
                <a:gd name="T48" fmla="*/ 1 w 27"/>
                <a:gd name="T49" fmla="*/ 18 h 27"/>
                <a:gd name="T50" fmla="*/ 3 w 27"/>
                <a:gd name="T51" fmla="*/ 19 h 27"/>
                <a:gd name="T52" fmla="*/ 4 w 27"/>
                <a:gd name="T53" fmla="*/ 19 h 27"/>
                <a:gd name="T54" fmla="*/ 6 w 27"/>
                <a:gd name="T55" fmla="*/ 21 h 27"/>
                <a:gd name="T56" fmla="*/ 5 w 27"/>
                <a:gd name="T57" fmla="*/ 22 h 27"/>
                <a:gd name="T58" fmla="*/ 6 w 27"/>
                <a:gd name="T59" fmla="*/ 25 h 27"/>
                <a:gd name="T60" fmla="*/ 7 w 27"/>
                <a:gd name="T61" fmla="*/ 26 h 27"/>
                <a:gd name="T62" fmla="*/ 10 w 27"/>
                <a:gd name="T63" fmla="*/ 25 h 27"/>
                <a:gd name="T64" fmla="*/ 11 w 27"/>
                <a:gd name="T65" fmla="*/ 24 h 27"/>
                <a:gd name="T66" fmla="*/ 13 w 27"/>
                <a:gd name="T67" fmla="*/ 24 h 27"/>
                <a:gd name="T68" fmla="*/ 13 w 27"/>
                <a:gd name="T69" fmla="*/ 26 h 27"/>
                <a:gd name="T70" fmla="*/ 16 w 27"/>
                <a:gd name="T71" fmla="*/ 27 h 27"/>
                <a:gd name="T72" fmla="*/ 18 w 27"/>
                <a:gd name="T73" fmla="*/ 26 h 27"/>
                <a:gd name="T74" fmla="*/ 19 w 27"/>
                <a:gd name="T75" fmla="*/ 24 h 27"/>
                <a:gd name="T76" fmla="*/ 19 w 27"/>
                <a:gd name="T77" fmla="*/ 22 h 27"/>
                <a:gd name="T78" fmla="*/ 20 w 27"/>
                <a:gd name="T79" fmla="*/ 21 h 27"/>
                <a:gd name="T80" fmla="*/ 22 w 27"/>
                <a:gd name="T81" fmla="*/ 22 h 27"/>
                <a:gd name="T82" fmla="*/ 25 w 27"/>
                <a:gd name="T83" fmla="*/ 21 h 27"/>
                <a:gd name="T84" fmla="*/ 26 w 27"/>
                <a:gd name="T85" fmla="*/ 20 h 27"/>
                <a:gd name="T86" fmla="*/ 25 w 27"/>
                <a:gd name="T87" fmla="*/ 17 h 27"/>
                <a:gd name="T88" fmla="*/ 23 w 27"/>
                <a:gd name="T89" fmla="*/ 16 h 27"/>
                <a:gd name="T90" fmla="*/ 24 w 27"/>
                <a:gd name="T91" fmla="*/ 14 h 27"/>
                <a:gd name="T92" fmla="*/ 26 w 27"/>
                <a:gd name="T93" fmla="*/ 14 h 27"/>
                <a:gd name="T94" fmla="*/ 27 w 27"/>
                <a:gd name="T95" fmla="*/ 11 h 27"/>
                <a:gd name="T96" fmla="*/ 26 w 27"/>
                <a:gd name="T97" fmla="*/ 9 h 27"/>
                <a:gd name="T98" fmla="*/ 15 w 27"/>
                <a:gd name="T99" fmla="*/ 19 h 27"/>
                <a:gd name="T100" fmla="*/ 8 w 27"/>
                <a:gd name="T101" fmla="*/ 15 h 27"/>
                <a:gd name="T102" fmla="*/ 12 w 27"/>
                <a:gd name="T103" fmla="*/ 9 h 27"/>
                <a:gd name="T104" fmla="*/ 18 w 27"/>
                <a:gd name="T105" fmla="*/ 12 h 27"/>
                <a:gd name="T106" fmla="*/ 15 w 27"/>
                <a:gd name="T107" fmla="*/ 19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27" h="27">
                  <a:moveTo>
                    <a:pt x="26" y="9"/>
                  </a:moveTo>
                  <a:cubicBezTo>
                    <a:pt x="26" y="8"/>
                    <a:pt x="25" y="8"/>
                    <a:pt x="24" y="8"/>
                  </a:cubicBezTo>
                  <a:cubicBezTo>
                    <a:pt x="22" y="8"/>
                    <a:pt x="22" y="8"/>
                    <a:pt x="22" y="8"/>
                  </a:cubicBezTo>
                  <a:cubicBezTo>
                    <a:pt x="22" y="8"/>
                    <a:pt x="21" y="7"/>
                    <a:pt x="21" y="7"/>
                  </a:cubicBezTo>
                  <a:cubicBezTo>
                    <a:pt x="22" y="5"/>
                    <a:pt x="22" y="5"/>
                    <a:pt x="22" y="5"/>
                  </a:cubicBezTo>
                  <a:cubicBezTo>
                    <a:pt x="23" y="4"/>
                    <a:pt x="22" y="3"/>
                    <a:pt x="21" y="2"/>
                  </a:cubicBezTo>
                  <a:cubicBezTo>
                    <a:pt x="20" y="1"/>
                    <a:pt x="20" y="1"/>
                    <a:pt x="20" y="1"/>
                  </a:cubicBezTo>
                  <a:cubicBezTo>
                    <a:pt x="19" y="1"/>
                    <a:pt x="17" y="1"/>
                    <a:pt x="17" y="2"/>
                  </a:cubicBezTo>
                  <a:cubicBezTo>
                    <a:pt x="16" y="4"/>
                    <a:pt x="16" y="4"/>
                    <a:pt x="16" y="4"/>
                  </a:cubicBezTo>
                  <a:cubicBezTo>
                    <a:pt x="15" y="4"/>
                    <a:pt x="15" y="3"/>
                    <a:pt x="14" y="3"/>
                  </a:cubicBezTo>
                  <a:cubicBezTo>
                    <a:pt x="14" y="2"/>
                    <a:pt x="14" y="2"/>
                    <a:pt x="14" y="2"/>
                  </a:cubicBezTo>
                  <a:cubicBezTo>
                    <a:pt x="13" y="1"/>
                    <a:pt x="12" y="0"/>
                    <a:pt x="11" y="0"/>
                  </a:cubicBezTo>
                  <a:cubicBezTo>
                    <a:pt x="9" y="1"/>
                    <a:pt x="9" y="1"/>
                    <a:pt x="9" y="1"/>
                  </a:cubicBezTo>
                  <a:cubicBezTo>
                    <a:pt x="8" y="1"/>
                    <a:pt x="8" y="2"/>
                    <a:pt x="8" y="3"/>
                  </a:cubicBezTo>
                  <a:cubicBezTo>
                    <a:pt x="8" y="5"/>
                    <a:pt x="8" y="5"/>
                    <a:pt x="8" y="5"/>
                  </a:cubicBezTo>
                  <a:cubicBezTo>
                    <a:pt x="8" y="5"/>
                    <a:pt x="7" y="5"/>
                    <a:pt x="7" y="6"/>
                  </a:cubicBezTo>
                  <a:cubicBezTo>
                    <a:pt x="5" y="5"/>
                    <a:pt x="5" y="5"/>
                    <a:pt x="5" y="5"/>
                  </a:cubicBezTo>
                  <a:cubicBezTo>
                    <a:pt x="4" y="4"/>
                    <a:pt x="3" y="5"/>
                    <a:pt x="2" y="6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1" y="8"/>
                    <a:pt x="1" y="10"/>
                    <a:pt x="2" y="10"/>
                  </a:cubicBezTo>
                  <a:cubicBezTo>
                    <a:pt x="3" y="11"/>
                    <a:pt x="3" y="11"/>
                    <a:pt x="3" y="11"/>
                  </a:cubicBezTo>
                  <a:cubicBezTo>
                    <a:pt x="3" y="12"/>
                    <a:pt x="3" y="12"/>
                    <a:pt x="3" y="13"/>
                  </a:cubicBezTo>
                  <a:cubicBezTo>
                    <a:pt x="2" y="13"/>
                    <a:pt x="2" y="13"/>
                    <a:pt x="2" y="13"/>
                  </a:cubicBezTo>
                  <a:cubicBezTo>
                    <a:pt x="1" y="14"/>
                    <a:pt x="0" y="15"/>
                    <a:pt x="0" y="16"/>
                  </a:cubicBezTo>
                  <a:cubicBezTo>
                    <a:pt x="1" y="18"/>
                    <a:pt x="1" y="18"/>
                    <a:pt x="1" y="18"/>
                  </a:cubicBezTo>
                  <a:cubicBezTo>
                    <a:pt x="1" y="19"/>
                    <a:pt x="2" y="19"/>
                    <a:pt x="3" y="19"/>
                  </a:cubicBezTo>
                  <a:cubicBezTo>
                    <a:pt x="4" y="19"/>
                    <a:pt x="4" y="19"/>
                    <a:pt x="4" y="19"/>
                  </a:cubicBezTo>
                  <a:cubicBezTo>
                    <a:pt x="5" y="19"/>
                    <a:pt x="5" y="20"/>
                    <a:pt x="6" y="21"/>
                  </a:cubicBezTo>
                  <a:cubicBezTo>
                    <a:pt x="5" y="22"/>
                    <a:pt x="5" y="22"/>
                    <a:pt x="5" y="22"/>
                  </a:cubicBezTo>
                  <a:cubicBezTo>
                    <a:pt x="4" y="23"/>
                    <a:pt x="5" y="24"/>
                    <a:pt x="6" y="25"/>
                  </a:cubicBezTo>
                  <a:cubicBezTo>
                    <a:pt x="7" y="26"/>
                    <a:pt x="7" y="26"/>
                    <a:pt x="7" y="26"/>
                  </a:cubicBezTo>
                  <a:cubicBezTo>
                    <a:pt x="8" y="26"/>
                    <a:pt x="10" y="26"/>
                    <a:pt x="10" y="25"/>
                  </a:cubicBezTo>
                  <a:cubicBezTo>
                    <a:pt x="11" y="24"/>
                    <a:pt x="11" y="24"/>
                    <a:pt x="11" y="24"/>
                  </a:cubicBezTo>
                  <a:cubicBezTo>
                    <a:pt x="12" y="24"/>
                    <a:pt x="12" y="24"/>
                    <a:pt x="13" y="24"/>
                  </a:cubicBezTo>
                  <a:cubicBezTo>
                    <a:pt x="13" y="26"/>
                    <a:pt x="13" y="26"/>
                    <a:pt x="13" y="26"/>
                  </a:cubicBezTo>
                  <a:cubicBezTo>
                    <a:pt x="14" y="27"/>
                    <a:pt x="15" y="27"/>
                    <a:pt x="16" y="27"/>
                  </a:cubicBezTo>
                  <a:cubicBezTo>
                    <a:pt x="18" y="26"/>
                    <a:pt x="18" y="26"/>
                    <a:pt x="18" y="26"/>
                  </a:cubicBezTo>
                  <a:cubicBezTo>
                    <a:pt x="19" y="26"/>
                    <a:pt x="19" y="25"/>
                    <a:pt x="19" y="24"/>
                  </a:cubicBezTo>
                  <a:cubicBezTo>
                    <a:pt x="19" y="22"/>
                    <a:pt x="19" y="22"/>
                    <a:pt x="19" y="22"/>
                  </a:cubicBezTo>
                  <a:cubicBezTo>
                    <a:pt x="19" y="22"/>
                    <a:pt x="20" y="22"/>
                    <a:pt x="20" y="21"/>
                  </a:cubicBezTo>
                  <a:cubicBezTo>
                    <a:pt x="22" y="22"/>
                    <a:pt x="22" y="22"/>
                    <a:pt x="22" y="22"/>
                  </a:cubicBezTo>
                  <a:cubicBezTo>
                    <a:pt x="23" y="23"/>
                    <a:pt x="24" y="22"/>
                    <a:pt x="25" y="21"/>
                  </a:cubicBezTo>
                  <a:cubicBezTo>
                    <a:pt x="26" y="20"/>
                    <a:pt x="26" y="20"/>
                    <a:pt x="26" y="20"/>
                  </a:cubicBezTo>
                  <a:cubicBezTo>
                    <a:pt x="26" y="19"/>
                    <a:pt x="26" y="18"/>
                    <a:pt x="25" y="17"/>
                  </a:cubicBezTo>
                  <a:cubicBezTo>
                    <a:pt x="23" y="16"/>
                    <a:pt x="23" y="16"/>
                    <a:pt x="23" y="16"/>
                  </a:cubicBezTo>
                  <a:cubicBezTo>
                    <a:pt x="23" y="15"/>
                    <a:pt x="24" y="15"/>
                    <a:pt x="24" y="14"/>
                  </a:cubicBezTo>
                  <a:cubicBezTo>
                    <a:pt x="26" y="14"/>
                    <a:pt x="26" y="14"/>
                    <a:pt x="26" y="14"/>
                  </a:cubicBezTo>
                  <a:cubicBezTo>
                    <a:pt x="27" y="13"/>
                    <a:pt x="27" y="12"/>
                    <a:pt x="27" y="11"/>
                  </a:cubicBezTo>
                  <a:lnTo>
                    <a:pt x="26" y="9"/>
                  </a:lnTo>
                  <a:close/>
                  <a:moveTo>
                    <a:pt x="15" y="19"/>
                  </a:moveTo>
                  <a:cubicBezTo>
                    <a:pt x="12" y="19"/>
                    <a:pt x="9" y="18"/>
                    <a:pt x="8" y="15"/>
                  </a:cubicBezTo>
                  <a:cubicBezTo>
                    <a:pt x="8" y="12"/>
                    <a:pt x="9" y="9"/>
                    <a:pt x="12" y="9"/>
                  </a:cubicBezTo>
                  <a:cubicBezTo>
                    <a:pt x="15" y="8"/>
                    <a:pt x="18" y="10"/>
                    <a:pt x="18" y="12"/>
                  </a:cubicBezTo>
                  <a:cubicBezTo>
                    <a:pt x="19" y="15"/>
                    <a:pt x="17" y="18"/>
                    <a:pt x="15" y="19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/>
            </a:p>
          </p:txBody>
        </p:sp>
        <p:sp>
          <p:nvSpPr>
            <p:cNvPr id="227" name="Freeform 226"/>
            <p:cNvSpPr>
              <a:spLocks noEditPoints="1"/>
            </p:cNvSpPr>
            <p:nvPr/>
          </p:nvSpPr>
          <p:spPr bwMode="auto">
            <a:xfrm>
              <a:off x="4387591" y="2110708"/>
              <a:ext cx="93421" cy="98255"/>
            </a:xfrm>
            <a:custGeom>
              <a:avLst/>
              <a:gdLst>
                <a:gd name="T0" fmla="*/ 26 w 27"/>
                <a:gd name="T1" fmla="*/ 10 h 28"/>
                <a:gd name="T2" fmla="*/ 24 w 27"/>
                <a:gd name="T3" fmla="*/ 8 h 28"/>
                <a:gd name="T4" fmla="*/ 22 w 27"/>
                <a:gd name="T5" fmla="*/ 9 h 28"/>
                <a:gd name="T6" fmla="*/ 21 w 27"/>
                <a:gd name="T7" fmla="*/ 7 h 28"/>
                <a:gd name="T8" fmla="*/ 22 w 27"/>
                <a:gd name="T9" fmla="*/ 6 h 28"/>
                <a:gd name="T10" fmla="*/ 21 w 27"/>
                <a:gd name="T11" fmla="*/ 3 h 28"/>
                <a:gd name="T12" fmla="*/ 19 w 27"/>
                <a:gd name="T13" fmla="*/ 2 h 28"/>
                <a:gd name="T14" fmla="*/ 17 w 27"/>
                <a:gd name="T15" fmla="*/ 3 h 28"/>
                <a:gd name="T16" fmla="*/ 16 w 27"/>
                <a:gd name="T17" fmla="*/ 4 h 28"/>
                <a:gd name="T18" fmla="*/ 14 w 27"/>
                <a:gd name="T19" fmla="*/ 4 h 28"/>
                <a:gd name="T20" fmla="*/ 13 w 27"/>
                <a:gd name="T21" fmla="*/ 2 h 28"/>
                <a:gd name="T22" fmla="*/ 11 w 27"/>
                <a:gd name="T23" fmla="*/ 1 h 28"/>
                <a:gd name="T24" fmla="*/ 9 w 27"/>
                <a:gd name="T25" fmla="*/ 1 h 28"/>
                <a:gd name="T26" fmla="*/ 8 w 27"/>
                <a:gd name="T27" fmla="*/ 3 h 28"/>
                <a:gd name="T28" fmla="*/ 8 w 27"/>
                <a:gd name="T29" fmla="*/ 5 h 28"/>
                <a:gd name="T30" fmla="*/ 6 w 27"/>
                <a:gd name="T31" fmla="*/ 6 h 28"/>
                <a:gd name="T32" fmla="*/ 5 w 27"/>
                <a:gd name="T33" fmla="*/ 5 h 28"/>
                <a:gd name="T34" fmla="*/ 2 w 27"/>
                <a:gd name="T35" fmla="*/ 6 h 28"/>
                <a:gd name="T36" fmla="*/ 1 w 27"/>
                <a:gd name="T37" fmla="*/ 8 h 28"/>
                <a:gd name="T38" fmla="*/ 2 w 27"/>
                <a:gd name="T39" fmla="*/ 11 h 28"/>
                <a:gd name="T40" fmla="*/ 3 w 27"/>
                <a:gd name="T41" fmla="*/ 11 h 28"/>
                <a:gd name="T42" fmla="*/ 3 w 27"/>
                <a:gd name="T43" fmla="*/ 14 h 28"/>
                <a:gd name="T44" fmla="*/ 1 w 27"/>
                <a:gd name="T45" fmla="*/ 14 h 28"/>
                <a:gd name="T46" fmla="*/ 0 w 27"/>
                <a:gd name="T47" fmla="*/ 16 h 28"/>
                <a:gd name="T48" fmla="*/ 0 w 27"/>
                <a:gd name="T49" fmla="*/ 18 h 28"/>
                <a:gd name="T50" fmla="*/ 3 w 27"/>
                <a:gd name="T51" fmla="*/ 20 h 28"/>
                <a:gd name="T52" fmla="*/ 4 w 27"/>
                <a:gd name="T53" fmla="*/ 19 h 28"/>
                <a:gd name="T54" fmla="*/ 6 w 27"/>
                <a:gd name="T55" fmla="*/ 21 h 28"/>
                <a:gd name="T56" fmla="*/ 5 w 27"/>
                <a:gd name="T57" fmla="*/ 22 h 28"/>
                <a:gd name="T58" fmla="*/ 5 w 27"/>
                <a:gd name="T59" fmla="*/ 25 h 28"/>
                <a:gd name="T60" fmla="*/ 7 w 27"/>
                <a:gd name="T61" fmla="*/ 26 h 28"/>
                <a:gd name="T62" fmla="*/ 10 w 27"/>
                <a:gd name="T63" fmla="*/ 25 h 28"/>
                <a:gd name="T64" fmla="*/ 11 w 27"/>
                <a:gd name="T65" fmla="*/ 24 h 28"/>
                <a:gd name="T66" fmla="*/ 13 w 27"/>
                <a:gd name="T67" fmla="*/ 24 h 28"/>
                <a:gd name="T68" fmla="*/ 13 w 27"/>
                <a:gd name="T69" fmla="*/ 26 h 28"/>
                <a:gd name="T70" fmla="*/ 15 w 27"/>
                <a:gd name="T71" fmla="*/ 27 h 28"/>
                <a:gd name="T72" fmla="*/ 18 w 27"/>
                <a:gd name="T73" fmla="*/ 27 h 28"/>
                <a:gd name="T74" fmla="*/ 19 w 27"/>
                <a:gd name="T75" fmla="*/ 25 h 28"/>
                <a:gd name="T76" fmla="*/ 18 w 27"/>
                <a:gd name="T77" fmla="*/ 23 h 28"/>
                <a:gd name="T78" fmla="*/ 20 w 27"/>
                <a:gd name="T79" fmla="*/ 22 h 28"/>
                <a:gd name="T80" fmla="*/ 22 w 27"/>
                <a:gd name="T81" fmla="*/ 23 h 28"/>
                <a:gd name="T82" fmla="*/ 24 w 27"/>
                <a:gd name="T83" fmla="*/ 22 h 28"/>
                <a:gd name="T84" fmla="*/ 25 w 27"/>
                <a:gd name="T85" fmla="*/ 20 h 28"/>
                <a:gd name="T86" fmla="*/ 25 w 27"/>
                <a:gd name="T87" fmla="*/ 17 h 28"/>
                <a:gd name="T88" fmla="*/ 23 w 27"/>
                <a:gd name="T89" fmla="*/ 16 h 28"/>
                <a:gd name="T90" fmla="*/ 23 w 27"/>
                <a:gd name="T91" fmla="*/ 15 h 28"/>
                <a:gd name="T92" fmla="*/ 25 w 27"/>
                <a:gd name="T93" fmla="*/ 14 h 28"/>
                <a:gd name="T94" fmla="*/ 27 w 27"/>
                <a:gd name="T95" fmla="*/ 12 h 28"/>
                <a:gd name="T96" fmla="*/ 26 w 27"/>
                <a:gd name="T97" fmla="*/ 10 h 28"/>
                <a:gd name="T98" fmla="*/ 14 w 27"/>
                <a:gd name="T99" fmla="*/ 19 h 28"/>
                <a:gd name="T100" fmla="*/ 8 w 27"/>
                <a:gd name="T101" fmla="*/ 15 h 28"/>
                <a:gd name="T102" fmla="*/ 12 w 27"/>
                <a:gd name="T103" fmla="*/ 9 h 28"/>
                <a:gd name="T104" fmla="*/ 18 w 27"/>
                <a:gd name="T105" fmla="*/ 13 h 28"/>
                <a:gd name="T106" fmla="*/ 14 w 27"/>
                <a:gd name="T107" fmla="*/ 19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27" h="28">
                  <a:moveTo>
                    <a:pt x="26" y="10"/>
                  </a:moveTo>
                  <a:cubicBezTo>
                    <a:pt x="26" y="9"/>
                    <a:pt x="25" y="8"/>
                    <a:pt x="24" y="8"/>
                  </a:cubicBezTo>
                  <a:cubicBezTo>
                    <a:pt x="22" y="9"/>
                    <a:pt x="22" y="9"/>
                    <a:pt x="22" y="9"/>
                  </a:cubicBezTo>
                  <a:cubicBezTo>
                    <a:pt x="21" y="8"/>
                    <a:pt x="21" y="8"/>
                    <a:pt x="21" y="7"/>
                  </a:cubicBezTo>
                  <a:cubicBezTo>
                    <a:pt x="22" y="6"/>
                    <a:pt x="22" y="6"/>
                    <a:pt x="22" y="6"/>
                  </a:cubicBezTo>
                  <a:cubicBezTo>
                    <a:pt x="22" y="5"/>
                    <a:pt x="22" y="4"/>
                    <a:pt x="21" y="3"/>
                  </a:cubicBezTo>
                  <a:cubicBezTo>
                    <a:pt x="19" y="2"/>
                    <a:pt x="19" y="2"/>
                    <a:pt x="19" y="2"/>
                  </a:cubicBezTo>
                  <a:cubicBezTo>
                    <a:pt x="18" y="1"/>
                    <a:pt x="17" y="2"/>
                    <a:pt x="17" y="3"/>
                  </a:cubicBezTo>
                  <a:cubicBezTo>
                    <a:pt x="16" y="4"/>
                    <a:pt x="16" y="4"/>
                    <a:pt x="16" y="4"/>
                  </a:cubicBezTo>
                  <a:cubicBezTo>
                    <a:pt x="15" y="4"/>
                    <a:pt x="14" y="4"/>
                    <a:pt x="14" y="4"/>
                  </a:cubicBezTo>
                  <a:cubicBezTo>
                    <a:pt x="13" y="2"/>
                    <a:pt x="13" y="2"/>
                    <a:pt x="13" y="2"/>
                  </a:cubicBezTo>
                  <a:cubicBezTo>
                    <a:pt x="13" y="1"/>
                    <a:pt x="12" y="0"/>
                    <a:pt x="11" y="1"/>
                  </a:cubicBezTo>
                  <a:cubicBezTo>
                    <a:pt x="9" y="1"/>
                    <a:pt x="9" y="1"/>
                    <a:pt x="9" y="1"/>
                  </a:cubicBezTo>
                  <a:cubicBezTo>
                    <a:pt x="8" y="1"/>
                    <a:pt x="7" y="2"/>
                    <a:pt x="8" y="3"/>
                  </a:cubicBezTo>
                  <a:cubicBezTo>
                    <a:pt x="8" y="5"/>
                    <a:pt x="8" y="5"/>
                    <a:pt x="8" y="5"/>
                  </a:cubicBezTo>
                  <a:cubicBezTo>
                    <a:pt x="7" y="5"/>
                    <a:pt x="7" y="6"/>
                    <a:pt x="6" y="6"/>
                  </a:cubicBezTo>
                  <a:cubicBezTo>
                    <a:pt x="5" y="5"/>
                    <a:pt x="5" y="5"/>
                    <a:pt x="5" y="5"/>
                  </a:cubicBezTo>
                  <a:cubicBezTo>
                    <a:pt x="4" y="5"/>
                    <a:pt x="3" y="5"/>
                    <a:pt x="2" y="6"/>
                  </a:cubicBezTo>
                  <a:cubicBezTo>
                    <a:pt x="1" y="8"/>
                    <a:pt x="1" y="8"/>
                    <a:pt x="1" y="8"/>
                  </a:cubicBezTo>
                  <a:cubicBezTo>
                    <a:pt x="1" y="9"/>
                    <a:pt x="1" y="10"/>
                    <a:pt x="2" y="11"/>
                  </a:cubicBezTo>
                  <a:cubicBezTo>
                    <a:pt x="3" y="11"/>
                    <a:pt x="3" y="11"/>
                    <a:pt x="3" y="11"/>
                  </a:cubicBezTo>
                  <a:cubicBezTo>
                    <a:pt x="3" y="12"/>
                    <a:pt x="3" y="13"/>
                    <a:pt x="3" y="14"/>
                  </a:cubicBezTo>
                  <a:cubicBezTo>
                    <a:pt x="1" y="14"/>
                    <a:pt x="1" y="14"/>
                    <a:pt x="1" y="14"/>
                  </a:cubicBezTo>
                  <a:cubicBezTo>
                    <a:pt x="0" y="14"/>
                    <a:pt x="0" y="15"/>
                    <a:pt x="0" y="16"/>
                  </a:cubicBezTo>
                  <a:cubicBezTo>
                    <a:pt x="0" y="18"/>
                    <a:pt x="0" y="18"/>
                    <a:pt x="0" y="18"/>
                  </a:cubicBezTo>
                  <a:cubicBezTo>
                    <a:pt x="1" y="19"/>
                    <a:pt x="2" y="20"/>
                    <a:pt x="3" y="20"/>
                  </a:cubicBezTo>
                  <a:cubicBezTo>
                    <a:pt x="4" y="19"/>
                    <a:pt x="4" y="19"/>
                    <a:pt x="4" y="19"/>
                  </a:cubicBezTo>
                  <a:cubicBezTo>
                    <a:pt x="5" y="20"/>
                    <a:pt x="5" y="21"/>
                    <a:pt x="6" y="21"/>
                  </a:cubicBezTo>
                  <a:cubicBezTo>
                    <a:pt x="5" y="22"/>
                    <a:pt x="5" y="22"/>
                    <a:pt x="5" y="22"/>
                  </a:cubicBezTo>
                  <a:cubicBezTo>
                    <a:pt x="4" y="23"/>
                    <a:pt x="4" y="25"/>
                    <a:pt x="5" y="25"/>
                  </a:cubicBezTo>
                  <a:cubicBezTo>
                    <a:pt x="7" y="26"/>
                    <a:pt x="7" y="26"/>
                    <a:pt x="7" y="26"/>
                  </a:cubicBezTo>
                  <a:cubicBezTo>
                    <a:pt x="8" y="27"/>
                    <a:pt x="9" y="26"/>
                    <a:pt x="10" y="25"/>
                  </a:cubicBezTo>
                  <a:cubicBezTo>
                    <a:pt x="11" y="24"/>
                    <a:pt x="11" y="24"/>
                    <a:pt x="11" y="24"/>
                  </a:cubicBezTo>
                  <a:cubicBezTo>
                    <a:pt x="11" y="24"/>
                    <a:pt x="12" y="24"/>
                    <a:pt x="13" y="24"/>
                  </a:cubicBezTo>
                  <a:cubicBezTo>
                    <a:pt x="13" y="26"/>
                    <a:pt x="13" y="26"/>
                    <a:pt x="13" y="26"/>
                  </a:cubicBezTo>
                  <a:cubicBezTo>
                    <a:pt x="13" y="27"/>
                    <a:pt x="14" y="28"/>
                    <a:pt x="15" y="27"/>
                  </a:cubicBezTo>
                  <a:cubicBezTo>
                    <a:pt x="18" y="27"/>
                    <a:pt x="18" y="27"/>
                    <a:pt x="18" y="27"/>
                  </a:cubicBezTo>
                  <a:cubicBezTo>
                    <a:pt x="19" y="27"/>
                    <a:pt x="19" y="26"/>
                    <a:pt x="19" y="25"/>
                  </a:cubicBezTo>
                  <a:cubicBezTo>
                    <a:pt x="18" y="23"/>
                    <a:pt x="18" y="23"/>
                    <a:pt x="18" y="23"/>
                  </a:cubicBezTo>
                  <a:cubicBezTo>
                    <a:pt x="19" y="22"/>
                    <a:pt x="20" y="22"/>
                    <a:pt x="20" y="22"/>
                  </a:cubicBezTo>
                  <a:cubicBezTo>
                    <a:pt x="22" y="23"/>
                    <a:pt x="22" y="23"/>
                    <a:pt x="22" y="23"/>
                  </a:cubicBezTo>
                  <a:cubicBezTo>
                    <a:pt x="23" y="23"/>
                    <a:pt x="24" y="23"/>
                    <a:pt x="24" y="22"/>
                  </a:cubicBezTo>
                  <a:cubicBezTo>
                    <a:pt x="25" y="20"/>
                    <a:pt x="25" y="20"/>
                    <a:pt x="25" y="20"/>
                  </a:cubicBezTo>
                  <a:cubicBezTo>
                    <a:pt x="26" y="19"/>
                    <a:pt x="26" y="18"/>
                    <a:pt x="25" y="17"/>
                  </a:cubicBezTo>
                  <a:cubicBezTo>
                    <a:pt x="23" y="16"/>
                    <a:pt x="23" y="16"/>
                    <a:pt x="23" y="16"/>
                  </a:cubicBezTo>
                  <a:cubicBezTo>
                    <a:pt x="23" y="16"/>
                    <a:pt x="23" y="15"/>
                    <a:pt x="23" y="15"/>
                  </a:cubicBezTo>
                  <a:cubicBezTo>
                    <a:pt x="25" y="14"/>
                    <a:pt x="25" y="14"/>
                    <a:pt x="25" y="14"/>
                  </a:cubicBezTo>
                  <a:cubicBezTo>
                    <a:pt x="26" y="14"/>
                    <a:pt x="27" y="13"/>
                    <a:pt x="27" y="12"/>
                  </a:cubicBezTo>
                  <a:lnTo>
                    <a:pt x="26" y="10"/>
                  </a:lnTo>
                  <a:close/>
                  <a:moveTo>
                    <a:pt x="14" y="19"/>
                  </a:moveTo>
                  <a:cubicBezTo>
                    <a:pt x="12" y="20"/>
                    <a:pt x="9" y="18"/>
                    <a:pt x="8" y="15"/>
                  </a:cubicBezTo>
                  <a:cubicBezTo>
                    <a:pt x="7" y="13"/>
                    <a:pt x="9" y="10"/>
                    <a:pt x="12" y="9"/>
                  </a:cubicBezTo>
                  <a:cubicBezTo>
                    <a:pt x="15" y="8"/>
                    <a:pt x="17" y="10"/>
                    <a:pt x="18" y="13"/>
                  </a:cubicBezTo>
                  <a:cubicBezTo>
                    <a:pt x="19" y="16"/>
                    <a:pt x="17" y="18"/>
                    <a:pt x="14" y="19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/>
            </a:p>
          </p:txBody>
        </p:sp>
        <p:sp>
          <p:nvSpPr>
            <p:cNvPr id="228" name="Freeform 227"/>
            <p:cNvSpPr>
              <a:spLocks noEditPoints="1"/>
            </p:cNvSpPr>
            <p:nvPr/>
          </p:nvSpPr>
          <p:spPr bwMode="auto">
            <a:xfrm>
              <a:off x="4073500" y="3117406"/>
              <a:ext cx="135301" cy="135301"/>
            </a:xfrm>
            <a:custGeom>
              <a:avLst/>
              <a:gdLst>
                <a:gd name="T0" fmla="*/ 38 w 39"/>
                <a:gd name="T1" fmla="*/ 14 h 39"/>
                <a:gd name="T2" fmla="*/ 35 w 39"/>
                <a:gd name="T3" fmla="*/ 12 h 39"/>
                <a:gd name="T4" fmla="*/ 32 w 39"/>
                <a:gd name="T5" fmla="*/ 13 h 39"/>
                <a:gd name="T6" fmla="*/ 31 w 39"/>
                <a:gd name="T7" fmla="*/ 10 h 39"/>
                <a:gd name="T8" fmla="*/ 32 w 39"/>
                <a:gd name="T9" fmla="*/ 8 h 39"/>
                <a:gd name="T10" fmla="*/ 31 w 39"/>
                <a:gd name="T11" fmla="*/ 4 h 39"/>
                <a:gd name="T12" fmla="*/ 29 w 39"/>
                <a:gd name="T13" fmla="*/ 3 h 39"/>
                <a:gd name="T14" fmla="*/ 25 w 39"/>
                <a:gd name="T15" fmla="*/ 4 h 39"/>
                <a:gd name="T16" fmla="*/ 23 w 39"/>
                <a:gd name="T17" fmla="*/ 6 h 39"/>
                <a:gd name="T18" fmla="*/ 21 w 39"/>
                <a:gd name="T19" fmla="*/ 5 h 39"/>
                <a:gd name="T20" fmla="*/ 20 w 39"/>
                <a:gd name="T21" fmla="*/ 3 h 39"/>
                <a:gd name="T22" fmla="*/ 17 w 39"/>
                <a:gd name="T23" fmla="*/ 1 h 39"/>
                <a:gd name="T24" fmla="*/ 14 w 39"/>
                <a:gd name="T25" fmla="*/ 2 h 39"/>
                <a:gd name="T26" fmla="*/ 12 w 39"/>
                <a:gd name="T27" fmla="*/ 5 h 39"/>
                <a:gd name="T28" fmla="*/ 12 w 39"/>
                <a:gd name="T29" fmla="*/ 7 h 39"/>
                <a:gd name="T30" fmla="*/ 10 w 39"/>
                <a:gd name="T31" fmla="*/ 9 h 39"/>
                <a:gd name="T32" fmla="*/ 8 w 39"/>
                <a:gd name="T33" fmla="*/ 8 h 39"/>
                <a:gd name="T34" fmla="*/ 4 w 39"/>
                <a:gd name="T35" fmla="*/ 9 h 39"/>
                <a:gd name="T36" fmla="*/ 3 w 39"/>
                <a:gd name="T37" fmla="*/ 11 h 39"/>
                <a:gd name="T38" fmla="*/ 4 w 39"/>
                <a:gd name="T39" fmla="*/ 15 h 39"/>
                <a:gd name="T40" fmla="*/ 5 w 39"/>
                <a:gd name="T41" fmla="*/ 16 h 39"/>
                <a:gd name="T42" fmla="*/ 5 w 39"/>
                <a:gd name="T43" fmla="*/ 19 h 39"/>
                <a:gd name="T44" fmla="*/ 3 w 39"/>
                <a:gd name="T45" fmla="*/ 20 h 39"/>
                <a:gd name="T46" fmla="*/ 1 w 39"/>
                <a:gd name="T47" fmla="*/ 23 h 39"/>
                <a:gd name="T48" fmla="*/ 2 w 39"/>
                <a:gd name="T49" fmla="*/ 26 h 39"/>
                <a:gd name="T50" fmla="*/ 5 w 39"/>
                <a:gd name="T51" fmla="*/ 28 h 39"/>
                <a:gd name="T52" fmla="*/ 7 w 39"/>
                <a:gd name="T53" fmla="*/ 28 h 39"/>
                <a:gd name="T54" fmla="*/ 9 w 39"/>
                <a:gd name="T55" fmla="*/ 30 h 39"/>
                <a:gd name="T56" fmla="*/ 8 w 39"/>
                <a:gd name="T57" fmla="*/ 32 h 39"/>
                <a:gd name="T58" fmla="*/ 9 w 39"/>
                <a:gd name="T59" fmla="*/ 36 h 39"/>
                <a:gd name="T60" fmla="*/ 11 w 39"/>
                <a:gd name="T61" fmla="*/ 37 h 39"/>
                <a:gd name="T62" fmla="*/ 15 w 39"/>
                <a:gd name="T63" fmla="*/ 36 h 39"/>
                <a:gd name="T64" fmla="*/ 16 w 39"/>
                <a:gd name="T65" fmla="*/ 34 h 39"/>
                <a:gd name="T66" fmla="*/ 19 w 39"/>
                <a:gd name="T67" fmla="*/ 35 h 39"/>
                <a:gd name="T68" fmla="*/ 20 w 39"/>
                <a:gd name="T69" fmla="*/ 37 h 39"/>
                <a:gd name="T70" fmla="*/ 23 w 39"/>
                <a:gd name="T71" fmla="*/ 39 h 39"/>
                <a:gd name="T72" fmla="*/ 26 w 39"/>
                <a:gd name="T73" fmla="*/ 38 h 39"/>
                <a:gd name="T74" fmla="*/ 28 w 39"/>
                <a:gd name="T75" fmla="*/ 35 h 39"/>
                <a:gd name="T76" fmla="*/ 27 w 39"/>
                <a:gd name="T77" fmla="*/ 32 h 39"/>
                <a:gd name="T78" fmla="*/ 30 w 39"/>
                <a:gd name="T79" fmla="*/ 31 h 39"/>
                <a:gd name="T80" fmla="*/ 32 w 39"/>
                <a:gd name="T81" fmla="*/ 32 h 39"/>
                <a:gd name="T82" fmla="*/ 36 w 39"/>
                <a:gd name="T83" fmla="*/ 31 h 39"/>
                <a:gd name="T84" fmla="*/ 37 w 39"/>
                <a:gd name="T85" fmla="*/ 29 h 39"/>
                <a:gd name="T86" fmla="*/ 36 w 39"/>
                <a:gd name="T87" fmla="*/ 25 h 39"/>
                <a:gd name="T88" fmla="*/ 34 w 39"/>
                <a:gd name="T89" fmla="*/ 23 h 39"/>
                <a:gd name="T90" fmla="*/ 34 w 39"/>
                <a:gd name="T91" fmla="*/ 21 h 39"/>
                <a:gd name="T92" fmla="*/ 37 w 39"/>
                <a:gd name="T93" fmla="*/ 20 h 39"/>
                <a:gd name="T94" fmla="*/ 39 w 39"/>
                <a:gd name="T95" fmla="*/ 17 h 39"/>
                <a:gd name="T96" fmla="*/ 38 w 39"/>
                <a:gd name="T97" fmla="*/ 14 h 39"/>
                <a:gd name="T98" fmla="*/ 21 w 39"/>
                <a:gd name="T99" fmla="*/ 27 h 39"/>
                <a:gd name="T100" fmla="*/ 13 w 39"/>
                <a:gd name="T101" fmla="*/ 22 h 39"/>
                <a:gd name="T102" fmla="*/ 18 w 39"/>
                <a:gd name="T103" fmla="*/ 13 h 39"/>
                <a:gd name="T104" fmla="*/ 27 w 39"/>
                <a:gd name="T105" fmla="*/ 18 h 39"/>
                <a:gd name="T106" fmla="*/ 21 w 39"/>
                <a:gd name="T107" fmla="*/ 27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39" h="39">
                  <a:moveTo>
                    <a:pt x="38" y="14"/>
                  </a:moveTo>
                  <a:cubicBezTo>
                    <a:pt x="38" y="12"/>
                    <a:pt x="36" y="11"/>
                    <a:pt x="35" y="12"/>
                  </a:cubicBezTo>
                  <a:cubicBezTo>
                    <a:pt x="32" y="13"/>
                    <a:pt x="32" y="13"/>
                    <a:pt x="32" y="13"/>
                  </a:cubicBezTo>
                  <a:cubicBezTo>
                    <a:pt x="32" y="12"/>
                    <a:pt x="31" y="11"/>
                    <a:pt x="31" y="10"/>
                  </a:cubicBezTo>
                  <a:cubicBezTo>
                    <a:pt x="32" y="8"/>
                    <a:pt x="32" y="8"/>
                    <a:pt x="32" y="8"/>
                  </a:cubicBezTo>
                  <a:cubicBezTo>
                    <a:pt x="33" y="7"/>
                    <a:pt x="32" y="5"/>
                    <a:pt x="31" y="4"/>
                  </a:cubicBezTo>
                  <a:cubicBezTo>
                    <a:pt x="29" y="3"/>
                    <a:pt x="29" y="3"/>
                    <a:pt x="29" y="3"/>
                  </a:cubicBezTo>
                  <a:cubicBezTo>
                    <a:pt x="27" y="2"/>
                    <a:pt x="26" y="2"/>
                    <a:pt x="25" y="4"/>
                  </a:cubicBezTo>
                  <a:cubicBezTo>
                    <a:pt x="23" y="6"/>
                    <a:pt x="23" y="6"/>
                    <a:pt x="23" y="6"/>
                  </a:cubicBezTo>
                  <a:cubicBezTo>
                    <a:pt x="23" y="6"/>
                    <a:pt x="22" y="5"/>
                    <a:pt x="21" y="5"/>
                  </a:cubicBezTo>
                  <a:cubicBezTo>
                    <a:pt x="20" y="3"/>
                    <a:pt x="20" y="3"/>
                    <a:pt x="20" y="3"/>
                  </a:cubicBezTo>
                  <a:cubicBezTo>
                    <a:pt x="20" y="1"/>
                    <a:pt x="18" y="0"/>
                    <a:pt x="17" y="1"/>
                  </a:cubicBezTo>
                  <a:cubicBezTo>
                    <a:pt x="14" y="2"/>
                    <a:pt x="14" y="2"/>
                    <a:pt x="14" y="2"/>
                  </a:cubicBezTo>
                  <a:cubicBezTo>
                    <a:pt x="12" y="2"/>
                    <a:pt x="11" y="3"/>
                    <a:pt x="12" y="5"/>
                  </a:cubicBezTo>
                  <a:cubicBezTo>
                    <a:pt x="12" y="7"/>
                    <a:pt x="12" y="7"/>
                    <a:pt x="12" y="7"/>
                  </a:cubicBezTo>
                  <a:cubicBezTo>
                    <a:pt x="12" y="8"/>
                    <a:pt x="11" y="8"/>
                    <a:pt x="10" y="9"/>
                  </a:cubicBezTo>
                  <a:cubicBezTo>
                    <a:pt x="8" y="8"/>
                    <a:pt x="8" y="8"/>
                    <a:pt x="8" y="8"/>
                  </a:cubicBezTo>
                  <a:cubicBezTo>
                    <a:pt x="7" y="7"/>
                    <a:pt x="5" y="7"/>
                    <a:pt x="4" y="9"/>
                  </a:cubicBezTo>
                  <a:cubicBezTo>
                    <a:pt x="3" y="11"/>
                    <a:pt x="3" y="11"/>
                    <a:pt x="3" y="11"/>
                  </a:cubicBezTo>
                  <a:cubicBezTo>
                    <a:pt x="2" y="13"/>
                    <a:pt x="2" y="14"/>
                    <a:pt x="4" y="15"/>
                  </a:cubicBezTo>
                  <a:cubicBezTo>
                    <a:pt x="5" y="16"/>
                    <a:pt x="5" y="16"/>
                    <a:pt x="5" y="16"/>
                  </a:cubicBezTo>
                  <a:cubicBezTo>
                    <a:pt x="5" y="17"/>
                    <a:pt x="5" y="18"/>
                    <a:pt x="5" y="19"/>
                  </a:cubicBezTo>
                  <a:cubicBezTo>
                    <a:pt x="3" y="20"/>
                    <a:pt x="3" y="20"/>
                    <a:pt x="3" y="20"/>
                  </a:cubicBezTo>
                  <a:cubicBezTo>
                    <a:pt x="1" y="20"/>
                    <a:pt x="0" y="22"/>
                    <a:pt x="1" y="23"/>
                  </a:cubicBezTo>
                  <a:cubicBezTo>
                    <a:pt x="2" y="26"/>
                    <a:pt x="2" y="26"/>
                    <a:pt x="2" y="26"/>
                  </a:cubicBezTo>
                  <a:cubicBezTo>
                    <a:pt x="2" y="28"/>
                    <a:pt x="3" y="28"/>
                    <a:pt x="5" y="28"/>
                  </a:cubicBezTo>
                  <a:cubicBezTo>
                    <a:pt x="7" y="28"/>
                    <a:pt x="7" y="28"/>
                    <a:pt x="7" y="28"/>
                  </a:cubicBezTo>
                  <a:cubicBezTo>
                    <a:pt x="8" y="28"/>
                    <a:pt x="8" y="29"/>
                    <a:pt x="9" y="30"/>
                  </a:cubicBezTo>
                  <a:cubicBezTo>
                    <a:pt x="8" y="32"/>
                    <a:pt x="8" y="32"/>
                    <a:pt x="8" y="32"/>
                  </a:cubicBezTo>
                  <a:cubicBezTo>
                    <a:pt x="7" y="33"/>
                    <a:pt x="7" y="35"/>
                    <a:pt x="9" y="36"/>
                  </a:cubicBezTo>
                  <a:cubicBezTo>
                    <a:pt x="11" y="37"/>
                    <a:pt x="11" y="37"/>
                    <a:pt x="11" y="37"/>
                  </a:cubicBezTo>
                  <a:cubicBezTo>
                    <a:pt x="13" y="38"/>
                    <a:pt x="14" y="38"/>
                    <a:pt x="15" y="36"/>
                  </a:cubicBezTo>
                  <a:cubicBezTo>
                    <a:pt x="16" y="34"/>
                    <a:pt x="16" y="34"/>
                    <a:pt x="16" y="34"/>
                  </a:cubicBezTo>
                  <a:cubicBezTo>
                    <a:pt x="17" y="35"/>
                    <a:pt x="18" y="35"/>
                    <a:pt x="19" y="35"/>
                  </a:cubicBezTo>
                  <a:cubicBezTo>
                    <a:pt x="20" y="37"/>
                    <a:pt x="20" y="37"/>
                    <a:pt x="20" y="37"/>
                  </a:cubicBezTo>
                  <a:cubicBezTo>
                    <a:pt x="20" y="39"/>
                    <a:pt x="22" y="39"/>
                    <a:pt x="23" y="39"/>
                  </a:cubicBezTo>
                  <a:cubicBezTo>
                    <a:pt x="26" y="38"/>
                    <a:pt x="26" y="38"/>
                    <a:pt x="26" y="38"/>
                  </a:cubicBezTo>
                  <a:cubicBezTo>
                    <a:pt x="28" y="38"/>
                    <a:pt x="28" y="37"/>
                    <a:pt x="28" y="35"/>
                  </a:cubicBezTo>
                  <a:cubicBezTo>
                    <a:pt x="27" y="32"/>
                    <a:pt x="27" y="32"/>
                    <a:pt x="27" y="32"/>
                  </a:cubicBezTo>
                  <a:cubicBezTo>
                    <a:pt x="28" y="32"/>
                    <a:pt x="29" y="31"/>
                    <a:pt x="30" y="31"/>
                  </a:cubicBezTo>
                  <a:cubicBezTo>
                    <a:pt x="32" y="32"/>
                    <a:pt x="32" y="32"/>
                    <a:pt x="32" y="32"/>
                  </a:cubicBezTo>
                  <a:cubicBezTo>
                    <a:pt x="33" y="33"/>
                    <a:pt x="35" y="32"/>
                    <a:pt x="36" y="31"/>
                  </a:cubicBezTo>
                  <a:cubicBezTo>
                    <a:pt x="37" y="29"/>
                    <a:pt x="37" y="29"/>
                    <a:pt x="37" y="29"/>
                  </a:cubicBezTo>
                  <a:cubicBezTo>
                    <a:pt x="38" y="27"/>
                    <a:pt x="38" y="26"/>
                    <a:pt x="36" y="25"/>
                  </a:cubicBezTo>
                  <a:cubicBezTo>
                    <a:pt x="34" y="23"/>
                    <a:pt x="34" y="23"/>
                    <a:pt x="34" y="23"/>
                  </a:cubicBezTo>
                  <a:cubicBezTo>
                    <a:pt x="34" y="23"/>
                    <a:pt x="34" y="22"/>
                    <a:pt x="34" y="21"/>
                  </a:cubicBezTo>
                  <a:cubicBezTo>
                    <a:pt x="37" y="20"/>
                    <a:pt x="37" y="20"/>
                    <a:pt x="37" y="20"/>
                  </a:cubicBezTo>
                  <a:cubicBezTo>
                    <a:pt x="39" y="20"/>
                    <a:pt x="39" y="18"/>
                    <a:pt x="39" y="17"/>
                  </a:cubicBezTo>
                  <a:lnTo>
                    <a:pt x="38" y="14"/>
                  </a:lnTo>
                  <a:close/>
                  <a:moveTo>
                    <a:pt x="21" y="27"/>
                  </a:moveTo>
                  <a:cubicBezTo>
                    <a:pt x="17" y="28"/>
                    <a:pt x="14" y="26"/>
                    <a:pt x="13" y="22"/>
                  </a:cubicBezTo>
                  <a:cubicBezTo>
                    <a:pt x="12" y="18"/>
                    <a:pt x="14" y="14"/>
                    <a:pt x="18" y="13"/>
                  </a:cubicBezTo>
                  <a:cubicBezTo>
                    <a:pt x="22" y="12"/>
                    <a:pt x="26" y="14"/>
                    <a:pt x="27" y="18"/>
                  </a:cubicBezTo>
                  <a:cubicBezTo>
                    <a:pt x="28" y="22"/>
                    <a:pt x="25" y="26"/>
                    <a:pt x="21" y="2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/>
            </a:p>
          </p:txBody>
        </p:sp>
        <p:sp>
          <p:nvSpPr>
            <p:cNvPr id="229" name="Freeform 228"/>
            <p:cNvSpPr>
              <a:spLocks noEditPoints="1"/>
            </p:cNvSpPr>
            <p:nvPr/>
          </p:nvSpPr>
          <p:spPr bwMode="auto">
            <a:xfrm>
              <a:off x="3585454" y="2291108"/>
              <a:ext cx="191675" cy="191676"/>
            </a:xfrm>
            <a:custGeom>
              <a:avLst/>
              <a:gdLst>
                <a:gd name="T0" fmla="*/ 54 w 55"/>
                <a:gd name="T1" fmla="*/ 18 h 55"/>
                <a:gd name="T2" fmla="*/ 49 w 55"/>
                <a:gd name="T3" fmla="*/ 16 h 55"/>
                <a:gd name="T4" fmla="*/ 45 w 55"/>
                <a:gd name="T5" fmla="*/ 17 h 55"/>
                <a:gd name="T6" fmla="*/ 43 w 55"/>
                <a:gd name="T7" fmla="*/ 14 h 55"/>
                <a:gd name="T8" fmla="*/ 45 w 55"/>
                <a:gd name="T9" fmla="*/ 10 h 55"/>
                <a:gd name="T10" fmla="*/ 44 w 55"/>
                <a:gd name="T11" fmla="*/ 5 h 55"/>
                <a:gd name="T12" fmla="*/ 40 w 55"/>
                <a:gd name="T13" fmla="*/ 3 h 55"/>
                <a:gd name="T14" fmla="*/ 35 w 55"/>
                <a:gd name="T15" fmla="*/ 4 h 55"/>
                <a:gd name="T16" fmla="*/ 33 w 55"/>
                <a:gd name="T17" fmla="*/ 7 h 55"/>
                <a:gd name="T18" fmla="*/ 29 w 55"/>
                <a:gd name="T19" fmla="*/ 7 h 55"/>
                <a:gd name="T20" fmla="*/ 28 w 55"/>
                <a:gd name="T21" fmla="*/ 3 h 55"/>
                <a:gd name="T22" fmla="*/ 23 w 55"/>
                <a:gd name="T23" fmla="*/ 0 h 55"/>
                <a:gd name="T24" fmla="*/ 19 w 55"/>
                <a:gd name="T25" fmla="*/ 1 h 55"/>
                <a:gd name="T26" fmla="*/ 16 w 55"/>
                <a:gd name="T27" fmla="*/ 6 h 55"/>
                <a:gd name="T28" fmla="*/ 17 w 55"/>
                <a:gd name="T29" fmla="*/ 9 h 55"/>
                <a:gd name="T30" fmla="*/ 14 w 55"/>
                <a:gd name="T31" fmla="*/ 12 h 55"/>
                <a:gd name="T32" fmla="*/ 11 w 55"/>
                <a:gd name="T33" fmla="*/ 10 h 55"/>
                <a:gd name="T34" fmla="*/ 5 w 55"/>
                <a:gd name="T35" fmla="*/ 11 h 55"/>
                <a:gd name="T36" fmla="*/ 3 w 55"/>
                <a:gd name="T37" fmla="*/ 15 h 55"/>
                <a:gd name="T38" fmla="*/ 5 w 55"/>
                <a:gd name="T39" fmla="*/ 20 h 55"/>
                <a:gd name="T40" fmla="*/ 7 w 55"/>
                <a:gd name="T41" fmla="*/ 22 h 55"/>
                <a:gd name="T42" fmla="*/ 7 w 55"/>
                <a:gd name="T43" fmla="*/ 26 h 55"/>
                <a:gd name="T44" fmla="*/ 4 w 55"/>
                <a:gd name="T45" fmla="*/ 27 h 55"/>
                <a:gd name="T46" fmla="*/ 1 w 55"/>
                <a:gd name="T47" fmla="*/ 32 h 55"/>
                <a:gd name="T48" fmla="*/ 2 w 55"/>
                <a:gd name="T49" fmla="*/ 36 h 55"/>
                <a:gd name="T50" fmla="*/ 6 w 55"/>
                <a:gd name="T51" fmla="*/ 39 h 55"/>
                <a:gd name="T52" fmla="*/ 9 w 55"/>
                <a:gd name="T53" fmla="*/ 38 h 55"/>
                <a:gd name="T54" fmla="*/ 12 w 55"/>
                <a:gd name="T55" fmla="*/ 41 h 55"/>
                <a:gd name="T56" fmla="*/ 10 w 55"/>
                <a:gd name="T57" fmla="*/ 44 h 55"/>
                <a:gd name="T58" fmla="*/ 12 w 55"/>
                <a:gd name="T59" fmla="*/ 49 h 55"/>
                <a:gd name="T60" fmla="*/ 16 w 55"/>
                <a:gd name="T61" fmla="*/ 52 h 55"/>
                <a:gd name="T62" fmla="*/ 21 w 55"/>
                <a:gd name="T63" fmla="*/ 50 h 55"/>
                <a:gd name="T64" fmla="*/ 23 w 55"/>
                <a:gd name="T65" fmla="*/ 47 h 55"/>
                <a:gd name="T66" fmla="*/ 27 w 55"/>
                <a:gd name="T67" fmla="*/ 48 h 55"/>
                <a:gd name="T68" fmla="*/ 28 w 55"/>
                <a:gd name="T69" fmla="*/ 51 h 55"/>
                <a:gd name="T70" fmla="*/ 32 w 55"/>
                <a:gd name="T71" fmla="*/ 54 h 55"/>
                <a:gd name="T72" fmla="*/ 36 w 55"/>
                <a:gd name="T73" fmla="*/ 53 h 55"/>
                <a:gd name="T74" fmla="*/ 39 w 55"/>
                <a:gd name="T75" fmla="*/ 49 h 55"/>
                <a:gd name="T76" fmla="*/ 38 w 55"/>
                <a:gd name="T77" fmla="*/ 45 h 55"/>
                <a:gd name="T78" fmla="*/ 41 w 55"/>
                <a:gd name="T79" fmla="*/ 42 h 55"/>
                <a:gd name="T80" fmla="*/ 45 w 55"/>
                <a:gd name="T81" fmla="*/ 44 h 55"/>
                <a:gd name="T82" fmla="*/ 50 w 55"/>
                <a:gd name="T83" fmla="*/ 43 h 55"/>
                <a:gd name="T84" fmla="*/ 52 w 55"/>
                <a:gd name="T85" fmla="*/ 39 h 55"/>
                <a:gd name="T86" fmla="*/ 51 w 55"/>
                <a:gd name="T87" fmla="*/ 34 h 55"/>
                <a:gd name="T88" fmla="*/ 47 w 55"/>
                <a:gd name="T89" fmla="*/ 32 h 55"/>
                <a:gd name="T90" fmla="*/ 48 w 55"/>
                <a:gd name="T91" fmla="*/ 28 h 55"/>
                <a:gd name="T92" fmla="*/ 52 w 55"/>
                <a:gd name="T93" fmla="*/ 27 h 55"/>
                <a:gd name="T94" fmla="*/ 55 w 55"/>
                <a:gd name="T95" fmla="*/ 23 h 55"/>
                <a:gd name="T96" fmla="*/ 54 w 55"/>
                <a:gd name="T97" fmla="*/ 18 h 55"/>
                <a:gd name="T98" fmla="*/ 30 w 55"/>
                <a:gd name="T99" fmla="*/ 37 h 55"/>
                <a:gd name="T100" fmla="*/ 17 w 55"/>
                <a:gd name="T101" fmla="*/ 30 h 55"/>
                <a:gd name="T102" fmla="*/ 25 w 55"/>
                <a:gd name="T103" fmla="*/ 17 h 55"/>
                <a:gd name="T104" fmla="*/ 37 w 55"/>
                <a:gd name="T105" fmla="*/ 25 h 55"/>
                <a:gd name="T106" fmla="*/ 30 w 55"/>
                <a:gd name="T107" fmla="*/ 37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55" h="55">
                  <a:moveTo>
                    <a:pt x="54" y="18"/>
                  </a:moveTo>
                  <a:cubicBezTo>
                    <a:pt x="53" y="16"/>
                    <a:pt x="51" y="15"/>
                    <a:pt x="49" y="16"/>
                  </a:cubicBezTo>
                  <a:cubicBezTo>
                    <a:pt x="45" y="17"/>
                    <a:pt x="45" y="17"/>
                    <a:pt x="45" y="17"/>
                  </a:cubicBezTo>
                  <a:cubicBezTo>
                    <a:pt x="44" y="16"/>
                    <a:pt x="44" y="15"/>
                    <a:pt x="43" y="14"/>
                  </a:cubicBezTo>
                  <a:cubicBezTo>
                    <a:pt x="45" y="10"/>
                    <a:pt x="45" y="10"/>
                    <a:pt x="45" y="10"/>
                  </a:cubicBezTo>
                  <a:cubicBezTo>
                    <a:pt x="46" y="8"/>
                    <a:pt x="45" y="6"/>
                    <a:pt x="44" y="5"/>
                  </a:cubicBezTo>
                  <a:cubicBezTo>
                    <a:pt x="40" y="3"/>
                    <a:pt x="40" y="3"/>
                    <a:pt x="40" y="3"/>
                  </a:cubicBezTo>
                  <a:cubicBezTo>
                    <a:pt x="38" y="2"/>
                    <a:pt x="36" y="2"/>
                    <a:pt x="35" y="4"/>
                  </a:cubicBezTo>
                  <a:cubicBezTo>
                    <a:pt x="33" y="7"/>
                    <a:pt x="33" y="7"/>
                    <a:pt x="33" y="7"/>
                  </a:cubicBezTo>
                  <a:cubicBezTo>
                    <a:pt x="31" y="7"/>
                    <a:pt x="30" y="7"/>
                    <a:pt x="29" y="7"/>
                  </a:cubicBezTo>
                  <a:cubicBezTo>
                    <a:pt x="28" y="3"/>
                    <a:pt x="28" y="3"/>
                    <a:pt x="28" y="3"/>
                  </a:cubicBezTo>
                  <a:cubicBezTo>
                    <a:pt x="27" y="1"/>
                    <a:pt x="25" y="0"/>
                    <a:pt x="23" y="0"/>
                  </a:cubicBezTo>
                  <a:cubicBezTo>
                    <a:pt x="19" y="1"/>
                    <a:pt x="19" y="1"/>
                    <a:pt x="19" y="1"/>
                  </a:cubicBezTo>
                  <a:cubicBezTo>
                    <a:pt x="17" y="2"/>
                    <a:pt x="16" y="4"/>
                    <a:pt x="16" y="6"/>
                  </a:cubicBezTo>
                  <a:cubicBezTo>
                    <a:pt x="17" y="9"/>
                    <a:pt x="17" y="9"/>
                    <a:pt x="17" y="9"/>
                  </a:cubicBezTo>
                  <a:cubicBezTo>
                    <a:pt x="16" y="10"/>
                    <a:pt x="15" y="11"/>
                    <a:pt x="14" y="12"/>
                  </a:cubicBezTo>
                  <a:cubicBezTo>
                    <a:pt x="11" y="10"/>
                    <a:pt x="11" y="10"/>
                    <a:pt x="11" y="10"/>
                  </a:cubicBezTo>
                  <a:cubicBezTo>
                    <a:pt x="9" y="9"/>
                    <a:pt x="7" y="9"/>
                    <a:pt x="5" y="11"/>
                  </a:cubicBezTo>
                  <a:cubicBezTo>
                    <a:pt x="3" y="15"/>
                    <a:pt x="3" y="15"/>
                    <a:pt x="3" y="15"/>
                  </a:cubicBezTo>
                  <a:cubicBezTo>
                    <a:pt x="2" y="17"/>
                    <a:pt x="3" y="19"/>
                    <a:pt x="5" y="20"/>
                  </a:cubicBezTo>
                  <a:cubicBezTo>
                    <a:pt x="7" y="22"/>
                    <a:pt x="7" y="22"/>
                    <a:pt x="7" y="22"/>
                  </a:cubicBezTo>
                  <a:cubicBezTo>
                    <a:pt x="7" y="23"/>
                    <a:pt x="7" y="25"/>
                    <a:pt x="7" y="26"/>
                  </a:cubicBezTo>
                  <a:cubicBezTo>
                    <a:pt x="4" y="27"/>
                    <a:pt x="4" y="27"/>
                    <a:pt x="4" y="27"/>
                  </a:cubicBezTo>
                  <a:cubicBezTo>
                    <a:pt x="1" y="28"/>
                    <a:pt x="0" y="30"/>
                    <a:pt x="1" y="32"/>
                  </a:cubicBezTo>
                  <a:cubicBezTo>
                    <a:pt x="2" y="36"/>
                    <a:pt x="2" y="36"/>
                    <a:pt x="2" y="36"/>
                  </a:cubicBezTo>
                  <a:cubicBezTo>
                    <a:pt x="2" y="38"/>
                    <a:pt x="4" y="39"/>
                    <a:pt x="6" y="39"/>
                  </a:cubicBezTo>
                  <a:cubicBezTo>
                    <a:pt x="9" y="38"/>
                    <a:pt x="9" y="38"/>
                    <a:pt x="9" y="38"/>
                  </a:cubicBezTo>
                  <a:cubicBezTo>
                    <a:pt x="10" y="39"/>
                    <a:pt x="11" y="40"/>
                    <a:pt x="12" y="41"/>
                  </a:cubicBezTo>
                  <a:cubicBezTo>
                    <a:pt x="10" y="44"/>
                    <a:pt x="10" y="44"/>
                    <a:pt x="10" y="44"/>
                  </a:cubicBezTo>
                  <a:cubicBezTo>
                    <a:pt x="9" y="46"/>
                    <a:pt x="10" y="48"/>
                    <a:pt x="12" y="49"/>
                  </a:cubicBezTo>
                  <a:cubicBezTo>
                    <a:pt x="16" y="52"/>
                    <a:pt x="16" y="52"/>
                    <a:pt x="16" y="52"/>
                  </a:cubicBezTo>
                  <a:cubicBezTo>
                    <a:pt x="17" y="53"/>
                    <a:pt x="20" y="52"/>
                    <a:pt x="21" y="50"/>
                  </a:cubicBezTo>
                  <a:cubicBezTo>
                    <a:pt x="23" y="47"/>
                    <a:pt x="23" y="47"/>
                    <a:pt x="23" y="47"/>
                  </a:cubicBezTo>
                  <a:cubicBezTo>
                    <a:pt x="24" y="48"/>
                    <a:pt x="25" y="48"/>
                    <a:pt x="27" y="48"/>
                  </a:cubicBezTo>
                  <a:cubicBezTo>
                    <a:pt x="28" y="51"/>
                    <a:pt x="28" y="51"/>
                    <a:pt x="28" y="51"/>
                  </a:cubicBezTo>
                  <a:cubicBezTo>
                    <a:pt x="28" y="53"/>
                    <a:pt x="30" y="55"/>
                    <a:pt x="32" y="54"/>
                  </a:cubicBezTo>
                  <a:cubicBezTo>
                    <a:pt x="36" y="53"/>
                    <a:pt x="36" y="53"/>
                    <a:pt x="36" y="53"/>
                  </a:cubicBezTo>
                  <a:cubicBezTo>
                    <a:pt x="38" y="53"/>
                    <a:pt x="40" y="51"/>
                    <a:pt x="39" y="49"/>
                  </a:cubicBezTo>
                  <a:cubicBezTo>
                    <a:pt x="38" y="45"/>
                    <a:pt x="38" y="45"/>
                    <a:pt x="38" y="45"/>
                  </a:cubicBezTo>
                  <a:cubicBezTo>
                    <a:pt x="39" y="44"/>
                    <a:pt x="41" y="43"/>
                    <a:pt x="41" y="42"/>
                  </a:cubicBezTo>
                  <a:cubicBezTo>
                    <a:pt x="45" y="44"/>
                    <a:pt x="45" y="44"/>
                    <a:pt x="45" y="44"/>
                  </a:cubicBezTo>
                  <a:cubicBezTo>
                    <a:pt x="47" y="45"/>
                    <a:pt x="49" y="45"/>
                    <a:pt x="50" y="43"/>
                  </a:cubicBezTo>
                  <a:cubicBezTo>
                    <a:pt x="52" y="39"/>
                    <a:pt x="52" y="39"/>
                    <a:pt x="52" y="39"/>
                  </a:cubicBezTo>
                  <a:cubicBezTo>
                    <a:pt x="53" y="38"/>
                    <a:pt x="53" y="35"/>
                    <a:pt x="51" y="34"/>
                  </a:cubicBezTo>
                  <a:cubicBezTo>
                    <a:pt x="47" y="32"/>
                    <a:pt x="47" y="32"/>
                    <a:pt x="47" y="32"/>
                  </a:cubicBezTo>
                  <a:cubicBezTo>
                    <a:pt x="48" y="31"/>
                    <a:pt x="48" y="30"/>
                    <a:pt x="48" y="28"/>
                  </a:cubicBezTo>
                  <a:cubicBezTo>
                    <a:pt x="52" y="27"/>
                    <a:pt x="52" y="27"/>
                    <a:pt x="52" y="27"/>
                  </a:cubicBezTo>
                  <a:cubicBezTo>
                    <a:pt x="54" y="27"/>
                    <a:pt x="55" y="25"/>
                    <a:pt x="55" y="23"/>
                  </a:cubicBezTo>
                  <a:lnTo>
                    <a:pt x="54" y="18"/>
                  </a:lnTo>
                  <a:close/>
                  <a:moveTo>
                    <a:pt x="30" y="37"/>
                  </a:moveTo>
                  <a:cubicBezTo>
                    <a:pt x="24" y="39"/>
                    <a:pt x="19" y="35"/>
                    <a:pt x="17" y="30"/>
                  </a:cubicBezTo>
                  <a:cubicBezTo>
                    <a:pt x="16" y="24"/>
                    <a:pt x="19" y="19"/>
                    <a:pt x="25" y="17"/>
                  </a:cubicBezTo>
                  <a:cubicBezTo>
                    <a:pt x="30" y="16"/>
                    <a:pt x="36" y="19"/>
                    <a:pt x="37" y="25"/>
                  </a:cubicBezTo>
                  <a:cubicBezTo>
                    <a:pt x="39" y="30"/>
                    <a:pt x="35" y="36"/>
                    <a:pt x="30" y="3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/>
            </a:p>
          </p:txBody>
        </p:sp>
        <p:sp>
          <p:nvSpPr>
            <p:cNvPr id="230" name="Freeform 229"/>
            <p:cNvSpPr>
              <a:spLocks noEditPoints="1"/>
            </p:cNvSpPr>
            <p:nvPr/>
          </p:nvSpPr>
          <p:spPr bwMode="auto">
            <a:xfrm>
              <a:off x="4052561" y="1738633"/>
              <a:ext cx="135301" cy="135301"/>
            </a:xfrm>
            <a:custGeom>
              <a:avLst/>
              <a:gdLst>
                <a:gd name="T0" fmla="*/ 38 w 39"/>
                <a:gd name="T1" fmla="*/ 13 h 39"/>
                <a:gd name="T2" fmla="*/ 34 w 39"/>
                <a:gd name="T3" fmla="*/ 11 h 39"/>
                <a:gd name="T4" fmla="*/ 31 w 39"/>
                <a:gd name="T5" fmla="*/ 12 h 39"/>
                <a:gd name="T6" fmla="*/ 30 w 39"/>
                <a:gd name="T7" fmla="*/ 10 h 39"/>
                <a:gd name="T8" fmla="*/ 31 w 39"/>
                <a:gd name="T9" fmla="*/ 7 h 39"/>
                <a:gd name="T10" fmla="*/ 30 w 39"/>
                <a:gd name="T11" fmla="*/ 3 h 39"/>
                <a:gd name="T12" fmla="*/ 28 w 39"/>
                <a:gd name="T13" fmla="*/ 2 h 39"/>
                <a:gd name="T14" fmla="*/ 24 w 39"/>
                <a:gd name="T15" fmla="*/ 3 h 39"/>
                <a:gd name="T16" fmla="*/ 23 w 39"/>
                <a:gd name="T17" fmla="*/ 5 h 39"/>
                <a:gd name="T18" fmla="*/ 20 w 39"/>
                <a:gd name="T19" fmla="*/ 5 h 39"/>
                <a:gd name="T20" fmla="*/ 19 w 39"/>
                <a:gd name="T21" fmla="*/ 2 h 39"/>
                <a:gd name="T22" fmla="*/ 16 w 39"/>
                <a:gd name="T23" fmla="*/ 0 h 39"/>
                <a:gd name="T24" fmla="*/ 13 w 39"/>
                <a:gd name="T25" fmla="*/ 1 h 39"/>
                <a:gd name="T26" fmla="*/ 11 w 39"/>
                <a:gd name="T27" fmla="*/ 4 h 39"/>
                <a:gd name="T28" fmla="*/ 12 w 39"/>
                <a:gd name="T29" fmla="*/ 7 h 39"/>
                <a:gd name="T30" fmla="*/ 9 w 39"/>
                <a:gd name="T31" fmla="*/ 8 h 39"/>
                <a:gd name="T32" fmla="*/ 7 w 39"/>
                <a:gd name="T33" fmla="*/ 7 h 39"/>
                <a:gd name="T34" fmla="*/ 3 w 39"/>
                <a:gd name="T35" fmla="*/ 8 h 39"/>
                <a:gd name="T36" fmla="*/ 2 w 39"/>
                <a:gd name="T37" fmla="*/ 11 h 39"/>
                <a:gd name="T38" fmla="*/ 3 w 39"/>
                <a:gd name="T39" fmla="*/ 14 h 39"/>
                <a:gd name="T40" fmla="*/ 5 w 39"/>
                <a:gd name="T41" fmla="*/ 16 h 39"/>
                <a:gd name="T42" fmla="*/ 4 w 39"/>
                <a:gd name="T43" fmla="*/ 19 h 39"/>
                <a:gd name="T44" fmla="*/ 2 w 39"/>
                <a:gd name="T45" fmla="*/ 19 h 39"/>
                <a:gd name="T46" fmla="*/ 0 w 39"/>
                <a:gd name="T47" fmla="*/ 22 h 39"/>
                <a:gd name="T48" fmla="*/ 1 w 39"/>
                <a:gd name="T49" fmla="*/ 25 h 39"/>
                <a:gd name="T50" fmla="*/ 4 w 39"/>
                <a:gd name="T51" fmla="*/ 27 h 39"/>
                <a:gd name="T52" fmla="*/ 6 w 39"/>
                <a:gd name="T53" fmla="*/ 27 h 39"/>
                <a:gd name="T54" fmla="*/ 8 w 39"/>
                <a:gd name="T55" fmla="*/ 29 h 39"/>
                <a:gd name="T56" fmla="*/ 7 w 39"/>
                <a:gd name="T57" fmla="*/ 31 h 39"/>
                <a:gd name="T58" fmla="*/ 8 w 39"/>
                <a:gd name="T59" fmla="*/ 35 h 39"/>
                <a:gd name="T60" fmla="*/ 10 w 39"/>
                <a:gd name="T61" fmla="*/ 37 h 39"/>
                <a:gd name="T62" fmla="*/ 14 w 39"/>
                <a:gd name="T63" fmla="*/ 36 h 39"/>
                <a:gd name="T64" fmla="*/ 15 w 39"/>
                <a:gd name="T65" fmla="*/ 34 h 39"/>
                <a:gd name="T66" fmla="*/ 18 w 39"/>
                <a:gd name="T67" fmla="*/ 34 h 39"/>
                <a:gd name="T68" fmla="*/ 19 w 39"/>
                <a:gd name="T69" fmla="*/ 36 h 39"/>
                <a:gd name="T70" fmla="*/ 22 w 39"/>
                <a:gd name="T71" fmla="*/ 38 h 39"/>
                <a:gd name="T72" fmla="*/ 25 w 39"/>
                <a:gd name="T73" fmla="*/ 38 h 39"/>
                <a:gd name="T74" fmla="*/ 27 w 39"/>
                <a:gd name="T75" fmla="*/ 34 h 39"/>
                <a:gd name="T76" fmla="*/ 27 w 39"/>
                <a:gd name="T77" fmla="*/ 32 h 39"/>
                <a:gd name="T78" fmla="*/ 29 w 39"/>
                <a:gd name="T79" fmla="*/ 30 h 39"/>
                <a:gd name="T80" fmla="*/ 31 w 39"/>
                <a:gd name="T81" fmla="*/ 31 h 39"/>
                <a:gd name="T82" fmla="*/ 35 w 39"/>
                <a:gd name="T83" fmla="*/ 31 h 39"/>
                <a:gd name="T84" fmla="*/ 36 w 39"/>
                <a:gd name="T85" fmla="*/ 28 h 39"/>
                <a:gd name="T86" fmla="*/ 36 w 39"/>
                <a:gd name="T87" fmla="*/ 24 h 39"/>
                <a:gd name="T88" fmla="*/ 33 w 39"/>
                <a:gd name="T89" fmla="*/ 23 h 39"/>
                <a:gd name="T90" fmla="*/ 33 w 39"/>
                <a:gd name="T91" fmla="*/ 20 h 39"/>
                <a:gd name="T92" fmla="*/ 36 w 39"/>
                <a:gd name="T93" fmla="*/ 19 h 39"/>
                <a:gd name="T94" fmla="*/ 38 w 39"/>
                <a:gd name="T95" fmla="*/ 16 h 39"/>
                <a:gd name="T96" fmla="*/ 38 w 39"/>
                <a:gd name="T97" fmla="*/ 13 h 39"/>
                <a:gd name="T98" fmla="*/ 21 w 39"/>
                <a:gd name="T99" fmla="*/ 26 h 39"/>
                <a:gd name="T100" fmla="*/ 12 w 39"/>
                <a:gd name="T101" fmla="*/ 21 h 39"/>
                <a:gd name="T102" fmla="*/ 17 w 39"/>
                <a:gd name="T103" fmla="*/ 12 h 39"/>
                <a:gd name="T104" fmla="*/ 26 w 39"/>
                <a:gd name="T105" fmla="*/ 18 h 39"/>
                <a:gd name="T106" fmla="*/ 21 w 39"/>
                <a:gd name="T107" fmla="*/ 26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39" h="39">
                  <a:moveTo>
                    <a:pt x="38" y="13"/>
                  </a:moveTo>
                  <a:cubicBezTo>
                    <a:pt x="37" y="12"/>
                    <a:pt x="36" y="11"/>
                    <a:pt x="34" y="11"/>
                  </a:cubicBezTo>
                  <a:cubicBezTo>
                    <a:pt x="31" y="12"/>
                    <a:pt x="31" y="12"/>
                    <a:pt x="31" y="12"/>
                  </a:cubicBezTo>
                  <a:cubicBezTo>
                    <a:pt x="31" y="11"/>
                    <a:pt x="30" y="10"/>
                    <a:pt x="30" y="10"/>
                  </a:cubicBezTo>
                  <a:cubicBezTo>
                    <a:pt x="31" y="7"/>
                    <a:pt x="31" y="7"/>
                    <a:pt x="31" y="7"/>
                  </a:cubicBezTo>
                  <a:cubicBezTo>
                    <a:pt x="32" y="6"/>
                    <a:pt x="32" y="4"/>
                    <a:pt x="30" y="3"/>
                  </a:cubicBezTo>
                  <a:cubicBezTo>
                    <a:pt x="28" y="2"/>
                    <a:pt x="28" y="2"/>
                    <a:pt x="28" y="2"/>
                  </a:cubicBezTo>
                  <a:cubicBezTo>
                    <a:pt x="26" y="1"/>
                    <a:pt x="25" y="2"/>
                    <a:pt x="24" y="3"/>
                  </a:cubicBezTo>
                  <a:cubicBezTo>
                    <a:pt x="23" y="5"/>
                    <a:pt x="23" y="5"/>
                    <a:pt x="23" y="5"/>
                  </a:cubicBezTo>
                  <a:cubicBezTo>
                    <a:pt x="22" y="5"/>
                    <a:pt x="21" y="5"/>
                    <a:pt x="20" y="5"/>
                  </a:cubicBezTo>
                  <a:cubicBezTo>
                    <a:pt x="19" y="2"/>
                    <a:pt x="19" y="2"/>
                    <a:pt x="19" y="2"/>
                  </a:cubicBezTo>
                  <a:cubicBezTo>
                    <a:pt x="19" y="1"/>
                    <a:pt x="17" y="0"/>
                    <a:pt x="16" y="0"/>
                  </a:cubicBezTo>
                  <a:cubicBezTo>
                    <a:pt x="13" y="1"/>
                    <a:pt x="13" y="1"/>
                    <a:pt x="13" y="1"/>
                  </a:cubicBezTo>
                  <a:cubicBezTo>
                    <a:pt x="11" y="1"/>
                    <a:pt x="11" y="3"/>
                    <a:pt x="11" y="4"/>
                  </a:cubicBezTo>
                  <a:cubicBezTo>
                    <a:pt x="12" y="7"/>
                    <a:pt x="12" y="7"/>
                    <a:pt x="12" y="7"/>
                  </a:cubicBezTo>
                  <a:cubicBezTo>
                    <a:pt x="11" y="7"/>
                    <a:pt x="10" y="8"/>
                    <a:pt x="9" y="8"/>
                  </a:cubicBezTo>
                  <a:cubicBezTo>
                    <a:pt x="7" y="7"/>
                    <a:pt x="7" y="7"/>
                    <a:pt x="7" y="7"/>
                  </a:cubicBezTo>
                  <a:cubicBezTo>
                    <a:pt x="6" y="6"/>
                    <a:pt x="4" y="7"/>
                    <a:pt x="3" y="8"/>
                  </a:cubicBezTo>
                  <a:cubicBezTo>
                    <a:pt x="2" y="11"/>
                    <a:pt x="2" y="11"/>
                    <a:pt x="2" y="11"/>
                  </a:cubicBezTo>
                  <a:cubicBezTo>
                    <a:pt x="1" y="12"/>
                    <a:pt x="1" y="14"/>
                    <a:pt x="3" y="14"/>
                  </a:cubicBezTo>
                  <a:cubicBezTo>
                    <a:pt x="5" y="16"/>
                    <a:pt x="5" y="16"/>
                    <a:pt x="5" y="16"/>
                  </a:cubicBezTo>
                  <a:cubicBezTo>
                    <a:pt x="4" y="17"/>
                    <a:pt x="4" y="18"/>
                    <a:pt x="4" y="19"/>
                  </a:cubicBezTo>
                  <a:cubicBezTo>
                    <a:pt x="2" y="19"/>
                    <a:pt x="2" y="19"/>
                    <a:pt x="2" y="19"/>
                  </a:cubicBezTo>
                  <a:cubicBezTo>
                    <a:pt x="1" y="20"/>
                    <a:pt x="0" y="21"/>
                    <a:pt x="0" y="22"/>
                  </a:cubicBezTo>
                  <a:cubicBezTo>
                    <a:pt x="1" y="25"/>
                    <a:pt x="1" y="25"/>
                    <a:pt x="1" y="25"/>
                  </a:cubicBezTo>
                  <a:cubicBezTo>
                    <a:pt x="1" y="27"/>
                    <a:pt x="3" y="28"/>
                    <a:pt x="4" y="27"/>
                  </a:cubicBezTo>
                  <a:cubicBezTo>
                    <a:pt x="6" y="27"/>
                    <a:pt x="6" y="27"/>
                    <a:pt x="6" y="27"/>
                  </a:cubicBezTo>
                  <a:cubicBezTo>
                    <a:pt x="7" y="28"/>
                    <a:pt x="7" y="29"/>
                    <a:pt x="8" y="29"/>
                  </a:cubicBezTo>
                  <a:cubicBezTo>
                    <a:pt x="7" y="31"/>
                    <a:pt x="7" y="31"/>
                    <a:pt x="7" y="31"/>
                  </a:cubicBezTo>
                  <a:cubicBezTo>
                    <a:pt x="6" y="33"/>
                    <a:pt x="7" y="34"/>
                    <a:pt x="8" y="35"/>
                  </a:cubicBezTo>
                  <a:cubicBezTo>
                    <a:pt x="10" y="37"/>
                    <a:pt x="10" y="37"/>
                    <a:pt x="10" y="37"/>
                  </a:cubicBezTo>
                  <a:cubicBezTo>
                    <a:pt x="12" y="37"/>
                    <a:pt x="13" y="37"/>
                    <a:pt x="14" y="36"/>
                  </a:cubicBezTo>
                  <a:cubicBezTo>
                    <a:pt x="15" y="34"/>
                    <a:pt x="15" y="34"/>
                    <a:pt x="15" y="34"/>
                  </a:cubicBezTo>
                  <a:cubicBezTo>
                    <a:pt x="16" y="34"/>
                    <a:pt x="17" y="34"/>
                    <a:pt x="18" y="34"/>
                  </a:cubicBezTo>
                  <a:cubicBezTo>
                    <a:pt x="19" y="36"/>
                    <a:pt x="19" y="36"/>
                    <a:pt x="19" y="36"/>
                  </a:cubicBezTo>
                  <a:cubicBezTo>
                    <a:pt x="19" y="38"/>
                    <a:pt x="21" y="39"/>
                    <a:pt x="22" y="38"/>
                  </a:cubicBezTo>
                  <a:cubicBezTo>
                    <a:pt x="25" y="38"/>
                    <a:pt x="25" y="38"/>
                    <a:pt x="25" y="38"/>
                  </a:cubicBezTo>
                  <a:cubicBezTo>
                    <a:pt x="27" y="37"/>
                    <a:pt x="28" y="36"/>
                    <a:pt x="27" y="34"/>
                  </a:cubicBezTo>
                  <a:cubicBezTo>
                    <a:pt x="27" y="32"/>
                    <a:pt x="27" y="32"/>
                    <a:pt x="27" y="32"/>
                  </a:cubicBezTo>
                  <a:cubicBezTo>
                    <a:pt x="27" y="31"/>
                    <a:pt x="28" y="31"/>
                    <a:pt x="29" y="30"/>
                  </a:cubicBezTo>
                  <a:cubicBezTo>
                    <a:pt x="31" y="31"/>
                    <a:pt x="31" y="31"/>
                    <a:pt x="31" y="31"/>
                  </a:cubicBezTo>
                  <a:cubicBezTo>
                    <a:pt x="32" y="32"/>
                    <a:pt x="34" y="32"/>
                    <a:pt x="35" y="31"/>
                  </a:cubicBezTo>
                  <a:cubicBezTo>
                    <a:pt x="36" y="28"/>
                    <a:pt x="36" y="28"/>
                    <a:pt x="36" y="28"/>
                  </a:cubicBezTo>
                  <a:cubicBezTo>
                    <a:pt x="37" y="27"/>
                    <a:pt x="37" y="25"/>
                    <a:pt x="36" y="24"/>
                  </a:cubicBezTo>
                  <a:cubicBezTo>
                    <a:pt x="33" y="23"/>
                    <a:pt x="33" y="23"/>
                    <a:pt x="33" y="23"/>
                  </a:cubicBezTo>
                  <a:cubicBezTo>
                    <a:pt x="33" y="22"/>
                    <a:pt x="33" y="21"/>
                    <a:pt x="33" y="20"/>
                  </a:cubicBezTo>
                  <a:cubicBezTo>
                    <a:pt x="36" y="19"/>
                    <a:pt x="36" y="19"/>
                    <a:pt x="36" y="19"/>
                  </a:cubicBezTo>
                  <a:cubicBezTo>
                    <a:pt x="38" y="19"/>
                    <a:pt x="39" y="18"/>
                    <a:pt x="38" y="16"/>
                  </a:cubicBezTo>
                  <a:lnTo>
                    <a:pt x="38" y="13"/>
                  </a:lnTo>
                  <a:close/>
                  <a:moveTo>
                    <a:pt x="21" y="26"/>
                  </a:moveTo>
                  <a:cubicBezTo>
                    <a:pt x="17" y="27"/>
                    <a:pt x="13" y="25"/>
                    <a:pt x="12" y="21"/>
                  </a:cubicBezTo>
                  <a:cubicBezTo>
                    <a:pt x="11" y="17"/>
                    <a:pt x="13" y="13"/>
                    <a:pt x="17" y="12"/>
                  </a:cubicBezTo>
                  <a:cubicBezTo>
                    <a:pt x="21" y="11"/>
                    <a:pt x="25" y="14"/>
                    <a:pt x="26" y="18"/>
                  </a:cubicBezTo>
                  <a:cubicBezTo>
                    <a:pt x="27" y="21"/>
                    <a:pt x="25" y="25"/>
                    <a:pt x="21" y="2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/>
            </a:p>
          </p:txBody>
        </p:sp>
        <p:sp>
          <p:nvSpPr>
            <p:cNvPr id="231" name="Freeform 230"/>
            <p:cNvSpPr>
              <a:spLocks noEditPoints="1"/>
            </p:cNvSpPr>
            <p:nvPr/>
          </p:nvSpPr>
          <p:spPr bwMode="auto">
            <a:xfrm>
              <a:off x="794083" y="2637413"/>
              <a:ext cx="72482" cy="69261"/>
            </a:xfrm>
            <a:custGeom>
              <a:avLst/>
              <a:gdLst>
                <a:gd name="T0" fmla="*/ 20 w 21"/>
                <a:gd name="T1" fmla="*/ 7 h 20"/>
                <a:gd name="T2" fmla="*/ 18 w 21"/>
                <a:gd name="T3" fmla="*/ 6 h 20"/>
                <a:gd name="T4" fmla="*/ 17 w 21"/>
                <a:gd name="T5" fmla="*/ 6 h 20"/>
                <a:gd name="T6" fmla="*/ 16 w 21"/>
                <a:gd name="T7" fmla="*/ 5 h 20"/>
                <a:gd name="T8" fmla="*/ 17 w 21"/>
                <a:gd name="T9" fmla="*/ 4 h 20"/>
                <a:gd name="T10" fmla="*/ 16 w 21"/>
                <a:gd name="T11" fmla="*/ 2 h 20"/>
                <a:gd name="T12" fmla="*/ 15 w 21"/>
                <a:gd name="T13" fmla="*/ 1 h 20"/>
                <a:gd name="T14" fmla="*/ 13 w 21"/>
                <a:gd name="T15" fmla="*/ 1 h 20"/>
                <a:gd name="T16" fmla="*/ 12 w 21"/>
                <a:gd name="T17" fmla="*/ 3 h 20"/>
                <a:gd name="T18" fmla="*/ 10 w 21"/>
                <a:gd name="T19" fmla="*/ 2 h 20"/>
                <a:gd name="T20" fmla="*/ 10 w 21"/>
                <a:gd name="T21" fmla="*/ 1 h 20"/>
                <a:gd name="T22" fmla="*/ 8 w 21"/>
                <a:gd name="T23" fmla="*/ 0 h 20"/>
                <a:gd name="T24" fmla="*/ 7 w 21"/>
                <a:gd name="T25" fmla="*/ 0 h 20"/>
                <a:gd name="T26" fmla="*/ 6 w 21"/>
                <a:gd name="T27" fmla="*/ 2 h 20"/>
                <a:gd name="T28" fmla="*/ 6 w 21"/>
                <a:gd name="T29" fmla="*/ 3 h 20"/>
                <a:gd name="T30" fmla="*/ 5 w 21"/>
                <a:gd name="T31" fmla="*/ 4 h 20"/>
                <a:gd name="T32" fmla="*/ 4 w 21"/>
                <a:gd name="T33" fmla="*/ 4 h 20"/>
                <a:gd name="T34" fmla="*/ 2 w 21"/>
                <a:gd name="T35" fmla="*/ 4 h 20"/>
                <a:gd name="T36" fmla="*/ 1 w 21"/>
                <a:gd name="T37" fmla="*/ 5 h 20"/>
                <a:gd name="T38" fmla="*/ 1 w 21"/>
                <a:gd name="T39" fmla="*/ 7 h 20"/>
                <a:gd name="T40" fmla="*/ 2 w 21"/>
                <a:gd name="T41" fmla="*/ 8 h 20"/>
                <a:gd name="T42" fmla="*/ 2 w 21"/>
                <a:gd name="T43" fmla="*/ 10 h 20"/>
                <a:gd name="T44" fmla="*/ 1 w 21"/>
                <a:gd name="T45" fmla="*/ 10 h 20"/>
                <a:gd name="T46" fmla="*/ 0 w 21"/>
                <a:gd name="T47" fmla="*/ 12 h 20"/>
                <a:gd name="T48" fmla="*/ 0 w 21"/>
                <a:gd name="T49" fmla="*/ 13 h 20"/>
                <a:gd name="T50" fmla="*/ 2 w 21"/>
                <a:gd name="T51" fmla="*/ 14 h 20"/>
                <a:gd name="T52" fmla="*/ 3 w 21"/>
                <a:gd name="T53" fmla="*/ 14 h 20"/>
                <a:gd name="T54" fmla="*/ 4 w 21"/>
                <a:gd name="T55" fmla="*/ 15 h 20"/>
                <a:gd name="T56" fmla="*/ 4 w 21"/>
                <a:gd name="T57" fmla="*/ 17 h 20"/>
                <a:gd name="T58" fmla="*/ 4 w 21"/>
                <a:gd name="T59" fmla="*/ 19 h 20"/>
                <a:gd name="T60" fmla="*/ 5 w 21"/>
                <a:gd name="T61" fmla="*/ 19 h 20"/>
                <a:gd name="T62" fmla="*/ 7 w 21"/>
                <a:gd name="T63" fmla="*/ 19 h 20"/>
                <a:gd name="T64" fmla="*/ 8 w 21"/>
                <a:gd name="T65" fmla="*/ 18 h 20"/>
                <a:gd name="T66" fmla="*/ 10 w 21"/>
                <a:gd name="T67" fmla="*/ 18 h 20"/>
                <a:gd name="T68" fmla="*/ 10 w 21"/>
                <a:gd name="T69" fmla="*/ 19 h 20"/>
                <a:gd name="T70" fmla="*/ 12 w 21"/>
                <a:gd name="T71" fmla="*/ 20 h 20"/>
                <a:gd name="T72" fmla="*/ 13 w 21"/>
                <a:gd name="T73" fmla="*/ 20 h 20"/>
                <a:gd name="T74" fmla="*/ 14 w 21"/>
                <a:gd name="T75" fmla="*/ 18 h 20"/>
                <a:gd name="T76" fmla="*/ 14 w 21"/>
                <a:gd name="T77" fmla="*/ 17 h 20"/>
                <a:gd name="T78" fmla="*/ 15 w 21"/>
                <a:gd name="T79" fmla="*/ 16 h 20"/>
                <a:gd name="T80" fmla="*/ 17 w 21"/>
                <a:gd name="T81" fmla="*/ 17 h 20"/>
                <a:gd name="T82" fmla="*/ 19 w 21"/>
                <a:gd name="T83" fmla="*/ 16 h 20"/>
                <a:gd name="T84" fmla="*/ 19 w 21"/>
                <a:gd name="T85" fmla="*/ 15 h 20"/>
                <a:gd name="T86" fmla="*/ 19 w 21"/>
                <a:gd name="T87" fmla="*/ 13 h 20"/>
                <a:gd name="T88" fmla="*/ 18 w 21"/>
                <a:gd name="T89" fmla="*/ 12 h 20"/>
                <a:gd name="T90" fmla="*/ 18 w 21"/>
                <a:gd name="T91" fmla="*/ 10 h 20"/>
                <a:gd name="T92" fmla="*/ 19 w 21"/>
                <a:gd name="T93" fmla="*/ 10 h 20"/>
                <a:gd name="T94" fmla="*/ 20 w 21"/>
                <a:gd name="T95" fmla="*/ 8 h 20"/>
                <a:gd name="T96" fmla="*/ 20 w 21"/>
                <a:gd name="T97" fmla="*/ 7 h 20"/>
                <a:gd name="T98" fmla="*/ 11 w 21"/>
                <a:gd name="T99" fmla="*/ 14 h 20"/>
                <a:gd name="T100" fmla="*/ 6 w 21"/>
                <a:gd name="T101" fmla="*/ 11 h 20"/>
                <a:gd name="T102" fmla="*/ 9 w 21"/>
                <a:gd name="T103" fmla="*/ 6 h 20"/>
                <a:gd name="T104" fmla="*/ 14 w 21"/>
                <a:gd name="T105" fmla="*/ 9 h 20"/>
                <a:gd name="T106" fmla="*/ 11 w 21"/>
                <a:gd name="T107" fmla="*/ 14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21" h="20">
                  <a:moveTo>
                    <a:pt x="20" y="7"/>
                  </a:moveTo>
                  <a:cubicBezTo>
                    <a:pt x="20" y="6"/>
                    <a:pt x="19" y="6"/>
                    <a:pt x="18" y="6"/>
                  </a:cubicBezTo>
                  <a:cubicBezTo>
                    <a:pt x="17" y="6"/>
                    <a:pt x="17" y="6"/>
                    <a:pt x="17" y="6"/>
                  </a:cubicBezTo>
                  <a:cubicBezTo>
                    <a:pt x="16" y="6"/>
                    <a:pt x="16" y="5"/>
                    <a:pt x="16" y="5"/>
                  </a:cubicBezTo>
                  <a:cubicBezTo>
                    <a:pt x="17" y="4"/>
                    <a:pt x="17" y="4"/>
                    <a:pt x="17" y="4"/>
                  </a:cubicBezTo>
                  <a:cubicBezTo>
                    <a:pt x="17" y="3"/>
                    <a:pt x="17" y="2"/>
                    <a:pt x="16" y="2"/>
                  </a:cubicBezTo>
                  <a:cubicBezTo>
                    <a:pt x="15" y="1"/>
                    <a:pt x="15" y="1"/>
                    <a:pt x="15" y="1"/>
                  </a:cubicBezTo>
                  <a:cubicBezTo>
                    <a:pt x="14" y="0"/>
                    <a:pt x="13" y="1"/>
                    <a:pt x="13" y="1"/>
                  </a:cubicBezTo>
                  <a:cubicBezTo>
                    <a:pt x="12" y="3"/>
                    <a:pt x="12" y="3"/>
                    <a:pt x="12" y="3"/>
                  </a:cubicBezTo>
                  <a:cubicBezTo>
                    <a:pt x="11" y="2"/>
                    <a:pt x="11" y="2"/>
                    <a:pt x="10" y="2"/>
                  </a:cubicBezTo>
                  <a:cubicBezTo>
                    <a:pt x="10" y="1"/>
                    <a:pt x="10" y="1"/>
                    <a:pt x="10" y="1"/>
                  </a:cubicBezTo>
                  <a:cubicBezTo>
                    <a:pt x="10" y="0"/>
                    <a:pt x="9" y="0"/>
                    <a:pt x="8" y="0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6" y="0"/>
                    <a:pt x="6" y="1"/>
                    <a:pt x="6" y="2"/>
                  </a:cubicBezTo>
                  <a:cubicBezTo>
                    <a:pt x="6" y="3"/>
                    <a:pt x="6" y="3"/>
                    <a:pt x="6" y="3"/>
                  </a:cubicBezTo>
                  <a:cubicBezTo>
                    <a:pt x="6" y="4"/>
                    <a:pt x="5" y="4"/>
                    <a:pt x="5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3" y="3"/>
                    <a:pt x="2" y="3"/>
                    <a:pt x="2" y="4"/>
                  </a:cubicBezTo>
                  <a:cubicBezTo>
                    <a:pt x="1" y="5"/>
                    <a:pt x="1" y="5"/>
                    <a:pt x="1" y="5"/>
                  </a:cubicBezTo>
                  <a:cubicBezTo>
                    <a:pt x="0" y="6"/>
                    <a:pt x="1" y="7"/>
                    <a:pt x="1" y="7"/>
                  </a:cubicBezTo>
                  <a:cubicBezTo>
                    <a:pt x="2" y="8"/>
                    <a:pt x="2" y="8"/>
                    <a:pt x="2" y="8"/>
                  </a:cubicBezTo>
                  <a:cubicBezTo>
                    <a:pt x="2" y="9"/>
                    <a:pt x="2" y="9"/>
                    <a:pt x="2" y="10"/>
                  </a:cubicBezTo>
                  <a:cubicBezTo>
                    <a:pt x="1" y="10"/>
                    <a:pt x="1" y="10"/>
                    <a:pt x="1" y="10"/>
                  </a:cubicBezTo>
                  <a:cubicBezTo>
                    <a:pt x="0" y="10"/>
                    <a:pt x="0" y="11"/>
                    <a:pt x="0" y="12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14"/>
                    <a:pt x="1" y="15"/>
                    <a:pt x="2" y="14"/>
                  </a:cubicBezTo>
                  <a:cubicBezTo>
                    <a:pt x="3" y="14"/>
                    <a:pt x="3" y="14"/>
                    <a:pt x="3" y="14"/>
                  </a:cubicBezTo>
                  <a:cubicBezTo>
                    <a:pt x="3" y="15"/>
                    <a:pt x="4" y="15"/>
                    <a:pt x="4" y="15"/>
                  </a:cubicBezTo>
                  <a:cubicBezTo>
                    <a:pt x="4" y="17"/>
                    <a:pt x="4" y="17"/>
                    <a:pt x="4" y="17"/>
                  </a:cubicBezTo>
                  <a:cubicBezTo>
                    <a:pt x="3" y="17"/>
                    <a:pt x="3" y="18"/>
                    <a:pt x="4" y="19"/>
                  </a:cubicBezTo>
                  <a:cubicBezTo>
                    <a:pt x="5" y="19"/>
                    <a:pt x="5" y="19"/>
                    <a:pt x="5" y="19"/>
                  </a:cubicBezTo>
                  <a:cubicBezTo>
                    <a:pt x="6" y="20"/>
                    <a:pt x="7" y="20"/>
                    <a:pt x="7" y="19"/>
                  </a:cubicBezTo>
                  <a:cubicBezTo>
                    <a:pt x="8" y="18"/>
                    <a:pt x="8" y="18"/>
                    <a:pt x="8" y="18"/>
                  </a:cubicBezTo>
                  <a:cubicBezTo>
                    <a:pt x="9" y="18"/>
                    <a:pt x="9" y="18"/>
                    <a:pt x="10" y="18"/>
                  </a:cubicBezTo>
                  <a:cubicBezTo>
                    <a:pt x="10" y="19"/>
                    <a:pt x="10" y="19"/>
                    <a:pt x="10" y="19"/>
                  </a:cubicBezTo>
                  <a:cubicBezTo>
                    <a:pt x="10" y="20"/>
                    <a:pt x="11" y="20"/>
                    <a:pt x="12" y="20"/>
                  </a:cubicBezTo>
                  <a:cubicBezTo>
                    <a:pt x="13" y="20"/>
                    <a:pt x="13" y="20"/>
                    <a:pt x="13" y="20"/>
                  </a:cubicBezTo>
                  <a:cubicBezTo>
                    <a:pt x="14" y="20"/>
                    <a:pt x="15" y="19"/>
                    <a:pt x="14" y="18"/>
                  </a:cubicBezTo>
                  <a:cubicBezTo>
                    <a:pt x="14" y="17"/>
                    <a:pt x="14" y="17"/>
                    <a:pt x="14" y="17"/>
                  </a:cubicBezTo>
                  <a:cubicBezTo>
                    <a:pt x="15" y="16"/>
                    <a:pt x="15" y="16"/>
                    <a:pt x="15" y="16"/>
                  </a:cubicBezTo>
                  <a:cubicBezTo>
                    <a:pt x="17" y="17"/>
                    <a:pt x="17" y="17"/>
                    <a:pt x="17" y="17"/>
                  </a:cubicBezTo>
                  <a:cubicBezTo>
                    <a:pt x="17" y="17"/>
                    <a:pt x="18" y="17"/>
                    <a:pt x="19" y="16"/>
                  </a:cubicBezTo>
                  <a:cubicBezTo>
                    <a:pt x="19" y="15"/>
                    <a:pt x="19" y="15"/>
                    <a:pt x="19" y="15"/>
                  </a:cubicBezTo>
                  <a:cubicBezTo>
                    <a:pt x="20" y="14"/>
                    <a:pt x="20" y="13"/>
                    <a:pt x="19" y="13"/>
                  </a:cubicBezTo>
                  <a:cubicBezTo>
                    <a:pt x="18" y="12"/>
                    <a:pt x="18" y="12"/>
                    <a:pt x="18" y="12"/>
                  </a:cubicBezTo>
                  <a:cubicBezTo>
                    <a:pt x="18" y="11"/>
                    <a:pt x="18" y="11"/>
                    <a:pt x="18" y="10"/>
                  </a:cubicBezTo>
                  <a:cubicBezTo>
                    <a:pt x="19" y="10"/>
                    <a:pt x="19" y="10"/>
                    <a:pt x="19" y="10"/>
                  </a:cubicBezTo>
                  <a:cubicBezTo>
                    <a:pt x="20" y="10"/>
                    <a:pt x="21" y="9"/>
                    <a:pt x="20" y="8"/>
                  </a:cubicBezTo>
                  <a:lnTo>
                    <a:pt x="20" y="7"/>
                  </a:lnTo>
                  <a:close/>
                  <a:moveTo>
                    <a:pt x="11" y="14"/>
                  </a:moveTo>
                  <a:cubicBezTo>
                    <a:pt x="9" y="14"/>
                    <a:pt x="7" y="13"/>
                    <a:pt x="6" y="11"/>
                  </a:cubicBezTo>
                  <a:cubicBezTo>
                    <a:pt x="6" y="9"/>
                    <a:pt x="7" y="7"/>
                    <a:pt x="9" y="6"/>
                  </a:cubicBezTo>
                  <a:cubicBezTo>
                    <a:pt x="11" y="6"/>
                    <a:pt x="13" y="7"/>
                    <a:pt x="14" y="9"/>
                  </a:cubicBezTo>
                  <a:cubicBezTo>
                    <a:pt x="14" y="11"/>
                    <a:pt x="13" y="13"/>
                    <a:pt x="11" y="1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/>
            </a:p>
          </p:txBody>
        </p:sp>
        <p:sp>
          <p:nvSpPr>
            <p:cNvPr id="232" name="Freeform 231"/>
            <p:cNvSpPr/>
            <p:nvPr/>
          </p:nvSpPr>
          <p:spPr bwMode="auto">
            <a:xfrm>
              <a:off x="1570449" y="3078750"/>
              <a:ext cx="117581" cy="119193"/>
            </a:xfrm>
            <a:custGeom>
              <a:avLst/>
              <a:gdLst>
                <a:gd name="T0" fmla="*/ 0 w 73"/>
                <a:gd name="T1" fmla="*/ 28 h 74"/>
                <a:gd name="T2" fmla="*/ 2 w 73"/>
                <a:gd name="T3" fmla="*/ 56 h 74"/>
                <a:gd name="T4" fmla="*/ 26 w 73"/>
                <a:gd name="T5" fmla="*/ 74 h 74"/>
                <a:gd name="T6" fmla="*/ 54 w 73"/>
                <a:gd name="T7" fmla="*/ 72 h 74"/>
                <a:gd name="T8" fmla="*/ 73 w 73"/>
                <a:gd name="T9" fmla="*/ 48 h 74"/>
                <a:gd name="T10" fmla="*/ 69 w 73"/>
                <a:gd name="T11" fmla="*/ 20 h 74"/>
                <a:gd name="T12" fmla="*/ 45 w 73"/>
                <a:gd name="T13" fmla="*/ 0 h 74"/>
                <a:gd name="T14" fmla="*/ 17 w 73"/>
                <a:gd name="T15" fmla="*/ 5 h 74"/>
                <a:gd name="T16" fmla="*/ 0 w 73"/>
                <a:gd name="T17" fmla="*/ 28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3" h="74">
                  <a:moveTo>
                    <a:pt x="0" y="28"/>
                  </a:moveTo>
                  <a:lnTo>
                    <a:pt x="2" y="56"/>
                  </a:lnTo>
                  <a:lnTo>
                    <a:pt x="26" y="74"/>
                  </a:lnTo>
                  <a:lnTo>
                    <a:pt x="54" y="72"/>
                  </a:lnTo>
                  <a:lnTo>
                    <a:pt x="73" y="48"/>
                  </a:lnTo>
                  <a:lnTo>
                    <a:pt x="69" y="20"/>
                  </a:lnTo>
                  <a:lnTo>
                    <a:pt x="45" y="0"/>
                  </a:lnTo>
                  <a:lnTo>
                    <a:pt x="17" y="5"/>
                  </a:lnTo>
                  <a:lnTo>
                    <a:pt x="0" y="28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/>
            </a:p>
          </p:txBody>
        </p:sp>
        <p:sp>
          <p:nvSpPr>
            <p:cNvPr id="233" name="Freeform 232"/>
            <p:cNvSpPr/>
            <p:nvPr/>
          </p:nvSpPr>
          <p:spPr bwMode="auto">
            <a:xfrm>
              <a:off x="1364276" y="2922509"/>
              <a:ext cx="344694" cy="309257"/>
            </a:xfrm>
            <a:custGeom>
              <a:avLst/>
              <a:gdLst>
                <a:gd name="T0" fmla="*/ 46 w 99"/>
                <a:gd name="T1" fmla="*/ 84 h 89"/>
                <a:gd name="T2" fmla="*/ 69 w 99"/>
                <a:gd name="T3" fmla="*/ 89 h 89"/>
                <a:gd name="T4" fmla="*/ 70 w 99"/>
                <a:gd name="T5" fmla="*/ 87 h 89"/>
                <a:gd name="T6" fmla="*/ 54 w 99"/>
                <a:gd name="T7" fmla="*/ 75 h 89"/>
                <a:gd name="T8" fmla="*/ 52 w 99"/>
                <a:gd name="T9" fmla="*/ 56 h 89"/>
                <a:gd name="T10" fmla="*/ 56 w 99"/>
                <a:gd name="T11" fmla="*/ 50 h 89"/>
                <a:gd name="T12" fmla="*/ 59 w 99"/>
                <a:gd name="T13" fmla="*/ 46 h 89"/>
                <a:gd name="T14" fmla="*/ 63 w 99"/>
                <a:gd name="T15" fmla="*/ 41 h 89"/>
                <a:gd name="T16" fmla="*/ 82 w 99"/>
                <a:gd name="T17" fmla="*/ 39 h 89"/>
                <a:gd name="T18" fmla="*/ 98 w 99"/>
                <a:gd name="T19" fmla="*/ 51 h 89"/>
                <a:gd name="T20" fmla="*/ 99 w 99"/>
                <a:gd name="T21" fmla="*/ 49 h 89"/>
                <a:gd name="T22" fmla="*/ 89 w 99"/>
                <a:gd name="T23" fmla="*/ 29 h 89"/>
                <a:gd name="T24" fmla="*/ 44 w 99"/>
                <a:gd name="T25" fmla="*/ 20 h 89"/>
                <a:gd name="T26" fmla="*/ 20 w 99"/>
                <a:gd name="T27" fmla="*/ 2 h 89"/>
                <a:gd name="T28" fmla="*/ 12 w 99"/>
                <a:gd name="T29" fmla="*/ 4 h 89"/>
                <a:gd name="T30" fmla="*/ 2 w 99"/>
                <a:gd name="T31" fmla="*/ 16 h 89"/>
                <a:gd name="T32" fmla="*/ 3 w 99"/>
                <a:gd name="T33" fmla="*/ 24 h 89"/>
                <a:gd name="T34" fmla="*/ 27 w 99"/>
                <a:gd name="T35" fmla="*/ 42 h 89"/>
                <a:gd name="T36" fmla="*/ 46 w 99"/>
                <a:gd name="T37" fmla="*/ 84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99" h="89">
                  <a:moveTo>
                    <a:pt x="46" y="84"/>
                  </a:moveTo>
                  <a:cubicBezTo>
                    <a:pt x="69" y="89"/>
                    <a:pt x="69" y="89"/>
                    <a:pt x="69" y="89"/>
                  </a:cubicBezTo>
                  <a:cubicBezTo>
                    <a:pt x="70" y="87"/>
                    <a:pt x="70" y="87"/>
                    <a:pt x="70" y="87"/>
                  </a:cubicBezTo>
                  <a:cubicBezTo>
                    <a:pt x="54" y="75"/>
                    <a:pt x="54" y="75"/>
                    <a:pt x="54" y="75"/>
                  </a:cubicBezTo>
                  <a:cubicBezTo>
                    <a:pt x="52" y="56"/>
                    <a:pt x="52" y="56"/>
                    <a:pt x="52" y="56"/>
                  </a:cubicBezTo>
                  <a:cubicBezTo>
                    <a:pt x="56" y="50"/>
                    <a:pt x="56" y="50"/>
                    <a:pt x="56" y="50"/>
                  </a:cubicBezTo>
                  <a:cubicBezTo>
                    <a:pt x="59" y="46"/>
                    <a:pt x="59" y="46"/>
                    <a:pt x="59" y="46"/>
                  </a:cubicBezTo>
                  <a:cubicBezTo>
                    <a:pt x="63" y="41"/>
                    <a:pt x="63" y="41"/>
                    <a:pt x="63" y="41"/>
                  </a:cubicBezTo>
                  <a:cubicBezTo>
                    <a:pt x="82" y="39"/>
                    <a:pt x="82" y="39"/>
                    <a:pt x="82" y="39"/>
                  </a:cubicBezTo>
                  <a:cubicBezTo>
                    <a:pt x="98" y="51"/>
                    <a:pt x="98" y="51"/>
                    <a:pt x="98" y="51"/>
                  </a:cubicBezTo>
                  <a:cubicBezTo>
                    <a:pt x="99" y="49"/>
                    <a:pt x="99" y="49"/>
                    <a:pt x="99" y="49"/>
                  </a:cubicBezTo>
                  <a:cubicBezTo>
                    <a:pt x="89" y="29"/>
                    <a:pt x="89" y="29"/>
                    <a:pt x="89" y="29"/>
                  </a:cubicBezTo>
                  <a:cubicBezTo>
                    <a:pt x="89" y="29"/>
                    <a:pt x="73" y="3"/>
                    <a:pt x="44" y="20"/>
                  </a:cubicBezTo>
                  <a:cubicBezTo>
                    <a:pt x="20" y="2"/>
                    <a:pt x="20" y="2"/>
                    <a:pt x="20" y="2"/>
                  </a:cubicBezTo>
                  <a:cubicBezTo>
                    <a:pt x="18" y="0"/>
                    <a:pt x="14" y="1"/>
                    <a:pt x="12" y="4"/>
                  </a:cubicBezTo>
                  <a:cubicBezTo>
                    <a:pt x="2" y="16"/>
                    <a:pt x="2" y="16"/>
                    <a:pt x="2" y="16"/>
                  </a:cubicBezTo>
                  <a:cubicBezTo>
                    <a:pt x="0" y="18"/>
                    <a:pt x="1" y="22"/>
                    <a:pt x="3" y="24"/>
                  </a:cubicBezTo>
                  <a:cubicBezTo>
                    <a:pt x="27" y="42"/>
                    <a:pt x="27" y="42"/>
                    <a:pt x="27" y="42"/>
                  </a:cubicBezTo>
                  <a:cubicBezTo>
                    <a:pt x="18" y="75"/>
                    <a:pt x="46" y="84"/>
                    <a:pt x="46" y="8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/>
            </a:p>
          </p:txBody>
        </p:sp>
        <p:sp>
          <p:nvSpPr>
            <p:cNvPr id="234" name="Freeform 233"/>
            <p:cNvSpPr/>
            <p:nvPr/>
          </p:nvSpPr>
          <p:spPr bwMode="auto">
            <a:xfrm>
              <a:off x="4076723" y="2006012"/>
              <a:ext cx="119193" cy="119193"/>
            </a:xfrm>
            <a:custGeom>
              <a:avLst/>
              <a:gdLst>
                <a:gd name="T0" fmla="*/ 0 w 74"/>
                <a:gd name="T1" fmla="*/ 28 h 74"/>
                <a:gd name="T2" fmla="*/ 5 w 74"/>
                <a:gd name="T3" fmla="*/ 56 h 74"/>
                <a:gd name="T4" fmla="*/ 26 w 74"/>
                <a:gd name="T5" fmla="*/ 74 h 74"/>
                <a:gd name="T6" fmla="*/ 56 w 74"/>
                <a:gd name="T7" fmla="*/ 71 h 74"/>
                <a:gd name="T8" fmla="*/ 74 w 74"/>
                <a:gd name="T9" fmla="*/ 48 h 74"/>
                <a:gd name="T10" fmla="*/ 69 w 74"/>
                <a:gd name="T11" fmla="*/ 20 h 74"/>
                <a:gd name="T12" fmla="*/ 46 w 74"/>
                <a:gd name="T13" fmla="*/ 0 h 74"/>
                <a:gd name="T14" fmla="*/ 17 w 74"/>
                <a:gd name="T15" fmla="*/ 4 h 74"/>
                <a:gd name="T16" fmla="*/ 0 w 74"/>
                <a:gd name="T17" fmla="*/ 28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4" h="74">
                  <a:moveTo>
                    <a:pt x="0" y="28"/>
                  </a:moveTo>
                  <a:lnTo>
                    <a:pt x="5" y="56"/>
                  </a:lnTo>
                  <a:lnTo>
                    <a:pt x="26" y="74"/>
                  </a:lnTo>
                  <a:lnTo>
                    <a:pt x="56" y="71"/>
                  </a:lnTo>
                  <a:lnTo>
                    <a:pt x="74" y="48"/>
                  </a:lnTo>
                  <a:lnTo>
                    <a:pt x="69" y="20"/>
                  </a:lnTo>
                  <a:lnTo>
                    <a:pt x="46" y="0"/>
                  </a:lnTo>
                  <a:lnTo>
                    <a:pt x="17" y="4"/>
                  </a:lnTo>
                  <a:lnTo>
                    <a:pt x="0" y="28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/>
            </a:p>
          </p:txBody>
        </p:sp>
        <p:sp>
          <p:nvSpPr>
            <p:cNvPr id="235" name="Freeform 234"/>
            <p:cNvSpPr/>
            <p:nvPr/>
          </p:nvSpPr>
          <p:spPr bwMode="auto">
            <a:xfrm>
              <a:off x="3875383" y="1849772"/>
              <a:ext cx="344694" cy="309257"/>
            </a:xfrm>
            <a:custGeom>
              <a:avLst/>
              <a:gdLst>
                <a:gd name="T0" fmla="*/ 46 w 99"/>
                <a:gd name="T1" fmla="*/ 84 h 89"/>
                <a:gd name="T2" fmla="*/ 68 w 99"/>
                <a:gd name="T3" fmla="*/ 89 h 89"/>
                <a:gd name="T4" fmla="*/ 69 w 99"/>
                <a:gd name="T5" fmla="*/ 87 h 89"/>
                <a:gd name="T6" fmla="*/ 53 w 99"/>
                <a:gd name="T7" fmla="*/ 75 h 89"/>
                <a:gd name="T8" fmla="*/ 51 w 99"/>
                <a:gd name="T9" fmla="*/ 56 h 89"/>
                <a:gd name="T10" fmla="*/ 55 w 99"/>
                <a:gd name="T11" fmla="*/ 50 h 89"/>
                <a:gd name="T12" fmla="*/ 58 w 99"/>
                <a:gd name="T13" fmla="*/ 46 h 89"/>
                <a:gd name="T14" fmla="*/ 62 w 99"/>
                <a:gd name="T15" fmla="*/ 41 h 89"/>
                <a:gd name="T16" fmla="*/ 81 w 99"/>
                <a:gd name="T17" fmla="*/ 39 h 89"/>
                <a:gd name="T18" fmla="*/ 97 w 99"/>
                <a:gd name="T19" fmla="*/ 51 h 89"/>
                <a:gd name="T20" fmla="*/ 99 w 99"/>
                <a:gd name="T21" fmla="*/ 49 h 89"/>
                <a:gd name="T22" fmla="*/ 88 w 99"/>
                <a:gd name="T23" fmla="*/ 29 h 89"/>
                <a:gd name="T24" fmla="*/ 43 w 99"/>
                <a:gd name="T25" fmla="*/ 20 h 89"/>
                <a:gd name="T26" fmla="*/ 19 w 99"/>
                <a:gd name="T27" fmla="*/ 2 h 89"/>
                <a:gd name="T28" fmla="*/ 11 w 99"/>
                <a:gd name="T29" fmla="*/ 3 h 89"/>
                <a:gd name="T30" fmla="*/ 2 w 99"/>
                <a:gd name="T31" fmla="*/ 16 h 89"/>
                <a:gd name="T32" fmla="*/ 3 w 99"/>
                <a:gd name="T33" fmla="*/ 24 h 89"/>
                <a:gd name="T34" fmla="*/ 26 w 99"/>
                <a:gd name="T35" fmla="*/ 42 h 89"/>
                <a:gd name="T36" fmla="*/ 46 w 99"/>
                <a:gd name="T37" fmla="*/ 84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99" h="89">
                  <a:moveTo>
                    <a:pt x="46" y="84"/>
                  </a:moveTo>
                  <a:cubicBezTo>
                    <a:pt x="68" y="89"/>
                    <a:pt x="68" y="89"/>
                    <a:pt x="68" y="89"/>
                  </a:cubicBezTo>
                  <a:cubicBezTo>
                    <a:pt x="69" y="87"/>
                    <a:pt x="69" y="87"/>
                    <a:pt x="69" y="87"/>
                  </a:cubicBezTo>
                  <a:cubicBezTo>
                    <a:pt x="53" y="75"/>
                    <a:pt x="53" y="75"/>
                    <a:pt x="53" y="75"/>
                  </a:cubicBezTo>
                  <a:cubicBezTo>
                    <a:pt x="51" y="56"/>
                    <a:pt x="51" y="56"/>
                    <a:pt x="51" y="56"/>
                  </a:cubicBezTo>
                  <a:cubicBezTo>
                    <a:pt x="55" y="50"/>
                    <a:pt x="55" y="50"/>
                    <a:pt x="55" y="50"/>
                  </a:cubicBezTo>
                  <a:cubicBezTo>
                    <a:pt x="58" y="46"/>
                    <a:pt x="58" y="46"/>
                    <a:pt x="58" y="46"/>
                  </a:cubicBezTo>
                  <a:cubicBezTo>
                    <a:pt x="62" y="41"/>
                    <a:pt x="62" y="41"/>
                    <a:pt x="62" y="41"/>
                  </a:cubicBezTo>
                  <a:cubicBezTo>
                    <a:pt x="81" y="39"/>
                    <a:pt x="81" y="39"/>
                    <a:pt x="81" y="39"/>
                  </a:cubicBezTo>
                  <a:cubicBezTo>
                    <a:pt x="97" y="51"/>
                    <a:pt x="97" y="51"/>
                    <a:pt x="97" y="51"/>
                  </a:cubicBezTo>
                  <a:cubicBezTo>
                    <a:pt x="99" y="49"/>
                    <a:pt x="99" y="49"/>
                    <a:pt x="99" y="49"/>
                  </a:cubicBezTo>
                  <a:cubicBezTo>
                    <a:pt x="88" y="29"/>
                    <a:pt x="88" y="29"/>
                    <a:pt x="88" y="29"/>
                  </a:cubicBezTo>
                  <a:cubicBezTo>
                    <a:pt x="88" y="29"/>
                    <a:pt x="73" y="3"/>
                    <a:pt x="43" y="20"/>
                  </a:cubicBezTo>
                  <a:cubicBezTo>
                    <a:pt x="19" y="2"/>
                    <a:pt x="19" y="2"/>
                    <a:pt x="19" y="2"/>
                  </a:cubicBezTo>
                  <a:cubicBezTo>
                    <a:pt x="17" y="0"/>
                    <a:pt x="13" y="1"/>
                    <a:pt x="11" y="3"/>
                  </a:cubicBezTo>
                  <a:cubicBezTo>
                    <a:pt x="2" y="16"/>
                    <a:pt x="2" y="16"/>
                    <a:pt x="2" y="16"/>
                  </a:cubicBezTo>
                  <a:cubicBezTo>
                    <a:pt x="0" y="18"/>
                    <a:pt x="0" y="22"/>
                    <a:pt x="3" y="24"/>
                  </a:cubicBezTo>
                  <a:cubicBezTo>
                    <a:pt x="26" y="42"/>
                    <a:pt x="26" y="42"/>
                    <a:pt x="26" y="42"/>
                  </a:cubicBezTo>
                  <a:cubicBezTo>
                    <a:pt x="17" y="75"/>
                    <a:pt x="46" y="84"/>
                    <a:pt x="46" y="8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/>
            </a:p>
          </p:txBody>
        </p:sp>
        <p:sp>
          <p:nvSpPr>
            <p:cNvPr id="236" name="Freeform 235"/>
            <p:cNvSpPr>
              <a:spLocks noEditPoints="1"/>
            </p:cNvSpPr>
            <p:nvPr/>
          </p:nvSpPr>
          <p:spPr bwMode="auto">
            <a:xfrm>
              <a:off x="3582233" y="3489481"/>
              <a:ext cx="239997" cy="241608"/>
            </a:xfrm>
            <a:custGeom>
              <a:avLst/>
              <a:gdLst>
                <a:gd name="T0" fmla="*/ 2 w 69"/>
                <a:gd name="T1" fmla="*/ 30 h 69"/>
                <a:gd name="T2" fmla="*/ 67 w 69"/>
                <a:gd name="T3" fmla="*/ 39 h 69"/>
                <a:gd name="T4" fmla="*/ 53 w 69"/>
                <a:gd name="T5" fmla="*/ 55 h 69"/>
                <a:gd name="T6" fmla="*/ 47 w 69"/>
                <a:gd name="T7" fmla="*/ 52 h 69"/>
                <a:gd name="T8" fmla="*/ 49 w 69"/>
                <a:gd name="T9" fmla="*/ 58 h 69"/>
                <a:gd name="T10" fmla="*/ 42 w 69"/>
                <a:gd name="T11" fmla="*/ 58 h 69"/>
                <a:gd name="T12" fmla="*/ 39 w 69"/>
                <a:gd name="T13" fmla="*/ 58 h 69"/>
                <a:gd name="T14" fmla="*/ 33 w 69"/>
                <a:gd name="T15" fmla="*/ 62 h 69"/>
                <a:gd name="T16" fmla="*/ 31 w 69"/>
                <a:gd name="T17" fmla="*/ 56 h 69"/>
                <a:gd name="T18" fmla="*/ 28 w 69"/>
                <a:gd name="T19" fmla="*/ 61 h 69"/>
                <a:gd name="T20" fmla="*/ 23 w 69"/>
                <a:gd name="T21" fmla="*/ 56 h 69"/>
                <a:gd name="T22" fmla="*/ 21 w 69"/>
                <a:gd name="T23" fmla="*/ 55 h 69"/>
                <a:gd name="T24" fmla="*/ 14 w 69"/>
                <a:gd name="T25" fmla="*/ 53 h 69"/>
                <a:gd name="T26" fmla="*/ 17 w 69"/>
                <a:gd name="T27" fmla="*/ 47 h 69"/>
                <a:gd name="T28" fmla="*/ 11 w 69"/>
                <a:gd name="T29" fmla="*/ 49 h 69"/>
                <a:gd name="T30" fmla="*/ 11 w 69"/>
                <a:gd name="T31" fmla="*/ 42 h 69"/>
                <a:gd name="T32" fmla="*/ 11 w 69"/>
                <a:gd name="T33" fmla="*/ 39 h 69"/>
                <a:gd name="T34" fmla="*/ 7 w 69"/>
                <a:gd name="T35" fmla="*/ 33 h 69"/>
                <a:gd name="T36" fmla="*/ 13 w 69"/>
                <a:gd name="T37" fmla="*/ 31 h 69"/>
                <a:gd name="T38" fmla="*/ 8 w 69"/>
                <a:gd name="T39" fmla="*/ 28 h 69"/>
                <a:gd name="T40" fmla="*/ 13 w 69"/>
                <a:gd name="T41" fmla="*/ 24 h 69"/>
                <a:gd name="T42" fmla="*/ 14 w 69"/>
                <a:gd name="T43" fmla="*/ 21 h 69"/>
                <a:gd name="T44" fmla="*/ 16 w 69"/>
                <a:gd name="T45" fmla="*/ 14 h 69"/>
                <a:gd name="T46" fmla="*/ 22 w 69"/>
                <a:gd name="T47" fmla="*/ 17 h 69"/>
                <a:gd name="T48" fmla="*/ 20 w 69"/>
                <a:gd name="T49" fmla="*/ 11 h 69"/>
                <a:gd name="T50" fmla="*/ 27 w 69"/>
                <a:gd name="T51" fmla="*/ 12 h 69"/>
                <a:gd name="T52" fmla="*/ 30 w 69"/>
                <a:gd name="T53" fmla="*/ 11 h 69"/>
                <a:gd name="T54" fmla="*/ 36 w 69"/>
                <a:gd name="T55" fmla="*/ 7 h 69"/>
                <a:gd name="T56" fmla="*/ 38 w 69"/>
                <a:gd name="T57" fmla="*/ 13 h 69"/>
                <a:gd name="T58" fmla="*/ 41 w 69"/>
                <a:gd name="T59" fmla="*/ 8 h 69"/>
                <a:gd name="T60" fmla="*/ 46 w 69"/>
                <a:gd name="T61" fmla="*/ 13 h 69"/>
                <a:gd name="T62" fmla="*/ 48 w 69"/>
                <a:gd name="T63" fmla="*/ 15 h 69"/>
                <a:gd name="T64" fmla="*/ 55 w 69"/>
                <a:gd name="T65" fmla="*/ 16 h 69"/>
                <a:gd name="T66" fmla="*/ 52 w 69"/>
                <a:gd name="T67" fmla="*/ 22 h 69"/>
                <a:gd name="T68" fmla="*/ 58 w 69"/>
                <a:gd name="T69" fmla="*/ 20 h 69"/>
                <a:gd name="T70" fmla="*/ 58 w 69"/>
                <a:gd name="T71" fmla="*/ 27 h 69"/>
                <a:gd name="T72" fmla="*/ 58 w 69"/>
                <a:gd name="T73" fmla="*/ 30 h 69"/>
                <a:gd name="T74" fmla="*/ 62 w 69"/>
                <a:gd name="T75" fmla="*/ 36 h 69"/>
                <a:gd name="T76" fmla="*/ 56 w 69"/>
                <a:gd name="T77" fmla="*/ 38 h 69"/>
                <a:gd name="T78" fmla="*/ 61 w 69"/>
                <a:gd name="T79" fmla="*/ 41 h 69"/>
                <a:gd name="T80" fmla="*/ 56 w 69"/>
                <a:gd name="T81" fmla="*/ 46 h 69"/>
                <a:gd name="T82" fmla="*/ 54 w 69"/>
                <a:gd name="T83" fmla="*/ 48 h 69"/>
                <a:gd name="T84" fmla="*/ 53 w 69"/>
                <a:gd name="T85" fmla="*/ 55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69" h="69">
                  <a:moveTo>
                    <a:pt x="39" y="2"/>
                  </a:moveTo>
                  <a:cubicBezTo>
                    <a:pt x="21" y="0"/>
                    <a:pt x="5" y="12"/>
                    <a:pt x="2" y="30"/>
                  </a:cubicBezTo>
                  <a:cubicBezTo>
                    <a:pt x="0" y="48"/>
                    <a:pt x="12" y="64"/>
                    <a:pt x="30" y="67"/>
                  </a:cubicBezTo>
                  <a:cubicBezTo>
                    <a:pt x="47" y="69"/>
                    <a:pt x="64" y="57"/>
                    <a:pt x="67" y="39"/>
                  </a:cubicBezTo>
                  <a:cubicBezTo>
                    <a:pt x="69" y="22"/>
                    <a:pt x="57" y="5"/>
                    <a:pt x="39" y="2"/>
                  </a:cubicBezTo>
                  <a:close/>
                  <a:moveTo>
                    <a:pt x="53" y="55"/>
                  </a:moveTo>
                  <a:cubicBezTo>
                    <a:pt x="50" y="52"/>
                    <a:pt x="50" y="52"/>
                    <a:pt x="50" y="52"/>
                  </a:cubicBezTo>
                  <a:cubicBezTo>
                    <a:pt x="50" y="51"/>
                    <a:pt x="48" y="51"/>
                    <a:pt x="47" y="52"/>
                  </a:cubicBezTo>
                  <a:cubicBezTo>
                    <a:pt x="46" y="52"/>
                    <a:pt x="46" y="54"/>
                    <a:pt x="47" y="55"/>
                  </a:cubicBezTo>
                  <a:cubicBezTo>
                    <a:pt x="49" y="58"/>
                    <a:pt x="49" y="58"/>
                    <a:pt x="49" y="58"/>
                  </a:cubicBezTo>
                  <a:cubicBezTo>
                    <a:pt x="47" y="59"/>
                    <a:pt x="45" y="60"/>
                    <a:pt x="43" y="61"/>
                  </a:cubicBezTo>
                  <a:cubicBezTo>
                    <a:pt x="42" y="58"/>
                    <a:pt x="42" y="58"/>
                    <a:pt x="42" y="58"/>
                  </a:cubicBezTo>
                  <a:cubicBezTo>
                    <a:pt x="42" y="57"/>
                    <a:pt x="41" y="56"/>
                    <a:pt x="40" y="57"/>
                  </a:cubicBezTo>
                  <a:cubicBezTo>
                    <a:pt x="39" y="57"/>
                    <a:pt x="39" y="58"/>
                    <a:pt x="39" y="58"/>
                  </a:cubicBezTo>
                  <a:cubicBezTo>
                    <a:pt x="40" y="62"/>
                    <a:pt x="40" y="62"/>
                    <a:pt x="40" y="62"/>
                  </a:cubicBezTo>
                  <a:cubicBezTo>
                    <a:pt x="37" y="62"/>
                    <a:pt x="35" y="62"/>
                    <a:pt x="33" y="62"/>
                  </a:cubicBezTo>
                  <a:cubicBezTo>
                    <a:pt x="33" y="58"/>
                    <a:pt x="33" y="58"/>
                    <a:pt x="33" y="58"/>
                  </a:cubicBezTo>
                  <a:cubicBezTo>
                    <a:pt x="33" y="57"/>
                    <a:pt x="33" y="56"/>
                    <a:pt x="31" y="56"/>
                  </a:cubicBezTo>
                  <a:cubicBezTo>
                    <a:pt x="30" y="55"/>
                    <a:pt x="29" y="56"/>
                    <a:pt x="29" y="57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6" y="61"/>
                    <a:pt x="24" y="60"/>
                    <a:pt x="22" y="59"/>
                  </a:cubicBezTo>
                  <a:cubicBezTo>
                    <a:pt x="23" y="56"/>
                    <a:pt x="23" y="56"/>
                    <a:pt x="23" y="56"/>
                  </a:cubicBezTo>
                  <a:cubicBezTo>
                    <a:pt x="24" y="55"/>
                    <a:pt x="24" y="55"/>
                    <a:pt x="23" y="54"/>
                  </a:cubicBezTo>
                  <a:cubicBezTo>
                    <a:pt x="22" y="54"/>
                    <a:pt x="21" y="54"/>
                    <a:pt x="21" y="55"/>
                  </a:cubicBezTo>
                  <a:cubicBezTo>
                    <a:pt x="19" y="58"/>
                    <a:pt x="19" y="58"/>
                    <a:pt x="19" y="58"/>
                  </a:cubicBezTo>
                  <a:cubicBezTo>
                    <a:pt x="17" y="56"/>
                    <a:pt x="15" y="55"/>
                    <a:pt x="14" y="53"/>
                  </a:cubicBezTo>
                  <a:cubicBezTo>
                    <a:pt x="17" y="50"/>
                    <a:pt x="17" y="50"/>
                    <a:pt x="17" y="50"/>
                  </a:cubicBezTo>
                  <a:cubicBezTo>
                    <a:pt x="18" y="50"/>
                    <a:pt x="18" y="48"/>
                    <a:pt x="17" y="47"/>
                  </a:cubicBezTo>
                  <a:cubicBezTo>
                    <a:pt x="17" y="46"/>
                    <a:pt x="15" y="46"/>
                    <a:pt x="14" y="47"/>
                  </a:cubicBezTo>
                  <a:cubicBezTo>
                    <a:pt x="11" y="49"/>
                    <a:pt x="11" y="49"/>
                    <a:pt x="11" y="49"/>
                  </a:cubicBezTo>
                  <a:cubicBezTo>
                    <a:pt x="10" y="47"/>
                    <a:pt x="9" y="45"/>
                    <a:pt x="8" y="43"/>
                  </a:cubicBezTo>
                  <a:cubicBezTo>
                    <a:pt x="11" y="42"/>
                    <a:pt x="11" y="42"/>
                    <a:pt x="11" y="42"/>
                  </a:cubicBezTo>
                  <a:cubicBezTo>
                    <a:pt x="12" y="42"/>
                    <a:pt x="13" y="41"/>
                    <a:pt x="12" y="40"/>
                  </a:cubicBezTo>
                  <a:cubicBezTo>
                    <a:pt x="12" y="39"/>
                    <a:pt x="11" y="39"/>
                    <a:pt x="11" y="39"/>
                  </a:cubicBezTo>
                  <a:cubicBezTo>
                    <a:pt x="7" y="40"/>
                    <a:pt x="7" y="40"/>
                    <a:pt x="7" y="40"/>
                  </a:cubicBezTo>
                  <a:cubicBezTo>
                    <a:pt x="7" y="38"/>
                    <a:pt x="7" y="35"/>
                    <a:pt x="7" y="33"/>
                  </a:cubicBezTo>
                  <a:cubicBezTo>
                    <a:pt x="11" y="33"/>
                    <a:pt x="11" y="33"/>
                    <a:pt x="11" y="33"/>
                  </a:cubicBezTo>
                  <a:cubicBezTo>
                    <a:pt x="12" y="33"/>
                    <a:pt x="13" y="33"/>
                    <a:pt x="13" y="31"/>
                  </a:cubicBezTo>
                  <a:cubicBezTo>
                    <a:pt x="14" y="30"/>
                    <a:pt x="13" y="29"/>
                    <a:pt x="12" y="29"/>
                  </a:cubicBezTo>
                  <a:cubicBezTo>
                    <a:pt x="8" y="28"/>
                    <a:pt x="8" y="28"/>
                    <a:pt x="8" y="28"/>
                  </a:cubicBezTo>
                  <a:cubicBezTo>
                    <a:pt x="8" y="26"/>
                    <a:pt x="9" y="24"/>
                    <a:pt x="10" y="22"/>
                  </a:cubicBezTo>
                  <a:cubicBezTo>
                    <a:pt x="13" y="24"/>
                    <a:pt x="13" y="24"/>
                    <a:pt x="13" y="24"/>
                  </a:cubicBezTo>
                  <a:cubicBezTo>
                    <a:pt x="14" y="24"/>
                    <a:pt x="15" y="24"/>
                    <a:pt x="15" y="23"/>
                  </a:cubicBezTo>
                  <a:cubicBezTo>
                    <a:pt x="15" y="23"/>
                    <a:pt x="15" y="22"/>
                    <a:pt x="14" y="21"/>
                  </a:cubicBezTo>
                  <a:cubicBezTo>
                    <a:pt x="11" y="19"/>
                    <a:pt x="11" y="19"/>
                    <a:pt x="11" y="19"/>
                  </a:cubicBezTo>
                  <a:cubicBezTo>
                    <a:pt x="13" y="17"/>
                    <a:pt x="14" y="15"/>
                    <a:pt x="16" y="14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9" y="18"/>
                    <a:pt x="21" y="18"/>
                    <a:pt x="22" y="17"/>
                  </a:cubicBezTo>
                  <a:cubicBezTo>
                    <a:pt x="23" y="17"/>
                    <a:pt x="23" y="15"/>
                    <a:pt x="22" y="14"/>
                  </a:cubicBezTo>
                  <a:cubicBezTo>
                    <a:pt x="20" y="11"/>
                    <a:pt x="20" y="11"/>
                    <a:pt x="20" y="11"/>
                  </a:cubicBezTo>
                  <a:cubicBezTo>
                    <a:pt x="22" y="10"/>
                    <a:pt x="24" y="9"/>
                    <a:pt x="26" y="8"/>
                  </a:cubicBezTo>
                  <a:cubicBezTo>
                    <a:pt x="27" y="12"/>
                    <a:pt x="27" y="12"/>
                    <a:pt x="27" y="12"/>
                  </a:cubicBezTo>
                  <a:cubicBezTo>
                    <a:pt x="27" y="12"/>
                    <a:pt x="28" y="13"/>
                    <a:pt x="29" y="13"/>
                  </a:cubicBezTo>
                  <a:cubicBezTo>
                    <a:pt x="30" y="13"/>
                    <a:pt x="30" y="12"/>
                    <a:pt x="30" y="11"/>
                  </a:cubicBezTo>
                  <a:cubicBezTo>
                    <a:pt x="29" y="7"/>
                    <a:pt x="29" y="7"/>
                    <a:pt x="29" y="7"/>
                  </a:cubicBezTo>
                  <a:cubicBezTo>
                    <a:pt x="31" y="7"/>
                    <a:pt x="34" y="7"/>
                    <a:pt x="36" y="7"/>
                  </a:cubicBezTo>
                  <a:cubicBezTo>
                    <a:pt x="36" y="11"/>
                    <a:pt x="36" y="11"/>
                    <a:pt x="36" y="11"/>
                  </a:cubicBezTo>
                  <a:cubicBezTo>
                    <a:pt x="36" y="12"/>
                    <a:pt x="36" y="13"/>
                    <a:pt x="38" y="13"/>
                  </a:cubicBezTo>
                  <a:cubicBezTo>
                    <a:pt x="39" y="14"/>
                    <a:pt x="40" y="13"/>
                    <a:pt x="40" y="12"/>
                  </a:cubicBezTo>
                  <a:cubicBezTo>
                    <a:pt x="41" y="8"/>
                    <a:pt x="41" y="8"/>
                    <a:pt x="41" y="8"/>
                  </a:cubicBezTo>
                  <a:cubicBezTo>
                    <a:pt x="43" y="8"/>
                    <a:pt x="45" y="9"/>
                    <a:pt x="47" y="10"/>
                  </a:cubicBezTo>
                  <a:cubicBezTo>
                    <a:pt x="46" y="13"/>
                    <a:pt x="46" y="13"/>
                    <a:pt x="46" y="13"/>
                  </a:cubicBezTo>
                  <a:cubicBezTo>
                    <a:pt x="45" y="14"/>
                    <a:pt x="45" y="15"/>
                    <a:pt x="46" y="15"/>
                  </a:cubicBezTo>
                  <a:cubicBezTo>
                    <a:pt x="47" y="16"/>
                    <a:pt x="48" y="15"/>
                    <a:pt x="48" y="15"/>
                  </a:cubicBezTo>
                  <a:cubicBezTo>
                    <a:pt x="50" y="12"/>
                    <a:pt x="50" y="12"/>
                    <a:pt x="50" y="12"/>
                  </a:cubicBezTo>
                  <a:cubicBezTo>
                    <a:pt x="52" y="13"/>
                    <a:pt x="54" y="15"/>
                    <a:pt x="55" y="16"/>
                  </a:cubicBezTo>
                  <a:cubicBezTo>
                    <a:pt x="52" y="19"/>
                    <a:pt x="52" y="19"/>
                    <a:pt x="52" y="19"/>
                  </a:cubicBezTo>
                  <a:cubicBezTo>
                    <a:pt x="51" y="20"/>
                    <a:pt x="51" y="21"/>
                    <a:pt x="52" y="22"/>
                  </a:cubicBezTo>
                  <a:cubicBezTo>
                    <a:pt x="52" y="23"/>
                    <a:pt x="54" y="23"/>
                    <a:pt x="55" y="22"/>
                  </a:cubicBezTo>
                  <a:cubicBezTo>
                    <a:pt x="58" y="20"/>
                    <a:pt x="58" y="20"/>
                    <a:pt x="58" y="20"/>
                  </a:cubicBezTo>
                  <a:cubicBezTo>
                    <a:pt x="59" y="22"/>
                    <a:pt x="60" y="24"/>
                    <a:pt x="61" y="27"/>
                  </a:cubicBezTo>
                  <a:cubicBezTo>
                    <a:pt x="58" y="27"/>
                    <a:pt x="58" y="27"/>
                    <a:pt x="58" y="27"/>
                  </a:cubicBezTo>
                  <a:cubicBezTo>
                    <a:pt x="57" y="28"/>
                    <a:pt x="56" y="29"/>
                    <a:pt x="56" y="29"/>
                  </a:cubicBezTo>
                  <a:cubicBezTo>
                    <a:pt x="57" y="30"/>
                    <a:pt x="57" y="31"/>
                    <a:pt x="58" y="30"/>
                  </a:cubicBezTo>
                  <a:cubicBezTo>
                    <a:pt x="62" y="30"/>
                    <a:pt x="62" y="30"/>
                    <a:pt x="62" y="30"/>
                  </a:cubicBezTo>
                  <a:cubicBezTo>
                    <a:pt x="62" y="32"/>
                    <a:pt x="62" y="34"/>
                    <a:pt x="62" y="36"/>
                  </a:cubicBezTo>
                  <a:cubicBezTo>
                    <a:pt x="58" y="36"/>
                    <a:pt x="58" y="36"/>
                    <a:pt x="58" y="36"/>
                  </a:cubicBezTo>
                  <a:cubicBezTo>
                    <a:pt x="57" y="36"/>
                    <a:pt x="56" y="36"/>
                    <a:pt x="56" y="38"/>
                  </a:cubicBezTo>
                  <a:cubicBezTo>
                    <a:pt x="55" y="39"/>
                    <a:pt x="56" y="40"/>
                    <a:pt x="57" y="40"/>
                  </a:cubicBezTo>
                  <a:cubicBezTo>
                    <a:pt x="61" y="41"/>
                    <a:pt x="61" y="41"/>
                    <a:pt x="61" y="41"/>
                  </a:cubicBezTo>
                  <a:cubicBezTo>
                    <a:pt x="61" y="43"/>
                    <a:pt x="60" y="45"/>
                    <a:pt x="59" y="47"/>
                  </a:cubicBezTo>
                  <a:cubicBezTo>
                    <a:pt x="56" y="46"/>
                    <a:pt x="56" y="46"/>
                    <a:pt x="56" y="46"/>
                  </a:cubicBezTo>
                  <a:cubicBezTo>
                    <a:pt x="55" y="45"/>
                    <a:pt x="54" y="45"/>
                    <a:pt x="54" y="46"/>
                  </a:cubicBezTo>
                  <a:cubicBezTo>
                    <a:pt x="54" y="47"/>
                    <a:pt x="54" y="48"/>
                    <a:pt x="54" y="48"/>
                  </a:cubicBezTo>
                  <a:cubicBezTo>
                    <a:pt x="57" y="50"/>
                    <a:pt x="57" y="50"/>
                    <a:pt x="57" y="50"/>
                  </a:cubicBezTo>
                  <a:cubicBezTo>
                    <a:pt x="56" y="52"/>
                    <a:pt x="54" y="54"/>
                    <a:pt x="53" y="55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/>
            </a:p>
          </p:txBody>
        </p:sp>
        <p:sp>
          <p:nvSpPr>
            <p:cNvPr id="237" name="Freeform 236"/>
            <p:cNvSpPr/>
            <p:nvPr/>
          </p:nvSpPr>
          <p:spPr bwMode="auto">
            <a:xfrm>
              <a:off x="3683707" y="3542635"/>
              <a:ext cx="35436" cy="83758"/>
            </a:xfrm>
            <a:custGeom>
              <a:avLst/>
              <a:gdLst>
                <a:gd name="T0" fmla="*/ 8 w 10"/>
                <a:gd name="T1" fmla="*/ 15 h 24"/>
                <a:gd name="T2" fmla="*/ 10 w 10"/>
                <a:gd name="T3" fmla="*/ 2 h 24"/>
                <a:gd name="T4" fmla="*/ 8 w 10"/>
                <a:gd name="T5" fmla="*/ 0 h 24"/>
                <a:gd name="T6" fmla="*/ 6 w 10"/>
                <a:gd name="T7" fmla="*/ 2 h 24"/>
                <a:gd name="T8" fmla="*/ 5 w 10"/>
                <a:gd name="T9" fmla="*/ 15 h 24"/>
                <a:gd name="T10" fmla="*/ 1 w 10"/>
                <a:gd name="T11" fmla="*/ 19 h 24"/>
                <a:gd name="T12" fmla="*/ 5 w 10"/>
                <a:gd name="T13" fmla="*/ 24 h 24"/>
                <a:gd name="T14" fmla="*/ 10 w 10"/>
                <a:gd name="T15" fmla="*/ 20 h 24"/>
                <a:gd name="T16" fmla="*/ 8 w 10"/>
                <a:gd name="T17" fmla="*/ 15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" h="24">
                  <a:moveTo>
                    <a:pt x="8" y="15"/>
                  </a:moveTo>
                  <a:cubicBezTo>
                    <a:pt x="10" y="2"/>
                    <a:pt x="10" y="2"/>
                    <a:pt x="10" y="2"/>
                  </a:cubicBezTo>
                  <a:cubicBezTo>
                    <a:pt x="10" y="1"/>
                    <a:pt x="9" y="1"/>
                    <a:pt x="8" y="0"/>
                  </a:cubicBezTo>
                  <a:cubicBezTo>
                    <a:pt x="7" y="0"/>
                    <a:pt x="7" y="1"/>
                    <a:pt x="6" y="2"/>
                  </a:cubicBezTo>
                  <a:cubicBezTo>
                    <a:pt x="5" y="15"/>
                    <a:pt x="5" y="15"/>
                    <a:pt x="5" y="15"/>
                  </a:cubicBezTo>
                  <a:cubicBezTo>
                    <a:pt x="3" y="15"/>
                    <a:pt x="1" y="17"/>
                    <a:pt x="1" y="19"/>
                  </a:cubicBezTo>
                  <a:cubicBezTo>
                    <a:pt x="0" y="21"/>
                    <a:pt x="2" y="24"/>
                    <a:pt x="5" y="24"/>
                  </a:cubicBezTo>
                  <a:cubicBezTo>
                    <a:pt x="7" y="24"/>
                    <a:pt x="10" y="23"/>
                    <a:pt x="10" y="20"/>
                  </a:cubicBezTo>
                  <a:cubicBezTo>
                    <a:pt x="10" y="18"/>
                    <a:pt x="9" y="16"/>
                    <a:pt x="8" y="15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/>
            </a:p>
          </p:txBody>
        </p:sp>
        <p:sp>
          <p:nvSpPr>
            <p:cNvPr id="238" name="Freeform 237"/>
            <p:cNvSpPr/>
            <p:nvPr/>
          </p:nvSpPr>
          <p:spPr bwMode="auto">
            <a:xfrm>
              <a:off x="3683707" y="3629614"/>
              <a:ext cx="24160" cy="41878"/>
            </a:xfrm>
            <a:custGeom>
              <a:avLst/>
              <a:gdLst>
                <a:gd name="T0" fmla="*/ 2 w 7"/>
                <a:gd name="T1" fmla="*/ 0 h 12"/>
                <a:gd name="T2" fmla="*/ 1 w 7"/>
                <a:gd name="T3" fmla="*/ 9 h 12"/>
                <a:gd name="T4" fmla="*/ 3 w 7"/>
                <a:gd name="T5" fmla="*/ 12 h 12"/>
                <a:gd name="T6" fmla="*/ 6 w 7"/>
                <a:gd name="T7" fmla="*/ 10 h 12"/>
                <a:gd name="T8" fmla="*/ 7 w 7"/>
                <a:gd name="T9" fmla="*/ 1 h 12"/>
                <a:gd name="T10" fmla="*/ 5 w 7"/>
                <a:gd name="T11" fmla="*/ 1 h 12"/>
                <a:gd name="T12" fmla="*/ 2 w 7"/>
                <a:gd name="T13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" h="12">
                  <a:moveTo>
                    <a:pt x="2" y="0"/>
                  </a:moveTo>
                  <a:cubicBezTo>
                    <a:pt x="1" y="9"/>
                    <a:pt x="1" y="9"/>
                    <a:pt x="1" y="9"/>
                  </a:cubicBezTo>
                  <a:cubicBezTo>
                    <a:pt x="0" y="11"/>
                    <a:pt x="1" y="12"/>
                    <a:pt x="3" y="12"/>
                  </a:cubicBezTo>
                  <a:cubicBezTo>
                    <a:pt x="4" y="12"/>
                    <a:pt x="6" y="12"/>
                    <a:pt x="6" y="10"/>
                  </a:cubicBezTo>
                  <a:cubicBezTo>
                    <a:pt x="7" y="1"/>
                    <a:pt x="7" y="1"/>
                    <a:pt x="7" y="1"/>
                  </a:cubicBezTo>
                  <a:cubicBezTo>
                    <a:pt x="6" y="1"/>
                    <a:pt x="5" y="1"/>
                    <a:pt x="5" y="1"/>
                  </a:cubicBezTo>
                  <a:cubicBezTo>
                    <a:pt x="4" y="1"/>
                    <a:pt x="3" y="0"/>
                    <a:pt x="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/>
            </a:p>
          </p:txBody>
        </p:sp>
        <p:sp>
          <p:nvSpPr>
            <p:cNvPr id="239" name="Freeform 238"/>
            <p:cNvSpPr/>
            <p:nvPr/>
          </p:nvSpPr>
          <p:spPr bwMode="auto">
            <a:xfrm>
              <a:off x="3707869" y="3462099"/>
              <a:ext cx="24160" cy="45101"/>
            </a:xfrm>
            <a:custGeom>
              <a:avLst/>
              <a:gdLst>
                <a:gd name="T0" fmla="*/ 5 w 7"/>
                <a:gd name="T1" fmla="*/ 13 h 13"/>
                <a:gd name="T2" fmla="*/ 7 w 7"/>
                <a:gd name="T3" fmla="*/ 3 h 13"/>
                <a:gd name="T4" fmla="*/ 5 w 7"/>
                <a:gd name="T5" fmla="*/ 1 h 13"/>
                <a:gd name="T6" fmla="*/ 2 w 7"/>
                <a:gd name="T7" fmla="*/ 3 h 13"/>
                <a:gd name="T8" fmla="*/ 0 w 7"/>
                <a:gd name="T9" fmla="*/ 12 h 13"/>
                <a:gd name="T10" fmla="*/ 3 w 7"/>
                <a:gd name="T11" fmla="*/ 12 h 13"/>
                <a:gd name="T12" fmla="*/ 5 w 7"/>
                <a:gd name="T13" fmla="*/ 13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" h="13">
                  <a:moveTo>
                    <a:pt x="5" y="13"/>
                  </a:moveTo>
                  <a:cubicBezTo>
                    <a:pt x="7" y="3"/>
                    <a:pt x="7" y="3"/>
                    <a:pt x="7" y="3"/>
                  </a:cubicBezTo>
                  <a:cubicBezTo>
                    <a:pt x="7" y="2"/>
                    <a:pt x="6" y="1"/>
                    <a:pt x="5" y="1"/>
                  </a:cubicBezTo>
                  <a:cubicBezTo>
                    <a:pt x="3" y="0"/>
                    <a:pt x="2" y="1"/>
                    <a:pt x="2" y="3"/>
                  </a:cubicBezTo>
                  <a:cubicBezTo>
                    <a:pt x="0" y="12"/>
                    <a:pt x="0" y="12"/>
                    <a:pt x="0" y="12"/>
                  </a:cubicBezTo>
                  <a:cubicBezTo>
                    <a:pt x="1" y="12"/>
                    <a:pt x="2" y="12"/>
                    <a:pt x="3" y="12"/>
                  </a:cubicBezTo>
                  <a:cubicBezTo>
                    <a:pt x="4" y="12"/>
                    <a:pt x="5" y="12"/>
                    <a:pt x="5" y="1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/>
            </a:p>
          </p:txBody>
        </p:sp>
        <p:sp>
          <p:nvSpPr>
            <p:cNvPr id="240" name="Freeform 239"/>
            <p:cNvSpPr>
              <a:spLocks noEditPoints="1"/>
            </p:cNvSpPr>
            <p:nvPr/>
          </p:nvSpPr>
          <p:spPr bwMode="auto">
            <a:xfrm>
              <a:off x="3683707" y="3423442"/>
              <a:ext cx="83758" cy="74093"/>
            </a:xfrm>
            <a:custGeom>
              <a:avLst/>
              <a:gdLst>
                <a:gd name="T0" fmla="*/ 13 w 24"/>
                <a:gd name="T1" fmla="*/ 1 h 21"/>
                <a:gd name="T2" fmla="*/ 0 w 24"/>
                <a:gd name="T3" fmla="*/ 9 h 21"/>
                <a:gd name="T4" fmla="*/ 10 w 24"/>
                <a:gd name="T5" fmla="*/ 20 h 21"/>
                <a:gd name="T6" fmla="*/ 23 w 24"/>
                <a:gd name="T7" fmla="*/ 12 h 21"/>
                <a:gd name="T8" fmla="*/ 13 w 24"/>
                <a:gd name="T9" fmla="*/ 1 h 21"/>
                <a:gd name="T10" fmla="*/ 11 w 24"/>
                <a:gd name="T11" fmla="*/ 17 h 21"/>
                <a:gd name="T12" fmla="*/ 4 w 24"/>
                <a:gd name="T13" fmla="*/ 10 h 21"/>
                <a:gd name="T14" fmla="*/ 13 w 24"/>
                <a:gd name="T15" fmla="*/ 5 h 21"/>
                <a:gd name="T16" fmla="*/ 19 w 24"/>
                <a:gd name="T17" fmla="*/ 12 h 21"/>
                <a:gd name="T18" fmla="*/ 11 w 24"/>
                <a:gd name="T19" fmla="*/ 17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4" h="21">
                  <a:moveTo>
                    <a:pt x="13" y="1"/>
                  </a:moveTo>
                  <a:cubicBezTo>
                    <a:pt x="7" y="0"/>
                    <a:pt x="1" y="4"/>
                    <a:pt x="0" y="9"/>
                  </a:cubicBezTo>
                  <a:cubicBezTo>
                    <a:pt x="0" y="14"/>
                    <a:pt x="4" y="19"/>
                    <a:pt x="10" y="20"/>
                  </a:cubicBezTo>
                  <a:cubicBezTo>
                    <a:pt x="17" y="21"/>
                    <a:pt x="23" y="18"/>
                    <a:pt x="23" y="12"/>
                  </a:cubicBezTo>
                  <a:cubicBezTo>
                    <a:pt x="24" y="7"/>
                    <a:pt x="20" y="2"/>
                    <a:pt x="13" y="1"/>
                  </a:cubicBezTo>
                  <a:close/>
                  <a:moveTo>
                    <a:pt x="11" y="17"/>
                  </a:moveTo>
                  <a:cubicBezTo>
                    <a:pt x="7" y="16"/>
                    <a:pt x="4" y="13"/>
                    <a:pt x="4" y="10"/>
                  </a:cubicBezTo>
                  <a:cubicBezTo>
                    <a:pt x="5" y="6"/>
                    <a:pt x="9" y="4"/>
                    <a:pt x="13" y="5"/>
                  </a:cubicBezTo>
                  <a:cubicBezTo>
                    <a:pt x="17" y="5"/>
                    <a:pt x="20" y="8"/>
                    <a:pt x="19" y="12"/>
                  </a:cubicBezTo>
                  <a:cubicBezTo>
                    <a:pt x="19" y="15"/>
                    <a:pt x="15" y="17"/>
                    <a:pt x="11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/>
            </a:p>
          </p:txBody>
        </p:sp>
        <p:sp>
          <p:nvSpPr>
            <p:cNvPr id="241" name="Freeform 240"/>
            <p:cNvSpPr>
              <a:spLocks noEditPoints="1"/>
            </p:cNvSpPr>
            <p:nvPr/>
          </p:nvSpPr>
          <p:spPr bwMode="auto">
            <a:xfrm>
              <a:off x="4495508" y="3434717"/>
              <a:ext cx="239997" cy="239998"/>
            </a:xfrm>
            <a:custGeom>
              <a:avLst/>
              <a:gdLst>
                <a:gd name="T0" fmla="*/ 2 w 69"/>
                <a:gd name="T1" fmla="*/ 30 h 69"/>
                <a:gd name="T2" fmla="*/ 67 w 69"/>
                <a:gd name="T3" fmla="*/ 39 h 69"/>
                <a:gd name="T4" fmla="*/ 53 w 69"/>
                <a:gd name="T5" fmla="*/ 55 h 69"/>
                <a:gd name="T6" fmla="*/ 47 w 69"/>
                <a:gd name="T7" fmla="*/ 51 h 69"/>
                <a:gd name="T8" fmla="*/ 49 w 69"/>
                <a:gd name="T9" fmla="*/ 58 h 69"/>
                <a:gd name="T10" fmla="*/ 42 w 69"/>
                <a:gd name="T11" fmla="*/ 58 h 69"/>
                <a:gd name="T12" fmla="*/ 39 w 69"/>
                <a:gd name="T13" fmla="*/ 58 h 69"/>
                <a:gd name="T14" fmla="*/ 33 w 69"/>
                <a:gd name="T15" fmla="*/ 62 h 69"/>
                <a:gd name="T16" fmla="*/ 31 w 69"/>
                <a:gd name="T17" fmla="*/ 55 h 69"/>
                <a:gd name="T18" fmla="*/ 28 w 69"/>
                <a:gd name="T19" fmla="*/ 61 h 69"/>
                <a:gd name="T20" fmla="*/ 23 w 69"/>
                <a:gd name="T21" fmla="*/ 56 h 69"/>
                <a:gd name="T22" fmla="*/ 21 w 69"/>
                <a:gd name="T23" fmla="*/ 54 h 69"/>
                <a:gd name="T24" fmla="*/ 14 w 69"/>
                <a:gd name="T25" fmla="*/ 53 h 69"/>
                <a:gd name="T26" fmla="*/ 17 w 69"/>
                <a:gd name="T27" fmla="*/ 47 h 69"/>
                <a:gd name="T28" fmla="*/ 11 w 69"/>
                <a:gd name="T29" fmla="*/ 49 h 69"/>
                <a:gd name="T30" fmla="*/ 11 w 69"/>
                <a:gd name="T31" fmla="*/ 42 h 69"/>
                <a:gd name="T32" fmla="*/ 11 w 69"/>
                <a:gd name="T33" fmla="*/ 39 h 69"/>
                <a:gd name="T34" fmla="*/ 7 w 69"/>
                <a:gd name="T35" fmla="*/ 33 h 69"/>
                <a:gd name="T36" fmla="*/ 13 w 69"/>
                <a:gd name="T37" fmla="*/ 31 h 69"/>
                <a:gd name="T38" fmla="*/ 8 w 69"/>
                <a:gd name="T39" fmla="*/ 28 h 69"/>
                <a:gd name="T40" fmla="*/ 13 w 69"/>
                <a:gd name="T41" fmla="*/ 24 h 69"/>
                <a:gd name="T42" fmla="*/ 14 w 69"/>
                <a:gd name="T43" fmla="*/ 21 h 69"/>
                <a:gd name="T44" fmla="*/ 16 w 69"/>
                <a:gd name="T45" fmla="*/ 14 h 69"/>
                <a:gd name="T46" fmla="*/ 22 w 69"/>
                <a:gd name="T47" fmla="*/ 17 h 69"/>
                <a:gd name="T48" fmla="*/ 20 w 69"/>
                <a:gd name="T49" fmla="*/ 11 h 69"/>
                <a:gd name="T50" fmla="*/ 27 w 69"/>
                <a:gd name="T51" fmla="*/ 12 h 69"/>
                <a:gd name="T52" fmla="*/ 30 w 69"/>
                <a:gd name="T53" fmla="*/ 11 h 69"/>
                <a:gd name="T54" fmla="*/ 36 w 69"/>
                <a:gd name="T55" fmla="*/ 7 h 69"/>
                <a:gd name="T56" fmla="*/ 38 w 69"/>
                <a:gd name="T57" fmla="*/ 13 h 69"/>
                <a:gd name="T58" fmla="*/ 41 w 69"/>
                <a:gd name="T59" fmla="*/ 7 h 69"/>
                <a:gd name="T60" fmla="*/ 46 w 69"/>
                <a:gd name="T61" fmla="*/ 13 h 69"/>
                <a:gd name="T62" fmla="*/ 48 w 69"/>
                <a:gd name="T63" fmla="*/ 15 h 69"/>
                <a:gd name="T64" fmla="*/ 55 w 69"/>
                <a:gd name="T65" fmla="*/ 16 h 69"/>
                <a:gd name="T66" fmla="*/ 52 w 69"/>
                <a:gd name="T67" fmla="*/ 22 h 69"/>
                <a:gd name="T68" fmla="*/ 58 w 69"/>
                <a:gd name="T69" fmla="*/ 20 h 69"/>
                <a:gd name="T70" fmla="*/ 58 w 69"/>
                <a:gd name="T71" fmla="*/ 27 h 69"/>
                <a:gd name="T72" fmla="*/ 58 w 69"/>
                <a:gd name="T73" fmla="*/ 30 h 69"/>
                <a:gd name="T74" fmla="*/ 62 w 69"/>
                <a:gd name="T75" fmla="*/ 36 h 69"/>
                <a:gd name="T76" fmla="*/ 56 w 69"/>
                <a:gd name="T77" fmla="*/ 37 h 69"/>
                <a:gd name="T78" fmla="*/ 61 w 69"/>
                <a:gd name="T79" fmla="*/ 41 h 69"/>
                <a:gd name="T80" fmla="*/ 56 w 69"/>
                <a:gd name="T81" fmla="*/ 45 h 69"/>
                <a:gd name="T82" fmla="*/ 54 w 69"/>
                <a:gd name="T83" fmla="*/ 48 h 69"/>
                <a:gd name="T84" fmla="*/ 53 w 69"/>
                <a:gd name="T85" fmla="*/ 55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69" h="69">
                  <a:moveTo>
                    <a:pt x="39" y="2"/>
                  </a:moveTo>
                  <a:cubicBezTo>
                    <a:pt x="21" y="0"/>
                    <a:pt x="5" y="12"/>
                    <a:pt x="2" y="30"/>
                  </a:cubicBezTo>
                  <a:cubicBezTo>
                    <a:pt x="0" y="47"/>
                    <a:pt x="12" y="64"/>
                    <a:pt x="30" y="67"/>
                  </a:cubicBezTo>
                  <a:cubicBezTo>
                    <a:pt x="47" y="69"/>
                    <a:pt x="64" y="57"/>
                    <a:pt x="67" y="39"/>
                  </a:cubicBezTo>
                  <a:cubicBezTo>
                    <a:pt x="69" y="21"/>
                    <a:pt x="57" y="5"/>
                    <a:pt x="39" y="2"/>
                  </a:cubicBezTo>
                  <a:close/>
                  <a:moveTo>
                    <a:pt x="53" y="55"/>
                  </a:moveTo>
                  <a:cubicBezTo>
                    <a:pt x="50" y="52"/>
                    <a:pt x="50" y="52"/>
                    <a:pt x="50" y="52"/>
                  </a:cubicBezTo>
                  <a:cubicBezTo>
                    <a:pt x="50" y="51"/>
                    <a:pt x="48" y="51"/>
                    <a:pt x="47" y="51"/>
                  </a:cubicBezTo>
                  <a:cubicBezTo>
                    <a:pt x="46" y="52"/>
                    <a:pt x="46" y="54"/>
                    <a:pt x="47" y="55"/>
                  </a:cubicBezTo>
                  <a:cubicBezTo>
                    <a:pt x="49" y="58"/>
                    <a:pt x="49" y="58"/>
                    <a:pt x="49" y="58"/>
                  </a:cubicBezTo>
                  <a:cubicBezTo>
                    <a:pt x="47" y="59"/>
                    <a:pt x="45" y="60"/>
                    <a:pt x="43" y="61"/>
                  </a:cubicBezTo>
                  <a:cubicBezTo>
                    <a:pt x="42" y="58"/>
                    <a:pt x="42" y="58"/>
                    <a:pt x="42" y="58"/>
                  </a:cubicBezTo>
                  <a:cubicBezTo>
                    <a:pt x="42" y="57"/>
                    <a:pt x="41" y="56"/>
                    <a:pt x="40" y="56"/>
                  </a:cubicBezTo>
                  <a:cubicBezTo>
                    <a:pt x="39" y="57"/>
                    <a:pt x="39" y="57"/>
                    <a:pt x="39" y="58"/>
                  </a:cubicBezTo>
                  <a:cubicBezTo>
                    <a:pt x="40" y="62"/>
                    <a:pt x="40" y="62"/>
                    <a:pt x="40" y="62"/>
                  </a:cubicBezTo>
                  <a:cubicBezTo>
                    <a:pt x="37" y="62"/>
                    <a:pt x="35" y="62"/>
                    <a:pt x="33" y="62"/>
                  </a:cubicBezTo>
                  <a:cubicBezTo>
                    <a:pt x="33" y="58"/>
                    <a:pt x="33" y="58"/>
                    <a:pt x="33" y="58"/>
                  </a:cubicBezTo>
                  <a:cubicBezTo>
                    <a:pt x="33" y="57"/>
                    <a:pt x="33" y="56"/>
                    <a:pt x="31" y="55"/>
                  </a:cubicBezTo>
                  <a:cubicBezTo>
                    <a:pt x="30" y="55"/>
                    <a:pt x="29" y="56"/>
                    <a:pt x="29" y="57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6" y="61"/>
                    <a:pt x="24" y="60"/>
                    <a:pt x="22" y="59"/>
                  </a:cubicBezTo>
                  <a:cubicBezTo>
                    <a:pt x="23" y="56"/>
                    <a:pt x="23" y="56"/>
                    <a:pt x="23" y="56"/>
                  </a:cubicBezTo>
                  <a:cubicBezTo>
                    <a:pt x="24" y="55"/>
                    <a:pt x="24" y="54"/>
                    <a:pt x="23" y="54"/>
                  </a:cubicBezTo>
                  <a:cubicBezTo>
                    <a:pt x="22" y="54"/>
                    <a:pt x="21" y="54"/>
                    <a:pt x="21" y="54"/>
                  </a:cubicBezTo>
                  <a:cubicBezTo>
                    <a:pt x="19" y="57"/>
                    <a:pt x="19" y="57"/>
                    <a:pt x="19" y="57"/>
                  </a:cubicBezTo>
                  <a:cubicBezTo>
                    <a:pt x="17" y="56"/>
                    <a:pt x="15" y="54"/>
                    <a:pt x="14" y="53"/>
                  </a:cubicBezTo>
                  <a:cubicBezTo>
                    <a:pt x="17" y="50"/>
                    <a:pt x="17" y="50"/>
                    <a:pt x="17" y="50"/>
                  </a:cubicBezTo>
                  <a:cubicBezTo>
                    <a:pt x="18" y="49"/>
                    <a:pt x="18" y="48"/>
                    <a:pt x="17" y="47"/>
                  </a:cubicBezTo>
                  <a:cubicBezTo>
                    <a:pt x="17" y="46"/>
                    <a:pt x="15" y="46"/>
                    <a:pt x="14" y="47"/>
                  </a:cubicBezTo>
                  <a:cubicBezTo>
                    <a:pt x="11" y="49"/>
                    <a:pt x="11" y="49"/>
                    <a:pt x="11" y="49"/>
                  </a:cubicBezTo>
                  <a:cubicBezTo>
                    <a:pt x="10" y="47"/>
                    <a:pt x="9" y="45"/>
                    <a:pt x="8" y="43"/>
                  </a:cubicBezTo>
                  <a:cubicBezTo>
                    <a:pt x="11" y="42"/>
                    <a:pt x="11" y="42"/>
                    <a:pt x="11" y="42"/>
                  </a:cubicBezTo>
                  <a:cubicBezTo>
                    <a:pt x="12" y="42"/>
                    <a:pt x="13" y="41"/>
                    <a:pt x="12" y="40"/>
                  </a:cubicBezTo>
                  <a:cubicBezTo>
                    <a:pt x="12" y="39"/>
                    <a:pt x="11" y="39"/>
                    <a:pt x="11" y="39"/>
                  </a:cubicBezTo>
                  <a:cubicBezTo>
                    <a:pt x="7" y="40"/>
                    <a:pt x="7" y="40"/>
                    <a:pt x="7" y="40"/>
                  </a:cubicBezTo>
                  <a:cubicBezTo>
                    <a:pt x="7" y="37"/>
                    <a:pt x="7" y="35"/>
                    <a:pt x="7" y="33"/>
                  </a:cubicBezTo>
                  <a:cubicBezTo>
                    <a:pt x="11" y="33"/>
                    <a:pt x="11" y="33"/>
                    <a:pt x="11" y="33"/>
                  </a:cubicBezTo>
                  <a:cubicBezTo>
                    <a:pt x="12" y="33"/>
                    <a:pt x="13" y="33"/>
                    <a:pt x="13" y="31"/>
                  </a:cubicBezTo>
                  <a:cubicBezTo>
                    <a:pt x="14" y="30"/>
                    <a:pt x="13" y="29"/>
                    <a:pt x="12" y="29"/>
                  </a:cubicBezTo>
                  <a:cubicBezTo>
                    <a:pt x="8" y="28"/>
                    <a:pt x="8" y="28"/>
                    <a:pt x="8" y="28"/>
                  </a:cubicBezTo>
                  <a:cubicBezTo>
                    <a:pt x="8" y="26"/>
                    <a:pt x="9" y="24"/>
                    <a:pt x="10" y="22"/>
                  </a:cubicBezTo>
                  <a:cubicBezTo>
                    <a:pt x="13" y="24"/>
                    <a:pt x="13" y="24"/>
                    <a:pt x="13" y="24"/>
                  </a:cubicBezTo>
                  <a:cubicBezTo>
                    <a:pt x="14" y="24"/>
                    <a:pt x="15" y="24"/>
                    <a:pt x="15" y="23"/>
                  </a:cubicBezTo>
                  <a:cubicBezTo>
                    <a:pt x="15" y="22"/>
                    <a:pt x="15" y="21"/>
                    <a:pt x="14" y="21"/>
                  </a:cubicBezTo>
                  <a:cubicBezTo>
                    <a:pt x="11" y="19"/>
                    <a:pt x="11" y="19"/>
                    <a:pt x="11" y="19"/>
                  </a:cubicBezTo>
                  <a:cubicBezTo>
                    <a:pt x="13" y="17"/>
                    <a:pt x="14" y="15"/>
                    <a:pt x="16" y="14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9" y="18"/>
                    <a:pt x="21" y="18"/>
                    <a:pt x="22" y="17"/>
                  </a:cubicBezTo>
                  <a:cubicBezTo>
                    <a:pt x="23" y="17"/>
                    <a:pt x="23" y="15"/>
                    <a:pt x="22" y="14"/>
                  </a:cubicBezTo>
                  <a:cubicBezTo>
                    <a:pt x="20" y="11"/>
                    <a:pt x="20" y="11"/>
                    <a:pt x="20" y="11"/>
                  </a:cubicBezTo>
                  <a:cubicBezTo>
                    <a:pt x="22" y="10"/>
                    <a:pt x="24" y="9"/>
                    <a:pt x="26" y="8"/>
                  </a:cubicBezTo>
                  <a:cubicBezTo>
                    <a:pt x="27" y="12"/>
                    <a:pt x="27" y="12"/>
                    <a:pt x="27" y="12"/>
                  </a:cubicBezTo>
                  <a:cubicBezTo>
                    <a:pt x="27" y="12"/>
                    <a:pt x="28" y="13"/>
                    <a:pt x="29" y="13"/>
                  </a:cubicBezTo>
                  <a:cubicBezTo>
                    <a:pt x="30" y="12"/>
                    <a:pt x="30" y="12"/>
                    <a:pt x="30" y="11"/>
                  </a:cubicBezTo>
                  <a:cubicBezTo>
                    <a:pt x="29" y="7"/>
                    <a:pt x="29" y="7"/>
                    <a:pt x="29" y="7"/>
                  </a:cubicBezTo>
                  <a:cubicBezTo>
                    <a:pt x="31" y="7"/>
                    <a:pt x="34" y="7"/>
                    <a:pt x="36" y="7"/>
                  </a:cubicBezTo>
                  <a:cubicBezTo>
                    <a:pt x="36" y="11"/>
                    <a:pt x="36" y="11"/>
                    <a:pt x="36" y="11"/>
                  </a:cubicBezTo>
                  <a:cubicBezTo>
                    <a:pt x="36" y="12"/>
                    <a:pt x="36" y="13"/>
                    <a:pt x="38" y="13"/>
                  </a:cubicBezTo>
                  <a:cubicBezTo>
                    <a:pt x="39" y="14"/>
                    <a:pt x="40" y="13"/>
                    <a:pt x="40" y="11"/>
                  </a:cubicBezTo>
                  <a:cubicBezTo>
                    <a:pt x="41" y="7"/>
                    <a:pt x="41" y="7"/>
                    <a:pt x="41" y="7"/>
                  </a:cubicBezTo>
                  <a:cubicBezTo>
                    <a:pt x="43" y="8"/>
                    <a:pt x="45" y="9"/>
                    <a:pt x="47" y="10"/>
                  </a:cubicBezTo>
                  <a:cubicBezTo>
                    <a:pt x="46" y="13"/>
                    <a:pt x="46" y="13"/>
                    <a:pt x="46" y="13"/>
                  </a:cubicBezTo>
                  <a:cubicBezTo>
                    <a:pt x="45" y="14"/>
                    <a:pt x="45" y="15"/>
                    <a:pt x="46" y="15"/>
                  </a:cubicBezTo>
                  <a:cubicBezTo>
                    <a:pt x="47" y="16"/>
                    <a:pt x="48" y="15"/>
                    <a:pt x="48" y="15"/>
                  </a:cubicBezTo>
                  <a:cubicBezTo>
                    <a:pt x="50" y="11"/>
                    <a:pt x="50" y="11"/>
                    <a:pt x="50" y="11"/>
                  </a:cubicBezTo>
                  <a:cubicBezTo>
                    <a:pt x="52" y="13"/>
                    <a:pt x="54" y="14"/>
                    <a:pt x="55" y="16"/>
                  </a:cubicBezTo>
                  <a:cubicBezTo>
                    <a:pt x="52" y="19"/>
                    <a:pt x="52" y="19"/>
                    <a:pt x="52" y="19"/>
                  </a:cubicBezTo>
                  <a:cubicBezTo>
                    <a:pt x="51" y="19"/>
                    <a:pt x="51" y="21"/>
                    <a:pt x="52" y="22"/>
                  </a:cubicBezTo>
                  <a:cubicBezTo>
                    <a:pt x="52" y="23"/>
                    <a:pt x="54" y="23"/>
                    <a:pt x="55" y="22"/>
                  </a:cubicBezTo>
                  <a:cubicBezTo>
                    <a:pt x="58" y="20"/>
                    <a:pt x="58" y="20"/>
                    <a:pt x="58" y="20"/>
                  </a:cubicBezTo>
                  <a:cubicBezTo>
                    <a:pt x="59" y="22"/>
                    <a:pt x="60" y="24"/>
                    <a:pt x="61" y="26"/>
                  </a:cubicBezTo>
                  <a:cubicBezTo>
                    <a:pt x="58" y="27"/>
                    <a:pt x="58" y="27"/>
                    <a:pt x="58" y="27"/>
                  </a:cubicBezTo>
                  <a:cubicBezTo>
                    <a:pt x="57" y="28"/>
                    <a:pt x="56" y="28"/>
                    <a:pt x="56" y="29"/>
                  </a:cubicBezTo>
                  <a:cubicBezTo>
                    <a:pt x="57" y="30"/>
                    <a:pt x="57" y="30"/>
                    <a:pt x="58" y="30"/>
                  </a:cubicBezTo>
                  <a:cubicBezTo>
                    <a:pt x="62" y="29"/>
                    <a:pt x="62" y="29"/>
                    <a:pt x="62" y="29"/>
                  </a:cubicBezTo>
                  <a:cubicBezTo>
                    <a:pt x="62" y="32"/>
                    <a:pt x="62" y="34"/>
                    <a:pt x="62" y="36"/>
                  </a:cubicBezTo>
                  <a:cubicBezTo>
                    <a:pt x="58" y="36"/>
                    <a:pt x="58" y="36"/>
                    <a:pt x="58" y="36"/>
                  </a:cubicBezTo>
                  <a:cubicBezTo>
                    <a:pt x="57" y="35"/>
                    <a:pt x="56" y="36"/>
                    <a:pt x="56" y="37"/>
                  </a:cubicBezTo>
                  <a:cubicBezTo>
                    <a:pt x="55" y="39"/>
                    <a:pt x="56" y="40"/>
                    <a:pt x="57" y="40"/>
                  </a:cubicBezTo>
                  <a:cubicBezTo>
                    <a:pt x="61" y="41"/>
                    <a:pt x="61" y="41"/>
                    <a:pt x="61" y="41"/>
                  </a:cubicBezTo>
                  <a:cubicBezTo>
                    <a:pt x="61" y="43"/>
                    <a:pt x="60" y="45"/>
                    <a:pt x="59" y="47"/>
                  </a:cubicBezTo>
                  <a:cubicBezTo>
                    <a:pt x="56" y="45"/>
                    <a:pt x="56" y="45"/>
                    <a:pt x="56" y="45"/>
                  </a:cubicBezTo>
                  <a:cubicBezTo>
                    <a:pt x="55" y="45"/>
                    <a:pt x="54" y="45"/>
                    <a:pt x="54" y="46"/>
                  </a:cubicBezTo>
                  <a:cubicBezTo>
                    <a:pt x="54" y="47"/>
                    <a:pt x="54" y="48"/>
                    <a:pt x="54" y="48"/>
                  </a:cubicBezTo>
                  <a:cubicBezTo>
                    <a:pt x="57" y="50"/>
                    <a:pt x="57" y="50"/>
                    <a:pt x="57" y="50"/>
                  </a:cubicBezTo>
                  <a:cubicBezTo>
                    <a:pt x="56" y="52"/>
                    <a:pt x="54" y="54"/>
                    <a:pt x="53" y="55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/>
            </a:p>
          </p:txBody>
        </p:sp>
        <p:sp>
          <p:nvSpPr>
            <p:cNvPr id="242" name="Freeform 241"/>
            <p:cNvSpPr/>
            <p:nvPr/>
          </p:nvSpPr>
          <p:spPr bwMode="auto">
            <a:xfrm>
              <a:off x="4595373" y="3486260"/>
              <a:ext cx="35436" cy="83758"/>
            </a:xfrm>
            <a:custGeom>
              <a:avLst/>
              <a:gdLst>
                <a:gd name="T0" fmla="*/ 8 w 10"/>
                <a:gd name="T1" fmla="*/ 15 h 24"/>
                <a:gd name="T2" fmla="*/ 10 w 10"/>
                <a:gd name="T3" fmla="*/ 2 h 24"/>
                <a:gd name="T4" fmla="*/ 8 w 10"/>
                <a:gd name="T5" fmla="*/ 0 h 24"/>
                <a:gd name="T6" fmla="*/ 6 w 10"/>
                <a:gd name="T7" fmla="*/ 2 h 24"/>
                <a:gd name="T8" fmla="*/ 5 w 10"/>
                <a:gd name="T9" fmla="*/ 14 h 24"/>
                <a:gd name="T10" fmla="*/ 1 w 10"/>
                <a:gd name="T11" fmla="*/ 18 h 24"/>
                <a:gd name="T12" fmla="*/ 5 w 10"/>
                <a:gd name="T13" fmla="*/ 24 h 24"/>
                <a:gd name="T14" fmla="*/ 10 w 10"/>
                <a:gd name="T15" fmla="*/ 20 h 24"/>
                <a:gd name="T16" fmla="*/ 8 w 10"/>
                <a:gd name="T17" fmla="*/ 15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" h="24">
                  <a:moveTo>
                    <a:pt x="8" y="15"/>
                  </a:moveTo>
                  <a:cubicBezTo>
                    <a:pt x="10" y="2"/>
                    <a:pt x="10" y="2"/>
                    <a:pt x="10" y="2"/>
                  </a:cubicBezTo>
                  <a:cubicBezTo>
                    <a:pt x="10" y="1"/>
                    <a:pt x="9" y="0"/>
                    <a:pt x="8" y="0"/>
                  </a:cubicBezTo>
                  <a:cubicBezTo>
                    <a:pt x="7" y="0"/>
                    <a:pt x="7" y="1"/>
                    <a:pt x="6" y="2"/>
                  </a:cubicBezTo>
                  <a:cubicBezTo>
                    <a:pt x="5" y="14"/>
                    <a:pt x="5" y="14"/>
                    <a:pt x="5" y="14"/>
                  </a:cubicBezTo>
                  <a:cubicBezTo>
                    <a:pt x="3" y="15"/>
                    <a:pt x="1" y="16"/>
                    <a:pt x="1" y="18"/>
                  </a:cubicBezTo>
                  <a:cubicBezTo>
                    <a:pt x="0" y="21"/>
                    <a:pt x="2" y="23"/>
                    <a:pt x="5" y="24"/>
                  </a:cubicBezTo>
                  <a:cubicBezTo>
                    <a:pt x="7" y="24"/>
                    <a:pt x="10" y="22"/>
                    <a:pt x="10" y="20"/>
                  </a:cubicBezTo>
                  <a:cubicBezTo>
                    <a:pt x="10" y="18"/>
                    <a:pt x="9" y="16"/>
                    <a:pt x="8" y="15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/>
            </a:p>
          </p:txBody>
        </p:sp>
        <p:sp>
          <p:nvSpPr>
            <p:cNvPr id="243" name="Freeform 242"/>
            <p:cNvSpPr/>
            <p:nvPr/>
          </p:nvSpPr>
          <p:spPr bwMode="auto">
            <a:xfrm>
              <a:off x="4595373" y="3573239"/>
              <a:ext cx="24160" cy="41878"/>
            </a:xfrm>
            <a:custGeom>
              <a:avLst/>
              <a:gdLst>
                <a:gd name="T0" fmla="*/ 2 w 7"/>
                <a:gd name="T1" fmla="*/ 0 h 12"/>
                <a:gd name="T2" fmla="*/ 1 w 7"/>
                <a:gd name="T3" fmla="*/ 9 h 12"/>
                <a:gd name="T4" fmla="*/ 3 w 7"/>
                <a:gd name="T5" fmla="*/ 12 h 12"/>
                <a:gd name="T6" fmla="*/ 6 w 7"/>
                <a:gd name="T7" fmla="*/ 10 h 12"/>
                <a:gd name="T8" fmla="*/ 7 w 7"/>
                <a:gd name="T9" fmla="*/ 1 h 12"/>
                <a:gd name="T10" fmla="*/ 5 w 7"/>
                <a:gd name="T11" fmla="*/ 1 h 12"/>
                <a:gd name="T12" fmla="*/ 2 w 7"/>
                <a:gd name="T13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" h="12">
                  <a:moveTo>
                    <a:pt x="2" y="0"/>
                  </a:moveTo>
                  <a:cubicBezTo>
                    <a:pt x="1" y="9"/>
                    <a:pt x="1" y="9"/>
                    <a:pt x="1" y="9"/>
                  </a:cubicBezTo>
                  <a:cubicBezTo>
                    <a:pt x="0" y="11"/>
                    <a:pt x="1" y="12"/>
                    <a:pt x="3" y="12"/>
                  </a:cubicBezTo>
                  <a:cubicBezTo>
                    <a:pt x="4" y="12"/>
                    <a:pt x="6" y="11"/>
                    <a:pt x="6" y="10"/>
                  </a:cubicBezTo>
                  <a:cubicBezTo>
                    <a:pt x="7" y="1"/>
                    <a:pt x="7" y="1"/>
                    <a:pt x="7" y="1"/>
                  </a:cubicBezTo>
                  <a:cubicBezTo>
                    <a:pt x="6" y="1"/>
                    <a:pt x="5" y="1"/>
                    <a:pt x="5" y="1"/>
                  </a:cubicBezTo>
                  <a:cubicBezTo>
                    <a:pt x="4" y="1"/>
                    <a:pt x="3" y="0"/>
                    <a:pt x="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/>
            </a:p>
          </p:txBody>
        </p:sp>
        <p:sp>
          <p:nvSpPr>
            <p:cNvPr id="244" name="Freeform 243"/>
            <p:cNvSpPr/>
            <p:nvPr/>
          </p:nvSpPr>
          <p:spPr bwMode="auto">
            <a:xfrm>
              <a:off x="4619533" y="3407334"/>
              <a:ext cx="25771" cy="45101"/>
            </a:xfrm>
            <a:custGeom>
              <a:avLst/>
              <a:gdLst>
                <a:gd name="T0" fmla="*/ 5 w 7"/>
                <a:gd name="T1" fmla="*/ 13 h 13"/>
                <a:gd name="T2" fmla="*/ 7 w 7"/>
                <a:gd name="T3" fmla="*/ 3 h 13"/>
                <a:gd name="T4" fmla="*/ 5 w 7"/>
                <a:gd name="T5" fmla="*/ 0 h 13"/>
                <a:gd name="T6" fmla="*/ 2 w 7"/>
                <a:gd name="T7" fmla="*/ 3 h 13"/>
                <a:gd name="T8" fmla="*/ 0 w 7"/>
                <a:gd name="T9" fmla="*/ 12 h 13"/>
                <a:gd name="T10" fmla="*/ 3 w 7"/>
                <a:gd name="T11" fmla="*/ 12 h 13"/>
                <a:gd name="T12" fmla="*/ 5 w 7"/>
                <a:gd name="T13" fmla="*/ 13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" h="13">
                  <a:moveTo>
                    <a:pt x="5" y="13"/>
                  </a:moveTo>
                  <a:cubicBezTo>
                    <a:pt x="7" y="3"/>
                    <a:pt x="7" y="3"/>
                    <a:pt x="7" y="3"/>
                  </a:cubicBezTo>
                  <a:cubicBezTo>
                    <a:pt x="7" y="2"/>
                    <a:pt x="6" y="1"/>
                    <a:pt x="5" y="0"/>
                  </a:cubicBezTo>
                  <a:cubicBezTo>
                    <a:pt x="3" y="0"/>
                    <a:pt x="2" y="1"/>
                    <a:pt x="2" y="3"/>
                  </a:cubicBezTo>
                  <a:cubicBezTo>
                    <a:pt x="0" y="12"/>
                    <a:pt x="0" y="12"/>
                    <a:pt x="0" y="12"/>
                  </a:cubicBezTo>
                  <a:cubicBezTo>
                    <a:pt x="1" y="12"/>
                    <a:pt x="2" y="12"/>
                    <a:pt x="3" y="12"/>
                  </a:cubicBezTo>
                  <a:cubicBezTo>
                    <a:pt x="4" y="12"/>
                    <a:pt x="5" y="12"/>
                    <a:pt x="5" y="1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/>
            </a:p>
          </p:txBody>
        </p:sp>
        <p:sp>
          <p:nvSpPr>
            <p:cNvPr id="245" name="Freeform 244"/>
            <p:cNvSpPr>
              <a:spLocks noEditPoints="1"/>
            </p:cNvSpPr>
            <p:nvPr/>
          </p:nvSpPr>
          <p:spPr bwMode="auto">
            <a:xfrm>
              <a:off x="4595373" y="3368677"/>
              <a:ext cx="83758" cy="72483"/>
            </a:xfrm>
            <a:custGeom>
              <a:avLst/>
              <a:gdLst>
                <a:gd name="T0" fmla="*/ 13 w 24"/>
                <a:gd name="T1" fmla="*/ 1 h 21"/>
                <a:gd name="T2" fmla="*/ 0 w 24"/>
                <a:gd name="T3" fmla="*/ 9 h 21"/>
                <a:gd name="T4" fmla="*/ 10 w 24"/>
                <a:gd name="T5" fmla="*/ 20 h 21"/>
                <a:gd name="T6" fmla="*/ 23 w 24"/>
                <a:gd name="T7" fmla="*/ 12 h 21"/>
                <a:gd name="T8" fmla="*/ 13 w 24"/>
                <a:gd name="T9" fmla="*/ 1 h 21"/>
                <a:gd name="T10" fmla="*/ 11 w 24"/>
                <a:gd name="T11" fmla="*/ 17 h 21"/>
                <a:gd name="T12" fmla="*/ 4 w 24"/>
                <a:gd name="T13" fmla="*/ 9 h 21"/>
                <a:gd name="T14" fmla="*/ 13 w 24"/>
                <a:gd name="T15" fmla="*/ 5 h 21"/>
                <a:gd name="T16" fmla="*/ 19 w 24"/>
                <a:gd name="T17" fmla="*/ 12 h 21"/>
                <a:gd name="T18" fmla="*/ 11 w 24"/>
                <a:gd name="T19" fmla="*/ 17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4" h="21">
                  <a:moveTo>
                    <a:pt x="13" y="1"/>
                  </a:moveTo>
                  <a:cubicBezTo>
                    <a:pt x="7" y="0"/>
                    <a:pt x="1" y="4"/>
                    <a:pt x="0" y="9"/>
                  </a:cubicBezTo>
                  <a:cubicBezTo>
                    <a:pt x="0" y="14"/>
                    <a:pt x="4" y="19"/>
                    <a:pt x="10" y="20"/>
                  </a:cubicBezTo>
                  <a:cubicBezTo>
                    <a:pt x="17" y="21"/>
                    <a:pt x="23" y="17"/>
                    <a:pt x="23" y="12"/>
                  </a:cubicBezTo>
                  <a:cubicBezTo>
                    <a:pt x="24" y="7"/>
                    <a:pt x="20" y="2"/>
                    <a:pt x="13" y="1"/>
                  </a:cubicBezTo>
                  <a:close/>
                  <a:moveTo>
                    <a:pt x="11" y="17"/>
                  </a:moveTo>
                  <a:cubicBezTo>
                    <a:pt x="7" y="16"/>
                    <a:pt x="4" y="13"/>
                    <a:pt x="4" y="9"/>
                  </a:cubicBezTo>
                  <a:cubicBezTo>
                    <a:pt x="5" y="6"/>
                    <a:pt x="9" y="4"/>
                    <a:pt x="13" y="5"/>
                  </a:cubicBezTo>
                  <a:cubicBezTo>
                    <a:pt x="17" y="5"/>
                    <a:pt x="20" y="8"/>
                    <a:pt x="19" y="12"/>
                  </a:cubicBezTo>
                  <a:cubicBezTo>
                    <a:pt x="19" y="15"/>
                    <a:pt x="15" y="17"/>
                    <a:pt x="11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/>
            </a:p>
          </p:txBody>
        </p:sp>
        <p:sp>
          <p:nvSpPr>
            <p:cNvPr id="246" name="Freeform 245"/>
            <p:cNvSpPr>
              <a:spLocks noEditPoints="1"/>
            </p:cNvSpPr>
            <p:nvPr/>
          </p:nvSpPr>
          <p:spPr bwMode="auto">
            <a:xfrm>
              <a:off x="3057140" y="2208963"/>
              <a:ext cx="267379" cy="273821"/>
            </a:xfrm>
            <a:custGeom>
              <a:avLst/>
              <a:gdLst>
                <a:gd name="T0" fmla="*/ 74 w 77"/>
                <a:gd name="T1" fmla="*/ 36 h 79"/>
                <a:gd name="T2" fmla="*/ 72 w 77"/>
                <a:gd name="T3" fmla="*/ 33 h 79"/>
                <a:gd name="T4" fmla="*/ 76 w 77"/>
                <a:gd name="T5" fmla="*/ 10 h 79"/>
                <a:gd name="T6" fmla="*/ 72 w 77"/>
                <a:gd name="T7" fmla="*/ 5 h 79"/>
                <a:gd name="T8" fmla="*/ 60 w 77"/>
                <a:gd name="T9" fmla="*/ 3 h 79"/>
                <a:gd name="T10" fmla="*/ 56 w 77"/>
                <a:gd name="T11" fmla="*/ 7 h 79"/>
                <a:gd name="T12" fmla="*/ 55 w 77"/>
                <a:gd name="T13" fmla="*/ 12 h 79"/>
                <a:gd name="T14" fmla="*/ 50 w 77"/>
                <a:gd name="T15" fmla="*/ 5 h 79"/>
                <a:gd name="T16" fmla="*/ 36 w 77"/>
                <a:gd name="T17" fmla="*/ 3 h 79"/>
                <a:gd name="T18" fmla="*/ 4 w 77"/>
                <a:gd name="T19" fmla="*/ 25 h 79"/>
                <a:gd name="T20" fmla="*/ 5 w 77"/>
                <a:gd name="T21" fmla="*/ 32 h 79"/>
                <a:gd name="T22" fmla="*/ 0 w 77"/>
                <a:gd name="T23" fmla="*/ 66 h 79"/>
                <a:gd name="T24" fmla="*/ 3 w 77"/>
                <a:gd name="T25" fmla="*/ 70 h 79"/>
                <a:gd name="T26" fmla="*/ 62 w 77"/>
                <a:gd name="T27" fmla="*/ 78 h 79"/>
                <a:gd name="T28" fmla="*/ 66 w 77"/>
                <a:gd name="T29" fmla="*/ 76 h 79"/>
                <a:gd name="T30" fmla="*/ 71 w 77"/>
                <a:gd name="T31" fmla="*/ 42 h 79"/>
                <a:gd name="T32" fmla="*/ 74 w 77"/>
                <a:gd name="T33" fmla="*/ 36 h 79"/>
                <a:gd name="T34" fmla="*/ 28 w 77"/>
                <a:gd name="T35" fmla="*/ 68 h 79"/>
                <a:gd name="T36" fmla="*/ 9 w 77"/>
                <a:gd name="T37" fmla="*/ 65 h 79"/>
                <a:gd name="T38" fmla="*/ 12 w 77"/>
                <a:gd name="T39" fmla="*/ 43 h 79"/>
                <a:gd name="T40" fmla="*/ 16 w 77"/>
                <a:gd name="T41" fmla="*/ 40 h 79"/>
                <a:gd name="T42" fmla="*/ 28 w 77"/>
                <a:gd name="T43" fmla="*/ 41 h 79"/>
                <a:gd name="T44" fmla="*/ 31 w 77"/>
                <a:gd name="T45" fmla="*/ 46 h 79"/>
                <a:gd name="T46" fmla="*/ 28 w 77"/>
                <a:gd name="T47" fmla="*/ 68 h 79"/>
                <a:gd name="T48" fmla="*/ 47 w 77"/>
                <a:gd name="T49" fmla="*/ 63 h 79"/>
                <a:gd name="T50" fmla="*/ 43 w 77"/>
                <a:gd name="T51" fmla="*/ 62 h 79"/>
                <a:gd name="T52" fmla="*/ 40 w 77"/>
                <a:gd name="T53" fmla="*/ 58 h 79"/>
                <a:gd name="T54" fmla="*/ 41 w 77"/>
                <a:gd name="T55" fmla="*/ 54 h 79"/>
                <a:gd name="T56" fmla="*/ 49 w 77"/>
                <a:gd name="T57" fmla="*/ 56 h 79"/>
                <a:gd name="T58" fmla="*/ 47 w 77"/>
                <a:gd name="T59" fmla="*/ 63 h 79"/>
                <a:gd name="T60" fmla="*/ 49 w 77"/>
                <a:gd name="T61" fmla="*/ 52 h 79"/>
                <a:gd name="T62" fmla="*/ 41 w 77"/>
                <a:gd name="T63" fmla="*/ 51 h 79"/>
                <a:gd name="T64" fmla="*/ 42 w 77"/>
                <a:gd name="T65" fmla="*/ 47 h 79"/>
                <a:gd name="T66" fmla="*/ 46 w 77"/>
                <a:gd name="T67" fmla="*/ 44 h 79"/>
                <a:gd name="T68" fmla="*/ 50 w 77"/>
                <a:gd name="T69" fmla="*/ 44 h 79"/>
                <a:gd name="T70" fmla="*/ 49 w 77"/>
                <a:gd name="T71" fmla="*/ 52 h 79"/>
                <a:gd name="T72" fmla="*/ 60 w 77"/>
                <a:gd name="T73" fmla="*/ 61 h 79"/>
                <a:gd name="T74" fmla="*/ 55 w 77"/>
                <a:gd name="T75" fmla="*/ 64 h 79"/>
                <a:gd name="T76" fmla="*/ 51 w 77"/>
                <a:gd name="T77" fmla="*/ 63 h 79"/>
                <a:gd name="T78" fmla="*/ 52 w 77"/>
                <a:gd name="T79" fmla="*/ 56 h 79"/>
                <a:gd name="T80" fmla="*/ 60 w 77"/>
                <a:gd name="T81" fmla="*/ 57 h 79"/>
                <a:gd name="T82" fmla="*/ 60 w 77"/>
                <a:gd name="T83" fmla="*/ 61 h 79"/>
                <a:gd name="T84" fmla="*/ 61 w 77"/>
                <a:gd name="T85" fmla="*/ 54 h 79"/>
                <a:gd name="T86" fmla="*/ 53 w 77"/>
                <a:gd name="T87" fmla="*/ 52 h 79"/>
                <a:gd name="T88" fmla="*/ 54 w 77"/>
                <a:gd name="T89" fmla="*/ 45 h 79"/>
                <a:gd name="T90" fmla="*/ 58 w 77"/>
                <a:gd name="T91" fmla="*/ 46 h 79"/>
                <a:gd name="T92" fmla="*/ 61 w 77"/>
                <a:gd name="T93" fmla="*/ 50 h 79"/>
                <a:gd name="T94" fmla="*/ 61 w 77"/>
                <a:gd name="T95" fmla="*/ 54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77" h="79">
                  <a:moveTo>
                    <a:pt x="74" y="36"/>
                  </a:moveTo>
                  <a:cubicBezTo>
                    <a:pt x="72" y="33"/>
                    <a:pt x="72" y="33"/>
                    <a:pt x="72" y="33"/>
                  </a:cubicBezTo>
                  <a:cubicBezTo>
                    <a:pt x="76" y="10"/>
                    <a:pt x="76" y="10"/>
                    <a:pt x="76" y="10"/>
                  </a:cubicBezTo>
                  <a:cubicBezTo>
                    <a:pt x="76" y="7"/>
                    <a:pt x="75" y="5"/>
                    <a:pt x="72" y="5"/>
                  </a:cubicBezTo>
                  <a:cubicBezTo>
                    <a:pt x="60" y="3"/>
                    <a:pt x="60" y="3"/>
                    <a:pt x="60" y="3"/>
                  </a:cubicBezTo>
                  <a:cubicBezTo>
                    <a:pt x="58" y="3"/>
                    <a:pt x="56" y="5"/>
                    <a:pt x="56" y="7"/>
                  </a:cubicBezTo>
                  <a:cubicBezTo>
                    <a:pt x="55" y="12"/>
                    <a:pt x="55" y="12"/>
                    <a:pt x="55" y="12"/>
                  </a:cubicBezTo>
                  <a:cubicBezTo>
                    <a:pt x="50" y="5"/>
                    <a:pt x="50" y="5"/>
                    <a:pt x="50" y="5"/>
                  </a:cubicBezTo>
                  <a:cubicBezTo>
                    <a:pt x="47" y="1"/>
                    <a:pt x="40" y="0"/>
                    <a:pt x="36" y="3"/>
                  </a:cubicBezTo>
                  <a:cubicBezTo>
                    <a:pt x="4" y="25"/>
                    <a:pt x="4" y="25"/>
                    <a:pt x="4" y="25"/>
                  </a:cubicBezTo>
                  <a:cubicBezTo>
                    <a:pt x="0" y="28"/>
                    <a:pt x="1" y="31"/>
                    <a:pt x="5" y="32"/>
                  </a:cubicBezTo>
                  <a:cubicBezTo>
                    <a:pt x="0" y="66"/>
                    <a:pt x="0" y="66"/>
                    <a:pt x="0" y="66"/>
                  </a:cubicBezTo>
                  <a:cubicBezTo>
                    <a:pt x="0" y="68"/>
                    <a:pt x="1" y="70"/>
                    <a:pt x="3" y="70"/>
                  </a:cubicBezTo>
                  <a:cubicBezTo>
                    <a:pt x="62" y="78"/>
                    <a:pt x="62" y="78"/>
                    <a:pt x="62" y="78"/>
                  </a:cubicBezTo>
                  <a:cubicBezTo>
                    <a:pt x="64" y="79"/>
                    <a:pt x="66" y="78"/>
                    <a:pt x="66" y="76"/>
                  </a:cubicBezTo>
                  <a:cubicBezTo>
                    <a:pt x="71" y="42"/>
                    <a:pt x="71" y="42"/>
                    <a:pt x="71" y="42"/>
                  </a:cubicBezTo>
                  <a:cubicBezTo>
                    <a:pt x="76" y="42"/>
                    <a:pt x="77" y="40"/>
                    <a:pt x="74" y="36"/>
                  </a:cubicBezTo>
                  <a:close/>
                  <a:moveTo>
                    <a:pt x="28" y="68"/>
                  </a:moveTo>
                  <a:cubicBezTo>
                    <a:pt x="9" y="65"/>
                    <a:pt x="9" y="65"/>
                    <a:pt x="9" y="65"/>
                  </a:cubicBezTo>
                  <a:cubicBezTo>
                    <a:pt x="12" y="43"/>
                    <a:pt x="12" y="43"/>
                    <a:pt x="12" y="43"/>
                  </a:cubicBezTo>
                  <a:cubicBezTo>
                    <a:pt x="12" y="41"/>
                    <a:pt x="14" y="39"/>
                    <a:pt x="16" y="40"/>
                  </a:cubicBezTo>
                  <a:cubicBezTo>
                    <a:pt x="28" y="41"/>
                    <a:pt x="28" y="41"/>
                    <a:pt x="28" y="41"/>
                  </a:cubicBezTo>
                  <a:cubicBezTo>
                    <a:pt x="30" y="42"/>
                    <a:pt x="32" y="44"/>
                    <a:pt x="31" y="46"/>
                  </a:cubicBezTo>
                  <a:lnTo>
                    <a:pt x="28" y="68"/>
                  </a:lnTo>
                  <a:close/>
                  <a:moveTo>
                    <a:pt x="47" y="63"/>
                  </a:moveTo>
                  <a:cubicBezTo>
                    <a:pt x="43" y="62"/>
                    <a:pt x="43" y="62"/>
                    <a:pt x="43" y="62"/>
                  </a:cubicBezTo>
                  <a:cubicBezTo>
                    <a:pt x="41" y="62"/>
                    <a:pt x="40" y="60"/>
                    <a:pt x="40" y="58"/>
                  </a:cubicBezTo>
                  <a:cubicBezTo>
                    <a:pt x="41" y="54"/>
                    <a:pt x="41" y="54"/>
                    <a:pt x="41" y="54"/>
                  </a:cubicBezTo>
                  <a:cubicBezTo>
                    <a:pt x="49" y="56"/>
                    <a:pt x="49" y="56"/>
                    <a:pt x="49" y="56"/>
                  </a:cubicBezTo>
                  <a:lnTo>
                    <a:pt x="47" y="63"/>
                  </a:lnTo>
                  <a:close/>
                  <a:moveTo>
                    <a:pt x="49" y="52"/>
                  </a:moveTo>
                  <a:cubicBezTo>
                    <a:pt x="41" y="51"/>
                    <a:pt x="41" y="51"/>
                    <a:pt x="41" y="51"/>
                  </a:cubicBezTo>
                  <a:cubicBezTo>
                    <a:pt x="42" y="47"/>
                    <a:pt x="42" y="47"/>
                    <a:pt x="42" y="47"/>
                  </a:cubicBezTo>
                  <a:cubicBezTo>
                    <a:pt x="42" y="45"/>
                    <a:pt x="44" y="44"/>
                    <a:pt x="46" y="44"/>
                  </a:cubicBezTo>
                  <a:cubicBezTo>
                    <a:pt x="50" y="44"/>
                    <a:pt x="50" y="44"/>
                    <a:pt x="50" y="44"/>
                  </a:cubicBezTo>
                  <a:lnTo>
                    <a:pt x="49" y="52"/>
                  </a:lnTo>
                  <a:close/>
                  <a:moveTo>
                    <a:pt x="60" y="61"/>
                  </a:moveTo>
                  <a:cubicBezTo>
                    <a:pt x="59" y="63"/>
                    <a:pt x="57" y="64"/>
                    <a:pt x="55" y="64"/>
                  </a:cubicBezTo>
                  <a:cubicBezTo>
                    <a:pt x="51" y="63"/>
                    <a:pt x="51" y="63"/>
                    <a:pt x="51" y="63"/>
                  </a:cubicBezTo>
                  <a:cubicBezTo>
                    <a:pt x="52" y="56"/>
                    <a:pt x="52" y="56"/>
                    <a:pt x="52" y="56"/>
                  </a:cubicBezTo>
                  <a:cubicBezTo>
                    <a:pt x="60" y="57"/>
                    <a:pt x="60" y="57"/>
                    <a:pt x="60" y="57"/>
                  </a:cubicBezTo>
                  <a:lnTo>
                    <a:pt x="60" y="61"/>
                  </a:lnTo>
                  <a:close/>
                  <a:moveTo>
                    <a:pt x="61" y="54"/>
                  </a:moveTo>
                  <a:cubicBezTo>
                    <a:pt x="53" y="52"/>
                    <a:pt x="53" y="52"/>
                    <a:pt x="53" y="52"/>
                  </a:cubicBezTo>
                  <a:cubicBezTo>
                    <a:pt x="54" y="45"/>
                    <a:pt x="54" y="45"/>
                    <a:pt x="54" y="45"/>
                  </a:cubicBezTo>
                  <a:cubicBezTo>
                    <a:pt x="58" y="46"/>
                    <a:pt x="58" y="46"/>
                    <a:pt x="58" y="46"/>
                  </a:cubicBezTo>
                  <a:cubicBezTo>
                    <a:pt x="60" y="46"/>
                    <a:pt x="62" y="48"/>
                    <a:pt x="61" y="50"/>
                  </a:cubicBezTo>
                  <a:lnTo>
                    <a:pt x="61" y="54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/>
            </a:p>
          </p:txBody>
        </p:sp>
        <p:sp>
          <p:nvSpPr>
            <p:cNvPr id="247" name="Freeform 246"/>
            <p:cNvSpPr>
              <a:spLocks noEditPoints="1"/>
            </p:cNvSpPr>
            <p:nvPr/>
          </p:nvSpPr>
          <p:spPr bwMode="auto">
            <a:xfrm>
              <a:off x="1918362" y="2832309"/>
              <a:ext cx="138522" cy="267379"/>
            </a:xfrm>
            <a:custGeom>
              <a:avLst/>
              <a:gdLst>
                <a:gd name="T0" fmla="*/ 34 w 40"/>
                <a:gd name="T1" fmla="*/ 38 h 77"/>
                <a:gd name="T2" fmla="*/ 27 w 40"/>
                <a:gd name="T3" fmla="*/ 33 h 77"/>
                <a:gd name="T4" fmla="*/ 25 w 40"/>
                <a:gd name="T5" fmla="*/ 18 h 77"/>
                <a:gd name="T6" fmla="*/ 26 w 40"/>
                <a:gd name="T7" fmla="*/ 18 h 77"/>
                <a:gd name="T8" fmla="*/ 30 w 40"/>
                <a:gd name="T9" fmla="*/ 18 h 77"/>
                <a:gd name="T10" fmla="*/ 31 w 40"/>
                <a:gd name="T11" fmla="*/ 17 h 77"/>
                <a:gd name="T12" fmla="*/ 32 w 40"/>
                <a:gd name="T13" fmla="*/ 14 h 77"/>
                <a:gd name="T14" fmla="*/ 32 w 40"/>
                <a:gd name="T15" fmla="*/ 11 h 77"/>
                <a:gd name="T16" fmla="*/ 31 w 40"/>
                <a:gd name="T17" fmla="*/ 10 h 77"/>
                <a:gd name="T18" fmla="*/ 30 w 40"/>
                <a:gd name="T19" fmla="*/ 9 h 77"/>
                <a:gd name="T20" fmla="*/ 27 w 40"/>
                <a:gd name="T21" fmla="*/ 9 h 77"/>
                <a:gd name="T22" fmla="*/ 23 w 40"/>
                <a:gd name="T23" fmla="*/ 9 h 77"/>
                <a:gd name="T24" fmla="*/ 23 w 40"/>
                <a:gd name="T25" fmla="*/ 2 h 77"/>
                <a:gd name="T26" fmla="*/ 20 w 40"/>
                <a:gd name="T27" fmla="*/ 0 h 77"/>
                <a:gd name="T28" fmla="*/ 18 w 40"/>
                <a:gd name="T29" fmla="*/ 3 h 77"/>
                <a:gd name="T30" fmla="*/ 19 w 40"/>
                <a:gd name="T31" fmla="*/ 10 h 77"/>
                <a:gd name="T32" fmla="*/ 18 w 40"/>
                <a:gd name="T33" fmla="*/ 10 h 77"/>
                <a:gd name="T34" fmla="*/ 14 w 40"/>
                <a:gd name="T35" fmla="*/ 10 h 77"/>
                <a:gd name="T36" fmla="*/ 13 w 40"/>
                <a:gd name="T37" fmla="*/ 3 h 77"/>
                <a:gd name="T38" fmla="*/ 10 w 40"/>
                <a:gd name="T39" fmla="*/ 1 h 77"/>
                <a:gd name="T40" fmla="*/ 8 w 40"/>
                <a:gd name="T41" fmla="*/ 4 h 77"/>
                <a:gd name="T42" fmla="*/ 9 w 40"/>
                <a:gd name="T43" fmla="*/ 12 h 77"/>
                <a:gd name="T44" fmla="*/ 4 w 40"/>
                <a:gd name="T45" fmla="*/ 16 h 77"/>
                <a:gd name="T46" fmla="*/ 1 w 40"/>
                <a:gd name="T47" fmla="*/ 21 h 77"/>
                <a:gd name="T48" fmla="*/ 0 w 40"/>
                <a:gd name="T49" fmla="*/ 26 h 77"/>
                <a:gd name="T50" fmla="*/ 2 w 40"/>
                <a:gd name="T51" fmla="*/ 33 h 77"/>
                <a:gd name="T52" fmla="*/ 6 w 40"/>
                <a:gd name="T53" fmla="*/ 37 h 77"/>
                <a:gd name="T54" fmla="*/ 11 w 40"/>
                <a:gd name="T55" fmla="*/ 39 h 77"/>
                <a:gd name="T56" fmla="*/ 12 w 40"/>
                <a:gd name="T57" fmla="*/ 40 h 77"/>
                <a:gd name="T58" fmla="*/ 15 w 40"/>
                <a:gd name="T59" fmla="*/ 57 h 77"/>
                <a:gd name="T60" fmla="*/ 10 w 40"/>
                <a:gd name="T61" fmla="*/ 57 h 77"/>
                <a:gd name="T62" fmla="*/ 5 w 40"/>
                <a:gd name="T63" fmla="*/ 56 h 77"/>
                <a:gd name="T64" fmla="*/ 4 w 40"/>
                <a:gd name="T65" fmla="*/ 57 h 77"/>
                <a:gd name="T66" fmla="*/ 3 w 40"/>
                <a:gd name="T67" fmla="*/ 60 h 77"/>
                <a:gd name="T68" fmla="*/ 3 w 40"/>
                <a:gd name="T69" fmla="*/ 63 h 77"/>
                <a:gd name="T70" fmla="*/ 4 w 40"/>
                <a:gd name="T71" fmla="*/ 65 h 77"/>
                <a:gd name="T72" fmla="*/ 9 w 40"/>
                <a:gd name="T73" fmla="*/ 66 h 77"/>
                <a:gd name="T74" fmla="*/ 16 w 40"/>
                <a:gd name="T75" fmla="*/ 66 h 77"/>
                <a:gd name="T76" fmla="*/ 17 w 40"/>
                <a:gd name="T77" fmla="*/ 75 h 77"/>
                <a:gd name="T78" fmla="*/ 20 w 40"/>
                <a:gd name="T79" fmla="*/ 77 h 77"/>
                <a:gd name="T80" fmla="*/ 22 w 40"/>
                <a:gd name="T81" fmla="*/ 74 h 77"/>
                <a:gd name="T82" fmla="*/ 21 w 40"/>
                <a:gd name="T83" fmla="*/ 66 h 77"/>
                <a:gd name="T84" fmla="*/ 26 w 40"/>
                <a:gd name="T85" fmla="*/ 65 h 77"/>
                <a:gd name="T86" fmla="*/ 27 w 40"/>
                <a:gd name="T87" fmla="*/ 73 h 77"/>
                <a:gd name="T88" fmla="*/ 29 w 40"/>
                <a:gd name="T89" fmla="*/ 76 h 77"/>
                <a:gd name="T90" fmla="*/ 32 w 40"/>
                <a:gd name="T91" fmla="*/ 73 h 77"/>
                <a:gd name="T92" fmla="*/ 30 w 40"/>
                <a:gd name="T93" fmla="*/ 63 h 77"/>
                <a:gd name="T94" fmla="*/ 34 w 40"/>
                <a:gd name="T95" fmla="*/ 61 h 77"/>
                <a:gd name="T96" fmla="*/ 38 w 40"/>
                <a:gd name="T97" fmla="*/ 55 h 77"/>
                <a:gd name="T98" fmla="*/ 39 w 40"/>
                <a:gd name="T99" fmla="*/ 47 h 77"/>
                <a:gd name="T100" fmla="*/ 34 w 40"/>
                <a:gd name="T101" fmla="*/ 38 h 77"/>
                <a:gd name="T102" fmla="*/ 15 w 40"/>
                <a:gd name="T103" fmla="*/ 19 h 77"/>
                <a:gd name="T104" fmla="*/ 20 w 40"/>
                <a:gd name="T105" fmla="*/ 18 h 77"/>
                <a:gd name="T106" fmla="*/ 21 w 40"/>
                <a:gd name="T107" fmla="*/ 32 h 77"/>
                <a:gd name="T108" fmla="*/ 16 w 40"/>
                <a:gd name="T109" fmla="*/ 30 h 77"/>
                <a:gd name="T110" fmla="*/ 15 w 40"/>
                <a:gd name="T111" fmla="*/ 19 h 77"/>
                <a:gd name="T112" fmla="*/ 20 w 40"/>
                <a:gd name="T113" fmla="*/ 56 h 77"/>
                <a:gd name="T114" fmla="*/ 18 w 40"/>
                <a:gd name="T115" fmla="*/ 41 h 77"/>
                <a:gd name="T116" fmla="*/ 23 w 40"/>
                <a:gd name="T117" fmla="*/ 43 h 77"/>
                <a:gd name="T118" fmla="*/ 24 w 40"/>
                <a:gd name="T119" fmla="*/ 55 h 77"/>
                <a:gd name="T120" fmla="*/ 20 w 40"/>
                <a:gd name="T121" fmla="*/ 56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40" h="77">
                  <a:moveTo>
                    <a:pt x="34" y="38"/>
                  </a:moveTo>
                  <a:cubicBezTo>
                    <a:pt x="32" y="36"/>
                    <a:pt x="30" y="35"/>
                    <a:pt x="27" y="33"/>
                  </a:cubicBezTo>
                  <a:cubicBezTo>
                    <a:pt x="25" y="18"/>
                    <a:pt x="25" y="18"/>
                    <a:pt x="25" y="18"/>
                  </a:cubicBezTo>
                  <a:cubicBezTo>
                    <a:pt x="25" y="18"/>
                    <a:pt x="25" y="18"/>
                    <a:pt x="26" y="18"/>
                  </a:cubicBezTo>
                  <a:cubicBezTo>
                    <a:pt x="27" y="18"/>
                    <a:pt x="29" y="18"/>
                    <a:pt x="30" y="18"/>
                  </a:cubicBezTo>
                  <a:cubicBezTo>
                    <a:pt x="31" y="19"/>
                    <a:pt x="31" y="18"/>
                    <a:pt x="31" y="17"/>
                  </a:cubicBezTo>
                  <a:cubicBezTo>
                    <a:pt x="32" y="16"/>
                    <a:pt x="32" y="15"/>
                    <a:pt x="32" y="14"/>
                  </a:cubicBezTo>
                  <a:cubicBezTo>
                    <a:pt x="32" y="13"/>
                    <a:pt x="32" y="12"/>
                    <a:pt x="32" y="11"/>
                  </a:cubicBezTo>
                  <a:cubicBezTo>
                    <a:pt x="32" y="10"/>
                    <a:pt x="32" y="10"/>
                    <a:pt x="31" y="10"/>
                  </a:cubicBezTo>
                  <a:cubicBezTo>
                    <a:pt x="31" y="9"/>
                    <a:pt x="30" y="9"/>
                    <a:pt x="30" y="9"/>
                  </a:cubicBezTo>
                  <a:cubicBezTo>
                    <a:pt x="29" y="9"/>
                    <a:pt x="28" y="9"/>
                    <a:pt x="27" y="9"/>
                  </a:cubicBezTo>
                  <a:cubicBezTo>
                    <a:pt x="26" y="9"/>
                    <a:pt x="25" y="9"/>
                    <a:pt x="23" y="9"/>
                  </a:cubicBezTo>
                  <a:cubicBezTo>
                    <a:pt x="23" y="2"/>
                    <a:pt x="23" y="2"/>
                    <a:pt x="23" y="2"/>
                  </a:cubicBezTo>
                  <a:cubicBezTo>
                    <a:pt x="22" y="1"/>
                    <a:pt x="21" y="0"/>
                    <a:pt x="20" y="0"/>
                  </a:cubicBezTo>
                  <a:cubicBezTo>
                    <a:pt x="18" y="0"/>
                    <a:pt x="18" y="1"/>
                    <a:pt x="18" y="3"/>
                  </a:cubicBezTo>
                  <a:cubicBezTo>
                    <a:pt x="19" y="10"/>
                    <a:pt x="19" y="10"/>
                    <a:pt x="19" y="10"/>
                  </a:cubicBezTo>
                  <a:cubicBezTo>
                    <a:pt x="18" y="10"/>
                    <a:pt x="18" y="10"/>
                    <a:pt x="18" y="10"/>
                  </a:cubicBezTo>
                  <a:cubicBezTo>
                    <a:pt x="16" y="10"/>
                    <a:pt x="15" y="10"/>
                    <a:pt x="14" y="10"/>
                  </a:cubicBezTo>
                  <a:cubicBezTo>
                    <a:pt x="13" y="3"/>
                    <a:pt x="13" y="3"/>
                    <a:pt x="13" y="3"/>
                  </a:cubicBezTo>
                  <a:cubicBezTo>
                    <a:pt x="13" y="2"/>
                    <a:pt x="11" y="1"/>
                    <a:pt x="10" y="1"/>
                  </a:cubicBezTo>
                  <a:cubicBezTo>
                    <a:pt x="9" y="1"/>
                    <a:pt x="8" y="3"/>
                    <a:pt x="8" y="4"/>
                  </a:cubicBezTo>
                  <a:cubicBezTo>
                    <a:pt x="9" y="12"/>
                    <a:pt x="9" y="12"/>
                    <a:pt x="9" y="12"/>
                  </a:cubicBezTo>
                  <a:cubicBezTo>
                    <a:pt x="7" y="13"/>
                    <a:pt x="5" y="14"/>
                    <a:pt x="4" y="16"/>
                  </a:cubicBezTo>
                  <a:cubicBezTo>
                    <a:pt x="2" y="17"/>
                    <a:pt x="1" y="19"/>
                    <a:pt x="1" y="21"/>
                  </a:cubicBezTo>
                  <a:cubicBezTo>
                    <a:pt x="0" y="23"/>
                    <a:pt x="0" y="24"/>
                    <a:pt x="0" y="26"/>
                  </a:cubicBezTo>
                  <a:cubicBezTo>
                    <a:pt x="1" y="29"/>
                    <a:pt x="1" y="31"/>
                    <a:pt x="2" y="33"/>
                  </a:cubicBezTo>
                  <a:cubicBezTo>
                    <a:pt x="3" y="34"/>
                    <a:pt x="5" y="36"/>
                    <a:pt x="6" y="37"/>
                  </a:cubicBezTo>
                  <a:cubicBezTo>
                    <a:pt x="8" y="38"/>
                    <a:pt x="9" y="39"/>
                    <a:pt x="11" y="39"/>
                  </a:cubicBezTo>
                  <a:cubicBezTo>
                    <a:pt x="12" y="40"/>
                    <a:pt x="12" y="40"/>
                    <a:pt x="12" y="40"/>
                  </a:cubicBezTo>
                  <a:cubicBezTo>
                    <a:pt x="15" y="57"/>
                    <a:pt x="15" y="57"/>
                    <a:pt x="15" y="57"/>
                  </a:cubicBezTo>
                  <a:cubicBezTo>
                    <a:pt x="13" y="57"/>
                    <a:pt x="12" y="57"/>
                    <a:pt x="10" y="57"/>
                  </a:cubicBezTo>
                  <a:cubicBezTo>
                    <a:pt x="8" y="57"/>
                    <a:pt x="6" y="56"/>
                    <a:pt x="5" y="56"/>
                  </a:cubicBezTo>
                  <a:cubicBezTo>
                    <a:pt x="4" y="56"/>
                    <a:pt x="4" y="56"/>
                    <a:pt x="4" y="57"/>
                  </a:cubicBezTo>
                  <a:cubicBezTo>
                    <a:pt x="3" y="58"/>
                    <a:pt x="3" y="59"/>
                    <a:pt x="3" y="60"/>
                  </a:cubicBezTo>
                  <a:cubicBezTo>
                    <a:pt x="3" y="61"/>
                    <a:pt x="3" y="62"/>
                    <a:pt x="3" y="63"/>
                  </a:cubicBezTo>
                  <a:cubicBezTo>
                    <a:pt x="3" y="64"/>
                    <a:pt x="3" y="64"/>
                    <a:pt x="4" y="65"/>
                  </a:cubicBezTo>
                  <a:cubicBezTo>
                    <a:pt x="5" y="65"/>
                    <a:pt x="7" y="66"/>
                    <a:pt x="9" y="66"/>
                  </a:cubicBezTo>
                  <a:cubicBezTo>
                    <a:pt x="11" y="66"/>
                    <a:pt x="13" y="66"/>
                    <a:pt x="16" y="66"/>
                  </a:cubicBezTo>
                  <a:cubicBezTo>
                    <a:pt x="17" y="75"/>
                    <a:pt x="17" y="75"/>
                    <a:pt x="17" y="75"/>
                  </a:cubicBezTo>
                  <a:cubicBezTo>
                    <a:pt x="17" y="76"/>
                    <a:pt x="18" y="77"/>
                    <a:pt x="20" y="77"/>
                  </a:cubicBezTo>
                  <a:cubicBezTo>
                    <a:pt x="21" y="77"/>
                    <a:pt x="22" y="75"/>
                    <a:pt x="22" y="74"/>
                  </a:cubicBezTo>
                  <a:cubicBezTo>
                    <a:pt x="21" y="66"/>
                    <a:pt x="21" y="66"/>
                    <a:pt x="21" y="66"/>
                  </a:cubicBezTo>
                  <a:cubicBezTo>
                    <a:pt x="22" y="65"/>
                    <a:pt x="24" y="65"/>
                    <a:pt x="26" y="65"/>
                  </a:cubicBezTo>
                  <a:cubicBezTo>
                    <a:pt x="27" y="73"/>
                    <a:pt x="27" y="73"/>
                    <a:pt x="27" y="73"/>
                  </a:cubicBezTo>
                  <a:cubicBezTo>
                    <a:pt x="27" y="75"/>
                    <a:pt x="28" y="76"/>
                    <a:pt x="29" y="76"/>
                  </a:cubicBezTo>
                  <a:cubicBezTo>
                    <a:pt x="31" y="75"/>
                    <a:pt x="32" y="74"/>
                    <a:pt x="32" y="73"/>
                  </a:cubicBezTo>
                  <a:cubicBezTo>
                    <a:pt x="30" y="63"/>
                    <a:pt x="30" y="63"/>
                    <a:pt x="30" y="63"/>
                  </a:cubicBezTo>
                  <a:cubicBezTo>
                    <a:pt x="32" y="62"/>
                    <a:pt x="33" y="62"/>
                    <a:pt x="34" y="61"/>
                  </a:cubicBezTo>
                  <a:cubicBezTo>
                    <a:pt x="36" y="59"/>
                    <a:pt x="37" y="57"/>
                    <a:pt x="38" y="55"/>
                  </a:cubicBezTo>
                  <a:cubicBezTo>
                    <a:pt x="39" y="53"/>
                    <a:pt x="40" y="50"/>
                    <a:pt x="39" y="47"/>
                  </a:cubicBezTo>
                  <a:cubicBezTo>
                    <a:pt x="39" y="43"/>
                    <a:pt x="37" y="40"/>
                    <a:pt x="34" y="38"/>
                  </a:cubicBezTo>
                  <a:close/>
                  <a:moveTo>
                    <a:pt x="15" y="19"/>
                  </a:moveTo>
                  <a:cubicBezTo>
                    <a:pt x="16" y="19"/>
                    <a:pt x="18" y="18"/>
                    <a:pt x="20" y="18"/>
                  </a:cubicBezTo>
                  <a:cubicBezTo>
                    <a:pt x="21" y="32"/>
                    <a:pt x="21" y="32"/>
                    <a:pt x="21" y="32"/>
                  </a:cubicBezTo>
                  <a:cubicBezTo>
                    <a:pt x="19" y="31"/>
                    <a:pt x="18" y="31"/>
                    <a:pt x="16" y="30"/>
                  </a:cubicBezTo>
                  <a:lnTo>
                    <a:pt x="15" y="19"/>
                  </a:lnTo>
                  <a:close/>
                  <a:moveTo>
                    <a:pt x="20" y="56"/>
                  </a:moveTo>
                  <a:cubicBezTo>
                    <a:pt x="18" y="41"/>
                    <a:pt x="18" y="41"/>
                    <a:pt x="18" y="41"/>
                  </a:cubicBezTo>
                  <a:cubicBezTo>
                    <a:pt x="20" y="42"/>
                    <a:pt x="21" y="42"/>
                    <a:pt x="23" y="43"/>
                  </a:cubicBezTo>
                  <a:cubicBezTo>
                    <a:pt x="24" y="55"/>
                    <a:pt x="24" y="55"/>
                    <a:pt x="24" y="55"/>
                  </a:cubicBezTo>
                  <a:cubicBezTo>
                    <a:pt x="23" y="56"/>
                    <a:pt x="21" y="56"/>
                    <a:pt x="20" y="5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/>
            </a:p>
          </p:txBody>
        </p:sp>
        <p:sp>
          <p:nvSpPr>
            <p:cNvPr id="248" name="Freeform 247"/>
            <p:cNvSpPr>
              <a:spLocks noEditPoints="1"/>
            </p:cNvSpPr>
            <p:nvPr/>
          </p:nvSpPr>
          <p:spPr bwMode="auto">
            <a:xfrm>
              <a:off x="4735505" y="2775935"/>
              <a:ext cx="159461" cy="314090"/>
            </a:xfrm>
            <a:custGeom>
              <a:avLst/>
              <a:gdLst>
                <a:gd name="T0" fmla="*/ 39 w 46"/>
                <a:gd name="T1" fmla="*/ 44 h 90"/>
                <a:gd name="T2" fmla="*/ 31 w 46"/>
                <a:gd name="T3" fmla="*/ 39 h 90"/>
                <a:gd name="T4" fmla="*/ 28 w 46"/>
                <a:gd name="T5" fmla="*/ 21 h 90"/>
                <a:gd name="T6" fmla="*/ 30 w 46"/>
                <a:gd name="T7" fmla="*/ 21 h 90"/>
                <a:gd name="T8" fmla="*/ 35 w 46"/>
                <a:gd name="T9" fmla="*/ 22 h 90"/>
                <a:gd name="T10" fmla="*/ 36 w 46"/>
                <a:gd name="T11" fmla="*/ 20 h 90"/>
                <a:gd name="T12" fmla="*/ 37 w 46"/>
                <a:gd name="T13" fmla="*/ 17 h 90"/>
                <a:gd name="T14" fmla="*/ 37 w 46"/>
                <a:gd name="T15" fmla="*/ 13 h 90"/>
                <a:gd name="T16" fmla="*/ 36 w 46"/>
                <a:gd name="T17" fmla="*/ 12 h 90"/>
                <a:gd name="T18" fmla="*/ 34 w 46"/>
                <a:gd name="T19" fmla="*/ 11 h 90"/>
                <a:gd name="T20" fmla="*/ 31 w 46"/>
                <a:gd name="T21" fmla="*/ 11 h 90"/>
                <a:gd name="T22" fmla="*/ 27 w 46"/>
                <a:gd name="T23" fmla="*/ 11 h 90"/>
                <a:gd name="T24" fmla="*/ 26 w 46"/>
                <a:gd name="T25" fmla="*/ 3 h 90"/>
                <a:gd name="T26" fmla="*/ 23 w 46"/>
                <a:gd name="T27" fmla="*/ 0 h 90"/>
                <a:gd name="T28" fmla="*/ 20 w 46"/>
                <a:gd name="T29" fmla="*/ 4 h 90"/>
                <a:gd name="T30" fmla="*/ 21 w 46"/>
                <a:gd name="T31" fmla="*/ 12 h 90"/>
                <a:gd name="T32" fmla="*/ 21 w 46"/>
                <a:gd name="T33" fmla="*/ 12 h 90"/>
                <a:gd name="T34" fmla="*/ 16 w 46"/>
                <a:gd name="T35" fmla="*/ 13 h 90"/>
                <a:gd name="T36" fmla="*/ 15 w 46"/>
                <a:gd name="T37" fmla="*/ 4 h 90"/>
                <a:gd name="T38" fmla="*/ 12 w 46"/>
                <a:gd name="T39" fmla="*/ 2 h 90"/>
                <a:gd name="T40" fmla="*/ 9 w 46"/>
                <a:gd name="T41" fmla="*/ 5 h 90"/>
                <a:gd name="T42" fmla="*/ 10 w 46"/>
                <a:gd name="T43" fmla="*/ 15 h 90"/>
                <a:gd name="T44" fmla="*/ 4 w 46"/>
                <a:gd name="T45" fmla="*/ 19 h 90"/>
                <a:gd name="T46" fmla="*/ 1 w 46"/>
                <a:gd name="T47" fmla="*/ 25 h 90"/>
                <a:gd name="T48" fmla="*/ 0 w 46"/>
                <a:gd name="T49" fmla="*/ 31 h 90"/>
                <a:gd name="T50" fmla="*/ 3 w 46"/>
                <a:gd name="T51" fmla="*/ 38 h 90"/>
                <a:gd name="T52" fmla="*/ 7 w 46"/>
                <a:gd name="T53" fmla="*/ 43 h 90"/>
                <a:gd name="T54" fmla="*/ 13 w 46"/>
                <a:gd name="T55" fmla="*/ 46 h 90"/>
                <a:gd name="T56" fmla="*/ 14 w 46"/>
                <a:gd name="T57" fmla="*/ 47 h 90"/>
                <a:gd name="T58" fmla="*/ 17 w 46"/>
                <a:gd name="T59" fmla="*/ 67 h 90"/>
                <a:gd name="T60" fmla="*/ 12 w 46"/>
                <a:gd name="T61" fmla="*/ 66 h 90"/>
                <a:gd name="T62" fmla="*/ 5 w 46"/>
                <a:gd name="T63" fmla="*/ 65 h 90"/>
                <a:gd name="T64" fmla="*/ 4 w 46"/>
                <a:gd name="T65" fmla="*/ 67 h 90"/>
                <a:gd name="T66" fmla="*/ 4 w 46"/>
                <a:gd name="T67" fmla="*/ 70 h 90"/>
                <a:gd name="T68" fmla="*/ 3 w 46"/>
                <a:gd name="T69" fmla="*/ 73 h 90"/>
                <a:gd name="T70" fmla="*/ 4 w 46"/>
                <a:gd name="T71" fmla="*/ 75 h 90"/>
                <a:gd name="T72" fmla="*/ 11 w 46"/>
                <a:gd name="T73" fmla="*/ 77 h 90"/>
                <a:gd name="T74" fmla="*/ 18 w 46"/>
                <a:gd name="T75" fmla="*/ 77 h 90"/>
                <a:gd name="T76" fmla="*/ 20 w 46"/>
                <a:gd name="T77" fmla="*/ 87 h 90"/>
                <a:gd name="T78" fmla="*/ 23 w 46"/>
                <a:gd name="T79" fmla="*/ 89 h 90"/>
                <a:gd name="T80" fmla="*/ 25 w 46"/>
                <a:gd name="T81" fmla="*/ 86 h 90"/>
                <a:gd name="T82" fmla="*/ 24 w 46"/>
                <a:gd name="T83" fmla="*/ 77 h 90"/>
                <a:gd name="T84" fmla="*/ 30 w 46"/>
                <a:gd name="T85" fmla="*/ 75 h 90"/>
                <a:gd name="T86" fmla="*/ 31 w 46"/>
                <a:gd name="T87" fmla="*/ 86 h 90"/>
                <a:gd name="T88" fmla="*/ 34 w 46"/>
                <a:gd name="T89" fmla="*/ 88 h 90"/>
                <a:gd name="T90" fmla="*/ 37 w 46"/>
                <a:gd name="T91" fmla="*/ 85 h 90"/>
                <a:gd name="T92" fmla="*/ 35 w 46"/>
                <a:gd name="T93" fmla="*/ 73 h 90"/>
                <a:gd name="T94" fmla="*/ 40 w 46"/>
                <a:gd name="T95" fmla="*/ 71 h 90"/>
                <a:gd name="T96" fmla="*/ 44 w 46"/>
                <a:gd name="T97" fmla="*/ 64 h 90"/>
                <a:gd name="T98" fmla="*/ 45 w 46"/>
                <a:gd name="T99" fmla="*/ 55 h 90"/>
                <a:gd name="T100" fmla="*/ 39 w 46"/>
                <a:gd name="T101" fmla="*/ 44 h 90"/>
                <a:gd name="T102" fmla="*/ 17 w 46"/>
                <a:gd name="T103" fmla="*/ 23 h 90"/>
                <a:gd name="T104" fmla="*/ 23 w 46"/>
                <a:gd name="T105" fmla="*/ 21 h 90"/>
                <a:gd name="T106" fmla="*/ 25 w 46"/>
                <a:gd name="T107" fmla="*/ 37 h 90"/>
                <a:gd name="T108" fmla="*/ 19 w 46"/>
                <a:gd name="T109" fmla="*/ 36 h 90"/>
                <a:gd name="T110" fmla="*/ 17 w 46"/>
                <a:gd name="T111" fmla="*/ 23 h 90"/>
                <a:gd name="T112" fmla="*/ 23 w 46"/>
                <a:gd name="T113" fmla="*/ 66 h 90"/>
                <a:gd name="T114" fmla="*/ 20 w 46"/>
                <a:gd name="T115" fmla="*/ 48 h 90"/>
                <a:gd name="T116" fmla="*/ 26 w 46"/>
                <a:gd name="T117" fmla="*/ 50 h 90"/>
                <a:gd name="T118" fmla="*/ 28 w 46"/>
                <a:gd name="T119" fmla="*/ 64 h 90"/>
                <a:gd name="T120" fmla="*/ 23 w 46"/>
                <a:gd name="T121" fmla="*/ 66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46" h="90">
                  <a:moveTo>
                    <a:pt x="39" y="44"/>
                  </a:moveTo>
                  <a:cubicBezTo>
                    <a:pt x="37" y="42"/>
                    <a:pt x="34" y="41"/>
                    <a:pt x="31" y="39"/>
                  </a:cubicBezTo>
                  <a:cubicBezTo>
                    <a:pt x="28" y="21"/>
                    <a:pt x="28" y="21"/>
                    <a:pt x="28" y="21"/>
                  </a:cubicBezTo>
                  <a:cubicBezTo>
                    <a:pt x="29" y="21"/>
                    <a:pt x="29" y="21"/>
                    <a:pt x="30" y="21"/>
                  </a:cubicBezTo>
                  <a:cubicBezTo>
                    <a:pt x="32" y="21"/>
                    <a:pt x="34" y="22"/>
                    <a:pt x="35" y="22"/>
                  </a:cubicBezTo>
                  <a:cubicBezTo>
                    <a:pt x="35" y="22"/>
                    <a:pt x="36" y="22"/>
                    <a:pt x="36" y="20"/>
                  </a:cubicBezTo>
                  <a:cubicBezTo>
                    <a:pt x="37" y="19"/>
                    <a:pt x="37" y="18"/>
                    <a:pt x="37" y="17"/>
                  </a:cubicBezTo>
                  <a:cubicBezTo>
                    <a:pt x="37" y="16"/>
                    <a:pt x="37" y="15"/>
                    <a:pt x="37" y="13"/>
                  </a:cubicBezTo>
                  <a:cubicBezTo>
                    <a:pt x="37" y="12"/>
                    <a:pt x="37" y="12"/>
                    <a:pt x="36" y="12"/>
                  </a:cubicBezTo>
                  <a:cubicBezTo>
                    <a:pt x="36" y="12"/>
                    <a:pt x="35" y="11"/>
                    <a:pt x="34" y="11"/>
                  </a:cubicBezTo>
                  <a:cubicBezTo>
                    <a:pt x="33" y="11"/>
                    <a:pt x="33" y="11"/>
                    <a:pt x="31" y="11"/>
                  </a:cubicBezTo>
                  <a:cubicBezTo>
                    <a:pt x="30" y="11"/>
                    <a:pt x="29" y="11"/>
                    <a:pt x="27" y="11"/>
                  </a:cubicBezTo>
                  <a:cubicBezTo>
                    <a:pt x="26" y="3"/>
                    <a:pt x="26" y="3"/>
                    <a:pt x="26" y="3"/>
                  </a:cubicBezTo>
                  <a:cubicBezTo>
                    <a:pt x="26" y="1"/>
                    <a:pt x="24" y="0"/>
                    <a:pt x="23" y="0"/>
                  </a:cubicBezTo>
                  <a:cubicBezTo>
                    <a:pt x="21" y="1"/>
                    <a:pt x="20" y="2"/>
                    <a:pt x="20" y="4"/>
                  </a:cubicBezTo>
                  <a:cubicBezTo>
                    <a:pt x="21" y="12"/>
                    <a:pt x="21" y="12"/>
                    <a:pt x="21" y="12"/>
                  </a:cubicBezTo>
                  <a:cubicBezTo>
                    <a:pt x="21" y="12"/>
                    <a:pt x="21" y="12"/>
                    <a:pt x="21" y="12"/>
                  </a:cubicBezTo>
                  <a:cubicBezTo>
                    <a:pt x="19" y="12"/>
                    <a:pt x="17" y="12"/>
                    <a:pt x="16" y="13"/>
                  </a:cubicBezTo>
                  <a:cubicBezTo>
                    <a:pt x="15" y="4"/>
                    <a:pt x="15" y="4"/>
                    <a:pt x="15" y="4"/>
                  </a:cubicBezTo>
                  <a:cubicBezTo>
                    <a:pt x="15" y="3"/>
                    <a:pt x="13" y="2"/>
                    <a:pt x="12" y="2"/>
                  </a:cubicBezTo>
                  <a:cubicBezTo>
                    <a:pt x="10" y="2"/>
                    <a:pt x="9" y="4"/>
                    <a:pt x="9" y="5"/>
                  </a:cubicBezTo>
                  <a:cubicBezTo>
                    <a:pt x="10" y="15"/>
                    <a:pt x="10" y="15"/>
                    <a:pt x="10" y="15"/>
                  </a:cubicBezTo>
                  <a:cubicBezTo>
                    <a:pt x="8" y="16"/>
                    <a:pt x="6" y="17"/>
                    <a:pt x="4" y="19"/>
                  </a:cubicBezTo>
                  <a:cubicBezTo>
                    <a:pt x="3" y="20"/>
                    <a:pt x="1" y="22"/>
                    <a:pt x="1" y="25"/>
                  </a:cubicBezTo>
                  <a:cubicBezTo>
                    <a:pt x="0" y="27"/>
                    <a:pt x="0" y="29"/>
                    <a:pt x="0" y="31"/>
                  </a:cubicBezTo>
                  <a:cubicBezTo>
                    <a:pt x="1" y="34"/>
                    <a:pt x="2" y="36"/>
                    <a:pt x="3" y="38"/>
                  </a:cubicBezTo>
                  <a:cubicBezTo>
                    <a:pt x="4" y="40"/>
                    <a:pt x="5" y="42"/>
                    <a:pt x="7" y="43"/>
                  </a:cubicBezTo>
                  <a:cubicBezTo>
                    <a:pt x="9" y="44"/>
                    <a:pt x="11" y="45"/>
                    <a:pt x="13" y="46"/>
                  </a:cubicBezTo>
                  <a:cubicBezTo>
                    <a:pt x="14" y="46"/>
                    <a:pt x="14" y="46"/>
                    <a:pt x="14" y="47"/>
                  </a:cubicBezTo>
                  <a:cubicBezTo>
                    <a:pt x="17" y="67"/>
                    <a:pt x="17" y="67"/>
                    <a:pt x="17" y="67"/>
                  </a:cubicBezTo>
                  <a:cubicBezTo>
                    <a:pt x="15" y="67"/>
                    <a:pt x="13" y="67"/>
                    <a:pt x="12" y="66"/>
                  </a:cubicBezTo>
                  <a:cubicBezTo>
                    <a:pt x="9" y="66"/>
                    <a:pt x="7" y="66"/>
                    <a:pt x="5" y="65"/>
                  </a:cubicBezTo>
                  <a:cubicBezTo>
                    <a:pt x="5" y="65"/>
                    <a:pt x="4" y="66"/>
                    <a:pt x="4" y="67"/>
                  </a:cubicBezTo>
                  <a:cubicBezTo>
                    <a:pt x="4" y="68"/>
                    <a:pt x="4" y="69"/>
                    <a:pt x="4" y="70"/>
                  </a:cubicBezTo>
                  <a:cubicBezTo>
                    <a:pt x="3" y="71"/>
                    <a:pt x="3" y="72"/>
                    <a:pt x="3" y="73"/>
                  </a:cubicBezTo>
                  <a:cubicBezTo>
                    <a:pt x="4" y="74"/>
                    <a:pt x="4" y="75"/>
                    <a:pt x="4" y="75"/>
                  </a:cubicBezTo>
                  <a:cubicBezTo>
                    <a:pt x="5" y="76"/>
                    <a:pt x="8" y="77"/>
                    <a:pt x="11" y="77"/>
                  </a:cubicBezTo>
                  <a:cubicBezTo>
                    <a:pt x="13" y="77"/>
                    <a:pt x="15" y="77"/>
                    <a:pt x="18" y="77"/>
                  </a:cubicBezTo>
                  <a:cubicBezTo>
                    <a:pt x="20" y="87"/>
                    <a:pt x="20" y="87"/>
                    <a:pt x="20" y="87"/>
                  </a:cubicBezTo>
                  <a:cubicBezTo>
                    <a:pt x="20" y="89"/>
                    <a:pt x="21" y="90"/>
                    <a:pt x="23" y="89"/>
                  </a:cubicBezTo>
                  <a:cubicBezTo>
                    <a:pt x="24" y="89"/>
                    <a:pt x="25" y="88"/>
                    <a:pt x="25" y="86"/>
                  </a:cubicBezTo>
                  <a:cubicBezTo>
                    <a:pt x="24" y="77"/>
                    <a:pt x="24" y="77"/>
                    <a:pt x="24" y="77"/>
                  </a:cubicBezTo>
                  <a:cubicBezTo>
                    <a:pt x="26" y="76"/>
                    <a:pt x="28" y="76"/>
                    <a:pt x="30" y="75"/>
                  </a:cubicBezTo>
                  <a:cubicBezTo>
                    <a:pt x="31" y="86"/>
                    <a:pt x="31" y="86"/>
                    <a:pt x="31" y="86"/>
                  </a:cubicBezTo>
                  <a:cubicBezTo>
                    <a:pt x="31" y="87"/>
                    <a:pt x="33" y="88"/>
                    <a:pt x="34" y="88"/>
                  </a:cubicBezTo>
                  <a:cubicBezTo>
                    <a:pt x="36" y="88"/>
                    <a:pt x="37" y="86"/>
                    <a:pt x="37" y="85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37" y="73"/>
                    <a:pt x="38" y="72"/>
                    <a:pt x="40" y="71"/>
                  </a:cubicBezTo>
                  <a:cubicBezTo>
                    <a:pt x="42" y="69"/>
                    <a:pt x="43" y="67"/>
                    <a:pt x="44" y="64"/>
                  </a:cubicBezTo>
                  <a:cubicBezTo>
                    <a:pt x="45" y="62"/>
                    <a:pt x="46" y="59"/>
                    <a:pt x="45" y="55"/>
                  </a:cubicBezTo>
                  <a:cubicBezTo>
                    <a:pt x="45" y="51"/>
                    <a:pt x="43" y="47"/>
                    <a:pt x="39" y="44"/>
                  </a:cubicBezTo>
                  <a:close/>
                  <a:moveTo>
                    <a:pt x="17" y="23"/>
                  </a:moveTo>
                  <a:cubicBezTo>
                    <a:pt x="19" y="22"/>
                    <a:pt x="20" y="22"/>
                    <a:pt x="23" y="21"/>
                  </a:cubicBezTo>
                  <a:cubicBezTo>
                    <a:pt x="25" y="37"/>
                    <a:pt x="25" y="37"/>
                    <a:pt x="25" y="37"/>
                  </a:cubicBezTo>
                  <a:cubicBezTo>
                    <a:pt x="22" y="37"/>
                    <a:pt x="20" y="36"/>
                    <a:pt x="19" y="36"/>
                  </a:cubicBezTo>
                  <a:lnTo>
                    <a:pt x="17" y="23"/>
                  </a:lnTo>
                  <a:close/>
                  <a:moveTo>
                    <a:pt x="23" y="66"/>
                  </a:moveTo>
                  <a:cubicBezTo>
                    <a:pt x="20" y="48"/>
                    <a:pt x="20" y="48"/>
                    <a:pt x="20" y="48"/>
                  </a:cubicBezTo>
                  <a:cubicBezTo>
                    <a:pt x="23" y="49"/>
                    <a:pt x="25" y="50"/>
                    <a:pt x="26" y="50"/>
                  </a:cubicBezTo>
                  <a:cubicBezTo>
                    <a:pt x="28" y="64"/>
                    <a:pt x="28" y="64"/>
                    <a:pt x="28" y="64"/>
                  </a:cubicBezTo>
                  <a:cubicBezTo>
                    <a:pt x="27" y="65"/>
                    <a:pt x="25" y="66"/>
                    <a:pt x="23" y="6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/>
            </a:p>
          </p:txBody>
        </p:sp>
        <p:sp>
          <p:nvSpPr>
            <p:cNvPr id="249" name="Freeform 248"/>
            <p:cNvSpPr/>
            <p:nvPr/>
          </p:nvSpPr>
          <p:spPr bwMode="auto">
            <a:xfrm>
              <a:off x="3851222" y="3615117"/>
              <a:ext cx="83758" cy="143354"/>
            </a:xfrm>
            <a:custGeom>
              <a:avLst/>
              <a:gdLst>
                <a:gd name="T0" fmla="*/ 17 w 24"/>
                <a:gd name="T1" fmla="*/ 36 h 41"/>
                <a:gd name="T2" fmla="*/ 11 w 24"/>
                <a:gd name="T3" fmla="*/ 40 h 41"/>
                <a:gd name="T4" fmla="*/ 5 w 24"/>
                <a:gd name="T5" fmla="*/ 39 h 41"/>
                <a:gd name="T6" fmla="*/ 1 w 24"/>
                <a:gd name="T7" fmla="*/ 32 h 41"/>
                <a:gd name="T8" fmla="*/ 6 w 24"/>
                <a:gd name="T9" fmla="*/ 5 h 41"/>
                <a:gd name="T10" fmla="*/ 13 w 24"/>
                <a:gd name="T11" fmla="*/ 0 h 41"/>
                <a:gd name="T12" fmla="*/ 19 w 24"/>
                <a:gd name="T13" fmla="*/ 2 h 41"/>
                <a:gd name="T14" fmla="*/ 23 w 24"/>
                <a:gd name="T15" fmla="*/ 8 h 41"/>
                <a:gd name="T16" fmla="*/ 17 w 24"/>
                <a:gd name="T17" fmla="*/ 36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4" h="41">
                  <a:moveTo>
                    <a:pt x="17" y="36"/>
                  </a:moveTo>
                  <a:cubicBezTo>
                    <a:pt x="17" y="39"/>
                    <a:pt x="14" y="41"/>
                    <a:pt x="11" y="40"/>
                  </a:cubicBezTo>
                  <a:cubicBezTo>
                    <a:pt x="5" y="39"/>
                    <a:pt x="5" y="39"/>
                    <a:pt x="5" y="39"/>
                  </a:cubicBezTo>
                  <a:cubicBezTo>
                    <a:pt x="2" y="38"/>
                    <a:pt x="0" y="35"/>
                    <a:pt x="1" y="32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7" y="2"/>
                    <a:pt x="10" y="0"/>
                    <a:pt x="13" y="0"/>
                  </a:cubicBezTo>
                  <a:cubicBezTo>
                    <a:pt x="19" y="2"/>
                    <a:pt x="19" y="2"/>
                    <a:pt x="19" y="2"/>
                  </a:cubicBezTo>
                  <a:cubicBezTo>
                    <a:pt x="22" y="2"/>
                    <a:pt x="24" y="5"/>
                    <a:pt x="23" y="8"/>
                  </a:cubicBezTo>
                  <a:lnTo>
                    <a:pt x="17" y="36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/>
            </a:p>
          </p:txBody>
        </p:sp>
        <p:sp>
          <p:nvSpPr>
            <p:cNvPr id="250" name="Freeform 249"/>
            <p:cNvSpPr/>
            <p:nvPr/>
          </p:nvSpPr>
          <p:spPr bwMode="auto">
            <a:xfrm>
              <a:off x="3930149" y="3594178"/>
              <a:ext cx="91810" cy="178790"/>
            </a:xfrm>
            <a:custGeom>
              <a:avLst/>
              <a:gdLst>
                <a:gd name="T0" fmla="*/ 18 w 26"/>
                <a:gd name="T1" fmla="*/ 47 h 51"/>
                <a:gd name="T2" fmla="*/ 11 w 26"/>
                <a:gd name="T3" fmla="*/ 51 h 51"/>
                <a:gd name="T4" fmla="*/ 5 w 26"/>
                <a:gd name="T5" fmla="*/ 50 h 51"/>
                <a:gd name="T6" fmla="*/ 1 w 26"/>
                <a:gd name="T7" fmla="*/ 43 h 51"/>
                <a:gd name="T8" fmla="*/ 9 w 26"/>
                <a:gd name="T9" fmla="*/ 5 h 51"/>
                <a:gd name="T10" fmla="*/ 16 w 26"/>
                <a:gd name="T11" fmla="*/ 0 h 51"/>
                <a:gd name="T12" fmla="*/ 21 w 26"/>
                <a:gd name="T13" fmla="*/ 2 h 51"/>
                <a:gd name="T14" fmla="*/ 26 w 26"/>
                <a:gd name="T15" fmla="*/ 8 h 51"/>
                <a:gd name="T16" fmla="*/ 18 w 26"/>
                <a:gd name="T17" fmla="*/ 47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6" h="51">
                  <a:moveTo>
                    <a:pt x="18" y="47"/>
                  </a:moveTo>
                  <a:cubicBezTo>
                    <a:pt x="17" y="50"/>
                    <a:pt x="14" y="51"/>
                    <a:pt x="11" y="51"/>
                  </a:cubicBezTo>
                  <a:cubicBezTo>
                    <a:pt x="5" y="50"/>
                    <a:pt x="5" y="50"/>
                    <a:pt x="5" y="50"/>
                  </a:cubicBezTo>
                  <a:cubicBezTo>
                    <a:pt x="2" y="49"/>
                    <a:pt x="0" y="46"/>
                    <a:pt x="1" y="43"/>
                  </a:cubicBezTo>
                  <a:cubicBezTo>
                    <a:pt x="9" y="5"/>
                    <a:pt x="9" y="5"/>
                    <a:pt x="9" y="5"/>
                  </a:cubicBezTo>
                  <a:cubicBezTo>
                    <a:pt x="10" y="2"/>
                    <a:pt x="13" y="0"/>
                    <a:pt x="16" y="0"/>
                  </a:cubicBezTo>
                  <a:cubicBezTo>
                    <a:pt x="21" y="2"/>
                    <a:pt x="21" y="2"/>
                    <a:pt x="21" y="2"/>
                  </a:cubicBezTo>
                  <a:cubicBezTo>
                    <a:pt x="24" y="2"/>
                    <a:pt x="26" y="5"/>
                    <a:pt x="26" y="8"/>
                  </a:cubicBezTo>
                  <a:lnTo>
                    <a:pt x="18" y="47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/>
            </a:p>
          </p:txBody>
        </p:sp>
        <p:sp>
          <p:nvSpPr>
            <p:cNvPr id="251" name="Freeform 250"/>
            <p:cNvSpPr/>
            <p:nvPr/>
          </p:nvSpPr>
          <p:spPr bwMode="auto">
            <a:xfrm>
              <a:off x="4013905" y="3563573"/>
              <a:ext cx="101475" cy="225501"/>
            </a:xfrm>
            <a:custGeom>
              <a:avLst/>
              <a:gdLst>
                <a:gd name="T0" fmla="*/ 17 w 29"/>
                <a:gd name="T1" fmla="*/ 61 h 65"/>
                <a:gd name="T2" fmla="*/ 11 w 29"/>
                <a:gd name="T3" fmla="*/ 65 h 65"/>
                <a:gd name="T4" fmla="*/ 5 w 29"/>
                <a:gd name="T5" fmla="*/ 64 h 65"/>
                <a:gd name="T6" fmla="*/ 1 w 29"/>
                <a:gd name="T7" fmla="*/ 57 h 65"/>
                <a:gd name="T8" fmla="*/ 12 w 29"/>
                <a:gd name="T9" fmla="*/ 5 h 65"/>
                <a:gd name="T10" fmla="*/ 18 w 29"/>
                <a:gd name="T11" fmla="*/ 0 h 65"/>
                <a:gd name="T12" fmla="*/ 24 w 29"/>
                <a:gd name="T13" fmla="*/ 2 h 65"/>
                <a:gd name="T14" fmla="*/ 28 w 29"/>
                <a:gd name="T15" fmla="*/ 8 h 65"/>
                <a:gd name="T16" fmla="*/ 17 w 29"/>
                <a:gd name="T17" fmla="*/ 61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65">
                  <a:moveTo>
                    <a:pt x="17" y="61"/>
                  </a:moveTo>
                  <a:cubicBezTo>
                    <a:pt x="17" y="64"/>
                    <a:pt x="14" y="65"/>
                    <a:pt x="11" y="65"/>
                  </a:cubicBezTo>
                  <a:cubicBezTo>
                    <a:pt x="5" y="64"/>
                    <a:pt x="5" y="64"/>
                    <a:pt x="5" y="64"/>
                  </a:cubicBezTo>
                  <a:cubicBezTo>
                    <a:pt x="2" y="63"/>
                    <a:pt x="0" y="60"/>
                    <a:pt x="1" y="57"/>
                  </a:cubicBezTo>
                  <a:cubicBezTo>
                    <a:pt x="12" y="5"/>
                    <a:pt x="12" y="5"/>
                    <a:pt x="12" y="5"/>
                  </a:cubicBezTo>
                  <a:cubicBezTo>
                    <a:pt x="12" y="2"/>
                    <a:pt x="15" y="0"/>
                    <a:pt x="18" y="0"/>
                  </a:cubicBezTo>
                  <a:cubicBezTo>
                    <a:pt x="24" y="2"/>
                    <a:pt x="24" y="2"/>
                    <a:pt x="24" y="2"/>
                  </a:cubicBezTo>
                  <a:cubicBezTo>
                    <a:pt x="27" y="2"/>
                    <a:pt x="29" y="5"/>
                    <a:pt x="28" y="8"/>
                  </a:cubicBezTo>
                  <a:lnTo>
                    <a:pt x="17" y="6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/>
            </a:p>
          </p:txBody>
        </p:sp>
        <p:sp>
          <p:nvSpPr>
            <p:cNvPr id="252" name="Freeform 251"/>
            <p:cNvSpPr/>
            <p:nvPr/>
          </p:nvSpPr>
          <p:spPr bwMode="auto">
            <a:xfrm>
              <a:off x="4091219" y="3626393"/>
              <a:ext cx="90200" cy="180400"/>
            </a:xfrm>
            <a:custGeom>
              <a:avLst/>
              <a:gdLst>
                <a:gd name="T0" fmla="*/ 17 w 26"/>
                <a:gd name="T1" fmla="*/ 47 h 52"/>
                <a:gd name="T2" fmla="*/ 11 w 26"/>
                <a:gd name="T3" fmla="*/ 51 h 52"/>
                <a:gd name="T4" fmla="*/ 5 w 26"/>
                <a:gd name="T5" fmla="*/ 50 h 52"/>
                <a:gd name="T6" fmla="*/ 1 w 26"/>
                <a:gd name="T7" fmla="*/ 44 h 52"/>
                <a:gd name="T8" fmla="*/ 9 w 26"/>
                <a:gd name="T9" fmla="*/ 5 h 52"/>
                <a:gd name="T10" fmla="*/ 15 w 26"/>
                <a:gd name="T11" fmla="*/ 1 h 52"/>
                <a:gd name="T12" fmla="*/ 21 w 26"/>
                <a:gd name="T13" fmla="*/ 2 h 52"/>
                <a:gd name="T14" fmla="*/ 25 w 26"/>
                <a:gd name="T15" fmla="*/ 9 h 52"/>
                <a:gd name="T16" fmla="*/ 17 w 26"/>
                <a:gd name="T17" fmla="*/ 47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6" h="52">
                  <a:moveTo>
                    <a:pt x="17" y="47"/>
                  </a:moveTo>
                  <a:cubicBezTo>
                    <a:pt x="17" y="50"/>
                    <a:pt x="14" y="52"/>
                    <a:pt x="11" y="51"/>
                  </a:cubicBezTo>
                  <a:cubicBezTo>
                    <a:pt x="5" y="50"/>
                    <a:pt x="5" y="50"/>
                    <a:pt x="5" y="50"/>
                  </a:cubicBezTo>
                  <a:cubicBezTo>
                    <a:pt x="2" y="50"/>
                    <a:pt x="0" y="47"/>
                    <a:pt x="1" y="44"/>
                  </a:cubicBezTo>
                  <a:cubicBezTo>
                    <a:pt x="9" y="5"/>
                    <a:pt x="9" y="5"/>
                    <a:pt x="9" y="5"/>
                  </a:cubicBezTo>
                  <a:cubicBezTo>
                    <a:pt x="10" y="2"/>
                    <a:pt x="12" y="0"/>
                    <a:pt x="15" y="1"/>
                  </a:cubicBezTo>
                  <a:cubicBezTo>
                    <a:pt x="21" y="2"/>
                    <a:pt x="21" y="2"/>
                    <a:pt x="21" y="2"/>
                  </a:cubicBezTo>
                  <a:cubicBezTo>
                    <a:pt x="24" y="3"/>
                    <a:pt x="26" y="6"/>
                    <a:pt x="25" y="9"/>
                  </a:cubicBezTo>
                  <a:lnTo>
                    <a:pt x="17" y="47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/>
            </a:p>
          </p:txBody>
        </p:sp>
        <p:sp>
          <p:nvSpPr>
            <p:cNvPr id="253" name="Freeform 252"/>
            <p:cNvSpPr>
              <a:spLocks noEditPoints="1"/>
            </p:cNvSpPr>
            <p:nvPr/>
          </p:nvSpPr>
          <p:spPr bwMode="auto">
            <a:xfrm>
              <a:off x="1717024" y="2866135"/>
              <a:ext cx="162682" cy="164293"/>
            </a:xfrm>
            <a:custGeom>
              <a:avLst/>
              <a:gdLst>
                <a:gd name="T0" fmla="*/ 26 w 47"/>
                <a:gd name="T1" fmla="*/ 2 h 47"/>
                <a:gd name="T2" fmla="*/ 2 w 47"/>
                <a:gd name="T3" fmla="*/ 20 h 47"/>
                <a:gd name="T4" fmla="*/ 20 w 47"/>
                <a:gd name="T5" fmla="*/ 45 h 47"/>
                <a:gd name="T6" fmla="*/ 45 w 47"/>
                <a:gd name="T7" fmla="*/ 27 h 47"/>
                <a:gd name="T8" fmla="*/ 26 w 47"/>
                <a:gd name="T9" fmla="*/ 2 h 47"/>
                <a:gd name="T10" fmla="*/ 21 w 47"/>
                <a:gd name="T11" fmla="*/ 41 h 47"/>
                <a:gd name="T12" fmla="*/ 6 w 47"/>
                <a:gd name="T13" fmla="*/ 21 h 47"/>
                <a:gd name="T14" fmla="*/ 26 w 47"/>
                <a:gd name="T15" fmla="*/ 6 h 47"/>
                <a:gd name="T16" fmla="*/ 41 w 47"/>
                <a:gd name="T17" fmla="*/ 26 h 47"/>
                <a:gd name="T18" fmla="*/ 21 w 47"/>
                <a:gd name="T19" fmla="*/ 41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7" h="47">
                  <a:moveTo>
                    <a:pt x="26" y="2"/>
                  </a:moveTo>
                  <a:cubicBezTo>
                    <a:pt x="15" y="0"/>
                    <a:pt x="3" y="9"/>
                    <a:pt x="2" y="20"/>
                  </a:cubicBezTo>
                  <a:cubicBezTo>
                    <a:pt x="0" y="32"/>
                    <a:pt x="8" y="43"/>
                    <a:pt x="20" y="45"/>
                  </a:cubicBezTo>
                  <a:cubicBezTo>
                    <a:pt x="32" y="47"/>
                    <a:pt x="43" y="39"/>
                    <a:pt x="45" y="27"/>
                  </a:cubicBezTo>
                  <a:cubicBezTo>
                    <a:pt x="47" y="15"/>
                    <a:pt x="38" y="4"/>
                    <a:pt x="26" y="2"/>
                  </a:cubicBezTo>
                  <a:close/>
                  <a:moveTo>
                    <a:pt x="21" y="41"/>
                  </a:moveTo>
                  <a:cubicBezTo>
                    <a:pt x="11" y="39"/>
                    <a:pt x="5" y="31"/>
                    <a:pt x="6" y="21"/>
                  </a:cubicBezTo>
                  <a:cubicBezTo>
                    <a:pt x="7" y="11"/>
                    <a:pt x="16" y="5"/>
                    <a:pt x="26" y="6"/>
                  </a:cubicBezTo>
                  <a:cubicBezTo>
                    <a:pt x="35" y="8"/>
                    <a:pt x="42" y="17"/>
                    <a:pt x="41" y="26"/>
                  </a:cubicBezTo>
                  <a:cubicBezTo>
                    <a:pt x="39" y="36"/>
                    <a:pt x="30" y="42"/>
                    <a:pt x="21" y="4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/>
            </a:p>
          </p:txBody>
        </p:sp>
        <p:sp>
          <p:nvSpPr>
            <p:cNvPr id="254" name="Freeform 253"/>
            <p:cNvSpPr/>
            <p:nvPr/>
          </p:nvSpPr>
          <p:spPr bwMode="auto">
            <a:xfrm>
              <a:off x="1754070" y="2911234"/>
              <a:ext cx="86979" cy="77314"/>
            </a:xfrm>
            <a:custGeom>
              <a:avLst/>
              <a:gdLst>
                <a:gd name="T0" fmla="*/ 14 w 25"/>
                <a:gd name="T1" fmla="*/ 18 h 22"/>
                <a:gd name="T2" fmla="*/ 9 w 25"/>
                <a:gd name="T3" fmla="*/ 14 h 22"/>
                <a:gd name="T4" fmla="*/ 14 w 25"/>
                <a:gd name="T5" fmla="*/ 15 h 22"/>
                <a:gd name="T6" fmla="*/ 15 w 25"/>
                <a:gd name="T7" fmla="*/ 13 h 22"/>
                <a:gd name="T8" fmla="*/ 14 w 25"/>
                <a:gd name="T9" fmla="*/ 12 h 22"/>
                <a:gd name="T10" fmla="*/ 8 w 25"/>
                <a:gd name="T11" fmla="*/ 11 h 22"/>
                <a:gd name="T12" fmla="*/ 8 w 25"/>
                <a:gd name="T13" fmla="*/ 10 h 22"/>
                <a:gd name="T14" fmla="*/ 9 w 25"/>
                <a:gd name="T15" fmla="*/ 9 h 22"/>
                <a:gd name="T16" fmla="*/ 14 w 25"/>
                <a:gd name="T17" fmla="*/ 10 h 22"/>
                <a:gd name="T18" fmla="*/ 16 w 25"/>
                <a:gd name="T19" fmla="*/ 9 h 22"/>
                <a:gd name="T20" fmla="*/ 15 w 25"/>
                <a:gd name="T21" fmla="*/ 7 h 22"/>
                <a:gd name="T22" fmla="*/ 10 w 25"/>
                <a:gd name="T23" fmla="*/ 6 h 22"/>
                <a:gd name="T24" fmla="*/ 16 w 25"/>
                <a:gd name="T25" fmla="*/ 4 h 22"/>
                <a:gd name="T26" fmla="*/ 20 w 25"/>
                <a:gd name="T27" fmla="*/ 6 h 22"/>
                <a:gd name="T28" fmla="*/ 25 w 25"/>
                <a:gd name="T29" fmla="*/ 7 h 22"/>
                <a:gd name="T30" fmla="*/ 17 w 25"/>
                <a:gd name="T31" fmla="*/ 1 h 22"/>
                <a:gd name="T32" fmla="*/ 6 w 25"/>
                <a:gd name="T33" fmla="*/ 6 h 22"/>
                <a:gd name="T34" fmla="*/ 3 w 25"/>
                <a:gd name="T35" fmla="*/ 5 h 22"/>
                <a:gd name="T36" fmla="*/ 1 w 25"/>
                <a:gd name="T37" fmla="*/ 6 h 22"/>
                <a:gd name="T38" fmla="*/ 2 w 25"/>
                <a:gd name="T39" fmla="*/ 8 h 22"/>
                <a:gd name="T40" fmla="*/ 5 w 25"/>
                <a:gd name="T41" fmla="*/ 8 h 22"/>
                <a:gd name="T42" fmla="*/ 5 w 25"/>
                <a:gd name="T43" fmla="*/ 9 h 22"/>
                <a:gd name="T44" fmla="*/ 5 w 25"/>
                <a:gd name="T45" fmla="*/ 10 h 22"/>
                <a:gd name="T46" fmla="*/ 2 w 25"/>
                <a:gd name="T47" fmla="*/ 10 h 22"/>
                <a:gd name="T48" fmla="*/ 0 w 25"/>
                <a:gd name="T49" fmla="*/ 11 h 22"/>
                <a:gd name="T50" fmla="*/ 2 w 25"/>
                <a:gd name="T51" fmla="*/ 13 h 22"/>
                <a:gd name="T52" fmla="*/ 5 w 25"/>
                <a:gd name="T53" fmla="*/ 13 h 22"/>
                <a:gd name="T54" fmla="*/ 14 w 25"/>
                <a:gd name="T55" fmla="*/ 21 h 22"/>
                <a:gd name="T56" fmla="*/ 23 w 25"/>
                <a:gd name="T57" fmla="*/ 18 h 22"/>
                <a:gd name="T58" fmla="*/ 19 w 25"/>
                <a:gd name="T59" fmla="*/ 17 h 22"/>
                <a:gd name="T60" fmla="*/ 14 w 25"/>
                <a:gd name="T61" fmla="*/ 18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25" h="22">
                  <a:moveTo>
                    <a:pt x="14" y="18"/>
                  </a:moveTo>
                  <a:cubicBezTo>
                    <a:pt x="12" y="18"/>
                    <a:pt x="10" y="16"/>
                    <a:pt x="9" y="14"/>
                  </a:cubicBezTo>
                  <a:cubicBezTo>
                    <a:pt x="14" y="15"/>
                    <a:pt x="14" y="15"/>
                    <a:pt x="14" y="15"/>
                  </a:cubicBezTo>
                  <a:cubicBezTo>
                    <a:pt x="14" y="15"/>
                    <a:pt x="15" y="14"/>
                    <a:pt x="15" y="13"/>
                  </a:cubicBezTo>
                  <a:cubicBezTo>
                    <a:pt x="15" y="13"/>
                    <a:pt x="15" y="12"/>
                    <a:pt x="14" y="12"/>
                  </a:cubicBezTo>
                  <a:cubicBezTo>
                    <a:pt x="8" y="11"/>
                    <a:pt x="8" y="11"/>
                    <a:pt x="8" y="11"/>
                  </a:cubicBezTo>
                  <a:cubicBezTo>
                    <a:pt x="8" y="11"/>
                    <a:pt x="8" y="10"/>
                    <a:pt x="8" y="10"/>
                  </a:cubicBezTo>
                  <a:cubicBezTo>
                    <a:pt x="8" y="10"/>
                    <a:pt x="8" y="9"/>
                    <a:pt x="9" y="9"/>
                  </a:cubicBezTo>
                  <a:cubicBezTo>
                    <a:pt x="14" y="10"/>
                    <a:pt x="14" y="10"/>
                    <a:pt x="14" y="10"/>
                  </a:cubicBezTo>
                  <a:cubicBezTo>
                    <a:pt x="15" y="10"/>
                    <a:pt x="16" y="9"/>
                    <a:pt x="16" y="9"/>
                  </a:cubicBezTo>
                  <a:cubicBezTo>
                    <a:pt x="16" y="8"/>
                    <a:pt x="16" y="7"/>
                    <a:pt x="15" y="7"/>
                  </a:cubicBezTo>
                  <a:cubicBezTo>
                    <a:pt x="10" y="6"/>
                    <a:pt x="10" y="6"/>
                    <a:pt x="10" y="6"/>
                  </a:cubicBezTo>
                  <a:cubicBezTo>
                    <a:pt x="11" y="5"/>
                    <a:pt x="14" y="4"/>
                    <a:pt x="16" y="4"/>
                  </a:cubicBezTo>
                  <a:cubicBezTo>
                    <a:pt x="18" y="4"/>
                    <a:pt x="19" y="5"/>
                    <a:pt x="20" y="6"/>
                  </a:cubicBezTo>
                  <a:cubicBezTo>
                    <a:pt x="25" y="7"/>
                    <a:pt x="25" y="7"/>
                    <a:pt x="25" y="7"/>
                  </a:cubicBezTo>
                  <a:cubicBezTo>
                    <a:pt x="23" y="4"/>
                    <a:pt x="20" y="1"/>
                    <a:pt x="17" y="1"/>
                  </a:cubicBezTo>
                  <a:cubicBezTo>
                    <a:pt x="12" y="0"/>
                    <a:pt x="8" y="2"/>
                    <a:pt x="6" y="6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2" y="5"/>
                    <a:pt x="1" y="6"/>
                    <a:pt x="1" y="6"/>
                  </a:cubicBezTo>
                  <a:cubicBezTo>
                    <a:pt x="1" y="7"/>
                    <a:pt x="2" y="8"/>
                    <a:pt x="2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9"/>
                    <a:pt x="5" y="9"/>
                    <a:pt x="5" y="9"/>
                  </a:cubicBezTo>
                  <a:cubicBezTo>
                    <a:pt x="5" y="10"/>
                    <a:pt x="5" y="10"/>
                    <a:pt x="5" y="10"/>
                  </a:cubicBezTo>
                  <a:cubicBezTo>
                    <a:pt x="2" y="10"/>
                    <a:pt x="2" y="10"/>
                    <a:pt x="2" y="10"/>
                  </a:cubicBezTo>
                  <a:cubicBezTo>
                    <a:pt x="1" y="10"/>
                    <a:pt x="1" y="10"/>
                    <a:pt x="0" y="11"/>
                  </a:cubicBezTo>
                  <a:cubicBezTo>
                    <a:pt x="0" y="12"/>
                    <a:pt x="1" y="13"/>
                    <a:pt x="2" y="13"/>
                  </a:cubicBezTo>
                  <a:cubicBezTo>
                    <a:pt x="5" y="13"/>
                    <a:pt x="5" y="13"/>
                    <a:pt x="5" y="13"/>
                  </a:cubicBezTo>
                  <a:cubicBezTo>
                    <a:pt x="6" y="17"/>
                    <a:pt x="9" y="21"/>
                    <a:pt x="14" y="21"/>
                  </a:cubicBezTo>
                  <a:cubicBezTo>
                    <a:pt x="17" y="22"/>
                    <a:pt x="21" y="20"/>
                    <a:pt x="23" y="18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7" y="18"/>
                    <a:pt x="16" y="18"/>
                    <a:pt x="14" y="18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/>
            </a:p>
          </p:txBody>
        </p:sp>
        <p:sp>
          <p:nvSpPr>
            <p:cNvPr id="255" name="Freeform 254"/>
            <p:cNvSpPr>
              <a:spLocks noEditPoints="1"/>
            </p:cNvSpPr>
            <p:nvPr/>
          </p:nvSpPr>
          <p:spPr bwMode="auto">
            <a:xfrm>
              <a:off x="3345457" y="2312049"/>
              <a:ext cx="164293" cy="164293"/>
            </a:xfrm>
            <a:custGeom>
              <a:avLst/>
              <a:gdLst>
                <a:gd name="T0" fmla="*/ 27 w 47"/>
                <a:gd name="T1" fmla="*/ 2 h 47"/>
                <a:gd name="T2" fmla="*/ 2 w 47"/>
                <a:gd name="T3" fmla="*/ 20 h 47"/>
                <a:gd name="T4" fmla="*/ 20 w 47"/>
                <a:gd name="T5" fmla="*/ 45 h 47"/>
                <a:gd name="T6" fmla="*/ 45 w 47"/>
                <a:gd name="T7" fmla="*/ 27 h 47"/>
                <a:gd name="T8" fmla="*/ 27 w 47"/>
                <a:gd name="T9" fmla="*/ 2 h 47"/>
                <a:gd name="T10" fmla="*/ 21 w 47"/>
                <a:gd name="T11" fmla="*/ 41 h 47"/>
                <a:gd name="T12" fmla="*/ 6 w 47"/>
                <a:gd name="T13" fmla="*/ 21 h 47"/>
                <a:gd name="T14" fmla="*/ 26 w 47"/>
                <a:gd name="T15" fmla="*/ 6 h 47"/>
                <a:gd name="T16" fmla="*/ 41 w 47"/>
                <a:gd name="T17" fmla="*/ 26 h 47"/>
                <a:gd name="T18" fmla="*/ 21 w 47"/>
                <a:gd name="T19" fmla="*/ 41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7" h="47">
                  <a:moveTo>
                    <a:pt x="27" y="2"/>
                  </a:moveTo>
                  <a:cubicBezTo>
                    <a:pt x="15" y="0"/>
                    <a:pt x="4" y="8"/>
                    <a:pt x="2" y="20"/>
                  </a:cubicBezTo>
                  <a:cubicBezTo>
                    <a:pt x="0" y="32"/>
                    <a:pt x="8" y="43"/>
                    <a:pt x="20" y="45"/>
                  </a:cubicBezTo>
                  <a:cubicBezTo>
                    <a:pt x="32" y="47"/>
                    <a:pt x="43" y="38"/>
                    <a:pt x="45" y="27"/>
                  </a:cubicBezTo>
                  <a:cubicBezTo>
                    <a:pt x="47" y="15"/>
                    <a:pt x="38" y="4"/>
                    <a:pt x="27" y="2"/>
                  </a:cubicBezTo>
                  <a:close/>
                  <a:moveTo>
                    <a:pt x="21" y="41"/>
                  </a:moveTo>
                  <a:cubicBezTo>
                    <a:pt x="11" y="39"/>
                    <a:pt x="5" y="30"/>
                    <a:pt x="6" y="21"/>
                  </a:cubicBezTo>
                  <a:cubicBezTo>
                    <a:pt x="8" y="11"/>
                    <a:pt x="16" y="5"/>
                    <a:pt x="26" y="6"/>
                  </a:cubicBezTo>
                  <a:cubicBezTo>
                    <a:pt x="35" y="7"/>
                    <a:pt x="42" y="16"/>
                    <a:pt x="41" y="26"/>
                  </a:cubicBezTo>
                  <a:cubicBezTo>
                    <a:pt x="39" y="35"/>
                    <a:pt x="30" y="42"/>
                    <a:pt x="21" y="4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/>
            </a:p>
          </p:txBody>
        </p:sp>
        <p:sp>
          <p:nvSpPr>
            <p:cNvPr id="256" name="Freeform 255"/>
            <p:cNvSpPr/>
            <p:nvPr/>
          </p:nvSpPr>
          <p:spPr bwMode="auto">
            <a:xfrm>
              <a:off x="3384114" y="2358759"/>
              <a:ext cx="86979" cy="75704"/>
            </a:xfrm>
            <a:custGeom>
              <a:avLst/>
              <a:gdLst>
                <a:gd name="T0" fmla="*/ 14 w 25"/>
                <a:gd name="T1" fmla="*/ 18 h 22"/>
                <a:gd name="T2" fmla="*/ 9 w 25"/>
                <a:gd name="T3" fmla="*/ 14 h 22"/>
                <a:gd name="T4" fmla="*/ 14 w 25"/>
                <a:gd name="T5" fmla="*/ 14 h 22"/>
                <a:gd name="T6" fmla="*/ 15 w 25"/>
                <a:gd name="T7" fmla="*/ 13 h 22"/>
                <a:gd name="T8" fmla="*/ 14 w 25"/>
                <a:gd name="T9" fmla="*/ 12 h 22"/>
                <a:gd name="T10" fmla="*/ 8 w 25"/>
                <a:gd name="T11" fmla="*/ 11 h 22"/>
                <a:gd name="T12" fmla="*/ 8 w 25"/>
                <a:gd name="T13" fmla="*/ 10 h 22"/>
                <a:gd name="T14" fmla="*/ 9 w 25"/>
                <a:gd name="T15" fmla="*/ 9 h 22"/>
                <a:gd name="T16" fmla="*/ 14 w 25"/>
                <a:gd name="T17" fmla="*/ 10 h 22"/>
                <a:gd name="T18" fmla="*/ 16 w 25"/>
                <a:gd name="T19" fmla="*/ 8 h 22"/>
                <a:gd name="T20" fmla="*/ 15 w 25"/>
                <a:gd name="T21" fmla="*/ 7 h 22"/>
                <a:gd name="T22" fmla="*/ 10 w 25"/>
                <a:gd name="T23" fmla="*/ 6 h 22"/>
                <a:gd name="T24" fmla="*/ 16 w 25"/>
                <a:gd name="T25" fmla="*/ 4 h 22"/>
                <a:gd name="T26" fmla="*/ 20 w 25"/>
                <a:gd name="T27" fmla="*/ 6 h 22"/>
                <a:gd name="T28" fmla="*/ 25 w 25"/>
                <a:gd name="T29" fmla="*/ 7 h 22"/>
                <a:gd name="T30" fmla="*/ 17 w 25"/>
                <a:gd name="T31" fmla="*/ 0 h 22"/>
                <a:gd name="T32" fmla="*/ 6 w 25"/>
                <a:gd name="T33" fmla="*/ 6 h 22"/>
                <a:gd name="T34" fmla="*/ 3 w 25"/>
                <a:gd name="T35" fmla="*/ 5 h 22"/>
                <a:gd name="T36" fmla="*/ 1 w 25"/>
                <a:gd name="T37" fmla="*/ 6 h 22"/>
                <a:gd name="T38" fmla="*/ 2 w 25"/>
                <a:gd name="T39" fmla="*/ 8 h 22"/>
                <a:gd name="T40" fmla="*/ 5 w 25"/>
                <a:gd name="T41" fmla="*/ 8 h 22"/>
                <a:gd name="T42" fmla="*/ 5 w 25"/>
                <a:gd name="T43" fmla="*/ 9 h 22"/>
                <a:gd name="T44" fmla="*/ 5 w 25"/>
                <a:gd name="T45" fmla="*/ 10 h 22"/>
                <a:gd name="T46" fmla="*/ 2 w 25"/>
                <a:gd name="T47" fmla="*/ 10 h 22"/>
                <a:gd name="T48" fmla="*/ 1 w 25"/>
                <a:gd name="T49" fmla="*/ 11 h 22"/>
                <a:gd name="T50" fmla="*/ 2 w 25"/>
                <a:gd name="T51" fmla="*/ 13 h 22"/>
                <a:gd name="T52" fmla="*/ 5 w 25"/>
                <a:gd name="T53" fmla="*/ 13 h 22"/>
                <a:gd name="T54" fmla="*/ 14 w 25"/>
                <a:gd name="T55" fmla="*/ 21 h 22"/>
                <a:gd name="T56" fmla="*/ 23 w 25"/>
                <a:gd name="T57" fmla="*/ 17 h 22"/>
                <a:gd name="T58" fmla="*/ 19 w 25"/>
                <a:gd name="T59" fmla="*/ 17 h 22"/>
                <a:gd name="T60" fmla="*/ 14 w 25"/>
                <a:gd name="T61" fmla="*/ 18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25" h="22">
                  <a:moveTo>
                    <a:pt x="14" y="18"/>
                  </a:moveTo>
                  <a:cubicBezTo>
                    <a:pt x="12" y="17"/>
                    <a:pt x="10" y="16"/>
                    <a:pt x="9" y="14"/>
                  </a:cubicBezTo>
                  <a:cubicBezTo>
                    <a:pt x="14" y="14"/>
                    <a:pt x="14" y="14"/>
                    <a:pt x="14" y="14"/>
                  </a:cubicBezTo>
                  <a:cubicBezTo>
                    <a:pt x="15" y="15"/>
                    <a:pt x="15" y="14"/>
                    <a:pt x="15" y="13"/>
                  </a:cubicBezTo>
                  <a:cubicBezTo>
                    <a:pt x="15" y="12"/>
                    <a:pt x="15" y="12"/>
                    <a:pt x="14" y="12"/>
                  </a:cubicBezTo>
                  <a:cubicBezTo>
                    <a:pt x="8" y="11"/>
                    <a:pt x="8" y="11"/>
                    <a:pt x="8" y="11"/>
                  </a:cubicBezTo>
                  <a:cubicBezTo>
                    <a:pt x="8" y="10"/>
                    <a:pt x="8" y="10"/>
                    <a:pt x="8" y="10"/>
                  </a:cubicBezTo>
                  <a:cubicBezTo>
                    <a:pt x="8" y="9"/>
                    <a:pt x="9" y="9"/>
                    <a:pt x="9" y="9"/>
                  </a:cubicBezTo>
                  <a:cubicBezTo>
                    <a:pt x="14" y="10"/>
                    <a:pt x="14" y="10"/>
                    <a:pt x="14" y="10"/>
                  </a:cubicBezTo>
                  <a:cubicBezTo>
                    <a:pt x="15" y="10"/>
                    <a:pt x="16" y="9"/>
                    <a:pt x="16" y="8"/>
                  </a:cubicBezTo>
                  <a:cubicBezTo>
                    <a:pt x="16" y="8"/>
                    <a:pt x="16" y="7"/>
                    <a:pt x="15" y="7"/>
                  </a:cubicBezTo>
                  <a:cubicBezTo>
                    <a:pt x="10" y="6"/>
                    <a:pt x="10" y="6"/>
                    <a:pt x="10" y="6"/>
                  </a:cubicBezTo>
                  <a:cubicBezTo>
                    <a:pt x="12" y="4"/>
                    <a:pt x="14" y="3"/>
                    <a:pt x="16" y="4"/>
                  </a:cubicBezTo>
                  <a:cubicBezTo>
                    <a:pt x="18" y="4"/>
                    <a:pt x="19" y="5"/>
                    <a:pt x="20" y="6"/>
                  </a:cubicBezTo>
                  <a:cubicBezTo>
                    <a:pt x="25" y="7"/>
                    <a:pt x="25" y="7"/>
                    <a:pt x="25" y="7"/>
                  </a:cubicBezTo>
                  <a:cubicBezTo>
                    <a:pt x="23" y="3"/>
                    <a:pt x="20" y="1"/>
                    <a:pt x="17" y="0"/>
                  </a:cubicBezTo>
                  <a:cubicBezTo>
                    <a:pt x="12" y="0"/>
                    <a:pt x="8" y="2"/>
                    <a:pt x="6" y="6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2" y="5"/>
                    <a:pt x="1" y="5"/>
                    <a:pt x="1" y="6"/>
                  </a:cubicBezTo>
                  <a:cubicBezTo>
                    <a:pt x="1" y="7"/>
                    <a:pt x="2" y="8"/>
                    <a:pt x="2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9"/>
                    <a:pt x="5" y="9"/>
                    <a:pt x="5" y="9"/>
                  </a:cubicBezTo>
                  <a:cubicBezTo>
                    <a:pt x="5" y="10"/>
                    <a:pt x="5" y="10"/>
                    <a:pt x="5" y="10"/>
                  </a:cubicBezTo>
                  <a:cubicBezTo>
                    <a:pt x="2" y="10"/>
                    <a:pt x="2" y="10"/>
                    <a:pt x="2" y="10"/>
                  </a:cubicBezTo>
                  <a:cubicBezTo>
                    <a:pt x="1" y="10"/>
                    <a:pt x="1" y="10"/>
                    <a:pt x="1" y="11"/>
                  </a:cubicBezTo>
                  <a:cubicBezTo>
                    <a:pt x="0" y="12"/>
                    <a:pt x="1" y="13"/>
                    <a:pt x="2" y="13"/>
                  </a:cubicBezTo>
                  <a:cubicBezTo>
                    <a:pt x="5" y="13"/>
                    <a:pt x="5" y="13"/>
                    <a:pt x="5" y="13"/>
                  </a:cubicBezTo>
                  <a:cubicBezTo>
                    <a:pt x="6" y="17"/>
                    <a:pt x="9" y="21"/>
                    <a:pt x="14" y="21"/>
                  </a:cubicBezTo>
                  <a:cubicBezTo>
                    <a:pt x="17" y="22"/>
                    <a:pt x="21" y="20"/>
                    <a:pt x="23" y="17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7" y="18"/>
                    <a:pt x="16" y="18"/>
                    <a:pt x="14" y="18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/>
            </a:p>
          </p:txBody>
        </p:sp>
        <p:sp>
          <p:nvSpPr>
            <p:cNvPr id="257" name="Freeform 256"/>
            <p:cNvSpPr>
              <a:spLocks noEditPoints="1"/>
            </p:cNvSpPr>
            <p:nvPr/>
          </p:nvSpPr>
          <p:spPr bwMode="auto">
            <a:xfrm>
              <a:off x="494490" y="2808148"/>
              <a:ext cx="90200" cy="141743"/>
            </a:xfrm>
            <a:custGeom>
              <a:avLst/>
              <a:gdLst>
                <a:gd name="T0" fmla="*/ 9 w 26"/>
                <a:gd name="T1" fmla="*/ 0 h 41"/>
                <a:gd name="T2" fmla="*/ 2 w 26"/>
                <a:gd name="T3" fmla="*/ 30 h 41"/>
                <a:gd name="T4" fmla="*/ 15 w 26"/>
                <a:gd name="T5" fmla="*/ 40 h 41"/>
                <a:gd name="T6" fmla="*/ 25 w 26"/>
                <a:gd name="T7" fmla="*/ 27 h 41"/>
                <a:gd name="T8" fmla="*/ 9 w 26"/>
                <a:gd name="T9" fmla="*/ 0 h 41"/>
                <a:gd name="T10" fmla="*/ 14 w 26"/>
                <a:gd name="T11" fmla="*/ 36 h 41"/>
                <a:gd name="T12" fmla="*/ 20 w 26"/>
                <a:gd name="T13" fmla="*/ 25 h 41"/>
                <a:gd name="T14" fmla="*/ 14 w 26"/>
                <a:gd name="T15" fmla="*/ 36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6" h="41">
                  <a:moveTo>
                    <a:pt x="9" y="0"/>
                  </a:moveTo>
                  <a:cubicBezTo>
                    <a:pt x="9" y="0"/>
                    <a:pt x="0" y="18"/>
                    <a:pt x="2" y="30"/>
                  </a:cubicBezTo>
                  <a:cubicBezTo>
                    <a:pt x="3" y="37"/>
                    <a:pt x="8" y="41"/>
                    <a:pt x="15" y="40"/>
                  </a:cubicBezTo>
                  <a:cubicBezTo>
                    <a:pt x="21" y="39"/>
                    <a:pt x="26" y="33"/>
                    <a:pt x="25" y="27"/>
                  </a:cubicBezTo>
                  <a:cubicBezTo>
                    <a:pt x="23" y="15"/>
                    <a:pt x="9" y="0"/>
                    <a:pt x="9" y="0"/>
                  </a:cubicBezTo>
                  <a:close/>
                  <a:moveTo>
                    <a:pt x="14" y="36"/>
                  </a:moveTo>
                  <a:cubicBezTo>
                    <a:pt x="20" y="25"/>
                    <a:pt x="20" y="25"/>
                    <a:pt x="20" y="25"/>
                  </a:cubicBezTo>
                  <a:cubicBezTo>
                    <a:pt x="20" y="25"/>
                    <a:pt x="22" y="34"/>
                    <a:pt x="14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/>
            </a:p>
          </p:txBody>
        </p:sp>
        <p:sp>
          <p:nvSpPr>
            <p:cNvPr id="258" name="Freeform 257"/>
            <p:cNvSpPr>
              <a:spLocks noEditPoints="1"/>
            </p:cNvSpPr>
            <p:nvPr/>
          </p:nvSpPr>
          <p:spPr bwMode="auto">
            <a:xfrm>
              <a:off x="3057139" y="2511777"/>
              <a:ext cx="90200" cy="141743"/>
            </a:xfrm>
            <a:custGeom>
              <a:avLst/>
              <a:gdLst>
                <a:gd name="T0" fmla="*/ 9 w 26"/>
                <a:gd name="T1" fmla="*/ 0 h 41"/>
                <a:gd name="T2" fmla="*/ 2 w 26"/>
                <a:gd name="T3" fmla="*/ 30 h 41"/>
                <a:gd name="T4" fmla="*/ 15 w 26"/>
                <a:gd name="T5" fmla="*/ 40 h 41"/>
                <a:gd name="T6" fmla="*/ 25 w 26"/>
                <a:gd name="T7" fmla="*/ 27 h 41"/>
                <a:gd name="T8" fmla="*/ 9 w 26"/>
                <a:gd name="T9" fmla="*/ 0 h 41"/>
                <a:gd name="T10" fmla="*/ 14 w 26"/>
                <a:gd name="T11" fmla="*/ 36 h 41"/>
                <a:gd name="T12" fmla="*/ 20 w 26"/>
                <a:gd name="T13" fmla="*/ 25 h 41"/>
                <a:gd name="T14" fmla="*/ 14 w 26"/>
                <a:gd name="T15" fmla="*/ 36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6" h="41">
                  <a:moveTo>
                    <a:pt x="9" y="0"/>
                  </a:moveTo>
                  <a:cubicBezTo>
                    <a:pt x="9" y="0"/>
                    <a:pt x="0" y="18"/>
                    <a:pt x="2" y="30"/>
                  </a:cubicBezTo>
                  <a:cubicBezTo>
                    <a:pt x="3" y="37"/>
                    <a:pt x="9" y="41"/>
                    <a:pt x="15" y="40"/>
                  </a:cubicBezTo>
                  <a:cubicBezTo>
                    <a:pt x="22" y="39"/>
                    <a:pt x="26" y="33"/>
                    <a:pt x="25" y="27"/>
                  </a:cubicBezTo>
                  <a:cubicBezTo>
                    <a:pt x="23" y="15"/>
                    <a:pt x="9" y="0"/>
                    <a:pt x="9" y="0"/>
                  </a:cubicBezTo>
                  <a:close/>
                  <a:moveTo>
                    <a:pt x="14" y="36"/>
                  </a:moveTo>
                  <a:cubicBezTo>
                    <a:pt x="20" y="25"/>
                    <a:pt x="20" y="25"/>
                    <a:pt x="20" y="25"/>
                  </a:cubicBezTo>
                  <a:cubicBezTo>
                    <a:pt x="20" y="25"/>
                    <a:pt x="23" y="34"/>
                    <a:pt x="14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/>
            </a:p>
          </p:txBody>
        </p:sp>
        <p:sp>
          <p:nvSpPr>
            <p:cNvPr id="259" name="Freeform 258"/>
            <p:cNvSpPr>
              <a:spLocks noEditPoints="1"/>
            </p:cNvSpPr>
            <p:nvPr/>
          </p:nvSpPr>
          <p:spPr bwMode="auto">
            <a:xfrm>
              <a:off x="4721008" y="3869610"/>
              <a:ext cx="161072" cy="260936"/>
            </a:xfrm>
            <a:custGeom>
              <a:avLst/>
              <a:gdLst>
                <a:gd name="T0" fmla="*/ 16 w 46"/>
                <a:gd name="T1" fmla="*/ 0 h 75"/>
                <a:gd name="T2" fmla="*/ 3 w 46"/>
                <a:gd name="T3" fmla="*/ 56 h 75"/>
                <a:gd name="T4" fmla="*/ 27 w 46"/>
                <a:gd name="T5" fmla="*/ 73 h 75"/>
                <a:gd name="T6" fmla="*/ 45 w 46"/>
                <a:gd name="T7" fmla="*/ 49 h 75"/>
                <a:gd name="T8" fmla="*/ 16 w 46"/>
                <a:gd name="T9" fmla="*/ 0 h 75"/>
                <a:gd name="T10" fmla="*/ 25 w 46"/>
                <a:gd name="T11" fmla="*/ 65 h 75"/>
                <a:gd name="T12" fmla="*/ 36 w 46"/>
                <a:gd name="T13" fmla="*/ 46 h 75"/>
                <a:gd name="T14" fmla="*/ 25 w 46"/>
                <a:gd name="T15" fmla="*/ 65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6" h="75">
                  <a:moveTo>
                    <a:pt x="16" y="0"/>
                  </a:moveTo>
                  <a:cubicBezTo>
                    <a:pt x="16" y="0"/>
                    <a:pt x="0" y="34"/>
                    <a:pt x="3" y="56"/>
                  </a:cubicBezTo>
                  <a:cubicBezTo>
                    <a:pt x="5" y="67"/>
                    <a:pt x="15" y="75"/>
                    <a:pt x="27" y="73"/>
                  </a:cubicBezTo>
                  <a:cubicBezTo>
                    <a:pt x="38" y="72"/>
                    <a:pt x="46" y="61"/>
                    <a:pt x="45" y="49"/>
                  </a:cubicBezTo>
                  <a:cubicBezTo>
                    <a:pt x="41" y="28"/>
                    <a:pt x="16" y="0"/>
                    <a:pt x="16" y="0"/>
                  </a:cubicBezTo>
                  <a:close/>
                  <a:moveTo>
                    <a:pt x="25" y="65"/>
                  </a:moveTo>
                  <a:cubicBezTo>
                    <a:pt x="36" y="46"/>
                    <a:pt x="36" y="46"/>
                    <a:pt x="36" y="46"/>
                  </a:cubicBezTo>
                  <a:cubicBezTo>
                    <a:pt x="36" y="46"/>
                    <a:pt x="40" y="63"/>
                    <a:pt x="25" y="65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260" name="Freeform 259"/>
            <p:cNvSpPr>
              <a:spLocks noEditPoints="1"/>
            </p:cNvSpPr>
            <p:nvPr/>
          </p:nvSpPr>
          <p:spPr bwMode="auto">
            <a:xfrm>
              <a:off x="4484234" y="2748552"/>
              <a:ext cx="161072" cy="260936"/>
            </a:xfrm>
            <a:custGeom>
              <a:avLst/>
              <a:gdLst>
                <a:gd name="T0" fmla="*/ 16 w 46"/>
                <a:gd name="T1" fmla="*/ 0 h 75"/>
                <a:gd name="T2" fmla="*/ 3 w 46"/>
                <a:gd name="T3" fmla="*/ 56 h 75"/>
                <a:gd name="T4" fmla="*/ 27 w 46"/>
                <a:gd name="T5" fmla="*/ 73 h 75"/>
                <a:gd name="T6" fmla="*/ 45 w 46"/>
                <a:gd name="T7" fmla="*/ 49 h 75"/>
                <a:gd name="T8" fmla="*/ 16 w 46"/>
                <a:gd name="T9" fmla="*/ 0 h 75"/>
                <a:gd name="T10" fmla="*/ 26 w 46"/>
                <a:gd name="T11" fmla="*/ 65 h 75"/>
                <a:gd name="T12" fmla="*/ 36 w 46"/>
                <a:gd name="T13" fmla="*/ 46 h 75"/>
                <a:gd name="T14" fmla="*/ 26 w 46"/>
                <a:gd name="T15" fmla="*/ 65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6" h="75">
                  <a:moveTo>
                    <a:pt x="16" y="0"/>
                  </a:moveTo>
                  <a:cubicBezTo>
                    <a:pt x="16" y="0"/>
                    <a:pt x="0" y="34"/>
                    <a:pt x="3" y="56"/>
                  </a:cubicBezTo>
                  <a:cubicBezTo>
                    <a:pt x="5" y="67"/>
                    <a:pt x="16" y="75"/>
                    <a:pt x="27" y="73"/>
                  </a:cubicBezTo>
                  <a:cubicBezTo>
                    <a:pt x="39" y="71"/>
                    <a:pt x="46" y="61"/>
                    <a:pt x="45" y="49"/>
                  </a:cubicBezTo>
                  <a:cubicBezTo>
                    <a:pt x="41" y="27"/>
                    <a:pt x="16" y="0"/>
                    <a:pt x="16" y="0"/>
                  </a:cubicBezTo>
                  <a:close/>
                  <a:moveTo>
                    <a:pt x="26" y="65"/>
                  </a:moveTo>
                  <a:cubicBezTo>
                    <a:pt x="36" y="46"/>
                    <a:pt x="36" y="46"/>
                    <a:pt x="36" y="46"/>
                  </a:cubicBezTo>
                  <a:cubicBezTo>
                    <a:pt x="36" y="46"/>
                    <a:pt x="40" y="63"/>
                    <a:pt x="26" y="65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/>
            </a:p>
          </p:txBody>
        </p:sp>
        <p:sp>
          <p:nvSpPr>
            <p:cNvPr id="261" name="Freeform 260"/>
            <p:cNvSpPr/>
            <p:nvPr/>
          </p:nvSpPr>
          <p:spPr bwMode="auto">
            <a:xfrm>
              <a:off x="3411497" y="3441160"/>
              <a:ext cx="128857" cy="260936"/>
            </a:xfrm>
            <a:custGeom>
              <a:avLst/>
              <a:gdLst>
                <a:gd name="T0" fmla="*/ 37 w 37"/>
                <a:gd name="T1" fmla="*/ 14 h 75"/>
                <a:gd name="T2" fmla="*/ 37 w 37"/>
                <a:gd name="T3" fmla="*/ 14 h 75"/>
                <a:gd name="T4" fmla="*/ 37 w 37"/>
                <a:gd name="T5" fmla="*/ 14 h 75"/>
                <a:gd name="T6" fmla="*/ 26 w 37"/>
                <a:gd name="T7" fmla="*/ 4 h 75"/>
                <a:gd name="T8" fmla="*/ 25 w 37"/>
                <a:gd name="T9" fmla="*/ 4 h 75"/>
                <a:gd name="T10" fmla="*/ 20 w 37"/>
                <a:gd name="T11" fmla="*/ 3 h 75"/>
                <a:gd name="T12" fmla="*/ 4 w 37"/>
                <a:gd name="T13" fmla="*/ 10 h 75"/>
                <a:gd name="T14" fmla="*/ 1 w 37"/>
                <a:gd name="T15" fmla="*/ 31 h 75"/>
                <a:gd name="T16" fmla="*/ 4 w 37"/>
                <a:gd name="T17" fmla="*/ 35 h 75"/>
                <a:gd name="T18" fmla="*/ 8 w 37"/>
                <a:gd name="T19" fmla="*/ 32 h 75"/>
                <a:gd name="T20" fmla="*/ 10 w 37"/>
                <a:gd name="T21" fmla="*/ 15 h 75"/>
                <a:gd name="T22" fmla="*/ 11 w 37"/>
                <a:gd name="T23" fmla="*/ 16 h 75"/>
                <a:gd name="T24" fmla="*/ 10 w 37"/>
                <a:gd name="T25" fmla="*/ 26 h 75"/>
                <a:gd name="T26" fmla="*/ 9 w 37"/>
                <a:gd name="T27" fmla="*/ 35 h 75"/>
                <a:gd name="T28" fmla="*/ 4 w 37"/>
                <a:gd name="T29" fmla="*/ 68 h 75"/>
                <a:gd name="T30" fmla="*/ 7 w 37"/>
                <a:gd name="T31" fmla="*/ 73 h 75"/>
                <a:gd name="T32" fmla="*/ 12 w 37"/>
                <a:gd name="T33" fmla="*/ 70 h 75"/>
                <a:gd name="T34" fmla="*/ 16 w 37"/>
                <a:gd name="T35" fmla="*/ 39 h 75"/>
                <a:gd name="T36" fmla="*/ 17 w 37"/>
                <a:gd name="T37" fmla="*/ 39 h 75"/>
                <a:gd name="T38" fmla="*/ 13 w 37"/>
                <a:gd name="T39" fmla="*/ 70 h 75"/>
                <a:gd name="T40" fmla="*/ 16 w 37"/>
                <a:gd name="T41" fmla="*/ 74 h 75"/>
                <a:gd name="T42" fmla="*/ 21 w 37"/>
                <a:gd name="T43" fmla="*/ 71 h 75"/>
                <a:gd name="T44" fmla="*/ 26 w 37"/>
                <a:gd name="T45" fmla="*/ 37 h 75"/>
                <a:gd name="T46" fmla="*/ 27 w 37"/>
                <a:gd name="T47" fmla="*/ 28 h 75"/>
                <a:gd name="T48" fmla="*/ 29 w 37"/>
                <a:gd name="T49" fmla="*/ 18 h 75"/>
                <a:gd name="T50" fmla="*/ 30 w 37"/>
                <a:gd name="T51" fmla="*/ 18 h 75"/>
                <a:gd name="T52" fmla="*/ 27 w 37"/>
                <a:gd name="T53" fmla="*/ 35 h 75"/>
                <a:gd name="T54" fmla="*/ 30 w 37"/>
                <a:gd name="T55" fmla="*/ 39 h 75"/>
                <a:gd name="T56" fmla="*/ 34 w 37"/>
                <a:gd name="T57" fmla="*/ 36 h 75"/>
                <a:gd name="T58" fmla="*/ 37 w 37"/>
                <a:gd name="T59" fmla="*/ 14 h 75"/>
                <a:gd name="T60" fmla="*/ 37 w 37"/>
                <a:gd name="T61" fmla="*/ 14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37" h="75">
                  <a:moveTo>
                    <a:pt x="37" y="14"/>
                  </a:moveTo>
                  <a:cubicBezTo>
                    <a:pt x="37" y="14"/>
                    <a:pt x="37" y="14"/>
                    <a:pt x="37" y="14"/>
                  </a:cubicBezTo>
                  <a:cubicBezTo>
                    <a:pt x="37" y="14"/>
                    <a:pt x="37" y="14"/>
                    <a:pt x="37" y="14"/>
                  </a:cubicBezTo>
                  <a:cubicBezTo>
                    <a:pt x="37" y="8"/>
                    <a:pt x="30" y="5"/>
                    <a:pt x="26" y="4"/>
                  </a:cubicBezTo>
                  <a:cubicBezTo>
                    <a:pt x="26" y="4"/>
                    <a:pt x="25" y="4"/>
                    <a:pt x="25" y="4"/>
                  </a:cubicBezTo>
                  <a:cubicBezTo>
                    <a:pt x="20" y="3"/>
                    <a:pt x="20" y="3"/>
                    <a:pt x="20" y="3"/>
                  </a:cubicBezTo>
                  <a:cubicBezTo>
                    <a:pt x="20" y="3"/>
                    <a:pt x="5" y="0"/>
                    <a:pt x="4" y="10"/>
                  </a:cubicBezTo>
                  <a:cubicBezTo>
                    <a:pt x="1" y="31"/>
                    <a:pt x="1" y="31"/>
                    <a:pt x="1" y="31"/>
                  </a:cubicBezTo>
                  <a:cubicBezTo>
                    <a:pt x="0" y="33"/>
                    <a:pt x="2" y="35"/>
                    <a:pt x="4" y="35"/>
                  </a:cubicBezTo>
                  <a:cubicBezTo>
                    <a:pt x="6" y="35"/>
                    <a:pt x="7" y="34"/>
                    <a:pt x="8" y="32"/>
                  </a:cubicBezTo>
                  <a:cubicBezTo>
                    <a:pt x="10" y="15"/>
                    <a:pt x="10" y="15"/>
                    <a:pt x="10" y="15"/>
                  </a:cubicBezTo>
                  <a:cubicBezTo>
                    <a:pt x="11" y="16"/>
                    <a:pt x="11" y="16"/>
                    <a:pt x="11" y="16"/>
                  </a:cubicBezTo>
                  <a:cubicBezTo>
                    <a:pt x="10" y="26"/>
                    <a:pt x="10" y="26"/>
                    <a:pt x="10" y="26"/>
                  </a:cubicBezTo>
                  <a:cubicBezTo>
                    <a:pt x="9" y="35"/>
                    <a:pt x="9" y="35"/>
                    <a:pt x="9" y="35"/>
                  </a:cubicBezTo>
                  <a:cubicBezTo>
                    <a:pt x="4" y="68"/>
                    <a:pt x="4" y="68"/>
                    <a:pt x="4" y="68"/>
                  </a:cubicBezTo>
                  <a:cubicBezTo>
                    <a:pt x="3" y="71"/>
                    <a:pt x="5" y="73"/>
                    <a:pt x="7" y="73"/>
                  </a:cubicBezTo>
                  <a:cubicBezTo>
                    <a:pt x="9" y="73"/>
                    <a:pt x="11" y="72"/>
                    <a:pt x="12" y="70"/>
                  </a:cubicBezTo>
                  <a:cubicBezTo>
                    <a:pt x="16" y="39"/>
                    <a:pt x="16" y="39"/>
                    <a:pt x="16" y="39"/>
                  </a:cubicBezTo>
                  <a:cubicBezTo>
                    <a:pt x="17" y="39"/>
                    <a:pt x="17" y="39"/>
                    <a:pt x="17" y="39"/>
                  </a:cubicBezTo>
                  <a:cubicBezTo>
                    <a:pt x="13" y="70"/>
                    <a:pt x="13" y="70"/>
                    <a:pt x="13" y="70"/>
                  </a:cubicBezTo>
                  <a:cubicBezTo>
                    <a:pt x="13" y="72"/>
                    <a:pt x="14" y="74"/>
                    <a:pt x="16" y="74"/>
                  </a:cubicBezTo>
                  <a:cubicBezTo>
                    <a:pt x="19" y="75"/>
                    <a:pt x="21" y="73"/>
                    <a:pt x="21" y="71"/>
                  </a:cubicBezTo>
                  <a:cubicBezTo>
                    <a:pt x="26" y="37"/>
                    <a:pt x="26" y="37"/>
                    <a:pt x="26" y="37"/>
                  </a:cubicBezTo>
                  <a:cubicBezTo>
                    <a:pt x="27" y="28"/>
                    <a:pt x="27" y="28"/>
                    <a:pt x="27" y="28"/>
                  </a:cubicBezTo>
                  <a:cubicBezTo>
                    <a:pt x="29" y="18"/>
                    <a:pt x="29" y="18"/>
                    <a:pt x="29" y="18"/>
                  </a:cubicBezTo>
                  <a:cubicBezTo>
                    <a:pt x="30" y="18"/>
                    <a:pt x="30" y="18"/>
                    <a:pt x="30" y="18"/>
                  </a:cubicBezTo>
                  <a:cubicBezTo>
                    <a:pt x="27" y="35"/>
                    <a:pt x="27" y="35"/>
                    <a:pt x="27" y="35"/>
                  </a:cubicBezTo>
                  <a:cubicBezTo>
                    <a:pt x="27" y="37"/>
                    <a:pt x="28" y="39"/>
                    <a:pt x="30" y="39"/>
                  </a:cubicBezTo>
                  <a:cubicBezTo>
                    <a:pt x="32" y="39"/>
                    <a:pt x="34" y="38"/>
                    <a:pt x="34" y="36"/>
                  </a:cubicBezTo>
                  <a:cubicBezTo>
                    <a:pt x="37" y="14"/>
                    <a:pt x="37" y="14"/>
                    <a:pt x="37" y="14"/>
                  </a:cubicBezTo>
                  <a:cubicBezTo>
                    <a:pt x="37" y="14"/>
                    <a:pt x="37" y="14"/>
                    <a:pt x="37" y="1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/>
            </a:p>
          </p:txBody>
        </p:sp>
        <p:sp>
          <p:nvSpPr>
            <p:cNvPr id="262" name="Freeform 261"/>
            <p:cNvSpPr/>
            <p:nvPr/>
          </p:nvSpPr>
          <p:spPr bwMode="auto">
            <a:xfrm>
              <a:off x="3464651" y="3396060"/>
              <a:ext cx="54764" cy="56375"/>
            </a:xfrm>
            <a:custGeom>
              <a:avLst/>
              <a:gdLst>
                <a:gd name="T0" fmla="*/ 7 w 16"/>
                <a:gd name="T1" fmla="*/ 15 h 16"/>
                <a:gd name="T2" fmla="*/ 16 w 16"/>
                <a:gd name="T3" fmla="*/ 9 h 16"/>
                <a:gd name="T4" fmla="*/ 9 w 16"/>
                <a:gd name="T5" fmla="*/ 0 h 16"/>
                <a:gd name="T6" fmla="*/ 1 w 16"/>
                <a:gd name="T7" fmla="*/ 7 h 16"/>
                <a:gd name="T8" fmla="*/ 7 w 16"/>
                <a:gd name="T9" fmla="*/ 15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" h="16">
                  <a:moveTo>
                    <a:pt x="7" y="15"/>
                  </a:moveTo>
                  <a:cubicBezTo>
                    <a:pt x="11" y="16"/>
                    <a:pt x="15" y="13"/>
                    <a:pt x="16" y="9"/>
                  </a:cubicBezTo>
                  <a:cubicBezTo>
                    <a:pt x="16" y="5"/>
                    <a:pt x="14" y="1"/>
                    <a:pt x="9" y="0"/>
                  </a:cubicBezTo>
                  <a:cubicBezTo>
                    <a:pt x="5" y="0"/>
                    <a:pt x="1" y="3"/>
                    <a:pt x="1" y="7"/>
                  </a:cubicBezTo>
                  <a:cubicBezTo>
                    <a:pt x="0" y="11"/>
                    <a:pt x="3" y="15"/>
                    <a:pt x="7" y="15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/>
            </a:p>
          </p:txBody>
        </p:sp>
        <p:sp>
          <p:nvSpPr>
            <p:cNvPr id="263" name="Freeform 262"/>
            <p:cNvSpPr/>
            <p:nvPr/>
          </p:nvSpPr>
          <p:spPr bwMode="auto">
            <a:xfrm>
              <a:off x="4550272" y="1804673"/>
              <a:ext cx="164293" cy="254493"/>
            </a:xfrm>
            <a:custGeom>
              <a:avLst/>
              <a:gdLst>
                <a:gd name="T0" fmla="*/ 35 w 47"/>
                <a:gd name="T1" fmla="*/ 5 h 73"/>
                <a:gd name="T2" fmla="*/ 35 w 47"/>
                <a:gd name="T3" fmla="*/ 5 h 73"/>
                <a:gd name="T4" fmla="*/ 35 w 47"/>
                <a:gd name="T5" fmla="*/ 5 h 73"/>
                <a:gd name="T6" fmla="*/ 20 w 47"/>
                <a:gd name="T7" fmla="*/ 2 h 73"/>
                <a:gd name="T8" fmla="*/ 20 w 47"/>
                <a:gd name="T9" fmla="*/ 2 h 73"/>
                <a:gd name="T10" fmla="*/ 15 w 47"/>
                <a:gd name="T11" fmla="*/ 4 h 73"/>
                <a:gd name="T12" fmla="*/ 3 w 47"/>
                <a:gd name="T13" fmla="*/ 17 h 73"/>
                <a:gd name="T14" fmla="*/ 10 w 47"/>
                <a:gd name="T15" fmla="*/ 38 h 73"/>
                <a:gd name="T16" fmla="*/ 15 w 47"/>
                <a:gd name="T17" fmla="*/ 40 h 73"/>
                <a:gd name="T18" fmla="*/ 17 w 47"/>
                <a:gd name="T19" fmla="*/ 35 h 73"/>
                <a:gd name="T20" fmla="*/ 11 w 47"/>
                <a:gd name="T21" fmla="*/ 19 h 73"/>
                <a:gd name="T22" fmla="*/ 13 w 47"/>
                <a:gd name="T23" fmla="*/ 19 h 73"/>
                <a:gd name="T24" fmla="*/ 16 w 47"/>
                <a:gd name="T25" fmla="*/ 29 h 73"/>
                <a:gd name="T26" fmla="*/ 19 w 47"/>
                <a:gd name="T27" fmla="*/ 37 h 73"/>
                <a:gd name="T28" fmla="*/ 30 w 47"/>
                <a:gd name="T29" fmla="*/ 69 h 73"/>
                <a:gd name="T30" fmla="*/ 35 w 47"/>
                <a:gd name="T31" fmla="*/ 72 h 73"/>
                <a:gd name="T32" fmla="*/ 37 w 47"/>
                <a:gd name="T33" fmla="*/ 67 h 73"/>
                <a:gd name="T34" fmla="*/ 27 w 47"/>
                <a:gd name="T35" fmla="*/ 37 h 73"/>
                <a:gd name="T36" fmla="*/ 29 w 47"/>
                <a:gd name="T37" fmla="*/ 37 h 73"/>
                <a:gd name="T38" fmla="*/ 39 w 47"/>
                <a:gd name="T39" fmla="*/ 66 h 73"/>
                <a:gd name="T40" fmla="*/ 44 w 47"/>
                <a:gd name="T41" fmla="*/ 69 h 73"/>
                <a:gd name="T42" fmla="*/ 46 w 47"/>
                <a:gd name="T43" fmla="*/ 64 h 73"/>
                <a:gd name="T44" fmla="*/ 35 w 47"/>
                <a:gd name="T45" fmla="*/ 32 h 73"/>
                <a:gd name="T46" fmla="*/ 33 w 47"/>
                <a:gd name="T47" fmla="*/ 23 h 73"/>
                <a:gd name="T48" fmla="*/ 29 w 47"/>
                <a:gd name="T49" fmla="*/ 13 h 73"/>
                <a:gd name="T50" fmla="*/ 30 w 47"/>
                <a:gd name="T51" fmla="*/ 13 h 73"/>
                <a:gd name="T52" fmla="*/ 36 w 47"/>
                <a:gd name="T53" fmla="*/ 29 h 73"/>
                <a:gd name="T54" fmla="*/ 40 w 47"/>
                <a:gd name="T55" fmla="*/ 31 h 73"/>
                <a:gd name="T56" fmla="*/ 42 w 47"/>
                <a:gd name="T57" fmla="*/ 27 h 73"/>
                <a:gd name="T58" fmla="*/ 35 w 47"/>
                <a:gd name="T59" fmla="*/ 6 h 73"/>
                <a:gd name="T60" fmla="*/ 35 w 47"/>
                <a:gd name="T61" fmla="*/ 5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47" h="73">
                  <a:moveTo>
                    <a:pt x="35" y="5"/>
                  </a:moveTo>
                  <a:cubicBezTo>
                    <a:pt x="35" y="5"/>
                    <a:pt x="35" y="5"/>
                    <a:pt x="35" y="5"/>
                  </a:cubicBezTo>
                  <a:cubicBezTo>
                    <a:pt x="35" y="5"/>
                    <a:pt x="35" y="5"/>
                    <a:pt x="35" y="5"/>
                  </a:cubicBezTo>
                  <a:cubicBezTo>
                    <a:pt x="32" y="0"/>
                    <a:pt x="24" y="1"/>
                    <a:pt x="20" y="2"/>
                  </a:cubicBezTo>
                  <a:cubicBezTo>
                    <a:pt x="20" y="2"/>
                    <a:pt x="20" y="2"/>
                    <a:pt x="20" y="2"/>
                  </a:cubicBezTo>
                  <a:cubicBezTo>
                    <a:pt x="15" y="4"/>
                    <a:pt x="15" y="4"/>
                    <a:pt x="15" y="4"/>
                  </a:cubicBezTo>
                  <a:cubicBezTo>
                    <a:pt x="15" y="4"/>
                    <a:pt x="0" y="8"/>
                    <a:pt x="3" y="17"/>
                  </a:cubicBezTo>
                  <a:cubicBezTo>
                    <a:pt x="10" y="38"/>
                    <a:pt x="10" y="38"/>
                    <a:pt x="10" y="38"/>
                  </a:cubicBezTo>
                  <a:cubicBezTo>
                    <a:pt x="11" y="39"/>
                    <a:pt x="13" y="40"/>
                    <a:pt x="15" y="40"/>
                  </a:cubicBezTo>
                  <a:cubicBezTo>
                    <a:pt x="16" y="39"/>
                    <a:pt x="17" y="37"/>
                    <a:pt x="17" y="35"/>
                  </a:cubicBezTo>
                  <a:cubicBezTo>
                    <a:pt x="11" y="19"/>
                    <a:pt x="11" y="19"/>
                    <a:pt x="11" y="19"/>
                  </a:cubicBezTo>
                  <a:cubicBezTo>
                    <a:pt x="13" y="19"/>
                    <a:pt x="13" y="19"/>
                    <a:pt x="13" y="19"/>
                  </a:cubicBezTo>
                  <a:cubicBezTo>
                    <a:pt x="16" y="29"/>
                    <a:pt x="16" y="29"/>
                    <a:pt x="16" y="29"/>
                  </a:cubicBezTo>
                  <a:cubicBezTo>
                    <a:pt x="19" y="37"/>
                    <a:pt x="19" y="37"/>
                    <a:pt x="19" y="37"/>
                  </a:cubicBezTo>
                  <a:cubicBezTo>
                    <a:pt x="30" y="69"/>
                    <a:pt x="30" y="69"/>
                    <a:pt x="30" y="69"/>
                  </a:cubicBezTo>
                  <a:cubicBezTo>
                    <a:pt x="30" y="72"/>
                    <a:pt x="33" y="73"/>
                    <a:pt x="35" y="72"/>
                  </a:cubicBezTo>
                  <a:cubicBezTo>
                    <a:pt x="37" y="71"/>
                    <a:pt x="38" y="69"/>
                    <a:pt x="37" y="67"/>
                  </a:cubicBezTo>
                  <a:cubicBezTo>
                    <a:pt x="27" y="37"/>
                    <a:pt x="27" y="37"/>
                    <a:pt x="27" y="37"/>
                  </a:cubicBezTo>
                  <a:cubicBezTo>
                    <a:pt x="29" y="37"/>
                    <a:pt x="29" y="37"/>
                    <a:pt x="29" y="37"/>
                  </a:cubicBezTo>
                  <a:cubicBezTo>
                    <a:pt x="39" y="66"/>
                    <a:pt x="39" y="66"/>
                    <a:pt x="39" y="66"/>
                  </a:cubicBezTo>
                  <a:cubicBezTo>
                    <a:pt x="39" y="69"/>
                    <a:pt x="42" y="70"/>
                    <a:pt x="44" y="69"/>
                  </a:cubicBezTo>
                  <a:cubicBezTo>
                    <a:pt x="46" y="68"/>
                    <a:pt x="47" y="66"/>
                    <a:pt x="46" y="64"/>
                  </a:cubicBezTo>
                  <a:cubicBezTo>
                    <a:pt x="35" y="32"/>
                    <a:pt x="35" y="32"/>
                    <a:pt x="35" y="32"/>
                  </a:cubicBezTo>
                  <a:cubicBezTo>
                    <a:pt x="33" y="23"/>
                    <a:pt x="33" y="23"/>
                    <a:pt x="33" y="23"/>
                  </a:cubicBezTo>
                  <a:cubicBezTo>
                    <a:pt x="29" y="13"/>
                    <a:pt x="29" y="13"/>
                    <a:pt x="29" y="13"/>
                  </a:cubicBezTo>
                  <a:cubicBezTo>
                    <a:pt x="30" y="13"/>
                    <a:pt x="30" y="13"/>
                    <a:pt x="30" y="13"/>
                  </a:cubicBezTo>
                  <a:cubicBezTo>
                    <a:pt x="36" y="29"/>
                    <a:pt x="36" y="29"/>
                    <a:pt x="36" y="29"/>
                  </a:cubicBezTo>
                  <a:cubicBezTo>
                    <a:pt x="36" y="31"/>
                    <a:pt x="38" y="32"/>
                    <a:pt x="40" y="31"/>
                  </a:cubicBezTo>
                  <a:cubicBezTo>
                    <a:pt x="42" y="30"/>
                    <a:pt x="43" y="28"/>
                    <a:pt x="42" y="27"/>
                  </a:cubicBezTo>
                  <a:cubicBezTo>
                    <a:pt x="35" y="6"/>
                    <a:pt x="35" y="6"/>
                    <a:pt x="35" y="6"/>
                  </a:cubicBezTo>
                  <a:cubicBezTo>
                    <a:pt x="35" y="6"/>
                    <a:pt x="35" y="6"/>
                    <a:pt x="35" y="5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/>
            </a:p>
          </p:txBody>
        </p:sp>
        <p:sp>
          <p:nvSpPr>
            <p:cNvPr id="264" name="Freeform 263"/>
            <p:cNvSpPr/>
            <p:nvPr/>
          </p:nvSpPr>
          <p:spPr bwMode="auto">
            <a:xfrm>
              <a:off x="4567991" y="1754740"/>
              <a:ext cx="62817" cy="62819"/>
            </a:xfrm>
            <a:custGeom>
              <a:avLst/>
              <a:gdLst>
                <a:gd name="T0" fmla="*/ 11 w 18"/>
                <a:gd name="T1" fmla="*/ 16 h 18"/>
                <a:gd name="T2" fmla="*/ 16 w 18"/>
                <a:gd name="T3" fmla="*/ 7 h 18"/>
                <a:gd name="T4" fmla="*/ 7 w 18"/>
                <a:gd name="T5" fmla="*/ 2 h 18"/>
                <a:gd name="T6" fmla="*/ 2 w 18"/>
                <a:gd name="T7" fmla="*/ 11 h 18"/>
                <a:gd name="T8" fmla="*/ 11 w 18"/>
                <a:gd name="T9" fmla="*/ 16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" h="18">
                  <a:moveTo>
                    <a:pt x="11" y="16"/>
                  </a:moveTo>
                  <a:cubicBezTo>
                    <a:pt x="15" y="15"/>
                    <a:pt x="18" y="11"/>
                    <a:pt x="16" y="7"/>
                  </a:cubicBezTo>
                  <a:cubicBezTo>
                    <a:pt x="15" y="3"/>
                    <a:pt x="11" y="0"/>
                    <a:pt x="7" y="2"/>
                  </a:cubicBezTo>
                  <a:cubicBezTo>
                    <a:pt x="3" y="3"/>
                    <a:pt x="0" y="7"/>
                    <a:pt x="2" y="11"/>
                  </a:cubicBezTo>
                  <a:cubicBezTo>
                    <a:pt x="3" y="15"/>
                    <a:pt x="7" y="18"/>
                    <a:pt x="11" y="1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/>
            </a:p>
          </p:txBody>
        </p:sp>
        <p:sp>
          <p:nvSpPr>
            <p:cNvPr id="265" name="Freeform 264"/>
            <p:cNvSpPr>
              <a:spLocks noEditPoints="1"/>
            </p:cNvSpPr>
            <p:nvPr/>
          </p:nvSpPr>
          <p:spPr bwMode="auto">
            <a:xfrm>
              <a:off x="3189218" y="3378342"/>
              <a:ext cx="164293" cy="302815"/>
            </a:xfrm>
            <a:custGeom>
              <a:avLst/>
              <a:gdLst>
                <a:gd name="T0" fmla="*/ 27 w 47"/>
                <a:gd name="T1" fmla="*/ 14 h 87"/>
                <a:gd name="T2" fmla="*/ 35 w 47"/>
                <a:gd name="T3" fmla="*/ 8 h 87"/>
                <a:gd name="T4" fmla="*/ 29 w 47"/>
                <a:gd name="T5" fmla="*/ 1 h 87"/>
                <a:gd name="T6" fmla="*/ 22 w 47"/>
                <a:gd name="T7" fmla="*/ 6 h 87"/>
                <a:gd name="T8" fmla="*/ 27 w 47"/>
                <a:gd name="T9" fmla="*/ 14 h 87"/>
                <a:gd name="T10" fmla="*/ 41 w 47"/>
                <a:gd name="T11" fmla="*/ 39 h 87"/>
                <a:gd name="T12" fmla="*/ 44 w 47"/>
                <a:gd name="T13" fmla="*/ 42 h 87"/>
                <a:gd name="T14" fmla="*/ 47 w 47"/>
                <a:gd name="T15" fmla="*/ 39 h 87"/>
                <a:gd name="T16" fmla="*/ 46 w 47"/>
                <a:gd name="T17" fmla="*/ 25 h 87"/>
                <a:gd name="T18" fmla="*/ 44 w 47"/>
                <a:gd name="T19" fmla="*/ 22 h 87"/>
                <a:gd name="T20" fmla="*/ 36 w 47"/>
                <a:gd name="T21" fmla="*/ 17 h 87"/>
                <a:gd name="T22" fmla="*/ 29 w 47"/>
                <a:gd name="T23" fmla="*/ 15 h 87"/>
                <a:gd name="T24" fmla="*/ 24 w 47"/>
                <a:gd name="T25" fmla="*/ 17 h 87"/>
                <a:gd name="T26" fmla="*/ 24 w 47"/>
                <a:gd name="T27" fmla="*/ 17 h 87"/>
                <a:gd name="T28" fmla="*/ 24 w 47"/>
                <a:gd name="T29" fmla="*/ 17 h 87"/>
                <a:gd name="T30" fmla="*/ 23 w 47"/>
                <a:gd name="T31" fmla="*/ 18 h 87"/>
                <a:gd name="T32" fmla="*/ 14 w 47"/>
                <a:gd name="T33" fmla="*/ 28 h 87"/>
                <a:gd name="T34" fmla="*/ 14 w 47"/>
                <a:gd name="T35" fmla="*/ 28 h 87"/>
                <a:gd name="T36" fmla="*/ 2 w 47"/>
                <a:gd name="T37" fmla="*/ 36 h 87"/>
                <a:gd name="T38" fmla="*/ 1 w 47"/>
                <a:gd name="T39" fmla="*/ 40 h 87"/>
                <a:gd name="T40" fmla="*/ 6 w 47"/>
                <a:gd name="T41" fmla="*/ 42 h 87"/>
                <a:gd name="T42" fmla="*/ 18 w 47"/>
                <a:gd name="T43" fmla="*/ 34 h 87"/>
                <a:gd name="T44" fmla="*/ 18 w 47"/>
                <a:gd name="T45" fmla="*/ 34 h 87"/>
                <a:gd name="T46" fmla="*/ 19 w 47"/>
                <a:gd name="T47" fmla="*/ 33 h 87"/>
                <a:gd name="T48" fmla="*/ 21 w 47"/>
                <a:gd name="T49" fmla="*/ 31 h 87"/>
                <a:gd name="T50" fmla="*/ 21 w 47"/>
                <a:gd name="T51" fmla="*/ 41 h 87"/>
                <a:gd name="T52" fmla="*/ 22 w 47"/>
                <a:gd name="T53" fmla="*/ 44 h 87"/>
                <a:gd name="T54" fmla="*/ 13 w 47"/>
                <a:gd name="T55" fmla="*/ 58 h 87"/>
                <a:gd name="T56" fmla="*/ 13 w 47"/>
                <a:gd name="T57" fmla="*/ 58 h 87"/>
                <a:gd name="T58" fmla="*/ 13 w 47"/>
                <a:gd name="T59" fmla="*/ 59 h 87"/>
                <a:gd name="T60" fmla="*/ 12 w 47"/>
                <a:gd name="T61" fmla="*/ 61 h 87"/>
                <a:gd name="T62" fmla="*/ 6 w 47"/>
                <a:gd name="T63" fmla="*/ 79 h 87"/>
                <a:gd name="T64" fmla="*/ 10 w 47"/>
                <a:gd name="T65" fmla="*/ 84 h 87"/>
                <a:gd name="T66" fmla="*/ 15 w 47"/>
                <a:gd name="T67" fmla="*/ 80 h 87"/>
                <a:gd name="T68" fmla="*/ 20 w 47"/>
                <a:gd name="T69" fmla="*/ 64 h 87"/>
                <a:gd name="T70" fmla="*/ 28 w 47"/>
                <a:gd name="T71" fmla="*/ 55 h 87"/>
                <a:gd name="T72" fmla="*/ 31 w 47"/>
                <a:gd name="T73" fmla="*/ 83 h 87"/>
                <a:gd name="T74" fmla="*/ 35 w 47"/>
                <a:gd name="T75" fmla="*/ 87 h 87"/>
                <a:gd name="T76" fmla="*/ 39 w 47"/>
                <a:gd name="T77" fmla="*/ 82 h 87"/>
                <a:gd name="T78" fmla="*/ 37 w 47"/>
                <a:gd name="T79" fmla="*/ 45 h 87"/>
                <a:gd name="T80" fmla="*/ 38 w 47"/>
                <a:gd name="T81" fmla="*/ 41 h 87"/>
                <a:gd name="T82" fmla="*/ 38 w 47"/>
                <a:gd name="T83" fmla="*/ 26 h 87"/>
                <a:gd name="T84" fmla="*/ 40 w 47"/>
                <a:gd name="T85" fmla="*/ 27 h 87"/>
                <a:gd name="T86" fmla="*/ 41 w 47"/>
                <a:gd name="T87" fmla="*/ 39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47" h="87">
                  <a:moveTo>
                    <a:pt x="27" y="14"/>
                  </a:moveTo>
                  <a:cubicBezTo>
                    <a:pt x="31" y="14"/>
                    <a:pt x="34" y="12"/>
                    <a:pt x="35" y="8"/>
                  </a:cubicBezTo>
                  <a:cubicBezTo>
                    <a:pt x="35" y="5"/>
                    <a:pt x="33" y="1"/>
                    <a:pt x="29" y="1"/>
                  </a:cubicBezTo>
                  <a:cubicBezTo>
                    <a:pt x="25" y="0"/>
                    <a:pt x="22" y="3"/>
                    <a:pt x="22" y="6"/>
                  </a:cubicBezTo>
                  <a:cubicBezTo>
                    <a:pt x="21" y="10"/>
                    <a:pt x="24" y="13"/>
                    <a:pt x="27" y="14"/>
                  </a:cubicBezTo>
                  <a:close/>
                  <a:moveTo>
                    <a:pt x="41" y="39"/>
                  </a:moveTo>
                  <a:cubicBezTo>
                    <a:pt x="41" y="41"/>
                    <a:pt x="42" y="43"/>
                    <a:pt x="44" y="42"/>
                  </a:cubicBezTo>
                  <a:cubicBezTo>
                    <a:pt x="46" y="42"/>
                    <a:pt x="47" y="41"/>
                    <a:pt x="47" y="39"/>
                  </a:cubicBezTo>
                  <a:cubicBezTo>
                    <a:pt x="46" y="25"/>
                    <a:pt x="46" y="25"/>
                    <a:pt x="46" y="25"/>
                  </a:cubicBezTo>
                  <a:cubicBezTo>
                    <a:pt x="46" y="23"/>
                    <a:pt x="45" y="22"/>
                    <a:pt x="44" y="22"/>
                  </a:cubicBezTo>
                  <a:cubicBezTo>
                    <a:pt x="36" y="17"/>
                    <a:pt x="36" y="17"/>
                    <a:pt x="36" y="17"/>
                  </a:cubicBezTo>
                  <a:cubicBezTo>
                    <a:pt x="34" y="16"/>
                    <a:pt x="32" y="15"/>
                    <a:pt x="29" y="15"/>
                  </a:cubicBezTo>
                  <a:cubicBezTo>
                    <a:pt x="27" y="15"/>
                    <a:pt x="25" y="16"/>
                    <a:pt x="24" y="17"/>
                  </a:cubicBezTo>
                  <a:cubicBezTo>
                    <a:pt x="24" y="17"/>
                    <a:pt x="24" y="17"/>
                    <a:pt x="24" y="17"/>
                  </a:cubicBezTo>
                  <a:cubicBezTo>
                    <a:pt x="24" y="17"/>
                    <a:pt x="24" y="17"/>
                    <a:pt x="24" y="17"/>
                  </a:cubicBezTo>
                  <a:cubicBezTo>
                    <a:pt x="23" y="17"/>
                    <a:pt x="23" y="18"/>
                    <a:pt x="23" y="18"/>
                  </a:cubicBezTo>
                  <a:cubicBezTo>
                    <a:pt x="14" y="28"/>
                    <a:pt x="14" y="28"/>
                    <a:pt x="14" y="28"/>
                  </a:cubicBezTo>
                  <a:cubicBezTo>
                    <a:pt x="14" y="28"/>
                    <a:pt x="14" y="28"/>
                    <a:pt x="14" y="28"/>
                  </a:cubicBezTo>
                  <a:cubicBezTo>
                    <a:pt x="2" y="36"/>
                    <a:pt x="2" y="36"/>
                    <a:pt x="2" y="36"/>
                  </a:cubicBezTo>
                  <a:cubicBezTo>
                    <a:pt x="1" y="37"/>
                    <a:pt x="0" y="39"/>
                    <a:pt x="1" y="40"/>
                  </a:cubicBezTo>
                  <a:cubicBezTo>
                    <a:pt x="2" y="42"/>
                    <a:pt x="4" y="43"/>
                    <a:pt x="6" y="42"/>
                  </a:cubicBezTo>
                  <a:cubicBezTo>
                    <a:pt x="18" y="34"/>
                    <a:pt x="18" y="34"/>
                    <a:pt x="18" y="34"/>
                  </a:cubicBezTo>
                  <a:cubicBezTo>
                    <a:pt x="18" y="34"/>
                    <a:pt x="18" y="34"/>
                    <a:pt x="18" y="34"/>
                  </a:cubicBezTo>
                  <a:cubicBezTo>
                    <a:pt x="19" y="33"/>
                    <a:pt x="19" y="33"/>
                    <a:pt x="19" y="33"/>
                  </a:cubicBezTo>
                  <a:cubicBezTo>
                    <a:pt x="21" y="31"/>
                    <a:pt x="21" y="31"/>
                    <a:pt x="21" y="31"/>
                  </a:cubicBezTo>
                  <a:cubicBezTo>
                    <a:pt x="21" y="41"/>
                    <a:pt x="21" y="41"/>
                    <a:pt x="21" y="41"/>
                  </a:cubicBezTo>
                  <a:cubicBezTo>
                    <a:pt x="21" y="42"/>
                    <a:pt x="21" y="43"/>
                    <a:pt x="22" y="44"/>
                  </a:cubicBezTo>
                  <a:cubicBezTo>
                    <a:pt x="13" y="58"/>
                    <a:pt x="13" y="58"/>
                    <a:pt x="13" y="58"/>
                  </a:cubicBezTo>
                  <a:cubicBezTo>
                    <a:pt x="13" y="58"/>
                    <a:pt x="13" y="58"/>
                    <a:pt x="13" y="58"/>
                  </a:cubicBezTo>
                  <a:cubicBezTo>
                    <a:pt x="13" y="59"/>
                    <a:pt x="13" y="59"/>
                    <a:pt x="13" y="59"/>
                  </a:cubicBezTo>
                  <a:cubicBezTo>
                    <a:pt x="12" y="59"/>
                    <a:pt x="12" y="60"/>
                    <a:pt x="12" y="61"/>
                  </a:cubicBezTo>
                  <a:cubicBezTo>
                    <a:pt x="6" y="79"/>
                    <a:pt x="6" y="79"/>
                    <a:pt x="6" y="79"/>
                  </a:cubicBezTo>
                  <a:cubicBezTo>
                    <a:pt x="6" y="81"/>
                    <a:pt x="7" y="83"/>
                    <a:pt x="10" y="84"/>
                  </a:cubicBezTo>
                  <a:cubicBezTo>
                    <a:pt x="12" y="84"/>
                    <a:pt x="14" y="82"/>
                    <a:pt x="15" y="80"/>
                  </a:cubicBezTo>
                  <a:cubicBezTo>
                    <a:pt x="20" y="64"/>
                    <a:pt x="20" y="64"/>
                    <a:pt x="20" y="64"/>
                  </a:cubicBezTo>
                  <a:cubicBezTo>
                    <a:pt x="28" y="55"/>
                    <a:pt x="28" y="55"/>
                    <a:pt x="28" y="55"/>
                  </a:cubicBezTo>
                  <a:cubicBezTo>
                    <a:pt x="31" y="83"/>
                    <a:pt x="31" y="83"/>
                    <a:pt x="31" y="83"/>
                  </a:cubicBezTo>
                  <a:cubicBezTo>
                    <a:pt x="31" y="85"/>
                    <a:pt x="33" y="87"/>
                    <a:pt x="35" y="87"/>
                  </a:cubicBezTo>
                  <a:cubicBezTo>
                    <a:pt x="37" y="87"/>
                    <a:pt x="39" y="85"/>
                    <a:pt x="39" y="82"/>
                  </a:cubicBezTo>
                  <a:cubicBezTo>
                    <a:pt x="37" y="45"/>
                    <a:pt x="37" y="45"/>
                    <a:pt x="37" y="45"/>
                  </a:cubicBezTo>
                  <a:cubicBezTo>
                    <a:pt x="38" y="44"/>
                    <a:pt x="38" y="42"/>
                    <a:pt x="38" y="41"/>
                  </a:cubicBezTo>
                  <a:cubicBezTo>
                    <a:pt x="38" y="26"/>
                    <a:pt x="38" y="26"/>
                    <a:pt x="38" y="26"/>
                  </a:cubicBezTo>
                  <a:cubicBezTo>
                    <a:pt x="40" y="27"/>
                    <a:pt x="40" y="27"/>
                    <a:pt x="40" y="27"/>
                  </a:cubicBezTo>
                  <a:lnTo>
                    <a:pt x="41" y="39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/>
            </a:p>
          </p:txBody>
        </p:sp>
        <p:sp>
          <p:nvSpPr>
            <p:cNvPr id="266" name="Freeform 265"/>
            <p:cNvSpPr>
              <a:spLocks noEditPoints="1"/>
            </p:cNvSpPr>
            <p:nvPr/>
          </p:nvSpPr>
          <p:spPr bwMode="auto">
            <a:xfrm>
              <a:off x="4481012" y="3040092"/>
              <a:ext cx="173958" cy="296372"/>
            </a:xfrm>
            <a:custGeom>
              <a:avLst/>
              <a:gdLst>
                <a:gd name="T0" fmla="*/ 19 w 50"/>
                <a:gd name="T1" fmla="*/ 13 h 85"/>
                <a:gd name="T2" fmla="*/ 25 w 50"/>
                <a:gd name="T3" fmla="*/ 6 h 85"/>
                <a:gd name="T4" fmla="*/ 18 w 50"/>
                <a:gd name="T5" fmla="*/ 0 h 85"/>
                <a:gd name="T6" fmla="*/ 12 w 50"/>
                <a:gd name="T7" fmla="*/ 7 h 85"/>
                <a:gd name="T8" fmla="*/ 19 w 50"/>
                <a:gd name="T9" fmla="*/ 13 h 85"/>
                <a:gd name="T10" fmla="*/ 39 w 50"/>
                <a:gd name="T11" fmla="*/ 34 h 85"/>
                <a:gd name="T12" fmla="*/ 43 w 50"/>
                <a:gd name="T13" fmla="*/ 36 h 85"/>
                <a:gd name="T14" fmla="*/ 45 w 50"/>
                <a:gd name="T15" fmla="*/ 32 h 85"/>
                <a:gd name="T16" fmla="*/ 41 w 50"/>
                <a:gd name="T17" fmla="*/ 19 h 85"/>
                <a:gd name="T18" fmla="*/ 38 w 50"/>
                <a:gd name="T19" fmla="*/ 17 h 85"/>
                <a:gd name="T20" fmla="*/ 29 w 50"/>
                <a:gd name="T21" fmla="*/ 14 h 85"/>
                <a:gd name="T22" fmla="*/ 22 w 50"/>
                <a:gd name="T23" fmla="*/ 14 h 85"/>
                <a:gd name="T24" fmla="*/ 17 w 50"/>
                <a:gd name="T25" fmla="*/ 17 h 85"/>
                <a:gd name="T26" fmla="*/ 17 w 50"/>
                <a:gd name="T27" fmla="*/ 18 h 85"/>
                <a:gd name="T28" fmla="*/ 17 w 50"/>
                <a:gd name="T29" fmla="*/ 18 h 85"/>
                <a:gd name="T30" fmla="*/ 16 w 50"/>
                <a:gd name="T31" fmla="*/ 18 h 85"/>
                <a:gd name="T32" fmla="*/ 11 w 50"/>
                <a:gd name="T33" fmla="*/ 31 h 85"/>
                <a:gd name="T34" fmla="*/ 11 w 50"/>
                <a:gd name="T35" fmla="*/ 31 h 85"/>
                <a:gd name="T36" fmla="*/ 1 w 50"/>
                <a:gd name="T37" fmla="*/ 41 h 85"/>
                <a:gd name="T38" fmla="*/ 1 w 50"/>
                <a:gd name="T39" fmla="*/ 46 h 85"/>
                <a:gd name="T40" fmla="*/ 6 w 50"/>
                <a:gd name="T41" fmla="*/ 46 h 85"/>
                <a:gd name="T42" fmla="*/ 15 w 50"/>
                <a:gd name="T43" fmla="*/ 35 h 85"/>
                <a:gd name="T44" fmla="*/ 16 w 50"/>
                <a:gd name="T45" fmla="*/ 35 h 85"/>
                <a:gd name="T46" fmla="*/ 17 w 50"/>
                <a:gd name="T47" fmla="*/ 34 h 85"/>
                <a:gd name="T48" fmla="*/ 18 w 50"/>
                <a:gd name="T49" fmla="*/ 31 h 85"/>
                <a:gd name="T50" fmla="*/ 21 w 50"/>
                <a:gd name="T51" fmla="*/ 41 h 85"/>
                <a:gd name="T52" fmla="*/ 22 w 50"/>
                <a:gd name="T53" fmla="*/ 44 h 85"/>
                <a:gd name="T54" fmla="*/ 17 w 50"/>
                <a:gd name="T55" fmla="*/ 60 h 85"/>
                <a:gd name="T56" fmla="*/ 17 w 50"/>
                <a:gd name="T57" fmla="*/ 60 h 85"/>
                <a:gd name="T58" fmla="*/ 17 w 50"/>
                <a:gd name="T59" fmla="*/ 60 h 85"/>
                <a:gd name="T60" fmla="*/ 17 w 50"/>
                <a:gd name="T61" fmla="*/ 63 h 85"/>
                <a:gd name="T62" fmla="*/ 16 w 50"/>
                <a:gd name="T63" fmla="*/ 81 h 85"/>
                <a:gd name="T64" fmla="*/ 21 w 50"/>
                <a:gd name="T65" fmla="*/ 85 h 85"/>
                <a:gd name="T66" fmla="*/ 25 w 50"/>
                <a:gd name="T67" fmla="*/ 80 h 85"/>
                <a:gd name="T68" fmla="*/ 26 w 50"/>
                <a:gd name="T69" fmla="*/ 63 h 85"/>
                <a:gd name="T70" fmla="*/ 31 w 50"/>
                <a:gd name="T71" fmla="*/ 53 h 85"/>
                <a:gd name="T72" fmla="*/ 41 w 50"/>
                <a:gd name="T73" fmla="*/ 79 h 85"/>
                <a:gd name="T74" fmla="*/ 46 w 50"/>
                <a:gd name="T75" fmla="*/ 82 h 85"/>
                <a:gd name="T76" fmla="*/ 49 w 50"/>
                <a:gd name="T77" fmla="*/ 76 h 85"/>
                <a:gd name="T78" fmla="*/ 37 w 50"/>
                <a:gd name="T79" fmla="*/ 41 h 85"/>
                <a:gd name="T80" fmla="*/ 37 w 50"/>
                <a:gd name="T81" fmla="*/ 36 h 85"/>
                <a:gd name="T82" fmla="*/ 33 w 50"/>
                <a:gd name="T83" fmla="*/ 22 h 85"/>
                <a:gd name="T84" fmla="*/ 35 w 50"/>
                <a:gd name="T85" fmla="*/ 23 h 85"/>
                <a:gd name="T86" fmla="*/ 39 w 50"/>
                <a:gd name="T87" fmla="*/ 34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50" h="85">
                  <a:moveTo>
                    <a:pt x="19" y="13"/>
                  </a:moveTo>
                  <a:cubicBezTo>
                    <a:pt x="23" y="13"/>
                    <a:pt x="25" y="9"/>
                    <a:pt x="25" y="6"/>
                  </a:cubicBezTo>
                  <a:cubicBezTo>
                    <a:pt x="25" y="2"/>
                    <a:pt x="21" y="0"/>
                    <a:pt x="18" y="0"/>
                  </a:cubicBezTo>
                  <a:cubicBezTo>
                    <a:pt x="14" y="1"/>
                    <a:pt x="11" y="4"/>
                    <a:pt x="12" y="7"/>
                  </a:cubicBezTo>
                  <a:cubicBezTo>
                    <a:pt x="12" y="11"/>
                    <a:pt x="16" y="14"/>
                    <a:pt x="19" y="13"/>
                  </a:cubicBezTo>
                  <a:close/>
                  <a:moveTo>
                    <a:pt x="39" y="34"/>
                  </a:moveTo>
                  <a:cubicBezTo>
                    <a:pt x="40" y="36"/>
                    <a:pt x="42" y="37"/>
                    <a:pt x="43" y="36"/>
                  </a:cubicBezTo>
                  <a:cubicBezTo>
                    <a:pt x="45" y="36"/>
                    <a:pt x="46" y="34"/>
                    <a:pt x="45" y="32"/>
                  </a:cubicBezTo>
                  <a:cubicBezTo>
                    <a:pt x="41" y="19"/>
                    <a:pt x="41" y="19"/>
                    <a:pt x="41" y="19"/>
                  </a:cubicBezTo>
                  <a:cubicBezTo>
                    <a:pt x="40" y="17"/>
                    <a:pt x="39" y="17"/>
                    <a:pt x="38" y="17"/>
                  </a:cubicBezTo>
                  <a:cubicBezTo>
                    <a:pt x="29" y="14"/>
                    <a:pt x="29" y="14"/>
                    <a:pt x="29" y="14"/>
                  </a:cubicBezTo>
                  <a:cubicBezTo>
                    <a:pt x="27" y="13"/>
                    <a:pt x="24" y="13"/>
                    <a:pt x="22" y="14"/>
                  </a:cubicBezTo>
                  <a:cubicBezTo>
                    <a:pt x="20" y="14"/>
                    <a:pt x="18" y="16"/>
                    <a:pt x="17" y="17"/>
                  </a:cubicBezTo>
                  <a:cubicBezTo>
                    <a:pt x="17" y="17"/>
                    <a:pt x="17" y="17"/>
                    <a:pt x="17" y="18"/>
                  </a:cubicBezTo>
                  <a:cubicBezTo>
                    <a:pt x="17" y="18"/>
                    <a:pt x="17" y="18"/>
                    <a:pt x="17" y="18"/>
                  </a:cubicBezTo>
                  <a:cubicBezTo>
                    <a:pt x="17" y="18"/>
                    <a:pt x="17" y="18"/>
                    <a:pt x="16" y="18"/>
                  </a:cubicBezTo>
                  <a:cubicBezTo>
                    <a:pt x="11" y="31"/>
                    <a:pt x="11" y="31"/>
                    <a:pt x="11" y="31"/>
                  </a:cubicBezTo>
                  <a:cubicBezTo>
                    <a:pt x="11" y="31"/>
                    <a:pt x="11" y="31"/>
                    <a:pt x="11" y="31"/>
                  </a:cubicBezTo>
                  <a:cubicBezTo>
                    <a:pt x="1" y="41"/>
                    <a:pt x="1" y="41"/>
                    <a:pt x="1" y="41"/>
                  </a:cubicBezTo>
                  <a:cubicBezTo>
                    <a:pt x="0" y="42"/>
                    <a:pt x="0" y="45"/>
                    <a:pt x="1" y="46"/>
                  </a:cubicBezTo>
                  <a:cubicBezTo>
                    <a:pt x="2" y="47"/>
                    <a:pt x="5" y="47"/>
                    <a:pt x="6" y="46"/>
                  </a:cubicBezTo>
                  <a:cubicBezTo>
                    <a:pt x="15" y="35"/>
                    <a:pt x="15" y="35"/>
                    <a:pt x="15" y="35"/>
                  </a:cubicBezTo>
                  <a:cubicBezTo>
                    <a:pt x="16" y="35"/>
                    <a:pt x="16" y="35"/>
                    <a:pt x="16" y="35"/>
                  </a:cubicBezTo>
                  <a:cubicBezTo>
                    <a:pt x="16" y="34"/>
                    <a:pt x="17" y="34"/>
                    <a:pt x="17" y="34"/>
                  </a:cubicBezTo>
                  <a:cubicBezTo>
                    <a:pt x="18" y="31"/>
                    <a:pt x="18" y="31"/>
                    <a:pt x="18" y="31"/>
                  </a:cubicBezTo>
                  <a:cubicBezTo>
                    <a:pt x="21" y="41"/>
                    <a:pt x="21" y="41"/>
                    <a:pt x="21" y="41"/>
                  </a:cubicBezTo>
                  <a:cubicBezTo>
                    <a:pt x="21" y="42"/>
                    <a:pt x="22" y="43"/>
                    <a:pt x="22" y="44"/>
                  </a:cubicBezTo>
                  <a:cubicBezTo>
                    <a:pt x="17" y="60"/>
                    <a:pt x="17" y="60"/>
                    <a:pt x="17" y="60"/>
                  </a:cubicBezTo>
                  <a:cubicBezTo>
                    <a:pt x="17" y="60"/>
                    <a:pt x="17" y="60"/>
                    <a:pt x="17" y="60"/>
                  </a:cubicBezTo>
                  <a:cubicBezTo>
                    <a:pt x="17" y="60"/>
                    <a:pt x="17" y="60"/>
                    <a:pt x="17" y="60"/>
                  </a:cubicBezTo>
                  <a:cubicBezTo>
                    <a:pt x="17" y="61"/>
                    <a:pt x="17" y="62"/>
                    <a:pt x="17" y="63"/>
                  </a:cubicBezTo>
                  <a:cubicBezTo>
                    <a:pt x="16" y="81"/>
                    <a:pt x="16" y="81"/>
                    <a:pt x="16" y="81"/>
                  </a:cubicBezTo>
                  <a:cubicBezTo>
                    <a:pt x="16" y="84"/>
                    <a:pt x="18" y="85"/>
                    <a:pt x="21" y="85"/>
                  </a:cubicBezTo>
                  <a:cubicBezTo>
                    <a:pt x="23" y="85"/>
                    <a:pt x="25" y="83"/>
                    <a:pt x="25" y="80"/>
                  </a:cubicBezTo>
                  <a:cubicBezTo>
                    <a:pt x="26" y="63"/>
                    <a:pt x="26" y="63"/>
                    <a:pt x="26" y="63"/>
                  </a:cubicBezTo>
                  <a:cubicBezTo>
                    <a:pt x="31" y="53"/>
                    <a:pt x="31" y="53"/>
                    <a:pt x="31" y="53"/>
                  </a:cubicBezTo>
                  <a:cubicBezTo>
                    <a:pt x="41" y="79"/>
                    <a:pt x="41" y="79"/>
                    <a:pt x="41" y="79"/>
                  </a:cubicBezTo>
                  <a:cubicBezTo>
                    <a:pt x="42" y="81"/>
                    <a:pt x="44" y="82"/>
                    <a:pt x="46" y="82"/>
                  </a:cubicBezTo>
                  <a:cubicBezTo>
                    <a:pt x="48" y="81"/>
                    <a:pt x="50" y="78"/>
                    <a:pt x="49" y="76"/>
                  </a:cubicBezTo>
                  <a:cubicBezTo>
                    <a:pt x="37" y="41"/>
                    <a:pt x="37" y="41"/>
                    <a:pt x="37" y="41"/>
                  </a:cubicBezTo>
                  <a:cubicBezTo>
                    <a:pt x="37" y="40"/>
                    <a:pt x="37" y="38"/>
                    <a:pt x="37" y="36"/>
                  </a:cubicBezTo>
                  <a:cubicBezTo>
                    <a:pt x="33" y="22"/>
                    <a:pt x="33" y="22"/>
                    <a:pt x="33" y="22"/>
                  </a:cubicBezTo>
                  <a:cubicBezTo>
                    <a:pt x="35" y="23"/>
                    <a:pt x="35" y="23"/>
                    <a:pt x="35" y="23"/>
                  </a:cubicBezTo>
                  <a:lnTo>
                    <a:pt x="39" y="34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/>
            </a:p>
          </p:txBody>
        </p:sp>
        <p:sp>
          <p:nvSpPr>
            <p:cNvPr id="267" name="Freeform 266"/>
            <p:cNvSpPr/>
            <p:nvPr/>
          </p:nvSpPr>
          <p:spPr bwMode="auto">
            <a:xfrm>
              <a:off x="3363175" y="2083327"/>
              <a:ext cx="167514" cy="233554"/>
            </a:xfrm>
            <a:custGeom>
              <a:avLst/>
              <a:gdLst>
                <a:gd name="T0" fmla="*/ 33 w 48"/>
                <a:gd name="T1" fmla="*/ 2 h 67"/>
                <a:gd name="T2" fmla="*/ 4 w 48"/>
                <a:gd name="T3" fmla="*/ 15 h 67"/>
                <a:gd name="T4" fmla="*/ 1 w 48"/>
                <a:gd name="T5" fmla="*/ 23 h 67"/>
                <a:gd name="T6" fmla="*/ 5 w 48"/>
                <a:gd name="T7" fmla="*/ 32 h 67"/>
                <a:gd name="T8" fmla="*/ 13 w 48"/>
                <a:gd name="T9" fmla="*/ 35 h 67"/>
                <a:gd name="T10" fmla="*/ 23 w 48"/>
                <a:gd name="T11" fmla="*/ 30 h 67"/>
                <a:gd name="T12" fmla="*/ 39 w 48"/>
                <a:gd name="T13" fmla="*/ 64 h 67"/>
                <a:gd name="T14" fmla="*/ 44 w 48"/>
                <a:gd name="T15" fmla="*/ 66 h 67"/>
                <a:gd name="T16" fmla="*/ 46 w 48"/>
                <a:gd name="T17" fmla="*/ 65 h 67"/>
                <a:gd name="T18" fmla="*/ 48 w 48"/>
                <a:gd name="T19" fmla="*/ 60 h 67"/>
                <a:gd name="T20" fmla="*/ 32 w 48"/>
                <a:gd name="T21" fmla="*/ 26 h 67"/>
                <a:gd name="T22" fmla="*/ 42 w 48"/>
                <a:gd name="T23" fmla="*/ 21 h 67"/>
                <a:gd name="T24" fmla="*/ 45 w 48"/>
                <a:gd name="T25" fmla="*/ 14 h 67"/>
                <a:gd name="T26" fmla="*/ 40 w 48"/>
                <a:gd name="T27" fmla="*/ 4 h 67"/>
                <a:gd name="T28" fmla="*/ 33 w 48"/>
                <a:gd name="T29" fmla="*/ 2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48" h="67">
                  <a:moveTo>
                    <a:pt x="33" y="2"/>
                  </a:moveTo>
                  <a:cubicBezTo>
                    <a:pt x="4" y="15"/>
                    <a:pt x="4" y="15"/>
                    <a:pt x="4" y="15"/>
                  </a:cubicBezTo>
                  <a:cubicBezTo>
                    <a:pt x="1" y="17"/>
                    <a:pt x="0" y="20"/>
                    <a:pt x="1" y="23"/>
                  </a:cubicBezTo>
                  <a:cubicBezTo>
                    <a:pt x="5" y="32"/>
                    <a:pt x="5" y="32"/>
                    <a:pt x="5" y="32"/>
                  </a:cubicBezTo>
                  <a:cubicBezTo>
                    <a:pt x="7" y="35"/>
                    <a:pt x="10" y="36"/>
                    <a:pt x="13" y="35"/>
                  </a:cubicBezTo>
                  <a:cubicBezTo>
                    <a:pt x="23" y="30"/>
                    <a:pt x="23" y="30"/>
                    <a:pt x="23" y="30"/>
                  </a:cubicBezTo>
                  <a:cubicBezTo>
                    <a:pt x="39" y="64"/>
                    <a:pt x="39" y="64"/>
                    <a:pt x="39" y="64"/>
                  </a:cubicBezTo>
                  <a:cubicBezTo>
                    <a:pt x="40" y="66"/>
                    <a:pt x="42" y="67"/>
                    <a:pt x="44" y="66"/>
                  </a:cubicBezTo>
                  <a:cubicBezTo>
                    <a:pt x="46" y="65"/>
                    <a:pt x="46" y="65"/>
                    <a:pt x="46" y="65"/>
                  </a:cubicBezTo>
                  <a:cubicBezTo>
                    <a:pt x="48" y="64"/>
                    <a:pt x="48" y="62"/>
                    <a:pt x="48" y="60"/>
                  </a:cubicBezTo>
                  <a:cubicBezTo>
                    <a:pt x="32" y="26"/>
                    <a:pt x="32" y="26"/>
                    <a:pt x="32" y="26"/>
                  </a:cubicBezTo>
                  <a:cubicBezTo>
                    <a:pt x="42" y="21"/>
                    <a:pt x="42" y="21"/>
                    <a:pt x="42" y="21"/>
                  </a:cubicBezTo>
                  <a:cubicBezTo>
                    <a:pt x="45" y="20"/>
                    <a:pt x="46" y="16"/>
                    <a:pt x="45" y="14"/>
                  </a:cubicBezTo>
                  <a:cubicBezTo>
                    <a:pt x="40" y="4"/>
                    <a:pt x="40" y="4"/>
                    <a:pt x="40" y="4"/>
                  </a:cubicBezTo>
                  <a:cubicBezTo>
                    <a:pt x="39" y="2"/>
                    <a:pt x="36" y="0"/>
                    <a:pt x="33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/>
            </a:p>
          </p:txBody>
        </p:sp>
        <p:sp>
          <p:nvSpPr>
            <p:cNvPr id="268" name="Freeform 267"/>
            <p:cNvSpPr>
              <a:spLocks noEditPoints="1"/>
            </p:cNvSpPr>
            <p:nvPr/>
          </p:nvSpPr>
          <p:spPr bwMode="auto">
            <a:xfrm>
              <a:off x="702272" y="3065863"/>
              <a:ext cx="146575" cy="212615"/>
            </a:xfrm>
            <a:custGeom>
              <a:avLst/>
              <a:gdLst>
                <a:gd name="T0" fmla="*/ 27 w 42"/>
                <a:gd name="T1" fmla="*/ 1 h 61"/>
                <a:gd name="T2" fmla="*/ 8 w 42"/>
                <a:gd name="T3" fmla="*/ 3 h 61"/>
                <a:gd name="T4" fmla="*/ 0 w 42"/>
                <a:gd name="T5" fmla="*/ 13 h 61"/>
                <a:gd name="T6" fmla="*/ 5 w 42"/>
                <a:gd name="T7" fmla="*/ 52 h 61"/>
                <a:gd name="T8" fmla="*/ 15 w 42"/>
                <a:gd name="T9" fmla="*/ 60 h 61"/>
                <a:gd name="T10" fmla="*/ 34 w 42"/>
                <a:gd name="T11" fmla="*/ 58 h 61"/>
                <a:gd name="T12" fmla="*/ 42 w 42"/>
                <a:gd name="T13" fmla="*/ 48 h 61"/>
                <a:gd name="T14" fmla="*/ 37 w 42"/>
                <a:gd name="T15" fmla="*/ 9 h 61"/>
                <a:gd name="T16" fmla="*/ 27 w 42"/>
                <a:gd name="T17" fmla="*/ 1 h 61"/>
                <a:gd name="T18" fmla="*/ 38 w 42"/>
                <a:gd name="T19" fmla="*/ 48 h 61"/>
                <a:gd name="T20" fmla="*/ 33 w 42"/>
                <a:gd name="T21" fmla="*/ 54 h 61"/>
                <a:gd name="T22" fmla="*/ 14 w 42"/>
                <a:gd name="T23" fmla="*/ 56 h 61"/>
                <a:gd name="T24" fmla="*/ 9 w 42"/>
                <a:gd name="T25" fmla="*/ 52 h 61"/>
                <a:gd name="T26" fmla="*/ 4 w 42"/>
                <a:gd name="T27" fmla="*/ 13 h 61"/>
                <a:gd name="T28" fmla="*/ 8 w 42"/>
                <a:gd name="T29" fmla="*/ 7 h 61"/>
                <a:gd name="T30" fmla="*/ 27 w 42"/>
                <a:gd name="T31" fmla="*/ 5 h 61"/>
                <a:gd name="T32" fmla="*/ 33 w 42"/>
                <a:gd name="T33" fmla="*/ 9 h 61"/>
                <a:gd name="T34" fmla="*/ 38 w 42"/>
                <a:gd name="T35" fmla="*/ 48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42" h="61">
                  <a:moveTo>
                    <a:pt x="27" y="1"/>
                  </a:moveTo>
                  <a:cubicBezTo>
                    <a:pt x="8" y="3"/>
                    <a:pt x="8" y="3"/>
                    <a:pt x="8" y="3"/>
                  </a:cubicBezTo>
                  <a:cubicBezTo>
                    <a:pt x="3" y="4"/>
                    <a:pt x="0" y="8"/>
                    <a:pt x="0" y="13"/>
                  </a:cubicBezTo>
                  <a:cubicBezTo>
                    <a:pt x="5" y="52"/>
                    <a:pt x="5" y="52"/>
                    <a:pt x="5" y="52"/>
                  </a:cubicBezTo>
                  <a:cubicBezTo>
                    <a:pt x="6" y="57"/>
                    <a:pt x="10" y="61"/>
                    <a:pt x="15" y="60"/>
                  </a:cubicBezTo>
                  <a:cubicBezTo>
                    <a:pt x="34" y="58"/>
                    <a:pt x="34" y="58"/>
                    <a:pt x="34" y="58"/>
                  </a:cubicBezTo>
                  <a:cubicBezTo>
                    <a:pt x="39" y="57"/>
                    <a:pt x="42" y="53"/>
                    <a:pt x="42" y="48"/>
                  </a:cubicBezTo>
                  <a:cubicBezTo>
                    <a:pt x="37" y="9"/>
                    <a:pt x="37" y="9"/>
                    <a:pt x="37" y="9"/>
                  </a:cubicBezTo>
                  <a:cubicBezTo>
                    <a:pt x="36" y="4"/>
                    <a:pt x="32" y="0"/>
                    <a:pt x="27" y="1"/>
                  </a:cubicBezTo>
                  <a:close/>
                  <a:moveTo>
                    <a:pt x="38" y="48"/>
                  </a:moveTo>
                  <a:cubicBezTo>
                    <a:pt x="38" y="51"/>
                    <a:pt x="36" y="54"/>
                    <a:pt x="33" y="54"/>
                  </a:cubicBezTo>
                  <a:cubicBezTo>
                    <a:pt x="14" y="56"/>
                    <a:pt x="14" y="56"/>
                    <a:pt x="14" y="56"/>
                  </a:cubicBezTo>
                  <a:cubicBezTo>
                    <a:pt x="12" y="57"/>
                    <a:pt x="9" y="55"/>
                    <a:pt x="9" y="52"/>
                  </a:cubicBezTo>
                  <a:cubicBezTo>
                    <a:pt x="4" y="13"/>
                    <a:pt x="4" y="13"/>
                    <a:pt x="4" y="13"/>
                  </a:cubicBezTo>
                  <a:cubicBezTo>
                    <a:pt x="4" y="10"/>
                    <a:pt x="6" y="7"/>
                    <a:pt x="8" y="7"/>
                  </a:cubicBezTo>
                  <a:cubicBezTo>
                    <a:pt x="27" y="5"/>
                    <a:pt x="27" y="5"/>
                    <a:pt x="27" y="5"/>
                  </a:cubicBezTo>
                  <a:cubicBezTo>
                    <a:pt x="30" y="4"/>
                    <a:pt x="33" y="6"/>
                    <a:pt x="33" y="9"/>
                  </a:cubicBezTo>
                  <a:lnTo>
                    <a:pt x="38" y="48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/>
            </a:p>
          </p:txBody>
        </p:sp>
        <p:sp>
          <p:nvSpPr>
            <p:cNvPr id="269" name="Freeform 268"/>
            <p:cNvSpPr/>
            <p:nvPr/>
          </p:nvSpPr>
          <p:spPr bwMode="auto">
            <a:xfrm>
              <a:off x="769923" y="3222103"/>
              <a:ext cx="27381" cy="24162"/>
            </a:xfrm>
            <a:custGeom>
              <a:avLst/>
              <a:gdLst>
                <a:gd name="T0" fmla="*/ 6 w 8"/>
                <a:gd name="T1" fmla="*/ 0 h 7"/>
                <a:gd name="T2" fmla="*/ 2 w 8"/>
                <a:gd name="T3" fmla="*/ 1 h 7"/>
                <a:gd name="T4" fmla="*/ 0 w 8"/>
                <a:gd name="T5" fmla="*/ 2 h 7"/>
                <a:gd name="T6" fmla="*/ 1 w 8"/>
                <a:gd name="T7" fmla="*/ 6 h 7"/>
                <a:gd name="T8" fmla="*/ 3 w 8"/>
                <a:gd name="T9" fmla="*/ 7 h 7"/>
                <a:gd name="T10" fmla="*/ 7 w 8"/>
                <a:gd name="T11" fmla="*/ 7 h 7"/>
                <a:gd name="T12" fmla="*/ 8 w 8"/>
                <a:gd name="T13" fmla="*/ 5 h 7"/>
                <a:gd name="T14" fmla="*/ 7 w 8"/>
                <a:gd name="T15" fmla="*/ 1 h 7"/>
                <a:gd name="T16" fmla="*/ 6 w 8"/>
                <a:gd name="T17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" h="7">
                  <a:moveTo>
                    <a:pt x="6" y="0"/>
                  </a:moveTo>
                  <a:cubicBezTo>
                    <a:pt x="2" y="1"/>
                    <a:pt x="2" y="1"/>
                    <a:pt x="2" y="1"/>
                  </a:cubicBezTo>
                  <a:cubicBezTo>
                    <a:pt x="1" y="1"/>
                    <a:pt x="0" y="1"/>
                    <a:pt x="0" y="2"/>
                  </a:cubicBezTo>
                  <a:cubicBezTo>
                    <a:pt x="1" y="6"/>
                    <a:pt x="1" y="6"/>
                    <a:pt x="1" y="6"/>
                  </a:cubicBezTo>
                  <a:cubicBezTo>
                    <a:pt x="1" y="7"/>
                    <a:pt x="2" y="7"/>
                    <a:pt x="3" y="7"/>
                  </a:cubicBezTo>
                  <a:cubicBezTo>
                    <a:pt x="7" y="7"/>
                    <a:pt x="7" y="7"/>
                    <a:pt x="7" y="7"/>
                  </a:cubicBezTo>
                  <a:cubicBezTo>
                    <a:pt x="7" y="7"/>
                    <a:pt x="8" y="6"/>
                    <a:pt x="8" y="5"/>
                  </a:cubicBezTo>
                  <a:cubicBezTo>
                    <a:pt x="7" y="1"/>
                    <a:pt x="7" y="1"/>
                    <a:pt x="7" y="1"/>
                  </a:cubicBezTo>
                  <a:cubicBezTo>
                    <a:pt x="7" y="1"/>
                    <a:pt x="6" y="0"/>
                    <a:pt x="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/>
            </a:p>
          </p:txBody>
        </p:sp>
        <p:sp>
          <p:nvSpPr>
            <p:cNvPr id="270" name="Freeform 269"/>
            <p:cNvSpPr/>
            <p:nvPr/>
          </p:nvSpPr>
          <p:spPr bwMode="auto">
            <a:xfrm>
              <a:off x="723212" y="3093246"/>
              <a:ext cx="98254" cy="125636"/>
            </a:xfrm>
            <a:custGeom>
              <a:avLst/>
              <a:gdLst>
                <a:gd name="T0" fmla="*/ 23 w 28"/>
                <a:gd name="T1" fmla="*/ 0 h 36"/>
                <a:gd name="T2" fmla="*/ 2 w 28"/>
                <a:gd name="T3" fmla="*/ 3 h 36"/>
                <a:gd name="T4" fmla="*/ 0 w 28"/>
                <a:gd name="T5" fmla="*/ 5 h 36"/>
                <a:gd name="T6" fmla="*/ 4 w 28"/>
                <a:gd name="T7" fmla="*/ 35 h 36"/>
                <a:gd name="T8" fmla="*/ 6 w 28"/>
                <a:gd name="T9" fmla="*/ 36 h 36"/>
                <a:gd name="T10" fmla="*/ 27 w 28"/>
                <a:gd name="T11" fmla="*/ 33 h 36"/>
                <a:gd name="T12" fmla="*/ 28 w 28"/>
                <a:gd name="T13" fmla="*/ 32 h 36"/>
                <a:gd name="T14" fmla="*/ 25 w 28"/>
                <a:gd name="T15" fmla="*/ 2 h 36"/>
                <a:gd name="T16" fmla="*/ 23 w 28"/>
                <a:gd name="T17" fmla="*/ 0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8" h="36">
                  <a:moveTo>
                    <a:pt x="23" y="0"/>
                  </a:moveTo>
                  <a:cubicBezTo>
                    <a:pt x="2" y="3"/>
                    <a:pt x="2" y="3"/>
                    <a:pt x="2" y="3"/>
                  </a:cubicBezTo>
                  <a:cubicBezTo>
                    <a:pt x="1" y="3"/>
                    <a:pt x="0" y="4"/>
                    <a:pt x="0" y="5"/>
                  </a:cubicBezTo>
                  <a:cubicBezTo>
                    <a:pt x="4" y="35"/>
                    <a:pt x="4" y="35"/>
                    <a:pt x="4" y="35"/>
                  </a:cubicBezTo>
                  <a:cubicBezTo>
                    <a:pt x="4" y="36"/>
                    <a:pt x="5" y="36"/>
                    <a:pt x="6" y="36"/>
                  </a:cubicBezTo>
                  <a:cubicBezTo>
                    <a:pt x="27" y="33"/>
                    <a:pt x="27" y="33"/>
                    <a:pt x="27" y="33"/>
                  </a:cubicBezTo>
                  <a:cubicBezTo>
                    <a:pt x="28" y="33"/>
                    <a:pt x="28" y="33"/>
                    <a:pt x="28" y="32"/>
                  </a:cubicBezTo>
                  <a:cubicBezTo>
                    <a:pt x="25" y="2"/>
                    <a:pt x="25" y="2"/>
                    <a:pt x="25" y="2"/>
                  </a:cubicBezTo>
                  <a:cubicBezTo>
                    <a:pt x="25" y="1"/>
                    <a:pt x="24" y="0"/>
                    <a:pt x="2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/>
            </a:p>
          </p:txBody>
        </p:sp>
        <p:sp>
          <p:nvSpPr>
            <p:cNvPr id="271" name="Freeform 270"/>
            <p:cNvSpPr>
              <a:spLocks noEditPoints="1"/>
            </p:cNvSpPr>
            <p:nvPr/>
          </p:nvSpPr>
          <p:spPr bwMode="auto">
            <a:xfrm>
              <a:off x="2127756" y="2838752"/>
              <a:ext cx="162682" cy="233554"/>
            </a:xfrm>
            <a:custGeom>
              <a:avLst/>
              <a:gdLst>
                <a:gd name="T0" fmla="*/ 30 w 47"/>
                <a:gd name="T1" fmla="*/ 1 h 67"/>
                <a:gd name="T2" fmla="*/ 9 w 47"/>
                <a:gd name="T3" fmla="*/ 4 h 67"/>
                <a:gd name="T4" fmla="*/ 0 w 47"/>
                <a:gd name="T5" fmla="*/ 15 h 67"/>
                <a:gd name="T6" fmla="*/ 6 w 47"/>
                <a:gd name="T7" fmla="*/ 58 h 67"/>
                <a:gd name="T8" fmla="*/ 17 w 47"/>
                <a:gd name="T9" fmla="*/ 66 h 67"/>
                <a:gd name="T10" fmla="*/ 38 w 47"/>
                <a:gd name="T11" fmla="*/ 64 h 67"/>
                <a:gd name="T12" fmla="*/ 46 w 47"/>
                <a:gd name="T13" fmla="*/ 53 h 67"/>
                <a:gd name="T14" fmla="*/ 41 w 47"/>
                <a:gd name="T15" fmla="*/ 10 h 67"/>
                <a:gd name="T16" fmla="*/ 30 w 47"/>
                <a:gd name="T17" fmla="*/ 1 h 67"/>
                <a:gd name="T18" fmla="*/ 42 w 47"/>
                <a:gd name="T19" fmla="*/ 53 h 67"/>
                <a:gd name="T20" fmla="*/ 37 w 47"/>
                <a:gd name="T21" fmla="*/ 60 h 67"/>
                <a:gd name="T22" fmla="*/ 16 w 47"/>
                <a:gd name="T23" fmla="*/ 62 h 67"/>
                <a:gd name="T24" fmla="*/ 10 w 47"/>
                <a:gd name="T25" fmla="*/ 57 h 67"/>
                <a:gd name="T26" fmla="*/ 5 w 47"/>
                <a:gd name="T27" fmla="*/ 14 h 67"/>
                <a:gd name="T28" fmla="*/ 10 w 47"/>
                <a:gd name="T29" fmla="*/ 8 h 67"/>
                <a:gd name="T30" fmla="*/ 30 w 47"/>
                <a:gd name="T31" fmla="*/ 5 h 67"/>
                <a:gd name="T32" fmla="*/ 37 w 47"/>
                <a:gd name="T33" fmla="*/ 10 h 67"/>
                <a:gd name="T34" fmla="*/ 42 w 47"/>
                <a:gd name="T35" fmla="*/ 53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47" h="67">
                  <a:moveTo>
                    <a:pt x="30" y="1"/>
                  </a:moveTo>
                  <a:cubicBezTo>
                    <a:pt x="9" y="4"/>
                    <a:pt x="9" y="4"/>
                    <a:pt x="9" y="4"/>
                  </a:cubicBezTo>
                  <a:cubicBezTo>
                    <a:pt x="4" y="4"/>
                    <a:pt x="0" y="9"/>
                    <a:pt x="0" y="15"/>
                  </a:cubicBezTo>
                  <a:cubicBezTo>
                    <a:pt x="6" y="58"/>
                    <a:pt x="6" y="58"/>
                    <a:pt x="6" y="58"/>
                  </a:cubicBezTo>
                  <a:cubicBezTo>
                    <a:pt x="6" y="63"/>
                    <a:pt x="11" y="67"/>
                    <a:pt x="17" y="66"/>
                  </a:cubicBezTo>
                  <a:cubicBezTo>
                    <a:pt x="38" y="64"/>
                    <a:pt x="38" y="64"/>
                    <a:pt x="38" y="64"/>
                  </a:cubicBezTo>
                  <a:cubicBezTo>
                    <a:pt x="43" y="63"/>
                    <a:pt x="47" y="58"/>
                    <a:pt x="46" y="53"/>
                  </a:cubicBezTo>
                  <a:cubicBezTo>
                    <a:pt x="41" y="10"/>
                    <a:pt x="41" y="10"/>
                    <a:pt x="41" y="10"/>
                  </a:cubicBezTo>
                  <a:cubicBezTo>
                    <a:pt x="40" y="4"/>
                    <a:pt x="35" y="0"/>
                    <a:pt x="30" y="1"/>
                  </a:cubicBezTo>
                  <a:close/>
                  <a:moveTo>
                    <a:pt x="42" y="53"/>
                  </a:moveTo>
                  <a:cubicBezTo>
                    <a:pt x="42" y="57"/>
                    <a:pt x="40" y="59"/>
                    <a:pt x="37" y="60"/>
                  </a:cubicBezTo>
                  <a:cubicBezTo>
                    <a:pt x="16" y="62"/>
                    <a:pt x="16" y="62"/>
                    <a:pt x="16" y="62"/>
                  </a:cubicBezTo>
                  <a:cubicBezTo>
                    <a:pt x="13" y="63"/>
                    <a:pt x="10" y="60"/>
                    <a:pt x="10" y="57"/>
                  </a:cubicBezTo>
                  <a:cubicBezTo>
                    <a:pt x="5" y="14"/>
                    <a:pt x="5" y="14"/>
                    <a:pt x="5" y="14"/>
                  </a:cubicBezTo>
                  <a:cubicBezTo>
                    <a:pt x="4" y="11"/>
                    <a:pt x="7" y="8"/>
                    <a:pt x="10" y="8"/>
                  </a:cubicBezTo>
                  <a:cubicBezTo>
                    <a:pt x="30" y="5"/>
                    <a:pt x="30" y="5"/>
                    <a:pt x="30" y="5"/>
                  </a:cubicBezTo>
                  <a:cubicBezTo>
                    <a:pt x="33" y="5"/>
                    <a:pt x="36" y="7"/>
                    <a:pt x="37" y="10"/>
                  </a:cubicBezTo>
                  <a:lnTo>
                    <a:pt x="42" y="53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/>
            </a:p>
          </p:txBody>
        </p:sp>
        <p:sp>
          <p:nvSpPr>
            <p:cNvPr id="272" name="Freeform 271"/>
            <p:cNvSpPr/>
            <p:nvPr/>
          </p:nvSpPr>
          <p:spPr bwMode="auto">
            <a:xfrm>
              <a:off x="2203460" y="3012709"/>
              <a:ext cx="27381" cy="27383"/>
            </a:xfrm>
            <a:custGeom>
              <a:avLst/>
              <a:gdLst>
                <a:gd name="T0" fmla="*/ 6 w 8"/>
                <a:gd name="T1" fmla="*/ 0 h 8"/>
                <a:gd name="T2" fmla="*/ 1 w 8"/>
                <a:gd name="T3" fmla="*/ 0 h 8"/>
                <a:gd name="T4" fmla="*/ 0 w 8"/>
                <a:gd name="T5" fmla="*/ 2 h 8"/>
                <a:gd name="T6" fmla="*/ 0 w 8"/>
                <a:gd name="T7" fmla="*/ 6 h 8"/>
                <a:gd name="T8" fmla="*/ 2 w 8"/>
                <a:gd name="T9" fmla="*/ 8 h 8"/>
                <a:gd name="T10" fmla="*/ 6 w 8"/>
                <a:gd name="T11" fmla="*/ 7 h 8"/>
                <a:gd name="T12" fmla="*/ 8 w 8"/>
                <a:gd name="T13" fmla="*/ 6 h 8"/>
                <a:gd name="T14" fmla="*/ 7 w 8"/>
                <a:gd name="T15" fmla="*/ 1 h 8"/>
                <a:gd name="T16" fmla="*/ 6 w 8"/>
                <a:gd name="T17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" h="8">
                  <a:moveTo>
                    <a:pt x="6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0" y="1"/>
                    <a:pt x="0" y="1"/>
                    <a:pt x="0" y="2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7"/>
                    <a:pt x="1" y="8"/>
                    <a:pt x="2" y="8"/>
                  </a:cubicBezTo>
                  <a:cubicBezTo>
                    <a:pt x="6" y="7"/>
                    <a:pt x="6" y="7"/>
                    <a:pt x="6" y="7"/>
                  </a:cubicBezTo>
                  <a:cubicBezTo>
                    <a:pt x="7" y="7"/>
                    <a:pt x="8" y="6"/>
                    <a:pt x="8" y="6"/>
                  </a:cubicBezTo>
                  <a:cubicBezTo>
                    <a:pt x="7" y="1"/>
                    <a:pt x="7" y="1"/>
                    <a:pt x="7" y="1"/>
                  </a:cubicBezTo>
                  <a:cubicBezTo>
                    <a:pt x="7" y="0"/>
                    <a:pt x="6" y="0"/>
                    <a:pt x="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/>
            </a:p>
          </p:txBody>
        </p:sp>
        <p:sp>
          <p:nvSpPr>
            <p:cNvPr id="273" name="Freeform 272"/>
            <p:cNvSpPr/>
            <p:nvPr/>
          </p:nvSpPr>
          <p:spPr bwMode="auto">
            <a:xfrm>
              <a:off x="2151917" y="2869356"/>
              <a:ext cx="107918" cy="140133"/>
            </a:xfrm>
            <a:custGeom>
              <a:avLst/>
              <a:gdLst>
                <a:gd name="T0" fmla="*/ 25 w 31"/>
                <a:gd name="T1" fmla="*/ 0 h 40"/>
                <a:gd name="T2" fmla="*/ 2 w 31"/>
                <a:gd name="T3" fmla="*/ 3 h 40"/>
                <a:gd name="T4" fmla="*/ 0 w 31"/>
                <a:gd name="T5" fmla="*/ 5 h 40"/>
                <a:gd name="T6" fmla="*/ 4 w 31"/>
                <a:gd name="T7" fmla="*/ 38 h 40"/>
                <a:gd name="T8" fmla="*/ 6 w 31"/>
                <a:gd name="T9" fmla="*/ 40 h 40"/>
                <a:gd name="T10" fmla="*/ 30 w 31"/>
                <a:gd name="T11" fmla="*/ 37 h 40"/>
                <a:gd name="T12" fmla="*/ 31 w 31"/>
                <a:gd name="T13" fmla="*/ 35 h 40"/>
                <a:gd name="T14" fmla="*/ 27 w 31"/>
                <a:gd name="T15" fmla="*/ 2 h 40"/>
                <a:gd name="T16" fmla="*/ 25 w 31"/>
                <a:gd name="T17" fmla="*/ 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1" h="40">
                  <a:moveTo>
                    <a:pt x="25" y="0"/>
                  </a:moveTo>
                  <a:cubicBezTo>
                    <a:pt x="2" y="3"/>
                    <a:pt x="2" y="3"/>
                    <a:pt x="2" y="3"/>
                  </a:cubicBezTo>
                  <a:cubicBezTo>
                    <a:pt x="1" y="3"/>
                    <a:pt x="0" y="4"/>
                    <a:pt x="0" y="5"/>
                  </a:cubicBezTo>
                  <a:cubicBezTo>
                    <a:pt x="4" y="38"/>
                    <a:pt x="4" y="38"/>
                    <a:pt x="4" y="38"/>
                  </a:cubicBezTo>
                  <a:cubicBezTo>
                    <a:pt x="5" y="39"/>
                    <a:pt x="5" y="40"/>
                    <a:pt x="6" y="40"/>
                  </a:cubicBezTo>
                  <a:cubicBezTo>
                    <a:pt x="30" y="37"/>
                    <a:pt x="30" y="37"/>
                    <a:pt x="30" y="37"/>
                  </a:cubicBezTo>
                  <a:cubicBezTo>
                    <a:pt x="31" y="37"/>
                    <a:pt x="31" y="36"/>
                    <a:pt x="31" y="35"/>
                  </a:cubicBezTo>
                  <a:cubicBezTo>
                    <a:pt x="27" y="2"/>
                    <a:pt x="27" y="2"/>
                    <a:pt x="27" y="2"/>
                  </a:cubicBezTo>
                  <a:cubicBezTo>
                    <a:pt x="27" y="1"/>
                    <a:pt x="26" y="0"/>
                    <a:pt x="2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/>
            </a:p>
          </p:txBody>
        </p:sp>
        <p:sp>
          <p:nvSpPr>
            <p:cNvPr id="274" name="Freeform 273"/>
            <p:cNvSpPr>
              <a:spLocks noEditPoints="1"/>
            </p:cNvSpPr>
            <p:nvPr/>
          </p:nvSpPr>
          <p:spPr bwMode="auto">
            <a:xfrm>
              <a:off x="4205580" y="1670983"/>
              <a:ext cx="164293" cy="233554"/>
            </a:xfrm>
            <a:custGeom>
              <a:avLst/>
              <a:gdLst>
                <a:gd name="T0" fmla="*/ 30 w 47"/>
                <a:gd name="T1" fmla="*/ 0 h 67"/>
                <a:gd name="T2" fmla="*/ 9 w 47"/>
                <a:gd name="T3" fmla="*/ 3 h 67"/>
                <a:gd name="T4" fmla="*/ 1 w 47"/>
                <a:gd name="T5" fmla="*/ 14 h 67"/>
                <a:gd name="T6" fmla="*/ 6 w 47"/>
                <a:gd name="T7" fmla="*/ 57 h 67"/>
                <a:gd name="T8" fmla="*/ 17 w 47"/>
                <a:gd name="T9" fmla="*/ 66 h 67"/>
                <a:gd name="T10" fmla="*/ 38 w 47"/>
                <a:gd name="T11" fmla="*/ 63 h 67"/>
                <a:gd name="T12" fmla="*/ 47 w 47"/>
                <a:gd name="T13" fmla="*/ 52 h 67"/>
                <a:gd name="T14" fmla="*/ 41 w 47"/>
                <a:gd name="T15" fmla="*/ 9 h 67"/>
                <a:gd name="T16" fmla="*/ 30 w 47"/>
                <a:gd name="T17" fmla="*/ 0 h 67"/>
                <a:gd name="T18" fmla="*/ 42 w 47"/>
                <a:gd name="T19" fmla="*/ 53 h 67"/>
                <a:gd name="T20" fmla="*/ 38 w 47"/>
                <a:gd name="T21" fmla="*/ 59 h 67"/>
                <a:gd name="T22" fmla="*/ 17 w 47"/>
                <a:gd name="T23" fmla="*/ 62 h 67"/>
                <a:gd name="T24" fmla="*/ 10 w 47"/>
                <a:gd name="T25" fmla="*/ 57 h 67"/>
                <a:gd name="T26" fmla="*/ 5 w 47"/>
                <a:gd name="T27" fmla="*/ 13 h 67"/>
                <a:gd name="T28" fmla="*/ 10 w 47"/>
                <a:gd name="T29" fmla="*/ 7 h 67"/>
                <a:gd name="T30" fmla="*/ 31 w 47"/>
                <a:gd name="T31" fmla="*/ 5 h 67"/>
                <a:gd name="T32" fmla="*/ 37 w 47"/>
                <a:gd name="T33" fmla="*/ 10 h 67"/>
                <a:gd name="T34" fmla="*/ 42 w 47"/>
                <a:gd name="T35" fmla="*/ 53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47" h="67">
                  <a:moveTo>
                    <a:pt x="30" y="0"/>
                  </a:moveTo>
                  <a:cubicBezTo>
                    <a:pt x="9" y="3"/>
                    <a:pt x="9" y="3"/>
                    <a:pt x="9" y="3"/>
                  </a:cubicBezTo>
                  <a:cubicBezTo>
                    <a:pt x="4" y="4"/>
                    <a:pt x="0" y="9"/>
                    <a:pt x="1" y="14"/>
                  </a:cubicBezTo>
                  <a:cubicBezTo>
                    <a:pt x="6" y="57"/>
                    <a:pt x="6" y="57"/>
                    <a:pt x="6" y="57"/>
                  </a:cubicBezTo>
                  <a:cubicBezTo>
                    <a:pt x="7" y="63"/>
                    <a:pt x="12" y="67"/>
                    <a:pt x="17" y="66"/>
                  </a:cubicBezTo>
                  <a:cubicBezTo>
                    <a:pt x="38" y="63"/>
                    <a:pt x="38" y="63"/>
                    <a:pt x="38" y="63"/>
                  </a:cubicBezTo>
                  <a:cubicBezTo>
                    <a:pt x="43" y="63"/>
                    <a:pt x="47" y="58"/>
                    <a:pt x="47" y="52"/>
                  </a:cubicBezTo>
                  <a:cubicBezTo>
                    <a:pt x="41" y="9"/>
                    <a:pt x="41" y="9"/>
                    <a:pt x="41" y="9"/>
                  </a:cubicBezTo>
                  <a:cubicBezTo>
                    <a:pt x="41" y="4"/>
                    <a:pt x="36" y="0"/>
                    <a:pt x="30" y="0"/>
                  </a:cubicBezTo>
                  <a:close/>
                  <a:moveTo>
                    <a:pt x="42" y="53"/>
                  </a:moveTo>
                  <a:cubicBezTo>
                    <a:pt x="43" y="56"/>
                    <a:pt x="41" y="59"/>
                    <a:pt x="38" y="59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4" y="62"/>
                    <a:pt x="11" y="60"/>
                    <a:pt x="10" y="57"/>
                  </a:cubicBezTo>
                  <a:cubicBezTo>
                    <a:pt x="5" y="13"/>
                    <a:pt x="5" y="13"/>
                    <a:pt x="5" y="13"/>
                  </a:cubicBezTo>
                  <a:cubicBezTo>
                    <a:pt x="5" y="10"/>
                    <a:pt x="7" y="8"/>
                    <a:pt x="10" y="7"/>
                  </a:cubicBezTo>
                  <a:cubicBezTo>
                    <a:pt x="31" y="5"/>
                    <a:pt x="31" y="5"/>
                    <a:pt x="31" y="5"/>
                  </a:cubicBezTo>
                  <a:cubicBezTo>
                    <a:pt x="34" y="4"/>
                    <a:pt x="37" y="7"/>
                    <a:pt x="37" y="10"/>
                  </a:cubicBezTo>
                  <a:lnTo>
                    <a:pt x="42" y="53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/>
            </a:p>
          </p:txBody>
        </p:sp>
        <p:sp>
          <p:nvSpPr>
            <p:cNvPr id="275" name="Freeform 274"/>
            <p:cNvSpPr/>
            <p:nvPr/>
          </p:nvSpPr>
          <p:spPr bwMode="auto">
            <a:xfrm>
              <a:off x="4282894" y="1841720"/>
              <a:ext cx="27381" cy="28993"/>
            </a:xfrm>
            <a:custGeom>
              <a:avLst/>
              <a:gdLst>
                <a:gd name="T0" fmla="*/ 6 w 8"/>
                <a:gd name="T1" fmla="*/ 0 h 8"/>
                <a:gd name="T2" fmla="*/ 2 w 8"/>
                <a:gd name="T3" fmla="*/ 1 h 8"/>
                <a:gd name="T4" fmla="*/ 0 w 8"/>
                <a:gd name="T5" fmla="*/ 3 h 8"/>
                <a:gd name="T6" fmla="*/ 1 w 8"/>
                <a:gd name="T7" fmla="*/ 7 h 8"/>
                <a:gd name="T8" fmla="*/ 3 w 8"/>
                <a:gd name="T9" fmla="*/ 8 h 8"/>
                <a:gd name="T10" fmla="*/ 7 w 8"/>
                <a:gd name="T11" fmla="*/ 8 h 8"/>
                <a:gd name="T12" fmla="*/ 8 w 8"/>
                <a:gd name="T13" fmla="*/ 6 h 8"/>
                <a:gd name="T14" fmla="*/ 8 w 8"/>
                <a:gd name="T15" fmla="*/ 2 h 8"/>
                <a:gd name="T16" fmla="*/ 6 w 8"/>
                <a:gd name="T17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" h="8">
                  <a:moveTo>
                    <a:pt x="6" y="0"/>
                  </a:moveTo>
                  <a:cubicBezTo>
                    <a:pt x="2" y="1"/>
                    <a:pt x="2" y="1"/>
                    <a:pt x="2" y="1"/>
                  </a:cubicBezTo>
                  <a:cubicBezTo>
                    <a:pt x="1" y="1"/>
                    <a:pt x="0" y="2"/>
                    <a:pt x="0" y="3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1" y="8"/>
                    <a:pt x="2" y="8"/>
                    <a:pt x="3" y="8"/>
                  </a:cubicBezTo>
                  <a:cubicBezTo>
                    <a:pt x="7" y="8"/>
                    <a:pt x="7" y="8"/>
                    <a:pt x="7" y="8"/>
                  </a:cubicBezTo>
                  <a:cubicBezTo>
                    <a:pt x="8" y="8"/>
                    <a:pt x="8" y="7"/>
                    <a:pt x="8" y="6"/>
                  </a:cubicBezTo>
                  <a:cubicBezTo>
                    <a:pt x="8" y="2"/>
                    <a:pt x="8" y="2"/>
                    <a:pt x="8" y="2"/>
                  </a:cubicBezTo>
                  <a:cubicBezTo>
                    <a:pt x="8" y="1"/>
                    <a:pt x="7" y="0"/>
                    <a:pt x="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/>
            </a:p>
          </p:txBody>
        </p:sp>
        <p:sp>
          <p:nvSpPr>
            <p:cNvPr id="276" name="Freeform 275"/>
            <p:cNvSpPr/>
            <p:nvPr/>
          </p:nvSpPr>
          <p:spPr bwMode="auto">
            <a:xfrm>
              <a:off x="4232961" y="1703197"/>
              <a:ext cx="107918" cy="135301"/>
            </a:xfrm>
            <a:custGeom>
              <a:avLst/>
              <a:gdLst>
                <a:gd name="T0" fmla="*/ 25 w 31"/>
                <a:gd name="T1" fmla="*/ 0 h 39"/>
                <a:gd name="T2" fmla="*/ 1 w 31"/>
                <a:gd name="T3" fmla="*/ 3 h 39"/>
                <a:gd name="T4" fmla="*/ 0 w 31"/>
                <a:gd name="T5" fmla="*/ 4 h 39"/>
                <a:gd name="T6" fmla="*/ 4 w 31"/>
                <a:gd name="T7" fmla="*/ 38 h 39"/>
                <a:gd name="T8" fmla="*/ 6 w 31"/>
                <a:gd name="T9" fmla="*/ 39 h 39"/>
                <a:gd name="T10" fmla="*/ 29 w 31"/>
                <a:gd name="T11" fmla="*/ 36 h 39"/>
                <a:gd name="T12" fmla="*/ 31 w 31"/>
                <a:gd name="T13" fmla="*/ 34 h 39"/>
                <a:gd name="T14" fmla="*/ 27 w 31"/>
                <a:gd name="T15" fmla="*/ 1 h 39"/>
                <a:gd name="T16" fmla="*/ 25 w 31"/>
                <a:gd name="T17" fmla="*/ 0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1" h="39">
                  <a:moveTo>
                    <a:pt x="25" y="0"/>
                  </a:moveTo>
                  <a:cubicBezTo>
                    <a:pt x="1" y="3"/>
                    <a:pt x="1" y="3"/>
                    <a:pt x="1" y="3"/>
                  </a:cubicBezTo>
                  <a:cubicBezTo>
                    <a:pt x="0" y="3"/>
                    <a:pt x="0" y="3"/>
                    <a:pt x="0" y="4"/>
                  </a:cubicBezTo>
                  <a:cubicBezTo>
                    <a:pt x="4" y="38"/>
                    <a:pt x="4" y="38"/>
                    <a:pt x="4" y="38"/>
                  </a:cubicBezTo>
                  <a:cubicBezTo>
                    <a:pt x="4" y="39"/>
                    <a:pt x="5" y="39"/>
                    <a:pt x="6" y="39"/>
                  </a:cubicBezTo>
                  <a:cubicBezTo>
                    <a:pt x="29" y="36"/>
                    <a:pt x="29" y="36"/>
                    <a:pt x="29" y="36"/>
                  </a:cubicBezTo>
                  <a:cubicBezTo>
                    <a:pt x="30" y="36"/>
                    <a:pt x="31" y="35"/>
                    <a:pt x="31" y="34"/>
                  </a:cubicBezTo>
                  <a:cubicBezTo>
                    <a:pt x="27" y="1"/>
                    <a:pt x="27" y="1"/>
                    <a:pt x="27" y="1"/>
                  </a:cubicBezTo>
                  <a:cubicBezTo>
                    <a:pt x="26" y="0"/>
                    <a:pt x="26" y="0"/>
                    <a:pt x="2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/>
            </a:p>
          </p:txBody>
        </p:sp>
        <p:sp>
          <p:nvSpPr>
            <p:cNvPr id="277" name="Freeform 276"/>
            <p:cNvSpPr>
              <a:spLocks noEditPoints="1"/>
            </p:cNvSpPr>
            <p:nvPr/>
          </p:nvSpPr>
          <p:spPr bwMode="auto">
            <a:xfrm>
              <a:off x="4526112" y="3764913"/>
              <a:ext cx="167514" cy="233554"/>
            </a:xfrm>
            <a:custGeom>
              <a:avLst/>
              <a:gdLst>
                <a:gd name="T0" fmla="*/ 31 w 48"/>
                <a:gd name="T1" fmla="*/ 1 h 67"/>
                <a:gd name="T2" fmla="*/ 10 w 48"/>
                <a:gd name="T3" fmla="*/ 3 h 67"/>
                <a:gd name="T4" fmla="*/ 1 w 48"/>
                <a:gd name="T5" fmla="*/ 14 h 67"/>
                <a:gd name="T6" fmla="*/ 6 w 48"/>
                <a:gd name="T7" fmla="*/ 58 h 67"/>
                <a:gd name="T8" fmla="*/ 17 w 48"/>
                <a:gd name="T9" fmla="*/ 66 h 67"/>
                <a:gd name="T10" fmla="*/ 38 w 48"/>
                <a:gd name="T11" fmla="*/ 64 h 67"/>
                <a:gd name="T12" fmla="*/ 47 w 48"/>
                <a:gd name="T13" fmla="*/ 53 h 67"/>
                <a:gd name="T14" fmla="*/ 42 w 48"/>
                <a:gd name="T15" fmla="*/ 9 h 67"/>
                <a:gd name="T16" fmla="*/ 31 w 48"/>
                <a:gd name="T17" fmla="*/ 1 h 67"/>
                <a:gd name="T18" fmla="*/ 43 w 48"/>
                <a:gd name="T19" fmla="*/ 53 h 67"/>
                <a:gd name="T20" fmla="*/ 38 w 48"/>
                <a:gd name="T21" fmla="*/ 59 h 67"/>
                <a:gd name="T22" fmla="*/ 17 w 48"/>
                <a:gd name="T23" fmla="*/ 62 h 67"/>
                <a:gd name="T24" fmla="*/ 11 w 48"/>
                <a:gd name="T25" fmla="*/ 57 h 67"/>
                <a:gd name="T26" fmla="*/ 5 w 48"/>
                <a:gd name="T27" fmla="*/ 14 h 67"/>
                <a:gd name="T28" fmla="*/ 10 w 48"/>
                <a:gd name="T29" fmla="*/ 8 h 67"/>
                <a:gd name="T30" fmla="*/ 31 w 48"/>
                <a:gd name="T31" fmla="*/ 5 h 67"/>
                <a:gd name="T32" fmla="*/ 37 w 48"/>
                <a:gd name="T33" fmla="*/ 10 h 67"/>
                <a:gd name="T34" fmla="*/ 43 w 48"/>
                <a:gd name="T35" fmla="*/ 53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48" h="67">
                  <a:moveTo>
                    <a:pt x="31" y="1"/>
                  </a:moveTo>
                  <a:cubicBezTo>
                    <a:pt x="10" y="3"/>
                    <a:pt x="10" y="3"/>
                    <a:pt x="10" y="3"/>
                  </a:cubicBezTo>
                  <a:cubicBezTo>
                    <a:pt x="4" y="4"/>
                    <a:pt x="0" y="9"/>
                    <a:pt x="1" y="14"/>
                  </a:cubicBezTo>
                  <a:cubicBezTo>
                    <a:pt x="6" y="58"/>
                    <a:pt x="6" y="58"/>
                    <a:pt x="6" y="58"/>
                  </a:cubicBezTo>
                  <a:cubicBezTo>
                    <a:pt x="7" y="63"/>
                    <a:pt x="12" y="67"/>
                    <a:pt x="17" y="66"/>
                  </a:cubicBezTo>
                  <a:cubicBezTo>
                    <a:pt x="38" y="64"/>
                    <a:pt x="38" y="64"/>
                    <a:pt x="38" y="64"/>
                  </a:cubicBezTo>
                  <a:cubicBezTo>
                    <a:pt x="44" y="63"/>
                    <a:pt x="48" y="58"/>
                    <a:pt x="47" y="53"/>
                  </a:cubicBezTo>
                  <a:cubicBezTo>
                    <a:pt x="42" y="9"/>
                    <a:pt x="42" y="9"/>
                    <a:pt x="42" y="9"/>
                  </a:cubicBezTo>
                  <a:cubicBezTo>
                    <a:pt x="41" y="4"/>
                    <a:pt x="36" y="0"/>
                    <a:pt x="31" y="1"/>
                  </a:cubicBezTo>
                  <a:close/>
                  <a:moveTo>
                    <a:pt x="43" y="53"/>
                  </a:moveTo>
                  <a:cubicBezTo>
                    <a:pt x="43" y="56"/>
                    <a:pt x="41" y="59"/>
                    <a:pt x="38" y="59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4" y="62"/>
                    <a:pt x="11" y="60"/>
                    <a:pt x="11" y="57"/>
                  </a:cubicBezTo>
                  <a:cubicBezTo>
                    <a:pt x="5" y="14"/>
                    <a:pt x="5" y="14"/>
                    <a:pt x="5" y="14"/>
                  </a:cubicBezTo>
                  <a:cubicBezTo>
                    <a:pt x="5" y="11"/>
                    <a:pt x="7" y="8"/>
                    <a:pt x="10" y="8"/>
                  </a:cubicBezTo>
                  <a:cubicBezTo>
                    <a:pt x="31" y="5"/>
                    <a:pt x="31" y="5"/>
                    <a:pt x="31" y="5"/>
                  </a:cubicBezTo>
                  <a:cubicBezTo>
                    <a:pt x="34" y="5"/>
                    <a:pt x="37" y="7"/>
                    <a:pt x="37" y="10"/>
                  </a:cubicBezTo>
                  <a:lnTo>
                    <a:pt x="43" y="53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/>
            </a:p>
          </p:txBody>
        </p:sp>
        <p:sp>
          <p:nvSpPr>
            <p:cNvPr id="278" name="Freeform 277"/>
            <p:cNvSpPr/>
            <p:nvPr/>
          </p:nvSpPr>
          <p:spPr bwMode="auto">
            <a:xfrm>
              <a:off x="4603426" y="3935649"/>
              <a:ext cx="30604" cy="32215"/>
            </a:xfrm>
            <a:custGeom>
              <a:avLst/>
              <a:gdLst>
                <a:gd name="T0" fmla="*/ 6 w 9"/>
                <a:gd name="T1" fmla="*/ 1 h 9"/>
                <a:gd name="T2" fmla="*/ 2 w 9"/>
                <a:gd name="T3" fmla="*/ 1 h 9"/>
                <a:gd name="T4" fmla="*/ 0 w 9"/>
                <a:gd name="T5" fmla="*/ 3 h 9"/>
                <a:gd name="T6" fmla="*/ 1 w 9"/>
                <a:gd name="T7" fmla="*/ 7 h 9"/>
                <a:gd name="T8" fmla="*/ 3 w 9"/>
                <a:gd name="T9" fmla="*/ 8 h 9"/>
                <a:gd name="T10" fmla="*/ 7 w 9"/>
                <a:gd name="T11" fmla="*/ 8 h 9"/>
                <a:gd name="T12" fmla="*/ 9 w 9"/>
                <a:gd name="T13" fmla="*/ 6 h 9"/>
                <a:gd name="T14" fmla="*/ 8 w 9"/>
                <a:gd name="T15" fmla="*/ 2 h 9"/>
                <a:gd name="T16" fmla="*/ 6 w 9"/>
                <a:gd name="T17" fmla="*/ 1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" h="9">
                  <a:moveTo>
                    <a:pt x="6" y="1"/>
                  </a:moveTo>
                  <a:cubicBezTo>
                    <a:pt x="2" y="1"/>
                    <a:pt x="2" y="1"/>
                    <a:pt x="2" y="1"/>
                  </a:cubicBezTo>
                  <a:cubicBezTo>
                    <a:pt x="1" y="1"/>
                    <a:pt x="0" y="2"/>
                    <a:pt x="0" y="3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1" y="8"/>
                    <a:pt x="2" y="9"/>
                    <a:pt x="3" y="8"/>
                  </a:cubicBezTo>
                  <a:cubicBezTo>
                    <a:pt x="7" y="8"/>
                    <a:pt x="7" y="8"/>
                    <a:pt x="7" y="8"/>
                  </a:cubicBezTo>
                  <a:cubicBezTo>
                    <a:pt x="8" y="8"/>
                    <a:pt x="9" y="7"/>
                    <a:pt x="9" y="6"/>
                  </a:cubicBezTo>
                  <a:cubicBezTo>
                    <a:pt x="8" y="2"/>
                    <a:pt x="8" y="2"/>
                    <a:pt x="8" y="2"/>
                  </a:cubicBezTo>
                  <a:cubicBezTo>
                    <a:pt x="8" y="1"/>
                    <a:pt x="7" y="0"/>
                    <a:pt x="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/>
            </a:p>
          </p:txBody>
        </p:sp>
        <p:sp>
          <p:nvSpPr>
            <p:cNvPr id="279" name="Freeform 278"/>
            <p:cNvSpPr/>
            <p:nvPr/>
          </p:nvSpPr>
          <p:spPr bwMode="auto">
            <a:xfrm>
              <a:off x="4553493" y="3797128"/>
              <a:ext cx="107918" cy="135301"/>
            </a:xfrm>
            <a:custGeom>
              <a:avLst/>
              <a:gdLst>
                <a:gd name="T0" fmla="*/ 25 w 31"/>
                <a:gd name="T1" fmla="*/ 0 h 39"/>
                <a:gd name="T2" fmla="*/ 1 w 31"/>
                <a:gd name="T3" fmla="*/ 3 h 39"/>
                <a:gd name="T4" fmla="*/ 0 w 31"/>
                <a:gd name="T5" fmla="*/ 5 h 39"/>
                <a:gd name="T6" fmla="*/ 4 w 31"/>
                <a:gd name="T7" fmla="*/ 38 h 39"/>
                <a:gd name="T8" fmla="*/ 6 w 31"/>
                <a:gd name="T9" fmla="*/ 39 h 39"/>
                <a:gd name="T10" fmla="*/ 29 w 31"/>
                <a:gd name="T11" fmla="*/ 36 h 39"/>
                <a:gd name="T12" fmla="*/ 31 w 31"/>
                <a:gd name="T13" fmla="*/ 35 h 39"/>
                <a:gd name="T14" fmla="*/ 27 w 31"/>
                <a:gd name="T15" fmla="*/ 1 h 39"/>
                <a:gd name="T16" fmla="*/ 25 w 31"/>
                <a:gd name="T17" fmla="*/ 0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1" h="39">
                  <a:moveTo>
                    <a:pt x="25" y="0"/>
                  </a:moveTo>
                  <a:cubicBezTo>
                    <a:pt x="1" y="3"/>
                    <a:pt x="1" y="3"/>
                    <a:pt x="1" y="3"/>
                  </a:cubicBezTo>
                  <a:cubicBezTo>
                    <a:pt x="0" y="3"/>
                    <a:pt x="0" y="4"/>
                    <a:pt x="0" y="5"/>
                  </a:cubicBezTo>
                  <a:cubicBezTo>
                    <a:pt x="4" y="38"/>
                    <a:pt x="4" y="38"/>
                    <a:pt x="4" y="38"/>
                  </a:cubicBezTo>
                  <a:cubicBezTo>
                    <a:pt x="4" y="39"/>
                    <a:pt x="5" y="39"/>
                    <a:pt x="6" y="39"/>
                  </a:cubicBezTo>
                  <a:cubicBezTo>
                    <a:pt x="29" y="36"/>
                    <a:pt x="29" y="36"/>
                    <a:pt x="29" y="36"/>
                  </a:cubicBezTo>
                  <a:cubicBezTo>
                    <a:pt x="30" y="36"/>
                    <a:pt x="31" y="36"/>
                    <a:pt x="31" y="35"/>
                  </a:cubicBezTo>
                  <a:cubicBezTo>
                    <a:pt x="27" y="1"/>
                    <a:pt x="27" y="1"/>
                    <a:pt x="27" y="1"/>
                  </a:cubicBezTo>
                  <a:cubicBezTo>
                    <a:pt x="27" y="0"/>
                    <a:pt x="26" y="0"/>
                    <a:pt x="2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/>
            </a:p>
          </p:txBody>
        </p:sp>
        <p:sp>
          <p:nvSpPr>
            <p:cNvPr id="283" name="Freeform 37"/>
            <p:cNvSpPr>
              <a:spLocks noEditPoints="1"/>
            </p:cNvSpPr>
            <p:nvPr/>
          </p:nvSpPr>
          <p:spPr bwMode="auto">
            <a:xfrm>
              <a:off x="2697949" y="2763049"/>
              <a:ext cx="320532" cy="285097"/>
            </a:xfrm>
            <a:custGeom>
              <a:avLst/>
              <a:gdLst>
                <a:gd name="T0" fmla="*/ 86 w 92"/>
                <a:gd name="T1" fmla="*/ 59 h 82"/>
                <a:gd name="T2" fmla="*/ 23 w 92"/>
                <a:gd name="T3" fmla="*/ 67 h 82"/>
                <a:gd name="T4" fmla="*/ 15 w 92"/>
                <a:gd name="T5" fmla="*/ 5 h 82"/>
                <a:gd name="T6" fmla="*/ 10 w 92"/>
                <a:gd name="T7" fmla="*/ 0 h 82"/>
                <a:gd name="T8" fmla="*/ 4 w 92"/>
                <a:gd name="T9" fmla="*/ 1 h 82"/>
                <a:gd name="T10" fmla="*/ 0 w 92"/>
                <a:gd name="T11" fmla="*/ 6 h 82"/>
                <a:gd name="T12" fmla="*/ 9 w 92"/>
                <a:gd name="T13" fmla="*/ 73 h 82"/>
                <a:gd name="T14" fmla="*/ 9 w 92"/>
                <a:gd name="T15" fmla="*/ 77 h 82"/>
                <a:gd name="T16" fmla="*/ 10 w 92"/>
                <a:gd name="T17" fmla="*/ 79 h 82"/>
                <a:gd name="T18" fmla="*/ 14 w 92"/>
                <a:gd name="T19" fmla="*/ 82 h 82"/>
                <a:gd name="T20" fmla="*/ 14 w 92"/>
                <a:gd name="T21" fmla="*/ 82 h 82"/>
                <a:gd name="T22" fmla="*/ 19 w 92"/>
                <a:gd name="T23" fmla="*/ 81 h 82"/>
                <a:gd name="T24" fmla="*/ 88 w 92"/>
                <a:gd name="T25" fmla="*/ 72 h 82"/>
                <a:gd name="T26" fmla="*/ 92 w 92"/>
                <a:gd name="T27" fmla="*/ 67 h 82"/>
                <a:gd name="T28" fmla="*/ 91 w 92"/>
                <a:gd name="T29" fmla="*/ 63 h 82"/>
                <a:gd name="T30" fmla="*/ 86 w 92"/>
                <a:gd name="T31" fmla="*/ 59 h 82"/>
                <a:gd name="T32" fmla="*/ 8 w 92"/>
                <a:gd name="T33" fmla="*/ 10 h 82"/>
                <a:gd name="T34" fmla="*/ 12 w 92"/>
                <a:gd name="T35" fmla="*/ 13 h 82"/>
                <a:gd name="T36" fmla="*/ 9 w 92"/>
                <a:gd name="T37" fmla="*/ 17 h 82"/>
                <a:gd name="T38" fmla="*/ 5 w 92"/>
                <a:gd name="T39" fmla="*/ 14 h 82"/>
                <a:gd name="T40" fmla="*/ 8 w 92"/>
                <a:gd name="T41" fmla="*/ 10 h 82"/>
                <a:gd name="T42" fmla="*/ 11 w 92"/>
                <a:gd name="T43" fmla="*/ 32 h 82"/>
                <a:gd name="T44" fmla="*/ 15 w 92"/>
                <a:gd name="T45" fmla="*/ 35 h 82"/>
                <a:gd name="T46" fmla="*/ 12 w 92"/>
                <a:gd name="T47" fmla="*/ 39 h 82"/>
                <a:gd name="T48" fmla="*/ 8 w 92"/>
                <a:gd name="T49" fmla="*/ 36 h 82"/>
                <a:gd name="T50" fmla="*/ 11 w 92"/>
                <a:gd name="T51" fmla="*/ 32 h 82"/>
                <a:gd name="T52" fmla="*/ 14 w 92"/>
                <a:gd name="T53" fmla="*/ 54 h 82"/>
                <a:gd name="T54" fmla="*/ 17 w 92"/>
                <a:gd name="T55" fmla="*/ 57 h 82"/>
                <a:gd name="T56" fmla="*/ 14 w 92"/>
                <a:gd name="T57" fmla="*/ 61 h 82"/>
                <a:gd name="T58" fmla="*/ 10 w 92"/>
                <a:gd name="T59" fmla="*/ 57 h 82"/>
                <a:gd name="T60" fmla="*/ 14 w 92"/>
                <a:gd name="T61" fmla="*/ 54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92" h="82">
                  <a:moveTo>
                    <a:pt x="86" y="59"/>
                  </a:moveTo>
                  <a:cubicBezTo>
                    <a:pt x="23" y="67"/>
                    <a:pt x="23" y="67"/>
                    <a:pt x="23" y="67"/>
                  </a:cubicBezTo>
                  <a:cubicBezTo>
                    <a:pt x="15" y="5"/>
                    <a:pt x="15" y="5"/>
                    <a:pt x="15" y="5"/>
                  </a:cubicBezTo>
                  <a:cubicBezTo>
                    <a:pt x="15" y="2"/>
                    <a:pt x="12" y="0"/>
                    <a:pt x="10" y="0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2" y="1"/>
                    <a:pt x="0" y="4"/>
                    <a:pt x="0" y="6"/>
                  </a:cubicBezTo>
                  <a:cubicBezTo>
                    <a:pt x="9" y="73"/>
                    <a:pt x="9" y="73"/>
                    <a:pt x="9" y="73"/>
                  </a:cubicBezTo>
                  <a:cubicBezTo>
                    <a:pt x="9" y="77"/>
                    <a:pt x="9" y="77"/>
                    <a:pt x="9" y="77"/>
                  </a:cubicBezTo>
                  <a:cubicBezTo>
                    <a:pt x="9" y="78"/>
                    <a:pt x="9" y="79"/>
                    <a:pt x="10" y="79"/>
                  </a:cubicBezTo>
                  <a:cubicBezTo>
                    <a:pt x="11" y="81"/>
                    <a:pt x="12" y="82"/>
                    <a:pt x="14" y="82"/>
                  </a:cubicBezTo>
                  <a:cubicBezTo>
                    <a:pt x="14" y="82"/>
                    <a:pt x="14" y="82"/>
                    <a:pt x="14" y="82"/>
                  </a:cubicBezTo>
                  <a:cubicBezTo>
                    <a:pt x="19" y="81"/>
                    <a:pt x="19" y="81"/>
                    <a:pt x="19" y="81"/>
                  </a:cubicBezTo>
                  <a:cubicBezTo>
                    <a:pt x="88" y="72"/>
                    <a:pt x="88" y="72"/>
                    <a:pt x="88" y="72"/>
                  </a:cubicBezTo>
                  <a:cubicBezTo>
                    <a:pt x="90" y="72"/>
                    <a:pt x="92" y="70"/>
                    <a:pt x="92" y="67"/>
                  </a:cubicBezTo>
                  <a:cubicBezTo>
                    <a:pt x="91" y="63"/>
                    <a:pt x="91" y="63"/>
                    <a:pt x="91" y="63"/>
                  </a:cubicBezTo>
                  <a:cubicBezTo>
                    <a:pt x="91" y="60"/>
                    <a:pt x="89" y="59"/>
                    <a:pt x="86" y="59"/>
                  </a:cubicBezTo>
                  <a:close/>
                  <a:moveTo>
                    <a:pt x="8" y="10"/>
                  </a:moveTo>
                  <a:cubicBezTo>
                    <a:pt x="10" y="9"/>
                    <a:pt x="12" y="11"/>
                    <a:pt x="12" y="13"/>
                  </a:cubicBezTo>
                  <a:cubicBezTo>
                    <a:pt x="12" y="15"/>
                    <a:pt x="11" y="16"/>
                    <a:pt x="9" y="17"/>
                  </a:cubicBezTo>
                  <a:cubicBezTo>
                    <a:pt x="7" y="17"/>
                    <a:pt x="5" y="16"/>
                    <a:pt x="5" y="14"/>
                  </a:cubicBezTo>
                  <a:cubicBezTo>
                    <a:pt x="5" y="12"/>
                    <a:pt x="6" y="10"/>
                    <a:pt x="8" y="10"/>
                  </a:cubicBezTo>
                  <a:close/>
                  <a:moveTo>
                    <a:pt x="11" y="32"/>
                  </a:moveTo>
                  <a:cubicBezTo>
                    <a:pt x="13" y="31"/>
                    <a:pt x="15" y="33"/>
                    <a:pt x="15" y="35"/>
                  </a:cubicBezTo>
                  <a:cubicBezTo>
                    <a:pt x="15" y="37"/>
                    <a:pt x="14" y="38"/>
                    <a:pt x="12" y="39"/>
                  </a:cubicBezTo>
                  <a:cubicBezTo>
                    <a:pt x="10" y="39"/>
                    <a:pt x="8" y="37"/>
                    <a:pt x="8" y="36"/>
                  </a:cubicBezTo>
                  <a:cubicBezTo>
                    <a:pt x="8" y="34"/>
                    <a:pt x="9" y="32"/>
                    <a:pt x="11" y="32"/>
                  </a:cubicBezTo>
                  <a:close/>
                  <a:moveTo>
                    <a:pt x="14" y="54"/>
                  </a:moveTo>
                  <a:cubicBezTo>
                    <a:pt x="15" y="53"/>
                    <a:pt x="17" y="55"/>
                    <a:pt x="17" y="57"/>
                  </a:cubicBezTo>
                  <a:cubicBezTo>
                    <a:pt x="18" y="59"/>
                    <a:pt x="16" y="60"/>
                    <a:pt x="14" y="61"/>
                  </a:cubicBezTo>
                  <a:cubicBezTo>
                    <a:pt x="12" y="61"/>
                    <a:pt x="11" y="59"/>
                    <a:pt x="10" y="57"/>
                  </a:cubicBezTo>
                  <a:cubicBezTo>
                    <a:pt x="10" y="56"/>
                    <a:pt x="12" y="54"/>
                    <a:pt x="14" y="5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/>
            </a:p>
          </p:txBody>
        </p:sp>
        <p:sp>
          <p:nvSpPr>
            <p:cNvPr id="284" name="Freeform 44"/>
            <p:cNvSpPr>
              <a:spLocks noEditPoints="1"/>
            </p:cNvSpPr>
            <p:nvPr/>
          </p:nvSpPr>
          <p:spPr bwMode="auto">
            <a:xfrm>
              <a:off x="2280775" y="2874188"/>
              <a:ext cx="222278" cy="188455"/>
            </a:xfrm>
            <a:custGeom>
              <a:avLst/>
              <a:gdLst>
                <a:gd name="T0" fmla="*/ 51 w 64"/>
                <a:gd name="T1" fmla="*/ 7 h 54"/>
                <a:gd name="T2" fmla="*/ 51 w 64"/>
                <a:gd name="T3" fmla="*/ 7 h 54"/>
                <a:gd name="T4" fmla="*/ 49 w 64"/>
                <a:gd name="T5" fmla="*/ 6 h 54"/>
                <a:gd name="T6" fmla="*/ 44 w 64"/>
                <a:gd name="T7" fmla="*/ 6 h 54"/>
                <a:gd name="T8" fmla="*/ 43 w 64"/>
                <a:gd name="T9" fmla="*/ 8 h 54"/>
                <a:gd name="T10" fmla="*/ 40 w 64"/>
                <a:gd name="T11" fmla="*/ 8 h 54"/>
                <a:gd name="T12" fmla="*/ 39 w 64"/>
                <a:gd name="T13" fmla="*/ 4 h 54"/>
                <a:gd name="T14" fmla="*/ 31 w 64"/>
                <a:gd name="T15" fmla="*/ 0 h 54"/>
                <a:gd name="T16" fmla="*/ 26 w 64"/>
                <a:gd name="T17" fmla="*/ 1 h 54"/>
                <a:gd name="T18" fmla="*/ 19 w 64"/>
                <a:gd name="T19" fmla="*/ 7 h 54"/>
                <a:gd name="T20" fmla="*/ 20 w 64"/>
                <a:gd name="T21" fmla="*/ 11 h 54"/>
                <a:gd name="T22" fmla="*/ 17 w 64"/>
                <a:gd name="T23" fmla="*/ 11 h 54"/>
                <a:gd name="T24" fmla="*/ 15 w 64"/>
                <a:gd name="T25" fmla="*/ 10 h 54"/>
                <a:gd name="T26" fmla="*/ 10 w 64"/>
                <a:gd name="T27" fmla="*/ 10 h 54"/>
                <a:gd name="T28" fmla="*/ 9 w 64"/>
                <a:gd name="T29" fmla="*/ 12 h 54"/>
                <a:gd name="T30" fmla="*/ 9 w 64"/>
                <a:gd name="T31" fmla="*/ 12 h 54"/>
                <a:gd name="T32" fmla="*/ 1 w 64"/>
                <a:gd name="T33" fmla="*/ 24 h 54"/>
                <a:gd name="T34" fmla="*/ 3 w 64"/>
                <a:gd name="T35" fmla="*/ 43 h 54"/>
                <a:gd name="T36" fmla="*/ 15 w 64"/>
                <a:gd name="T37" fmla="*/ 53 h 54"/>
                <a:gd name="T38" fmla="*/ 54 w 64"/>
                <a:gd name="T39" fmla="*/ 48 h 54"/>
                <a:gd name="T40" fmla="*/ 63 w 64"/>
                <a:gd name="T41" fmla="*/ 36 h 54"/>
                <a:gd name="T42" fmla="*/ 61 w 64"/>
                <a:gd name="T43" fmla="*/ 16 h 54"/>
                <a:gd name="T44" fmla="*/ 51 w 64"/>
                <a:gd name="T45" fmla="*/ 7 h 54"/>
                <a:gd name="T46" fmla="*/ 23 w 64"/>
                <a:gd name="T47" fmla="*/ 6 h 54"/>
                <a:gd name="T48" fmla="*/ 26 w 64"/>
                <a:gd name="T49" fmla="*/ 4 h 54"/>
                <a:gd name="T50" fmla="*/ 32 w 64"/>
                <a:gd name="T51" fmla="*/ 4 h 54"/>
                <a:gd name="T52" fmla="*/ 36 w 64"/>
                <a:gd name="T53" fmla="*/ 5 h 54"/>
                <a:gd name="T54" fmla="*/ 36 w 64"/>
                <a:gd name="T55" fmla="*/ 9 h 54"/>
                <a:gd name="T56" fmla="*/ 23 w 64"/>
                <a:gd name="T57" fmla="*/ 10 h 54"/>
                <a:gd name="T58" fmla="*/ 23 w 64"/>
                <a:gd name="T59" fmla="*/ 6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64" h="54">
                  <a:moveTo>
                    <a:pt x="51" y="7"/>
                  </a:moveTo>
                  <a:cubicBezTo>
                    <a:pt x="51" y="7"/>
                    <a:pt x="51" y="7"/>
                    <a:pt x="51" y="7"/>
                  </a:cubicBezTo>
                  <a:cubicBezTo>
                    <a:pt x="50" y="6"/>
                    <a:pt x="50" y="6"/>
                    <a:pt x="49" y="6"/>
                  </a:cubicBezTo>
                  <a:cubicBezTo>
                    <a:pt x="44" y="6"/>
                    <a:pt x="44" y="6"/>
                    <a:pt x="44" y="6"/>
                  </a:cubicBezTo>
                  <a:cubicBezTo>
                    <a:pt x="43" y="6"/>
                    <a:pt x="43" y="7"/>
                    <a:pt x="43" y="8"/>
                  </a:cubicBezTo>
                  <a:cubicBezTo>
                    <a:pt x="40" y="8"/>
                    <a:pt x="40" y="8"/>
                    <a:pt x="40" y="8"/>
                  </a:cubicBezTo>
                  <a:cubicBezTo>
                    <a:pt x="39" y="4"/>
                    <a:pt x="39" y="4"/>
                    <a:pt x="39" y="4"/>
                  </a:cubicBezTo>
                  <a:cubicBezTo>
                    <a:pt x="39" y="0"/>
                    <a:pt x="35" y="0"/>
                    <a:pt x="31" y="0"/>
                  </a:cubicBezTo>
                  <a:cubicBezTo>
                    <a:pt x="26" y="1"/>
                    <a:pt x="26" y="1"/>
                    <a:pt x="26" y="1"/>
                  </a:cubicBezTo>
                  <a:cubicBezTo>
                    <a:pt x="22" y="1"/>
                    <a:pt x="19" y="3"/>
                    <a:pt x="19" y="7"/>
                  </a:cubicBezTo>
                  <a:cubicBezTo>
                    <a:pt x="20" y="11"/>
                    <a:pt x="20" y="11"/>
                    <a:pt x="20" y="11"/>
                  </a:cubicBezTo>
                  <a:cubicBezTo>
                    <a:pt x="17" y="11"/>
                    <a:pt x="17" y="11"/>
                    <a:pt x="17" y="11"/>
                  </a:cubicBezTo>
                  <a:cubicBezTo>
                    <a:pt x="17" y="10"/>
                    <a:pt x="16" y="10"/>
                    <a:pt x="15" y="10"/>
                  </a:cubicBezTo>
                  <a:cubicBezTo>
                    <a:pt x="10" y="10"/>
                    <a:pt x="10" y="10"/>
                    <a:pt x="10" y="10"/>
                  </a:cubicBezTo>
                  <a:cubicBezTo>
                    <a:pt x="9" y="11"/>
                    <a:pt x="9" y="11"/>
                    <a:pt x="9" y="12"/>
                  </a:cubicBezTo>
                  <a:cubicBezTo>
                    <a:pt x="9" y="12"/>
                    <a:pt x="9" y="12"/>
                    <a:pt x="9" y="12"/>
                  </a:cubicBezTo>
                  <a:cubicBezTo>
                    <a:pt x="4" y="13"/>
                    <a:pt x="0" y="18"/>
                    <a:pt x="1" y="24"/>
                  </a:cubicBezTo>
                  <a:cubicBezTo>
                    <a:pt x="3" y="43"/>
                    <a:pt x="3" y="43"/>
                    <a:pt x="3" y="43"/>
                  </a:cubicBezTo>
                  <a:cubicBezTo>
                    <a:pt x="4" y="49"/>
                    <a:pt x="10" y="54"/>
                    <a:pt x="15" y="53"/>
                  </a:cubicBezTo>
                  <a:cubicBezTo>
                    <a:pt x="54" y="48"/>
                    <a:pt x="54" y="48"/>
                    <a:pt x="54" y="48"/>
                  </a:cubicBezTo>
                  <a:cubicBezTo>
                    <a:pt x="60" y="47"/>
                    <a:pt x="64" y="42"/>
                    <a:pt x="63" y="36"/>
                  </a:cubicBezTo>
                  <a:cubicBezTo>
                    <a:pt x="61" y="16"/>
                    <a:pt x="61" y="16"/>
                    <a:pt x="61" y="16"/>
                  </a:cubicBezTo>
                  <a:cubicBezTo>
                    <a:pt x="60" y="11"/>
                    <a:pt x="56" y="7"/>
                    <a:pt x="51" y="7"/>
                  </a:cubicBezTo>
                  <a:close/>
                  <a:moveTo>
                    <a:pt x="23" y="6"/>
                  </a:moveTo>
                  <a:cubicBezTo>
                    <a:pt x="23" y="6"/>
                    <a:pt x="23" y="5"/>
                    <a:pt x="26" y="4"/>
                  </a:cubicBezTo>
                  <a:cubicBezTo>
                    <a:pt x="32" y="4"/>
                    <a:pt x="32" y="4"/>
                    <a:pt x="32" y="4"/>
                  </a:cubicBezTo>
                  <a:cubicBezTo>
                    <a:pt x="36" y="3"/>
                    <a:pt x="36" y="4"/>
                    <a:pt x="36" y="5"/>
                  </a:cubicBezTo>
                  <a:cubicBezTo>
                    <a:pt x="36" y="9"/>
                    <a:pt x="36" y="9"/>
                    <a:pt x="36" y="9"/>
                  </a:cubicBezTo>
                  <a:cubicBezTo>
                    <a:pt x="23" y="10"/>
                    <a:pt x="23" y="10"/>
                    <a:pt x="23" y="10"/>
                  </a:cubicBezTo>
                  <a:lnTo>
                    <a:pt x="23" y="6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/>
            </a:p>
          </p:txBody>
        </p:sp>
        <p:sp>
          <p:nvSpPr>
            <p:cNvPr id="285" name="Freeform 90"/>
            <p:cNvSpPr>
              <a:spLocks noEditPoints="1"/>
            </p:cNvSpPr>
            <p:nvPr/>
          </p:nvSpPr>
          <p:spPr bwMode="auto">
            <a:xfrm>
              <a:off x="2023060" y="3218882"/>
              <a:ext cx="167514" cy="244829"/>
            </a:xfrm>
            <a:custGeom>
              <a:avLst/>
              <a:gdLst>
                <a:gd name="T0" fmla="*/ 46 w 48"/>
                <a:gd name="T1" fmla="*/ 22 h 70"/>
                <a:gd name="T2" fmla="*/ 21 w 48"/>
                <a:gd name="T3" fmla="*/ 2 h 70"/>
                <a:gd name="T4" fmla="*/ 2 w 48"/>
                <a:gd name="T5" fmla="*/ 27 h 70"/>
                <a:gd name="T6" fmla="*/ 21 w 48"/>
                <a:gd name="T7" fmla="*/ 46 h 70"/>
                <a:gd name="T8" fmla="*/ 23 w 48"/>
                <a:gd name="T9" fmla="*/ 66 h 70"/>
                <a:gd name="T10" fmla="*/ 27 w 48"/>
                <a:gd name="T11" fmla="*/ 69 h 70"/>
                <a:gd name="T12" fmla="*/ 32 w 48"/>
                <a:gd name="T13" fmla="*/ 69 h 70"/>
                <a:gd name="T14" fmla="*/ 35 w 48"/>
                <a:gd name="T15" fmla="*/ 64 h 70"/>
                <a:gd name="T16" fmla="*/ 33 w 48"/>
                <a:gd name="T17" fmla="*/ 45 h 70"/>
                <a:gd name="T18" fmla="*/ 46 w 48"/>
                <a:gd name="T19" fmla="*/ 22 h 70"/>
                <a:gd name="T20" fmla="*/ 26 w 48"/>
                <a:gd name="T21" fmla="*/ 40 h 70"/>
                <a:gd name="T22" fmla="*/ 8 w 48"/>
                <a:gd name="T23" fmla="*/ 26 h 70"/>
                <a:gd name="T24" fmla="*/ 22 w 48"/>
                <a:gd name="T25" fmla="*/ 8 h 70"/>
                <a:gd name="T26" fmla="*/ 40 w 48"/>
                <a:gd name="T27" fmla="*/ 22 h 70"/>
                <a:gd name="T28" fmla="*/ 26 w 48"/>
                <a:gd name="T29" fmla="*/ 40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48" h="70">
                  <a:moveTo>
                    <a:pt x="46" y="22"/>
                  </a:moveTo>
                  <a:cubicBezTo>
                    <a:pt x="45" y="9"/>
                    <a:pt x="34" y="0"/>
                    <a:pt x="21" y="2"/>
                  </a:cubicBezTo>
                  <a:cubicBezTo>
                    <a:pt x="9" y="3"/>
                    <a:pt x="0" y="15"/>
                    <a:pt x="2" y="27"/>
                  </a:cubicBezTo>
                  <a:cubicBezTo>
                    <a:pt x="3" y="37"/>
                    <a:pt x="11" y="45"/>
                    <a:pt x="21" y="46"/>
                  </a:cubicBezTo>
                  <a:cubicBezTo>
                    <a:pt x="23" y="66"/>
                    <a:pt x="23" y="66"/>
                    <a:pt x="23" y="66"/>
                  </a:cubicBezTo>
                  <a:cubicBezTo>
                    <a:pt x="23" y="68"/>
                    <a:pt x="25" y="70"/>
                    <a:pt x="27" y="69"/>
                  </a:cubicBezTo>
                  <a:cubicBezTo>
                    <a:pt x="32" y="69"/>
                    <a:pt x="32" y="69"/>
                    <a:pt x="32" y="69"/>
                  </a:cubicBezTo>
                  <a:cubicBezTo>
                    <a:pt x="34" y="68"/>
                    <a:pt x="36" y="66"/>
                    <a:pt x="35" y="64"/>
                  </a:cubicBezTo>
                  <a:cubicBezTo>
                    <a:pt x="33" y="45"/>
                    <a:pt x="33" y="45"/>
                    <a:pt x="33" y="45"/>
                  </a:cubicBezTo>
                  <a:cubicBezTo>
                    <a:pt x="42" y="41"/>
                    <a:pt x="48" y="32"/>
                    <a:pt x="46" y="22"/>
                  </a:cubicBezTo>
                  <a:close/>
                  <a:moveTo>
                    <a:pt x="26" y="40"/>
                  </a:moveTo>
                  <a:cubicBezTo>
                    <a:pt x="17" y="41"/>
                    <a:pt x="9" y="35"/>
                    <a:pt x="8" y="26"/>
                  </a:cubicBezTo>
                  <a:cubicBezTo>
                    <a:pt x="7" y="17"/>
                    <a:pt x="13" y="9"/>
                    <a:pt x="22" y="8"/>
                  </a:cubicBezTo>
                  <a:cubicBezTo>
                    <a:pt x="31" y="7"/>
                    <a:pt x="39" y="14"/>
                    <a:pt x="40" y="22"/>
                  </a:cubicBezTo>
                  <a:cubicBezTo>
                    <a:pt x="41" y="31"/>
                    <a:pt x="35" y="39"/>
                    <a:pt x="26" y="4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/>
            </a:p>
          </p:txBody>
        </p:sp>
        <p:sp>
          <p:nvSpPr>
            <p:cNvPr id="286" name="Freeform 126"/>
            <p:cNvSpPr>
              <a:spLocks noEditPoints="1"/>
            </p:cNvSpPr>
            <p:nvPr/>
          </p:nvSpPr>
          <p:spPr bwMode="auto">
            <a:xfrm>
              <a:off x="4129876" y="3347739"/>
              <a:ext cx="93421" cy="173958"/>
            </a:xfrm>
            <a:custGeom>
              <a:avLst/>
              <a:gdLst>
                <a:gd name="T0" fmla="*/ 24 w 27"/>
                <a:gd name="T1" fmla="*/ 38 h 50"/>
                <a:gd name="T2" fmla="*/ 9 w 27"/>
                <a:gd name="T3" fmla="*/ 1 h 50"/>
                <a:gd name="T4" fmla="*/ 8 w 27"/>
                <a:gd name="T5" fmla="*/ 0 h 50"/>
                <a:gd name="T6" fmla="*/ 8 w 27"/>
                <a:gd name="T7" fmla="*/ 0 h 50"/>
                <a:gd name="T8" fmla="*/ 7 w 27"/>
                <a:gd name="T9" fmla="*/ 1 h 50"/>
                <a:gd name="T10" fmla="*/ 1 w 27"/>
                <a:gd name="T11" fmla="*/ 41 h 50"/>
                <a:gd name="T12" fmla="*/ 0 w 27"/>
                <a:gd name="T13" fmla="*/ 44 h 50"/>
                <a:gd name="T14" fmla="*/ 0 w 27"/>
                <a:gd name="T15" fmla="*/ 45 h 50"/>
                <a:gd name="T16" fmla="*/ 3 w 27"/>
                <a:gd name="T17" fmla="*/ 47 h 50"/>
                <a:gd name="T18" fmla="*/ 3 w 27"/>
                <a:gd name="T19" fmla="*/ 47 h 50"/>
                <a:gd name="T20" fmla="*/ 3 w 27"/>
                <a:gd name="T21" fmla="*/ 47 h 50"/>
                <a:gd name="T22" fmla="*/ 4 w 27"/>
                <a:gd name="T23" fmla="*/ 48 h 50"/>
                <a:gd name="T24" fmla="*/ 6 w 27"/>
                <a:gd name="T25" fmla="*/ 50 h 50"/>
                <a:gd name="T26" fmla="*/ 22 w 27"/>
                <a:gd name="T27" fmla="*/ 48 h 50"/>
                <a:gd name="T28" fmla="*/ 24 w 27"/>
                <a:gd name="T29" fmla="*/ 46 h 50"/>
                <a:gd name="T30" fmla="*/ 24 w 27"/>
                <a:gd name="T31" fmla="*/ 45 h 50"/>
                <a:gd name="T32" fmla="*/ 24 w 27"/>
                <a:gd name="T33" fmla="*/ 44 h 50"/>
                <a:gd name="T34" fmla="*/ 25 w 27"/>
                <a:gd name="T35" fmla="*/ 44 h 50"/>
                <a:gd name="T36" fmla="*/ 27 w 27"/>
                <a:gd name="T37" fmla="*/ 41 h 50"/>
                <a:gd name="T38" fmla="*/ 27 w 27"/>
                <a:gd name="T39" fmla="*/ 41 h 50"/>
                <a:gd name="T40" fmla="*/ 24 w 27"/>
                <a:gd name="T41" fmla="*/ 38 h 50"/>
                <a:gd name="T42" fmla="*/ 4 w 27"/>
                <a:gd name="T43" fmla="*/ 41 h 50"/>
                <a:gd name="T44" fmla="*/ 9 w 27"/>
                <a:gd name="T45" fmla="*/ 6 h 50"/>
                <a:gd name="T46" fmla="*/ 22 w 27"/>
                <a:gd name="T47" fmla="*/ 39 h 50"/>
                <a:gd name="T48" fmla="*/ 4 w 27"/>
                <a:gd name="T49" fmla="*/ 41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7" h="50">
                  <a:moveTo>
                    <a:pt x="24" y="38"/>
                  </a:moveTo>
                  <a:cubicBezTo>
                    <a:pt x="9" y="1"/>
                    <a:pt x="9" y="1"/>
                    <a:pt x="9" y="1"/>
                  </a:cubicBezTo>
                  <a:cubicBezTo>
                    <a:pt x="9" y="1"/>
                    <a:pt x="9" y="0"/>
                    <a:pt x="8" y="0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8" y="1"/>
                    <a:pt x="7" y="1"/>
                    <a:pt x="7" y="1"/>
                  </a:cubicBezTo>
                  <a:cubicBezTo>
                    <a:pt x="1" y="41"/>
                    <a:pt x="1" y="41"/>
                    <a:pt x="1" y="41"/>
                  </a:cubicBezTo>
                  <a:cubicBezTo>
                    <a:pt x="1" y="42"/>
                    <a:pt x="0" y="43"/>
                    <a:pt x="0" y="44"/>
                  </a:cubicBezTo>
                  <a:cubicBezTo>
                    <a:pt x="0" y="45"/>
                    <a:pt x="0" y="45"/>
                    <a:pt x="0" y="45"/>
                  </a:cubicBezTo>
                  <a:cubicBezTo>
                    <a:pt x="1" y="46"/>
                    <a:pt x="2" y="47"/>
                    <a:pt x="3" y="47"/>
                  </a:cubicBezTo>
                  <a:cubicBezTo>
                    <a:pt x="3" y="47"/>
                    <a:pt x="3" y="47"/>
                    <a:pt x="3" y="47"/>
                  </a:cubicBezTo>
                  <a:cubicBezTo>
                    <a:pt x="3" y="47"/>
                    <a:pt x="3" y="47"/>
                    <a:pt x="3" y="47"/>
                  </a:cubicBezTo>
                  <a:cubicBezTo>
                    <a:pt x="4" y="48"/>
                    <a:pt x="4" y="48"/>
                    <a:pt x="4" y="48"/>
                  </a:cubicBezTo>
                  <a:cubicBezTo>
                    <a:pt x="4" y="49"/>
                    <a:pt x="5" y="50"/>
                    <a:pt x="6" y="50"/>
                  </a:cubicBezTo>
                  <a:cubicBezTo>
                    <a:pt x="22" y="48"/>
                    <a:pt x="22" y="48"/>
                    <a:pt x="22" y="48"/>
                  </a:cubicBezTo>
                  <a:cubicBezTo>
                    <a:pt x="24" y="48"/>
                    <a:pt x="25" y="47"/>
                    <a:pt x="24" y="46"/>
                  </a:cubicBezTo>
                  <a:cubicBezTo>
                    <a:pt x="24" y="45"/>
                    <a:pt x="24" y="45"/>
                    <a:pt x="24" y="45"/>
                  </a:cubicBezTo>
                  <a:cubicBezTo>
                    <a:pt x="24" y="44"/>
                    <a:pt x="24" y="44"/>
                    <a:pt x="24" y="44"/>
                  </a:cubicBezTo>
                  <a:cubicBezTo>
                    <a:pt x="25" y="44"/>
                    <a:pt x="25" y="44"/>
                    <a:pt x="25" y="44"/>
                  </a:cubicBezTo>
                  <a:cubicBezTo>
                    <a:pt x="26" y="44"/>
                    <a:pt x="27" y="43"/>
                    <a:pt x="27" y="41"/>
                  </a:cubicBezTo>
                  <a:cubicBezTo>
                    <a:pt x="27" y="41"/>
                    <a:pt x="27" y="41"/>
                    <a:pt x="27" y="41"/>
                  </a:cubicBezTo>
                  <a:cubicBezTo>
                    <a:pt x="26" y="39"/>
                    <a:pt x="25" y="38"/>
                    <a:pt x="24" y="38"/>
                  </a:cubicBezTo>
                  <a:close/>
                  <a:moveTo>
                    <a:pt x="4" y="41"/>
                  </a:moveTo>
                  <a:cubicBezTo>
                    <a:pt x="9" y="6"/>
                    <a:pt x="9" y="6"/>
                    <a:pt x="9" y="6"/>
                  </a:cubicBezTo>
                  <a:cubicBezTo>
                    <a:pt x="22" y="39"/>
                    <a:pt x="22" y="39"/>
                    <a:pt x="22" y="39"/>
                  </a:cubicBezTo>
                  <a:lnTo>
                    <a:pt x="4" y="4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/>
            </a:p>
          </p:txBody>
        </p:sp>
        <p:sp>
          <p:nvSpPr>
            <p:cNvPr id="287" name="Freeform 201"/>
            <p:cNvSpPr/>
            <p:nvPr/>
          </p:nvSpPr>
          <p:spPr bwMode="auto">
            <a:xfrm>
              <a:off x="3638607" y="3180226"/>
              <a:ext cx="122415" cy="157850"/>
            </a:xfrm>
            <a:custGeom>
              <a:avLst/>
              <a:gdLst>
                <a:gd name="T0" fmla="*/ 28 w 35"/>
                <a:gd name="T1" fmla="*/ 0 h 45"/>
                <a:gd name="T2" fmla="*/ 2 w 35"/>
                <a:gd name="T3" fmla="*/ 4 h 45"/>
                <a:gd name="T4" fmla="*/ 0 w 35"/>
                <a:gd name="T5" fmla="*/ 6 h 45"/>
                <a:gd name="T6" fmla="*/ 5 w 35"/>
                <a:gd name="T7" fmla="*/ 43 h 45"/>
                <a:gd name="T8" fmla="*/ 7 w 35"/>
                <a:gd name="T9" fmla="*/ 45 h 45"/>
                <a:gd name="T10" fmla="*/ 33 w 35"/>
                <a:gd name="T11" fmla="*/ 41 h 45"/>
                <a:gd name="T12" fmla="*/ 35 w 35"/>
                <a:gd name="T13" fmla="*/ 39 h 45"/>
                <a:gd name="T14" fmla="*/ 30 w 35"/>
                <a:gd name="T15" fmla="*/ 2 h 45"/>
                <a:gd name="T16" fmla="*/ 28 w 35"/>
                <a:gd name="T17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5" h="45">
                  <a:moveTo>
                    <a:pt x="28" y="0"/>
                  </a:moveTo>
                  <a:cubicBezTo>
                    <a:pt x="2" y="4"/>
                    <a:pt x="2" y="4"/>
                    <a:pt x="2" y="4"/>
                  </a:cubicBezTo>
                  <a:cubicBezTo>
                    <a:pt x="1" y="4"/>
                    <a:pt x="0" y="5"/>
                    <a:pt x="0" y="6"/>
                  </a:cubicBezTo>
                  <a:cubicBezTo>
                    <a:pt x="5" y="43"/>
                    <a:pt x="5" y="43"/>
                    <a:pt x="5" y="43"/>
                  </a:cubicBezTo>
                  <a:cubicBezTo>
                    <a:pt x="5" y="44"/>
                    <a:pt x="6" y="45"/>
                    <a:pt x="7" y="45"/>
                  </a:cubicBezTo>
                  <a:cubicBezTo>
                    <a:pt x="33" y="41"/>
                    <a:pt x="33" y="41"/>
                    <a:pt x="33" y="41"/>
                  </a:cubicBezTo>
                  <a:cubicBezTo>
                    <a:pt x="34" y="41"/>
                    <a:pt x="35" y="40"/>
                    <a:pt x="35" y="39"/>
                  </a:cubicBezTo>
                  <a:cubicBezTo>
                    <a:pt x="30" y="2"/>
                    <a:pt x="30" y="2"/>
                    <a:pt x="30" y="2"/>
                  </a:cubicBezTo>
                  <a:cubicBezTo>
                    <a:pt x="30" y="1"/>
                    <a:pt x="29" y="0"/>
                    <a:pt x="2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/>
            </a:p>
          </p:txBody>
        </p:sp>
        <p:sp>
          <p:nvSpPr>
            <p:cNvPr id="288" name="Freeform 258"/>
            <p:cNvSpPr>
              <a:spLocks noEditPoints="1"/>
            </p:cNvSpPr>
            <p:nvPr/>
          </p:nvSpPr>
          <p:spPr bwMode="auto">
            <a:xfrm>
              <a:off x="4672687" y="3905046"/>
              <a:ext cx="161072" cy="260936"/>
            </a:xfrm>
            <a:custGeom>
              <a:avLst/>
              <a:gdLst>
                <a:gd name="T0" fmla="*/ 16 w 46"/>
                <a:gd name="T1" fmla="*/ 0 h 75"/>
                <a:gd name="T2" fmla="*/ 3 w 46"/>
                <a:gd name="T3" fmla="*/ 56 h 75"/>
                <a:gd name="T4" fmla="*/ 27 w 46"/>
                <a:gd name="T5" fmla="*/ 73 h 75"/>
                <a:gd name="T6" fmla="*/ 45 w 46"/>
                <a:gd name="T7" fmla="*/ 49 h 75"/>
                <a:gd name="T8" fmla="*/ 16 w 46"/>
                <a:gd name="T9" fmla="*/ 0 h 75"/>
                <a:gd name="T10" fmla="*/ 25 w 46"/>
                <a:gd name="T11" fmla="*/ 65 h 75"/>
                <a:gd name="T12" fmla="*/ 36 w 46"/>
                <a:gd name="T13" fmla="*/ 46 h 75"/>
                <a:gd name="T14" fmla="*/ 25 w 46"/>
                <a:gd name="T15" fmla="*/ 65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6" h="75">
                  <a:moveTo>
                    <a:pt x="16" y="0"/>
                  </a:moveTo>
                  <a:cubicBezTo>
                    <a:pt x="16" y="0"/>
                    <a:pt x="0" y="34"/>
                    <a:pt x="3" y="56"/>
                  </a:cubicBezTo>
                  <a:cubicBezTo>
                    <a:pt x="5" y="67"/>
                    <a:pt x="15" y="75"/>
                    <a:pt x="27" y="73"/>
                  </a:cubicBezTo>
                  <a:cubicBezTo>
                    <a:pt x="38" y="72"/>
                    <a:pt x="46" y="61"/>
                    <a:pt x="45" y="49"/>
                  </a:cubicBezTo>
                  <a:cubicBezTo>
                    <a:pt x="41" y="28"/>
                    <a:pt x="16" y="0"/>
                    <a:pt x="16" y="0"/>
                  </a:cubicBezTo>
                  <a:close/>
                  <a:moveTo>
                    <a:pt x="25" y="65"/>
                  </a:moveTo>
                  <a:cubicBezTo>
                    <a:pt x="36" y="46"/>
                    <a:pt x="36" y="46"/>
                    <a:pt x="36" y="46"/>
                  </a:cubicBezTo>
                  <a:cubicBezTo>
                    <a:pt x="36" y="46"/>
                    <a:pt x="40" y="63"/>
                    <a:pt x="25" y="65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289" name="Freeform 127"/>
            <p:cNvSpPr/>
            <p:nvPr/>
          </p:nvSpPr>
          <p:spPr bwMode="auto">
            <a:xfrm>
              <a:off x="1248003" y="3173531"/>
              <a:ext cx="212615" cy="204562"/>
            </a:xfrm>
            <a:custGeom>
              <a:avLst/>
              <a:gdLst>
                <a:gd name="T0" fmla="*/ 59 w 61"/>
                <a:gd name="T1" fmla="*/ 26 h 59"/>
                <a:gd name="T2" fmla="*/ 37 w 61"/>
                <a:gd name="T3" fmla="*/ 2 h 59"/>
                <a:gd name="T4" fmla="*/ 29 w 61"/>
                <a:gd name="T5" fmla="*/ 2 h 59"/>
                <a:gd name="T6" fmla="*/ 22 w 61"/>
                <a:gd name="T7" fmla="*/ 9 h 59"/>
                <a:gd name="T8" fmla="*/ 21 w 61"/>
                <a:gd name="T9" fmla="*/ 17 h 59"/>
                <a:gd name="T10" fmla="*/ 29 w 61"/>
                <a:gd name="T11" fmla="*/ 25 h 59"/>
                <a:gd name="T12" fmla="*/ 1 w 61"/>
                <a:gd name="T13" fmla="*/ 50 h 59"/>
                <a:gd name="T14" fmla="*/ 1 w 61"/>
                <a:gd name="T15" fmla="*/ 56 h 59"/>
                <a:gd name="T16" fmla="*/ 2 w 61"/>
                <a:gd name="T17" fmla="*/ 57 h 59"/>
                <a:gd name="T18" fmla="*/ 8 w 61"/>
                <a:gd name="T19" fmla="*/ 58 h 59"/>
                <a:gd name="T20" fmla="*/ 36 w 61"/>
                <a:gd name="T21" fmla="*/ 32 h 59"/>
                <a:gd name="T22" fmla="*/ 43 w 61"/>
                <a:gd name="T23" fmla="*/ 40 h 59"/>
                <a:gd name="T24" fmla="*/ 51 w 61"/>
                <a:gd name="T25" fmla="*/ 41 h 59"/>
                <a:gd name="T26" fmla="*/ 59 w 61"/>
                <a:gd name="T27" fmla="*/ 34 h 59"/>
                <a:gd name="T28" fmla="*/ 59 w 61"/>
                <a:gd name="T29" fmla="*/ 26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61" h="59">
                  <a:moveTo>
                    <a:pt x="59" y="26"/>
                  </a:moveTo>
                  <a:cubicBezTo>
                    <a:pt x="37" y="2"/>
                    <a:pt x="37" y="2"/>
                    <a:pt x="37" y="2"/>
                  </a:cubicBezTo>
                  <a:cubicBezTo>
                    <a:pt x="35" y="0"/>
                    <a:pt x="32" y="0"/>
                    <a:pt x="29" y="2"/>
                  </a:cubicBezTo>
                  <a:cubicBezTo>
                    <a:pt x="22" y="9"/>
                    <a:pt x="22" y="9"/>
                    <a:pt x="22" y="9"/>
                  </a:cubicBezTo>
                  <a:cubicBezTo>
                    <a:pt x="19" y="11"/>
                    <a:pt x="19" y="14"/>
                    <a:pt x="21" y="17"/>
                  </a:cubicBezTo>
                  <a:cubicBezTo>
                    <a:pt x="29" y="25"/>
                    <a:pt x="29" y="25"/>
                    <a:pt x="29" y="25"/>
                  </a:cubicBezTo>
                  <a:cubicBezTo>
                    <a:pt x="1" y="50"/>
                    <a:pt x="1" y="50"/>
                    <a:pt x="1" y="50"/>
                  </a:cubicBezTo>
                  <a:cubicBezTo>
                    <a:pt x="0" y="52"/>
                    <a:pt x="0" y="54"/>
                    <a:pt x="1" y="56"/>
                  </a:cubicBezTo>
                  <a:cubicBezTo>
                    <a:pt x="2" y="57"/>
                    <a:pt x="2" y="57"/>
                    <a:pt x="2" y="57"/>
                  </a:cubicBezTo>
                  <a:cubicBezTo>
                    <a:pt x="4" y="59"/>
                    <a:pt x="6" y="59"/>
                    <a:pt x="8" y="58"/>
                  </a:cubicBezTo>
                  <a:cubicBezTo>
                    <a:pt x="36" y="32"/>
                    <a:pt x="36" y="32"/>
                    <a:pt x="36" y="32"/>
                  </a:cubicBezTo>
                  <a:cubicBezTo>
                    <a:pt x="43" y="40"/>
                    <a:pt x="43" y="40"/>
                    <a:pt x="43" y="40"/>
                  </a:cubicBezTo>
                  <a:cubicBezTo>
                    <a:pt x="45" y="43"/>
                    <a:pt x="49" y="43"/>
                    <a:pt x="51" y="41"/>
                  </a:cubicBezTo>
                  <a:cubicBezTo>
                    <a:pt x="59" y="34"/>
                    <a:pt x="59" y="34"/>
                    <a:pt x="59" y="34"/>
                  </a:cubicBezTo>
                  <a:cubicBezTo>
                    <a:pt x="61" y="32"/>
                    <a:pt x="61" y="28"/>
                    <a:pt x="59" y="2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/>
            </a:p>
          </p:txBody>
        </p:sp>
        <p:sp>
          <p:nvSpPr>
            <p:cNvPr id="290" name="Freeform 37"/>
            <p:cNvSpPr>
              <a:spLocks noEditPoints="1"/>
            </p:cNvSpPr>
            <p:nvPr/>
          </p:nvSpPr>
          <p:spPr bwMode="auto">
            <a:xfrm>
              <a:off x="2650937" y="2738637"/>
              <a:ext cx="320532" cy="285097"/>
            </a:xfrm>
            <a:custGeom>
              <a:avLst/>
              <a:gdLst>
                <a:gd name="T0" fmla="*/ 86 w 92"/>
                <a:gd name="T1" fmla="*/ 59 h 82"/>
                <a:gd name="T2" fmla="*/ 23 w 92"/>
                <a:gd name="T3" fmla="*/ 67 h 82"/>
                <a:gd name="T4" fmla="*/ 15 w 92"/>
                <a:gd name="T5" fmla="*/ 5 h 82"/>
                <a:gd name="T6" fmla="*/ 10 w 92"/>
                <a:gd name="T7" fmla="*/ 0 h 82"/>
                <a:gd name="T8" fmla="*/ 4 w 92"/>
                <a:gd name="T9" fmla="*/ 1 h 82"/>
                <a:gd name="T10" fmla="*/ 0 w 92"/>
                <a:gd name="T11" fmla="*/ 6 h 82"/>
                <a:gd name="T12" fmla="*/ 9 w 92"/>
                <a:gd name="T13" fmla="*/ 73 h 82"/>
                <a:gd name="T14" fmla="*/ 9 w 92"/>
                <a:gd name="T15" fmla="*/ 77 h 82"/>
                <a:gd name="T16" fmla="*/ 10 w 92"/>
                <a:gd name="T17" fmla="*/ 79 h 82"/>
                <a:gd name="T18" fmla="*/ 14 w 92"/>
                <a:gd name="T19" fmla="*/ 82 h 82"/>
                <a:gd name="T20" fmla="*/ 14 w 92"/>
                <a:gd name="T21" fmla="*/ 82 h 82"/>
                <a:gd name="T22" fmla="*/ 19 w 92"/>
                <a:gd name="T23" fmla="*/ 81 h 82"/>
                <a:gd name="T24" fmla="*/ 88 w 92"/>
                <a:gd name="T25" fmla="*/ 72 h 82"/>
                <a:gd name="T26" fmla="*/ 92 w 92"/>
                <a:gd name="T27" fmla="*/ 67 h 82"/>
                <a:gd name="T28" fmla="*/ 91 w 92"/>
                <a:gd name="T29" fmla="*/ 63 h 82"/>
                <a:gd name="T30" fmla="*/ 86 w 92"/>
                <a:gd name="T31" fmla="*/ 59 h 82"/>
                <a:gd name="T32" fmla="*/ 8 w 92"/>
                <a:gd name="T33" fmla="*/ 10 h 82"/>
                <a:gd name="T34" fmla="*/ 12 w 92"/>
                <a:gd name="T35" fmla="*/ 13 h 82"/>
                <a:gd name="T36" fmla="*/ 9 w 92"/>
                <a:gd name="T37" fmla="*/ 17 h 82"/>
                <a:gd name="T38" fmla="*/ 5 w 92"/>
                <a:gd name="T39" fmla="*/ 14 h 82"/>
                <a:gd name="T40" fmla="*/ 8 w 92"/>
                <a:gd name="T41" fmla="*/ 10 h 82"/>
                <a:gd name="T42" fmla="*/ 11 w 92"/>
                <a:gd name="T43" fmla="*/ 32 h 82"/>
                <a:gd name="T44" fmla="*/ 15 w 92"/>
                <a:gd name="T45" fmla="*/ 35 h 82"/>
                <a:gd name="T46" fmla="*/ 12 w 92"/>
                <a:gd name="T47" fmla="*/ 39 h 82"/>
                <a:gd name="T48" fmla="*/ 8 w 92"/>
                <a:gd name="T49" fmla="*/ 36 h 82"/>
                <a:gd name="T50" fmla="*/ 11 w 92"/>
                <a:gd name="T51" fmla="*/ 32 h 82"/>
                <a:gd name="T52" fmla="*/ 14 w 92"/>
                <a:gd name="T53" fmla="*/ 54 h 82"/>
                <a:gd name="T54" fmla="*/ 17 w 92"/>
                <a:gd name="T55" fmla="*/ 57 h 82"/>
                <a:gd name="T56" fmla="*/ 14 w 92"/>
                <a:gd name="T57" fmla="*/ 61 h 82"/>
                <a:gd name="T58" fmla="*/ 10 w 92"/>
                <a:gd name="T59" fmla="*/ 57 h 82"/>
                <a:gd name="T60" fmla="*/ 14 w 92"/>
                <a:gd name="T61" fmla="*/ 54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92" h="82">
                  <a:moveTo>
                    <a:pt x="86" y="59"/>
                  </a:moveTo>
                  <a:cubicBezTo>
                    <a:pt x="23" y="67"/>
                    <a:pt x="23" y="67"/>
                    <a:pt x="23" y="67"/>
                  </a:cubicBezTo>
                  <a:cubicBezTo>
                    <a:pt x="15" y="5"/>
                    <a:pt x="15" y="5"/>
                    <a:pt x="15" y="5"/>
                  </a:cubicBezTo>
                  <a:cubicBezTo>
                    <a:pt x="15" y="2"/>
                    <a:pt x="12" y="0"/>
                    <a:pt x="10" y="0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2" y="1"/>
                    <a:pt x="0" y="4"/>
                    <a:pt x="0" y="6"/>
                  </a:cubicBezTo>
                  <a:cubicBezTo>
                    <a:pt x="9" y="73"/>
                    <a:pt x="9" y="73"/>
                    <a:pt x="9" y="73"/>
                  </a:cubicBezTo>
                  <a:cubicBezTo>
                    <a:pt x="9" y="77"/>
                    <a:pt x="9" y="77"/>
                    <a:pt x="9" y="77"/>
                  </a:cubicBezTo>
                  <a:cubicBezTo>
                    <a:pt x="9" y="78"/>
                    <a:pt x="9" y="79"/>
                    <a:pt x="10" y="79"/>
                  </a:cubicBezTo>
                  <a:cubicBezTo>
                    <a:pt x="11" y="81"/>
                    <a:pt x="12" y="82"/>
                    <a:pt x="14" y="82"/>
                  </a:cubicBezTo>
                  <a:cubicBezTo>
                    <a:pt x="14" y="82"/>
                    <a:pt x="14" y="82"/>
                    <a:pt x="14" y="82"/>
                  </a:cubicBezTo>
                  <a:cubicBezTo>
                    <a:pt x="19" y="81"/>
                    <a:pt x="19" y="81"/>
                    <a:pt x="19" y="81"/>
                  </a:cubicBezTo>
                  <a:cubicBezTo>
                    <a:pt x="88" y="72"/>
                    <a:pt x="88" y="72"/>
                    <a:pt x="88" y="72"/>
                  </a:cubicBezTo>
                  <a:cubicBezTo>
                    <a:pt x="90" y="72"/>
                    <a:pt x="92" y="70"/>
                    <a:pt x="92" y="67"/>
                  </a:cubicBezTo>
                  <a:cubicBezTo>
                    <a:pt x="91" y="63"/>
                    <a:pt x="91" y="63"/>
                    <a:pt x="91" y="63"/>
                  </a:cubicBezTo>
                  <a:cubicBezTo>
                    <a:pt x="91" y="60"/>
                    <a:pt x="89" y="59"/>
                    <a:pt x="86" y="59"/>
                  </a:cubicBezTo>
                  <a:close/>
                  <a:moveTo>
                    <a:pt x="8" y="10"/>
                  </a:moveTo>
                  <a:cubicBezTo>
                    <a:pt x="10" y="9"/>
                    <a:pt x="12" y="11"/>
                    <a:pt x="12" y="13"/>
                  </a:cubicBezTo>
                  <a:cubicBezTo>
                    <a:pt x="12" y="15"/>
                    <a:pt x="11" y="16"/>
                    <a:pt x="9" y="17"/>
                  </a:cubicBezTo>
                  <a:cubicBezTo>
                    <a:pt x="7" y="17"/>
                    <a:pt x="5" y="16"/>
                    <a:pt x="5" y="14"/>
                  </a:cubicBezTo>
                  <a:cubicBezTo>
                    <a:pt x="5" y="12"/>
                    <a:pt x="6" y="10"/>
                    <a:pt x="8" y="10"/>
                  </a:cubicBezTo>
                  <a:close/>
                  <a:moveTo>
                    <a:pt x="11" y="32"/>
                  </a:moveTo>
                  <a:cubicBezTo>
                    <a:pt x="13" y="31"/>
                    <a:pt x="15" y="33"/>
                    <a:pt x="15" y="35"/>
                  </a:cubicBezTo>
                  <a:cubicBezTo>
                    <a:pt x="15" y="37"/>
                    <a:pt x="14" y="38"/>
                    <a:pt x="12" y="39"/>
                  </a:cubicBezTo>
                  <a:cubicBezTo>
                    <a:pt x="10" y="39"/>
                    <a:pt x="8" y="37"/>
                    <a:pt x="8" y="36"/>
                  </a:cubicBezTo>
                  <a:cubicBezTo>
                    <a:pt x="8" y="34"/>
                    <a:pt x="9" y="32"/>
                    <a:pt x="11" y="32"/>
                  </a:cubicBezTo>
                  <a:close/>
                  <a:moveTo>
                    <a:pt x="14" y="54"/>
                  </a:moveTo>
                  <a:cubicBezTo>
                    <a:pt x="15" y="53"/>
                    <a:pt x="17" y="55"/>
                    <a:pt x="17" y="57"/>
                  </a:cubicBezTo>
                  <a:cubicBezTo>
                    <a:pt x="18" y="59"/>
                    <a:pt x="16" y="60"/>
                    <a:pt x="14" y="61"/>
                  </a:cubicBezTo>
                  <a:cubicBezTo>
                    <a:pt x="12" y="61"/>
                    <a:pt x="11" y="59"/>
                    <a:pt x="10" y="57"/>
                  </a:cubicBezTo>
                  <a:cubicBezTo>
                    <a:pt x="10" y="56"/>
                    <a:pt x="12" y="54"/>
                    <a:pt x="14" y="5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/>
            </a:p>
          </p:txBody>
        </p:sp>
        <p:sp>
          <p:nvSpPr>
            <p:cNvPr id="291" name="Freeform 44"/>
            <p:cNvSpPr>
              <a:spLocks noEditPoints="1"/>
            </p:cNvSpPr>
            <p:nvPr/>
          </p:nvSpPr>
          <p:spPr bwMode="auto">
            <a:xfrm>
              <a:off x="2233763" y="2849776"/>
              <a:ext cx="222278" cy="188455"/>
            </a:xfrm>
            <a:custGeom>
              <a:avLst/>
              <a:gdLst>
                <a:gd name="T0" fmla="*/ 51 w 64"/>
                <a:gd name="T1" fmla="*/ 7 h 54"/>
                <a:gd name="T2" fmla="*/ 51 w 64"/>
                <a:gd name="T3" fmla="*/ 7 h 54"/>
                <a:gd name="T4" fmla="*/ 49 w 64"/>
                <a:gd name="T5" fmla="*/ 6 h 54"/>
                <a:gd name="T6" fmla="*/ 44 w 64"/>
                <a:gd name="T7" fmla="*/ 6 h 54"/>
                <a:gd name="T8" fmla="*/ 43 w 64"/>
                <a:gd name="T9" fmla="*/ 8 h 54"/>
                <a:gd name="T10" fmla="*/ 40 w 64"/>
                <a:gd name="T11" fmla="*/ 8 h 54"/>
                <a:gd name="T12" fmla="*/ 39 w 64"/>
                <a:gd name="T13" fmla="*/ 4 h 54"/>
                <a:gd name="T14" fmla="*/ 31 w 64"/>
                <a:gd name="T15" fmla="*/ 0 h 54"/>
                <a:gd name="T16" fmla="*/ 26 w 64"/>
                <a:gd name="T17" fmla="*/ 1 h 54"/>
                <a:gd name="T18" fmla="*/ 19 w 64"/>
                <a:gd name="T19" fmla="*/ 7 h 54"/>
                <a:gd name="T20" fmla="*/ 20 w 64"/>
                <a:gd name="T21" fmla="*/ 11 h 54"/>
                <a:gd name="T22" fmla="*/ 17 w 64"/>
                <a:gd name="T23" fmla="*/ 11 h 54"/>
                <a:gd name="T24" fmla="*/ 15 w 64"/>
                <a:gd name="T25" fmla="*/ 10 h 54"/>
                <a:gd name="T26" fmla="*/ 10 w 64"/>
                <a:gd name="T27" fmla="*/ 10 h 54"/>
                <a:gd name="T28" fmla="*/ 9 w 64"/>
                <a:gd name="T29" fmla="*/ 12 h 54"/>
                <a:gd name="T30" fmla="*/ 9 w 64"/>
                <a:gd name="T31" fmla="*/ 12 h 54"/>
                <a:gd name="T32" fmla="*/ 1 w 64"/>
                <a:gd name="T33" fmla="*/ 24 h 54"/>
                <a:gd name="T34" fmla="*/ 3 w 64"/>
                <a:gd name="T35" fmla="*/ 43 h 54"/>
                <a:gd name="T36" fmla="*/ 15 w 64"/>
                <a:gd name="T37" fmla="*/ 53 h 54"/>
                <a:gd name="T38" fmla="*/ 54 w 64"/>
                <a:gd name="T39" fmla="*/ 48 h 54"/>
                <a:gd name="T40" fmla="*/ 63 w 64"/>
                <a:gd name="T41" fmla="*/ 36 h 54"/>
                <a:gd name="T42" fmla="*/ 61 w 64"/>
                <a:gd name="T43" fmla="*/ 16 h 54"/>
                <a:gd name="T44" fmla="*/ 51 w 64"/>
                <a:gd name="T45" fmla="*/ 7 h 54"/>
                <a:gd name="T46" fmla="*/ 23 w 64"/>
                <a:gd name="T47" fmla="*/ 6 h 54"/>
                <a:gd name="T48" fmla="*/ 26 w 64"/>
                <a:gd name="T49" fmla="*/ 4 h 54"/>
                <a:gd name="T50" fmla="*/ 32 w 64"/>
                <a:gd name="T51" fmla="*/ 4 h 54"/>
                <a:gd name="T52" fmla="*/ 36 w 64"/>
                <a:gd name="T53" fmla="*/ 5 h 54"/>
                <a:gd name="T54" fmla="*/ 36 w 64"/>
                <a:gd name="T55" fmla="*/ 9 h 54"/>
                <a:gd name="T56" fmla="*/ 23 w 64"/>
                <a:gd name="T57" fmla="*/ 10 h 54"/>
                <a:gd name="T58" fmla="*/ 23 w 64"/>
                <a:gd name="T59" fmla="*/ 6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64" h="54">
                  <a:moveTo>
                    <a:pt x="51" y="7"/>
                  </a:moveTo>
                  <a:cubicBezTo>
                    <a:pt x="51" y="7"/>
                    <a:pt x="51" y="7"/>
                    <a:pt x="51" y="7"/>
                  </a:cubicBezTo>
                  <a:cubicBezTo>
                    <a:pt x="50" y="6"/>
                    <a:pt x="50" y="6"/>
                    <a:pt x="49" y="6"/>
                  </a:cubicBezTo>
                  <a:cubicBezTo>
                    <a:pt x="44" y="6"/>
                    <a:pt x="44" y="6"/>
                    <a:pt x="44" y="6"/>
                  </a:cubicBezTo>
                  <a:cubicBezTo>
                    <a:pt x="43" y="6"/>
                    <a:pt x="43" y="7"/>
                    <a:pt x="43" y="8"/>
                  </a:cubicBezTo>
                  <a:cubicBezTo>
                    <a:pt x="40" y="8"/>
                    <a:pt x="40" y="8"/>
                    <a:pt x="40" y="8"/>
                  </a:cubicBezTo>
                  <a:cubicBezTo>
                    <a:pt x="39" y="4"/>
                    <a:pt x="39" y="4"/>
                    <a:pt x="39" y="4"/>
                  </a:cubicBezTo>
                  <a:cubicBezTo>
                    <a:pt x="39" y="0"/>
                    <a:pt x="35" y="0"/>
                    <a:pt x="31" y="0"/>
                  </a:cubicBezTo>
                  <a:cubicBezTo>
                    <a:pt x="26" y="1"/>
                    <a:pt x="26" y="1"/>
                    <a:pt x="26" y="1"/>
                  </a:cubicBezTo>
                  <a:cubicBezTo>
                    <a:pt x="22" y="1"/>
                    <a:pt x="19" y="3"/>
                    <a:pt x="19" y="7"/>
                  </a:cubicBezTo>
                  <a:cubicBezTo>
                    <a:pt x="20" y="11"/>
                    <a:pt x="20" y="11"/>
                    <a:pt x="20" y="11"/>
                  </a:cubicBezTo>
                  <a:cubicBezTo>
                    <a:pt x="17" y="11"/>
                    <a:pt x="17" y="11"/>
                    <a:pt x="17" y="11"/>
                  </a:cubicBezTo>
                  <a:cubicBezTo>
                    <a:pt x="17" y="10"/>
                    <a:pt x="16" y="10"/>
                    <a:pt x="15" y="10"/>
                  </a:cubicBezTo>
                  <a:cubicBezTo>
                    <a:pt x="10" y="10"/>
                    <a:pt x="10" y="10"/>
                    <a:pt x="10" y="10"/>
                  </a:cubicBezTo>
                  <a:cubicBezTo>
                    <a:pt x="9" y="11"/>
                    <a:pt x="9" y="11"/>
                    <a:pt x="9" y="12"/>
                  </a:cubicBezTo>
                  <a:cubicBezTo>
                    <a:pt x="9" y="12"/>
                    <a:pt x="9" y="12"/>
                    <a:pt x="9" y="12"/>
                  </a:cubicBezTo>
                  <a:cubicBezTo>
                    <a:pt x="4" y="13"/>
                    <a:pt x="0" y="18"/>
                    <a:pt x="1" y="24"/>
                  </a:cubicBezTo>
                  <a:cubicBezTo>
                    <a:pt x="3" y="43"/>
                    <a:pt x="3" y="43"/>
                    <a:pt x="3" y="43"/>
                  </a:cubicBezTo>
                  <a:cubicBezTo>
                    <a:pt x="4" y="49"/>
                    <a:pt x="10" y="54"/>
                    <a:pt x="15" y="53"/>
                  </a:cubicBezTo>
                  <a:cubicBezTo>
                    <a:pt x="54" y="48"/>
                    <a:pt x="54" y="48"/>
                    <a:pt x="54" y="48"/>
                  </a:cubicBezTo>
                  <a:cubicBezTo>
                    <a:pt x="60" y="47"/>
                    <a:pt x="64" y="42"/>
                    <a:pt x="63" y="36"/>
                  </a:cubicBezTo>
                  <a:cubicBezTo>
                    <a:pt x="61" y="16"/>
                    <a:pt x="61" y="16"/>
                    <a:pt x="61" y="16"/>
                  </a:cubicBezTo>
                  <a:cubicBezTo>
                    <a:pt x="60" y="11"/>
                    <a:pt x="56" y="7"/>
                    <a:pt x="51" y="7"/>
                  </a:cubicBezTo>
                  <a:close/>
                  <a:moveTo>
                    <a:pt x="23" y="6"/>
                  </a:moveTo>
                  <a:cubicBezTo>
                    <a:pt x="23" y="6"/>
                    <a:pt x="23" y="5"/>
                    <a:pt x="26" y="4"/>
                  </a:cubicBezTo>
                  <a:cubicBezTo>
                    <a:pt x="32" y="4"/>
                    <a:pt x="32" y="4"/>
                    <a:pt x="32" y="4"/>
                  </a:cubicBezTo>
                  <a:cubicBezTo>
                    <a:pt x="36" y="3"/>
                    <a:pt x="36" y="4"/>
                    <a:pt x="36" y="5"/>
                  </a:cubicBezTo>
                  <a:cubicBezTo>
                    <a:pt x="36" y="9"/>
                    <a:pt x="36" y="9"/>
                    <a:pt x="36" y="9"/>
                  </a:cubicBezTo>
                  <a:cubicBezTo>
                    <a:pt x="23" y="10"/>
                    <a:pt x="23" y="10"/>
                    <a:pt x="23" y="10"/>
                  </a:cubicBezTo>
                  <a:lnTo>
                    <a:pt x="23" y="6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/>
            </a:p>
          </p:txBody>
        </p:sp>
        <p:sp>
          <p:nvSpPr>
            <p:cNvPr id="292" name="Freeform 90"/>
            <p:cNvSpPr>
              <a:spLocks noEditPoints="1"/>
            </p:cNvSpPr>
            <p:nvPr/>
          </p:nvSpPr>
          <p:spPr bwMode="auto">
            <a:xfrm>
              <a:off x="1976048" y="3194470"/>
              <a:ext cx="167514" cy="244829"/>
            </a:xfrm>
            <a:custGeom>
              <a:avLst/>
              <a:gdLst>
                <a:gd name="T0" fmla="*/ 46 w 48"/>
                <a:gd name="T1" fmla="*/ 22 h 70"/>
                <a:gd name="T2" fmla="*/ 21 w 48"/>
                <a:gd name="T3" fmla="*/ 2 h 70"/>
                <a:gd name="T4" fmla="*/ 2 w 48"/>
                <a:gd name="T5" fmla="*/ 27 h 70"/>
                <a:gd name="T6" fmla="*/ 21 w 48"/>
                <a:gd name="T7" fmla="*/ 46 h 70"/>
                <a:gd name="T8" fmla="*/ 23 w 48"/>
                <a:gd name="T9" fmla="*/ 66 h 70"/>
                <a:gd name="T10" fmla="*/ 27 w 48"/>
                <a:gd name="T11" fmla="*/ 69 h 70"/>
                <a:gd name="T12" fmla="*/ 32 w 48"/>
                <a:gd name="T13" fmla="*/ 69 h 70"/>
                <a:gd name="T14" fmla="*/ 35 w 48"/>
                <a:gd name="T15" fmla="*/ 64 h 70"/>
                <a:gd name="T16" fmla="*/ 33 w 48"/>
                <a:gd name="T17" fmla="*/ 45 h 70"/>
                <a:gd name="T18" fmla="*/ 46 w 48"/>
                <a:gd name="T19" fmla="*/ 22 h 70"/>
                <a:gd name="T20" fmla="*/ 26 w 48"/>
                <a:gd name="T21" fmla="*/ 40 h 70"/>
                <a:gd name="T22" fmla="*/ 8 w 48"/>
                <a:gd name="T23" fmla="*/ 26 h 70"/>
                <a:gd name="T24" fmla="*/ 22 w 48"/>
                <a:gd name="T25" fmla="*/ 8 h 70"/>
                <a:gd name="T26" fmla="*/ 40 w 48"/>
                <a:gd name="T27" fmla="*/ 22 h 70"/>
                <a:gd name="T28" fmla="*/ 26 w 48"/>
                <a:gd name="T29" fmla="*/ 40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48" h="70">
                  <a:moveTo>
                    <a:pt x="46" y="22"/>
                  </a:moveTo>
                  <a:cubicBezTo>
                    <a:pt x="45" y="9"/>
                    <a:pt x="34" y="0"/>
                    <a:pt x="21" y="2"/>
                  </a:cubicBezTo>
                  <a:cubicBezTo>
                    <a:pt x="9" y="3"/>
                    <a:pt x="0" y="15"/>
                    <a:pt x="2" y="27"/>
                  </a:cubicBezTo>
                  <a:cubicBezTo>
                    <a:pt x="3" y="37"/>
                    <a:pt x="11" y="45"/>
                    <a:pt x="21" y="46"/>
                  </a:cubicBezTo>
                  <a:cubicBezTo>
                    <a:pt x="23" y="66"/>
                    <a:pt x="23" y="66"/>
                    <a:pt x="23" y="66"/>
                  </a:cubicBezTo>
                  <a:cubicBezTo>
                    <a:pt x="23" y="68"/>
                    <a:pt x="25" y="70"/>
                    <a:pt x="27" y="69"/>
                  </a:cubicBezTo>
                  <a:cubicBezTo>
                    <a:pt x="32" y="69"/>
                    <a:pt x="32" y="69"/>
                    <a:pt x="32" y="69"/>
                  </a:cubicBezTo>
                  <a:cubicBezTo>
                    <a:pt x="34" y="68"/>
                    <a:pt x="36" y="66"/>
                    <a:pt x="35" y="64"/>
                  </a:cubicBezTo>
                  <a:cubicBezTo>
                    <a:pt x="33" y="45"/>
                    <a:pt x="33" y="45"/>
                    <a:pt x="33" y="45"/>
                  </a:cubicBezTo>
                  <a:cubicBezTo>
                    <a:pt x="42" y="41"/>
                    <a:pt x="48" y="32"/>
                    <a:pt x="46" y="22"/>
                  </a:cubicBezTo>
                  <a:close/>
                  <a:moveTo>
                    <a:pt x="26" y="40"/>
                  </a:moveTo>
                  <a:cubicBezTo>
                    <a:pt x="17" y="41"/>
                    <a:pt x="9" y="35"/>
                    <a:pt x="8" y="26"/>
                  </a:cubicBezTo>
                  <a:cubicBezTo>
                    <a:pt x="7" y="17"/>
                    <a:pt x="13" y="9"/>
                    <a:pt x="22" y="8"/>
                  </a:cubicBezTo>
                  <a:cubicBezTo>
                    <a:pt x="31" y="7"/>
                    <a:pt x="39" y="14"/>
                    <a:pt x="40" y="22"/>
                  </a:cubicBezTo>
                  <a:cubicBezTo>
                    <a:pt x="41" y="31"/>
                    <a:pt x="35" y="39"/>
                    <a:pt x="26" y="4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/>
            </a:p>
          </p:txBody>
        </p:sp>
        <p:sp>
          <p:nvSpPr>
            <p:cNvPr id="293" name="Freeform 126"/>
            <p:cNvSpPr>
              <a:spLocks noEditPoints="1"/>
            </p:cNvSpPr>
            <p:nvPr/>
          </p:nvSpPr>
          <p:spPr bwMode="auto">
            <a:xfrm>
              <a:off x="4082864" y="3323327"/>
              <a:ext cx="93421" cy="173958"/>
            </a:xfrm>
            <a:custGeom>
              <a:avLst/>
              <a:gdLst>
                <a:gd name="T0" fmla="*/ 24 w 27"/>
                <a:gd name="T1" fmla="*/ 38 h 50"/>
                <a:gd name="T2" fmla="*/ 9 w 27"/>
                <a:gd name="T3" fmla="*/ 1 h 50"/>
                <a:gd name="T4" fmla="*/ 8 w 27"/>
                <a:gd name="T5" fmla="*/ 0 h 50"/>
                <a:gd name="T6" fmla="*/ 8 w 27"/>
                <a:gd name="T7" fmla="*/ 0 h 50"/>
                <a:gd name="T8" fmla="*/ 7 w 27"/>
                <a:gd name="T9" fmla="*/ 1 h 50"/>
                <a:gd name="T10" fmla="*/ 1 w 27"/>
                <a:gd name="T11" fmla="*/ 41 h 50"/>
                <a:gd name="T12" fmla="*/ 0 w 27"/>
                <a:gd name="T13" fmla="*/ 44 h 50"/>
                <a:gd name="T14" fmla="*/ 0 w 27"/>
                <a:gd name="T15" fmla="*/ 45 h 50"/>
                <a:gd name="T16" fmla="*/ 3 w 27"/>
                <a:gd name="T17" fmla="*/ 47 h 50"/>
                <a:gd name="T18" fmla="*/ 3 w 27"/>
                <a:gd name="T19" fmla="*/ 47 h 50"/>
                <a:gd name="T20" fmla="*/ 3 w 27"/>
                <a:gd name="T21" fmla="*/ 47 h 50"/>
                <a:gd name="T22" fmla="*/ 4 w 27"/>
                <a:gd name="T23" fmla="*/ 48 h 50"/>
                <a:gd name="T24" fmla="*/ 6 w 27"/>
                <a:gd name="T25" fmla="*/ 50 h 50"/>
                <a:gd name="T26" fmla="*/ 22 w 27"/>
                <a:gd name="T27" fmla="*/ 48 h 50"/>
                <a:gd name="T28" fmla="*/ 24 w 27"/>
                <a:gd name="T29" fmla="*/ 46 h 50"/>
                <a:gd name="T30" fmla="*/ 24 w 27"/>
                <a:gd name="T31" fmla="*/ 45 h 50"/>
                <a:gd name="T32" fmla="*/ 24 w 27"/>
                <a:gd name="T33" fmla="*/ 44 h 50"/>
                <a:gd name="T34" fmla="*/ 25 w 27"/>
                <a:gd name="T35" fmla="*/ 44 h 50"/>
                <a:gd name="T36" fmla="*/ 27 w 27"/>
                <a:gd name="T37" fmla="*/ 41 h 50"/>
                <a:gd name="T38" fmla="*/ 27 w 27"/>
                <a:gd name="T39" fmla="*/ 41 h 50"/>
                <a:gd name="T40" fmla="*/ 24 w 27"/>
                <a:gd name="T41" fmla="*/ 38 h 50"/>
                <a:gd name="T42" fmla="*/ 4 w 27"/>
                <a:gd name="T43" fmla="*/ 41 h 50"/>
                <a:gd name="T44" fmla="*/ 9 w 27"/>
                <a:gd name="T45" fmla="*/ 6 h 50"/>
                <a:gd name="T46" fmla="*/ 22 w 27"/>
                <a:gd name="T47" fmla="*/ 39 h 50"/>
                <a:gd name="T48" fmla="*/ 4 w 27"/>
                <a:gd name="T49" fmla="*/ 41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7" h="50">
                  <a:moveTo>
                    <a:pt x="24" y="38"/>
                  </a:moveTo>
                  <a:cubicBezTo>
                    <a:pt x="9" y="1"/>
                    <a:pt x="9" y="1"/>
                    <a:pt x="9" y="1"/>
                  </a:cubicBezTo>
                  <a:cubicBezTo>
                    <a:pt x="9" y="1"/>
                    <a:pt x="9" y="0"/>
                    <a:pt x="8" y="0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8" y="1"/>
                    <a:pt x="7" y="1"/>
                    <a:pt x="7" y="1"/>
                  </a:cubicBezTo>
                  <a:cubicBezTo>
                    <a:pt x="1" y="41"/>
                    <a:pt x="1" y="41"/>
                    <a:pt x="1" y="41"/>
                  </a:cubicBezTo>
                  <a:cubicBezTo>
                    <a:pt x="1" y="42"/>
                    <a:pt x="0" y="43"/>
                    <a:pt x="0" y="44"/>
                  </a:cubicBezTo>
                  <a:cubicBezTo>
                    <a:pt x="0" y="45"/>
                    <a:pt x="0" y="45"/>
                    <a:pt x="0" y="45"/>
                  </a:cubicBezTo>
                  <a:cubicBezTo>
                    <a:pt x="1" y="46"/>
                    <a:pt x="2" y="47"/>
                    <a:pt x="3" y="47"/>
                  </a:cubicBezTo>
                  <a:cubicBezTo>
                    <a:pt x="3" y="47"/>
                    <a:pt x="3" y="47"/>
                    <a:pt x="3" y="47"/>
                  </a:cubicBezTo>
                  <a:cubicBezTo>
                    <a:pt x="3" y="47"/>
                    <a:pt x="3" y="47"/>
                    <a:pt x="3" y="47"/>
                  </a:cubicBezTo>
                  <a:cubicBezTo>
                    <a:pt x="4" y="48"/>
                    <a:pt x="4" y="48"/>
                    <a:pt x="4" y="48"/>
                  </a:cubicBezTo>
                  <a:cubicBezTo>
                    <a:pt x="4" y="49"/>
                    <a:pt x="5" y="50"/>
                    <a:pt x="6" y="50"/>
                  </a:cubicBezTo>
                  <a:cubicBezTo>
                    <a:pt x="22" y="48"/>
                    <a:pt x="22" y="48"/>
                    <a:pt x="22" y="48"/>
                  </a:cubicBezTo>
                  <a:cubicBezTo>
                    <a:pt x="24" y="48"/>
                    <a:pt x="25" y="47"/>
                    <a:pt x="24" y="46"/>
                  </a:cubicBezTo>
                  <a:cubicBezTo>
                    <a:pt x="24" y="45"/>
                    <a:pt x="24" y="45"/>
                    <a:pt x="24" y="45"/>
                  </a:cubicBezTo>
                  <a:cubicBezTo>
                    <a:pt x="24" y="44"/>
                    <a:pt x="24" y="44"/>
                    <a:pt x="24" y="44"/>
                  </a:cubicBezTo>
                  <a:cubicBezTo>
                    <a:pt x="25" y="44"/>
                    <a:pt x="25" y="44"/>
                    <a:pt x="25" y="44"/>
                  </a:cubicBezTo>
                  <a:cubicBezTo>
                    <a:pt x="26" y="44"/>
                    <a:pt x="27" y="43"/>
                    <a:pt x="27" y="41"/>
                  </a:cubicBezTo>
                  <a:cubicBezTo>
                    <a:pt x="27" y="41"/>
                    <a:pt x="27" y="41"/>
                    <a:pt x="27" y="41"/>
                  </a:cubicBezTo>
                  <a:cubicBezTo>
                    <a:pt x="26" y="39"/>
                    <a:pt x="25" y="38"/>
                    <a:pt x="24" y="38"/>
                  </a:cubicBezTo>
                  <a:close/>
                  <a:moveTo>
                    <a:pt x="4" y="41"/>
                  </a:moveTo>
                  <a:cubicBezTo>
                    <a:pt x="9" y="6"/>
                    <a:pt x="9" y="6"/>
                    <a:pt x="9" y="6"/>
                  </a:cubicBezTo>
                  <a:cubicBezTo>
                    <a:pt x="22" y="39"/>
                    <a:pt x="22" y="39"/>
                    <a:pt x="22" y="39"/>
                  </a:cubicBezTo>
                  <a:lnTo>
                    <a:pt x="4" y="4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/>
            </a:p>
          </p:txBody>
        </p:sp>
        <p:sp>
          <p:nvSpPr>
            <p:cNvPr id="294" name="Freeform 201"/>
            <p:cNvSpPr/>
            <p:nvPr/>
          </p:nvSpPr>
          <p:spPr bwMode="auto">
            <a:xfrm>
              <a:off x="3591595" y="3155814"/>
              <a:ext cx="122415" cy="157850"/>
            </a:xfrm>
            <a:custGeom>
              <a:avLst/>
              <a:gdLst>
                <a:gd name="T0" fmla="*/ 28 w 35"/>
                <a:gd name="T1" fmla="*/ 0 h 45"/>
                <a:gd name="T2" fmla="*/ 2 w 35"/>
                <a:gd name="T3" fmla="*/ 4 h 45"/>
                <a:gd name="T4" fmla="*/ 0 w 35"/>
                <a:gd name="T5" fmla="*/ 6 h 45"/>
                <a:gd name="T6" fmla="*/ 5 w 35"/>
                <a:gd name="T7" fmla="*/ 43 h 45"/>
                <a:gd name="T8" fmla="*/ 7 w 35"/>
                <a:gd name="T9" fmla="*/ 45 h 45"/>
                <a:gd name="T10" fmla="*/ 33 w 35"/>
                <a:gd name="T11" fmla="*/ 41 h 45"/>
                <a:gd name="T12" fmla="*/ 35 w 35"/>
                <a:gd name="T13" fmla="*/ 39 h 45"/>
                <a:gd name="T14" fmla="*/ 30 w 35"/>
                <a:gd name="T15" fmla="*/ 2 h 45"/>
                <a:gd name="T16" fmla="*/ 28 w 35"/>
                <a:gd name="T17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5" h="45">
                  <a:moveTo>
                    <a:pt x="28" y="0"/>
                  </a:moveTo>
                  <a:cubicBezTo>
                    <a:pt x="2" y="4"/>
                    <a:pt x="2" y="4"/>
                    <a:pt x="2" y="4"/>
                  </a:cubicBezTo>
                  <a:cubicBezTo>
                    <a:pt x="1" y="4"/>
                    <a:pt x="0" y="5"/>
                    <a:pt x="0" y="6"/>
                  </a:cubicBezTo>
                  <a:cubicBezTo>
                    <a:pt x="5" y="43"/>
                    <a:pt x="5" y="43"/>
                    <a:pt x="5" y="43"/>
                  </a:cubicBezTo>
                  <a:cubicBezTo>
                    <a:pt x="5" y="44"/>
                    <a:pt x="6" y="45"/>
                    <a:pt x="7" y="45"/>
                  </a:cubicBezTo>
                  <a:cubicBezTo>
                    <a:pt x="33" y="41"/>
                    <a:pt x="33" y="41"/>
                    <a:pt x="33" y="41"/>
                  </a:cubicBezTo>
                  <a:cubicBezTo>
                    <a:pt x="34" y="41"/>
                    <a:pt x="35" y="40"/>
                    <a:pt x="35" y="39"/>
                  </a:cubicBezTo>
                  <a:cubicBezTo>
                    <a:pt x="30" y="2"/>
                    <a:pt x="30" y="2"/>
                    <a:pt x="30" y="2"/>
                  </a:cubicBezTo>
                  <a:cubicBezTo>
                    <a:pt x="30" y="1"/>
                    <a:pt x="29" y="0"/>
                    <a:pt x="2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/>
            </a:p>
          </p:txBody>
        </p:sp>
        <p:sp>
          <p:nvSpPr>
            <p:cNvPr id="295" name="Freeform 258"/>
            <p:cNvSpPr>
              <a:spLocks noEditPoints="1"/>
            </p:cNvSpPr>
            <p:nvPr/>
          </p:nvSpPr>
          <p:spPr bwMode="auto">
            <a:xfrm>
              <a:off x="4625675" y="3880634"/>
              <a:ext cx="161072" cy="260936"/>
            </a:xfrm>
            <a:custGeom>
              <a:avLst/>
              <a:gdLst>
                <a:gd name="T0" fmla="*/ 16 w 46"/>
                <a:gd name="T1" fmla="*/ 0 h 75"/>
                <a:gd name="T2" fmla="*/ 3 w 46"/>
                <a:gd name="T3" fmla="*/ 56 h 75"/>
                <a:gd name="T4" fmla="*/ 27 w 46"/>
                <a:gd name="T5" fmla="*/ 73 h 75"/>
                <a:gd name="T6" fmla="*/ 45 w 46"/>
                <a:gd name="T7" fmla="*/ 49 h 75"/>
                <a:gd name="T8" fmla="*/ 16 w 46"/>
                <a:gd name="T9" fmla="*/ 0 h 75"/>
                <a:gd name="T10" fmla="*/ 25 w 46"/>
                <a:gd name="T11" fmla="*/ 65 h 75"/>
                <a:gd name="T12" fmla="*/ 36 w 46"/>
                <a:gd name="T13" fmla="*/ 46 h 75"/>
                <a:gd name="T14" fmla="*/ 25 w 46"/>
                <a:gd name="T15" fmla="*/ 65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6" h="75">
                  <a:moveTo>
                    <a:pt x="16" y="0"/>
                  </a:moveTo>
                  <a:cubicBezTo>
                    <a:pt x="16" y="0"/>
                    <a:pt x="0" y="34"/>
                    <a:pt x="3" y="56"/>
                  </a:cubicBezTo>
                  <a:cubicBezTo>
                    <a:pt x="5" y="67"/>
                    <a:pt x="15" y="75"/>
                    <a:pt x="27" y="73"/>
                  </a:cubicBezTo>
                  <a:cubicBezTo>
                    <a:pt x="38" y="72"/>
                    <a:pt x="46" y="61"/>
                    <a:pt x="45" y="49"/>
                  </a:cubicBezTo>
                  <a:cubicBezTo>
                    <a:pt x="41" y="28"/>
                    <a:pt x="16" y="0"/>
                    <a:pt x="16" y="0"/>
                  </a:cubicBezTo>
                  <a:close/>
                  <a:moveTo>
                    <a:pt x="25" y="65"/>
                  </a:moveTo>
                  <a:cubicBezTo>
                    <a:pt x="36" y="46"/>
                    <a:pt x="36" y="46"/>
                    <a:pt x="36" y="46"/>
                  </a:cubicBezTo>
                  <a:cubicBezTo>
                    <a:pt x="36" y="46"/>
                    <a:pt x="40" y="63"/>
                    <a:pt x="25" y="65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572000"/>
            <a:ext cx="12192000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756" t="9026" r="22530" b="69229"/>
          <a:stretch>
            <a:fillRect/>
          </a:stretch>
        </p:blipFill>
        <p:spPr bwMode="auto">
          <a:xfrm flipH="1">
            <a:off x="8187993" y="3225635"/>
            <a:ext cx="4192202" cy="34857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60978" y="4473351"/>
            <a:ext cx="1743219" cy="1930216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35450" y="4608689"/>
            <a:ext cx="1249138" cy="1794878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6" name="文本框 5"/>
          <p:cNvSpPr txBox="1"/>
          <p:nvPr/>
        </p:nvSpPr>
        <p:spPr>
          <a:xfrm>
            <a:off x="2703425" y="1221682"/>
            <a:ext cx="6785151" cy="1016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dist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6000" b="1" dirty="0" smtClean="0">
                <a:solidFill>
                  <a:srgbClr val="FF0000"/>
                </a:solidFill>
                <a:latin typeface="华康海报体W12" panose="040B0C09000000000000" pitchFamily="81" charset="-122"/>
                <a:ea typeface="华康海报体W12" panose="040B0C09000000000000" pitchFamily="81" charset="-122"/>
              </a:rPr>
              <a:t>谢谢聆听</a:t>
            </a:r>
            <a:endParaRPr lang="zh-CN" altLang="en-US" sz="6000" b="1" dirty="0">
              <a:solidFill>
                <a:srgbClr val="FF0000"/>
              </a:solidFill>
              <a:latin typeface="华康海报体W12" panose="040B0C09000000000000" pitchFamily="81" charset="-122"/>
              <a:ea typeface="华康海报体W12" panose="040B0C09000000000000" pitchFamily="81" charset="-122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2762647" y="2169350"/>
            <a:ext cx="6666706" cy="3683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dist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华康海报体W12" panose="040B0C09000000000000" pitchFamily="81" charset="-122"/>
              </a:rPr>
              <a:t>THE PROFESSIONAL EDUCATIONAL TEMPLATE</a:t>
            </a:r>
            <a:endParaRPr lang="zh-CN" altLang="en-US" dirty="0">
              <a:solidFill>
                <a:schemeClr val="tx1">
                  <a:lumMod val="85000"/>
                  <a:lumOff val="15000"/>
                </a:schemeClr>
              </a:solidFill>
              <a:latin typeface="+mj-lt"/>
              <a:ea typeface="华康海报体W12" panose="040B0C09000000000000" pitchFamily="81" charset="-122"/>
            </a:endParaRPr>
          </a:p>
        </p:txBody>
      </p:sp>
      <p:pic>
        <p:nvPicPr>
          <p:cNvPr id="9" name="图片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6834" y="5986258"/>
            <a:ext cx="974725" cy="644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图片 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87993" y="426526"/>
            <a:ext cx="2680053" cy="14758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文本框 10"/>
          <p:cNvSpPr txBox="1"/>
          <p:nvPr/>
        </p:nvSpPr>
        <p:spPr>
          <a:xfrm>
            <a:off x="7024254" y="2595589"/>
            <a:ext cx="2368365" cy="33718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dist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教师：</a:t>
            </a:r>
            <a:r>
              <a:rPr lang="en-US" altLang="zh-CN" sz="1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xxx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572000"/>
            <a:ext cx="12192000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369605" y="4258761"/>
            <a:ext cx="1670928" cy="2181904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386818" y="4361327"/>
            <a:ext cx="1504954" cy="2079337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2" name="图片 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45662" y="15667"/>
            <a:ext cx="2587906" cy="21014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7" name="组合 16"/>
          <p:cNvGrpSpPr/>
          <p:nvPr/>
        </p:nvGrpSpPr>
        <p:grpSpPr>
          <a:xfrm>
            <a:off x="1664405" y="1497996"/>
            <a:ext cx="5284030" cy="1862138"/>
            <a:chOff x="1709561" y="1622174"/>
            <a:chExt cx="5284030" cy="1862138"/>
          </a:xfrm>
        </p:grpSpPr>
        <p:sp>
          <p:nvSpPr>
            <p:cNvPr id="14" name="文本框 13"/>
            <p:cNvSpPr txBox="1"/>
            <p:nvPr/>
          </p:nvSpPr>
          <p:spPr>
            <a:xfrm>
              <a:off x="3827286" y="1800124"/>
              <a:ext cx="3033713" cy="523875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28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 Black" panose="020B0A04020102020204" pitchFamily="34" charset="0"/>
                  <a:ea typeface="微软雅黑" panose="020B0503020204020204" pitchFamily="34" charset="-122"/>
                </a:rPr>
                <a:t>点击此处添加标题</a:t>
              </a:r>
            </a:p>
          </p:txBody>
        </p:sp>
        <p:sp>
          <p:nvSpPr>
            <p:cNvPr id="15" name="文本框 14"/>
            <p:cNvSpPr txBox="1"/>
            <p:nvPr/>
          </p:nvSpPr>
          <p:spPr>
            <a:xfrm>
              <a:off x="1709561" y="1622174"/>
              <a:ext cx="2117725" cy="1862138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11500" b="1" dirty="0" smtClean="0">
                  <a:solidFill>
                    <a:srgbClr val="00B05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01</a:t>
              </a:r>
              <a:endParaRPr lang="zh-CN" altLang="en-US" sz="11500" b="1" dirty="0">
                <a:solidFill>
                  <a:srgbClr val="00B05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6" name="矩形 15"/>
            <p:cNvSpPr/>
            <p:nvPr/>
          </p:nvSpPr>
          <p:spPr>
            <a:xfrm>
              <a:off x="3827286" y="2323999"/>
              <a:ext cx="3166305" cy="775597"/>
            </a:xfrm>
            <a:prstGeom prst="rect">
              <a:avLst/>
            </a:prstGeom>
            <a:noFill/>
          </p:spPr>
          <p:txBody>
            <a:bodyPr wrap="square" lIns="0" tIns="0" rIns="0" bIns="0" rtlCol="0" anchor="t" anchorCtr="0">
              <a:spAutoFit/>
            </a:bodyPr>
            <a:lstStyle/>
            <a:p>
              <a:pPr defTabSz="1216660">
                <a:lnSpc>
                  <a:spcPct val="120000"/>
                </a:lnSpc>
                <a:spcBef>
                  <a:spcPct val="20000"/>
                </a:spcBef>
              </a:pPr>
              <a:r>
                <a:rPr lang="zh-CN" altLang="en-US" sz="1400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单击此处编辑您要的内容。建议字体使用微软雅黑。</a:t>
              </a:r>
              <a:r>
                <a:rPr lang="zh-CN" altLang="en-US" sz="1400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更多作品请在稻壳儿搜索：野百合。</a:t>
              </a:r>
              <a:endParaRPr lang="en-US" altLang="zh-CN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6"/>
          <p:cNvGrpSpPr/>
          <p:nvPr/>
        </p:nvGrpSpPr>
        <p:grpSpPr bwMode="auto">
          <a:xfrm>
            <a:off x="288825" y="272851"/>
            <a:ext cx="704597" cy="464734"/>
            <a:chOff x="0" y="0"/>
            <a:chExt cx="2239" cy="1479"/>
          </a:xfrm>
        </p:grpSpPr>
        <p:sp>
          <p:nvSpPr>
            <p:cNvPr id="3" name="AutoShape 17"/>
            <p:cNvSpPr/>
            <p:nvPr/>
          </p:nvSpPr>
          <p:spPr bwMode="auto">
            <a:xfrm>
              <a:off x="708" y="34"/>
              <a:ext cx="1481" cy="1270"/>
            </a:xfrm>
            <a:custGeom>
              <a:avLst/>
              <a:gdLst/>
              <a:ahLst/>
              <a:cxnLst/>
              <a:rect l="0" t="0" r="r" b="b"/>
              <a:pathLst>
                <a:path w="21600" h="21600">
                  <a:moveTo>
                    <a:pt x="577" y="11364"/>
                  </a:moveTo>
                  <a:lnTo>
                    <a:pt x="0" y="21600"/>
                  </a:lnTo>
                  <a:lnTo>
                    <a:pt x="21600" y="0"/>
                  </a:lnTo>
                  <a:lnTo>
                    <a:pt x="577" y="11364"/>
                  </a:lnTo>
                  <a:close/>
                  <a:moveTo>
                    <a:pt x="577" y="11364"/>
                  </a:moveTo>
                </a:path>
              </a:pathLst>
            </a:custGeom>
            <a:solidFill>
              <a:schemeClr val="accent6">
                <a:lumMod val="50000"/>
              </a:schemeClr>
            </a:solidFill>
            <a:ln w="25400" cap="flat">
              <a:solidFill>
                <a:schemeClr val="tx1">
                  <a:alpha val="0"/>
                </a:schemeClr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Gill Sans" charset="0"/>
                <a:ea typeface="Heiti SC Light" charset="0"/>
                <a:sym typeface="Gill Sans" charset="0"/>
              </a:endParaRPr>
            </a:p>
          </p:txBody>
        </p:sp>
        <p:sp>
          <p:nvSpPr>
            <p:cNvPr id="4" name="AutoShape 18"/>
            <p:cNvSpPr/>
            <p:nvPr/>
          </p:nvSpPr>
          <p:spPr bwMode="auto">
            <a:xfrm>
              <a:off x="671" y="54"/>
              <a:ext cx="1518" cy="1297"/>
            </a:xfrm>
            <a:custGeom>
              <a:avLst/>
              <a:gdLst/>
              <a:ahLst/>
              <a:cxnLst/>
              <a:rect l="0" t="0" r="r" b="b"/>
              <a:pathLst>
                <a:path w="21600" h="21600">
                  <a:moveTo>
                    <a:pt x="338" y="10512"/>
                  </a:moveTo>
                  <a:lnTo>
                    <a:pt x="0" y="21600"/>
                  </a:lnTo>
                  <a:lnTo>
                    <a:pt x="2612" y="12113"/>
                  </a:lnTo>
                  <a:lnTo>
                    <a:pt x="21600" y="0"/>
                  </a:lnTo>
                  <a:lnTo>
                    <a:pt x="14474" y="1859"/>
                  </a:lnTo>
                  <a:lnTo>
                    <a:pt x="338" y="10512"/>
                  </a:lnTo>
                  <a:close/>
                  <a:moveTo>
                    <a:pt x="338" y="10512"/>
                  </a:moveTo>
                </a:path>
              </a:pathLst>
            </a:custGeom>
            <a:solidFill>
              <a:srgbClr val="92D050"/>
            </a:solidFill>
            <a:ln w="25400" cap="flat">
              <a:solidFill>
                <a:schemeClr val="tx1">
                  <a:alpha val="0"/>
                </a:schemeClr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Gill Sans" charset="0"/>
                <a:ea typeface="Heiti SC Light" charset="0"/>
                <a:sym typeface="Gill Sans" charset="0"/>
              </a:endParaRPr>
            </a:p>
          </p:txBody>
        </p:sp>
        <p:sp>
          <p:nvSpPr>
            <p:cNvPr id="5" name="AutoShape 19"/>
            <p:cNvSpPr/>
            <p:nvPr/>
          </p:nvSpPr>
          <p:spPr bwMode="auto">
            <a:xfrm>
              <a:off x="0" y="0"/>
              <a:ext cx="2239" cy="700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w 21600"/>
                <a:gd name="T9" fmla="*/ 0 h 2160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1600" h="21600">
                  <a:moveTo>
                    <a:pt x="0" y="12991"/>
                  </a:moveTo>
                  <a:lnTo>
                    <a:pt x="6723" y="21600"/>
                  </a:lnTo>
                  <a:lnTo>
                    <a:pt x="21600" y="0"/>
                  </a:lnTo>
                  <a:lnTo>
                    <a:pt x="0" y="12991"/>
                  </a:lnTo>
                  <a:close/>
                  <a:moveTo>
                    <a:pt x="0" y="12991"/>
                  </a:moveTo>
                </a:path>
              </a:pathLst>
            </a:custGeom>
            <a:solidFill>
              <a:srgbClr val="00B050"/>
            </a:solidFill>
            <a:ln w="25400" cap="flat">
              <a:solidFill>
                <a:schemeClr val="tx1">
                  <a:alpha val="0"/>
                </a:schemeClr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zh-CN" altLang="en-US"/>
            </a:p>
          </p:txBody>
        </p:sp>
        <p:sp>
          <p:nvSpPr>
            <p:cNvPr id="6" name="AutoShape 20"/>
            <p:cNvSpPr/>
            <p:nvPr/>
          </p:nvSpPr>
          <p:spPr bwMode="auto">
            <a:xfrm>
              <a:off x="876" y="11"/>
              <a:ext cx="1335" cy="1468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w 21600"/>
                <a:gd name="T9" fmla="*/ 0 h 2160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1600" h="21600">
                  <a:moveTo>
                    <a:pt x="0" y="10747"/>
                  </a:moveTo>
                  <a:lnTo>
                    <a:pt x="21600" y="0"/>
                  </a:lnTo>
                  <a:lnTo>
                    <a:pt x="7562" y="21600"/>
                  </a:lnTo>
                  <a:lnTo>
                    <a:pt x="0" y="10747"/>
                  </a:lnTo>
                  <a:close/>
                  <a:moveTo>
                    <a:pt x="0" y="10747"/>
                  </a:moveTo>
                </a:path>
              </a:pathLst>
            </a:custGeom>
            <a:solidFill>
              <a:srgbClr val="00B050"/>
            </a:solidFill>
            <a:ln w="25400" cap="flat">
              <a:solidFill>
                <a:schemeClr val="tx1">
                  <a:alpha val="0"/>
                </a:schemeClr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zh-CN" altLang="en-US"/>
            </a:p>
          </p:txBody>
        </p:sp>
      </p:grpSp>
      <p:sp>
        <p:nvSpPr>
          <p:cNvPr id="7" name="文本框 2"/>
          <p:cNvSpPr txBox="1"/>
          <p:nvPr/>
        </p:nvSpPr>
        <p:spPr>
          <a:xfrm>
            <a:off x="1057934" y="292751"/>
            <a:ext cx="2452910" cy="40011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dist"/>
            <a:r>
              <a:rPr lang="zh-CN" altLang="en-US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点击此处添加目录</a:t>
            </a:r>
          </a:p>
        </p:txBody>
      </p:sp>
      <p:pic>
        <p:nvPicPr>
          <p:cNvPr id="9" name="图片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755" r="12131"/>
          <a:stretch>
            <a:fillRect/>
          </a:stretch>
        </p:blipFill>
        <p:spPr bwMode="auto">
          <a:xfrm>
            <a:off x="1057934" y="2043978"/>
            <a:ext cx="4684822" cy="38100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05564" y="2393564"/>
            <a:ext cx="4156121" cy="2340400"/>
          </a:xfrm>
          <a:prstGeom prst="rect">
            <a:avLst/>
          </a:prstGeom>
        </p:spPr>
      </p:pic>
      <p:sp>
        <p:nvSpPr>
          <p:cNvPr id="12" name="TextBox 13"/>
          <p:cNvSpPr txBox="1"/>
          <p:nvPr/>
        </p:nvSpPr>
        <p:spPr>
          <a:xfrm>
            <a:off x="6020549" y="2268918"/>
            <a:ext cx="2338387" cy="276999"/>
          </a:xfrm>
          <a:prstGeom prst="rect">
            <a:avLst/>
          </a:prstGeom>
          <a:noFill/>
          <a:ln w="9525">
            <a:noFill/>
          </a:ln>
        </p:spPr>
        <p:txBody>
          <a:bodyPr lIns="0" tIns="0" rIns="0" bIns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 defTabSz="1216025" eaLnBrk="1" hangingPunct="1">
              <a:spcBef>
                <a:spcPct val="20000"/>
              </a:spcBef>
            </a:pPr>
            <a:r>
              <a:rPr lang="zh-CN" altLang="en-US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单击编辑标题</a:t>
            </a:r>
            <a:endParaRPr lang="en-US" altLang="x-none" b="1" dirty="0">
              <a:solidFill>
                <a:schemeClr val="tx1">
                  <a:lumMod val="95000"/>
                  <a:lumOff val="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3" name="TextBox 13"/>
          <p:cNvSpPr txBox="1"/>
          <p:nvPr/>
        </p:nvSpPr>
        <p:spPr>
          <a:xfrm>
            <a:off x="6430124" y="2680901"/>
            <a:ext cx="4079875" cy="184150"/>
          </a:xfrm>
          <a:prstGeom prst="rect">
            <a:avLst/>
          </a:prstGeom>
          <a:noFill/>
          <a:ln w="9525">
            <a:noFill/>
          </a:ln>
        </p:spPr>
        <p:txBody>
          <a:bodyPr lIns="0" tIns="0" rIns="0" bIns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 defTabSz="1216025" eaLnBrk="1" hangingPunct="1">
              <a:spcBef>
                <a:spcPct val="20000"/>
              </a:spcBef>
            </a:pPr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单击此处可编辑内容，根据您的需要自由拉伸文本框大小</a:t>
            </a:r>
            <a:endParaRPr lang="en-US" altLang="zh-CN" sz="12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990386" y="3315080"/>
            <a:ext cx="2338388" cy="276999"/>
          </a:xfrm>
          <a:prstGeom prst="rect">
            <a:avLst/>
          </a:prstGeom>
          <a:noFill/>
          <a:ln w="9525">
            <a:noFill/>
          </a:ln>
        </p:spPr>
        <p:txBody>
          <a:bodyPr lIns="0" tIns="0" rIns="0" bIns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 defTabSz="1216025" eaLnBrk="1" hangingPunct="1">
              <a:spcBef>
                <a:spcPct val="20000"/>
              </a:spcBef>
            </a:pPr>
            <a:r>
              <a:rPr lang="zh-CN" altLang="en-US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单击编辑标题</a:t>
            </a:r>
            <a:endParaRPr lang="en-US" altLang="x-none" b="1" dirty="0">
              <a:solidFill>
                <a:schemeClr val="tx1">
                  <a:lumMod val="95000"/>
                  <a:lumOff val="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5" name="TextBox 13"/>
          <p:cNvSpPr txBox="1"/>
          <p:nvPr/>
        </p:nvSpPr>
        <p:spPr>
          <a:xfrm>
            <a:off x="6399961" y="3727064"/>
            <a:ext cx="4079875" cy="185737"/>
          </a:xfrm>
          <a:prstGeom prst="rect">
            <a:avLst/>
          </a:prstGeom>
          <a:noFill/>
          <a:ln w="9525">
            <a:noFill/>
          </a:ln>
        </p:spPr>
        <p:txBody>
          <a:bodyPr lIns="0" tIns="0" rIns="0" bIns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 defTabSz="1216025" eaLnBrk="1" hangingPunct="1">
              <a:spcBef>
                <a:spcPct val="20000"/>
              </a:spcBef>
            </a:pPr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单击此处可编辑内容，根据您的需要自由拉伸文本框大小</a:t>
            </a:r>
            <a:endParaRPr lang="en-US" altLang="zh-CN" sz="12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6" name="TextBox 13"/>
          <p:cNvSpPr txBox="1"/>
          <p:nvPr/>
        </p:nvSpPr>
        <p:spPr>
          <a:xfrm>
            <a:off x="6020549" y="4453318"/>
            <a:ext cx="2338387" cy="276999"/>
          </a:xfrm>
          <a:prstGeom prst="rect">
            <a:avLst/>
          </a:prstGeom>
          <a:noFill/>
          <a:ln w="9525">
            <a:noFill/>
          </a:ln>
        </p:spPr>
        <p:txBody>
          <a:bodyPr lIns="0" tIns="0" rIns="0" bIns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 defTabSz="1216025" eaLnBrk="1" hangingPunct="1">
              <a:spcBef>
                <a:spcPct val="20000"/>
              </a:spcBef>
            </a:pPr>
            <a:r>
              <a:rPr lang="zh-CN" altLang="en-US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单击编辑标题</a:t>
            </a:r>
            <a:endParaRPr lang="en-US" altLang="x-none" b="1" dirty="0">
              <a:solidFill>
                <a:schemeClr val="tx1">
                  <a:lumMod val="95000"/>
                  <a:lumOff val="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7" name="TextBox 13"/>
          <p:cNvSpPr txBox="1"/>
          <p:nvPr/>
        </p:nvSpPr>
        <p:spPr>
          <a:xfrm>
            <a:off x="6430124" y="4865301"/>
            <a:ext cx="4079875" cy="184150"/>
          </a:xfrm>
          <a:prstGeom prst="rect">
            <a:avLst/>
          </a:prstGeom>
          <a:noFill/>
          <a:ln w="9525">
            <a:noFill/>
          </a:ln>
        </p:spPr>
        <p:txBody>
          <a:bodyPr lIns="0" tIns="0" rIns="0" bIns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 defTabSz="1216025" eaLnBrk="1" hangingPunct="1">
              <a:spcBef>
                <a:spcPct val="20000"/>
              </a:spcBef>
            </a:pPr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单击此处可编辑内容，根据您的需要自由拉伸文本框大小</a:t>
            </a:r>
            <a:endParaRPr lang="en-US" altLang="zh-CN" sz="12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6"/>
          <p:cNvGrpSpPr/>
          <p:nvPr/>
        </p:nvGrpSpPr>
        <p:grpSpPr bwMode="auto">
          <a:xfrm>
            <a:off x="288825" y="272851"/>
            <a:ext cx="704597" cy="464734"/>
            <a:chOff x="0" y="0"/>
            <a:chExt cx="2239" cy="1479"/>
          </a:xfrm>
        </p:grpSpPr>
        <p:sp>
          <p:nvSpPr>
            <p:cNvPr id="3" name="AutoShape 17"/>
            <p:cNvSpPr/>
            <p:nvPr/>
          </p:nvSpPr>
          <p:spPr bwMode="auto">
            <a:xfrm>
              <a:off x="708" y="34"/>
              <a:ext cx="1481" cy="1270"/>
            </a:xfrm>
            <a:custGeom>
              <a:avLst/>
              <a:gdLst/>
              <a:ahLst/>
              <a:cxnLst/>
              <a:rect l="0" t="0" r="r" b="b"/>
              <a:pathLst>
                <a:path w="21600" h="21600">
                  <a:moveTo>
                    <a:pt x="577" y="11364"/>
                  </a:moveTo>
                  <a:lnTo>
                    <a:pt x="0" y="21600"/>
                  </a:lnTo>
                  <a:lnTo>
                    <a:pt x="21600" y="0"/>
                  </a:lnTo>
                  <a:lnTo>
                    <a:pt x="577" y="11364"/>
                  </a:lnTo>
                  <a:close/>
                  <a:moveTo>
                    <a:pt x="577" y="11364"/>
                  </a:moveTo>
                </a:path>
              </a:pathLst>
            </a:custGeom>
            <a:solidFill>
              <a:schemeClr val="accent6">
                <a:lumMod val="50000"/>
              </a:schemeClr>
            </a:solidFill>
            <a:ln w="25400" cap="flat">
              <a:solidFill>
                <a:schemeClr val="tx1">
                  <a:alpha val="0"/>
                </a:schemeClr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Gill Sans" charset="0"/>
                <a:ea typeface="Heiti SC Light" charset="0"/>
                <a:sym typeface="Gill Sans" charset="0"/>
              </a:endParaRPr>
            </a:p>
          </p:txBody>
        </p:sp>
        <p:sp>
          <p:nvSpPr>
            <p:cNvPr id="4" name="AutoShape 18"/>
            <p:cNvSpPr/>
            <p:nvPr/>
          </p:nvSpPr>
          <p:spPr bwMode="auto">
            <a:xfrm>
              <a:off x="671" y="54"/>
              <a:ext cx="1518" cy="1297"/>
            </a:xfrm>
            <a:custGeom>
              <a:avLst/>
              <a:gdLst/>
              <a:ahLst/>
              <a:cxnLst/>
              <a:rect l="0" t="0" r="r" b="b"/>
              <a:pathLst>
                <a:path w="21600" h="21600">
                  <a:moveTo>
                    <a:pt x="338" y="10512"/>
                  </a:moveTo>
                  <a:lnTo>
                    <a:pt x="0" y="21600"/>
                  </a:lnTo>
                  <a:lnTo>
                    <a:pt x="2612" y="12113"/>
                  </a:lnTo>
                  <a:lnTo>
                    <a:pt x="21600" y="0"/>
                  </a:lnTo>
                  <a:lnTo>
                    <a:pt x="14474" y="1859"/>
                  </a:lnTo>
                  <a:lnTo>
                    <a:pt x="338" y="10512"/>
                  </a:lnTo>
                  <a:close/>
                  <a:moveTo>
                    <a:pt x="338" y="10512"/>
                  </a:moveTo>
                </a:path>
              </a:pathLst>
            </a:custGeom>
            <a:solidFill>
              <a:srgbClr val="92D050"/>
            </a:solidFill>
            <a:ln w="25400" cap="flat">
              <a:solidFill>
                <a:schemeClr val="tx1">
                  <a:alpha val="0"/>
                </a:schemeClr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Gill Sans" charset="0"/>
                <a:ea typeface="Heiti SC Light" charset="0"/>
                <a:sym typeface="Gill Sans" charset="0"/>
              </a:endParaRPr>
            </a:p>
          </p:txBody>
        </p:sp>
        <p:sp>
          <p:nvSpPr>
            <p:cNvPr id="5" name="AutoShape 19"/>
            <p:cNvSpPr/>
            <p:nvPr/>
          </p:nvSpPr>
          <p:spPr bwMode="auto">
            <a:xfrm>
              <a:off x="0" y="0"/>
              <a:ext cx="2239" cy="700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w 21600"/>
                <a:gd name="T9" fmla="*/ 0 h 2160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1600" h="21600">
                  <a:moveTo>
                    <a:pt x="0" y="12991"/>
                  </a:moveTo>
                  <a:lnTo>
                    <a:pt x="6723" y="21600"/>
                  </a:lnTo>
                  <a:lnTo>
                    <a:pt x="21600" y="0"/>
                  </a:lnTo>
                  <a:lnTo>
                    <a:pt x="0" y="12991"/>
                  </a:lnTo>
                  <a:close/>
                  <a:moveTo>
                    <a:pt x="0" y="12991"/>
                  </a:moveTo>
                </a:path>
              </a:pathLst>
            </a:custGeom>
            <a:solidFill>
              <a:srgbClr val="00B050"/>
            </a:solidFill>
            <a:ln w="25400" cap="flat">
              <a:solidFill>
                <a:schemeClr val="tx1">
                  <a:alpha val="0"/>
                </a:schemeClr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zh-CN" altLang="en-US"/>
            </a:p>
          </p:txBody>
        </p:sp>
        <p:sp>
          <p:nvSpPr>
            <p:cNvPr id="6" name="AutoShape 20"/>
            <p:cNvSpPr/>
            <p:nvPr/>
          </p:nvSpPr>
          <p:spPr bwMode="auto">
            <a:xfrm>
              <a:off x="876" y="11"/>
              <a:ext cx="1335" cy="1468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w 21600"/>
                <a:gd name="T9" fmla="*/ 0 h 2160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1600" h="21600">
                  <a:moveTo>
                    <a:pt x="0" y="10747"/>
                  </a:moveTo>
                  <a:lnTo>
                    <a:pt x="21600" y="0"/>
                  </a:lnTo>
                  <a:lnTo>
                    <a:pt x="7562" y="21600"/>
                  </a:lnTo>
                  <a:lnTo>
                    <a:pt x="0" y="10747"/>
                  </a:lnTo>
                  <a:close/>
                  <a:moveTo>
                    <a:pt x="0" y="10747"/>
                  </a:moveTo>
                </a:path>
              </a:pathLst>
            </a:custGeom>
            <a:solidFill>
              <a:srgbClr val="00B050"/>
            </a:solidFill>
            <a:ln w="25400" cap="flat">
              <a:solidFill>
                <a:schemeClr val="tx1">
                  <a:alpha val="0"/>
                </a:schemeClr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zh-CN" altLang="en-US"/>
            </a:p>
          </p:txBody>
        </p:sp>
      </p:grpSp>
      <p:sp>
        <p:nvSpPr>
          <p:cNvPr id="7" name="文本框 2"/>
          <p:cNvSpPr txBox="1"/>
          <p:nvPr/>
        </p:nvSpPr>
        <p:spPr>
          <a:xfrm>
            <a:off x="1057934" y="292751"/>
            <a:ext cx="2452910" cy="40011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dist"/>
            <a:r>
              <a:rPr lang="zh-CN" altLang="en-US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点击此处添加目录</a:t>
            </a:r>
          </a:p>
        </p:txBody>
      </p:sp>
      <p:grpSp>
        <p:nvGrpSpPr>
          <p:cNvPr id="8" name="Group 16"/>
          <p:cNvGrpSpPr/>
          <p:nvPr/>
        </p:nvGrpSpPr>
        <p:grpSpPr bwMode="auto">
          <a:xfrm>
            <a:off x="441225" y="425251"/>
            <a:ext cx="704597" cy="464734"/>
            <a:chOff x="0" y="0"/>
            <a:chExt cx="2239" cy="1479"/>
          </a:xfrm>
        </p:grpSpPr>
        <p:sp>
          <p:nvSpPr>
            <p:cNvPr id="9" name="AutoShape 17"/>
            <p:cNvSpPr/>
            <p:nvPr/>
          </p:nvSpPr>
          <p:spPr bwMode="auto">
            <a:xfrm>
              <a:off x="708" y="34"/>
              <a:ext cx="1481" cy="1270"/>
            </a:xfrm>
            <a:custGeom>
              <a:avLst/>
              <a:gdLst/>
              <a:ahLst/>
              <a:cxnLst/>
              <a:rect l="0" t="0" r="r" b="b"/>
              <a:pathLst>
                <a:path w="21600" h="21600">
                  <a:moveTo>
                    <a:pt x="577" y="11364"/>
                  </a:moveTo>
                  <a:lnTo>
                    <a:pt x="0" y="21600"/>
                  </a:lnTo>
                  <a:lnTo>
                    <a:pt x="21600" y="0"/>
                  </a:lnTo>
                  <a:lnTo>
                    <a:pt x="577" y="11364"/>
                  </a:lnTo>
                  <a:close/>
                  <a:moveTo>
                    <a:pt x="577" y="11364"/>
                  </a:moveTo>
                </a:path>
              </a:pathLst>
            </a:custGeom>
            <a:solidFill>
              <a:schemeClr val="accent6">
                <a:lumMod val="50000"/>
              </a:schemeClr>
            </a:solidFill>
            <a:ln w="25400" cap="flat">
              <a:solidFill>
                <a:schemeClr val="tx1">
                  <a:alpha val="0"/>
                </a:schemeClr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Gill Sans" charset="0"/>
                <a:ea typeface="Heiti SC Light" charset="0"/>
                <a:sym typeface="Gill Sans" charset="0"/>
              </a:endParaRPr>
            </a:p>
          </p:txBody>
        </p:sp>
        <p:sp>
          <p:nvSpPr>
            <p:cNvPr id="10" name="AutoShape 18"/>
            <p:cNvSpPr/>
            <p:nvPr/>
          </p:nvSpPr>
          <p:spPr bwMode="auto">
            <a:xfrm>
              <a:off x="671" y="54"/>
              <a:ext cx="1518" cy="1297"/>
            </a:xfrm>
            <a:custGeom>
              <a:avLst/>
              <a:gdLst/>
              <a:ahLst/>
              <a:cxnLst/>
              <a:rect l="0" t="0" r="r" b="b"/>
              <a:pathLst>
                <a:path w="21600" h="21600">
                  <a:moveTo>
                    <a:pt x="338" y="10512"/>
                  </a:moveTo>
                  <a:lnTo>
                    <a:pt x="0" y="21600"/>
                  </a:lnTo>
                  <a:lnTo>
                    <a:pt x="2612" y="12113"/>
                  </a:lnTo>
                  <a:lnTo>
                    <a:pt x="21600" y="0"/>
                  </a:lnTo>
                  <a:lnTo>
                    <a:pt x="14474" y="1859"/>
                  </a:lnTo>
                  <a:lnTo>
                    <a:pt x="338" y="10512"/>
                  </a:lnTo>
                  <a:close/>
                  <a:moveTo>
                    <a:pt x="338" y="10512"/>
                  </a:moveTo>
                </a:path>
              </a:pathLst>
            </a:custGeom>
            <a:solidFill>
              <a:srgbClr val="92D050"/>
            </a:solidFill>
            <a:ln w="25400" cap="flat">
              <a:solidFill>
                <a:schemeClr val="tx1">
                  <a:alpha val="0"/>
                </a:schemeClr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Gill Sans" charset="0"/>
                <a:ea typeface="Heiti SC Light" charset="0"/>
                <a:sym typeface="Gill Sans" charset="0"/>
              </a:endParaRPr>
            </a:p>
          </p:txBody>
        </p:sp>
        <p:sp>
          <p:nvSpPr>
            <p:cNvPr id="11" name="AutoShape 19"/>
            <p:cNvSpPr/>
            <p:nvPr/>
          </p:nvSpPr>
          <p:spPr bwMode="auto">
            <a:xfrm>
              <a:off x="0" y="0"/>
              <a:ext cx="2239" cy="700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w 21600"/>
                <a:gd name="T9" fmla="*/ 0 h 2160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1600" h="21600">
                  <a:moveTo>
                    <a:pt x="0" y="12991"/>
                  </a:moveTo>
                  <a:lnTo>
                    <a:pt x="6723" y="21600"/>
                  </a:lnTo>
                  <a:lnTo>
                    <a:pt x="21600" y="0"/>
                  </a:lnTo>
                  <a:lnTo>
                    <a:pt x="0" y="12991"/>
                  </a:lnTo>
                  <a:close/>
                  <a:moveTo>
                    <a:pt x="0" y="12991"/>
                  </a:moveTo>
                </a:path>
              </a:pathLst>
            </a:custGeom>
            <a:solidFill>
              <a:srgbClr val="00B050"/>
            </a:solidFill>
            <a:ln w="25400" cap="flat">
              <a:solidFill>
                <a:schemeClr val="tx1">
                  <a:alpha val="0"/>
                </a:schemeClr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zh-CN" altLang="en-US"/>
            </a:p>
          </p:txBody>
        </p:sp>
        <p:sp>
          <p:nvSpPr>
            <p:cNvPr id="12" name="AutoShape 20"/>
            <p:cNvSpPr/>
            <p:nvPr/>
          </p:nvSpPr>
          <p:spPr bwMode="auto">
            <a:xfrm>
              <a:off x="876" y="11"/>
              <a:ext cx="1335" cy="1468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w 21600"/>
                <a:gd name="T9" fmla="*/ 0 h 2160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1600" h="21600">
                  <a:moveTo>
                    <a:pt x="0" y="10747"/>
                  </a:moveTo>
                  <a:lnTo>
                    <a:pt x="21600" y="0"/>
                  </a:lnTo>
                  <a:lnTo>
                    <a:pt x="7562" y="21600"/>
                  </a:lnTo>
                  <a:lnTo>
                    <a:pt x="0" y="10747"/>
                  </a:lnTo>
                  <a:close/>
                  <a:moveTo>
                    <a:pt x="0" y="10747"/>
                  </a:moveTo>
                </a:path>
              </a:pathLst>
            </a:custGeom>
            <a:solidFill>
              <a:srgbClr val="00B050"/>
            </a:solidFill>
            <a:ln w="25400" cap="flat">
              <a:solidFill>
                <a:schemeClr val="tx1">
                  <a:alpha val="0"/>
                </a:schemeClr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zh-CN" altLang="en-US"/>
            </a:p>
          </p:txBody>
        </p:sp>
      </p:grpSp>
      <p:sp>
        <p:nvSpPr>
          <p:cNvPr id="13" name="文本框 2"/>
          <p:cNvSpPr txBox="1"/>
          <p:nvPr/>
        </p:nvSpPr>
        <p:spPr>
          <a:xfrm>
            <a:off x="1210334" y="445151"/>
            <a:ext cx="2452910" cy="40011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dist"/>
            <a:r>
              <a:rPr lang="zh-CN" altLang="en-US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点击此处添加目录</a:t>
            </a:r>
          </a:p>
        </p:txBody>
      </p:sp>
      <p:sp>
        <p:nvSpPr>
          <p:cNvPr id="14" name="Rectangle 44"/>
          <p:cNvSpPr/>
          <p:nvPr/>
        </p:nvSpPr>
        <p:spPr>
          <a:xfrm rot="5400000">
            <a:off x="5518130" y="2180465"/>
            <a:ext cx="993346" cy="1737827"/>
          </a:xfrm>
          <a:custGeom>
            <a:avLst/>
            <a:gdLst>
              <a:gd name="connsiteX0" fmla="*/ 0 w 2419494"/>
              <a:gd name="connsiteY0" fmla="*/ 0 h 605633"/>
              <a:gd name="connsiteX1" fmla="*/ 2419494 w 2419494"/>
              <a:gd name="connsiteY1" fmla="*/ 0 h 605633"/>
              <a:gd name="connsiteX2" fmla="*/ 2419494 w 2419494"/>
              <a:gd name="connsiteY2" fmla="*/ 605633 h 605633"/>
              <a:gd name="connsiteX3" fmla="*/ 0 w 2419494"/>
              <a:gd name="connsiteY3" fmla="*/ 605633 h 605633"/>
              <a:gd name="connsiteX4" fmla="*/ 0 w 2419494"/>
              <a:gd name="connsiteY4" fmla="*/ 0 h 605633"/>
              <a:gd name="connsiteX0-1" fmla="*/ 0 w 2727503"/>
              <a:gd name="connsiteY0-2" fmla="*/ 0 h 1414156"/>
              <a:gd name="connsiteX1-3" fmla="*/ 2419494 w 2727503"/>
              <a:gd name="connsiteY1-4" fmla="*/ 0 h 1414156"/>
              <a:gd name="connsiteX2-5" fmla="*/ 2727503 w 2727503"/>
              <a:gd name="connsiteY2-6" fmla="*/ 1414156 h 1414156"/>
              <a:gd name="connsiteX3-7" fmla="*/ 0 w 2727503"/>
              <a:gd name="connsiteY3-8" fmla="*/ 605633 h 1414156"/>
              <a:gd name="connsiteX4-9" fmla="*/ 0 w 2727503"/>
              <a:gd name="connsiteY4-10" fmla="*/ 0 h 1414156"/>
              <a:gd name="connsiteX0-11" fmla="*/ 0 w 2737127"/>
              <a:gd name="connsiteY0-12" fmla="*/ 0 h 1414156"/>
              <a:gd name="connsiteX1-13" fmla="*/ 2737127 w 2737127"/>
              <a:gd name="connsiteY1-14" fmla="*/ 981777 h 1414156"/>
              <a:gd name="connsiteX2-15" fmla="*/ 2727503 w 2737127"/>
              <a:gd name="connsiteY2-16" fmla="*/ 1414156 h 1414156"/>
              <a:gd name="connsiteX3-17" fmla="*/ 0 w 2737127"/>
              <a:gd name="connsiteY3-18" fmla="*/ 605633 h 1414156"/>
              <a:gd name="connsiteX4-19" fmla="*/ 0 w 2737127"/>
              <a:gd name="connsiteY4-20" fmla="*/ 0 h 1414156"/>
              <a:gd name="connsiteX0-21" fmla="*/ 0 w 2737127"/>
              <a:gd name="connsiteY0-22" fmla="*/ 0 h 1414156"/>
              <a:gd name="connsiteX1-23" fmla="*/ 2737127 w 2737127"/>
              <a:gd name="connsiteY1-24" fmla="*/ 596766 h 1414156"/>
              <a:gd name="connsiteX2-25" fmla="*/ 2727503 w 2737127"/>
              <a:gd name="connsiteY2-26" fmla="*/ 1414156 h 1414156"/>
              <a:gd name="connsiteX3-27" fmla="*/ 0 w 2737127"/>
              <a:gd name="connsiteY3-28" fmla="*/ 605633 h 1414156"/>
              <a:gd name="connsiteX4-29" fmla="*/ 0 w 2737127"/>
              <a:gd name="connsiteY4-30" fmla="*/ 0 h 1414156"/>
              <a:gd name="connsiteX0-31" fmla="*/ 0 w 2753637"/>
              <a:gd name="connsiteY0-32" fmla="*/ 0 h 961768"/>
              <a:gd name="connsiteX1-33" fmla="*/ 2737127 w 2753637"/>
              <a:gd name="connsiteY1-34" fmla="*/ 596766 h 961768"/>
              <a:gd name="connsiteX2-35" fmla="*/ 2753637 w 2753637"/>
              <a:gd name="connsiteY2-36" fmla="*/ 961768 h 961768"/>
              <a:gd name="connsiteX3-37" fmla="*/ 0 w 2753637"/>
              <a:gd name="connsiteY3-38" fmla="*/ 605633 h 961768"/>
              <a:gd name="connsiteX4-39" fmla="*/ 0 w 2753637"/>
              <a:gd name="connsiteY4-40" fmla="*/ 0 h 961768"/>
              <a:gd name="connsiteX0-41" fmla="*/ 0 w 2737127"/>
              <a:gd name="connsiteY0-42" fmla="*/ 0 h 952243"/>
              <a:gd name="connsiteX1-43" fmla="*/ 2737127 w 2737127"/>
              <a:gd name="connsiteY1-44" fmla="*/ 596766 h 952243"/>
              <a:gd name="connsiteX2-45" fmla="*/ 2734242 w 2737127"/>
              <a:gd name="connsiteY2-46" fmla="*/ 952243 h 952243"/>
              <a:gd name="connsiteX3-47" fmla="*/ 0 w 2737127"/>
              <a:gd name="connsiteY3-48" fmla="*/ 605633 h 952243"/>
              <a:gd name="connsiteX4-49" fmla="*/ 0 w 2737127"/>
              <a:gd name="connsiteY4-50" fmla="*/ 0 h 952243"/>
              <a:gd name="connsiteX0-51" fmla="*/ 0 w 2737127"/>
              <a:gd name="connsiteY0-52" fmla="*/ 0 h 2404900"/>
              <a:gd name="connsiteX1-53" fmla="*/ 2737127 w 2737127"/>
              <a:gd name="connsiteY1-54" fmla="*/ 596766 h 2404900"/>
              <a:gd name="connsiteX2-55" fmla="*/ 2734242 w 2737127"/>
              <a:gd name="connsiteY2-56" fmla="*/ 952243 h 2404900"/>
              <a:gd name="connsiteX3-57" fmla="*/ 64793 w 2737127"/>
              <a:gd name="connsiteY3-58" fmla="*/ 2404900 h 2404900"/>
              <a:gd name="connsiteX4-59" fmla="*/ 0 w 2737127"/>
              <a:gd name="connsiteY4-60" fmla="*/ 0 h 2404900"/>
              <a:gd name="connsiteX0-61" fmla="*/ 0 w 4683477"/>
              <a:gd name="connsiteY0-62" fmla="*/ 0 h 2404900"/>
              <a:gd name="connsiteX1-63" fmla="*/ 2737127 w 4683477"/>
              <a:gd name="connsiteY1-64" fmla="*/ 596766 h 2404900"/>
              <a:gd name="connsiteX2-65" fmla="*/ 4683477 w 4683477"/>
              <a:gd name="connsiteY2-66" fmla="*/ 1647291 h 2404900"/>
              <a:gd name="connsiteX3-67" fmla="*/ 64793 w 4683477"/>
              <a:gd name="connsiteY3-68" fmla="*/ 2404900 h 2404900"/>
              <a:gd name="connsiteX4-69" fmla="*/ 0 w 4683477"/>
              <a:gd name="connsiteY4-70" fmla="*/ 0 h 2404900"/>
              <a:gd name="connsiteX0-71" fmla="*/ 0 w 4683490"/>
              <a:gd name="connsiteY0-72" fmla="*/ 0 h 2404900"/>
              <a:gd name="connsiteX1-73" fmla="*/ 4635066 w 4683490"/>
              <a:gd name="connsiteY1-74" fmla="*/ 974322 h 2404900"/>
              <a:gd name="connsiteX2-75" fmla="*/ 4683477 w 4683490"/>
              <a:gd name="connsiteY2-76" fmla="*/ 1647291 h 2404900"/>
              <a:gd name="connsiteX3-77" fmla="*/ 64793 w 4683490"/>
              <a:gd name="connsiteY3-78" fmla="*/ 2404900 h 2404900"/>
              <a:gd name="connsiteX4-79" fmla="*/ 0 w 4683490"/>
              <a:gd name="connsiteY4-80" fmla="*/ 0 h 2404900"/>
              <a:gd name="connsiteX0-81" fmla="*/ 0 w 4683490"/>
              <a:gd name="connsiteY0-82" fmla="*/ 0 h 2383448"/>
              <a:gd name="connsiteX1-83" fmla="*/ 4635066 w 4683490"/>
              <a:gd name="connsiteY1-84" fmla="*/ 974322 h 2383448"/>
              <a:gd name="connsiteX2-85" fmla="*/ 4683477 w 4683490"/>
              <a:gd name="connsiteY2-86" fmla="*/ 1647291 h 2383448"/>
              <a:gd name="connsiteX3-87" fmla="*/ 470883 w 4683490"/>
              <a:gd name="connsiteY3-88" fmla="*/ 2383448 h 2383448"/>
              <a:gd name="connsiteX4-89" fmla="*/ 0 w 4683490"/>
              <a:gd name="connsiteY4-90" fmla="*/ 0 h 2383448"/>
              <a:gd name="connsiteX0-91" fmla="*/ 0 w 4683490"/>
              <a:gd name="connsiteY0-92" fmla="*/ 0 h 2361996"/>
              <a:gd name="connsiteX1-93" fmla="*/ 4635066 w 4683490"/>
              <a:gd name="connsiteY1-94" fmla="*/ 974322 h 2361996"/>
              <a:gd name="connsiteX2-95" fmla="*/ 4683477 w 4683490"/>
              <a:gd name="connsiteY2-96" fmla="*/ 1647291 h 2361996"/>
              <a:gd name="connsiteX3-97" fmla="*/ 673 w 4683490"/>
              <a:gd name="connsiteY3-98" fmla="*/ 2361996 h 2361996"/>
              <a:gd name="connsiteX4-99" fmla="*/ 0 w 4683490"/>
              <a:gd name="connsiteY4-100" fmla="*/ 0 h 2361996"/>
              <a:gd name="connsiteX0-101" fmla="*/ 0 w 4683490"/>
              <a:gd name="connsiteY0-102" fmla="*/ 0 h 2372722"/>
              <a:gd name="connsiteX1-103" fmla="*/ 4635066 w 4683490"/>
              <a:gd name="connsiteY1-104" fmla="*/ 974322 h 2372722"/>
              <a:gd name="connsiteX2-105" fmla="*/ 4683477 w 4683490"/>
              <a:gd name="connsiteY2-106" fmla="*/ 1647291 h 2372722"/>
              <a:gd name="connsiteX3-107" fmla="*/ 11360 w 4683490"/>
              <a:gd name="connsiteY3-108" fmla="*/ 2372722 h 2372722"/>
              <a:gd name="connsiteX4-109" fmla="*/ 0 w 4683490"/>
              <a:gd name="connsiteY4-110" fmla="*/ 0 h 2372722"/>
              <a:gd name="connsiteX0-111" fmla="*/ 0 w 4683490"/>
              <a:gd name="connsiteY0-112" fmla="*/ 0 h 2383448"/>
              <a:gd name="connsiteX1-113" fmla="*/ 4635066 w 4683490"/>
              <a:gd name="connsiteY1-114" fmla="*/ 974322 h 2383448"/>
              <a:gd name="connsiteX2-115" fmla="*/ 4683477 w 4683490"/>
              <a:gd name="connsiteY2-116" fmla="*/ 1647291 h 2383448"/>
              <a:gd name="connsiteX3-117" fmla="*/ 3346 w 4683490"/>
              <a:gd name="connsiteY3-118" fmla="*/ 2383448 h 2383448"/>
              <a:gd name="connsiteX4-119" fmla="*/ 0 w 4683490"/>
              <a:gd name="connsiteY4-120" fmla="*/ 0 h 2383448"/>
              <a:gd name="connsiteX0-121" fmla="*/ 0 w 4683722"/>
              <a:gd name="connsiteY0-122" fmla="*/ 0 h 2383448"/>
              <a:gd name="connsiteX1-123" fmla="*/ 4683157 w 4683722"/>
              <a:gd name="connsiteY1-124" fmla="*/ 985049 h 2383448"/>
              <a:gd name="connsiteX2-125" fmla="*/ 4683477 w 4683722"/>
              <a:gd name="connsiteY2-126" fmla="*/ 1647291 h 2383448"/>
              <a:gd name="connsiteX3-127" fmla="*/ 3346 w 4683722"/>
              <a:gd name="connsiteY3-128" fmla="*/ 2383448 h 2383448"/>
              <a:gd name="connsiteX4-129" fmla="*/ 0 w 4683722"/>
              <a:gd name="connsiteY4-130" fmla="*/ 0 h 2383448"/>
              <a:gd name="connsiteX0-131" fmla="*/ 0 w 4683722"/>
              <a:gd name="connsiteY0-132" fmla="*/ 0 h 2383448"/>
              <a:gd name="connsiteX1-133" fmla="*/ 4683157 w 4683722"/>
              <a:gd name="connsiteY1-134" fmla="*/ 778572 h 2383448"/>
              <a:gd name="connsiteX2-135" fmla="*/ 4683477 w 4683722"/>
              <a:gd name="connsiteY2-136" fmla="*/ 1647291 h 2383448"/>
              <a:gd name="connsiteX3-137" fmla="*/ 3346 w 4683722"/>
              <a:gd name="connsiteY3-138" fmla="*/ 2383448 h 2383448"/>
              <a:gd name="connsiteX4-139" fmla="*/ 0 w 4683722"/>
              <a:gd name="connsiteY4-140" fmla="*/ 0 h 2383448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4683722" h="2383448">
                <a:moveTo>
                  <a:pt x="0" y="0"/>
                </a:moveTo>
                <a:lnTo>
                  <a:pt x="4683157" y="778572"/>
                </a:lnTo>
                <a:cubicBezTo>
                  <a:pt x="4682195" y="897064"/>
                  <a:pt x="4684439" y="1528799"/>
                  <a:pt x="4683477" y="1647291"/>
                </a:cubicBezTo>
                <a:lnTo>
                  <a:pt x="3346" y="2383448"/>
                </a:lnTo>
                <a:cubicBezTo>
                  <a:pt x="3122" y="1596116"/>
                  <a:pt x="224" y="787332"/>
                  <a:pt x="0" y="0"/>
                </a:cubicBezTo>
                <a:close/>
              </a:path>
            </a:pathLst>
          </a:custGeom>
          <a:solidFill>
            <a:schemeClr val="accent1">
              <a:lumMod val="40000"/>
              <a:lumOff val="60000"/>
            </a:schemeClr>
          </a:solidFill>
          <a:ln w="25400" cap="flat" cmpd="sng" algn="ctr">
            <a:noFill/>
            <a:prstDash val="solid"/>
          </a:ln>
          <a:effectLst/>
        </p:spPr>
        <p:txBody>
          <a:bodyPr anchor="ctr"/>
          <a:lstStyle/>
          <a:p>
            <a:pPr algn="ctr" defTabSz="91313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2395" kern="0" dirty="0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5" name="Rectangle 5"/>
          <p:cNvSpPr/>
          <p:nvPr/>
        </p:nvSpPr>
        <p:spPr>
          <a:xfrm rot="2700000">
            <a:off x="5398971" y="1938982"/>
            <a:ext cx="1229554" cy="1229554"/>
          </a:xfrm>
          <a:prstGeom prst="rect">
            <a:avLst/>
          </a:prstGeom>
          <a:solidFill>
            <a:srgbClr val="EF5077"/>
          </a:solidFill>
          <a:ln w="25400" cap="flat" cmpd="sng" algn="ctr">
            <a:noFill/>
            <a:prstDash val="solid"/>
          </a:ln>
          <a:effectLst/>
        </p:spPr>
        <p:txBody>
          <a:bodyPr anchor="ctr"/>
          <a:lstStyle/>
          <a:p>
            <a:pPr algn="ctr" defTabSz="91313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2395" kern="0" dirty="0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6" name="Rectangle 44"/>
          <p:cNvSpPr/>
          <p:nvPr/>
        </p:nvSpPr>
        <p:spPr>
          <a:xfrm rot="5400000" flipH="1">
            <a:off x="5518130" y="3171701"/>
            <a:ext cx="993346" cy="1737827"/>
          </a:xfrm>
          <a:custGeom>
            <a:avLst/>
            <a:gdLst>
              <a:gd name="connsiteX0" fmla="*/ 0 w 2419494"/>
              <a:gd name="connsiteY0" fmla="*/ 0 h 605633"/>
              <a:gd name="connsiteX1" fmla="*/ 2419494 w 2419494"/>
              <a:gd name="connsiteY1" fmla="*/ 0 h 605633"/>
              <a:gd name="connsiteX2" fmla="*/ 2419494 w 2419494"/>
              <a:gd name="connsiteY2" fmla="*/ 605633 h 605633"/>
              <a:gd name="connsiteX3" fmla="*/ 0 w 2419494"/>
              <a:gd name="connsiteY3" fmla="*/ 605633 h 605633"/>
              <a:gd name="connsiteX4" fmla="*/ 0 w 2419494"/>
              <a:gd name="connsiteY4" fmla="*/ 0 h 605633"/>
              <a:gd name="connsiteX0-1" fmla="*/ 0 w 2727503"/>
              <a:gd name="connsiteY0-2" fmla="*/ 0 h 1414156"/>
              <a:gd name="connsiteX1-3" fmla="*/ 2419494 w 2727503"/>
              <a:gd name="connsiteY1-4" fmla="*/ 0 h 1414156"/>
              <a:gd name="connsiteX2-5" fmla="*/ 2727503 w 2727503"/>
              <a:gd name="connsiteY2-6" fmla="*/ 1414156 h 1414156"/>
              <a:gd name="connsiteX3-7" fmla="*/ 0 w 2727503"/>
              <a:gd name="connsiteY3-8" fmla="*/ 605633 h 1414156"/>
              <a:gd name="connsiteX4-9" fmla="*/ 0 w 2727503"/>
              <a:gd name="connsiteY4-10" fmla="*/ 0 h 1414156"/>
              <a:gd name="connsiteX0-11" fmla="*/ 0 w 2737127"/>
              <a:gd name="connsiteY0-12" fmla="*/ 0 h 1414156"/>
              <a:gd name="connsiteX1-13" fmla="*/ 2737127 w 2737127"/>
              <a:gd name="connsiteY1-14" fmla="*/ 981777 h 1414156"/>
              <a:gd name="connsiteX2-15" fmla="*/ 2727503 w 2737127"/>
              <a:gd name="connsiteY2-16" fmla="*/ 1414156 h 1414156"/>
              <a:gd name="connsiteX3-17" fmla="*/ 0 w 2737127"/>
              <a:gd name="connsiteY3-18" fmla="*/ 605633 h 1414156"/>
              <a:gd name="connsiteX4-19" fmla="*/ 0 w 2737127"/>
              <a:gd name="connsiteY4-20" fmla="*/ 0 h 1414156"/>
              <a:gd name="connsiteX0-21" fmla="*/ 0 w 2737127"/>
              <a:gd name="connsiteY0-22" fmla="*/ 0 h 1414156"/>
              <a:gd name="connsiteX1-23" fmla="*/ 2737127 w 2737127"/>
              <a:gd name="connsiteY1-24" fmla="*/ 596766 h 1414156"/>
              <a:gd name="connsiteX2-25" fmla="*/ 2727503 w 2737127"/>
              <a:gd name="connsiteY2-26" fmla="*/ 1414156 h 1414156"/>
              <a:gd name="connsiteX3-27" fmla="*/ 0 w 2737127"/>
              <a:gd name="connsiteY3-28" fmla="*/ 605633 h 1414156"/>
              <a:gd name="connsiteX4-29" fmla="*/ 0 w 2737127"/>
              <a:gd name="connsiteY4-30" fmla="*/ 0 h 1414156"/>
              <a:gd name="connsiteX0-31" fmla="*/ 0 w 2753637"/>
              <a:gd name="connsiteY0-32" fmla="*/ 0 h 961768"/>
              <a:gd name="connsiteX1-33" fmla="*/ 2737127 w 2753637"/>
              <a:gd name="connsiteY1-34" fmla="*/ 596766 h 961768"/>
              <a:gd name="connsiteX2-35" fmla="*/ 2753637 w 2753637"/>
              <a:gd name="connsiteY2-36" fmla="*/ 961768 h 961768"/>
              <a:gd name="connsiteX3-37" fmla="*/ 0 w 2753637"/>
              <a:gd name="connsiteY3-38" fmla="*/ 605633 h 961768"/>
              <a:gd name="connsiteX4-39" fmla="*/ 0 w 2753637"/>
              <a:gd name="connsiteY4-40" fmla="*/ 0 h 961768"/>
              <a:gd name="connsiteX0-41" fmla="*/ 0 w 2737127"/>
              <a:gd name="connsiteY0-42" fmla="*/ 0 h 952243"/>
              <a:gd name="connsiteX1-43" fmla="*/ 2737127 w 2737127"/>
              <a:gd name="connsiteY1-44" fmla="*/ 596766 h 952243"/>
              <a:gd name="connsiteX2-45" fmla="*/ 2734242 w 2737127"/>
              <a:gd name="connsiteY2-46" fmla="*/ 952243 h 952243"/>
              <a:gd name="connsiteX3-47" fmla="*/ 0 w 2737127"/>
              <a:gd name="connsiteY3-48" fmla="*/ 605633 h 952243"/>
              <a:gd name="connsiteX4-49" fmla="*/ 0 w 2737127"/>
              <a:gd name="connsiteY4-50" fmla="*/ 0 h 952243"/>
              <a:gd name="connsiteX0-51" fmla="*/ 0 w 2737127"/>
              <a:gd name="connsiteY0-52" fmla="*/ 0 h 2404900"/>
              <a:gd name="connsiteX1-53" fmla="*/ 2737127 w 2737127"/>
              <a:gd name="connsiteY1-54" fmla="*/ 596766 h 2404900"/>
              <a:gd name="connsiteX2-55" fmla="*/ 2734242 w 2737127"/>
              <a:gd name="connsiteY2-56" fmla="*/ 952243 h 2404900"/>
              <a:gd name="connsiteX3-57" fmla="*/ 64793 w 2737127"/>
              <a:gd name="connsiteY3-58" fmla="*/ 2404900 h 2404900"/>
              <a:gd name="connsiteX4-59" fmla="*/ 0 w 2737127"/>
              <a:gd name="connsiteY4-60" fmla="*/ 0 h 2404900"/>
              <a:gd name="connsiteX0-61" fmla="*/ 0 w 4683477"/>
              <a:gd name="connsiteY0-62" fmla="*/ 0 h 2404900"/>
              <a:gd name="connsiteX1-63" fmla="*/ 2737127 w 4683477"/>
              <a:gd name="connsiteY1-64" fmla="*/ 596766 h 2404900"/>
              <a:gd name="connsiteX2-65" fmla="*/ 4683477 w 4683477"/>
              <a:gd name="connsiteY2-66" fmla="*/ 1647291 h 2404900"/>
              <a:gd name="connsiteX3-67" fmla="*/ 64793 w 4683477"/>
              <a:gd name="connsiteY3-68" fmla="*/ 2404900 h 2404900"/>
              <a:gd name="connsiteX4-69" fmla="*/ 0 w 4683477"/>
              <a:gd name="connsiteY4-70" fmla="*/ 0 h 2404900"/>
              <a:gd name="connsiteX0-71" fmla="*/ 0 w 4683490"/>
              <a:gd name="connsiteY0-72" fmla="*/ 0 h 2404900"/>
              <a:gd name="connsiteX1-73" fmla="*/ 4635066 w 4683490"/>
              <a:gd name="connsiteY1-74" fmla="*/ 974322 h 2404900"/>
              <a:gd name="connsiteX2-75" fmla="*/ 4683477 w 4683490"/>
              <a:gd name="connsiteY2-76" fmla="*/ 1647291 h 2404900"/>
              <a:gd name="connsiteX3-77" fmla="*/ 64793 w 4683490"/>
              <a:gd name="connsiteY3-78" fmla="*/ 2404900 h 2404900"/>
              <a:gd name="connsiteX4-79" fmla="*/ 0 w 4683490"/>
              <a:gd name="connsiteY4-80" fmla="*/ 0 h 2404900"/>
              <a:gd name="connsiteX0-81" fmla="*/ 0 w 4683490"/>
              <a:gd name="connsiteY0-82" fmla="*/ 0 h 2383448"/>
              <a:gd name="connsiteX1-83" fmla="*/ 4635066 w 4683490"/>
              <a:gd name="connsiteY1-84" fmla="*/ 974322 h 2383448"/>
              <a:gd name="connsiteX2-85" fmla="*/ 4683477 w 4683490"/>
              <a:gd name="connsiteY2-86" fmla="*/ 1647291 h 2383448"/>
              <a:gd name="connsiteX3-87" fmla="*/ 470883 w 4683490"/>
              <a:gd name="connsiteY3-88" fmla="*/ 2383448 h 2383448"/>
              <a:gd name="connsiteX4-89" fmla="*/ 0 w 4683490"/>
              <a:gd name="connsiteY4-90" fmla="*/ 0 h 2383448"/>
              <a:gd name="connsiteX0-91" fmla="*/ 0 w 4683490"/>
              <a:gd name="connsiteY0-92" fmla="*/ 0 h 2361996"/>
              <a:gd name="connsiteX1-93" fmla="*/ 4635066 w 4683490"/>
              <a:gd name="connsiteY1-94" fmla="*/ 974322 h 2361996"/>
              <a:gd name="connsiteX2-95" fmla="*/ 4683477 w 4683490"/>
              <a:gd name="connsiteY2-96" fmla="*/ 1647291 h 2361996"/>
              <a:gd name="connsiteX3-97" fmla="*/ 673 w 4683490"/>
              <a:gd name="connsiteY3-98" fmla="*/ 2361996 h 2361996"/>
              <a:gd name="connsiteX4-99" fmla="*/ 0 w 4683490"/>
              <a:gd name="connsiteY4-100" fmla="*/ 0 h 2361996"/>
              <a:gd name="connsiteX0-101" fmla="*/ 0 w 4683490"/>
              <a:gd name="connsiteY0-102" fmla="*/ 0 h 2372722"/>
              <a:gd name="connsiteX1-103" fmla="*/ 4635066 w 4683490"/>
              <a:gd name="connsiteY1-104" fmla="*/ 974322 h 2372722"/>
              <a:gd name="connsiteX2-105" fmla="*/ 4683477 w 4683490"/>
              <a:gd name="connsiteY2-106" fmla="*/ 1647291 h 2372722"/>
              <a:gd name="connsiteX3-107" fmla="*/ 11360 w 4683490"/>
              <a:gd name="connsiteY3-108" fmla="*/ 2372722 h 2372722"/>
              <a:gd name="connsiteX4-109" fmla="*/ 0 w 4683490"/>
              <a:gd name="connsiteY4-110" fmla="*/ 0 h 2372722"/>
              <a:gd name="connsiteX0-111" fmla="*/ 0 w 4683490"/>
              <a:gd name="connsiteY0-112" fmla="*/ 0 h 2383448"/>
              <a:gd name="connsiteX1-113" fmla="*/ 4635066 w 4683490"/>
              <a:gd name="connsiteY1-114" fmla="*/ 974322 h 2383448"/>
              <a:gd name="connsiteX2-115" fmla="*/ 4683477 w 4683490"/>
              <a:gd name="connsiteY2-116" fmla="*/ 1647291 h 2383448"/>
              <a:gd name="connsiteX3-117" fmla="*/ 3346 w 4683490"/>
              <a:gd name="connsiteY3-118" fmla="*/ 2383448 h 2383448"/>
              <a:gd name="connsiteX4-119" fmla="*/ 0 w 4683490"/>
              <a:gd name="connsiteY4-120" fmla="*/ 0 h 2383448"/>
              <a:gd name="connsiteX0-121" fmla="*/ 0 w 4683722"/>
              <a:gd name="connsiteY0-122" fmla="*/ 0 h 2383448"/>
              <a:gd name="connsiteX1-123" fmla="*/ 4683157 w 4683722"/>
              <a:gd name="connsiteY1-124" fmla="*/ 985049 h 2383448"/>
              <a:gd name="connsiteX2-125" fmla="*/ 4683477 w 4683722"/>
              <a:gd name="connsiteY2-126" fmla="*/ 1647291 h 2383448"/>
              <a:gd name="connsiteX3-127" fmla="*/ 3346 w 4683722"/>
              <a:gd name="connsiteY3-128" fmla="*/ 2383448 h 2383448"/>
              <a:gd name="connsiteX4-129" fmla="*/ 0 w 4683722"/>
              <a:gd name="connsiteY4-130" fmla="*/ 0 h 2383448"/>
              <a:gd name="connsiteX0-131" fmla="*/ 0 w 4683722"/>
              <a:gd name="connsiteY0-132" fmla="*/ 0 h 2383448"/>
              <a:gd name="connsiteX1-133" fmla="*/ 4683157 w 4683722"/>
              <a:gd name="connsiteY1-134" fmla="*/ 778572 h 2383448"/>
              <a:gd name="connsiteX2-135" fmla="*/ 4683477 w 4683722"/>
              <a:gd name="connsiteY2-136" fmla="*/ 1647291 h 2383448"/>
              <a:gd name="connsiteX3-137" fmla="*/ 3346 w 4683722"/>
              <a:gd name="connsiteY3-138" fmla="*/ 2383448 h 2383448"/>
              <a:gd name="connsiteX4-139" fmla="*/ 0 w 4683722"/>
              <a:gd name="connsiteY4-140" fmla="*/ 0 h 2383448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4683722" h="2383448">
                <a:moveTo>
                  <a:pt x="0" y="0"/>
                </a:moveTo>
                <a:lnTo>
                  <a:pt x="4683157" y="778572"/>
                </a:lnTo>
                <a:cubicBezTo>
                  <a:pt x="4682195" y="897064"/>
                  <a:pt x="4684439" y="1528799"/>
                  <a:pt x="4683477" y="1647291"/>
                </a:cubicBezTo>
                <a:lnTo>
                  <a:pt x="3346" y="2383448"/>
                </a:lnTo>
                <a:cubicBezTo>
                  <a:pt x="3122" y="1596116"/>
                  <a:pt x="224" y="787332"/>
                  <a:pt x="0" y="0"/>
                </a:cubicBezTo>
                <a:close/>
              </a:path>
            </a:pathLst>
          </a:custGeom>
          <a:solidFill>
            <a:schemeClr val="accent1">
              <a:lumMod val="40000"/>
              <a:lumOff val="60000"/>
            </a:schemeClr>
          </a:solidFill>
          <a:ln w="25400" cap="flat" cmpd="sng" algn="ctr">
            <a:noFill/>
            <a:prstDash val="solid"/>
          </a:ln>
          <a:effectLst/>
        </p:spPr>
        <p:txBody>
          <a:bodyPr anchor="ctr"/>
          <a:lstStyle/>
          <a:p>
            <a:pPr algn="ctr" defTabSz="91313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2395" kern="0" dirty="0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7" name="Rectangle 8"/>
          <p:cNvSpPr/>
          <p:nvPr/>
        </p:nvSpPr>
        <p:spPr>
          <a:xfrm rot="8100000" flipH="1">
            <a:off x="5398971" y="3921455"/>
            <a:ext cx="1229554" cy="1229554"/>
          </a:xfrm>
          <a:prstGeom prst="rect">
            <a:avLst/>
          </a:prstGeom>
          <a:solidFill>
            <a:srgbClr val="00B050"/>
          </a:solidFill>
          <a:ln w="25400" cap="flat" cmpd="sng" algn="ctr">
            <a:noFill/>
            <a:prstDash val="solid"/>
          </a:ln>
          <a:effectLst/>
        </p:spPr>
        <p:txBody>
          <a:bodyPr anchor="ctr"/>
          <a:lstStyle/>
          <a:p>
            <a:pPr algn="ctr" defTabSz="91313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2395" kern="0" dirty="0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8" name="Rectangle 17"/>
          <p:cNvSpPr/>
          <p:nvPr/>
        </p:nvSpPr>
        <p:spPr>
          <a:xfrm rot="5400000">
            <a:off x="6372281" y="2598049"/>
            <a:ext cx="963819" cy="927966"/>
          </a:xfrm>
          <a:custGeom>
            <a:avLst/>
            <a:gdLst>
              <a:gd name="connsiteX0" fmla="*/ 0 w 972705"/>
              <a:gd name="connsiteY0" fmla="*/ 0 h 1040614"/>
              <a:gd name="connsiteX1" fmla="*/ 972705 w 972705"/>
              <a:gd name="connsiteY1" fmla="*/ 0 h 1040614"/>
              <a:gd name="connsiteX2" fmla="*/ 972705 w 972705"/>
              <a:gd name="connsiteY2" fmla="*/ 1040614 h 1040614"/>
              <a:gd name="connsiteX3" fmla="*/ 0 w 972705"/>
              <a:gd name="connsiteY3" fmla="*/ 1040614 h 1040614"/>
              <a:gd name="connsiteX4" fmla="*/ 0 w 972705"/>
              <a:gd name="connsiteY4" fmla="*/ 0 h 1040614"/>
              <a:gd name="connsiteX0-1" fmla="*/ 0 w 972705"/>
              <a:gd name="connsiteY0-2" fmla="*/ 0 h 1040614"/>
              <a:gd name="connsiteX1-3" fmla="*/ 972705 w 972705"/>
              <a:gd name="connsiteY1-4" fmla="*/ 0 h 1040614"/>
              <a:gd name="connsiteX2-5" fmla="*/ 972705 w 972705"/>
              <a:gd name="connsiteY2-6" fmla="*/ 1040614 h 1040614"/>
              <a:gd name="connsiteX3-7" fmla="*/ 6350 w 972705"/>
              <a:gd name="connsiteY3-8" fmla="*/ 411964 h 1040614"/>
              <a:gd name="connsiteX4-9" fmla="*/ 0 w 972705"/>
              <a:gd name="connsiteY4-10" fmla="*/ 0 h 1040614"/>
              <a:gd name="connsiteX0-11" fmla="*/ 107979 w 1080684"/>
              <a:gd name="connsiteY0-12" fmla="*/ 0 h 1040614"/>
              <a:gd name="connsiteX1-13" fmla="*/ 1080684 w 1080684"/>
              <a:gd name="connsiteY1-14" fmla="*/ 0 h 1040614"/>
              <a:gd name="connsiteX2-15" fmla="*/ 1080684 w 1080684"/>
              <a:gd name="connsiteY2-16" fmla="*/ 1040614 h 1040614"/>
              <a:gd name="connsiteX3-17" fmla="*/ 29 w 1080684"/>
              <a:gd name="connsiteY3-18" fmla="*/ 450064 h 1040614"/>
              <a:gd name="connsiteX4-19" fmla="*/ 107979 w 1080684"/>
              <a:gd name="connsiteY4-20" fmla="*/ 0 h 1040614"/>
              <a:gd name="connsiteX0-21" fmla="*/ 107950 w 1080655"/>
              <a:gd name="connsiteY0-22" fmla="*/ 0 h 1040614"/>
              <a:gd name="connsiteX1-23" fmla="*/ 1080655 w 1080655"/>
              <a:gd name="connsiteY1-24" fmla="*/ 0 h 1040614"/>
              <a:gd name="connsiteX2-25" fmla="*/ 1080655 w 1080655"/>
              <a:gd name="connsiteY2-26" fmla="*/ 1040614 h 1040614"/>
              <a:gd name="connsiteX3-27" fmla="*/ 0 w 1080655"/>
              <a:gd name="connsiteY3-28" fmla="*/ 450064 h 1040614"/>
              <a:gd name="connsiteX4-29" fmla="*/ 107950 w 1080655"/>
              <a:gd name="connsiteY4-30" fmla="*/ 0 h 1040614"/>
              <a:gd name="connsiteX0-31" fmla="*/ 107950 w 1080655"/>
              <a:gd name="connsiteY0-32" fmla="*/ 0 h 1040614"/>
              <a:gd name="connsiteX1-33" fmla="*/ 1080655 w 1080655"/>
              <a:gd name="connsiteY1-34" fmla="*/ 0 h 1040614"/>
              <a:gd name="connsiteX2-35" fmla="*/ 1080655 w 1080655"/>
              <a:gd name="connsiteY2-36" fmla="*/ 1040614 h 1040614"/>
              <a:gd name="connsiteX3-37" fmla="*/ 0 w 1080655"/>
              <a:gd name="connsiteY3-38" fmla="*/ 450064 h 1040614"/>
              <a:gd name="connsiteX4-39" fmla="*/ 107950 w 1080655"/>
              <a:gd name="connsiteY4-40" fmla="*/ 0 h 1040614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1080655" h="1040614">
                <a:moveTo>
                  <a:pt x="107950" y="0"/>
                </a:moveTo>
                <a:lnTo>
                  <a:pt x="1080655" y="0"/>
                </a:lnTo>
                <a:lnTo>
                  <a:pt x="1080655" y="1040614"/>
                </a:lnTo>
                <a:lnTo>
                  <a:pt x="0" y="450064"/>
                </a:lnTo>
                <a:cubicBezTo>
                  <a:pt x="55033" y="236543"/>
                  <a:pt x="81492" y="132558"/>
                  <a:pt x="107950" y="0"/>
                </a:cubicBezTo>
                <a:close/>
              </a:path>
            </a:pathLst>
          </a:custGeom>
          <a:solidFill>
            <a:schemeClr val="accent1">
              <a:lumMod val="40000"/>
              <a:lumOff val="60000"/>
            </a:schemeClr>
          </a:solidFill>
          <a:ln w="25400" cap="flat" cmpd="sng" algn="ctr">
            <a:noFill/>
            <a:prstDash val="solid"/>
          </a:ln>
          <a:effectLst/>
        </p:spPr>
        <p:txBody>
          <a:bodyPr anchor="ctr"/>
          <a:lstStyle/>
          <a:p>
            <a:pPr algn="ctr" defTabSz="91313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2395" kern="0" dirty="0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9" name="Rectangle 17"/>
          <p:cNvSpPr/>
          <p:nvPr/>
        </p:nvSpPr>
        <p:spPr>
          <a:xfrm rot="5400000" flipH="1">
            <a:off x="6373336" y="3560813"/>
            <a:ext cx="961710" cy="927966"/>
          </a:xfrm>
          <a:custGeom>
            <a:avLst/>
            <a:gdLst>
              <a:gd name="connsiteX0" fmla="*/ 0 w 972705"/>
              <a:gd name="connsiteY0" fmla="*/ 0 h 1040614"/>
              <a:gd name="connsiteX1" fmla="*/ 972705 w 972705"/>
              <a:gd name="connsiteY1" fmla="*/ 0 h 1040614"/>
              <a:gd name="connsiteX2" fmla="*/ 972705 w 972705"/>
              <a:gd name="connsiteY2" fmla="*/ 1040614 h 1040614"/>
              <a:gd name="connsiteX3" fmla="*/ 0 w 972705"/>
              <a:gd name="connsiteY3" fmla="*/ 1040614 h 1040614"/>
              <a:gd name="connsiteX4" fmla="*/ 0 w 972705"/>
              <a:gd name="connsiteY4" fmla="*/ 0 h 1040614"/>
              <a:gd name="connsiteX0-1" fmla="*/ 0 w 972705"/>
              <a:gd name="connsiteY0-2" fmla="*/ 0 h 1040614"/>
              <a:gd name="connsiteX1-3" fmla="*/ 972705 w 972705"/>
              <a:gd name="connsiteY1-4" fmla="*/ 0 h 1040614"/>
              <a:gd name="connsiteX2-5" fmla="*/ 972705 w 972705"/>
              <a:gd name="connsiteY2-6" fmla="*/ 1040614 h 1040614"/>
              <a:gd name="connsiteX3-7" fmla="*/ 6350 w 972705"/>
              <a:gd name="connsiteY3-8" fmla="*/ 411964 h 1040614"/>
              <a:gd name="connsiteX4-9" fmla="*/ 0 w 972705"/>
              <a:gd name="connsiteY4-10" fmla="*/ 0 h 1040614"/>
              <a:gd name="connsiteX0-11" fmla="*/ 107979 w 1080684"/>
              <a:gd name="connsiteY0-12" fmla="*/ 0 h 1040614"/>
              <a:gd name="connsiteX1-13" fmla="*/ 1080684 w 1080684"/>
              <a:gd name="connsiteY1-14" fmla="*/ 0 h 1040614"/>
              <a:gd name="connsiteX2-15" fmla="*/ 1080684 w 1080684"/>
              <a:gd name="connsiteY2-16" fmla="*/ 1040614 h 1040614"/>
              <a:gd name="connsiteX3-17" fmla="*/ 29 w 1080684"/>
              <a:gd name="connsiteY3-18" fmla="*/ 450064 h 1040614"/>
              <a:gd name="connsiteX4-19" fmla="*/ 107979 w 1080684"/>
              <a:gd name="connsiteY4-20" fmla="*/ 0 h 1040614"/>
              <a:gd name="connsiteX0-21" fmla="*/ 107950 w 1080655"/>
              <a:gd name="connsiteY0-22" fmla="*/ 0 h 1040614"/>
              <a:gd name="connsiteX1-23" fmla="*/ 1080655 w 1080655"/>
              <a:gd name="connsiteY1-24" fmla="*/ 0 h 1040614"/>
              <a:gd name="connsiteX2-25" fmla="*/ 1080655 w 1080655"/>
              <a:gd name="connsiteY2-26" fmla="*/ 1040614 h 1040614"/>
              <a:gd name="connsiteX3-27" fmla="*/ 0 w 1080655"/>
              <a:gd name="connsiteY3-28" fmla="*/ 450064 h 1040614"/>
              <a:gd name="connsiteX4-29" fmla="*/ 107950 w 1080655"/>
              <a:gd name="connsiteY4-30" fmla="*/ 0 h 1040614"/>
              <a:gd name="connsiteX0-31" fmla="*/ 107950 w 1080655"/>
              <a:gd name="connsiteY0-32" fmla="*/ 0 h 1040614"/>
              <a:gd name="connsiteX1-33" fmla="*/ 1080655 w 1080655"/>
              <a:gd name="connsiteY1-34" fmla="*/ 0 h 1040614"/>
              <a:gd name="connsiteX2-35" fmla="*/ 1080655 w 1080655"/>
              <a:gd name="connsiteY2-36" fmla="*/ 1040614 h 1040614"/>
              <a:gd name="connsiteX3-37" fmla="*/ 0 w 1080655"/>
              <a:gd name="connsiteY3-38" fmla="*/ 450064 h 1040614"/>
              <a:gd name="connsiteX4-39" fmla="*/ 107950 w 1080655"/>
              <a:gd name="connsiteY4-40" fmla="*/ 0 h 1040614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1080655" h="1040614">
                <a:moveTo>
                  <a:pt x="107950" y="0"/>
                </a:moveTo>
                <a:lnTo>
                  <a:pt x="1080655" y="0"/>
                </a:lnTo>
                <a:lnTo>
                  <a:pt x="1080655" y="1040614"/>
                </a:lnTo>
                <a:lnTo>
                  <a:pt x="0" y="450064"/>
                </a:lnTo>
                <a:cubicBezTo>
                  <a:pt x="55033" y="236543"/>
                  <a:pt x="81492" y="132558"/>
                  <a:pt x="107950" y="0"/>
                </a:cubicBezTo>
                <a:close/>
              </a:path>
            </a:pathLst>
          </a:custGeom>
          <a:solidFill>
            <a:schemeClr val="accent1">
              <a:lumMod val="40000"/>
              <a:lumOff val="60000"/>
            </a:schemeClr>
          </a:solidFill>
          <a:ln w="25400" cap="flat" cmpd="sng" algn="ctr">
            <a:noFill/>
            <a:prstDash val="solid"/>
          </a:ln>
          <a:effectLst/>
        </p:spPr>
        <p:txBody>
          <a:bodyPr anchor="ctr"/>
          <a:lstStyle/>
          <a:p>
            <a:pPr algn="ctr" defTabSz="91313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2395" kern="0" dirty="0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0" name="Rectangle 12"/>
          <p:cNvSpPr/>
          <p:nvPr/>
        </p:nvSpPr>
        <p:spPr>
          <a:xfrm rot="8100000" flipH="1">
            <a:off x="6704451" y="2930217"/>
            <a:ext cx="1229554" cy="1229556"/>
          </a:xfrm>
          <a:prstGeom prst="rect">
            <a:avLst/>
          </a:prstGeom>
          <a:solidFill>
            <a:srgbClr val="F89A1A"/>
          </a:solidFill>
          <a:ln w="25400" cap="flat" cmpd="sng" algn="ctr">
            <a:noFill/>
            <a:prstDash val="solid"/>
          </a:ln>
          <a:effectLst/>
        </p:spPr>
        <p:txBody>
          <a:bodyPr anchor="ctr"/>
          <a:lstStyle/>
          <a:p>
            <a:pPr algn="ctr" defTabSz="91313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2395" kern="0" dirty="0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1" name="Rectangle 17"/>
          <p:cNvSpPr/>
          <p:nvPr/>
        </p:nvSpPr>
        <p:spPr>
          <a:xfrm rot="5400000" flipV="1">
            <a:off x="4672416" y="2598049"/>
            <a:ext cx="963819" cy="927966"/>
          </a:xfrm>
          <a:custGeom>
            <a:avLst/>
            <a:gdLst>
              <a:gd name="connsiteX0" fmla="*/ 0 w 972705"/>
              <a:gd name="connsiteY0" fmla="*/ 0 h 1040614"/>
              <a:gd name="connsiteX1" fmla="*/ 972705 w 972705"/>
              <a:gd name="connsiteY1" fmla="*/ 0 h 1040614"/>
              <a:gd name="connsiteX2" fmla="*/ 972705 w 972705"/>
              <a:gd name="connsiteY2" fmla="*/ 1040614 h 1040614"/>
              <a:gd name="connsiteX3" fmla="*/ 0 w 972705"/>
              <a:gd name="connsiteY3" fmla="*/ 1040614 h 1040614"/>
              <a:gd name="connsiteX4" fmla="*/ 0 w 972705"/>
              <a:gd name="connsiteY4" fmla="*/ 0 h 1040614"/>
              <a:gd name="connsiteX0-1" fmla="*/ 0 w 972705"/>
              <a:gd name="connsiteY0-2" fmla="*/ 0 h 1040614"/>
              <a:gd name="connsiteX1-3" fmla="*/ 972705 w 972705"/>
              <a:gd name="connsiteY1-4" fmla="*/ 0 h 1040614"/>
              <a:gd name="connsiteX2-5" fmla="*/ 972705 w 972705"/>
              <a:gd name="connsiteY2-6" fmla="*/ 1040614 h 1040614"/>
              <a:gd name="connsiteX3-7" fmla="*/ 6350 w 972705"/>
              <a:gd name="connsiteY3-8" fmla="*/ 411964 h 1040614"/>
              <a:gd name="connsiteX4-9" fmla="*/ 0 w 972705"/>
              <a:gd name="connsiteY4-10" fmla="*/ 0 h 1040614"/>
              <a:gd name="connsiteX0-11" fmla="*/ 107979 w 1080684"/>
              <a:gd name="connsiteY0-12" fmla="*/ 0 h 1040614"/>
              <a:gd name="connsiteX1-13" fmla="*/ 1080684 w 1080684"/>
              <a:gd name="connsiteY1-14" fmla="*/ 0 h 1040614"/>
              <a:gd name="connsiteX2-15" fmla="*/ 1080684 w 1080684"/>
              <a:gd name="connsiteY2-16" fmla="*/ 1040614 h 1040614"/>
              <a:gd name="connsiteX3-17" fmla="*/ 29 w 1080684"/>
              <a:gd name="connsiteY3-18" fmla="*/ 450064 h 1040614"/>
              <a:gd name="connsiteX4-19" fmla="*/ 107979 w 1080684"/>
              <a:gd name="connsiteY4-20" fmla="*/ 0 h 1040614"/>
              <a:gd name="connsiteX0-21" fmla="*/ 107950 w 1080655"/>
              <a:gd name="connsiteY0-22" fmla="*/ 0 h 1040614"/>
              <a:gd name="connsiteX1-23" fmla="*/ 1080655 w 1080655"/>
              <a:gd name="connsiteY1-24" fmla="*/ 0 h 1040614"/>
              <a:gd name="connsiteX2-25" fmla="*/ 1080655 w 1080655"/>
              <a:gd name="connsiteY2-26" fmla="*/ 1040614 h 1040614"/>
              <a:gd name="connsiteX3-27" fmla="*/ 0 w 1080655"/>
              <a:gd name="connsiteY3-28" fmla="*/ 450064 h 1040614"/>
              <a:gd name="connsiteX4-29" fmla="*/ 107950 w 1080655"/>
              <a:gd name="connsiteY4-30" fmla="*/ 0 h 1040614"/>
              <a:gd name="connsiteX0-31" fmla="*/ 107950 w 1080655"/>
              <a:gd name="connsiteY0-32" fmla="*/ 0 h 1040614"/>
              <a:gd name="connsiteX1-33" fmla="*/ 1080655 w 1080655"/>
              <a:gd name="connsiteY1-34" fmla="*/ 0 h 1040614"/>
              <a:gd name="connsiteX2-35" fmla="*/ 1080655 w 1080655"/>
              <a:gd name="connsiteY2-36" fmla="*/ 1040614 h 1040614"/>
              <a:gd name="connsiteX3-37" fmla="*/ 0 w 1080655"/>
              <a:gd name="connsiteY3-38" fmla="*/ 450064 h 1040614"/>
              <a:gd name="connsiteX4-39" fmla="*/ 107950 w 1080655"/>
              <a:gd name="connsiteY4-40" fmla="*/ 0 h 1040614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1080655" h="1040614">
                <a:moveTo>
                  <a:pt x="107950" y="0"/>
                </a:moveTo>
                <a:lnTo>
                  <a:pt x="1080655" y="0"/>
                </a:lnTo>
                <a:lnTo>
                  <a:pt x="1080655" y="1040614"/>
                </a:lnTo>
                <a:lnTo>
                  <a:pt x="0" y="450064"/>
                </a:lnTo>
                <a:cubicBezTo>
                  <a:pt x="55033" y="236543"/>
                  <a:pt x="81492" y="132558"/>
                  <a:pt x="107950" y="0"/>
                </a:cubicBezTo>
                <a:close/>
              </a:path>
            </a:pathLst>
          </a:custGeom>
          <a:solidFill>
            <a:schemeClr val="accent1">
              <a:lumMod val="40000"/>
              <a:lumOff val="60000"/>
            </a:schemeClr>
          </a:solidFill>
          <a:ln w="25400" cap="flat" cmpd="sng" algn="ctr">
            <a:noFill/>
            <a:prstDash val="solid"/>
          </a:ln>
          <a:effectLst/>
        </p:spPr>
        <p:txBody>
          <a:bodyPr anchor="ctr"/>
          <a:lstStyle/>
          <a:p>
            <a:pPr algn="ctr" defTabSz="91313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2395" kern="0" dirty="0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2" name="Rectangle 17"/>
          <p:cNvSpPr/>
          <p:nvPr/>
        </p:nvSpPr>
        <p:spPr>
          <a:xfrm rot="5400000" flipH="1" flipV="1">
            <a:off x="4673471" y="3560813"/>
            <a:ext cx="961710" cy="927966"/>
          </a:xfrm>
          <a:custGeom>
            <a:avLst/>
            <a:gdLst>
              <a:gd name="connsiteX0" fmla="*/ 0 w 972705"/>
              <a:gd name="connsiteY0" fmla="*/ 0 h 1040614"/>
              <a:gd name="connsiteX1" fmla="*/ 972705 w 972705"/>
              <a:gd name="connsiteY1" fmla="*/ 0 h 1040614"/>
              <a:gd name="connsiteX2" fmla="*/ 972705 w 972705"/>
              <a:gd name="connsiteY2" fmla="*/ 1040614 h 1040614"/>
              <a:gd name="connsiteX3" fmla="*/ 0 w 972705"/>
              <a:gd name="connsiteY3" fmla="*/ 1040614 h 1040614"/>
              <a:gd name="connsiteX4" fmla="*/ 0 w 972705"/>
              <a:gd name="connsiteY4" fmla="*/ 0 h 1040614"/>
              <a:gd name="connsiteX0-1" fmla="*/ 0 w 972705"/>
              <a:gd name="connsiteY0-2" fmla="*/ 0 h 1040614"/>
              <a:gd name="connsiteX1-3" fmla="*/ 972705 w 972705"/>
              <a:gd name="connsiteY1-4" fmla="*/ 0 h 1040614"/>
              <a:gd name="connsiteX2-5" fmla="*/ 972705 w 972705"/>
              <a:gd name="connsiteY2-6" fmla="*/ 1040614 h 1040614"/>
              <a:gd name="connsiteX3-7" fmla="*/ 6350 w 972705"/>
              <a:gd name="connsiteY3-8" fmla="*/ 411964 h 1040614"/>
              <a:gd name="connsiteX4-9" fmla="*/ 0 w 972705"/>
              <a:gd name="connsiteY4-10" fmla="*/ 0 h 1040614"/>
              <a:gd name="connsiteX0-11" fmla="*/ 107979 w 1080684"/>
              <a:gd name="connsiteY0-12" fmla="*/ 0 h 1040614"/>
              <a:gd name="connsiteX1-13" fmla="*/ 1080684 w 1080684"/>
              <a:gd name="connsiteY1-14" fmla="*/ 0 h 1040614"/>
              <a:gd name="connsiteX2-15" fmla="*/ 1080684 w 1080684"/>
              <a:gd name="connsiteY2-16" fmla="*/ 1040614 h 1040614"/>
              <a:gd name="connsiteX3-17" fmla="*/ 29 w 1080684"/>
              <a:gd name="connsiteY3-18" fmla="*/ 450064 h 1040614"/>
              <a:gd name="connsiteX4-19" fmla="*/ 107979 w 1080684"/>
              <a:gd name="connsiteY4-20" fmla="*/ 0 h 1040614"/>
              <a:gd name="connsiteX0-21" fmla="*/ 107950 w 1080655"/>
              <a:gd name="connsiteY0-22" fmla="*/ 0 h 1040614"/>
              <a:gd name="connsiteX1-23" fmla="*/ 1080655 w 1080655"/>
              <a:gd name="connsiteY1-24" fmla="*/ 0 h 1040614"/>
              <a:gd name="connsiteX2-25" fmla="*/ 1080655 w 1080655"/>
              <a:gd name="connsiteY2-26" fmla="*/ 1040614 h 1040614"/>
              <a:gd name="connsiteX3-27" fmla="*/ 0 w 1080655"/>
              <a:gd name="connsiteY3-28" fmla="*/ 450064 h 1040614"/>
              <a:gd name="connsiteX4-29" fmla="*/ 107950 w 1080655"/>
              <a:gd name="connsiteY4-30" fmla="*/ 0 h 1040614"/>
              <a:gd name="connsiteX0-31" fmla="*/ 107950 w 1080655"/>
              <a:gd name="connsiteY0-32" fmla="*/ 0 h 1040614"/>
              <a:gd name="connsiteX1-33" fmla="*/ 1080655 w 1080655"/>
              <a:gd name="connsiteY1-34" fmla="*/ 0 h 1040614"/>
              <a:gd name="connsiteX2-35" fmla="*/ 1080655 w 1080655"/>
              <a:gd name="connsiteY2-36" fmla="*/ 1040614 h 1040614"/>
              <a:gd name="connsiteX3-37" fmla="*/ 0 w 1080655"/>
              <a:gd name="connsiteY3-38" fmla="*/ 450064 h 1040614"/>
              <a:gd name="connsiteX4-39" fmla="*/ 107950 w 1080655"/>
              <a:gd name="connsiteY4-40" fmla="*/ 0 h 1040614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1080655" h="1040614">
                <a:moveTo>
                  <a:pt x="107950" y="0"/>
                </a:moveTo>
                <a:lnTo>
                  <a:pt x="1080655" y="0"/>
                </a:lnTo>
                <a:lnTo>
                  <a:pt x="1080655" y="1040614"/>
                </a:lnTo>
                <a:lnTo>
                  <a:pt x="0" y="450064"/>
                </a:lnTo>
                <a:cubicBezTo>
                  <a:pt x="55033" y="236543"/>
                  <a:pt x="81492" y="132558"/>
                  <a:pt x="107950" y="0"/>
                </a:cubicBezTo>
                <a:close/>
              </a:path>
            </a:pathLst>
          </a:custGeom>
          <a:solidFill>
            <a:schemeClr val="accent1">
              <a:lumMod val="40000"/>
              <a:lumOff val="60000"/>
            </a:schemeClr>
          </a:solidFill>
          <a:ln w="25400" cap="flat" cmpd="sng" algn="ctr">
            <a:noFill/>
            <a:prstDash val="solid"/>
          </a:ln>
          <a:effectLst/>
        </p:spPr>
        <p:txBody>
          <a:bodyPr anchor="ctr"/>
          <a:lstStyle/>
          <a:p>
            <a:pPr algn="ctr" defTabSz="91313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2395" kern="0" dirty="0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3" name="Rectangle 16"/>
          <p:cNvSpPr/>
          <p:nvPr/>
        </p:nvSpPr>
        <p:spPr>
          <a:xfrm rot="2700000" flipH="1" flipV="1">
            <a:off x="4076621" y="2930217"/>
            <a:ext cx="1229554" cy="1229556"/>
          </a:xfrm>
          <a:prstGeom prst="rect">
            <a:avLst/>
          </a:prstGeom>
          <a:solidFill>
            <a:srgbClr val="00B0F0"/>
          </a:solidFill>
          <a:ln w="25400" cap="flat" cmpd="sng" algn="ctr">
            <a:noFill/>
            <a:prstDash val="solid"/>
          </a:ln>
          <a:effectLst/>
        </p:spPr>
        <p:txBody>
          <a:bodyPr anchor="ctr"/>
          <a:lstStyle/>
          <a:p>
            <a:pPr algn="ctr" defTabSz="91313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2395" kern="0" dirty="0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4" name="Freeform 245"/>
          <p:cNvSpPr/>
          <p:nvPr/>
        </p:nvSpPr>
        <p:spPr bwMode="auto">
          <a:xfrm>
            <a:off x="5706887" y="2407183"/>
            <a:ext cx="575760" cy="575760"/>
          </a:xfrm>
          <a:custGeom>
            <a:avLst/>
            <a:gdLst/>
            <a:ahLst/>
            <a:cxnLst>
              <a:cxn ang="0">
                <a:pos x="68" y="3"/>
              </a:cxn>
              <a:cxn ang="0">
                <a:pos x="58" y="61"/>
              </a:cxn>
              <a:cxn ang="0">
                <a:pos x="57" y="63"/>
              </a:cxn>
              <a:cxn ang="0">
                <a:pos x="56" y="63"/>
              </a:cxn>
              <a:cxn ang="0">
                <a:pos x="55" y="63"/>
              </a:cxn>
              <a:cxn ang="0">
                <a:pos x="38" y="56"/>
              </a:cxn>
              <a:cxn ang="0">
                <a:pos x="28" y="67"/>
              </a:cxn>
              <a:cxn ang="0">
                <a:pos x="26" y="68"/>
              </a:cxn>
              <a:cxn ang="0">
                <a:pos x="26" y="68"/>
              </a:cxn>
              <a:cxn ang="0">
                <a:pos x="24" y="65"/>
              </a:cxn>
              <a:cxn ang="0">
                <a:pos x="24" y="52"/>
              </a:cxn>
              <a:cxn ang="0">
                <a:pos x="57" y="12"/>
              </a:cxn>
              <a:cxn ang="0">
                <a:pos x="16" y="47"/>
              </a:cxn>
              <a:cxn ang="0">
                <a:pos x="1" y="41"/>
              </a:cxn>
              <a:cxn ang="0">
                <a:pos x="0" y="39"/>
              </a:cxn>
              <a:cxn ang="0">
                <a:pos x="1" y="36"/>
              </a:cxn>
              <a:cxn ang="0">
                <a:pos x="64" y="0"/>
              </a:cxn>
              <a:cxn ang="0">
                <a:pos x="65" y="0"/>
              </a:cxn>
              <a:cxn ang="0">
                <a:pos x="67" y="0"/>
              </a:cxn>
              <a:cxn ang="0">
                <a:pos x="68" y="3"/>
              </a:cxn>
            </a:cxnLst>
            <a:rect l="0" t="0" r="r" b="b"/>
            <a:pathLst>
              <a:path w="68" h="68">
                <a:moveTo>
                  <a:pt x="68" y="3"/>
                </a:moveTo>
                <a:cubicBezTo>
                  <a:pt x="58" y="61"/>
                  <a:pt x="58" y="61"/>
                  <a:pt x="58" y="61"/>
                </a:cubicBezTo>
                <a:cubicBezTo>
                  <a:pt x="58" y="62"/>
                  <a:pt x="57" y="62"/>
                  <a:pt x="57" y="63"/>
                </a:cubicBezTo>
                <a:cubicBezTo>
                  <a:pt x="56" y="63"/>
                  <a:pt x="56" y="63"/>
                  <a:pt x="56" y="63"/>
                </a:cubicBezTo>
                <a:cubicBezTo>
                  <a:pt x="55" y="63"/>
                  <a:pt x="55" y="63"/>
                  <a:pt x="55" y="63"/>
                </a:cubicBezTo>
                <a:cubicBezTo>
                  <a:pt x="38" y="56"/>
                  <a:pt x="38" y="56"/>
                  <a:pt x="38" y="56"/>
                </a:cubicBezTo>
                <a:cubicBezTo>
                  <a:pt x="28" y="67"/>
                  <a:pt x="28" y="67"/>
                  <a:pt x="28" y="67"/>
                </a:cubicBezTo>
                <a:cubicBezTo>
                  <a:pt x="28" y="67"/>
                  <a:pt x="27" y="68"/>
                  <a:pt x="26" y="68"/>
                </a:cubicBezTo>
                <a:cubicBezTo>
                  <a:pt x="26" y="68"/>
                  <a:pt x="26" y="68"/>
                  <a:pt x="26" y="68"/>
                </a:cubicBezTo>
                <a:cubicBezTo>
                  <a:pt x="25" y="67"/>
                  <a:pt x="24" y="66"/>
                  <a:pt x="24" y="65"/>
                </a:cubicBezTo>
                <a:cubicBezTo>
                  <a:pt x="24" y="52"/>
                  <a:pt x="24" y="52"/>
                  <a:pt x="24" y="52"/>
                </a:cubicBezTo>
                <a:cubicBezTo>
                  <a:pt x="57" y="12"/>
                  <a:pt x="57" y="12"/>
                  <a:pt x="57" y="12"/>
                </a:cubicBezTo>
                <a:cubicBezTo>
                  <a:pt x="16" y="47"/>
                  <a:pt x="16" y="47"/>
                  <a:pt x="16" y="47"/>
                </a:cubicBezTo>
                <a:cubicBezTo>
                  <a:pt x="1" y="41"/>
                  <a:pt x="1" y="41"/>
                  <a:pt x="1" y="41"/>
                </a:cubicBezTo>
                <a:cubicBezTo>
                  <a:pt x="0" y="40"/>
                  <a:pt x="0" y="40"/>
                  <a:pt x="0" y="39"/>
                </a:cubicBezTo>
                <a:cubicBezTo>
                  <a:pt x="0" y="38"/>
                  <a:pt x="0" y="37"/>
                  <a:pt x="1" y="36"/>
                </a:cubicBezTo>
                <a:cubicBezTo>
                  <a:pt x="64" y="0"/>
                  <a:pt x="64" y="0"/>
                  <a:pt x="64" y="0"/>
                </a:cubicBezTo>
                <a:cubicBezTo>
                  <a:pt x="65" y="0"/>
                  <a:pt x="65" y="0"/>
                  <a:pt x="65" y="0"/>
                </a:cubicBezTo>
                <a:cubicBezTo>
                  <a:pt x="66" y="0"/>
                  <a:pt x="66" y="0"/>
                  <a:pt x="67" y="0"/>
                </a:cubicBezTo>
                <a:cubicBezTo>
                  <a:pt x="68" y="1"/>
                  <a:pt x="68" y="2"/>
                  <a:pt x="68" y="3"/>
                </a:cubicBezTo>
                <a:close/>
              </a:path>
            </a:pathLst>
          </a:custGeom>
          <a:solidFill>
            <a:srgbClr val="FFFFFF"/>
          </a:solidFill>
          <a:ln w="9525">
            <a:noFill/>
            <a:round/>
          </a:ln>
        </p:spPr>
        <p:txBody>
          <a:bodyPr lIns="91262" tIns="45631" rIns="91262" bIns="45631"/>
          <a:lstStyle/>
          <a:p>
            <a:pPr defTabSz="91313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2395" kern="0" dirty="0">
              <a:solidFill>
                <a:srgbClr val="262626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5" name="Freeform 55"/>
          <p:cNvSpPr>
            <a:spLocks noEditPoints="1"/>
          </p:cNvSpPr>
          <p:nvPr/>
        </p:nvSpPr>
        <p:spPr bwMode="auto">
          <a:xfrm>
            <a:off x="7054546" y="3501761"/>
            <a:ext cx="588415" cy="440784"/>
          </a:xfrm>
          <a:custGeom>
            <a:avLst/>
            <a:gdLst/>
            <a:ahLst/>
            <a:cxnLst>
              <a:cxn ang="0">
                <a:pos x="19" y="42"/>
              </a:cxn>
              <a:cxn ang="0">
                <a:pos x="17" y="42"/>
              </a:cxn>
              <a:cxn ang="0">
                <a:pos x="1" y="25"/>
              </a:cxn>
              <a:cxn ang="0">
                <a:pos x="1" y="24"/>
              </a:cxn>
              <a:cxn ang="0">
                <a:pos x="17" y="7"/>
              </a:cxn>
              <a:cxn ang="0">
                <a:pos x="19" y="7"/>
              </a:cxn>
              <a:cxn ang="0">
                <a:pos x="21" y="9"/>
              </a:cxn>
              <a:cxn ang="0">
                <a:pos x="21" y="11"/>
              </a:cxn>
              <a:cxn ang="0">
                <a:pos x="7" y="25"/>
              </a:cxn>
              <a:cxn ang="0">
                <a:pos x="21" y="39"/>
              </a:cxn>
              <a:cxn ang="0">
                <a:pos x="21" y="40"/>
              </a:cxn>
              <a:cxn ang="0">
                <a:pos x="19" y="42"/>
              </a:cxn>
              <a:cxn ang="0">
                <a:pos x="29" y="48"/>
              </a:cxn>
              <a:cxn ang="0">
                <a:pos x="27" y="49"/>
              </a:cxn>
              <a:cxn ang="0">
                <a:pos x="25" y="48"/>
              </a:cxn>
              <a:cxn ang="0">
                <a:pos x="24" y="47"/>
              </a:cxn>
              <a:cxn ang="0">
                <a:pos x="38" y="1"/>
              </a:cxn>
              <a:cxn ang="0">
                <a:pos x="39" y="0"/>
              </a:cxn>
              <a:cxn ang="0">
                <a:pos x="41" y="1"/>
              </a:cxn>
              <a:cxn ang="0">
                <a:pos x="42" y="2"/>
              </a:cxn>
              <a:cxn ang="0">
                <a:pos x="29" y="48"/>
              </a:cxn>
              <a:cxn ang="0">
                <a:pos x="49" y="42"/>
              </a:cxn>
              <a:cxn ang="0">
                <a:pos x="47" y="42"/>
              </a:cxn>
              <a:cxn ang="0">
                <a:pos x="45" y="40"/>
              </a:cxn>
              <a:cxn ang="0">
                <a:pos x="45" y="39"/>
              </a:cxn>
              <a:cxn ang="0">
                <a:pos x="59" y="25"/>
              </a:cxn>
              <a:cxn ang="0">
                <a:pos x="45" y="11"/>
              </a:cxn>
              <a:cxn ang="0">
                <a:pos x="45" y="9"/>
              </a:cxn>
              <a:cxn ang="0">
                <a:pos x="47" y="7"/>
              </a:cxn>
              <a:cxn ang="0">
                <a:pos x="49" y="7"/>
              </a:cxn>
              <a:cxn ang="0">
                <a:pos x="65" y="24"/>
              </a:cxn>
              <a:cxn ang="0">
                <a:pos x="65" y="25"/>
              </a:cxn>
              <a:cxn ang="0">
                <a:pos x="49" y="42"/>
              </a:cxn>
            </a:cxnLst>
            <a:rect l="0" t="0" r="r" b="b"/>
            <a:pathLst>
              <a:path w="66" h="49">
                <a:moveTo>
                  <a:pt x="19" y="42"/>
                </a:moveTo>
                <a:cubicBezTo>
                  <a:pt x="19" y="43"/>
                  <a:pt x="18" y="43"/>
                  <a:pt x="17" y="42"/>
                </a:cubicBezTo>
                <a:cubicBezTo>
                  <a:pt x="1" y="25"/>
                  <a:pt x="1" y="25"/>
                  <a:pt x="1" y="25"/>
                </a:cubicBezTo>
                <a:cubicBezTo>
                  <a:pt x="0" y="25"/>
                  <a:pt x="0" y="24"/>
                  <a:pt x="1" y="24"/>
                </a:cubicBezTo>
                <a:cubicBezTo>
                  <a:pt x="17" y="7"/>
                  <a:pt x="17" y="7"/>
                  <a:pt x="17" y="7"/>
                </a:cubicBezTo>
                <a:cubicBezTo>
                  <a:pt x="18" y="7"/>
                  <a:pt x="19" y="7"/>
                  <a:pt x="19" y="7"/>
                </a:cubicBezTo>
                <a:cubicBezTo>
                  <a:pt x="21" y="9"/>
                  <a:pt x="21" y="9"/>
                  <a:pt x="21" y="9"/>
                </a:cubicBezTo>
                <a:cubicBezTo>
                  <a:pt x="21" y="9"/>
                  <a:pt x="21" y="10"/>
                  <a:pt x="21" y="11"/>
                </a:cubicBezTo>
                <a:cubicBezTo>
                  <a:pt x="7" y="25"/>
                  <a:pt x="7" y="25"/>
                  <a:pt x="7" y="25"/>
                </a:cubicBezTo>
                <a:cubicBezTo>
                  <a:pt x="21" y="39"/>
                  <a:pt x="21" y="39"/>
                  <a:pt x="21" y="39"/>
                </a:cubicBezTo>
                <a:cubicBezTo>
                  <a:pt x="21" y="39"/>
                  <a:pt x="21" y="40"/>
                  <a:pt x="21" y="40"/>
                </a:cubicBezTo>
                <a:lnTo>
                  <a:pt x="19" y="42"/>
                </a:lnTo>
                <a:close/>
                <a:moveTo>
                  <a:pt x="29" y="48"/>
                </a:moveTo>
                <a:cubicBezTo>
                  <a:pt x="28" y="49"/>
                  <a:pt x="28" y="49"/>
                  <a:pt x="27" y="49"/>
                </a:cubicBezTo>
                <a:cubicBezTo>
                  <a:pt x="25" y="48"/>
                  <a:pt x="25" y="48"/>
                  <a:pt x="25" y="48"/>
                </a:cubicBezTo>
                <a:cubicBezTo>
                  <a:pt x="24" y="48"/>
                  <a:pt x="24" y="48"/>
                  <a:pt x="24" y="47"/>
                </a:cubicBezTo>
                <a:cubicBezTo>
                  <a:pt x="38" y="1"/>
                  <a:pt x="38" y="1"/>
                  <a:pt x="38" y="1"/>
                </a:cubicBezTo>
                <a:cubicBezTo>
                  <a:pt x="38" y="0"/>
                  <a:pt x="38" y="0"/>
                  <a:pt x="39" y="0"/>
                </a:cubicBezTo>
                <a:cubicBezTo>
                  <a:pt x="41" y="1"/>
                  <a:pt x="41" y="1"/>
                  <a:pt x="41" y="1"/>
                </a:cubicBezTo>
                <a:cubicBezTo>
                  <a:pt x="42" y="1"/>
                  <a:pt x="42" y="2"/>
                  <a:pt x="42" y="2"/>
                </a:cubicBezTo>
                <a:lnTo>
                  <a:pt x="29" y="48"/>
                </a:lnTo>
                <a:close/>
                <a:moveTo>
                  <a:pt x="49" y="42"/>
                </a:moveTo>
                <a:cubicBezTo>
                  <a:pt x="48" y="43"/>
                  <a:pt x="48" y="43"/>
                  <a:pt x="47" y="42"/>
                </a:cubicBezTo>
                <a:cubicBezTo>
                  <a:pt x="45" y="40"/>
                  <a:pt x="45" y="40"/>
                  <a:pt x="45" y="40"/>
                </a:cubicBezTo>
                <a:cubicBezTo>
                  <a:pt x="45" y="40"/>
                  <a:pt x="45" y="39"/>
                  <a:pt x="45" y="39"/>
                </a:cubicBezTo>
                <a:cubicBezTo>
                  <a:pt x="59" y="25"/>
                  <a:pt x="59" y="25"/>
                  <a:pt x="59" y="25"/>
                </a:cubicBezTo>
                <a:cubicBezTo>
                  <a:pt x="45" y="11"/>
                  <a:pt x="45" y="11"/>
                  <a:pt x="45" y="11"/>
                </a:cubicBezTo>
                <a:cubicBezTo>
                  <a:pt x="45" y="10"/>
                  <a:pt x="45" y="9"/>
                  <a:pt x="45" y="9"/>
                </a:cubicBezTo>
                <a:cubicBezTo>
                  <a:pt x="47" y="7"/>
                  <a:pt x="47" y="7"/>
                  <a:pt x="47" y="7"/>
                </a:cubicBezTo>
                <a:cubicBezTo>
                  <a:pt x="48" y="7"/>
                  <a:pt x="48" y="7"/>
                  <a:pt x="49" y="7"/>
                </a:cubicBezTo>
                <a:cubicBezTo>
                  <a:pt x="65" y="24"/>
                  <a:pt x="65" y="24"/>
                  <a:pt x="65" y="24"/>
                </a:cubicBezTo>
                <a:cubicBezTo>
                  <a:pt x="66" y="24"/>
                  <a:pt x="66" y="25"/>
                  <a:pt x="65" y="25"/>
                </a:cubicBezTo>
                <a:lnTo>
                  <a:pt x="49" y="42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</a:ln>
        </p:spPr>
        <p:txBody>
          <a:bodyPr lIns="91262" tIns="45631" rIns="91262" bIns="45631"/>
          <a:lstStyle/>
          <a:p>
            <a:pPr defTabSz="91313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2395" kern="0" dirty="0">
              <a:solidFill>
                <a:srgbClr val="262626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6" name="Freeform 105"/>
          <p:cNvSpPr>
            <a:spLocks noEditPoints="1"/>
          </p:cNvSpPr>
          <p:nvPr/>
        </p:nvSpPr>
        <p:spPr bwMode="auto">
          <a:xfrm>
            <a:off x="5768048" y="4417073"/>
            <a:ext cx="560998" cy="550453"/>
          </a:xfrm>
          <a:custGeom>
            <a:avLst/>
            <a:gdLst/>
            <a:ahLst/>
            <a:cxnLst>
              <a:cxn ang="0">
                <a:pos x="59" y="63"/>
              </a:cxn>
              <a:cxn ang="0">
                <a:pos x="55" y="61"/>
              </a:cxn>
              <a:cxn ang="0">
                <a:pos x="42" y="48"/>
              </a:cxn>
              <a:cxn ang="0">
                <a:pos x="27" y="53"/>
              </a:cxn>
              <a:cxn ang="0">
                <a:pos x="0" y="26"/>
              </a:cxn>
              <a:cxn ang="0">
                <a:pos x="27" y="0"/>
              </a:cxn>
              <a:cxn ang="0">
                <a:pos x="54" y="26"/>
              </a:cxn>
              <a:cxn ang="0">
                <a:pos x="49" y="41"/>
              </a:cxn>
              <a:cxn ang="0">
                <a:pos x="62" y="54"/>
              </a:cxn>
              <a:cxn ang="0">
                <a:pos x="64" y="58"/>
              </a:cxn>
              <a:cxn ang="0">
                <a:pos x="59" y="63"/>
              </a:cxn>
              <a:cxn ang="0">
                <a:pos x="27" y="9"/>
              </a:cxn>
              <a:cxn ang="0">
                <a:pos x="10" y="26"/>
              </a:cxn>
              <a:cxn ang="0">
                <a:pos x="27" y="43"/>
              </a:cxn>
              <a:cxn ang="0">
                <a:pos x="44" y="26"/>
              </a:cxn>
              <a:cxn ang="0">
                <a:pos x="27" y="9"/>
              </a:cxn>
            </a:cxnLst>
            <a:rect l="0" t="0" r="r" b="b"/>
            <a:pathLst>
              <a:path w="64" h="63">
                <a:moveTo>
                  <a:pt x="59" y="63"/>
                </a:moveTo>
                <a:cubicBezTo>
                  <a:pt x="57" y="63"/>
                  <a:pt x="56" y="62"/>
                  <a:pt x="55" y="61"/>
                </a:cubicBezTo>
                <a:cubicBezTo>
                  <a:pt x="42" y="48"/>
                  <a:pt x="42" y="48"/>
                  <a:pt x="42" y="48"/>
                </a:cubicBezTo>
                <a:cubicBezTo>
                  <a:pt x="38" y="51"/>
                  <a:pt x="33" y="53"/>
                  <a:pt x="27" y="53"/>
                </a:cubicBezTo>
                <a:cubicBezTo>
                  <a:pt x="12" y="53"/>
                  <a:pt x="0" y="41"/>
                  <a:pt x="0" y="26"/>
                </a:cubicBezTo>
                <a:cubicBezTo>
                  <a:pt x="0" y="12"/>
                  <a:pt x="12" y="0"/>
                  <a:pt x="27" y="0"/>
                </a:cubicBezTo>
                <a:cubicBezTo>
                  <a:pt x="42" y="0"/>
                  <a:pt x="54" y="12"/>
                  <a:pt x="54" y="26"/>
                </a:cubicBezTo>
                <a:cubicBezTo>
                  <a:pt x="54" y="32"/>
                  <a:pt x="52" y="37"/>
                  <a:pt x="49" y="41"/>
                </a:cubicBezTo>
                <a:cubicBezTo>
                  <a:pt x="62" y="54"/>
                  <a:pt x="62" y="54"/>
                  <a:pt x="62" y="54"/>
                </a:cubicBezTo>
                <a:cubicBezTo>
                  <a:pt x="63" y="55"/>
                  <a:pt x="64" y="57"/>
                  <a:pt x="64" y="58"/>
                </a:cubicBezTo>
                <a:cubicBezTo>
                  <a:pt x="64" y="61"/>
                  <a:pt x="61" y="63"/>
                  <a:pt x="59" y="63"/>
                </a:cubicBezTo>
                <a:close/>
                <a:moveTo>
                  <a:pt x="27" y="9"/>
                </a:moveTo>
                <a:cubicBezTo>
                  <a:pt x="18" y="9"/>
                  <a:pt x="10" y="17"/>
                  <a:pt x="10" y="26"/>
                </a:cubicBezTo>
                <a:cubicBezTo>
                  <a:pt x="10" y="36"/>
                  <a:pt x="18" y="43"/>
                  <a:pt x="27" y="43"/>
                </a:cubicBezTo>
                <a:cubicBezTo>
                  <a:pt x="37" y="43"/>
                  <a:pt x="44" y="36"/>
                  <a:pt x="44" y="26"/>
                </a:cubicBezTo>
                <a:cubicBezTo>
                  <a:pt x="44" y="17"/>
                  <a:pt x="37" y="9"/>
                  <a:pt x="27" y="9"/>
                </a:cubicBezTo>
                <a:close/>
              </a:path>
            </a:pathLst>
          </a:custGeom>
          <a:solidFill>
            <a:srgbClr val="FFFFFF"/>
          </a:solidFill>
          <a:ln w="9525">
            <a:noFill/>
            <a:round/>
          </a:ln>
        </p:spPr>
        <p:txBody>
          <a:bodyPr lIns="91262" tIns="45631" rIns="91262" bIns="45631"/>
          <a:lstStyle/>
          <a:p>
            <a:pPr defTabSz="91313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2395" kern="0" dirty="0">
              <a:solidFill>
                <a:srgbClr val="2AC2AC">
                  <a:lumMod val="50000"/>
                </a:srgb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7" name="Freeform 34"/>
          <p:cNvSpPr>
            <a:spLocks noEditPoints="1"/>
          </p:cNvSpPr>
          <p:nvPr/>
        </p:nvSpPr>
        <p:spPr bwMode="auto">
          <a:xfrm>
            <a:off x="4468896" y="3472234"/>
            <a:ext cx="482965" cy="485073"/>
          </a:xfrm>
          <a:custGeom>
            <a:avLst/>
            <a:gdLst/>
            <a:ahLst/>
            <a:cxnLst>
              <a:cxn ang="0">
                <a:pos x="27" y="55"/>
              </a:cxn>
              <a:cxn ang="0">
                <a:pos x="0" y="28"/>
              </a:cxn>
              <a:cxn ang="0">
                <a:pos x="27" y="0"/>
              </a:cxn>
              <a:cxn ang="0">
                <a:pos x="55" y="28"/>
              </a:cxn>
              <a:cxn ang="0">
                <a:pos x="27" y="55"/>
              </a:cxn>
              <a:cxn ang="0">
                <a:pos x="27" y="5"/>
              </a:cxn>
              <a:cxn ang="0">
                <a:pos x="4" y="28"/>
              </a:cxn>
              <a:cxn ang="0">
                <a:pos x="27" y="51"/>
              </a:cxn>
              <a:cxn ang="0">
                <a:pos x="50" y="28"/>
              </a:cxn>
              <a:cxn ang="0">
                <a:pos x="27" y="5"/>
              </a:cxn>
              <a:cxn ang="0">
                <a:pos x="27" y="46"/>
              </a:cxn>
              <a:cxn ang="0">
                <a:pos x="9" y="28"/>
              </a:cxn>
              <a:cxn ang="0">
                <a:pos x="27" y="9"/>
              </a:cxn>
              <a:cxn ang="0">
                <a:pos x="45" y="28"/>
              </a:cxn>
              <a:cxn ang="0">
                <a:pos x="27" y="46"/>
              </a:cxn>
              <a:cxn ang="0">
                <a:pos x="27" y="14"/>
              </a:cxn>
              <a:cxn ang="0">
                <a:pos x="13" y="28"/>
              </a:cxn>
              <a:cxn ang="0">
                <a:pos x="27" y="41"/>
              </a:cxn>
              <a:cxn ang="0">
                <a:pos x="41" y="28"/>
              </a:cxn>
              <a:cxn ang="0">
                <a:pos x="27" y="14"/>
              </a:cxn>
              <a:cxn ang="0">
                <a:pos x="27" y="37"/>
              </a:cxn>
              <a:cxn ang="0">
                <a:pos x="18" y="28"/>
              </a:cxn>
              <a:cxn ang="0">
                <a:pos x="27" y="19"/>
              </a:cxn>
              <a:cxn ang="0">
                <a:pos x="36" y="28"/>
              </a:cxn>
              <a:cxn ang="0">
                <a:pos x="27" y="37"/>
              </a:cxn>
            </a:cxnLst>
            <a:rect l="0" t="0" r="r" b="b"/>
            <a:pathLst>
              <a:path w="55" h="55">
                <a:moveTo>
                  <a:pt x="27" y="55"/>
                </a:moveTo>
                <a:cubicBezTo>
                  <a:pt x="12" y="55"/>
                  <a:pt x="0" y="43"/>
                  <a:pt x="0" y="28"/>
                </a:cubicBezTo>
                <a:cubicBezTo>
                  <a:pt x="0" y="13"/>
                  <a:pt x="12" y="0"/>
                  <a:pt x="27" y="0"/>
                </a:cubicBezTo>
                <a:cubicBezTo>
                  <a:pt x="42" y="0"/>
                  <a:pt x="55" y="13"/>
                  <a:pt x="55" y="28"/>
                </a:cubicBezTo>
                <a:cubicBezTo>
                  <a:pt x="55" y="43"/>
                  <a:pt x="42" y="55"/>
                  <a:pt x="27" y="55"/>
                </a:cubicBezTo>
                <a:close/>
                <a:moveTo>
                  <a:pt x="27" y="5"/>
                </a:moveTo>
                <a:cubicBezTo>
                  <a:pt x="15" y="5"/>
                  <a:pt x="4" y="15"/>
                  <a:pt x="4" y="28"/>
                </a:cubicBezTo>
                <a:cubicBezTo>
                  <a:pt x="4" y="40"/>
                  <a:pt x="15" y="51"/>
                  <a:pt x="27" y="51"/>
                </a:cubicBezTo>
                <a:cubicBezTo>
                  <a:pt x="40" y="51"/>
                  <a:pt x="50" y="40"/>
                  <a:pt x="50" y="28"/>
                </a:cubicBezTo>
                <a:cubicBezTo>
                  <a:pt x="50" y="15"/>
                  <a:pt x="40" y="5"/>
                  <a:pt x="27" y="5"/>
                </a:cubicBezTo>
                <a:close/>
                <a:moveTo>
                  <a:pt x="27" y="46"/>
                </a:moveTo>
                <a:cubicBezTo>
                  <a:pt x="17" y="46"/>
                  <a:pt x="9" y="38"/>
                  <a:pt x="9" y="28"/>
                </a:cubicBezTo>
                <a:cubicBezTo>
                  <a:pt x="9" y="18"/>
                  <a:pt x="17" y="9"/>
                  <a:pt x="27" y="9"/>
                </a:cubicBezTo>
                <a:cubicBezTo>
                  <a:pt x="37" y="9"/>
                  <a:pt x="45" y="18"/>
                  <a:pt x="45" y="28"/>
                </a:cubicBezTo>
                <a:cubicBezTo>
                  <a:pt x="45" y="38"/>
                  <a:pt x="37" y="46"/>
                  <a:pt x="27" y="46"/>
                </a:cubicBezTo>
                <a:close/>
                <a:moveTo>
                  <a:pt x="27" y="14"/>
                </a:moveTo>
                <a:cubicBezTo>
                  <a:pt x="20" y="14"/>
                  <a:pt x="13" y="20"/>
                  <a:pt x="13" y="28"/>
                </a:cubicBezTo>
                <a:cubicBezTo>
                  <a:pt x="13" y="35"/>
                  <a:pt x="20" y="41"/>
                  <a:pt x="27" y="41"/>
                </a:cubicBezTo>
                <a:cubicBezTo>
                  <a:pt x="35" y="41"/>
                  <a:pt x="41" y="35"/>
                  <a:pt x="41" y="28"/>
                </a:cubicBezTo>
                <a:cubicBezTo>
                  <a:pt x="41" y="20"/>
                  <a:pt x="35" y="14"/>
                  <a:pt x="27" y="14"/>
                </a:cubicBezTo>
                <a:close/>
                <a:moveTo>
                  <a:pt x="27" y="37"/>
                </a:moveTo>
                <a:cubicBezTo>
                  <a:pt x="22" y="37"/>
                  <a:pt x="18" y="33"/>
                  <a:pt x="18" y="28"/>
                </a:cubicBezTo>
                <a:cubicBezTo>
                  <a:pt x="18" y="23"/>
                  <a:pt x="22" y="19"/>
                  <a:pt x="27" y="19"/>
                </a:cubicBezTo>
                <a:cubicBezTo>
                  <a:pt x="32" y="19"/>
                  <a:pt x="36" y="23"/>
                  <a:pt x="36" y="28"/>
                </a:cubicBezTo>
                <a:cubicBezTo>
                  <a:pt x="36" y="33"/>
                  <a:pt x="32" y="37"/>
                  <a:pt x="27" y="37"/>
                </a:cubicBezTo>
                <a:close/>
              </a:path>
            </a:pathLst>
          </a:custGeom>
          <a:solidFill>
            <a:srgbClr val="FFFFFF"/>
          </a:solidFill>
          <a:ln w="9525">
            <a:noFill/>
            <a:round/>
          </a:ln>
        </p:spPr>
        <p:txBody>
          <a:bodyPr lIns="91262" tIns="45631" rIns="91262" bIns="45631"/>
          <a:lstStyle/>
          <a:p>
            <a:pPr defTabSz="91313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2395" kern="0" dirty="0">
              <a:solidFill>
                <a:srgbClr val="262626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8" name="TextBox 13"/>
          <p:cNvSpPr txBox="1">
            <a:spLocks noChangeArrowheads="1"/>
          </p:cNvSpPr>
          <p:nvPr/>
        </p:nvSpPr>
        <p:spPr bwMode="auto">
          <a:xfrm>
            <a:off x="8075309" y="1589735"/>
            <a:ext cx="759245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9112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9112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9112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9112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9112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9112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9112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9112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9112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zh-CN" altLang="en-US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关键词</a:t>
            </a:r>
            <a:endParaRPr lang="en-US" b="1" dirty="0">
              <a:solidFill>
                <a:schemeClr val="tx1">
                  <a:lumMod val="95000"/>
                  <a:lumOff val="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9" name="TextBox 13"/>
          <p:cNvSpPr txBox="1">
            <a:spLocks noChangeArrowheads="1"/>
          </p:cNvSpPr>
          <p:nvPr/>
        </p:nvSpPr>
        <p:spPr bwMode="auto">
          <a:xfrm>
            <a:off x="8075309" y="1957963"/>
            <a:ext cx="2054179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9112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9112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9112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9112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9112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9112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9112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9112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9112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zh-CN" altLang="en-US" sz="11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单击此处可编辑内容，根据您的需要自由拉伸文本框大小</a:t>
            </a:r>
            <a:endParaRPr lang="en-US" altLang="zh-CN" sz="1100" dirty="0">
              <a:solidFill>
                <a:schemeClr val="tx1">
                  <a:lumMod val="95000"/>
                  <a:lumOff val="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0" name="TextBox 13"/>
          <p:cNvSpPr txBox="1">
            <a:spLocks noChangeArrowheads="1"/>
          </p:cNvSpPr>
          <p:nvPr/>
        </p:nvSpPr>
        <p:spPr bwMode="auto">
          <a:xfrm>
            <a:off x="8075309" y="4698876"/>
            <a:ext cx="759245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9112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9112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9112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9112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9112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9112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9112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9112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9112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zh-CN" altLang="en-US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关键词</a:t>
            </a:r>
            <a:endParaRPr lang="en-US" b="1" dirty="0">
              <a:solidFill>
                <a:schemeClr val="tx1">
                  <a:lumMod val="95000"/>
                  <a:lumOff val="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1" name="TextBox 13"/>
          <p:cNvSpPr txBox="1">
            <a:spLocks noChangeArrowheads="1"/>
          </p:cNvSpPr>
          <p:nvPr/>
        </p:nvSpPr>
        <p:spPr bwMode="auto">
          <a:xfrm>
            <a:off x="8075309" y="5067104"/>
            <a:ext cx="2054179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9112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9112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9112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9112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9112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9112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9112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9112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9112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zh-CN" altLang="en-US" sz="11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单击此处可编辑内容，根据您的需要自由拉伸文本框大小</a:t>
            </a:r>
            <a:endParaRPr lang="en-US" altLang="zh-CN" sz="1100" dirty="0">
              <a:solidFill>
                <a:schemeClr val="tx1">
                  <a:lumMod val="95000"/>
                  <a:lumOff val="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2" name="TextBox 13"/>
          <p:cNvSpPr txBox="1">
            <a:spLocks noChangeArrowheads="1"/>
          </p:cNvSpPr>
          <p:nvPr/>
        </p:nvSpPr>
        <p:spPr bwMode="auto">
          <a:xfrm>
            <a:off x="1767792" y="1589735"/>
            <a:ext cx="759245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9112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9112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9112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9112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9112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9112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9112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9112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9112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zh-CN" altLang="en-US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关键词</a:t>
            </a:r>
            <a:endParaRPr lang="en-US" b="1" dirty="0">
              <a:solidFill>
                <a:schemeClr val="tx1">
                  <a:lumMod val="95000"/>
                  <a:lumOff val="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3" name="TextBox 13"/>
          <p:cNvSpPr txBox="1">
            <a:spLocks noChangeArrowheads="1"/>
          </p:cNvSpPr>
          <p:nvPr/>
        </p:nvSpPr>
        <p:spPr bwMode="auto">
          <a:xfrm>
            <a:off x="1767792" y="1957963"/>
            <a:ext cx="2054179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9112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9112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9112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9112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9112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9112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9112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9112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9112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zh-CN" altLang="en-US" sz="11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单击此处可编辑内容，根据您的需要自由拉伸文本框大小</a:t>
            </a:r>
            <a:endParaRPr lang="en-US" altLang="zh-CN" sz="1100" dirty="0">
              <a:solidFill>
                <a:schemeClr val="tx1">
                  <a:lumMod val="95000"/>
                  <a:lumOff val="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4" name="TextBox 13"/>
          <p:cNvSpPr txBox="1">
            <a:spLocks noChangeArrowheads="1"/>
          </p:cNvSpPr>
          <p:nvPr/>
        </p:nvSpPr>
        <p:spPr bwMode="auto">
          <a:xfrm>
            <a:off x="1767792" y="4698876"/>
            <a:ext cx="759245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9112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9112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9112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9112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9112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9112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9112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9112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9112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zh-CN" altLang="en-US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关键词</a:t>
            </a:r>
            <a:endParaRPr lang="en-US" b="1" dirty="0">
              <a:solidFill>
                <a:schemeClr val="tx1">
                  <a:lumMod val="95000"/>
                  <a:lumOff val="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5" name="TextBox 13"/>
          <p:cNvSpPr txBox="1">
            <a:spLocks noChangeArrowheads="1"/>
          </p:cNvSpPr>
          <p:nvPr/>
        </p:nvSpPr>
        <p:spPr bwMode="auto">
          <a:xfrm>
            <a:off x="1767792" y="5067104"/>
            <a:ext cx="2054179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9112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9112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9112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9112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9112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9112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9112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9112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9112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zh-CN" altLang="en-US" sz="11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单击此处可编辑内容，根据您的需要自由拉伸文本框大小</a:t>
            </a:r>
            <a:endParaRPr lang="en-US" altLang="zh-CN" sz="1100" dirty="0">
              <a:solidFill>
                <a:schemeClr val="tx1">
                  <a:lumMod val="95000"/>
                  <a:lumOff val="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6"/>
          <p:cNvGrpSpPr/>
          <p:nvPr/>
        </p:nvGrpSpPr>
        <p:grpSpPr bwMode="auto">
          <a:xfrm>
            <a:off x="288825" y="272851"/>
            <a:ext cx="704597" cy="464734"/>
            <a:chOff x="0" y="0"/>
            <a:chExt cx="2239" cy="1479"/>
          </a:xfrm>
        </p:grpSpPr>
        <p:sp>
          <p:nvSpPr>
            <p:cNvPr id="3" name="AutoShape 17"/>
            <p:cNvSpPr/>
            <p:nvPr/>
          </p:nvSpPr>
          <p:spPr bwMode="auto">
            <a:xfrm>
              <a:off x="708" y="34"/>
              <a:ext cx="1481" cy="1270"/>
            </a:xfrm>
            <a:custGeom>
              <a:avLst/>
              <a:gdLst/>
              <a:ahLst/>
              <a:cxnLst/>
              <a:rect l="0" t="0" r="r" b="b"/>
              <a:pathLst>
                <a:path w="21600" h="21600">
                  <a:moveTo>
                    <a:pt x="577" y="11364"/>
                  </a:moveTo>
                  <a:lnTo>
                    <a:pt x="0" y="21600"/>
                  </a:lnTo>
                  <a:lnTo>
                    <a:pt x="21600" y="0"/>
                  </a:lnTo>
                  <a:lnTo>
                    <a:pt x="577" y="11364"/>
                  </a:lnTo>
                  <a:close/>
                  <a:moveTo>
                    <a:pt x="577" y="11364"/>
                  </a:moveTo>
                </a:path>
              </a:pathLst>
            </a:custGeom>
            <a:solidFill>
              <a:schemeClr val="accent6">
                <a:lumMod val="50000"/>
              </a:schemeClr>
            </a:solidFill>
            <a:ln w="25400" cap="flat">
              <a:solidFill>
                <a:schemeClr val="tx1">
                  <a:alpha val="0"/>
                </a:schemeClr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Gill Sans" charset="0"/>
                <a:ea typeface="Heiti SC Light" charset="0"/>
                <a:sym typeface="Gill Sans" charset="0"/>
              </a:endParaRPr>
            </a:p>
          </p:txBody>
        </p:sp>
        <p:sp>
          <p:nvSpPr>
            <p:cNvPr id="4" name="AutoShape 18"/>
            <p:cNvSpPr/>
            <p:nvPr/>
          </p:nvSpPr>
          <p:spPr bwMode="auto">
            <a:xfrm>
              <a:off x="671" y="54"/>
              <a:ext cx="1518" cy="1297"/>
            </a:xfrm>
            <a:custGeom>
              <a:avLst/>
              <a:gdLst/>
              <a:ahLst/>
              <a:cxnLst/>
              <a:rect l="0" t="0" r="r" b="b"/>
              <a:pathLst>
                <a:path w="21600" h="21600">
                  <a:moveTo>
                    <a:pt x="338" y="10512"/>
                  </a:moveTo>
                  <a:lnTo>
                    <a:pt x="0" y="21600"/>
                  </a:lnTo>
                  <a:lnTo>
                    <a:pt x="2612" y="12113"/>
                  </a:lnTo>
                  <a:lnTo>
                    <a:pt x="21600" y="0"/>
                  </a:lnTo>
                  <a:lnTo>
                    <a:pt x="14474" y="1859"/>
                  </a:lnTo>
                  <a:lnTo>
                    <a:pt x="338" y="10512"/>
                  </a:lnTo>
                  <a:close/>
                  <a:moveTo>
                    <a:pt x="338" y="10512"/>
                  </a:moveTo>
                </a:path>
              </a:pathLst>
            </a:custGeom>
            <a:solidFill>
              <a:srgbClr val="92D050"/>
            </a:solidFill>
            <a:ln w="25400" cap="flat">
              <a:solidFill>
                <a:schemeClr val="tx1">
                  <a:alpha val="0"/>
                </a:schemeClr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Gill Sans" charset="0"/>
                <a:ea typeface="Heiti SC Light" charset="0"/>
                <a:sym typeface="Gill Sans" charset="0"/>
              </a:endParaRPr>
            </a:p>
          </p:txBody>
        </p:sp>
        <p:sp>
          <p:nvSpPr>
            <p:cNvPr id="5" name="AutoShape 19"/>
            <p:cNvSpPr/>
            <p:nvPr/>
          </p:nvSpPr>
          <p:spPr bwMode="auto">
            <a:xfrm>
              <a:off x="0" y="0"/>
              <a:ext cx="2239" cy="700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w 21600"/>
                <a:gd name="T9" fmla="*/ 0 h 2160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1600" h="21600">
                  <a:moveTo>
                    <a:pt x="0" y="12991"/>
                  </a:moveTo>
                  <a:lnTo>
                    <a:pt x="6723" y="21600"/>
                  </a:lnTo>
                  <a:lnTo>
                    <a:pt x="21600" y="0"/>
                  </a:lnTo>
                  <a:lnTo>
                    <a:pt x="0" y="12991"/>
                  </a:lnTo>
                  <a:close/>
                  <a:moveTo>
                    <a:pt x="0" y="12991"/>
                  </a:moveTo>
                </a:path>
              </a:pathLst>
            </a:custGeom>
            <a:solidFill>
              <a:srgbClr val="00B050"/>
            </a:solidFill>
            <a:ln w="25400" cap="flat">
              <a:solidFill>
                <a:schemeClr val="tx1">
                  <a:alpha val="0"/>
                </a:schemeClr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zh-CN" altLang="en-US"/>
            </a:p>
          </p:txBody>
        </p:sp>
        <p:sp>
          <p:nvSpPr>
            <p:cNvPr id="6" name="AutoShape 20"/>
            <p:cNvSpPr/>
            <p:nvPr/>
          </p:nvSpPr>
          <p:spPr bwMode="auto">
            <a:xfrm>
              <a:off x="876" y="11"/>
              <a:ext cx="1335" cy="1468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w 21600"/>
                <a:gd name="T9" fmla="*/ 0 h 2160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1600" h="21600">
                  <a:moveTo>
                    <a:pt x="0" y="10747"/>
                  </a:moveTo>
                  <a:lnTo>
                    <a:pt x="21600" y="0"/>
                  </a:lnTo>
                  <a:lnTo>
                    <a:pt x="7562" y="21600"/>
                  </a:lnTo>
                  <a:lnTo>
                    <a:pt x="0" y="10747"/>
                  </a:lnTo>
                  <a:close/>
                  <a:moveTo>
                    <a:pt x="0" y="10747"/>
                  </a:moveTo>
                </a:path>
              </a:pathLst>
            </a:custGeom>
            <a:solidFill>
              <a:srgbClr val="00B050"/>
            </a:solidFill>
            <a:ln w="25400" cap="flat">
              <a:solidFill>
                <a:schemeClr val="tx1">
                  <a:alpha val="0"/>
                </a:schemeClr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zh-CN" altLang="en-US"/>
            </a:p>
          </p:txBody>
        </p:sp>
      </p:grpSp>
      <p:sp>
        <p:nvSpPr>
          <p:cNvPr id="7" name="文本框 2"/>
          <p:cNvSpPr txBox="1"/>
          <p:nvPr/>
        </p:nvSpPr>
        <p:spPr>
          <a:xfrm>
            <a:off x="1057934" y="292751"/>
            <a:ext cx="2452910" cy="40011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dist"/>
            <a:r>
              <a:rPr lang="zh-CN" altLang="en-US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点击此处添加目录</a:t>
            </a:r>
          </a:p>
        </p:txBody>
      </p:sp>
      <p:grpSp>
        <p:nvGrpSpPr>
          <p:cNvPr id="14" name="Group 4"/>
          <p:cNvGrpSpPr/>
          <p:nvPr/>
        </p:nvGrpSpPr>
        <p:grpSpPr bwMode="auto">
          <a:xfrm>
            <a:off x="1931519" y="1831172"/>
            <a:ext cx="1443703" cy="754421"/>
            <a:chOff x="0" y="0"/>
            <a:chExt cx="1513646" cy="792087"/>
          </a:xfrm>
        </p:grpSpPr>
        <p:sp>
          <p:nvSpPr>
            <p:cNvPr id="15" name="任意多边形 6"/>
            <p:cNvSpPr>
              <a:spLocks noChangeArrowheads="1"/>
            </p:cNvSpPr>
            <p:nvPr/>
          </p:nvSpPr>
          <p:spPr bwMode="auto">
            <a:xfrm rot="10800000">
              <a:off x="0" y="0"/>
              <a:ext cx="1513646" cy="792087"/>
            </a:xfrm>
            <a:custGeom>
              <a:avLst/>
              <a:gdLst>
                <a:gd name="T0" fmla="*/ 766675 w 1513646"/>
                <a:gd name="T1" fmla="*/ 0 h 792087"/>
                <a:gd name="T2" fmla="*/ 1042366 w 1513646"/>
                <a:gd name="T3" fmla="*/ 216023 h 792087"/>
                <a:gd name="T4" fmla="*/ 1513646 w 1513646"/>
                <a:gd name="T5" fmla="*/ 216023 h 792087"/>
                <a:gd name="T6" fmla="*/ 1513646 w 1513646"/>
                <a:gd name="T7" fmla="*/ 792087 h 792087"/>
                <a:gd name="T8" fmla="*/ 0 w 1513646"/>
                <a:gd name="T9" fmla="*/ 792087 h 792087"/>
                <a:gd name="T10" fmla="*/ 0 w 1513646"/>
                <a:gd name="T11" fmla="*/ 216023 h 792087"/>
                <a:gd name="T12" fmla="*/ 490983 w 1513646"/>
                <a:gd name="T13" fmla="*/ 216023 h 79208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513646"/>
                <a:gd name="T22" fmla="*/ 0 h 792087"/>
                <a:gd name="T23" fmla="*/ 1513646 w 1513646"/>
                <a:gd name="T24" fmla="*/ 792087 h 792087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513646" h="792087">
                  <a:moveTo>
                    <a:pt x="766675" y="0"/>
                  </a:moveTo>
                  <a:lnTo>
                    <a:pt x="1042366" y="216023"/>
                  </a:lnTo>
                  <a:lnTo>
                    <a:pt x="1513646" y="216023"/>
                  </a:lnTo>
                  <a:lnTo>
                    <a:pt x="1513646" y="792087"/>
                  </a:lnTo>
                  <a:lnTo>
                    <a:pt x="0" y="792087"/>
                  </a:lnTo>
                  <a:lnTo>
                    <a:pt x="0" y="216023"/>
                  </a:lnTo>
                  <a:lnTo>
                    <a:pt x="490983" y="216023"/>
                  </a:ln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42719B"/>
                  </a:solidFill>
                  <a:bevel/>
                </a14:hiddenLine>
              </a:ext>
            </a:extLst>
          </p:spPr>
          <p:txBody>
            <a:bodyPr anchor="ctr"/>
            <a:lstStyle/>
            <a:p>
              <a:pPr algn="ctr"/>
              <a:endParaRPr lang="zh-CN" altLang="zh-CN">
                <a:solidFill>
                  <a:srgbClr val="FFFFFF"/>
                </a:solidFill>
                <a:latin typeface="黑体" panose="02010609060101010101" pitchFamily="49" charset="-122"/>
                <a:ea typeface="黑体" panose="02010609060101010101" pitchFamily="49" charset="-122"/>
                <a:sym typeface="黑体" panose="02010609060101010101" pitchFamily="49" charset="-122"/>
              </a:endParaRPr>
            </a:p>
          </p:txBody>
        </p:sp>
        <p:sp>
          <p:nvSpPr>
            <p:cNvPr id="16" name="文本框 7"/>
            <p:cNvSpPr>
              <a:spLocks noChangeArrowheads="1"/>
            </p:cNvSpPr>
            <p:nvPr/>
          </p:nvSpPr>
          <p:spPr bwMode="auto">
            <a:xfrm>
              <a:off x="176731" y="75750"/>
              <a:ext cx="1173993" cy="4604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/>
            <a:p>
              <a:r>
                <a:rPr lang="zh-CN" altLang="en-US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关键词</a:t>
              </a:r>
              <a:endParaRPr lang="zh-CN" altLang="en-US" dirty="0"/>
            </a:p>
          </p:txBody>
        </p:sp>
      </p:grpSp>
      <p:pic>
        <p:nvPicPr>
          <p:cNvPr id="17" name="图片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4839" y="2811315"/>
            <a:ext cx="1277063" cy="12755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8" name="Group 13"/>
          <p:cNvGrpSpPr/>
          <p:nvPr/>
        </p:nvGrpSpPr>
        <p:grpSpPr bwMode="auto">
          <a:xfrm>
            <a:off x="4185694" y="1831172"/>
            <a:ext cx="1445217" cy="754421"/>
            <a:chOff x="0" y="0"/>
            <a:chExt cx="1513646" cy="792087"/>
          </a:xfrm>
          <a:solidFill>
            <a:srgbClr val="00B050"/>
          </a:solidFill>
        </p:grpSpPr>
        <p:sp>
          <p:nvSpPr>
            <p:cNvPr id="19" name="任意多边形 18"/>
            <p:cNvSpPr>
              <a:spLocks noChangeArrowheads="1"/>
            </p:cNvSpPr>
            <p:nvPr/>
          </p:nvSpPr>
          <p:spPr bwMode="auto">
            <a:xfrm rot="10800000">
              <a:off x="0" y="0"/>
              <a:ext cx="1513646" cy="792087"/>
            </a:xfrm>
            <a:custGeom>
              <a:avLst/>
              <a:gdLst>
                <a:gd name="T0" fmla="*/ 766675 w 1513646"/>
                <a:gd name="T1" fmla="*/ 0 h 792087"/>
                <a:gd name="T2" fmla="*/ 1042366 w 1513646"/>
                <a:gd name="T3" fmla="*/ 216023 h 792087"/>
                <a:gd name="T4" fmla="*/ 1513646 w 1513646"/>
                <a:gd name="T5" fmla="*/ 216023 h 792087"/>
                <a:gd name="T6" fmla="*/ 1513646 w 1513646"/>
                <a:gd name="T7" fmla="*/ 792087 h 792087"/>
                <a:gd name="T8" fmla="*/ 0 w 1513646"/>
                <a:gd name="T9" fmla="*/ 792087 h 792087"/>
                <a:gd name="T10" fmla="*/ 0 w 1513646"/>
                <a:gd name="T11" fmla="*/ 216023 h 792087"/>
                <a:gd name="T12" fmla="*/ 490983 w 1513646"/>
                <a:gd name="T13" fmla="*/ 216023 h 79208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513646"/>
                <a:gd name="T22" fmla="*/ 0 h 792087"/>
                <a:gd name="T23" fmla="*/ 1513646 w 1513646"/>
                <a:gd name="T24" fmla="*/ 792087 h 792087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513646" h="792087">
                  <a:moveTo>
                    <a:pt x="766675" y="0"/>
                  </a:moveTo>
                  <a:lnTo>
                    <a:pt x="1042366" y="216023"/>
                  </a:lnTo>
                  <a:lnTo>
                    <a:pt x="1513646" y="216023"/>
                  </a:lnTo>
                  <a:lnTo>
                    <a:pt x="1513646" y="792087"/>
                  </a:lnTo>
                  <a:lnTo>
                    <a:pt x="0" y="792087"/>
                  </a:lnTo>
                  <a:lnTo>
                    <a:pt x="0" y="216023"/>
                  </a:lnTo>
                  <a:lnTo>
                    <a:pt x="490983" y="21602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42719B"/>
                  </a:solidFill>
                  <a:bevel/>
                </a14:hiddenLine>
              </a:ext>
            </a:extLst>
          </p:spPr>
          <p:txBody>
            <a:bodyPr anchor="ctr"/>
            <a:lstStyle/>
            <a:p>
              <a:pPr algn="ctr"/>
              <a:endParaRPr lang="zh-CN" altLang="zh-CN">
                <a:solidFill>
                  <a:srgbClr val="FFFFFF"/>
                </a:solidFill>
                <a:latin typeface="黑体" panose="02010609060101010101" pitchFamily="49" charset="-122"/>
                <a:ea typeface="黑体" panose="02010609060101010101" pitchFamily="49" charset="-122"/>
                <a:sym typeface="黑体" panose="02010609060101010101" pitchFamily="49" charset="-122"/>
              </a:endParaRPr>
            </a:p>
          </p:txBody>
        </p:sp>
        <p:sp>
          <p:nvSpPr>
            <p:cNvPr id="20" name="文本框 19"/>
            <p:cNvSpPr>
              <a:spLocks noChangeArrowheads="1"/>
            </p:cNvSpPr>
            <p:nvPr/>
          </p:nvSpPr>
          <p:spPr bwMode="auto">
            <a:xfrm>
              <a:off x="215837" y="75750"/>
              <a:ext cx="1080384" cy="460441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/>
            <a:p>
              <a:r>
                <a:rPr lang="zh-CN" altLang="en-US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关键词</a:t>
              </a:r>
              <a:endParaRPr lang="zh-CN" altLang="en-US" dirty="0"/>
            </a:p>
          </p:txBody>
        </p:sp>
      </p:grpSp>
      <p:pic>
        <p:nvPicPr>
          <p:cNvPr id="21" name="图片 2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73558" y="2808284"/>
            <a:ext cx="1267974" cy="12785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2" name="Group 22"/>
          <p:cNvGrpSpPr/>
          <p:nvPr/>
        </p:nvGrpSpPr>
        <p:grpSpPr bwMode="auto">
          <a:xfrm>
            <a:off x="6439869" y="1822082"/>
            <a:ext cx="1445217" cy="755936"/>
            <a:chOff x="0" y="0"/>
            <a:chExt cx="1513646" cy="792087"/>
          </a:xfrm>
          <a:solidFill>
            <a:srgbClr val="EF5077"/>
          </a:solidFill>
        </p:grpSpPr>
        <p:sp>
          <p:nvSpPr>
            <p:cNvPr id="23" name="任意多边形 27"/>
            <p:cNvSpPr>
              <a:spLocks noChangeArrowheads="1"/>
            </p:cNvSpPr>
            <p:nvPr/>
          </p:nvSpPr>
          <p:spPr bwMode="auto">
            <a:xfrm rot="10800000">
              <a:off x="0" y="0"/>
              <a:ext cx="1513646" cy="792087"/>
            </a:xfrm>
            <a:custGeom>
              <a:avLst/>
              <a:gdLst>
                <a:gd name="T0" fmla="*/ 766675 w 1513646"/>
                <a:gd name="T1" fmla="*/ 0 h 792087"/>
                <a:gd name="T2" fmla="*/ 1042366 w 1513646"/>
                <a:gd name="T3" fmla="*/ 216023 h 792087"/>
                <a:gd name="T4" fmla="*/ 1513646 w 1513646"/>
                <a:gd name="T5" fmla="*/ 216023 h 792087"/>
                <a:gd name="T6" fmla="*/ 1513646 w 1513646"/>
                <a:gd name="T7" fmla="*/ 792087 h 792087"/>
                <a:gd name="T8" fmla="*/ 0 w 1513646"/>
                <a:gd name="T9" fmla="*/ 792087 h 792087"/>
                <a:gd name="T10" fmla="*/ 0 w 1513646"/>
                <a:gd name="T11" fmla="*/ 216023 h 792087"/>
                <a:gd name="T12" fmla="*/ 490983 w 1513646"/>
                <a:gd name="T13" fmla="*/ 216023 h 79208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513646"/>
                <a:gd name="T22" fmla="*/ 0 h 792087"/>
                <a:gd name="T23" fmla="*/ 1513646 w 1513646"/>
                <a:gd name="T24" fmla="*/ 792087 h 792087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513646" h="792087">
                  <a:moveTo>
                    <a:pt x="766675" y="0"/>
                  </a:moveTo>
                  <a:lnTo>
                    <a:pt x="1042366" y="216023"/>
                  </a:lnTo>
                  <a:lnTo>
                    <a:pt x="1513646" y="216023"/>
                  </a:lnTo>
                  <a:lnTo>
                    <a:pt x="1513646" y="792087"/>
                  </a:lnTo>
                  <a:lnTo>
                    <a:pt x="0" y="792087"/>
                  </a:lnTo>
                  <a:lnTo>
                    <a:pt x="0" y="216023"/>
                  </a:lnTo>
                  <a:lnTo>
                    <a:pt x="490983" y="21602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42719B"/>
                  </a:solidFill>
                  <a:bevel/>
                </a14:hiddenLine>
              </a:ext>
            </a:extLst>
          </p:spPr>
          <p:txBody>
            <a:bodyPr anchor="ctr"/>
            <a:lstStyle/>
            <a:p>
              <a:pPr algn="ctr"/>
              <a:endParaRPr lang="zh-CN" altLang="zh-CN">
                <a:solidFill>
                  <a:srgbClr val="FFFFFF"/>
                </a:solidFill>
                <a:latin typeface="黑体" panose="02010609060101010101" pitchFamily="49" charset="-122"/>
                <a:ea typeface="黑体" panose="02010609060101010101" pitchFamily="49" charset="-122"/>
                <a:sym typeface="黑体" panose="02010609060101010101" pitchFamily="49" charset="-122"/>
              </a:endParaRPr>
            </a:p>
          </p:txBody>
        </p:sp>
        <p:sp>
          <p:nvSpPr>
            <p:cNvPr id="24" name="文本框 28"/>
            <p:cNvSpPr>
              <a:spLocks noChangeArrowheads="1"/>
            </p:cNvSpPr>
            <p:nvPr/>
          </p:nvSpPr>
          <p:spPr bwMode="auto">
            <a:xfrm>
              <a:off x="176285" y="76211"/>
              <a:ext cx="1173995" cy="45951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/>
            <a:p>
              <a:r>
                <a:rPr lang="zh-CN" altLang="en-US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关键词</a:t>
              </a:r>
              <a:endParaRPr lang="zh-CN" altLang="en-US" dirty="0"/>
            </a:p>
          </p:txBody>
        </p:sp>
      </p:grpSp>
      <p:pic>
        <p:nvPicPr>
          <p:cNvPr id="25" name="图片 2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24703" y="2793136"/>
            <a:ext cx="1219497" cy="12922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6" name="Group 31"/>
          <p:cNvGrpSpPr/>
          <p:nvPr/>
        </p:nvGrpSpPr>
        <p:grpSpPr bwMode="auto">
          <a:xfrm>
            <a:off x="8694045" y="1817538"/>
            <a:ext cx="1445217" cy="755936"/>
            <a:chOff x="0" y="0"/>
            <a:chExt cx="1513646" cy="792087"/>
          </a:xfrm>
          <a:solidFill>
            <a:srgbClr val="00B0F0"/>
          </a:solidFill>
        </p:grpSpPr>
        <p:sp>
          <p:nvSpPr>
            <p:cNvPr id="27" name="任意多边形 36"/>
            <p:cNvSpPr>
              <a:spLocks noChangeArrowheads="1"/>
            </p:cNvSpPr>
            <p:nvPr/>
          </p:nvSpPr>
          <p:spPr bwMode="auto">
            <a:xfrm rot="10800000">
              <a:off x="0" y="0"/>
              <a:ext cx="1513646" cy="792087"/>
            </a:xfrm>
            <a:custGeom>
              <a:avLst/>
              <a:gdLst>
                <a:gd name="T0" fmla="*/ 766675 w 1513646"/>
                <a:gd name="T1" fmla="*/ 0 h 792087"/>
                <a:gd name="T2" fmla="*/ 1042366 w 1513646"/>
                <a:gd name="T3" fmla="*/ 216023 h 792087"/>
                <a:gd name="T4" fmla="*/ 1513646 w 1513646"/>
                <a:gd name="T5" fmla="*/ 216023 h 792087"/>
                <a:gd name="T6" fmla="*/ 1513646 w 1513646"/>
                <a:gd name="T7" fmla="*/ 792087 h 792087"/>
                <a:gd name="T8" fmla="*/ 0 w 1513646"/>
                <a:gd name="T9" fmla="*/ 792087 h 792087"/>
                <a:gd name="T10" fmla="*/ 0 w 1513646"/>
                <a:gd name="T11" fmla="*/ 216023 h 792087"/>
                <a:gd name="T12" fmla="*/ 490983 w 1513646"/>
                <a:gd name="T13" fmla="*/ 216023 h 79208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513646"/>
                <a:gd name="T22" fmla="*/ 0 h 792087"/>
                <a:gd name="T23" fmla="*/ 1513646 w 1513646"/>
                <a:gd name="T24" fmla="*/ 792087 h 792087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513646" h="792087">
                  <a:moveTo>
                    <a:pt x="766675" y="0"/>
                  </a:moveTo>
                  <a:lnTo>
                    <a:pt x="1042366" y="216023"/>
                  </a:lnTo>
                  <a:lnTo>
                    <a:pt x="1513646" y="216023"/>
                  </a:lnTo>
                  <a:lnTo>
                    <a:pt x="1513646" y="792087"/>
                  </a:lnTo>
                  <a:lnTo>
                    <a:pt x="0" y="792087"/>
                  </a:lnTo>
                  <a:lnTo>
                    <a:pt x="0" y="216023"/>
                  </a:lnTo>
                  <a:lnTo>
                    <a:pt x="490983" y="21602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42719B"/>
                  </a:solidFill>
                  <a:bevel/>
                </a14:hiddenLine>
              </a:ext>
            </a:extLst>
          </p:spPr>
          <p:txBody>
            <a:bodyPr anchor="ctr"/>
            <a:lstStyle/>
            <a:p>
              <a:pPr algn="ctr"/>
              <a:endParaRPr lang="zh-CN" altLang="zh-CN">
                <a:solidFill>
                  <a:srgbClr val="FFFFFF"/>
                </a:solidFill>
                <a:latin typeface="黑体" panose="02010609060101010101" pitchFamily="49" charset="-122"/>
                <a:ea typeface="黑体" panose="02010609060101010101" pitchFamily="49" charset="-122"/>
                <a:sym typeface="黑体" panose="02010609060101010101" pitchFamily="49" charset="-122"/>
              </a:endParaRPr>
            </a:p>
          </p:txBody>
        </p:sp>
        <p:sp>
          <p:nvSpPr>
            <p:cNvPr id="28" name="文本框 37"/>
            <p:cNvSpPr>
              <a:spLocks noChangeArrowheads="1"/>
            </p:cNvSpPr>
            <p:nvPr/>
          </p:nvSpPr>
          <p:spPr bwMode="auto">
            <a:xfrm>
              <a:off x="150786" y="80973"/>
              <a:ext cx="1173993" cy="45951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/>
            <a:p>
              <a:r>
                <a:rPr lang="zh-CN" altLang="en-US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关键词</a:t>
              </a:r>
              <a:endParaRPr lang="zh-CN" altLang="en-US" dirty="0"/>
            </a:p>
          </p:txBody>
        </p:sp>
      </p:grpSp>
      <p:pic>
        <p:nvPicPr>
          <p:cNvPr id="29" name="图片 38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57670" y="2797680"/>
            <a:ext cx="1281608" cy="12831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" name="矩形 29"/>
          <p:cNvSpPr/>
          <p:nvPr/>
        </p:nvSpPr>
        <p:spPr>
          <a:xfrm>
            <a:off x="1931741" y="4729798"/>
            <a:ext cx="1538162" cy="1509715"/>
          </a:xfrm>
          <a:prstGeom prst="rect">
            <a:avLst/>
          </a:prstGeom>
          <a:solidFill>
            <a:srgbClr val="FCCB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350">
              <a:solidFill>
                <a:prstClr val="white"/>
              </a:solidFill>
            </a:endParaRPr>
          </a:p>
        </p:txBody>
      </p:sp>
      <p:sp>
        <p:nvSpPr>
          <p:cNvPr id="31" name="文本框 17"/>
          <p:cNvSpPr txBox="1">
            <a:spLocks noChangeArrowheads="1"/>
          </p:cNvSpPr>
          <p:nvPr/>
        </p:nvSpPr>
        <p:spPr bwMode="auto">
          <a:xfrm>
            <a:off x="2001486" y="4846669"/>
            <a:ext cx="561731" cy="4392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b="1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01</a:t>
            </a:r>
            <a:endParaRPr lang="zh-CN" altLang="en-US" b="1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2" name="文本框 18"/>
          <p:cNvSpPr txBox="1">
            <a:spLocks noChangeArrowheads="1"/>
          </p:cNvSpPr>
          <p:nvPr/>
        </p:nvSpPr>
        <p:spPr bwMode="auto">
          <a:xfrm>
            <a:off x="2439609" y="4866317"/>
            <a:ext cx="1048061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160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</a:p>
        </p:txBody>
      </p:sp>
      <p:cxnSp>
        <p:nvCxnSpPr>
          <p:cNvPr id="33" name="直接连接符 32"/>
          <p:cNvCxnSpPr/>
          <p:nvPr/>
        </p:nvCxnSpPr>
        <p:spPr>
          <a:xfrm>
            <a:off x="2084426" y="5282105"/>
            <a:ext cx="1176241" cy="0"/>
          </a:xfrm>
          <a:prstGeom prst="line">
            <a:avLst/>
          </a:prstGeom>
          <a:ln w="31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矩形 33"/>
          <p:cNvSpPr/>
          <p:nvPr/>
        </p:nvSpPr>
        <p:spPr>
          <a:xfrm>
            <a:off x="4278568" y="4729797"/>
            <a:ext cx="1538162" cy="1509714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350">
              <a:solidFill>
                <a:prstClr val="white"/>
              </a:solidFill>
            </a:endParaRPr>
          </a:p>
        </p:txBody>
      </p:sp>
      <p:sp>
        <p:nvSpPr>
          <p:cNvPr id="35" name="文本框 34"/>
          <p:cNvSpPr txBox="1">
            <a:spLocks noChangeArrowheads="1"/>
          </p:cNvSpPr>
          <p:nvPr/>
        </p:nvSpPr>
        <p:spPr bwMode="auto">
          <a:xfrm>
            <a:off x="4348314" y="4846667"/>
            <a:ext cx="740805" cy="4392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b="1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02</a:t>
            </a:r>
            <a:endParaRPr lang="zh-CN" altLang="en-US" b="1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6" name="文本框 35"/>
          <p:cNvSpPr txBox="1">
            <a:spLocks noChangeArrowheads="1"/>
          </p:cNvSpPr>
          <p:nvPr/>
        </p:nvSpPr>
        <p:spPr bwMode="auto">
          <a:xfrm>
            <a:off x="4748737" y="4892655"/>
            <a:ext cx="1046176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160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</a:p>
        </p:txBody>
      </p:sp>
      <p:cxnSp>
        <p:nvCxnSpPr>
          <p:cNvPr id="37" name="直接连接符 36"/>
          <p:cNvCxnSpPr/>
          <p:nvPr/>
        </p:nvCxnSpPr>
        <p:spPr>
          <a:xfrm>
            <a:off x="4429368" y="5282103"/>
            <a:ext cx="1176241" cy="0"/>
          </a:xfrm>
          <a:prstGeom prst="line">
            <a:avLst/>
          </a:prstGeom>
          <a:ln w="31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矩形 37"/>
          <p:cNvSpPr/>
          <p:nvPr/>
        </p:nvSpPr>
        <p:spPr>
          <a:xfrm>
            <a:off x="6447123" y="4729797"/>
            <a:ext cx="1538162" cy="1509714"/>
          </a:xfrm>
          <a:prstGeom prst="rect">
            <a:avLst/>
          </a:prstGeom>
          <a:solidFill>
            <a:srgbClr val="EF507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350">
              <a:solidFill>
                <a:prstClr val="white"/>
              </a:solidFill>
            </a:endParaRPr>
          </a:p>
        </p:txBody>
      </p:sp>
      <p:sp>
        <p:nvSpPr>
          <p:cNvPr id="39" name="文本框 27"/>
          <p:cNvSpPr txBox="1">
            <a:spLocks noChangeArrowheads="1"/>
          </p:cNvSpPr>
          <p:nvPr/>
        </p:nvSpPr>
        <p:spPr bwMode="auto">
          <a:xfrm>
            <a:off x="6516868" y="4846667"/>
            <a:ext cx="816207" cy="4392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b="1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03</a:t>
            </a:r>
            <a:endParaRPr lang="zh-CN" altLang="en-US" b="1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0" name="文本框 28"/>
          <p:cNvSpPr txBox="1">
            <a:spLocks noChangeArrowheads="1"/>
          </p:cNvSpPr>
          <p:nvPr/>
        </p:nvSpPr>
        <p:spPr bwMode="auto">
          <a:xfrm>
            <a:off x="6937695" y="4866317"/>
            <a:ext cx="1048061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160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</a:p>
        </p:txBody>
      </p:sp>
      <p:cxnSp>
        <p:nvCxnSpPr>
          <p:cNvPr id="41" name="直接连接符 40"/>
          <p:cNvCxnSpPr/>
          <p:nvPr/>
        </p:nvCxnSpPr>
        <p:spPr>
          <a:xfrm>
            <a:off x="6599808" y="5282103"/>
            <a:ext cx="1176241" cy="0"/>
          </a:xfrm>
          <a:prstGeom prst="line">
            <a:avLst/>
          </a:prstGeom>
          <a:ln w="31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矩形 41"/>
          <p:cNvSpPr/>
          <p:nvPr/>
        </p:nvSpPr>
        <p:spPr>
          <a:xfrm>
            <a:off x="8694045" y="4729799"/>
            <a:ext cx="1538162" cy="1509714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350">
              <a:solidFill>
                <a:prstClr val="white"/>
              </a:solidFill>
            </a:endParaRPr>
          </a:p>
        </p:txBody>
      </p:sp>
      <p:sp>
        <p:nvSpPr>
          <p:cNvPr id="43" name="文本框 42"/>
          <p:cNvSpPr txBox="1">
            <a:spLocks noChangeArrowheads="1"/>
          </p:cNvSpPr>
          <p:nvPr/>
        </p:nvSpPr>
        <p:spPr bwMode="auto">
          <a:xfrm>
            <a:off x="8763790" y="4846669"/>
            <a:ext cx="631475" cy="4392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b="1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04</a:t>
            </a:r>
            <a:endParaRPr lang="zh-CN" altLang="en-US" b="1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4" name="文本框 43"/>
          <p:cNvSpPr txBox="1">
            <a:spLocks noChangeArrowheads="1"/>
          </p:cNvSpPr>
          <p:nvPr/>
        </p:nvSpPr>
        <p:spPr bwMode="auto">
          <a:xfrm>
            <a:off x="9185088" y="4866317"/>
            <a:ext cx="1048061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160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</a:p>
        </p:txBody>
      </p:sp>
      <p:cxnSp>
        <p:nvCxnSpPr>
          <p:cNvPr id="45" name="直接连接符 44"/>
          <p:cNvCxnSpPr/>
          <p:nvPr/>
        </p:nvCxnSpPr>
        <p:spPr>
          <a:xfrm>
            <a:off x="8846730" y="5282105"/>
            <a:ext cx="1176241" cy="0"/>
          </a:xfrm>
          <a:prstGeom prst="line">
            <a:avLst/>
          </a:prstGeom>
          <a:ln w="31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TextBox 13"/>
          <p:cNvSpPr txBox="1">
            <a:spLocks noChangeArrowheads="1"/>
          </p:cNvSpPr>
          <p:nvPr/>
        </p:nvSpPr>
        <p:spPr bwMode="auto">
          <a:xfrm>
            <a:off x="2071231" y="5341851"/>
            <a:ext cx="1259181" cy="6093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12160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12160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12160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12160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defTabSz="1216660">
              <a:lnSpc>
                <a:spcPct val="120000"/>
              </a:lnSpc>
              <a:spcBef>
                <a:spcPct val="20000"/>
              </a:spcBef>
            </a:pPr>
            <a:r>
              <a:rPr lang="zh-CN" altLang="en-US" sz="11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单击此处编辑您要的内容</a:t>
            </a:r>
            <a:r>
              <a:rPr lang="zh-CN" altLang="en-US" sz="1100" dirty="0" smtClean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。</a:t>
            </a:r>
            <a:r>
              <a:rPr lang="zh-CN" altLang="en-US" sz="11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更多</a:t>
            </a:r>
            <a:r>
              <a:rPr lang="zh-CN" altLang="en-US" sz="11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作品请在稻壳儿搜索</a:t>
            </a:r>
            <a:r>
              <a:rPr lang="zh-CN" altLang="en-US" sz="11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：野百合。</a:t>
            </a:r>
            <a:endParaRPr lang="en-US" altLang="zh-CN" sz="11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7" name="TextBox 13"/>
          <p:cNvSpPr txBox="1">
            <a:spLocks noChangeArrowheads="1"/>
          </p:cNvSpPr>
          <p:nvPr/>
        </p:nvSpPr>
        <p:spPr bwMode="auto">
          <a:xfrm>
            <a:off x="4365748" y="5341848"/>
            <a:ext cx="1292169" cy="6093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12160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12160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12160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12160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defTabSz="1216660">
              <a:lnSpc>
                <a:spcPct val="120000"/>
              </a:lnSpc>
              <a:spcBef>
                <a:spcPct val="20000"/>
              </a:spcBef>
            </a:pPr>
            <a:r>
              <a:rPr lang="zh-CN" altLang="en-US" sz="11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单击此处编辑您要的内容。</a:t>
            </a:r>
            <a:r>
              <a:rPr lang="zh-CN" altLang="en-US" sz="11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更多作品请在稻壳儿搜索：野百合。</a:t>
            </a:r>
            <a:endParaRPr lang="en-US" altLang="zh-CN" sz="11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8" name="TextBox 13"/>
          <p:cNvSpPr txBox="1">
            <a:spLocks noChangeArrowheads="1"/>
          </p:cNvSpPr>
          <p:nvPr/>
        </p:nvSpPr>
        <p:spPr bwMode="auto">
          <a:xfrm>
            <a:off x="6599808" y="5341848"/>
            <a:ext cx="1285278" cy="6093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12160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12160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12160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12160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defTabSz="1216660">
              <a:lnSpc>
                <a:spcPct val="120000"/>
              </a:lnSpc>
              <a:spcBef>
                <a:spcPct val="20000"/>
              </a:spcBef>
            </a:pPr>
            <a:r>
              <a:rPr lang="zh-CN" altLang="en-US" sz="11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单击此处编辑您要的内容。</a:t>
            </a:r>
            <a:r>
              <a:rPr lang="zh-CN" altLang="en-US" sz="11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更多作品请在稻壳儿搜索：野百合。</a:t>
            </a:r>
            <a:endParaRPr lang="en-US" altLang="zh-CN" sz="11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9" name="TextBox 13"/>
          <p:cNvSpPr txBox="1">
            <a:spLocks noChangeArrowheads="1"/>
          </p:cNvSpPr>
          <p:nvPr/>
        </p:nvSpPr>
        <p:spPr bwMode="auto">
          <a:xfrm>
            <a:off x="8850500" y="5344875"/>
            <a:ext cx="1259181" cy="6093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12160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12160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12160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12160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defTabSz="1216660">
              <a:lnSpc>
                <a:spcPct val="120000"/>
              </a:lnSpc>
              <a:spcBef>
                <a:spcPct val="20000"/>
              </a:spcBef>
            </a:pPr>
            <a:r>
              <a:rPr lang="zh-CN" altLang="en-US" sz="11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单击此处编辑您要的内容。</a:t>
            </a:r>
            <a:r>
              <a:rPr lang="zh-CN" altLang="en-US" sz="11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更多作品请在稻壳儿搜索：野百合。</a:t>
            </a:r>
            <a:endParaRPr lang="en-US" altLang="zh-CN" sz="11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6"/>
          <p:cNvGrpSpPr/>
          <p:nvPr/>
        </p:nvGrpSpPr>
        <p:grpSpPr bwMode="auto">
          <a:xfrm>
            <a:off x="288825" y="272851"/>
            <a:ext cx="704597" cy="464734"/>
            <a:chOff x="0" y="0"/>
            <a:chExt cx="2239" cy="1479"/>
          </a:xfrm>
        </p:grpSpPr>
        <p:sp>
          <p:nvSpPr>
            <p:cNvPr id="3" name="AutoShape 17"/>
            <p:cNvSpPr/>
            <p:nvPr/>
          </p:nvSpPr>
          <p:spPr bwMode="auto">
            <a:xfrm>
              <a:off x="708" y="34"/>
              <a:ext cx="1481" cy="1270"/>
            </a:xfrm>
            <a:custGeom>
              <a:avLst/>
              <a:gdLst/>
              <a:ahLst/>
              <a:cxnLst/>
              <a:rect l="0" t="0" r="r" b="b"/>
              <a:pathLst>
                <a:path w="21600" h="21600">
                  <a:moveTo>
                    <a:pt x="577" y="11364"/>
                  </a:moveTo>
                  <a:lnTo>
                    <a:pt x="0" y="21600"/>
                  </a:lnTo>
                  <a:lnTo>
                    <a:pt x="21600" y="0"/>
                  </a:lnTo>
                  <a:lnTo>
                    <a:pt x="577" y="11364"/>
                  </a:lnTo>
                  <a:close/>
                  <a:moveTo>
                    <a:pt x="577" y="11364"/>
                  </a:moveTo>
                </a:path>
              </a:pathLst>
            </a:custGeom>
            <a:solidFill>
              <a:schemeClr val="accent6">
                <a:lumMod val="50000"/>
              </a:schemeClr>
            </a:solidFill>
            <a:ln w="25400" cap="flat">
              <a:solidFill>
                <a:schemeClr val="tx1">
                  <a:alpha val="0"/>
                </a:schemeClr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Gill Sans" charset="0"/>
                <a:ea typeface="Heiti SC Light" charset="0"/>
                <a:sym typeface="Gill Sans" charset="0"/>
              </a:endParaRPr>
            </a:p>
          </p:txBody>
        </p:sp>
        <p:sp>
          <p:nvSpPr>
            <p:cNvPr id="4" name="AutoShape 18"/>
            <p:cNvSpPr/>
            <p:nvPr/>
          </p:nvSpPr>
          <p:spPr bwMode="auto">
            <a:xfrm>
              <a:off x="671" y="54"/>
              <a:ext cx="1518" cy="1297"/>
            </a:xfrm>
            <a:custGeom>
              <a:avLst/>
              <a:gdLst/>
              <a:ahLst/>
              <a:cxnLst/>
              <a:rect l="0" t="0" r="r" b="b"/>
              <a:pathLst>
                <a:path w="21600" h="21600">
                  <a:moveTo>
                    <a:pt x="338" y="10512"/>
                  </a:moveTo>
                  <a:lnTo>
                    <a:pt x="0" y="21600"/>
                  </a:lnTo>
                  <a:lnTo>
                    <a:pt x="2612" y="12113"/>
                  </a:lnTo>
                  <a:lnTo>
                    <a:pt x="21600" y="0"/>
                  </a:lnTo>
                  <a:lnTo>
                    <a:pt x="14474" y="1859"/>
                  </a:lnTo>
                  <a:lnTo>
                    <a:pt x="338" y="10512"/>
                  </a:lnTo>
                  <a:close/>
                  <a:moveTo>
                    <a:pt x="338" y="10512"/>
                  </a:moveTo>
                </a:path>
              </a:pathLst>
            </a:custGeom>
            <a:solidFill>
              <a:srgbClr val="92D050"/>
            </a:solidFill>
            <a:ln w="25400" cap="flat">
              <a:solidFill>
                <a:schemeClr val="tx1">
                  <a:alpha val="0"/>
                </a:schemeClr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Gill Sans" charset="0"/>
                <a:ea typeface="Heiti SC Light" charset="0"/>
                <a:sym typeface="Gill Sans" charset="0"/>
              </a:endParaRPr>
            </a:p>
          </p:txBody>
        </p:sp>
        <p:sp>
          <p:nvSpPr>
            <p:cNvPr id="5" name="AutoShape 19"/>
            <p:cNvSpPr/>
            <p:nvPr/>
          </p:nvSpPr>
          <p:spPr bwMode="auto">
            <a:xfrm>
              <a:off x="0" y="0"/>
              <a:ext cx="2239" cy="700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w 21600"/>
                <a:gd name="T9" fmla="*/ 0 h 2160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1600" h="21600">
                  <a:moveTo>
                    <a:pt x="0" y="12991"/>
                  </a:moveTo>
                  <a:lnTo>
                    <a:pt x="6723" y="21600"/>
                  </a:lnTo>
                  <a:lnTo>
                    <a:pt x="21600" y="0"/>
                  </a:lnTo>
                  <a:lnTo>
                    <a:pt x="0" y="12991"/>
                  </a:lnTo>
                  <a:close/>
                  <a:moveTo>
                    <a:pt x="0" y="12991"/>
                  </a:moveTo>
                </a:path>
              </a:pathLst>
            </a:custGeom>
            <a:solidFill>
              <a:srgbClr val="00B050"/>
            </a:solidFill>
            <a:ln w="25400" cap="flat">
              <a:solidFill>
                <a:schemeClr val="tx1">
                  <a:alpha val="0"/>
                </a:schemeClr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zh-CN" altLang="en-US"/>
            </a:p>
          </p:txBody>
        </p:sp>
        <p:sp>
          <p:nvSpPr>
            <p:cNvPr id="6" name="AutoShape 20"/>
            <p:cNvSpPr/>
            <p:nvPr/>
          </p:nvSpPr>
          <p:spPr bwMode="auto">
            <a:xfrm>
              <a:off x="876" y="11"/>
              <a:ext cx="1335" cy="1468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w 21600"/>
                <a:gd name="T9" fmla="*/ 0 h 2160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1600" h="21600">
                  <a:moveTo>
                    <a:pt x="0" y="10747"/>
                  </a:moveTo>
                  <a:lnTo>
                    <a:pt x="21600" y="0"/>
                  </a:lnTo>
                  <a:lnTo>
                    <a:pt x="7562" y="21600"/>
                  </a:lnTo>
                  <a:lnTo>
                    <a:pt x="0" y="10747"/>
                  </a:lnTo>
                  <a:close/>
                  <a:moveTo>
                    <a:pt x="0" y="10747"/>
                  </a:moveTo>
                </a:path>
              </a:pathLst>
            </a:custGeom>
            <a:solidFill>
              <a:srgbClr val="00B050"/>
            </a:solidFill>
            <a:ln w="25400" cap="flat">
              <a:solidFill>
                <a:schemeClr val="tx1">
                  <a:alpha val="0"/>
                </a:schemeClr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zh-CN" altLang="en-US"/>
            </a:p>
          </p:txBody>
        </p:sp>
      </p:grpSp>
      <p:sp>
        <p:nvSpPr>
          <p:cNvPr id="7" name="文本框 2"/>
          <p:cNvSpPr txBox="1"/>
          <p:nvPr/>
        </p:nvSpPr>
        <p:spPr>
          <a:xfrm>
            <a:off x="1057934" y="292751"/>
            <a:ext cx="2452910" cy="40011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dist"/>
            <a:r>
              <a:rPr lang="zh-CN" altLang="en-US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点击此处添加目录</a:t>
            </a:r>
          </a:p>
        </p:txBody>
      </p:sp>
      <p:sp>
        <p:nvSpPr>
          <p:cNvPr id="14" name="任意多边形 13"/>
          <p:cNvSpPr/>
          <p:nvPr/>
        </p:nvSpPr>
        <p:spPr>
          <a:xfrm>
            <a:off x="1104547" y="2477907"/>
            <a:ext cx="2124892" cy="2120806"/>
          </a:xfrm>
          <a:custGeom>
            <a:avLst/>
            <a:gdLst>
              <a:gd name="connsiteX0" fmla="*/ 1252631 w 2663167"/>
              <a:gd name="connsiteY0" fmla="*/ 0 h 2659022"/>
              <a:gd name="connsiteX1" fmla="*/ 2582142 w 2663167"/>
              <a:gd name="connsiteY1" fmla="*/ 1329511 h 2659022"/>
              <a:gd name="connsiteX2" fmla="*/ 2522370 w 2663167"/>
              <a:gd name="connsiteY2" fmla="*/ 1724867 h 2659022"/>
              <a:gd name="connsiteX3" fmla="*/ 2522051 w 2663167"/>
              <a:gd name="connsiteY3" fmla="*/ 1725738 h 2659022"/>
              <a:gd name="connsiteX4" fmla="*/ 2530403 w 2663167"/>
              <a:gd name="connsiteY4" fmla="*/ 1728331 h 2659022"/>
              <a:gd name="connsiteX5" fmla="*/ 2663167 w 2663167"/>
              <a:gd name="connsiteY5" fmla="*/ 1928626 h 2659022"/>
              <a:gd name="connsiteX6" fmla="*/ 2445789 w 2663167"/>
              <a:gd name="connsiteY6" fmla="*/ 2146004 h 2659022"/>
              <a:gd name="connsiteX7" fmla="*/ 2361176 w 2663167"/>
              <a:gd name="connsiteY7" fmla="*/ 2128922 h 2659022"/>
              <a:gd name="connsiteX8" fmla="*/ 2329251 w 2663167"/>
              <a:gd name="connsiteY8" fmla="*/ 2107398 h 2659022"/>
              <a:gd name="connsiteX9" fmla="*/ 2278547 w 2663167"/>
              <a:gd name="connsiteY9" fmla="*/ 2175204 h 2659022"/>
              <a:gd name="connsiteX10" fmla="*/ 1252631 w 2663167"/>
              <a:gd name="connsiteY10" fmla="*/ 2659022 h 2659022"/>
              <a:gd name="connsiteX11" fmla="*/ 27600 w 2663167"/>
              <a:gd name="connsiteY11" fmla="*/ 1847017 h 2659022"/>
              <a:gd name="connsiteX12" fmla="*/ 0 w 2663167"/>
              <a:gd name="connsiteY12" fmla="*/ 1771608 h 2659022"/>
              <a:gd name="connsiteX13" fmla="*/ 715771 w 2663167"/>
              <a:gd name="connsiteY13" fmla="*/ 113803 h 2659022"/>
              <a:gd name="connsiteX14" fmla="*/ 735125 w 2663167"/>
              <a:gd name="connsiteY14" fmla="*/ 104480 h 2659022"/>
              <a:gd name="connsiteX15" fmla="*/ 1252631 w 2663167"/>
              <a:gd name="connsiteY15" fmla="*/ 0 h 26590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2663167" h="2659022">
                <a:moveTo>
                  <a:pt x="1252631" y="0"/>
                </a:moveTo>
                <a:cubicBezTo>
                  <a:pt x="1986900" y="0"/>
                  <a:pt x="2582142" y="595242"/>
                  <a:pt x="2582142" y="1329511"/>
                </a:cubicBezTo>
                <a:cubicBezTo>
                  <a:pt x="2582142" y="1467187"/>
                  <a:pt x="2561216" y="1599974"/>
                  <a:pt x="2522370" y="1724867"/>
                </a:cubicBezTo>
                <a:lnTo>
                  <a:pt x="2522051" y="1725738"/>
                </a:lnTo>
                <a:lnTo>
                  <a:pt x="2530403" y="1728331"/>
                </a:lnTo>
                <a:cubicBezTo>
                  <a:pt x="2608423" y="1761331"/>
                  <a:pt x="2663167" y="1838585"/>
                  <a:pt x="2663167" y="1928626"/>
                </a:cubicBezTo>
                <a:cubicBezTo>
                  <a:pt x="2663167" y="2048681"/>
                  <a:pt x="2565844" y="2146004"/>
                  <a:pt x="2445789" y="2146004"/>
                </a:cubicBezTo>
                <a:cubicBezTo>
                  <a:pt x="2415775" y="2146004"/>
                  <a:pt x="2387182" y="2139922"/>
                  <a:pt x="2361176" y="2128922"/>
                </a:cubicBezTo>
                <a:lnTo>
                  <a:pt x="2329251" y="2107398"/>
                </a:lnTo>
                <a:lnTo>
                  <a:pt x="2278547" y="2175204"/>
                </a:lnTo>
                <a:cubicBezTo>
                  <a:pt x="2034695" y="2470684"/>
                  <a:pt x="1665657" y="2659022"/>
                  <a:pt x="1252631" y="2659022"/>
                </a:cubicBezTo>
                <a:cubicBezTo>
                  <a:pt x="701929" y="2659022"/>
                  <a:pt x="229430" y="2324199"/>
                  <a:pt x="27600" y="1847017"/>
                </a:cubicBezTo>
                <a:lnTo>
                  <a:pt x="0" y="1771608"/>
                </a:lnTo>
                <a:lnTo>
                  <a:pt x="715771" y="113803"/>
                </a:lnTo>
                <a:lnTo>
                  <a:pt x="735125" y="104480"/>
                </a:lnTo>
                <a:cubicBezTo>
                  <a:pt x="894186" y="37203"/>
                  <a:pt x="1069064" y="0"/>
                  <a:pt x="1252631" y="0"/>
                </a:cubicBezTo>
                <a:close/>
              </a:path>
            </a:pathLst>
          </a:custGeom>
          <a:solidFill>
            <a:srgbClr val="F89A1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350">
              <a:solidFill>
                <a:prstClr val="white"/>
              </a:solidFill>
            </a:endParaRPr>
          </a:p>
        </p:txBody>
      </p:sp>
      <p:pic>
        <p:nvPicPr>
          <p:cNvPr id="15" name="图片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6789476">
            <a:off x="-291956" y="3198123"/>
            <a:ext cx="3436605" cy="3044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Content Placeholder 2"/>
          <p:cNvSpPr txBox="1"/>
          <p:nvPr/>
        </p:nvSpPr>
        <p:spPr bwMode="auto">
          <a:xfrm>
            <a:off x="1486620" y="3099029"/>
            <a:ext cx="1742819" cy="7907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262" tIns="45631" rIns="91262" bIns="45631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zh-CN" altLang="en-US" b="1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点击添加</a:t>
            </a:r>
            <a:endParaRPr lang="en-US" altLang="zh-CN" b="1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eaLnBrk="1" hangingPunct="1"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zh-CN" altLang="en-US" b="1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关键词汇</a:t>
            </a:r>
          </a:p>
        </p:txBody>
      </p:sp>
      <p:sp>
        <p:nvSpPr>
          <p:cNvPr id="17" name="任意多边形 16"/>
          <p:cNvSpPr/>
          <p:nvPr/>
        </p:nvSpPr>
        <p:spPr>
          <a:xfrm>
            <a:off x="3723885" y="2557591"/>
            <a:ext cx="2124892" cy="2120806"/>
          </a:xfrm>
          <a:custGeom>
            <a:avLst/>
            <a:gdLst>
              <a:gd name="connsiteX0" fmla="*/ 1252631 w 2663167"/>
              <a:gd name="connsiteY0" fmla="*/ 0 h 2659022"/>
              <a:gd name="connsiteX1" fmla="*/ 2582142 w 2663167"/>
              <a:gd name="connsiteY1" fmla="*/ 1329511 h 2659022"/>
              <a:gd name="connsiteX2" fmla="*/ 2522370 w 2663167"/>
              <a:gd name="connsiteY2" fmla="*/ 1724867 h 2659022"/>
              <a:gd name="connsiteX3" fmla="*/ 2522051 w 2663167"/>
              <a:gd name="connsiteY3" fmla="*/ 1725738 h 2659022"/>
              <a:gd name="connsiteX4" fmla="*/ 2530403 w 2663167"/>
              <a:gd name="connsiteY4" fmla="*/ 1728331 h 2659022"/>
              <a:gd name="connsiteX5" fmla="*/ 2663167 w 2663167"/>
              <a:gd name="connsiteY5" fmla="*/ 1928626 h 2659022"/>
              <a:gd name="connsiteX6" fmla="*/ 2445789 w 2663167"/>
              <a:gd name="connsiteY6" fmla="*/ 2146004 h 2659022"/>
              <a:gd name="connsiteX7" fmla="*/ 2361176 w 2663167"/>
              <a:gd name="connsiteY7" fmla="*/ 2128922 h 2659022"/>
              <a:gd name="connsiteX8" fmla="*/ 2329251 w 2663167"/>
              <a:gd name="connsiteY8" fmla="*/ 2107398 h 2659022"/>
              <a:gd name="connsiteX9" fmla="*/ 2278547 w 2663167"/>
              <a:gd name="connsiteY9" fmla="*/ 2175204 h 2659022"/>
              <a:gd name="connsiteX10" fmla="*/ 1252631 w 2663167"/>
              <a:gd name="connsiteY10" fmla="*/ 2659022 h 2659022"/>
              <a:gd name="connsiteX11" fmla="*/ 27600 w 2663167"/>
              <a:gd name="connsiteY11" fmla="*/ 1847017 h 2659022"/>
              <a:gd name="connsiteX12" fmla="*/ 0 w 2663167"/>
              <a:gd name="connsiteY12" fmla="*/ 1771608 h 2659022"/>
              <a:gd name="connsiteX13" fmla="*/ 715771 w 2663167"/>
              <a:gd name="connsiteY13" fmla="*/ 113803 h 2659022"/>
              <a:gd name="connsiteX14" fmla="*/ 735125 w 2663167"/>
              <a:gd name="connsiteY14" fmla="*/ 104480 h 2659022"/>
              <a:gd name="connsiteX15" fmla="*/ 1252631 w 2663167"/>
              <a:gd name="connsiteY15" fmla="*/ 0 h 26590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2663167" h="2659022">
                <a:moveTo>
                  <a:pt x="1252631" y="0"/>
                </a:moveTo>
                <a:cubicBezTo>
                  <a:pt x="1986900" y="0"/>
                  <a:pt x="2582142" y="595242"/>
                  <a:pt x="2582142" y="1329511"/>
                </a:cubicBezTo>
                <a:cubicBezTo>
                  <a:pt x="2582142" y="1467187"/>
                  <a:pt x="2561216" y="1599974"/>
                  <a:pt x="2522370" y="1724867"/>
                </a:cubicBezTo>
                <a:lnTo>
                  <a:pt x="2522051" y="1725738"/>
                </a:lnTo>
                <a:lnTo>
                  <a:pt x="2530403" y="1728331"/>
                </a:lnTo>
                <a:cubicBezTo>
                  <a:pt x="2608423" y="1761331"/>
                  <a:pt x="2663167" y="1838585"/>
                  <a:pt x="2663167" y="1928626"/>
                </a:cubicBezTo>
                <a:cubicBezTo>
                  <a:pt x="2663167" y="2048681"/>
                  <a:pt x="2565844" y="2146004"/>
                  <a:pt x="2445789" y="2146004"/>
                </a:cubicBezTo>
                <a:cubicBezTo>
                  <a:pt x="2415775" y="2146004"/>
                  <a:pt x="2387182" y="2139922"/>
                  <a:pt x="2361176" y="2128922"/>
                </a:cubicBezTo>
                <a:lnTo>
                  <a:pt x="2329251" y="2107398"/>
                </a:lnTo>
                <a:lnTo>
                  <a:pt x="2278547" y="2175204"/>
                </a:lnTo>
                <a:cubicBezTo>
                  <a:pt x="2034695" y="2470684"/>
                  <a:pt x="1665657" y="2659022"/>
                  <a:pt x="1252631" y="2659022"/>
                </a:cubicBezTo>
                <a:cubicBezTo>
                  <a:pt x="701929" y="2659022"/>
                  <a:pt x="229430" y="2324199"/>
                  <a:pt x="27600" y="1847017"/>
                </a:cubicBezTo>
                <a:lnTo>
                  <a:pt x="0" y="1771608"/>
                </a:lnTo>
                <a:lnTo>
                  <a:pt x="715771" y="113803"/>
                </a:lnTo>
                <a:lnTo>
                  <a:pt x="735125" y="104480"/>
                </a:lnTo>
                <a:cubicBezTo>
                  <a:pt x="894186" y="37203"/>
                  <a:pt x="1069064" y="0"/>
                  <a:pt x="1252631" y="0"/>
                </a:cubicBezTo>
                <a:close/>
              </a:path>
            </a:pathLst>
          </a:cu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350">
              <a:solidFill>
                <a:prstClr val="white"/>
              </a:solidFill>
            </a:endParaRPr>
          </a:p>
        </p:txBody>
      </p:sp>
      <p:pic>
        <p:nvPicPr>
          <p:cNvPr id="18" name="图片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6789476">
            <a:off x="2326360" y="3276785"/>
            <a:ext cx="3438648" cy="3044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Content Placeholder 2"/>
          <p:cNvSpPr txBox="1"/>
          <p:nvPr/>
        </p:nvSpPr>
        <p:spPr bwMode="auto">
          <a:xfrm>
            <a:off x="4105958" y="3176669"/>
            <a:ext cx="1742819" cy="7907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262" tIns="45631" rIns="91262" bIns="45631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zh-CN" altLang="en-US" b="1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点击添加</a:t>
            </a:r>
            <a:endParaRPr lang="en-US" altLang="zh-CN" b="1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eaLnBrk="1" hangingPunct="1"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zh-CN" altLang="en-US" b="1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关键词汇</a:t>
            </a:r>
          </a:p>
        </p:txBody>
      </p:sp>
      <p:sp>
        <p:nvSpPr>
          <p:cNvPr id="20" name="任意多边形 19"/>
          <p:cNvSpPr/>
          <p:nvPr/>
        </p:nvSpPr>
        <p:spPr>
          <a:xfrm>
            <a:off x="6343223" y="2557591"/>
            <a:ext cx="2124892" cy="2120806"/>
          </a:xfrm>
          <a:custGeom>
            <a:avLst/>
            <a:gdLst>
              <a:gd name="connsiteX0" fmla="*/ 1252631 w 2663167"/>
              <a:gd name="connsiteY0" fmla="*/ 0 h 2659022"/>
              <a:gd name="connsiteX1" fmla="*/ 2582142 w 2663167"/>
              <a:gd name="connsiteY1" fmla="*/ 1329511 h 2659022"/>
              <a:gd name="connsiteX2" fmla="*/ 2522370 w 2663167"/>
              <a:gd name="connsiteY2" fmla="*/ 1724867 h 2659022"/>
              <a:gd name="connsiteX3" fmla="*/ 2522051 w 2663167"/>
              <a:gd name="connsiteY3" fmla="*/ 1725738 h 2659022"/>
              <a:gd name="connsiteX4" fmla="*/ 2530403 w 2663167"/>
              <a:gd name="connsiteY4" fmla="*/ 1728331 h 2659022"/>
              <a:gd name="connsiteX5" fmla="*/ 2663167 w 2663167"/>
              <a:gd name="connsiteY5" fmla="*/ 1928626 h 2659022"/>
              <a:gd name="connsiteX6" fmla="*/ 2445789 w 2663167"/>
              <a:gd name="connsiteY6" fmla="*/ 2146004 h 2659022"/>
              <a:gd name="connsiteX7" fmla="*/ 2361176 w 2663167"/>
              <a:gd name="connsiteY7" fmla="*/ 2128922 h 2659022"/>
              <a:gd name="connsiteX8" fmla="*/ 2329251 w 2663167"/>
              <a:gd name="connsiteY8" fmla="*/ 2107398 h 2659022"/>
              <a:gd name="connsiteX9" fmla="*/ 2278547 w 2663167"/>
              <a:gd name="connsiteY9" fmla="*/ 2175204 h 2659022"/>
              <a:gd name="connsiteX10" fmla="*/ 1252631 w 2663167"/>
              <a:gd name="connsiteY10" fmla="*/ 2659022 h 2659022"/>
              <a:gd name="connsiteX11" fmla="*/ 27600 w 2663167"/>
              <a:gd name="connsiteY11" fmla="*/ 1847017 h 2659022"/>
              <a:gd name="connsiteX12" fmla="*/ 0 w 2663167"/>
              <a:gd name="connsiteY12" fmla="*/ 1771608 h 2659022"/>
              <a:gd name="connsiteX13" fmla="*/ 715771 w 2663167"/>
              <a:gd name="connsiteY13" fmla="*/ 113803 h 2659022"/>
              <a:gd name="connsiteX14" fmla="*/ 735125 w 2663167"/>
              <a:gd name="connsiteY14" fmla="*/ 104480 h 2659022"/>
              <a:gd name="connsiteX15" fmla="*/ 1252631 w 2663167"/>
              <a:gd name="connsiteY15" fmla="*/ 0 h 26590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2663167" h="2659022">
                <a:moveTo>
                  <a:pt x="1252631" y="0"/>
                </a:moveTo>
                <a:cubicBezTo>
                  <a:pt x="1986900" y="0"/>
                  <a:pt x="2582142" y="595242"/>
                  <a:pt x="2582142" y="1329511"/>
                </a:cubicBezTo>
                <a:cubicBezTo>
                  <a:pt x="2582142" y="1467187"/>
                  <a:pt x="2561216" y="1599974"/>
                  <a:pt x="2522370" y="1724867"/>
                </a:cubicBezTo>
                <a:lnTo>
                  <a:pt x="2522051" y="1725738"/>
                </a:lnTo>
                <a:lnTo>
                  <a:pt x="2530403" y="1728331"/>
                </a:lnTo>
                <a:cubicBezTo>
                  <a:pt x="2608423" y="1761331"/>
                  <a:pt x="2663167" y="1838585"/>
                  <a:pt x="2663167" y="1928626"/>
                </a:cubicBezTo>
                <a:cubicBezTo>
                  <a:pt x="2663167" y="2048681"/>
                  <a:pt x="2565844" y="2146004"/>
                  <a:pt x="2445789" y="2146004"/>
                </a:cubicBezTo>
                <a:cubicBezTo>
                  <a:pt x="2415775" y="2146004"/>
                  <a:pt x="2387182" y="2139922"/>
                  <a:pt x="2361176" y="2128922"/>
                </a:cubicBezTo>
                <a:lnTo>
                  <a:pt x="2329251" y="2107398"/>
                </a:lnTo>
                <a:lnTo>
                  <a:pt x="2278547" y="2175204"/>
                </a:lnTo>
                <a:cubicBezTo>
                  <a:pt x="2034695" y="2470684"/>
                  <a:pt x="1665657" y="2659022"/>
                  <a:pt x="1252631" y="2659022"/>
                </a:cubicBezTo>
                <a:cubicBezTo>
                  <a:pt x="701929" y="2659022"/>
                  <a:pt x="229430" y="2324199"/>
                  <a:pt x="27600" y="1847017"/>
                </a:cubicBezTo>
                <a:lnTo>
                  <a:pt x="0" y="1771608"/>
                </a:lnTo>
                <a:lnTo>
                  <a:pt x="715771" y="113803"/>
                </a:lnTo>
                <a:lnTo>
                  <a:pt x="735125" y="104480"/>
                </a:lnTo>
                <a:cubicBezTo>
                  <a:pt x="894186" y="37203"/>
                  <a:pt x="1069064" y="0"/>
                  <a:pt x="1252631" y="0"/>
                </a:cubicBezTo>
                <a:close/>
              </a:path>
            </a:pathLst>
          </a:custGeom>
          <a:solidFill>
            <a:srgbClr val="EF507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350">
              <a:solidFill>
                <a:prstClr val="white"/>
              </a:solidFill>
            </a:endParaRPr>
          </a:p>
        </p:txBody>
      </p:sp>
      <p:pic>
        <p:nvPicPr>
          <p:cNvPr id="21" name="图片 1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6789476">
            <a:off x="4945698" y="3276785"/>
            <a:ext cx="3438648" cy="3044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" name="Content Placeholder 2"/>
          <p:cNvSpPr txBox="1"/>
          <p:nvPr/>
        </p:nvSpPr>
        <p:spPr bwMode="auto">
          <a:xfrm>
            <a:off x="6725296" y="3176669"/>
            <a:ext cx="1742819" cy="7907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262" tIns="45631" rIns="91262" bIns="45631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zh-CN" altLang="en-US" b="1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点击添加</a:t>
            </a:r>
            <a:endParaRPr lang="en-US" altLang="zh-CN" b="1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eaLnBrk="1" hangingPunct="1"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zh-CN" altLang="en-US" b="1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关键词汇</a:t>
            </a:r>
          </a:p>
        </p:txBody>
      </p:sp>
      <p:sp>
        <p:nvSpPr>
          <p:cNvPr id="23" name="任意多边形 22"/>
          <p:cNvSpPr/>
          <p:nvPr/>
        </p:nvSpPr>
        <p:spPr>
          <a:xfrm>
            <a:off x="8962561" y="2635231"/>
            <a:ext cx="2124892" cy="2120806"/>
          </a:xfrm>
          <a:custGeom>
            <a:avLst/>
            <a:gdLst>
              <a:gd name="connsiteX0" fmla="*/ 1252631 w 2663167"/>
              <a:gd name="connsiteY0" fmla="*/ 0 h 2659022"/>
              <a:gd name="connsiteX1" fmla="*/ 2582142 w 2663167"/>
              <a:gd name="connsiteY1" fmla="*/ 1329511 h 2659022"/>
              <a:gd name="connsiteX2" fmla="*/ 2522370 w 2663167"/>
              <a:gd name="connsiteY2" fmla="*/ 1724867 h 2659022"/>
              <a:gd name="connsiteX3" fmla="*/ 2522051 w 2663167"/>
              <a:gd name="connsiteY3" fmla="*/ 1725738 h 2659022"/>
              <a:gd name="connsiteX4" fmla="*/ 2530403 w 2663167"/>
              <a:gd name="connsiteY4" fmla="*/ 1728331 h 2659022"/>
              <a:gd name="connsiteX5" fmla="*/ 2663167 w 2663167"/>
              <a:gd name="connsiteY5" fmla="*/ 1928626 h 2659022"/>
              <a:gd name="connsiteX6" fmla="*/ 2445789 w 2663167"/>
              <a:gd name="connsiteY6" fmla="*/ 2146004 h 2659022"/>
              <a:gd name="connsiteX7" fmla="*/ 2361176 w 2663167"/>
              <a:gd name="connsiteY7" fmla="*/ 2128922 h 2659022"/>
              <a:gd name="connsiteX8" fmla="*/ 2329251 w 2663167"/>
              <a:gd name="connsiteY8" fmla="*/ 2107398 h 2659022"/>
              <a:gd name="connsiteX9" fmla="*/ 2278547 w 2663167"/>
              <a:gd name="connsiteY9" fmla="*/ 2175204 h 2659022"/>
              <a:gd name="connsiteX10" fmla="*/ 1252631 w 2663167"/>
              <a:gd name="connsiteY10" fmla="*/ 2659022 h 2659022"/>
              <a:gd name="connsiteX11" fmla="*/ 27600 w 2663167"/>
              <a:gd name="connsiteY11" fmla="*/ 1847017 h 2659022"/>
              <a:gd name="connsiteX12" fmla="*/ 0 w 2663167"/>
              <a:gd name="connsiteY12" fmla="*/ 1771608 h 2659022"/>
              <a:gd name="connsiteX13" fmla="*/ 715771 w 2663167"/>
              <a:gd name="connsiteY13" fmla="*/ 113803 h 2659022"/>
              <a:gd name="connsiteX14" fmla="*/ 735125 w 2663167"/>
              <a:gd name="connsiteY14" fmla="*/ 104480 h 2659022"/>
              <a:gd name="connsiteX15" fmla="*/ 1252631 w 2663167"/>
              <a:gd name="connsiteY15" fmla="*/ 0 h 26590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2663167" h="2659022">
                <a:moveTo>
                  <a:pt x="1252631" y="0"/>
                </a:moveTo>
                <a:cubicBezTo>
                  <a:pt x="1986900" y="0"/>
                  <a:pt x="2582142" y="595242"/>
                  <a:pt x="2582142" y="1329511"/>
                </a:cubicBezTo>
                <a:cubicBezTo>
                  <a:pt x="2582142" y="1467187"/>
                  <a:pt x="2561216" y="1599974"/>
                  <a:pt x="2522370" y="1724867"/>
                </a:cubicBezTo>
                <a:lnTo>
                  <a:pt x="2522051" y="1725738"/>
                </a:lnTo>
                <a:lnTo>
                  <a:pt x="2530403" y="1728331"/>
                </a:lnTo>
                <a:cubicBezTo>
                  <a:pt x="2608423" y="1761331"/>
                  <a:pt x="2663167" y="1838585"/>
                  <a:pt x="2663167" y="1928626"/>
                </a:cubicBezTo>
                <a:cubicBezTo>
                  <a:pt x="2663167" y="2048681"/>
                  <a:pt x="2565844" y="2146004"/>
                  <a:pt x="2445789" y="2146004"/>
                </a:cubicBezTo>
                <a:cubicBezTo>
                  <a:pt x="2415775" y="2146004"/>
                  <a:pt x="2387182" y="2139922"/>
                  <a:pt x="2361176" y="2128922"/>
                </a:cubicBezTo>
                <a:lnTo>
                  <a:pt x="2329251" y="2107398"/>
                </a:lnTo>
                <a:lnTo>
                  <a:pt x="2278547" y="2175204"/>
                </a:lnTo>
                <a:cubicBezTo>
                  <a:pt x="2034695" y="2470684"/>
                  <a:pt x="1665657" y="2659022"/>
                  <a:pt x="1252631" y="2659022"/>
                </a:cubicBezTo>
                <a:cubicBezTo>
                  <a:pt x="701929" y="2659022"/>
                  <a:pt x="229430" y="2324199"/>
                  <a:pt x="27600" y="1847017"/>
                </a:cubicBezTo>
                <a:lnTo>
                  <a:pt x="0" y="1771608"/>
                </a:lnTo>
                <a:lnTo>
                  <a:pt x="715771" y="113803"/>
                </a:lnTo>
                <a:lnTo>
                  <a:pt x="735125" y="104480"/>
                </a:lnTo>
                <a:cubicBezTo>
                  <a:pt x="894186" y="37203"/>
                  <a:pt x="1069064" y="0"/>
                  <a:pt x="1252631" y="0"/>
                </a:cubicBezTo>
                <a:close/>
              </a:path>
            </a:pathLst>
          </a:cu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350">
              <a:solidFill>
                <a:prstClr val="white"/>
              </a:solidFill>
            </a:endParaRPr>
          </a:p>
        </p:txBody>
      </p:sp>
      <p:pic>
        <p:nvPicPr>
          <p:cNvPr id="24" name="图片 1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6789476">
            <a:off x="7566058" y="3355447"/>
            <a:ext cx="3436605" cy="3044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" name="Content Placeholder 2"/>
          <p:cNvSpPr txBox="1"/>
          <p:nvPr/>
        </p:nvSpPr>
        <p:spPr bwMode="auto">
          <a:xfrm>
            <a:off x="9344634" y="3256353"/>
            <a:ext cx="1742819" cy="7907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262" tIns="45631" rIns="91262" bIns="45631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zh-CN" altLang="en-US" b="1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点击添加</a:t>
            </a:r>
            <a:endParaRPr lang="en-US" altLang="zh-CN" b="1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eaLnBrk="1" hangingPunct="1"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zh-CN" altLang="en-US" b="1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关键词汇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6"/>
          <p:cNvGrpSpPr/>
          <p:nvPr/>
        </p:nvGrpSpPr>
        <p:grpSpPr bwMode="auto">
          <a:xfrm>
            <a:off x="288825" y="272851"/>
            <a:ext cx="704597" cy="464734"/>
            <a:chOff x="0" y="0"/>
            <a:chExt cx="2239" cy="1479"/>
          </a:xfrm>
        </p:grpSpPr>
        <p:sp>
          <p:nvSpPr>
            <p:cNvPr id="3" name="AutoShape 17"/>
            <p:cNvSpPr/>
            <p:nvPr/>
          </p:nvSpPr>
          <p:spPr bwMode="auto">
            <a:xfrm>
              <a:off x="708" y="34"/>
              <a:ext cx="1481" cy="1270"/>
            </a:xfrm>
            <a:custGeom>
              <a:avLst/>
              <a:gdLst/>
              <a:ahLst/>
              <a:cxnLst/>
              <a:rect l="0" t="0" r="r" b="b"/>
              <a:pathLst>
                <a:path w="21600" h="21600">
                  <a:moveTo>
                    <a:pt x="577" y="11364"/>
                  </a:moveTo>
                  <a:lnTo>
                    <a:pt x="0" y="21600"/>
                  </a:lnTo>
                  <a:lnTo>
                    <a:pt x="21600" y="0"/>
                  </a:lnTo>
                  <a:lnTo>
                    <a:pt x="577" y="11364"/>
                  </a:lnTo>
                  <a:close/>
                  <a:moveTo>
                    <a:pt x="577" y="11364"/>
                  </a:moveTo>
                </a:path>
              </a:pathLst>
            </a:custGeom>
            <a:solidFill>
              <a:schemeClr val="accent6">
                <a:lumMod val="50000"/>
              </a:schemeClr>
            </a:solidFill>
            <a:ln w="25400" cap="flat">
              <a:solidFill>
                <a:schemeClr val="tx1">
                  <a:alpha val="0"/>
                </a:schemeClr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Gill Sans" charset="0"/>
                <a:ea typeface="Heiti SC Light" charset="0"/>
                <a:sym typeface="Gill Sans" charset="0"/>
              </a:endParaRPr>
            </a:p>
          </p:txBody>
        </p:sp>
        <p:sp>
          <p:nvSpPr>
            <p:cNvPr id="4" name="AutoShape 18"/>
            <p:cNvSpPr/>
            <p:nvPr/>
          </p:nvSpPr>
          <p:spPr bwMode="auto">
            <a:xfrm>
              <a:off x="671" y="54"/>
              <a:ext cx="1518" cy="1297"/>
            </a:xfrm>
            <a:custGeom>
              <a:avLst/>
              <a:gdLst/>
              <a:ahLst/>
              <a:cxnLst/>
              <a:rect l="0" t="0" r="r" b="b"/>
              <a:pathLst>
                <a:path w="21600" h="21600">
                  <a:moveTo>
                    <a:pt x="338" y="10512"/>
                  </a:moveTo>
                  <a:lnTo>
                    <a:pt x="0" y="21600"/>
                  </a:lnTo>
                  <a:lnTo>
                    <a:pt x="2612" y="12113"/>
                  </a:lnTo>
                  <a:lnTo>
                    <a:pt x="21600" y="0"/>
                  </a:lnTo>
                  <a:lnTo>
                    <a:pt x="14474" y="1859"/>
                  </a:lnTo>
                  <a:lnTo>
                    <a:pt x="338" y="10512"/>
                  </a:lnTo>
                  <a:close/>
                  <a:moveTo>
                    <a:pt x="338" y="10512"/>
                  </a:moveTo>
                </a:path>
              </a:pathLst>
            </a:custGeom>
            <a:solidFill>
              <a:srgbClr val="92D050"/>
            </a:solidFill>
            <a:ln w="25400" cap="flat">
              <a:solidFill>
                <a:schemeClr val="tx1">
                  <a:alpha val="0"/>
                </a:schemeClr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Gill Sans" charset="0"/>
                <a:ea typeface="Heiti SC Light" charset="0"/>
                <a:sym typeface="Gill Sans" charset="0"/>
              </a:endParaRPr>
            </a:p>
          </p:txBody>
        </p:sp>
        <p:sp>
          <p:nvSpPr>
            <p:cNvPr id="5" name="AutoShape 19"/>
            <p:cNvSpPr/>
            <p:nvPr/>
          </p:nvSpPr>
          <p:spPr bwMode="auto">
            <a:xfrm>
              <a:off x="0" y="0"/>
              <a:ext cx="2239" cy="700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w 21600"/>
                <a:gd name="T9" fmla="*/ 0 h 2160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1600" h="21600">
                  <a:moveTo>
                    <a:pt x="0" y="12991"/>
                  </a:moveTo>
                  <a:lnTo>
                    <a:pt x="6723" y="21600"/>
                  </a:lnTo>
                  <a:lnTo>
                    <a:pt x="21600" y="0"/>
                  </a:lnTo>
                  <a:lnTo>
                    <a:pt x="0" y="12991"/>
                  </a:lnTo>
                  <a:close/>
                  <a:moveTo>
                    <a:pt x="0" y="12991"/>
                  </a:moveTo>
                </a:path>
              </a:pathLst>
            </a:custGeom>
            <a:solidFill>
              <a:srgbClr val="00B050"/>
            </a:solidFill>
            <a:ln w="25400" cap="flat">
              <a:solidFill>
                <a:schemeClr val="tx1">
                  <a:alpha val="0"/>
                </a:schemeClr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zh-CN" altLang="en-US"/>
            </a:p>
          </p:txBody>
        </p:sp>
        <p:sp>
          <p:nvSpPr>
            <p:cNvPr id="6" name="AutoShape 20"/>
            <p:cNvSpPr/>
            <p:nvPr/>
          </p:nvSpPr>
          <p:spPr bwMode="auto">
            <a:xfrm>
              <a:off x="876" y="11"/>
              <a:ext cx="1335" cy="1468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w 21600"/>
                <a:gd name="T9" fmla="*/ 0 h 2160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1600" h="21600">
                  <a:moveTo>
                    <a:pt x="0" y="10747"/>
                  </a:moveTo>
                  <a:lnTo>
                    <a:pt x="21600" y="0"/>
                  </a:lnTo>
                  <a:lnTo>
                    <a:pt x="7562" y="21600"/>
                  </a:lnTo>
                  <a:lnTo>
                    <a:pt x="0" y="10747"/>
                  </a:lnTo>
                  <a:close/>
                  <a:moveTo>
                    <a:pt x="0" y="10747"/>
                  </a:moveTo>
                </a:path>
              </a:pathLst>
            </a:custGeom>
            <a:solidFill>
              <a:srgbClr val="00B050"/>
            </a:solidFill>
            <a:ln w="25400" cap="flat">
              <a:solidFill>
                <a:schemeClr val="tx1">
                  <a:alpha val="0"/>
                </a:schemeClr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zh-CN" altLang="en-US"/>
            </a:p>
          </p:txBody>
        </p:sp>
      </p:grpSp>
      <p:sp>
        <p:nvSpPr>
          <p:cNvPr id="7" name="文本框 2"/>
          <p:cNvSpPr txBox="1"/>
          <p:nvPr/>
        </p:nvSpPr>
        <p:spPr>
          <a:xfrm>
            <a:off x="1057934" y="292751"/>
            <a:ext cx="2452910" cy="40011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dist"/>
            <a:r>
              <a:rPr lang="zh-CN" altLang="en-US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点击此处添加目录</a:t>
            </a:r>
          </a:p>
        </p:txBody>
      </p:sp>
      <p:grpSp>
        <p:nvGrpSpPr>
          <p:cNvPr id="8" name="组合 7"/>
          <p:cNvGrpSpPr/>
          <p:nvPr/>
        </p:nvGrpSpPr>
        <p:grpSpPr>
          <a:xfrm>
            <a:off x="1269582" y="1907657"/>
            <a:ext cx="3701341" cy="3735989"/>
            <a:chOff x="790575" y="2192338"/>
            <a:chExt cx="2882900" cy="2909887"/>
          </a:xfrm>
        </p:grpSpPr>
        <p:pic>
          <p:nvPicPr>
            <p:cNvPr id="9" name="图片 8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63775" y="3692525"/>
              <a:ext cx="1409700" cy="14097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" name="图片 9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90575" y="2192338"/>
              <a:ext cx="1401763" cy="14097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1" name="矩形 10"/>
            <p:cNvSpPr/>
            <p:nvPr/>
          </p:nvSpPr>
          <p:spPr>
            <a:xfrm>
              <a:off x="2263775" y="2192338"/>
              <a:ext cx="1409700" cy="1409700"/>
            </a:xfrm>
            <a:prstGeom prst="rect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80" tIns="34290" rIns="68580" bIns="34290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/>
            </a:p>
          </p:txBody>
        </p:sp>
        <p:sp>
          <p:nvSpPr>
            <p:cNvPr id="12" name="Freeform 252"/>
            <p:cNvSpPr>
              <a:spLocks noEditPoints="1"/>
            </p:cNvSpPr>
            <p:nvPr/>
          </p:nvSpPr>
          <p:spPr bwMode="auto">
            <a:xfrm>
              <a:off x="2725738" y="2667000"/>
              <a:ext cx="484187" cy="460375"/>
            </a:xfrm>
            <a:custGeom>
              <a:avLst/>
              <a:gdLst>
                <a:gd name="T0" fmla="*/ 294 w 301"/>
                <a:gd name="T1" fmla="*/ 107 h 285"/>
                <a:gd name="T2" fmla="*/ 137 w 301"/>
                <a:gd name="T3" fmla="*/ 9 h 285"/>
                <a:gd name="T4" fmla="*/ 7 w 301"/>
                <a:gd name="T5" fmla="*/ 139 h 285"/>
                <a:gd name="T6" fmla="*/ 64 w 301"/>
                <a:gd name="T7" fmla="*/ 218 h 285"/>
                <a:gd name="T8" fmla="*/ 36 w 301"/>
                <a:gd name="T9" fmla="*/ 268 h 285"/>
                <a:gd name="T10" fmla="*/ 122 w 301"/>
                <a:gd name="T11" fmla="*/ 237 h 285"/>
                <a:gd name="T12" fmla="*/ 164 w 301"/>
                <a:gd name="T13" fmla="*/ 237 h 285"/>
                <a:gd name="T14" fmla="*/ 294 w 301"/>
                <a:gd name="T15" fmla="*/ 107 h 285"/>
                <a:gd name="T16" fmla="*/ 80 w 301"/>
                <a:gd name="T17" fmla="*/ 143 h 285"/>
                <a:gd name="T18" fmla="*/ 60 w 301"/>
                <a:gd name="T19" fmla="*/ 123 h 285"/>
                <a:gd name="T20" fmla="*/ 80 w 301"/>
                <a:gd name="T21" fmla="*/ 103 h 285"/>
                <a:gd name="T22" fmla="*/ 100 w 301"/>
                <a:gd name="T23" fmla="*/ 123 h 285"/>
                <a:gd name="T24" fmla="*/ 80 w 301"/>
                <a:gd name="T25" fmla="*/ 143 h 285"/>
                <a:gd name="T26" fmla="*/ 151 w 301"/>
                <a:gd name="T27" fmla="*/ 143 h 285"/>
                <a:gd name="T28" fmla="*/ 131 w 301"/>
                <a:gd name="T29" fmla="*/ 123 h 285"/>
                <a:gd name="T30" fmla="*/ 151 w 301"/>
                <a:gd name="T31" fmla="*/ 103 h 285"/>
                <a:gd name="T32" fmla="*/ 172 w 301"/>
                <a:gd name="T33" fmla="*/ 123 h 285"/>
                <a:gd name="T34" fmla="*/ 151 w 301"/>
                <a:gd name="T35" fmla="*/ 143 h 285"/>
                <a:gd name="T36" fmla="*/ 223 w 301"/>
                <a:gd name="T37" fmla="*/ 143 h 285"/>
                <a:gd name="T38" fmla="*/ 203 w 301"/>
                <a:gd name="T39" fmla="*/ 123 h 285"/>
                <a:gd name="T40" fmla="*/ 223 w 301"/>
                <a:gd name="T41" fmla="*/ 103 h 285"/>
                <a:gd name="T42" fmla="*/ 243 w 301"/>
                <a:gd name="T43" fmla="*/ 123 h 285"/>
                <a:gd name="T44" fmla="*/ 223 w 301"/>
                <a:gd name="T45" fmla="*/ 143 h 2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301" h="285">
                  <a:moveTo>
                    <a:pt x="294" y="107"/>
                  </a:moveTo>
                  <a:cubicBezTo>
                    <a:pt x="286" y="44"/>
                    <a:pt x="216" y="0"/>
                    <a:pt x="137" y="9"/>
                  </a:cubicBezTo>
                  <a:cubicBezTo>
                    <a:pt x="58" y="18"/>
                    <a:pt x="0" y="76"/>
                    <a:pt x="7" y="139"/>
                  </a:cubicBezTo>
                  <a:cubicBezTo>
                    <a:pt x="11" y="172"/>
                    <a:pt x="33" y="200"/>
                    <a:pt x="64" y="218"/>
                  </a:cubicBezTo>
                  <a:cubicBezTo>
                    <a:pt x="65" y="232"/>
                    <a:pt x="60" y="250"/>
                    <a:pt x="36" y="268"/>
                  </a:cubicBezTo>
                  <a:cubicBezTo>
                    <a:pt x="26" y="275"/>
                    <a:pt x="76" y="285"/>
                    <a:pt x="122" y="237"/>
                  </a:cubicBezTo>
                  <a:cubicBezTo>
                    <a:pt x="136" y="238"/>
                    <a:pt x="150" y="239"/>
                    <a:pt x="164" y="237"/>
                  </a:cubicBezTo>
                  <a:cubicBezTo>
                    <a:pt x="243" y="228"/>
                    <a:pt x="301" y="170"/>
                    <a:pt x="294" y="107"/>
                  </a:cubicBezTo>
                  <a:close/>
                  <a:moveTo>
                    <a:pt x="80" y="143"/>
                  </a:moveTo>
                  <a:cubicBezTo>
                    <a:pt x="69" y="143"/>
                    <a:pt x="60" y="134"/>
                    <a:pt x="60" y="123"/>
                  </a:cubicBezTo>
                  <a:cubicBezTo>
                    <a:pt x="60" y="112"/>
                    <a:pt x="69" y="103"/>
                    <a:pt x="80" y="103"/>
                  </a:cubicBezTo>
                  <a:cubicBezTo>
                    <a:pt x="91" y="103"/>
                    <a:pt x="100" y="112"/>
                    <a:pt x="100" y="123"/>
                  </a:cubicBezTo>
                  <a:cubicBezTo>
                    <a:pt x="100" y="134"/>
                    <a:pt x="91" y="143"/>
                    <a:pt x="80" y="143"/>
                  </a:cubicBezTo>
                  <a:close/>
                  <a:moveTo>
                    <a:pt x="151" y="143"/>
                  </a:moveTo>
                  <a:cubicBezTo>
                    <a:pt x="140" y="143"/>
                    <a:pt x="131" y="134"/>
                    <a:pt x="131" y="123"/>
                  </a:cubicBezTo>
                  <a:cubicBezTo>
                    <a:pt x="131" y="112"/>
                    <a:pt x="140" y="103"/>
                    <a:pt x="151" y="103"/>
                  </a:cubicBezTo>
                  <a:cubicBezTo>
                    <a:pt x="163" y="103"/>
                    <a:pt x="172" y="112"/>
                    <a:pt x="172" y="123"/>
                  </a:cubicBezTo>
                  <a:cubicBezTo>
                    <a:pt x="172" y="134"/>
                    <a:pt x="163" y="143"/>
                    <a:pt x="151" y="143"/>
                  </a:cubicBezTo>
                  <a:close/>
                  <a:moveTo>
                    <a:pt x="223" y="143"/>
                  </a:moveTo>
                  <a:cubicBezTo>
                    <a:pt x="212" y="143"/>
                    <a:pt x="203" y="134"/>
                    <a:pt x="203" y="123"/>
                  </a:cubicBezTo>
                  <a:cubicBezTo>
                    <a:pt x="203" y="112"/>
                    <a:pt x="212" y="103"/>
                    <a:pt x="223" y="103"/>
                  </a:cubicBezTo>
                  <a:cubicBezTo>
                    <a:pt x="234" y="103"/>
                    <a:pt x="243" y="112"/>
                    <a:pt x="243" y="123"/>
                  </a:cubicBezTo>
                  <a:cubicBezTo>
                    <a:pt x="243" y="134"/>
                    <a:pt x="234" y="143"/>
                    <a:pt x="223" y="143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lIns="68580" tIns="34290" rIns="68580" bIns="3429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3" name="矩形 12"/>
            <p:cNvSpPr/>
            <p:nvPr/>
          </p:nvSpPr>
          <p:spPr>
            <a:xfrm>
              <a:off x="790575" y="3692525"/>
              <a:ext cx="1409700" cy="1409700"/>
            </a:xfrm>
            <a:prstGeom prst="rect">
              <a:avLst/>
            </a:prstGeom>
            <a:solidFill>
              <a:srgbClr val="F89A1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80" tIns="34290" rIns="68580" bIns="34290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/>
            </a:p>
          </p:txBody>
        </p:sp>
        <p:sp>
          <p:nvSpPr>
            <p:cNvPr id="14" name="Freeform 337"/>
            <p:cNvSpPr>
              <a:spLocks noEditPoints="1"/>
            </p:cNvSpPr>
            <p:nvPr/>
          </p:nvSpPr>
          <p:spPr bwMode="auto">
            <a:xfrm>
              <a:off x="1260475" y="4162425"/>
              <a:ext cx="461963" cy="461963"/>
            </a:xfrm>
            <a:custGeom>
              <a:avLst/>
              <a:gdLst>
                <a:gd name="T0" fmla="*/ 144 w 288"/>
                <a:gd name="T1" fmla="*/ 0 h 288"/>
                <a:gd name="T2" fmla="*/ 0 w 288"/>
                <a:gd name="T3" fmla="*/ 144 h 288"/>
                <a:gd name="T4" fmla="*/ 144 w 288"/>
                <a:gd name="T5" fmla="*/ 288 h 288"/>
                <a:gd name="T6" fmla="*/ 288 w 288"/>
                <a:gd name="T7" fmla="*/ 144 h 288"/>
                <a:gd name="T8" fmla="*/ 144 w 288"/>
                <a:gd name="T9" fmla="*/ 0 h 288"/>
                <a:gd name="T10" fmla="*/ 153 w 288"/>
                <a:gd name="T11" fmla="*/ 209 h 288"/>
                <a:gd name="T12" fmla="*/ 127 w 288"/>
                <a:gd name="T13" fmla="*/ 209 h 288"/>
                <a:gd name="T14" fmla="*/ 72 w 288"/>
                <a:gd name="T15" fmla="*/ 229 h 288"/>
                <a:gd name="T16" fmla="*/ 90 w 288"/>
                <a:gd name="T17" fmla="*/ 197 h 288"/>
                <a:gd name="T18" fmla="*/ 54 w 288"/>
                <a:gd name="T19" fmla="*/ 147 h 288"/>
                <a:gd name="T20" fmla="*/ 136 w 288"/>
                <a:gd name="T21" fmla="*/ 65 h 288"/>
                <a:gd name="T22" fmla="*/ 235 w 288"/>
                <a:gd name="T23" fmla="*/ 127 h 288"/>
                <a:gd name="T24" fmla="*/ 153 w 288"/>
                <a:gd name="T25" fmla="*/ 209 h 2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88" h="288">
                  <a:moveTo>
                    <a:pt x="144" y="0"/>
                  </a:moveTo>
                  <a:cubicBezTo>
                    <a:pt x="64" y="0"/>
                    <a:pt x="0" y="65"/>
                    <a:pt x="0" y="144"/>
                  </a:cubicBezTo>
                  <a:cubicBezTo>
                    <a:pt x="0" y="224"/>
                    <a:pt x="64" y="288"/>
                    <a:pt x="144" y="288"/>
                  </a:cubicBezTo>
                  <a:cubicBezTo>
                    <a:pt x="224" y="288"/>
                    <a:pt x="288" y="224"/>
                    <a:pt x="288" y="144"/>
                  </a:cubicBezTo>
                  <a:cubicBezTo>
                    <a:pt x="288" y="65"/>
                    <a:pt x="224" y="0"/>
                    <a:pt x="144" y="0"/>
                  </a:cubicBezTo>
                  <a:close/>
                  <a:moveTo>
                    <a:pt x="153" y="209"/>
                  </a:moveTo>
                  <a:cubicBezTo>
                    <a:pt x="144" y="210"/>
                    <a:pt x="135" y="210"/>
                    <a:pt x="127" y="209"/>
                  </a:cubicBezTo>
                  <a:cubicBezTo>
                    <a:pt x="97" y="239"/>
                    <a:pt x="66" y="233"/>
                    <a:pt x="72" y="229"/>
                  </a:cubicBezTo>
                  <a:cubicBezTo>
                    <a:pt x="87" y="217"/>
                    <a:pt x="90" y="206"/>
                    <a:pt x="90" y="197"/>
                  </a:cubicBezTo>
                  <a:cubicBezTo>
                    <a:pt x="70" y="186"/>
                    <a:pt x="56" y="168"/>
                    <a:pt x="54" y="147"/>
                  </a:cubicBezTo>
                  <a:cubicBezTo>
                    <a:pt x="49" y="108"/>
                    <a:pt x="86" y="71"/>
                    <a:pt x="136" y="65"/>
                  </a:cubicBezTo>
                  <a:cubicBezTo>
                    <a:pt x="186" y="60"/>
                    <a:pt x="230" y="87"/>
                    <a:pt x="235" y="127"/>
                  </a:cubicBezTo>
                  <a:cubicBezTo>
                    <a:pt x="239" y="167"/>
                    <a:pt x="203" y="204"/>
                    <a:pt x="153" y="209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lIns="68580" tIns="34290" rIns="68580" bIns="3429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</p:grpSp>
      <p:pic>
        <p:nvPicPr>
          <p:cNvPr id="16" name="图片 15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121" b="9848"/>
          <a:stretch>
            <a:fillRect/>
          </a:stretch>
        </p:blipFill>
        <p:spPr>
          <a:xfrm>
            <a:off x="5306290" y="1907657"/>
            <a:ext cx="5491653" cy="3735989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45662" y="15667"/>
            <a:ext cx="2587906" cy="21014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" name="组合 2"/>
          <p:cNvGrpSpPr/>
          <p:nvPr/>
        </p:nvGrpSpPr>
        <p:grpSpPr>
          <a:xfrm>
            <a:off x="1664405" y="1497996"/>
            <a:ext cx="5151438" cy="1862138"/>
            <a:chOff x="1709561" y="1622174"/>
            <a:chExt cx="5151438" cy="1862138"/>
          </a:xfrm>
        </p:grpSpPr>
        <p:sp>
          <p:nvSpPr>
            <p:cNvPr id="4" name="文本框 3"/>
            <p:cNvSpPr txBox="1"/>
            <p:nvPr/>
          </p:nvSpPr>
          <p:spPr>
            <a:xfrm>
              <a:off x="3827286" y="1800124"/>
              <a:ext cx="3033713" cy="523875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28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 Black" panose="020B0A04020102020204" pitchFamily="34" charset="0"/>
                  <a:ea typeface="微软雅黑" panose="020B0503020204020204" pitchFamily="34" charset="-122"/>
                </a:rPr>
                <a:t>点击此处添加标题</a:t>
              </a:r>
            </a:p>
          </p:txBody>
        </p:sp>
        <p:sp>
          <p:nvSpPr>
            <p:cNvPr id="5" name="文本框 4"/>
            <p:cNvSpPr txBox="1"/>
            <p:nvPr/>
          </p:nvSpPr>
          <p:spPr>
            <a:xfrm>
              <a:off x="1709561" y="1622174"/>
              <a:ext cx="2117725" cy="1862138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11500" b="1" dirty="0" smtClean="0">
                  <a:solidFill>
                    <a:srgbClr val="F89A1A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02</a:t>
              </a:r>
              <a:endParaRPr lang="zh-CN" altLang="en-US" sz="11500" b="1" dirty="0">
                <a:solidFill>
                  <a:srgbClr val="F89A1A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pic>
        <p:nvPicPr>
          <p:cNvPr id="7" name="图片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572000"/>
            <a:ext cx="12192000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369605" y="4258761"/>
            <a:ext cx="1670928" cy="2181904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386818" y="4361327"/>
            <a:ext cx="1504954" cy="2079337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0" name="矩形 9"/>
          <p:cNvSpPr/>
          <p:nvPr/>
        </p:nvSpPr>
        <p:spPr>
          <a:xfrm>
            <a:off x="3782130" y="2199821"/>
            <a:ext cx="3166305" cy="775597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1216660">
              <a:lnSpc>
                <a:spcPct val="120000"/>
              </a:lnSpc>
              <a:spcBef>
                <a:spcPct val="20000"/>
              </a:spcBef>
            </a:pPr>
            <a:r>
              <a:rPr lang="zh-CN" altLang="en-US" sz="1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单击此处编辑您要的内容。建议字体使用微软雅黑。</a:t>
            </a:r>
            <a:r>
              <a:rPr lang="zh-CN" altLang="en-US" sz="1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更多作品请在稻壳儿搜索：野百合。</a:t>
            </a:r>
            <a:endParaRPr lang="en-US" altLang="zh-CN" sz="1400" dirty="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www.2ppt.com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1472</Words>
  <Application>Microsoft Office PowerPoint</Application>
  <PresentationFormat>宽屏</PresentationFormat>
  <Paragraphs>161</Paragraphs>
  <Slides>25</Slides>
  <Notes>3</Notes>
  <HiddenSlides>0</HiddenSlides>
  <MMClips>0</MMClips>
  <ScaleCrop>false</ScaleCrop>
  <HeadingPairs>
    <vt:vector size="6" baseType="variant">
      <vt:variant>
        <vt:lpstr>已用的字体</vt:lpstr>
      </vt:variant>
      <vt:variant>
        <vt:i4>11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25</vt:i4>
      </vt:variant>
    </vt:vector>
  </HeadingPairs>
  <TitlesOfParts>
    <vt:vector size="37" baseType="lpstr">
      <vt:lpstr>Gill Sans</vt:lpstr>
      <vt:lpstr>Heiti SC Light</vt:lpstr>
      <vt:lpstr>Malgun Gothic</vt:lpstr>
      <vt:lpstr>黑体</vt:lpstr>
      <vt:lpstr>华康海报体W12</vt:lpstr>
      <vt:lpstr>宋体</vt:lpstr>
      <vt:lpstr>微软雅黑</vt:lpstr>
      <vt:lpstr>Arial</vt:lpstr>
      <vt:lpstr>Arial Black</vt:lpstr>
      <vt:lpstr>Calibri</vt:lpstr>
      <vt:lpstr>Calibri Light</vt:lpstr>
      <vt:lpstr>www.2ppt.com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www.ppt818.com</dc:title>
  <dc:subject>www.ppt818.com</dc:subject>
  <dc:creator>www.ppt818.com</dc:creator>
  <dc:description>www.ppt818.com-提供资源下载</dc:description>
  <cp:lastModifiedBy>Windows 用户</cp:lastModifiedBy>
  <cp:revision>1</cp:revision>
  <dcterms:created xsi:type="dcterms:W3CDTF">2017-11-29T05:58:00Z</dcterms:created>
  <dcterms:modified xsi:type="dcterms:W3CDTF">2023-01-10T05:51:59Z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2052-11.1.0.11194</vt:lpwstr>
  </property>
  <property fmtid="{D5CDD505-2E9C-101B-9397-08002B2CF9AE}" pid="3" name="ICV">
    <vt:lpwstr>84FAF1EB58CA4E09B0E97A25F4E34580</vt:lpwstr>
  </property>
  <property fmtid="{A09F084E-AD41-489F-8076-AA5BE3082BCA}" pid="100">
    <vt:ui4>5</vt:ui4>
  </property>
  <property fmtid="{64440492-4C8B-11D1-8B70-080036B11A03}" pid="11">
    <vt:lpwstr>www.2ppt.com-爱PPT提供资源下载</vt:lpwstr>
  </property>
</Properties>
</file>