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0" r:id="rId3"/>
    <p:sldId id="292" r:id="rId4"/>
    <p:sldId id="265" r:id="rId5"/>
    <p:sldId id="287" r:id="rId6"/>
    <p:sldId id="288" r:id="rId7"/>
    <p:sldId id="283" r:id="rId8"/>
    <p:sldId id="271" r:id="rId9"/>
    <p:sldId id="276" r:id="rId10"/>
    <p:sldId id="281" r:id="rId11"/>
    <p:sldId id="282" r:id="rId12"/>
    <p:sldId id="272" r:id="rId13"/>
    <p:sldId id="293" r:id="rId14"/>
    <p:sldId id="294" r:id="rId15"/>
    <p:sldId id="261" r:id="rId16"/>
    <p:sldId id="277" r:id="rId17"/>
    <p:sldId id="295" r:id="rId18"/>
    <p:sldId id="269" r:id="rId19"/>
    <p:sldId id="296" r:id="rId20"/>
    <p:sldId id="297" r:id="rId21"/>
    <p:sldId id="270" r:id="rId22"/>
    <p:sldId id="278" r:id="rId23"/>
    <p:sldId id="289" r:id="rId24"/>
    <p:sldId id="274" r:id="rId25"/>
    <p:sldId id="299" r:id="rId26"/>
    <p:sldId id="291" r:id="rId27"/>
    <p:sldId id="298" r:id="rId28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3300"/>
    <a:srgbClr val="FF9900"/>
    <a:srgbClr val="FF3300"/>
    <a:srgbClr val="996633"/>
    <a:srgbClr val="FF66CC"/>
    <a:srgbClr val="06D446"/>
    <a:srgbClr val="9C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90"/>
  </p:normalViewPr>
  <p:slideViewPr>
    <p:cSldViewPr showGuides="1">
      <p:cViewPr>
        <p:scale>
          <a:sx n="50" d="100"/>
          <a:sy n="50" d="100"/>
        </p:scale>
        <p:origin x="-1740" y="-1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03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  <a:t>‹#›</a:t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en-US" dirty="0"/>
          </a:p>
        </p:txBody>
      </p:sp>
      <p:sp>
        <p:nvSpPr>
          <p:cNvPr id="450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  <a:t>1</a:t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  <a:t>20</a:t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5105;&#30340;&#35838;&#20214;\&#20845;&#24180;&#32423;&#19978;\&#31532;&#20116;&#21333;&#20803;%20%20&#22270;&#24418;&#30340;&#21464;&#25442;&#21644;&#30830;&#23450;&#20301;&#32622;\&#22270;&#24418;&#30340;&#25918;&#22823;&#25110;&#32553;&#23567;&#20363;1%20&#20363;2\&#26377;&#19968;&#20010;&#32654;&#20029;&#30340;&#22320;&#26041;.mp3" TargetMode="External"/><Relationship Id="rId1" Type="http://schemas.microsoft.com/office/2007/relationships/media" Target="file:///F:\&#25105;&#30340;&#35838;&#20214;\&#20845;&#24180;&#32423;&#19978;\&#31532;&#20116;&#21333;&#20803;%20%20&#22270;&#24418;&#30340;&#21464;&#25442;&#21644;&#30830;&#23450;&#20301;&#32622;\&#22270;&#24418;&#30340;&#25918;&#22823;&#25110;&#32553;&#23567;&#20363;1%20&#20363;2\&#26377;&#19968;&#20010;&#32654;&#20029;&#30340;&#22320;&#26041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20051215160257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Text Box 14"/>
          <p:cNvSpPr txBox="1"/>
          <p:nvPr/>
        </p:nvSpPr>
        <p:spPr>
          <a:xfrm>
            <a:off x="2112963" y="1341438"/>
            <a:ext cx="49164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800" b="1" dirty="0">
                <a:latin typeface="Arial" panose="020B0604020202020204" pitchFamily="34" charset="0"/>
              </a:rPr>
              <a:t>小学数学西师版六年级（上）</a:t>
            </a:r>
          </a:p>
        </p:txBody>
      </p:sp>
      <p:pic>
        <p:nvPicPr>
          <p:cNvPr id="2067" name="有一个美丽的地方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324975" y="72009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1415682" y="2564904"/>
            <a:ext cx="63658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图形的放大与缩小</a:t>
            </a:r>
          </a:p>
        </p:txBody>
      </p:sp>
      <p:sp>
        <p:nvSpPr>
          <p:cNvPr id="12" name="矩形 11"/>
          <p:cNvSpPr/>
          <p:nvPr/>
        </p:nvSpPr>
        <p:spPr>
          <a:xfrm>
            <a:off x="3182036" y="55895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042" fill="hold"/>
                                        <p:tgtEl>
                                          <p:spTgt spid="20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endParaRPr lang="zh-CN" altLang="zh-CN" dirty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eaLnBrk="1" hangingPunct="1"/>
            <a:endParaRPr lang="zh-CN" altLang="zh-CN" dirty="0"/>
          </a:p>
        </p:txBody>
      </p:sp>
      <p:pic>
        <p:nvPicPr>
          <p:cNvPr id="24580" name="Picture 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8612" y="-311150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3" name="Text Box 5"/>
          <p:cNvSpPr txBox="1"/>
          <p:nvPr/>
        </p:nvSpPr>
        <p:spPr>
          <a:xfrm>
            <a:off x="250825" y="0"/>
            <a:ext cx="6985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观察长方形在缩小过程中的边和角，你发现了什么？</a:t>
            </a:r>
          </a:p>
        </p:txBody>
      </p:sp>
      <p:sp>
        <p:nvSpPr>
          <p:cNvPr id="53254" name="Rectangle 6"/>
          <p:cNvSpPr/>
          <p:nvPr/>
        </p:nvSpPr>
        <p:spPr>
          <a:xfrm>
            <a:off x="395288" y="836613"/>
            <a:ext cx="3024187" cy="2087562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3255" name="Line 7"/>
          <p:cNvSpPr/>
          <p:nvPr/>
        </p:nvSpPr>
        <p:spPr>
          <a:xfrm>
            <a:off x="3492500" y="2205038"/>
            <a:ext cx="144145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56" name="Rectangle 8"/>
          <p:cNvSpPr/>
          <p:nvPr/>
        </p:nvSpPr>
        <p:spPr>
          <a:xfrm>
            <a:off x="5435600" y="836613"/>
            <a:ext cx="3024188" cy="2087562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3258" name="AutoShape 10"/>
          <p:cNvSpPr/>
          <p:nvPr/>
        </p:nvSpPr>
        <p:spPr>
          <a:xfrm>
            <a:off x="0" y="3716338"/>
            <a:ext cx="4321175" cy="1727200"/>
          </a:xfrm>
          <a:prstGeom prst="cloudCallout">
            <a:avLst>
              <a:gd name="adj1" fmla="val 45593"/>
              <a:gd name="adj2" fmla="val -109009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l"/>
            <a:r>
              <a:rPr lang="en-US" altLang="zh-CN" b="1" dirty="0">
                <a:latin typeface="Arial" panose="020B0604020202020204" pitchFamily="34" charset="0"/>
              </a:rPr>
              <a:t>    </a:t>
            </a:r>
            <a:r>
              <a:rPr lang="zh-CN" altLang="en-US" b="1" dirty="0">
                <a:latin typeface="Arial" panose="020B0604020202020204" pitchFamily="34" charset="0"/>
              </a:rPr>
              <a:t>把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每一边</a:t>
            </a:r>
            <a:r>
              <a:rPr lang="zh-CN" altLang="en-US" b="1" dirty="0">
                <a:latin typeface="Arial" panose="020B0604020202020204" pitchFamily="34" charset="0"/>
              </a:rPr>
              <a:t>都缩小了，角的大小没变，还是长方形。（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形状相同，只是大小不同</a:t>
            </a:r>
            <a:r>
              <a:rPr lang="zh-CN" altLang="en-US" b="1" dirty="0">
                <a:latin typeface="Arial" panose="020B0604020202020204" pitchFamily="34" charset="0"/>
              </a:rPr>
              <a:t>）</a:t>
            </a:r>
          </a:p>
        </p:txBody>
      </p:sp>
      <p:grpSp>
        <p:nvGrpSpPr>
          <p:cNvPr id="53268" name="Group 20"/>
          <p:cNvGrpSpPr/>
          <p:nvPr/>
        </p:nvGrpSpPr>
        <p:grpSpPr>
          <a:xfrm>
            <a:off x="468313" y="5130800"/>
            <a:ext cx="4391025" cy="1727200"/>
            <a:chOff x="295" y="3232"/>
            <a:chExt cx="2404" cy="1088"/>
          </a:xfrm>
        </p:grpSpPr>
        <p:sp>
          <p:nvSpPr>
            <p:cNvPr id="24591" name="AutoShape 14"/>
            <p:cNvSpPr/>
            <p:nvPr/>
          </p:nvSpPr>
          <p:spPr>
            <a:xfrm>
              <a:off x="295" y="3612"/>
              <a:ext cx="499" cy="482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4592" name="AutoShape 16"/>
            <p:cNvSpPr/>
            <p:nvPr/>
          </p:nvSpPr>
          <p:spPr>
            <a:xfrm>
              <a:off x="1292" y="3232"/>
              <a:ext cx="1407" cy="1088"/>
            </a:xfrm>
            <a:prstGeom prst="wedgeEllipseCallout">
              <a:avLst>
                <a:gd name="adj1" fmla="val -95273"/>
                <a:gd name="adj2" fmla="val 18199"/>
              </a:avLst>
            </a:prstGeom>
            <a:solidFill>
              <a:srgbClr val="FF99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l"/>
              <a:r>
                <a:rPr lang="en-US" altLang="zh-CN" dirty="0">
                  <a:latin typeface="Arial" panose="020B0604020202020204" pitchFamily="34" charset="0"/>
                </a:rPr>
                <a:t> </a:t>
              </a:r>
              <a:r>
                <a:rPr lang="zh-CN" altLang="en-US" b="1" dirty="0">
                  <a:latin typeface="Arial" panose="020B0604020202020204" pitchFamily="34" charset="0"/>
                </a:rPr>
                <a:t>观察了正方形和长方形放大或缩小过程，你可以得出什么结论？</a:t>
              </a:r>
            </a:p>
          </p:txBody>
        </p:sp>
      </p:grpSp>
      <p:grpSp>
        <p:nvGrpSpPr>
          <p:cNvPr id="53270" name="Group 22"/>
          <p:cNvGrpSpPr/>
          <p:nvPr/>
        </p:nvGrpSpPr>
        <p:grpSpPr>
          <a:xfrm>
            <a:off x="4932363" y="3789363"/>
            <a:ext cx="4537075" cy="2735262"/>
            <a:chOff x="3198" y="2432"/>
            <a:chExt cx="2858" cy="1723"/>
          </a:xfrm>
        </p:grpSpPr>
        <p:sp>
          <p:nvSpPr>
            <p:cNvPr id="24589" name="AutoShape 17"/>
            <p:cNvSpPr/>
            <p:nvPr/>
          </p:nvSpPr>
          <p:spPr>
            <a:xfrm>
              <a:off x="3198" y="2432"/>
              <a:ext cx="2858" cy="1723"/>
            </a:xfrm>
            <a:prstGeom prst="irregularSeal2">
              <a:avLst/>
            </a:prstGeom>
            <a:solidFill>
              <a:srgbClr val="80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4590" name="Text Box 18"/>
            <p:cNvSpPr txBox="1"/>
            <p:nvPr/>
          </p:nvSpPr>
          <p:spPr>
            <a:xfrm>
              <a:off x="3742" y="3022"/>
              <a:ext cx="1588" cy="7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把图形放大时，每一边都要放大；把图形缩小时，每一边都要缩小，角度的大小不能变。</a:t>
              </a:r>
            </a:p>
          </p:txBody>
        </p:sp>
      </p:grpSp>
      <p:sp>
        <p:nvSpPr>
          <p:cNvPr id="24588" name="Rectangle 23"/>
          <p:cNvSpPr/>
          <p:nvPr/>
        </p:nvSpPr>
        <p:spPr>
          <a:xfrm>
            <a:off x="8243888" y="6858000"/>
            <a:ext cx="1081087" cy="242888"/>
          </a:xfrm>
          <a:prstGeom prst="rect">
            <a:avLst/>
          </a:prstGeom>
          <a:solidFill>
            <a:srgbClr val="9CFCBA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325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 animBg="1"/>
      <p:bldP spid="53256" grpId="0" animBg="1"/>
      <p:bldP spid="53256" grpId="1" animBg="1"/>
      <p:bldP spid="532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77"/>
          <p:cNvSpPr/>
          <p:nvPr/>
        </p:nvSpPr>
        <p:spPr>
          <a:xfrm>
            <a:off x="7740650" y="3644900"/>
            <a:ext cx="647700" cy="4318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r>
              <a:rPr lang="en-US" altLang="zh-CN" dirty="0">
                <a:latin typeface="Arial" panose="020B0604020202020204" pitchFamily="34" charset="0"/>
              </a:rPr>
              <a:t>⑥</a:t>
            </a:r>
          </a:p>
        </p:txBody>
      </p:sp>
      <p:sp>
        <p:nvSpPr>
          <p:cNvPr id="25603" name="Rectangle 462"/>
          <p:cNvSpPr/>
          <p:nvPr/>
        </p:nvSpPr>
        <p:spPr>
          <a:xfrm>
            <a:off x="3924300" y="1773238"/>
            <a:ext cx="2519363" cy="1800225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r>
              <a:rPr lang="en-US" altLang="zh-CN" dirty="0">
                <a:latin typeface="Arial" panose="020B0604020202020204" pitchFamily="34" charset="0"/>
              </a:rPr>
              <a:t>②</a:t>
            </a:r>
          </a:p>
        </p:txBody>
      </p:sp>
      <p:sp>
        <p:nvSpPr>
          <p:cNvPr id="25604" name="Rectangle 461"/>
          <p:cNvSpPr/>
          <p:nvPr/>
        </p:nvSpPr>
        <p:spPr>
          <a:xfrm>
            <a:off x="971550" y="1773238"/>
            <a:ext cx="1223963" cy="935037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5" name="AutoShape 465"/>
          <p:cNvSpPr/>
          <p:nvPr/>
        </p:nvSpPr>
        <p:spPr>
          <a:xfrm rot="3405401">
            <a:off x="7442200" y="1416050"/>
            <a:ext cx="1008063" cy="1584325"/>
          </a:xfrm>
          <a:prstGeom prst="diamond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6" name="Rectangle 464"/>
          <p:cNvSpPr/>
          <p:nvPr/>
        </p:nvSpPr>
        <p:spPr>
          <a:xfrm>
            <a:off x="2268538" y="4508500"/>
            <a:ext cx="5038725" cy="936625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7" name="Rectangle 463"/>
          <p:cNvSpPr/>
          <p:nvPr/>
        </p:nvSpPr>
        <p:spPr>
          <a:xfrm>
            <a:off x="539750" y="4508500"/>
            <a:ext cx="1223963" cy="935038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4743" name="Rectangle 471"/>
          <p:cNvSpPr/>
          <p:nvPr/>
        </p:nvSpPr>
        <p:spPr>
          <a:xfrm>
            <a:off x="3924300" y="1773238"/>
            <a:ext cx="2519363" cy="1800225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zh-CN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09" name="Rectangle 466"/>
          <p:cNvSpPr/>
          <p:nvPr/>
        </p:nvSpPr>
        <p:spPr>
          <a:xfrm>
            <a:off x="1692275" y="765175"/>
            <a:ext cx="438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 dirty="0">
                <a:latin typeface="Arial" panose="020B0604020202020204" pitchFamily="34" charset="0"/>
              </a:rPr>
              <a:t>①</a:t>
            </a:r>
          </a:p>
        </p:txBody>
      </p:sp>
      <p:sp>
        <p:nvSpPr>
          <p:cNvPr id="25610" name="Rectangle 467"/>
          <p:cNvSpPr/>
          <p:nvPr/>
        </p:nvSpPr>
        <p:spPr>
          <a:xfrm>
            <a:off x="971550" y="4797425"/>
            <a:ext cx="439738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 dirty="0">
                <a:latin typeface="Arial" panose="020B0604020202020204" pitchFamily="34" charset="0"/>
              </a:rPr>
              <a:t>④</a:t>
            </a:r>
          </a:p>
        </p:txBody>
      </p:sp>
      <p:sp>
        <p:nvSpPr>
          <p:cNvPr id="25611" name="Rectangle 468"/>
          <p:cNvSpPr/>
          <p:nvPr/>
        </p:nvSpPr>
        <p:spPr>
          <a:xfrm>
            <a:off x="7740650" y="2060575"/>
            <a:ext cx="439738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 dirty="0">
                <a:latin typeface="Arial" panose="020B0604020202020204" pitchFamily="34" charset="0"/>
              </a:rPr>
              <a:t>③</a:t>
            </a:r>
          </a:p>
        </p:txBody>
      </p:sp>
      <p:sp>
        <p:nvSpPr>
          <p:cNvPr id="25612" name="Rectangle 469"/>
          <p:cNvSpPr/>
          <p:nvPr/>
        </p:nvSpPr>
        <p:spPr>
          <a:xfrm>
            <a:off x="4500563" y="4724400"/>
            <a:ext cx="439737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 dirty="0">
                <a:latin typeface="Arial" panose="020B0604020202020204" pitchFamily="34" charset="0"/>
              </a:rPr>
              <a:t>⑤</a:t>
            </a:r>
          </a:p>
        </p:txBody>
      </p:sp>
      <p:sp>
        <p:nvSpPr>
          <p:cNvPr id="54745" name="Rectangle 473"/>
          <p:cNvSpPr/>
          <p:nvPr/>
        </p:nvSpPr>
        <p:spPr>
          <a:xfrm>
            <a:off x="5003800" y="2540000"/>
            <a:ext cx="439738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 dirty="0">
                <a:latin typeface="Arial" panose="020B0604020202020204" pitchFamily="34" charset="0"/>
              </a:rPr>
              <a:t>②</a:t>
            </a:r>
          </a:p>
        </p:txBody>
      </p:sp>
      <p:sp>
        <p:nvSpPr>
          <p:cNvPr id="25614" name="Text Box 474"/>
          <p:cNvSpPr txBox="1"/>
          <p:nvPr/>
        </p:nvSpPr>
        <p:spPr>
          <a:xfrm>
            <a:off x="827088" y="836613"/>
            <a:ext cx="374491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找一找         号放大或缩小的图形</a:t>
            </a:r>
          </a:p>
        </p:txBody>
      </p:sp>
      <p:sp>
        <p:nvSpPr>
          <p:cNvPr id="54742" name="Rectangle 470"/>
          <p:cNvSpPr/>
          <p:nvPr/>
        </p:nvSpPr>
        <p:spPr>
          <a:xfrm>
            <a:off x="971550" y="1773238"/>
            <a:ext cx="1223963" cy="935037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16" name="Rectangle 475"/>
          <p:cNvSpPr/>
          <p:nvPr/>
        </p:nvSpPr>
        <p:spPr>
          <a:xfrm>
            <a:off x="1476375" y="1989138"/>
            <a:ext cx="438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 dirty="0">
                <a:latin typeface="Arial" panose="020B0604020202020204" pitchFamily="34" charset="0"/>
              </a:rPr>
              <a:t>①</a:t>
            </a:r>
          </a:p>
        </p:txBody>
      </p:sp>
      <p:sp>
        <p:nvSpPr>
          <p:cNvPr id="54750" name="Rectangle 478"/>
          <p:cNvSpPr/>
          <p:nvPr/>
        </p:nvSpPr>
        <p:spPr>
          <a:xfrm>
            <a:off x="7740650" y="3644900"/>
            <a:ext cx="647700" cy="4318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r>
              <a:rPr lang="en-US" altLang="zh-CN" dirty="0">
                <a:latin typeface="Arial" panose="020B0604020202020204" pitchFamily="34" charset="0"/>
              </a:rPr>
              <a:t>⑥</a:t>
            </a:r>
          </a:p>
        </p:txBody>
      </p:sp>
      <p:grpSp>
        <p:nvGrpSpPr>
          <p:cNvPr id="25618" name="Group 4"/>
          <p:cNvGrpSpPr/>
          <p:nvPr/>
        </p:nvGrpSpPr>
        <p:grpSpPr>
          <a:xfrm>
            <a:off x="539750" y="1773238"/>
            <a:ext cx="8064500" cy="3671887"/>
            <a:chOff x="0" y="0"/>
            <a:chExt cx="5045" cy="3072"/>
          </a:xfrm>
        </p:grpSpPr>
        <p:grpSp>
          <p:nvGrpSpPr>
            <p:cNvPr id="25619" name="Group 5"/>
            <p:cNvGrpSpPr/>
            <p:nvPr/>
          </p:nvGrpSpPr>
          <p:grpSpPr>
            <a:xfrm>
              <a:off x="0" y="0"/>
              <a:ext cx="265" cy="384"/>
              <a:chOff x="0" y="0"/>
              <a:chExt cx="265" cy="384"/>
            </a:xfrm>
          </p:grpSpPr>
          <p:sp>
            <p:nvSpPr>
              <p:cNvPr id="26073" name="Rectangle 6"/>
              <p:cNvSpPr/>
              <p:nvPr/>
            </p:nvSpPr>
            <p:spPr>
              <a:xfrm>
                <a:off x="4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74" name="Rectangle 7"/>
              <p:cNvSpPr/>
              <p:nvPr/>
            </p:nvSpPr>
            <p:spPr>
              <a:xfrm>
                <a:off x="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0" name="Group 8"/>
            <p:cNvGrpSpPr/>
            <p:nvPr/>
          </p:nvGrpSpPr>
          <p:grpSpPr>
            <a:xfrm>
              <a:off x="265" y="0"/>
              <a:ext cx="265" cy="384"/>
              <a:chOff x="265" y="0"/>
              <a:chExt cx="265" cy="384"/>
            </a:xfrm>
          </p:grpSpPr>
          <p:sp>
            <p:nvSpPr>
              <p:cNvPr id="26071" name="Rectangle 9"/>
              <p:cNvSpPr/>
              <p:nvPr/>
            </p:nvSpPr>
            <p:spPr>
              <a:xfrm>
                <a:off x="30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72" name="Rectangle 10"/>
              <p:cNvSpPr/>
              <p:nvPr/>
            </p:nvSpPr>
            <p:spPr>
              <a:xfrm>
                <a:off x="26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1" name="Group 11"/>
            <p:cNvGrpSpPr/>
            <p:nvPr/>
          </p:nvGrpSpPr>
          <p:grpSpPr>
            <a:xfrm>
              <a:off x="530" y="0"/>
              <a:ext cx="265" cy="384"/>
              <a:chOff x="530" y="0"/>
              <a:chExt cx="265" cy="384"/>
            </a:xfrm>
          </p:grpSpPr>
          <p:sp>
            <p:nvSpPr>
              <p:cNvPr id="26069" name="Rectangle 12"/>
              <p:cNvSpPr/>
              <p:nvPr/>
            </p:nvSpPr>
            <p:spPr>
              <a:xfrm>
                <a:off x="57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70" name="Rectangle 13"/>
              <p:cNvSpPr/>
              <p:nvPr/>
            </p:nvSpPr>
            <p:spPr>
              <a:xfrm>
                <a:off x="53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2" name="Group 14"/>
            <p:cNvGrpSpPr/>
            <p:nvPr/>
          </p:nvGrpSpPr>
          <p:grpSpPr>
            <a:xfrm>
              <a:off x="795" y="0"/>
              <a:ext cx="265" cy="384"/>
              <a:chOff x="795" y="0"/>
              <a:chExt cx="265" cy="384"/>
            </a:xfrm>
          </p:grpSpPr>
          <p:sp>
            <p:nvSpPr>
              <p:cNvPr id="26067" name="Rectangle 15"/>
              <p:cNvSpPr/>
              <p:nvPr/>
            </p:nvSpPr>
            <p:spPr>
              <a:xfrm>
                <a:off x="83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68" name="Rectangle 16"/>
              <p:cNvSpPr/>
              <p:nvPr/>
            </p:nvSpPr>
            <p:spPr>
              <a:xfrm>
                <a:off x="79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3" name="Group 17"/>
            <p:cNvGrpSpPr/>
            <p:nvPr/>
          </p:nvGrpSpPr>
          <p:grpSpPr>
            <a:xfrm>
              <a:off x="1060" y="0"/>
              <a:ext cx="265" cy="384"/>
              <a:chOff x="1060" y="0"/>
              <a:chExt cx="265" cy="384"/>
            </a:xfrm>
          </p:grpSpPr>
          <p:sp>
            <p:nvSpPr>
              <p:cNvPr id="26065" name="Rectangle 18"/>
              <p:cNvSpPr/>
              <p:nvPr/>
            </p:nvSpPr>
            <p:spPr>
              <a:xfrm>
                <a:off x="110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66" name="Rectangle 19"/>
              <p:cNvSpPr/>
              <p:nvPr/>
            </p:nvSpPr>
            <p:spPr>
              <a:xfrm>
                <a:off x="106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4" name="Group 20"/>
            <p:cNvGrpSpPr/>
            <p:nvPr/>
          </p:nvGrpSpPr>
          <p:grpSpPr>
            <a:xfrm>
              <a:off x="1325" y="0"/>
              <a:ext cx="265" cy="384"/>
              <a:chOff x="1325" y="0"/>
              <a:chExt cx="265" cy="384"/>
            </a:xfrm>
          </p:grpSpPr>
          <p:sp>
            <p:nvSpPr>
              <p:cNvPr id="26063" name="Rectangle 21"/>
              <p:cNvSpPr/>
              <p:nvPr/>
            </p:nvSpPr>
            <p:spPr>
              <a:xfrm>
                <a:off x="136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64" name="Rectangle 22"/>
              <p:cNvSpPr/>
              <p:nvPr/>
            </p:nvSpPr>
            <p:spPr>
              <a:xfrm>
                <a:off x="132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5" name="Group 23"/>
            <p:cNvGrpSpPr/>
            <p:nvPr/>
          </p:nvGrpSpPr>
          <p:grpSpPr>
            <a:xfrm>
              <a:off x="1590" y="0"/>
              <a:ext cx="265" cy="384"/>
              <a:chOff x="1590" y="0"/>
              <a:chExt cx="265" cy="384"/>
            </a:xfrm>
          </p:grpSpPr>
          <p:sp>
            <p:nvSpPr>
              <p:cNvPr id="26061" name="Rectangle 24"/>
              <p:cNvSpPr/>
              <p:nvPr/>
            </p:nvSpPr>
            <p:spPr>
              <a:xfrm>
                <a:off x="163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62" name="Rectangle 25"/>
              <p:cNvSpPr/>
              <p:nvPr/>
            </p:nvSpPr>
            <p:spPr>
              <a:xfrm>
                <a:off x="159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6" name="Group 26"/>
            <p:cNvGrpSpPr/>
            <p:nvPr/>
          </p:nvGrpSpPr>
          <p:grpSpPr>
            <a:xfrm>
              <a:off x="1855" y="0"/>
              <a:ext cx="265" cy="384"/>
              <a:chOff x="1855" y="0"/>
              <a:chExt cx="265" cy="384"/>
            </a:xfrm>
          </p:grpSpPr>
          <p:sp>
            <p:nvSpPr>
              <p:cNvPr id="26059" name="Rectangle 27"/>
              <p:cNvSpPr/>
              <p:nvPr/>
            </p:nvSpPr>
            <p:spPr>
              <a:xfrm>
                <a:off x="189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60" name="Rectangle 28"/>
              <p:cNvSpPr/>
              <p:nvPr/>
            </p:nvSpPr>
            <p:spPr>
              <a:xfrm>
                <a:off x="185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7" name="Group 29"/>
            <p:cNvGrpSpPr/>
            <p:nvPr/>
          </p:nvGrpSpPr>
          <p:grpSpPr>
            <a:xfrm>
              <a:off x="2120" y="0"/>
              <a:ext cx="265" cy="384"/>
              <a:chOff x="2120" y="0"/>
              <a:chExt cx="265" cy="384"/>
            </a:xfrm>
          </p:grpSpPr>
          <p:sp>
            <p:nvSpPr>
              <p:cNvPr id="26057" name="Rectangle 30"/>
              <p:cNvSpPr/>
              <p:nvPr/>
            </p:nvSpPr>
            <p:spPr>
              <a:xfrm>
                <a:off x="216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58" name="Rectangle 31"/>
              <p:cNvSpPr/>
              <p:nvPr/>
            </p:nvSpPr>
            <p:spPr>
              <a:xfrm>
                <a:off x="212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8" name="Group 32"/>
            <p:cNvGrpSpPr/>
            <p:nvPr/>
          </p:nvGrpSpPr>
          <p:grpSpPr>
            <a:xfrm>
              <a:off x="2385" y="0"/>
              <a:ext cx="266" cy="384"/>
              <a:chOff x="2385" y="0"/>
              <a:chExt cx="266" cy="384"/>
            </a:xfrm>
          </p:grpSpPr>
          <p:sp>
            <p:nvSpPr>
              <p:cNvPr id="26055" name="Rectangle 33"/>
              <p:cNvSpPr/>
              <p:nvPr/>
            </p:nvSpPr>
            <p:spPr>
              <a:xfrm>
                <a:off x="242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56" name="Rectangle 34"/>
              <p:cNvSpPr/>
              <p:nvPr/>
            </p:nvSpPr>
            <p:spPr>
              <a:xfrm>
                <a:off x="238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9" name="Group 35"/>
            <p:cNvGrpSpPr/>
            <p:nvPr/>
          </p:nvGrpSpPr>
          <p:grpSpPr>
            <a:xfrm>
              <a:off x="2651" y="0"/>
              <a:ext cx="266" cy="384"/>
              <a:chOff x="2651" y="0"/>
              <a:chExt cx="266" cy="384"/>
            </a:xfrm>
          </p:grpSpPr>
          <p:sp>
            <p:nvSpPr>
              <p:cNvPr id="26053" name="Rectangle 36"/>
              <p:cNvSpPr/>
              <p:nvPr/>
            </p:nvSpPr>
            <p:spPr>
              <a:xfrm>
                <a:off x="269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54" name="Rectangle 37"/>
              <p:cNvSpPr/>
              <p:nvPr/>
            </p:nvSpPr>
            <p:spPr>
              <a:xfrm>
                <a:off x="265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0" name="Group 38"/>
            <p:cNvGrpSpPr/>
            <p:nvPr/>
          </p:nvGrpSpPr>
          <p:grpSpPr>
            <a:xfrm>
              <a:off x="2917" y="0"/>
              <a:ext cx="266" cy="384"/>
              <a:chOff x="2917" y="0"/>
              <a:chExt cx="266" cy="384"/>
            </a:xfrm>
          </p:grpSpPr>
          <p:sp>
            <p:nvSpPr>
              <p:cNvPr id="26051" name="Rectangle 39"/>
              <p:cNvSpPr/>
              <p:nvPr/>
            </p:nvSpPr>
            <p:spPr>
              <a:xfrm>
                <a:off x="296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52" name="Rectangle 40"/>
              <p:cNvSpPr/>
              <p:nvPr/>
            </p:nvSpPr>
            <p:spPr>
              <a:xfrm>
                <a:off x="291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1" name="Group 41"/>
            <p:cNvGrpSpPr/>
            <p:nvPr/>
          </p:nvGrpSpPr>
          <p:grpSpPr>
            <a:xfrm>
              <a:off x="3183" y="0"/>
              <a:ext cx="266" cy="384"/>
              <a:chOff x="3183" y="0"/>
              <a:chExt cx="266" cy="384"/>
            </a:xfrm>
          </p:grpSpPr>
          <p:sp>
            <p:nvSpPr>
              <p:cNvPr id="26049" name="Rectangle 42"/>
              <p:cNvSpPr/>
              <p:nvPr/>
            </p:nvSpPr>
            <p:spPr>
              <a:xfrm>
                <a:off x="322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50" name="Rectangle 43"/>
              <p:cNvSpPr/>
              <p:nvPr/>
            </p:nvSpPr>
            <p:spPr>
              <a:xfrm>
                <a:off x="318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2" name="Group 44"/>
            <p:cNvGrpSpPr/>
            <p:nvPr/>
          </p:nvGrpSpPr>
          <p:grpSpPr>
            <a:xfrm>
              <a:off x="3449" y="0"/>
              <a:ext cx="266" cy="384"/>
              <a:chOff x="3449" y="0"/>
              <a:chExt cx="266" cy="384"/>
            </a:xfrm>
          </p:grpSpPr>
          <p:sp>
            <p:nvSpPr>
              <p:cNvPr id="26047" name="Rectangle 45"/>
              <p:cNvSpPr/>
              <p:nvPr/>
            </p:nvSpPr>
            <p:spPr>
              <a:xfrm>
                <a:off x="349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48" name="Rectangle 46"/>
              <p:cNvSpPr/>
              <p:nvPr/>
            </p:nvSpPr>
            <p:spPr>
              <a:xfrm>
                <a:off x="344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3" name="Group 47"/>
            <p:cNvGrpSpPr/>
            <p:nvPr/>
          </p:nvGrpSpPr>
          <p:grpSpPr>
            <a:xfrm>
              <a:off x="3715" y="0"/>
              <a:ext cx="266" cy="384"/>
              <a:chOff x="3715" y="0"/>
              <a:chExt cx="266" cy="384"/>
            </a:xfrm>
          </p:grpSpPr>
          <p:sp>
            <p:nvSpPr>
              <p:cNvPr id="26045" name="Rectangle 48"/>
              <p:cNvSpPr/>
              <p:nvPr/>
            </p:nvSpPr>
            <p:spPr>
              <a:xfrm>
                <a:off x="375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46" name="Rectangle 49"/>
              <p:cNvSpPr/>
              <p:nvPr/>
            </p:nvSpPr>
            <p:spPr>
              <a:xfrm>
                <a:off x="371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4" name="Group 50"/>
            <p:cNvGrpSpPr/>
            <p:nvPr/>
          </p:nvGrpSpPr>
          <p:grpSpPr>
            <a:xfrm>
              <a:off x="3981" y="0"/>
              <a:ext cx="266" cy="384"/>
              <a:chOff x="3981" y="0"/>
              <a:chExt cx="266" cy="384"/>
            </a:xfrm>
          </p:grpSpPr>
          <p:sp>
            <p:nvSpPr>
              <p:cNvPr id="26043" name="Rectangle 51"/>
              <p:cNvSpPr/>
              <p:nvPr/>
            </p:nvSpPr>
            <p:spPr>
              <a:xfrm>
                <a:off x="402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44" name="Rectangle 52"/>
              <p:cNvSpPr/>
              <p:nvPr/>
            </p:nvSpPr>
            <p:spPr>
              <a:xfrm>
                <a:off x="398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5" name="Group 53"/>
            <p:cNvGrpSpPr/>
            <p:nvPr/>
          </p:nvGrpSpPr>
          <p:grpSpPr>
            <a:xfrm>
              <a:off x="4247" y="0"/>
              <a:ext cx="266" cy="384"/>
              <a:chOff x="4247" y="0"/>
              <a:chExt cx="266" cy="384"/>
            </a:xfrm>
          </p:grpSpPr>
          <p:sp>
            <p:nvSpPr>
              <p:cNvPr id="26041" name="Rectangle 54"/>
              <p:cNvSpPr/>
              <p:nvPr/>
            </p:nvSpPr>
            <p:spPr>
              <a:xfrm>
                <a:off x="429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42" name="Rectangle 55"/>
              <p:cNvSpPr/>
              <p:nvPr/>
            </p:nvSpPr>
            <p:spPr>
              <a:xfrm>
                <a:off x="424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6" name="Group 56"/>
            <p:cNvGrpSpPr/>
            <p:nvPr/>
          </p:nvGrpSpPr>
          <p:grpSpPr>
            <a:xfrm>
              <a:off x="4513" y="0"/>
              <a:ext cx="266" cy="384"/>
              <a:chOff x="4513" y="0"/>
              <a:chExt cx="266" cy="384"/>
            </a:xfrm>
          </p:grpSpPr>
          <p:sp>
            <p:nvSpPr>
              <p:cNvPr id="26039" name="Rectangle 57"/>
              <p:cNvSpPr/>
              <p:nvPr/>
            </p:nvSpPr>
            <p:spPr>
              <a:xfrm>
                <a:off x="455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40" name="Rectangle 58"/>
              <p:cNvSpPr/>
              <p:nvPr/>
            </p:nvSpPr>
            <p:spPr>
              <a:xfrm>
                <a:off x="451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7" name="Group 59"/>
            <p:cNvGrpSpPr/>
            <p:nvPr/>
          </p:nvGrpSpPr>
          <p:grpSpPr>
            <a:xfrm>
              <a:off x="4779" y="0"/>
              <a:ext cx="266" cy="384"/>
              <a:chOff x="4779" y="0"/>
              <a:chExt cx="266" cy="384"/>
            </a:xfrm>
          </p:grpSpPr>
          <p:sp>
            <p:nvSpPr>
              <p:cNvPr id="26037" name="Rectangle 60"/>
              <p:cNvSpPr/>
              <p:nvPr/>
            </p:nvSpPr>
            <p:spPr>
              <a:xfrm>
                <a:off x="482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38" name="Rectangle 61"/>
              <p:cNvSpPr/>
              <p:nvPr/>
            </p:nvSpPr>
            <p:spPr>
              <a:xfrm>
                <a:off x="477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8" name="Group 62"/>
            <p:cNvGrpSpPr/>
            <p:nvPr/>
          </p:nvGrpSpPr>
          <p:grpSpPr>
            <a:xfrm>
              <a:off x="0" y="384"/>
              <a:ext cx="265" cy="384"/>
              <a:chOff x="0" y="384"/>
              <a:chExt cx="265" cy="384"/>
            </a:xfrm>
          </p:grpSpPr>
          <p:sp>
            <p:nvSpPr>
              <p:cNvPr id="26035" name="Rectangle 63"/>
              <p:cNvSpPr/>
              <p:nvPr/>
            </p:nvSpPr>
            <p:spPr>
              <a:xfrm>
                <a:off x="4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36" name="Rectangle 64"/>
              <p:cNvSpPr/>
              <p:nvPr/>
            </p:nvSpPr>
            <p:spPr>
              <a:xfrm>
                <a:off x="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39" name="Group 65"/>
            <p:cNvGrpSpPr/>
            <p:nvPr/>
          </p:nvGrpSpPr>
          <p:grpSpPr>
            <a:xfrm>
              <a:off x="265" y="384"/>
              <a:ext cx="265" cy="384"/>
              <a:chOff x="265" y="384"/>
              <a:chExt cx="265" cy="384"/>
            </a:xfrm>
          </p:grpSpPr>
          <p:sp>
            <p:nvSpPr>
              <p:cNvPr id="26033" name="Rectangle 66"/>
              <p:cNvSpPr/>
              <p:nvPr/>
            </p:nvSpPr>
            <p:spPr>
              <a:xfrm>
                <a:off x="30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34" name="Rectangle 67"/>
              <p:cNvSpPr/>
              <p:nvPr/>
            </p:nvSpPr>
            <p:spPr>
              <a:xfrm>
                <a:off x="26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0" name="Group 68"/>
            <p:cNvGrpSpPr/>
            <p:nvPr/>
          </p:nvGrpSpPr>
          <p:grpSpPr>
            <a:xfrm>
              <a:off x="530" y="384"/>
              <a:ext cx="265" cy="384"/>
              <a:chOff x="530" y="384"/>
              <a:chExt cx="265" cy="384"/>
            </a:xfrm>
          </p:grpSpPr>
          <p:sp>
            <p:nvSpPr>
              <p:cNvPr id="26031" name="Rectangle 69"/>
              <p:cNvSpPr/>
              <p:nvPr/>
            </p:nvSpPr>
            <p:spPr>
              <a:xfrm>
                <a:off x="57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32" name="Rectangle 70"/>
              <p:cNvSpPr/>
              <p:nvPr/>
            </p:nvSpPr>
            <p:spPr>
              <a:xfrm>
                <a:off x="53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1" name="Group 71"/>
            <p:cNvGrpSpPr/>
            <p:nvPr/>
          </p:nvGrpSpPr>
          <p:grpSpPr>
            <a:xfrm>
              <a:off x="795" y="384"/>
              <a:ext cx="265" cy="384"/>
              <a:chOff x="795" y="384"/>
              <a:chExt cx="265" cy="384"/>
            </a:xfrm>
          </p:grpSpPr>
          <p:sp>
            <p:nvSpPr>
              <p:cNvPr id="26029" name="Rectangle 72"/>
              <p:cNvSpPr/>
              <p:nvPr/>
            </p:nvSpPr>
            <p:spPr>
              <a:xfrm>
                <a:off x="83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30" name="Rectangle 73"/>
              <p:cNvSpPr/>
              <p:nvPr/>
            </p:nvSpPr>
            <p:spPr>
              <a:xfrm>
                <a:off x="79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2" name="Group 74"/>
            <p:cNvGrpSpPr/>
            <p:nvPr/>
          </p:nvGrpSpPr>
          <p:grpSpPr>
            <a:xfrm>
              <a:off x="1060" y="384"/>
              <a:ext cx="265" cy="384"/>
              <a:chOff x="1060" y="384"/>
              <a:chExt cx="265" cy="384"/>
            </a:xfrm>
          </p:grpSpPr>
          <p:sp>
            <p:nvSpPr>
              <p:cNvPr id="26027" name="Rectangle 75"/>
              <p:cNvSpPr/>
              <p:nvPr/>
            </p:nvSpPr>
            <p:spPr>
              <a:xfrm>
                <a:off x="110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28" name="Rectangle 76"/>
              <p:cNvSpPr/>
              <p:nvPr/>
            </p:nvSpPr>
            <p:spPr>
              <a:xfrm>
                <a:off x="106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3" name="Group 77"/>
            <p:cNvGrpSpPr/>
            <p:nvPr/>
          </p:nvGrpSpPr>
          <p:grpSpPr>
            <a:xfrm>
              <a:off x="1325" y="384"/>
              <a:ext cx="265" cy="384"/>
              <a:chOff x="1325" y="384"/>
              <a:chExt cx="265" cy="384"/>
            </a:xfrm>
          </p:grpSpPr>
          <p:sp>
            <p:nvSpPr>
              <p:cNvPr id="26025" name="Rectangle 78"/>
              <p:cNvSpPr/>
              <p:nvPr/>
            </p:nvSpPr>
            <p:spPr>
              <a:xfrm>
                <a:off x="136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26" name="Rectangle 79"/>
              <p:cNvSpPr/>
              <p:nvPr/>
            </p:nvSpPr>
            <p:spPr>
              <a:xfrm>
                <a:off x="132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4" name="Group 80"/>
            <p:cNvGrpSpPr/>
            <p:nvPr/>
          </p:nvGrpSpPr>
          <p:grpSpPr>
            <a:xfrm>
              <a:off x="1590" y="384"/>
              <a:ext cx="265" cy="384"/>
              <a:chOff x="1590" y="384"/>
              <a:chExt cx="265" cy="384"/>
            </a:xfrm>
          </p:grpSpPr>
          <p:sp>
            <p:nvSpPr>
              <p:cNvPr id="26023" name="Rectangle 81"/>
              <p:cNvSpPr/>
              <p:nvPr/>
            </p:nvSpPr>
            <p:spPr>
              <a:xfrm>
                <a:off x="163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24" name="Rectangle 82"/>
              <p:cNvSpPr/>
              <p:nvPr/>
            </p:nvSpPr>
            <p:spPr>
              <a:xfrm>
                <a:off x="159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5" name="Group 83"/>
            <p:cNvGrpSpPr/>
            <p:nvPr/>
          </p:nvGrpSpPr>
          <p:grpSpPr>
            <a:xfrm>
              <a:off x="1855" y="384"/>
              <a:ext cx="265" cy="384"/>
              <a:chOff x="1855" y="384"/>
              <a:chExt cx="265" cy="384"/>
            </a:xfrm>
          </p:grpSpPr>
          <p:sp>
            <p:nvSpPr>
              <p:cNvPr id="26021" name="Rectangle 84"/>
              <p:cNvSpPr/>
              <p:nvPr/>
            </p:nvSpPr>
            <p:spPr>
              <a:xfrm>
                <a:off x="189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22" name="Rectangle 85"/>
              <p:cNvSpPr/>
              <p:nvPr/>
            </p:nvSpPr>
            <p:spPr>
              <a:xfrm>
                <a:off x="185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6" name="Group 86"/>
            <p:cNvGrpSpPr/>
            <p:nvPr/>
          </p:nvGrpSpPr>
          <p:grpSpPr>
            <a:xfrm>
              <a:off x="2120" y="384"/>
              <a:ext cx="265" cy="384"/>
              <a:chOff x="2120" y="384"/>
              <a:chExt cx="265" cy="384"/>
            </a:xfrm>
          </p:grpSpPr>
          <p:sp>
            <p:nvSpPr>
              <p:cNvPr id="26019" name="Rectangle 87"/>
              <p:cNvSpPr/>
              <p:nvPr/>
            </p:nvSpPr>
            <p:spPr>
              <a:xfrm>
                <a:off x="216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20" name="Rectangle 88"/>
              <p:cNvSpPr/>
              <p:nvPr/>
            </p:nvSpPr>
            <p:spPr>
              <a:xfrm>
                <a:off x="212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7" name="Group 89"/>
            <p:cNvGrpSpPr/>
            <p:nvPr/>
          </p:nvGrpSpPr>
          <p:grpSpPr>
            <a:xfrm>
              <a:off x="2385" y="384"/>
              <a:ext cx="266" cy="384"/>
              <a:chOff x="2385" y="384"/>
              <a:chExt cx="266" cy="384"/>
            </a:xfrm>
          </p:grpSpPr>
          <p:sp>
            <p:nvSpPr>
              <p:cNvPr id="26017" name="Rectangle 90"/>
              <p:cNvSpPr/>
              <p:nvPr/>
            </p:nvSpPr>
            <p:spPr>
              <a:xfrm>
                <a:off x="242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18" name="Rectangle 91"/>
              <p:cNvSpPr/>
              <p:nvPr/>
            </p:nvSpPr>
            <p:spPr>
              <a:xfrm>
                <a:off x="238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8" name="Group 92"/>
            <p:cNvGrpSpPr/>
            <p:nvPr/>
          </p:nvGrpSpPr>
          <p:grpSpPr>
            <a:xfrm>
              <a:off x="2651" y="384"/>
              <a:ext cx="266" cy="384"/>
              <a:chOff x="2651" y="384"/>
              <a:chExt cx="266" cy="384"/>
            </a:xfrm>
          </p:grpSpPr>
          <p:sp>
            <p:nvSpPr>
              <p:cNvPr id="26015" name="Rectangle 93"/>
              <p:cNvSpPr/>
              <p:nvPr/>
            </p:nvSpPr>
            <p:spPr>
              <a:xfrm>
                <a:off x="269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16" name="Rectangle 94"/>
              <p:cNvSpPr/>
              <p:nvPr/>
            </p:nvSpPr>
            <p:spPr>
              <a:xfrm>
                <a:off x="265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49" name="Group 95"/>
            <p:cNvGrpSpPr/>
            <p:nvPr/>
          </p:nvGrpSpPr>
          <p:grpSpPr>
            <a:xfrm>
              <a:off x="2917" y="384"/>
              <a:ext cx="266" cy="384"/>
              <a:chOff x="2917" y="384"/>
              <a:chExt cx="266" cy="384"/>
            </a:xfrm>
          </p:grpSpPr>
          <p:sp>
            <p:nvSpPr>
              <p:cNvPr id="26013" name="Rectangle 96"/>
              <p:cNvSpPr/>
              <p:nvPr/>
            </p:nvSpPr>
            <p:spPr>
              <a:xfrm>
                <a:off x="296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14" name="Rectangle 97"/>
              <p:cNvSpPr/>
              <p:nvPr/>
            </p:nvSpPr>
            <p:spPr>
              <a:xfrm>
                <a:off x="291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0" name="Group 98"/>
            <p:cNvGrpSpPr/>
            <p:nvPr/>
          </p:nvGrpSpPr>
          <p:grpSpPr>
            <a:xfrm>
              <a:off x="3183" y="384"/>
              <a:ext cx="266" cy="384"/>
              <a:chOff x="3183" y="384"/>
              <a:chExt cx="266" cy="384"/>
            </a:xfrm>
          </p:grpSpPr>
          <p:sp>
            <p:nvSpPr>
              <p:cNvPr id="26011" name="Rectangle 99"/>
              <p:cNvSpPr/>
              <p:nvPr/>
            </p:nvSpPr>
            <p:spPr>
              <a:xfrm>
                <a:off x="322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12" name="Rectangle 100"/>
              <p:cNvSpPr/>
              <p:nvPr/>
            </p:nvSpPr>
            <p:spPr>
              <a:xfrm>
                <a:off x="318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1" name="Group 101"/>
            <p:cNvGrpSpPr/>
            <p:nvPr/>
          </p:nvGrpSpPr>
          <p:grpSpPr>
            <a:xfrm>
              <a:off x="3449" y="384"/>
              <a:ext cx="266" cy="384"/>
              <a:chOff x="3449" y="384"/>
              <a:chExt cx="266" cy="384"/>
            </a:xfrm>
          </p:grpSpPr>
          <p:sp>
            <p:nvSpPr>
              <p:cNvPr id="26009" name="Rectangle 102"/>
              <p:cNvSpPr/>
              <p:nvPr/>
            </p:nvSpPr>
            <p:spPr>
              <a:xfrm>
                <a:off x="349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10" name="Rectangle 103"/>
              <p:cNvSpPr/>
              <p:nvPr/>
            </p:nvSpPr>
            <p:spPr>
              <a:xfrm>
                <a:off x="344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2" name="Group 104"/>
            <p:cNvGrpSpPr/>
            <p:nvPr/>
          </p:nvGrpSpPr>
          <p:grpSpPr>
            <a:xfrm>
              <a:off x="3715" y="384"/>
              <a:ext cx="266" cy="384"/>
              <a:chOff x="3715" y="384"/>
              <a:chExt cx="266" cy="384"/>
            </a:xfrm>
          </p:grpSpPr>
          <p:sp>
            <p:nvSpPr>
              <p:cNvPr id="26007" name="Rectangle 105"/>
              <p:cNvSpPr/>
              <p:nvPr/>
            </p:nvSpPr>
            <p:spPr>
              <a:xfrm>
                <a:off x="375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08" name="Rectangle 106"/>
              <p:cNvSpPr/>
              <p:nvPr/>
            </p:nvSpPr>
            <p:spPr>
              <a:xfrm>
                <a:off x="371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3" name="Group 107"/>
            <p:cNvGrpSpPr/>
            <p:nvPr/>
          </p:nvGrpSpPr>
          <p:grpSpPr>
            <a:xfrm>
              <a:off x="3981" y="384"/>
              <a:ext cx="266" cy="384"/>
              <a:chOff x="3981" y="384"/>
              <a:chExt cx="266" cy="384"/>
            </a:xfrm>
          </p:grpSpPr>
          <p:sp>
            <p:nvSpPr>
              <p:cNvPr id="26005" name="Rectangle 108"/>
              <p:cNvSpPr/>
              <p:nvPr/>
            </p:nvSpPr>
            <p:spPr>
              <a:xfrm>
                <a:off x="402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06" name="Rectangle 109"/>
              <p:cNvSpPr/>
              <p:nvPr/>
            </p:nvSpPr>
            <p:spPr>
              <a:xfrm>
                <a:off x="398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4" name="Group 110"/>
            <p:cNvGrpSpPr/>
            <p:nvPr/>
          </p:nvGrpSpPr>
          <p:grpSpPr>
            <a:xfrm>
              <a:off x="4247" y="384"/>
              <a:ext cx="266" cy="384"/>
              <a:chOff x="4247" y="384"/>
              <a:chExt cx="266" cy="384"/>
            </a:xfrm>
          </p:grpSpPr>
          <p:sp>
            <p:nvSpPr>
              <p:cNvPr id="26003" name="Rectangle 111"/>
              <p:cNvSpPr/>
              <p:nvPr/>
            </p:nvSpPr>
            <p:spPr>
              <a:xfrm>
                <a:off x="429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04" name="Rectangle 112"/>
              <p:cNvSpPr/>
              <p:nvPr/>
            </p:nvSpPr>
            <p:spPr>
              <a:xfrm>
                <a:off x="424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5" name="Group 113"/>
            <p:cNvGrpSpPr/>
            <p:nvPr/>
          </p:nvGrpSpPr>
          <p:grpSpPr>
            <a:xfrm>
              <a:off x="4513" y="384"/>
              <a:ext cx="266" cy="384"/>
              <a:chOff x="4513" y="384"/>
              <a:chExt cx="266" cy="384"/>
            </a:xfrm>
          </p:grpSpPr>
          <p:sp>
            <p:nvSpPr>
              <p:cNvPr id="26001" name="Rectangle 114"/>
              <p:cNvSpPr/>
              <p:nvPr/>
            </p:nvSpPr>
            <p:spPr>
              <a:xfrm>
                <a:off x="455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02" name="Rectangle 115"/>
              <p:cNvSpPr/>
              <p:nvPr/>
            </p:nvSpPr>
            <p:spPr>
              <a:xfrm>
                <a:off x="451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6" name="Group 116"/>
            <p:cNvGrpSpPr/>
            <p:nvPr/>
          </p:nvGrpSpPr>
          <p:grpSpPr>
            <a:xfrm>
              <a:off x="4779" y="384"/>
              <a:ext cx="266" cy="384"/>
              <a:chOff x="4779" y="384"/>
              <a:chExt cx="266" cy="384"/>
            </a:xfrm>
          </p:grpSpPr>
          <p:sp>
            <p:nvSpPr>
              <p:cNvPr id="25999" name="Rectangle 117"/>
              <p:cNvSpPr/>
              <p:nvPr/>
            </p:nvSpPr>
            <p:spPr>
              <a:xfrm>
                <a:off x="482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000" name="Rectangle 118"/>
              <p:cNvSpPr/>
              <p:nvPr/>
            </p:nvSpPr>
            <p:spPr>
              <a:xfrm>
                <a:off x="477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7" name="Group 119"/>
            <p:cNvGrpSpPr/>
            <p:nvPr/>
          </p:nvGrpSpPr>
          <p:grpSpPr>
            <a:xfrm>
              <a:off x="0" y="768"/>
              <a:ext cx="265" cy="384"/>
              <a:chOff x="0" y="768"/>
              <a:chExt cx="265" cy="384"/>
            </a:xfrm>
          </p:grpSpPr>
          <p:sp>
            <p:nvSpPr>
              <p:cNvPr id="25997" name="Rectangle 120"/>
              <p:cNvSpPr/>
              <p:nvPr/>
            </p:nvSpPr>
            <p:spPr>
              <a:xfrm>
                <a:off x="4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98" name="Rectangle 121"/>
              <p:cNvSpPr/>
              <p:nvPr/>
            </p:nvSpPr>
            <p:spPr>
              <a:xfrm>
                <a:off x="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8" name="Group 122"/>
            <p:cNvGrpSpPr/>
            <p:nvPr/>
          </p:nvGrpSpPr>
          <p:grpSpPr>
            <a:xfrm>
              <a:off x="265" y="768"/>
              <a:ext cx="265" cy="384"/>
              <a:chOff x="265" y="768"/>
              <a:chExt cx="265" cy="384"/>
            </a:xfrm>
          </p:grpSpPr>
          <p:sp>
            <p:nvSpPr>
              <p:cNvPr id="25995" name="Rectangle 123"/>
              <p:cNvSpPr/>
              <p:nvPr/>
            </p:nvSpPr>
            <p:spPr>
              <a:xfrm>
                <a:off x="30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96" name="Rectangle 124"/>
              <p:cNvSpPr/>
              <p:nvPr/>
            </p:nvSpPr>
            <p:spPr>
              <a:xfrm>
                <a:off x="26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59" name="Group 125"/>
            <p:cNvGrpSpPr/>
            <p:nvPr/>
          </p:nvGrpSpPr>
          <p:grpSpPr>
            <a:xfrm>
              <a:off x="530" y="768"/>
              <a:ext cx="265" cy="384"/>
              <a:chOff x="530" y="768"/>
              <a:chExt cx="265" cy="384"/>
            </a:xfrm>
          </p:grpSpPr>
          <p:sp>
            <p:nvSpPr>
              <p:cNvPr id="25993" name="Rectangle 126"/>
              <p:cNvSpPr/>
              <p:nvPr/>
            </p:nvSpPr>
            <p:spPr>
              <a:xfrm>
                <a:off x="57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94" name="Rectangle 127"/>
              <p:cNvSpPr/>
              <p:nvPr/>
            </p:nvSpPr>
            <p:spPr>
              <a:xfrm>
                <a:off x="53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0" name="Group 128"/>
            <p:cNvGrpSpPr/>
            <p:nvPr/>
          </p:nvGrpSpPr>
          <p:grpSpPr>
            <a:xfrm>
              <a:off x="795" y="768"/>
              <a:ext cx="265" cy="384"/>
              <a:chOff x="795" y="768"/>
              <a:chExt cx="265" cy="384"/>
            </a:xfrm>
          </p:grpSpPr>
          <p:sp>
            <p:nvSpPr>
              <p:cNvPr id="25991" name="Rectangle 129"/>
              <p:cNvSpPr/>
              <p:nvPr/>
            </p:nvSpPr>
            <p:spPr>
              <a:xfrm>
                <a:off x="83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92" name="Rectangle 130"/>
              <p:cNvSpPr/>
              <p:nvPr/>
            </p:nvSpPr>
            <p:spPr>
              <a:xfrm>
                <a:off x="79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1" name="Group 131"/>
            <p:cNvGrpSpPr/>
            <p:nvPr/>
          </p:nvGrpSpPr>
          <p:grpSpPr>
            <a:xfrm>
              <a:off x="1060" y="768"/>
              <a:ext cx="265" cy="384"/>
              <a:chOff x="1060" y="768"/>
              <a:chExt cx="265" cy="384"/>
            </a:xfrm>
          </p:grpSpPr>
          <p:sp>
            <p:nvSpPr>
              <p:cNvPr id="25989" name="Rectangle 132"/>
              <p:cNvSpPr/>
              <p:nvPr/>
            </p:nvSpPr>
            <p:spPr>
              <a:xfrm>
                <a:off x="110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90" name="Rectangle 133"/>
              <p:cNvSpPr/>
              <p:nvPr/>
            </p:nvSpPr>
            <p:spPr>
              <a:xfrm>
                <a:off x="106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2" name="Group 134"/>
            <p:cNvGrpSpPr/>
            <p:nvPr/>
          </p:nvGrpSpPr>
          <p:grpSpPr>
            <a:xfrm>
              <a:off x="1325" y="768"/>
              <a:ext cx="265" cy="384"/>
              <a:chOff x="1325" y="768"/>
              <a:chExt cx="265" cy="384"/>
            </a:xfrm>
          </p:grpSpPr>
          <p:sp>
            <p:nvSpPr>
              <p:cNvPr id="25987" name="Rectangle 135"/>
              <p:cNvSpPr/>
              <p:nvPr/>
            </p:nvSpPr>
            <p:spPr>
              <a:xfrm>
                <a:off x="136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88" name="Rectangle 136"/>
              <p:cNvSpPr/>
              <p:nvPr/>
            </p:nvSpPr>
            <p:spPr>
              <a:xfrm>
                <a:off x="132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3" name="Group 137"/>
            <p:cNvGrpSpPr/>
            <p:nvPr/>
          </p:nvGrpSpPr>
          <p:grpSpPr>
            <a:xfrm>
              <a:off x="1590" y="768"/>
              <a:ext cx="265" cy="384"/>
              <a:chOff x="1590" y="768"/>
              <a:chExt cx="265" cy="384"/>
            </a:xfrm>
          </p:grpSpPr>
          <p:sp>
            <p:nvSpPr>
              <p:cNvPr id="25985" name="Rectangle 138"/>
              <p:cNvSpPr/>
              <p:nvPr/>
            </p:nvSpPr>
            <p:spPr>
              <a:xfrm>
                <a:off x="163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86" name="Rectangle 139"/>
              <p:cNvSpPr/>
              <p:nvPr/>
            </p:nvSpPr>
            <p:spPr>
              <a:xfrm>
                <a:off x="159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4" name="Group 140"/>
            <p:cNvGrpSpPr/>
            <p:nvPr/>
          </p:nvGrpSpPr>
          <p:grpSpPr>
            <a:xfrm>
              <a:off x="1855" y="768"/>
              <a:ext cx="265" cy="384"/>
              <a:chOff x="1855" y="768"/>
              <a:chExt cx="265" cy="384"/>
            </a:xfrm>
          </p:grpSpPr>
          <p:sp>
            <p:nvSpPr>
              <p:cNvPr id="25983" name="Rectangle 141"/>
              <p:cNvSpPr/>
              <p:nvPr/>
            </p:nvSpPr>
            <p:spPr>
              <a:xfrm>
                <a:off x="189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84" name="Rectangle 142"/>
              <p:cNvSpPr/>
              <p:nvPr/>
            </p:nvSpPr>
            <p:spPr>
              <a:xfrm>
                <a:off x="185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5" name="Group 143"/>
            <p:cNvGrpSpPr/>
            <p:nvPr/>
          </p:nvGrpSpPr>
          <p:grpSpPr>
            <a:xfrm>
              <a:off x="2120" y="768"/>
              <a:ext cx="265" cy="384"/>
              <a:chOff x="2120" y="768"/>
              <a:chExt cx="265" cy="384"/>
            </a:xfrm>
          </p:grpSpPr>
          <p:sp>
            <p:nvSpPr>
              <p:cNvPr id="25981" name="Rectangle 144"/>
              <p:cNvSpPr/>
              <p:nvPr/>
            </p:nvSpPr>
            <p:spPr>
              <a:xfrm>
                <a:off x="216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82" name="Rectangle 145"/>
              <p:cNvSpPr/>
              <p:nvPr/>
            </p:nvSpPr>
            <p:spPr>
              <a:xfrm>
                <a:off x="212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6" name="Group 146"/>
            <p:cNvGrpSpPr/>
            <p:nvPr/>
          </p:nvGrpSpPr>
          <p:grpSpPr>
            <a:xfrm>
              <a:off x="2385" y="768"/>
              <a:ext cx="266" cy="384"/>
              <a:chOff x="2385" y="768"/>
              <a:chExt cx="266" cy="384"/>
            </a:xfrm>
          </p:grpSpPr>
          <p:sp>
            <p:nvSpPr>
              <p:cNvPr id="25979" name="Rectangle 147"/>
              <p:cNvSpPr/>
              <p:nvPr/>
            </p:nvSpPr>
            <p:spPr>
              <a:xfrm>
                <a:off x="242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80" name="Rectangle 148"/>
              <p:cNvSpPr/>
              <p:nvPr/>
            </p:nvSpPr>
            <p:spPr>
              <a:xfrm>
                <a:off x="238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7" name="Group 149"/>
            <p:cNvGrpSpPr/>
            <p:nvPr/>
          </p:nvGrpSpPr>
          <p:grpSpPr>
            <a:xfrm>
              <a:off x="2651" y="768"/>
              <a:ext cx="266" cy="384"/>
              <a:chOff x="2651" y="768"/>
              <a:chExt cx="266" cy="384"/>
            </a:xfrm>
          </p:grpSpPr>
          <p:sp>
            <p:nvSpPr>
              <p:cNvPr id="25977" name="Rectangle 150"/>
              <p:cNvSpPr/>
              <p:nvPr/>
            </p:nvSpPr>
            <p:spPr>
              <a:xfrm>
                <a:off x="269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78" name="Rectangle 151"/>
              <p:cNvSpPr/>
              <p:nvPr/>
            </p:nvSpPr>
            <p:spPr>
              <a:xfrm>
                <a:off x="265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8" name="Group 152"/>
            <p:cNvGrpSpPr/>
            <p:nvPr/>
          </p:nvGrpSpPr>
          <p:grpSpPr>
            <a:xfrm>
              <a:off x="2917" y="768"/>
              <a:ext cx="266" cy="384"/>
              <a:chOff x="2917" y="768"/>
              <a:chExt cx="266" cy="384"/>
            </a:xfrm>
          </p:grpSpPr>
          <p:sp>
            <p:nvSpPr>
              <p:cNvPr id="25975" name="Rectangle 153"/>
              <p:cNvSpPr/>
              <p:nvPr/>
            </p:nvSpPr>
            <p:spPr>
              <a:xfrm>
                <a:off x="296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76" name="Rectangle 154"/>
              <p:cNvSpPr/>
              <p:nvPr/>
            </p:nvSpPr>
            <p:spPr>
              <a:xfrm>
                <a:off x="291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69" name="Group 155"/>
            <p:cNvGrpSpPr/>
            <p:nvPr/>
          </p:nvGrpSpPr>
          <p:grpSpPr>
            <a:xfrm>
              <a:off x="3183" y="768"/>
              <a:ext cx="266" cy="384"/>
              <a:chOff x="3183" y="768"/>
              <a:chExt cx="266" cy="384"/>
            </a:xfrm>
          </p:grpSpPr>
          <p:sp>
            <p:nvSpPr>
              <p:cNvPr id="25973" name="Rectangle 156"/>
              <p:cNvSpPr/>
              <p:nvPr/>
            </p:nvSpPr>
            <p:spPr>
              <a:xfrm>
                <a:off x="322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74" name="Rectangle 157"/>
              <p:cNvSpPr/>
              <p:nvPr/>
            </p:nvSpPr>
            <p:spPr>
              <a:xfrm>
                <a:off x="318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0" name="Group 158"/>
            <p:cNvGrpSpPr/>
            <p:nvPr/>
          </p:nvGrpSpPr>
          <p:grpSpPr>
            <a:xfrm>
              <a:off x="3449" y="768"/>
              <a:ext cx="266" cy="384"/>
              <a:chOff x="3449" y="768"/>
              <a:chExt cx="266" cy="384"/>
            </a:xfrm>
          </p:grpSpPr>
          <p:sp>
            <p:nvSpPr>
              <p:cNvPr id="25971" name="Rectangle 159"/>
              <p:cNvSpPr/>
              <p:nvPr/>
            </p:nvSpPr>
            <p:spPr>
              <a:xfrm>
                <a:off x="349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72" name="Rectangle 160"/>
              <p:cNvSpPr/>
              <p:nvPr/>
            </p:nvSpPr>
            <p:spPr>
              <a:xfrm>
                <a:off x="344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1" name="Group 161"/>
            <p:cNvGrpSpPr/>
            <p:nvPr/>
          </p:nvGrpSpPr>
          <p:grpSpPr>
            <a:xfrm>
              <a:off x="3715" y="768"/>
              <a:ext cx="266" cy="384"/>
              <a:chOff x="3715" y="768"/>
              <a:chExt cx="266" cy="384"/>
            </a:xfrm>
          </p:grpSpPr>
          <p:sp>
            <p:nvSpPr>
              <p:cNvPr id="25969" name="Rectangle 162"/>
              <p:cNvSpPr/>
              <p:nvPr/>
            </p:nvSpPr>
            <p:spPr>
              <a:xfrm>
                <a:off x="375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70" name="Rectangle 163"/>
              <p:cNvSpPr/>
              <p:nvPr/>
            </p:nvSpPr>
            <p:spPr>
              <a:xfrm>
                <a:off x="371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2" name="Group 164"/>
            <p:cNvGrpSpPr/>
            <p:nvPr/>
          </p:nvGrpSpPr>
          <p:grpSpPr>
            <a:xfrm>
              <a:off x="3981" y="768"/>
              <a:ext cx="266" cy="384"/>
              <a:chOff x="3981" y="768"/>
              <a:chExt cx="266" cy="384"/>
            </a:xfrm>
          </p:grpSpPr>
          <p:sp>
            <p:nvSpPr>
              <p:cNvPr id="25967" name="Rectangle 165"/>
              <p:cNvSpPr/>
              <p:nvPr/>
            </p:nvSpPr>
            <p:spPr>
              <a:xfrm>
                <a:off x="402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68" name="Rectangle 166"/>
              <p:cNvSpPr/>
              <p:nvPr/>
            </p:nvSpPr>
            <p:spPr>
              <a:xfrm>
                <a:off x="398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3" name="Group 167"/>
            <p:cNvGrpSpPr/>
            <p:nvPr/>
          </p:nvGrpSpPr>
          <p:grpSpPr>
            <a:xfrm>
              <a:off x="4247" y="768"/>
              <a:ext cx="266" cy="384"/>
              <a:chOff x="4247" y="768"/>
              <a:chExt cx="266" cy="384"/>
            </a:xfrm>
          </p:grpSpPr>
          <p:sp>
            <p:nvSpPr>
              <p:cNvPr id="25965" name="Rectangle 168"/>
              <p:cNvSpPr/>
              <p:nvPr/>
            </p:nvSpPr>
            <p:spPr>
              <a:xfrm>
                <a:off x="429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66" name="Rectangle 169"/>
              <p:cNvSpPr/>
              <p:nvPr/>
            </p:nvSpPr>
            <p:spPr>
              <a:xfrm>
                <a:off x="424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4" name="Group 170"/>
            <p:cNvGrpSpPr/>
            <p:nvPr/>
          </p:nvGrpSpPr>
          <p:grpSpPr>
            <a:xfrm>
              <a:off x="4513" y="768"/>
              <a:ext cx="266" cy="384"/>
              <a:chOff x="4513" y="768"/>
              <a:chExt cx="266" cy="384"/>
            </a:xfrm>
          </p:grpSpPr>
          <p:sp>
            <p:nvSpPr>
              <p:cNvPr id="25963" name="Rectangle 171"/>
              <p:cNvSpPr/>
              <p:nvPr/>
            </p:nvSpPr>
            <p:spPr>
              <a:xfrm>
                <a:off x="455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64" name="Rectangle 172"/>
              <p:cNvSpPr/>
              <p:nvPr/>
            </p:nvSpPr>
            <p:spPr>
              <a:xfrm>
                <a:off x="451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5" name="Group 173"/>
            <p:cNvGrpSpPr/>
            <p:nvPr/>
          </p:nvGrpSpPr>
          <p:grpSpPr>
            <a:xfrm>
              <a:off x="4779" y="768"/>
              <a:ext cx="266" cy="384"/>
              <a:chOff x="4779" y="768"/>
              <a:chExt cx="266" cy="384"/>
            </a:xfrm>
          </p:grpSpPr>
          <p:sp>
            <p:nvSpPr>
              <p:cNvPr id="25961" name="Rectangle 174"/>
              <p:cNvSpPr/>
              <p:nvPr/>
            </p:nvSpPr>
            <p:spPr>
              <a:xfrm>
                <a:off x="482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62" name="Rectangle 175"/>
              <p:cNvSpPr/>
              <p:nvPr/>
            </p:nvSpPr>
            <p:spPr>
              <a:xfrm>
                <a:off x="477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6" name="Group 176"/>
            <p:cNvGrpSpPr/>
            <p:nvPr/>
          </p:nvGrpSpPr>
          <p:grpSpPr>
            <a:xfrm>
              <a:off x="0" y="1152"/>
              <a:ext cx="265" cy="384"/>
              <a:chOff x="0" y="1152"/>
              <a:chExt cx="265" cy="384"/>
            </a:xfrm>
          </p:grpSpPr>
          <p:sp>
            <p:nvSpPr>
              <p:cNvPr id="25959" name="Rectangle 177"/>
              <p:cNvSpPr/>
              <p:nvPr/>
            </p:nvSpPr>
            <p:spPr>
              <a:xfrm>
                <a:off x="4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60" name="Rectangle 178"/>
              <p:cNvSpPr/>
              <p:nvPr/>
            </p:nvSpPr>
            <p:spPr>
              <a:xfrm>
                <a:off x="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7" name="Group 179"/>
            <p:cNvGrpSpPr/>
            <p:nvPr/>
          </p:nvGrpSpPr>
          <p:grpSpPr>
            <a:xfrm>
              <a:off x="265" y="1152"/>
              <a:ext cx="265" cy="384"/>
              <a:chOff x="265" y="1152"/>
              <a:chExt cx="265" cy="384"/>
            </a:xfrm>
          </p:grpSpPr>
          <p:sp>
            <p:nvSpPr>
              <p:cNvPr id="25957" name="Rectangle 180"/>
              <p:cNvSpPr/>
              <p:nvPr/>
            </p:nvSpPr>
            <p:spPr>
              <a:xfrm>
                <a:off x="30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58" name="Rectangle 181"/>
              <p:cNvSpPr/>
              <p:nvPr/>
            </p:nvSpPr>
            <p:spPr>
              <a:xfrm>
                <a:off x="26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8" name="Group 182"/>
            <p:cNvGrpSpPr/>
            <p:nvPr/>
          </p:nvGrpSpPr>
          <p:grpSpPr>
            <a:xfrm>
              <a:off x="530" y="1152"/>
              <a:ext cx="265" cy="384"/>
              <a:chOff x="530" y="1152"/>
              <a:chExt cx="265" cy="384"/>
            </a:xfrm>
          </p:grpSpPr>
          <p:sp>
            <p:nvSpPr>
              <p:cNvPr id="25955" name="Rectangle 183"/>
              <p:cNvSpPr/>
              <p:nvPr/>
            </p:nvSpPr>
            <p:spPr>
              <a:xfrm>
                <a:off x="57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56" name="Rectangle 184"/>
              <p:cNvSpPr/>
              <p:nvPr/>
            </p:nvSpPr>
            <p:spPr>
              <a:xfrm>
                <a:off x="53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79" name="Group 185"/>
            <p:cNvGrpSpPr/>
            <p:nvPr/>
          </p:nvGrpSpPr>
          <p:grpSpPr>
            <a:xfrm>
              <a:off x="795" y="1152"/>
              <a:ext cx="265" cy="384"/>
              <a:chOff x="795" y="1152"/>
              <a:chExt cx="265" cy="384"/>
            </a:xfrm>
          </p:grpSpPr>
          <p:sp>
            <p:nvSpPr>
              <p:cNvPr id="25953" name="Rectangle 186"/>
              <p:cNvSpPr/>
              <p:nvPr/>
            </p:nvSpPr>
            <p:spPr>
              <a:xfrm>
                <a:off x="83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54" name="Rectangle 187"/>
              <p:cNvSpPr/>
              <p:nvPr/>
            </p:nvSpPr>
            <p:spPr>
              <a:xfrm>
                <a:off x="79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0" name="Group 188"/>
            <p:cNvGrpSpPr/>
            <p:nvPr/>
          </p:nvGrpSpPr>
          <p:grpSpPr>
            <a:xfrm>
              <a:off x="1060" y="1152"/>
              <a:ext cx="265" cy="384"/>
              <a:chOff x="1060" y="1152"/>
              <a:chExt cx="265" cy="384"/>
            </a:xfrm>
          </p:grpSpPr>
          <p:sp>
            <p:nvSpPr>
              <p:cNvPr id="25951" name="Rectangle 189"/>
              <p:cNvSpPr/>
              <p:nvPr/>
            </p:nvSpPr>
            <p:spPr>
              <a:xfrm>
                <a:off x="110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52" name="Rectangle 190"/>
              <p:cNvSpPr/>
              <p:nvPr/>
            </p:nvSpPr>
            <p:spPr>
              <a:xfrm>
                <a:off x="106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1" name="Group 191"/>
            <p:cNvGrpSpPr/>
            <p:nvPr/>
          </p:nvGrpSpPr>
          <p:grpSpPr>
            <a:xfrm>
              <a:off x="1325" y="1152"/>
              <a:ext cx="265" cy="384"/>
              <a:chOff x="1325" y="1152"/>
              <a:chExt cx="265" cy="384"/>
            </a:xfrm>
          </p:grpSpPr>
          <p:sp>
            <p:nvSpPr>
              <p:cNvPr id="25949" name="Rectangle 192"/>
              <p:cNvSpPr/>
              <p:nvPr/>
            </p:nvSpPr>
            <p:spPr>
              <a:xfrm>
                <a:off x="136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50" name="Rectangle 193"/>
              <p:cNvSpPr/>
              <p:nvPr/>
            </p:nvSpPr>
            <p:spPr>
              <a:xfrm>
                <a:off x="132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2" name="Group 194"/>
            <p:cNvGrpSpPr/>
            <p:nvPr/>
          </p:nvGrpSpPr>
          <p:grpSpPr>
            <a:xfrm>
              <a:off x="1590" y="1152"/>
              <a:ext cx="265" cy="384"/>
              <a:chOff x="1590" y="1152"/>
              <a:chExt cx="265" cy="384"/>
            </a:xfrm>
          </p:grpSpPr>
          <p:sp>
            <p:nvSpPr>
              <p:cNvPr id="25947" name="Rectangle 195"/>
              <p:cNvSpPr/>
              <p:nvPr/>
            </p:nvSpPr>
            <p:spPr>
              <a:xfrm>
                <a:off x="163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48" name="Rectangle 196"/>
              <p:cNvSpPr/>
              <p:nvPr/>
            </p:nvSpPr>
            <p:spPr>
              <a:xfrm>
                <a:off x="159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3" name="Group 197"/>
            <p:cNvGrpSpPr/>
            <p:nvPr/>
          </p:nvGrpSpPr>
          <p:grpSpPr>
            <a:xfrm>
              <a:off x="1855" y="1152"/>
              <a:ext cx="265" cy="384"/>
              <a:chOff x="1855" y="1152"/>
              <a:chExt cx="265" cy="384"/>
            </a:xfrm>
          </p:grpSpPr>
          <p:sp>
            <p:nvSpPr>
              <p:cNvPr id="25945" name="Rectangle 198"/>
              <p:cNvSpPr/>
              <p:nvPr/>
            </p:nvSpPr>
            <p:spPr>
              <a:xfrm>
                <a:off x="189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46" name="Rectangle 199"/>
              <p:cNvSpPr/>
              <p:nvPr/>
            </p:nvSpPr>
            <p:spPr>
              <a:xfrm>
                <a:off x="185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4" name="Group 200"/>
            <p:cNvGrpSpPr/>
            <p:nvPr/>
          </p:nvGrpSpPr>
          <p:grpSpPr>
            <a:xfrm>
              <a:off x="2120" y="1152"/>
              <a:ext cx="265" cy="384"/>
              <a:chOff x="2120" y="1152"/>
              <a:chExt cx="265" cy="384"/>
            </a:xfrm>
          </p:grpSpPr>
          <p:sp>
            <p:nvSpPr>
              <p:cNvPr id="25943" name="Rectangle 201"/>
              <p:cNvSpPr/>
              <p:nvPr/>
            </p:nvSpPr>
            <p:spPr>
              <a:xfrm>
                <a:off x="216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44" name="Rectangle 202"/>
              <p:cNvSpPr/>
              <p:nvPr/>
            </p:nvSpPr>
            <p:spPr>
              <a:xfrm>
                <a:off x="212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5" name="Group 203"/>
            <p:cNvGrpSpPr/>
            <p:nvPr/>
          </p:nvGrpSpPr>
          <p:grpSpPr>
            <a:xfrm>
              <a:off x="2385" y="1152"/>
              <a:ext cx="266" cy="384"/>
              <a:chOff x="2385" y="1152"/>
              <a:chExt cx="266" cy="384"/>
            </a:xfrm>
          </p:grpSpPr>
          <p:sp>
            <p:nvSpPr>
              <p:cNvPr id="25941" name="Rectangle 204"/>
              <p:cNvSpPr/>
              <p:nvPr/>
            </p:nvSpPr>
            <p:spPr>
              <a:xfrm>
                <a:off x="242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42" name="Rectangle 205"/>
              <p:cNvSpPr/>
              <p:nvPr/>
            </p:nvSpPr>
            <p:spPr>
              <a:xfrm>
                <a:off x="238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6" name="Group 206"/>
            <p:cNvGrpSpPr/>
            <p:nvPr/>
          </p:nvGrpSpPr>
          <p:grpSpPr>
            <a:xfrm>
              <a:off x="2651" y="1152"/>
              <a:ext cx="266" cy="384"/>
              <a:chOff x="2651" y="1152"/>
              <a:chExt cx="266" cy="384"/>
            </a:xfrm>
          </p:grpSpPr>
          <p:sp>
            <p:nvSpPr>
              <p:cNvPr id="25939" name="Rectangle 207"/>
              <p:cNvSpPr/>
              <p:nvPr/>
            </p:nvSpPr>
            <p:spPr>
              <a:xfrm>
                <a:off x="269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40" name="Rectangle 208"/>
              <p:cNvSpPr/>
              <p:nvPr/>
            </p:nvSpPr>
            <p:spPr>
              <a:xfrm>
                <a:off x="265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7" name="Group 209"/>
            <p:cNvGrpSpPr/>
            <p:nvPr/>
          </p:nvGrpSpPr>
          <p:grpSpPr>
            <a:xfrm>
              <a:off x="2917" y="1152"/>
              <a:ext cx="266" cy="384"/>
              <a:chOff x="2917" y="1152"/>
              <a:chExt cx="266" cy="384"/>
            </a:xfrm>
          </p:grpSpPr>
          <p:sp>
            <p:nvSpPr>
              <p:cNvPr id="25937" name="Rectangle 210"/>
              <p:cNvSpPr/>
              <p:nvPr/>
            </p:nvSpPr>
            <p:spPr>
              <a:xfrm>
                <a:off x="296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38" name="Rectangle 211"/>
              <p:cNvSpPr/>
              <p:nvPr/>
            </p:nvSpPr>
            <p:spPr>
              <a:xfrm>
                <a:off x="291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8" name="Group 212"/>
            <p:cNvGrpSpPr/>
            <p:nvPr/>
          </p:nvGrpSpPr>
          <p:grpSpPr>
            <a:xfrm>
              <a:off x="3183" y="1152"/>
              <a:ext cx="266" cy="384"/>
              <a:chOff x="3183" y="1152"/>
              <a:chExt cx="266" cy="384"/>
            </a:xfrm>
          </p:grpSpPr>
          <p:sp>
            <p:nvSpPr>
              <p:cNvPr id="25935" name="Rectangle 213"/>
              <p:cNvSpPr/>
              <p:nvPr/>
            </p:nvSpPr>
            <p:spPr>
              <a:xfrm>
                <a:off x="322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36" name="Rectangle 214"/>
              <p:cNvSpPr/>
              <p:nvPr/>
            </p:nvSpPr>
            <p:spPr>
              <a:xfrm>
                <a:off x="318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89" name="Group 215"/>
            <p:cNvGrpSpPr/>
            <p:nvPr/>
          </p:nvGrpSpPr>
          <p:grpSpPr>
            <a:xfrm>
              <a:off x="3449" y="1152"/>
              <a:ext cx="266" cy="384"/>
              <a:chOff x="3449" y="1152"/>
              <a:chExt cx="266" cy="384"/>
            </a:xfrm>
          </p:grpSpPr>
          <p:sp>
            <p:nvSpPr>
              <p:cNvPr id="25933" name="Rectangle 216"/>
              <p:cNvSpPr/>
              <p:nvPr/>
            </p:nvSpPr>
            <p:spPr>
              <a:xfrm>
                <a:off x="349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34" name="Rectangle 217"/>
              <p:cNvSpPr/>
              <p:nvPr/>
            </p:nvSpPr>
            <p:spPr>
              <a:xfrm>
                <a:off x="344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0" name="Group 218"/>
            <p:cNvGrpSpPr/>
            <p:nvPr/>
          </p:nvGrpSpPr>
          <p:grpSpPr>
            <a:xfrm>
              <a:off x="3715" y="1152"/>
              <a:ext cx="266" cy="384"/>
              <a:chOff x="3715" y="1152"/>
              <a:chExt cx="266" cy="384"/>
            </a:xfrm>
          </p:grpSpPr>
          <p:sp>
            <p:nvSpPr>
              <p:cNvPr id="25931" name="Rectangle 219"/>
              <p:cNvSpPr/>
              <p:nvPr/>
            </p:nvSpPr>
            <p:spPr>
              <a:xfrm>
                <a:off x="375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32" name="Rectangle 220"/>
              <p:cNvSpPr/>
              <p:nvPr/>
            </p:nvSpPr>
            <p:spPr>
              <a:xfrm>
                <a:off x="371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1" name="Group 221"/>
            <p:cNvGrpSpPr/>
            <p:nvPr/>
          </p:nvGrpSpPr>
          <p:grpSpPr>
            <a:xfrm>
              <a:off x="3981" y="1152"/>
              <a:ext cx="266" cy="384"/>
              <a:chOff x="3981" y="1152"/>
              <a:chExt cx="266" cy="384"/>
            </a:xfrm>
          </p:grpSpPr>
          <p:sp>
            <p:nvSpPr>
              <p:cNvPr id="25929" name="Rectangle 222"/>
              <p:cNvSpPr/>
              <p:nvPr/>
            </p:nvSpPr>
            <p:spPr>
              <a:xfrm>
                <a:off x="402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30" name="Rectangle 223"/>
              <p:cNvSpPr/>
              <p:nvPr/>
            </p:nvSpPr>
            <p:spPr>
              <a:xfrm>
                <a:off x="398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2" name="Group 224"/>
            <p:cNvGrpSpPr/>
            <p:nvPr/>
          </p:nvGrpSpPr>
          <p:grpSpPr>
            <a:xfrm>
              <a:off x="4247" y="1152"/>
              <a:ext cx="266" cy="384"/>
              <a:chOff x="4247" y="1152"/>
              <a:chExt cx="266" cy="384"/>
            </a:xfrm>
          </p:grpSpPr>
          <p:sp>
            <p:nvSpPr>
              <p:cNvPr id="25927" name="Rectangle 225"/>
              <p:cNvSpPr/>
              <p:nvPr/>
            </p:nvSpPr>
            <p:spPr>
              <a:xfrm>
                <a:off x="429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28" name="Rectangle 226"/>
              <p:cNvSpPr/>
              <p:nvPr/>
            </p:nvSpPr>
            <p:spPr>
              <a:xfrm>
                <a:off x="424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3" name="Group 227"/>
            <p:cNvGrpSpPr/>
            <p:nvPr/>
          </p:nvGrpSpPr>
          <p:grpSpPr>
            <a:xfrm>
              <a:off x="4513" y="1152"/>
              <a:ext cx="266" cy="384"/>
              <a:chOff x="4513" y="1152"/>
              <a:chExt cx="266" cy="384"/>
            </a:xfrm>
          </p:grpSpPr>
          <p:sp>
            <p:nvSpPr>
              <p:cNvPr id="25925" name="Rectangle 228"/>
              <p:cNvSpPr/>
              <p:nvPr/>
            </p:nvSpPr>
            <p:spPr>
              <a:xfrm>
                <a:off x="455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26" name="Rectangle 229"/>
              <p:cNvSpPr/>
              <p:nvPr/>
            </p:nvSpPr>
            <p:spPr>
              <a:xfrm>
                <a:off x="451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4" name="Group 230"/>
            <p:cNvGrpSpPr/>
            <p:nvPr/>
          </p:nvGrpSpPr>
          <p:grpSpPr>
            <a:xfrm>
              <a:off x="4779" y="1152"/>
              <a:ext cx="266" cy="384"/>
              <a:chOff x="4779" y="1152"/>
              <a:chExt cx="266" cy="384"/>
            </a:xfrm>
          </p:grpSpPr>
          <p:sp>
            <p:nvSpPr>
              <p:cNvPr id="25923" name="Rectangle 231"/>
              <p:cNvSpPr/>
              <p:nvPr/>
            </p:nvSpPr>
            <p:spPr>
              <a:xfrm>
                <a:off x="482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24" name="Rectangle 232"/>
              <p:cNvSpPr/>
              <p:nvPr/>
            </p:nvSpPr>
            <p:spPr>
              <a:xfrm>
                <a:off x="477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5" name="Group 233"/>
            <p:cNvGrpSpPr/>
            <p:nvPr/>
          </p:nvGrpSpPr>
          <p:grpSpPr>
            <a:xfrm>
              <a:off x="0" y="1536"/>
              <a:ext cx="265" cy="384"/>
              <a:chOff x="0" y="1536"/>
              <a:chExt cx="265" cy="384"/>
            </a:xfrm>
          </p:grpSpPr>
          <p:sp>
            <p:nvSpPr>
              <p:cNvPr id="25921" name="Rectangle 234"/>
              <p:cNvSpPr/>
              <p:nvPr/>
            </p:nvSpPr>
            <p:spPr>
              <a:xfrm>
                <a:off x="4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22" name="Rectangle 235"/>
              <p:cNvSpPr/>
              <p:nvPr/>
            </p:nvSpPr>
            <p:spPr>
              <a:xfrm>
                <a:off x="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6" name="Group 236"/>
            <p:cNvGrpSpPr/>
            <p:nvPr/>
          </p:nvGrpSpPr>
          <p:grpSpPr>
            <a:xfrm>
              <a:off x="265" y="1536"/>
              <a:ext cx="265" cy="384"/>
              <a:chOff x="265" y="1536"/>
              <a:chExt cx="265" cy="384"/>
            </a:xfrm>
          </p:grpSpPr>
          <p:sp>
            <p:nvSpPr>
              <p:cNvPr id="25919" name="Rectangle 237"/>
              <p:cNvSpPr/>
              <p:nvPr/>
            </p:nvSpPr>
            <p:spPr>
              <a:xfrm>
                <a:off x="30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20" name="Rectangle 238"/>
              <p:cNvSpPr/>
              <p:nvPr/>
            </p:nvSpPr>
            <p:spPr>
              <a:xfrm>
                <a:off x="26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7" name="Group 239"/>
            <p:cNvGrpSpPr/>
            <p:nvPr/>
          </p:nvGrpSpPr>
          <p:grpSpPr>
            <a:xfrm>
              <a:off x="530" y="1536"/>
              <a:ext cx="265" cy="384"/>
              <a:chOff x="530" y="1536"/>
              <a:chExt cx="265" cy="384"/>
            </a:xfrm>
          </p:grpSpPr>
          <p:sp>
            <p:nvSpPr>
              <p:cNvPr id="25917" name="Rectangle 240"/>
              <p:cNvSpPr/>
              <p:nvPr/>
            </p:nvSpPr>
            <p:spPr>
              <a:xfrm>
                <a:off x="57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18" name="Rectangle 241"/>
              <p:cNvSpPr/>
              <p:nvPr/>
            </p:nvSpPr>
            <p:spPr>
              <a:xfrm>
                <a:off x="53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8" name="Group 242"/>
            <p:cNvGrpSpPr/>
            <p:nvPr/>
          </p:nvGrpSpPr>
          <p:grpSpPr>
            <a:xfrm>
              <a:off x="795" y="1536"/>
              <a:ext cx="265" cy="384"/>
              <a:chOff x="795" y="1536"/>
              <a:chExt cx="265" cy="384"/>
            </a:xfrm>
          </p:grpSpPr>
          <p:sp>
            <p:nvSpPr>
              <p:cNvPr id="25915" name="Rectangle 243"/>
              <p:cNvSpPr/>
              <p:nvPr/>
            </p:nvSpPr>
            <p:spPr>
              <a:xfrm>
                <a:off x="83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16" name="Rectangle 244"/>
              <p:cNvSpPr/>
              <p:nvPr/>
            </p:nvSpPr>
            <p:spPr>
              <a:xfrm>
                <a:off x="79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99" name="Group 245"/>
            <p:cNvGrpSpPr/>
            <p:nvPr/>
          </p:nvGrpSpPr>
          <p:grpSpPr>
            <a:xfrm>
              <a:off x="1060" y="1536"/>
              <a:ext cx="265" cy="384"/>
              <a:chOff x="1060" y="1536"/>
              <a:chExt cx="265" cy="384"/>
            </a:xfrm>
          </p:grpSpPr>
          <p:sp>
            <p:nvSpPr>
              <p:cNvPr id="25913" name="Rectangle 246"/>
              <p:cNvSpPr/>
              <p:nvPr/>
            </p:nvSpPr>
            <p:spPr>
              <a:xfrm>
                <a:off x="110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14" name="Rectangle 247"/>
              <p:cNvSpPr/>
              <p:nvPr/>
            </p:nvSpPr>
            <p:spPr>
              <a:xfrm>
                <a:off x="106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0" name="Group 248"/>
            <p:cNvGrpSpPr/>
            <p:nvPr/>
          </p:nvGrpSpPr>
          <p:grpSpPr>
            <a:xfrm>
              <a:off x="1325" y="1536"/>
              <a:ext cx="265" cy="384"/>
              <a:chOff x="1325" y="1536"/>
              <a:chExt cx="265" cy="384"/>
            </a:xfrm>
          </p:grpSpPr>
          <p:sp>
            <p:nvSpPr>
              <p:cNvPr id="25911" name="Rectangle 249"/>
              <p:cNvSpPr/>
              <p:nvPr/>
            </p:nvSpPr>
            <p:spPr>
              <a:xfrm>
                <a:off x="136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12" name="Rectangle 250"/>
              <p:cNvSpPr/>
              <p:nvPr/>
            </p:nvSpPr>
            <p:spPr>
              <a:xfrm>
                <a:off x="132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1" name="Group 251"/>
            <p:cNvGrpSpPr/>
            <p:nvPr/>
          </p:nvGrpSpPr>
          <p:grpSpPr>
            <a:xfrm>
              <a:off x="1590" y="1536"/>
              <a:ext cx="265" cy="384"/>
              <a:chOff x="1590" y="1536"/>
              <a:chExt cx="265" cy="384"/>
            </a:xfrm>
          </p:grpSpPr>
          <p:sp>
            <p:nvSpPr>
              <p:cNvPr id="25909" name="Rectangle 252"/>
              <p:cNvSpPr/>
              <p:nvPr/>
            </p:nvSpPr>
            <p:spPr>
              <a:xfrm>
                <a:off x="163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10" name="Rectangle 253"/>
              <p:cNvSpPr/>
              <p:nvPr/>
            </p:nvSpPr>
            <p:spPr>
              <a:xfrm>
                <a:off x="159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2" name="Group 254"/>
            <p:cNvGrpSpPr/>
            <p:nvPr/>
          </p:nvGrpSpPr>
          <p:grpSpPr>
            <a:xfrm>
              <a:off x="1855" y="1536"/>
              <a:ext cx="265" cy="384"/>
              <a:chOff x="1855" y="1536"/>
              <a:chExt cx="265" cy="384"/>
            </a:xfrm>
          </p:grpSpPr>
          <p:sp>
            <p:nvSpPr>
              <p:cNvPr id="25907" name="Rectangle 255"/>
              <p:cNvSpPr/>
              <p:nvPr/>
            </p:nvSpPr>
            <p:spPr>
              <a:xfrm>
                <a:off x="189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08" name="Rectangle 256"/>
              <p:cNvSpPr/>
              <p:nvPr/>
            </p:nvSpPr>
            <p:spPr>
              <a:xfrm>
                <a:off x="185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3" name="Group 257"/>
            <p:cNvGrpSpPr/>
            <p:nvPr/>
          </p:nvGrpSpPr>
          <p:grpSpPr>
            <a:xfrm>
              <a:off x="2120" y="1536"/>
              <a:ext cx="265" cy="384"/>
              <a:chOff x="2120" y="1536"/>
              <a:chExt cx="265" cy="384"/>
            </a:xfrm>
          </p:grpSpPr>
          <p:sp>
            <p:nvSpPr>
              <p:cNvPr id="25905" name="Rectangle 258"/>
              <p:cNvSpPr/>
              <p:nvPr/>
            </p:nvSpPr>
            <p:spPr>
              <a:xfrm>
                <a:off x="216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06" name="Rectangle 259"/>
              <p:cNvSpPr/>
              <p:nvPr/>
            </p:nvSpPr>
            <p:spPr>
              <a:xfrm>
                <a:off x="212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4" name="Group 260"/>
            <p:cNvGrpSpPr/>
            <p:nvPr/>
          </p:nvGrpSpPr>
          <p:grpSpPr>
            <a:xfrm>
              <a:off x="2385" y="1536"/>
              <a:ext cx="266" cy="384"/>
              <a:chOff x="2385" y="1536"/>
              <a:chExt cx="266" cy="384"/>
            </a:xfrm>
          </p:grpSpPr>
          <p:sp>
            <p:nvSpPr>
              <p:cNvPr id="25903" name="Rectangle 261"/>
              <p:cNvSpPr/>
              <p:nvPr/>
            </p:nvSpPr>
            <p:spPr>
              <a:xfrm>
                <a:off x="242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04" name="Rectangle 262"/>
              <p:cNvSpPr/>
              <p:nvPr/>
            </p:nvSpPr>
            <p:spPr>
              <a:xfrm>
                <a:off x="238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5" name="Group 263"/>
            <p:cNvGrpSpPr/>
            <p:nvPr/>
          </p:nvGrpSpPr>
          <p:grpSpPr>
            <a:xfrm>
              <a:off x="2651" y="1536"/>
              <a:ext cx="266" cy="384"/>
              <a:chOff x="2651" y="1536"/>
              <a:chExt cx="266" cy="384"/>
            </a:xfrm>
          </p:grpSpPr>
          <p:sp>
            <p:nvSpPr>
              <p:cNvPr id="25901" name="Rectangle 264"/>
              <p:cNvSpPr/>
              <p:nvPr/>
            </p:nvSpPr>
            <p:spPr>
              <a:xfrm>
                <a:off x="269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02" name="Rectangle 265"/>
              <p:cNvSpPr/>
              <p:nvPr/>
            </p:nvSpPr>
            <p:spPr>
              <a:xfrm>
                <a:off x="265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6" name="Group 266"/>
            <p:cNvGrpSpPr/>
            <p:nvPr/>
          </p:nvGrpSpPr>
          <p:grpSpPr>
            <a:xfrm>
              <a:off x="2917" y="1536"/>
              <a:ext cx="266" cy="384"/>
              <a:chOff x="2917" y="1536"/>
              <a:chExt cx="266" cy="384"/>
            </a:xfrm>
          </p:grpSpPr>
          <p:sp>
            <p:nvSpPr>
              <p:cNvPr id="25899" name="Rectangle 267"/>
              <p:cNvSpPr/>
              <p:nvPr/>
            </p:nvSpPr>
            <p:spPr>
              <a:xfrm>
                <a:off x="296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900" name="Rectangle 268"/>
              <p:cNvSpPr/>
              <p:nvPr/>
            </p:nvSpPr>
            <p:spPr>
              <a:xfrm>
                <a:off x="291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7" name="Group 269"/>
            <p:cNvGrpSpPr/>
            <p:nvPr/>
          </p:nvGrpSpPr>
          <p:grpSpPr>
            <a:xfrm>
              <a:off x="3183" y="1536"/>
              <a:ext cx="266" cy="384"/>
              <a:chOff x="3183" y="1536"/>
              <a:chExt cx="266" cy="384"/>
            </a:xfrm>
          </p:grpSpPr>
          <p:sp>
            <p:nvSpPr>
              <p:cNvPr id="25897" name="Rectangle 270"/>
              <p:cNvSpPr/>
              <p:nvPr/>
            </p:nvSpPr>
            <p:spPr>
              <a:xfrm>
                <a:off x="322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98" name="Rectangle 271"/>
              <p:cNvSpPr/>
              <p:nvPr/>
            </p:nvSpPr>
            <p:spPr>
              <a:xfrm>
                <a:off x="318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8" name="Group 272"/>
            <p:cNvGrpSpPr/>
            <p:nvPr/>
          </p:nvGrpSpPr>
          <p:grpSpPr>
            <a:xfrm>
              <a:off x="3449" y="1536"/>
              <a:ext cx="266" cy="384"/>
              <a:chOff x="3449" y="1536"/>
              <a:chExt cx="266" cy="384"/>
            </a:xfrm>
          </p:grpSpPr>
          <p:sp>
            <p:nvSpPr>
              <p:cNvPr id="25895" name="Rectangle 273"/>
              <p:cNvSpPr/>
              <p:nvPr/>
            </p:nvSpPr>
            <p:spPr>
              <a:xfrm>
                <a:off x="349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96" name="Rectangle 274"/>
              <p:cNvSpPr/>
              <p:nvPr/>
            </p:nvSpPr>
            <p:spPr>
              <a:xfrm>
                <a:off x="344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09" name="Group 275"/>
            <p:cNvGrpSpPr/>
            <p:nvPr/>
          </p:nvGrpSpPr>
          <p:grpSpPr>
            <a:xfrm>
              <a:off x="3715" y="1536"/>
              <a:ext cx="266" cy="384"/>
              <a:chOff x="3715" y="1536"/>
              <a:chExt cx="266" cy="384"/>
            </a:xfrm>
          </p:grpSpPr>
          <p:sp>
            <p:nvSpPr>
              <p:cNvPr id="25893" name="Rectangle 276"/>
              <p:cNvSpPr/>
              <p:nvPr/>
            </p:nvSpPr>
            <p:spPr>
              <a:xfrm>
                <a:off x="375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94" name="Rectangle 277"/>
              <p:cNvSpPr/>
              <p:nvPr/>
            </p:nvSpPr>
            <p:spPr>
              <a:xfrm>
                <a:off x="371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0" name="Group 278"/>
            <p:cNvGrpSpPr/>
            <p:nvPr/>
          </p:nvGrpSpPr>
          <p:grpSpPr>
            <a:xfrm>
              <a:off x="3981" y="1536"/>
              <a:ext cx="266" cy="384"/>
              <a:chOff x="3981" y="1536"/>
              <a:chExt cx="266" cy="384"/>
            </a:xfrm>
          </p:grpSpPr>
          <p:sp>
            <p:nvSpPr>
              <p:cNvPr id="25891" name="Rectangle 279"/>
              <p:cNvSpPr/>
              <p:nvPr/>
            </p:nvSpPr>
            <p:spPr>
              <a:xfrm>
                <a:off x="402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92" name="Rectangle 280"/>
              <p:cNvSpPr/>
              <p:nvPr/>
            </p:nvSpPr>
            <p:spPr>
              <a:xfrm>
                <a:off x="398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1" name="Group 281"/>
            <p:cNvGrpSpPr/>
            <p:nvPr/>
          </p:nvGrpSpPr>
          <p:grpSpPr>
            <a:xfrm>
              <a:off x="4247" y="1536"/>
              <a:ext cx="266" cy="384"/>
              <a:chOff x="4247" y="1536"/>
              <a:chExt cx="266" cy="384"/>
            </a:xfrm>
          </p:grpSpPr>
          <p:sp>
            <p:nvSpPr>
              <p:cNvPr id="25889" name="Rectangle 282"/>
              <p:cNvSpPr/>
              <p:nvPr/>
            </p:nvSpPr>
            <p:spPr>
              <a:xfrm>
                <a:off x="429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90" name="Rectangle 283"/>
              <p:cNvSpPr/>
              <p:nvPr/>
            </p:nvSpPr>
            <p:spPr>
              <a:xfrm>
                <a:off x="424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2" name="Group 284"/>
            <p:cNvGrpSpPr/>
            <p:nvPr/>
          </p:nvGrpSpPr>
          <p:grpSpPr>
            <a:xfrm>
              <a:off x="4513" y="1536"/>
              <a:ext cx="266" cy="384"/>
              <a:chOff x="4513" y="1536"/>
              <a:chExt cx="266" cy="384"/>
            </a:xfrm>
          </p:grpSpPr>
          <p:sp>
            <p:nvSpPr>
              <p:cNvPr id="25887" name="Rectangle 285"/>
              <p:cNvSpPr/>
              <p:nvPr/>
            </p:nvSpPr>
            <p:spPr>
              <a:xfrm>
                <a:off x="455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88" name="Rectangle 286"/>
              <p:cNvSpPr/>
              <p:nvPr/>
            </p:nvSpPr>
            <p:spPr>
              <a:xfrm>
                <a:off x="451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3" name="Group 287"/>
            <p:cNvGrpSpPr/>
            <p:nvPr/>
          </p:nvGrpSpPr>
          <p:grpSpPr>
            <a:xfrm>
              <a:off x="4779" y="1536"/>
              <a:ext cx="266" cy="384"/>
              <a:chOff x="4779" y="1536"/>
              <a:chExt cx="266" cy="384"/>
            </a:xfrm>
          </p:grpSpPr>
          <p:sp>
            <p:nvSpPr>
              <p:cNvPr id="25885" name="Rectangle 288"/>
              <p:cNvSpPr/>
              <p:nvPr/>
            </p:nvSpPr>
            <p:spPr>
              <a:xfrm>
                <a:off x="482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86" name="Rectangle 289"/>
              <p:cNvSpPr/>
              <p:nvPr/>
            </p:nvSpPr>
            <p:spPr>
              <a:xfrm>
                <a:off x="477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4" name="Group 290"/>
            <p:cNvGrpSpPr/>
            <p:nvPr/>
          </p:nvGrpSpPr>
          <p:grpSpPr>
            <a:xfrm>
              <a:off x="0" y="1920"/>
              <a:ext cx="265" cy="384"/>
              <a:chOff x="0" y="1920"/>
              <a:chExt cx="265" cy="384"/>
            </a:xfrm>
          </p:grpSpPr>
          <p:sp>
            <p:nvSpPr>
              <p:cNvPr id="25883" name="Rectangle 291"/>
              <p:cNvSpPr/>
              <p:nvPr/>
            </p:nvSpPr>
            <p:spPr>
              <a:xfrm>
                <a:off x="4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84" name="Rectangle 292"/>
              <p:cNvSpPr/>
              <p:nvPr/>
            </p:nvSpPr>
            <p:spPr>
              <a:xfrm>
                <a:off x="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5" name="Group 293"/>
            <p:cNvGrpSpPr/>
            <p:nvPr/>
          </p:nvGrpSpPr>
          <p:grpSpPr>
            <a:xfrm>
              <a:off x="265" y="1920"/>
              <a:ext cx="265" cy="384"/>
              <a:chOff x="265" y="1920"/>
              <a:chExt cx="265" cy="384"/>
            </a:xfrm>
          </p:grpSpPr>
          <p:sp>
            <p:nvSpPr>
              <p:cNvPr id="25881" name="Rectangle 294"/>
              <p:cNvSpPr/>
              <p:nvPr/>
            </p:nvSpPr>
            <p:spPr>
              <a:xfrm>
                <a:off x="30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82" name="Rectangle 295"/>
              <p:cNvSpPr/>
              <p:nvPr/>
            </p:nvSpPr>
            <p:spPr>
              <a:xfrm>
                <a:off x="26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6" name="Group 296"/>
            <p:cNvGrpSpPr/>
            <p:nvPr/>
          </p:nvGrpSpPr>
          <p:grpSpPr>
            <a:xfrm>
              <a:off x="530" y="1920"/>
              <a:ext cx="265" cy="384"/>
              <a:chOff x="530" y="1920"/>
              <a:chExt cx="265" cy="384"/>
            </a:xfrm>
          </p:grpSpPr>
          <p:sp>
            <p:nvSpPr>
              <p:cNvPr id="25879" name="Rectangle 297"/>
              <p:cNvSpPr/>
              <p:nvPr/>
            </p:nvSpPr>
            <p:spPr>
              <a:xfrm>
                <a:off x="57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80" name="Rectangle 298"/>
              <p:cNvSpPr/>
              <p:nvPr/>
            </p:nvSpPr>
            <p:spPr>
              <a:xfrm>
                <a:off x="53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7" name="Group 299"/>
            <p:cNvGrpSpPr/>
            <p:nvPr/>
          </p:nvGrpSpPr>
          <p:grpSpPr>
            <a:xfrm>
              <a:off x="795" y="1920"/>
              <a:ext cx="265" cy="384"/>
              <a:chOff x="795" y="1920"/>
              <a:chExt cx="265" cy="384"/>
            </a:xfrm>
          </p:grpSpPr>
          <p:sp>
            <p:nvSpPr>
              <p:cNvPr id="25877" name="Rectangle 300"/>
              <p:cNvSpPr/>
              <p:nvPr/>
            </p:nvSpPr>
            <p:spPr>
              <a:xfrm>
                <a:off x="83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78" name="Rectangle 301"/>
              <p:cNvSpPr/>
              <p:nvPr/>
            </p:nvSpPr>
            <p:spPr>
              <a:xfrm>
                <a:off x="79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8" name="Group 302"/>
            <p:cNvGrpSpPr/>
            <p:nvPr/>
          </p:nvGrpSpPr>
          <p:grpSpPr>
            <a:xfrm>
              <a:off x="1060" y="1920"/>
              <a:ext cx="265" cy="384"/>
              <a:chOff x="1060" y="1920"/>
              <a:chExt cx="265" cy="384"/>
            </a:xfrm>
          </p:grpSpPr>
          <p:sp>
            <p:nvSpPr>
              <p:cNvPr id="25875" name="Rectangle 303"/>
              <p:cNvSpPr/>
              <p:nvPr/>
            </p:nvSpPr>
            <p:spPr>
              <a:xfrm>
                <a:off x="110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76" name="Rectangle 304"/>
              <p:cNvSpPr/>
              <p:nvPr/>
            </p:nvSpPr>
            <p:spPr>
              <a:xfrm>
                <a:off x="106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19" name="Group 305"/>
            <p:cNvGrpSpPr/>
            <p:nvPr/>
          </p:nvGrpSpPr>
          <p:grpSpPr>
            <a:xfrm>
              <a:off x="1325" y="1920"/>
              <a:ext cx="265" cy="384"/>
              <a:chOff x="1325" y="1920"/>
              <a:chExt cx="265" cy="384"/>
            </a:xfrm>
          </p:grpSpPr>
          <p:sp>
            <p:nvSpPr>
              <p:cNvPr id="25873" name="Rectangle 306"/>
              <p:cNvSpPr/>
              <p:nvPr/>
            </p:nvSpPr>
            <p:spPr>
              <a:xfrm>
                <a:off x="136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74" name="Rectangle 307"/>
              <p:cNvSpPr/>
              <p:nvPr/>
            </p:nvSpPr>
            <p:spPr>
              <a:xfrm>
                <a:off x="132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0" name="Group 308"/>
            <p:cNvGrpSpPr/>
            <p:nvPr/>
          </p:nvGrpSpPr>
          <p:grpSpPr>
            <a:xfrm>
              <a:off x="1590" y="1920"/>
              <a:ext cx="265" cy="384"/>
              <a:chOff x="1590" y="1920"/>
              <a:chExt cx="265" cy="384"/>
            </a:xfrm>
          </p:grpSpPr>
          <p:sp>
            <p:nvSpPr>
              <p:cNvPr id="25871" name="Rectangle 309"/>
              <p:cNvSpPr/>
              <p:nvPr/>
            </p:nvSpPr>
            <p:spPr>
              <a:xfrm>
                <a:off x="163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72" name="Rectangle 310"/>
              <p:cNvSpPr/>
              <p:nvPr/>
            </p:nvSpPr>
            <p:spPr>
              <a:xfrm>
                <a:off x="159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1" name="Group 311"/>
            <p:cNvGrpSpPr/>
            <p:nvPr/>
          </p:nvGrpSpPr>
          <p:grpSpPr>
            <a:xfrm>
              <a:off x="1855" y="1920"/>
              <a:ext cx="265" cy="384"/>
              <a:chOff x="1855" y="1920"/>
              <a:chExt cx="265" cy="384"/>
            </a:xfrm>
          </p:grpSpPr>
          <p:sp>
            <p:nvSpPr>
              <p:cNvPr id="25869" name="Rectangle 312"/>
              <p:cNvSpPr/>
              <p:nvPr/>
            </p:nvSpPr>
            <p:spPr>
              <a:xfrm>
                <a:off x="189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70" name="Rectangle 313"/>
              <p:cNvSpPr/>
              <p:nvPr/>
            </p:nvSpPr>
            <p:spPr>
              <a:xfrm>
                <a:off x="185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2" name="Group 314"/>
            <p:cNvGrpSpPr/>
            <p:nvPr/>
          </p:nvGrpSpPr>
          <p:grpSpPr>
            <a:xfrm>
              <a:off x="2120" y="1920"/>
              <a:ext cx="265" cy="384"/>
              <a:chOff x="2120" y="1920"/>
              <a:chExt cx="265" cy="384"/>
            </a:xfrm>
          </p:grpSpPr>
          <p:sp>
            <p:nvSpPr>
              <p:cNvPr id="25867" name="Rectangle 315"/>
              <p:cNvSpPr/>
              <p:nvPr/>
            </p:nvSpPr>
            <p:spPr>
              <a:xfrm>
                <a:off x="216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68" name="Rectangle 316"/>
              <p:cNvSpPr/>
              <p:nvPr/>
            </p:nvSpPr>
            <p:spPr>
              <a:xfrm>
                <a:off x="212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3" name="Group 317"/>
            <p:cNvGrpSpPr/>
            <p:nvPr/>
          </p:nvGrpSpPr>
          <p:grpSpPr>
            <a:xfrm>
              <a:off x="2385" y="1920"/>
              <a:ext cx="266" cy="384"/>
              <a:chOff x="2385" y="1920"/>
              <a:chExt cx="266" cy="384"/>
            </a:xfrm>
          </p:grpSpPr>
          <p:sp>
            <p:nvSpPr>
              <p:cNvPr id="25865" name="Rectangle 318"/>
              <p:cNvSpPr/>
              <p:nvPr/>
            </p:nvSpPr>
            <p:spPr>
              <a:xfrm>
                <a:off x="242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66" name="Rectangle 319"/>
              <p:cNvSpPr/>
              <p:nvPr/>
            </p:nvSpPr>
            <p:spPr>
              <a:xfrm>
                <a:off x="238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4" name="Group 320"/>
            <p:cNvGrpSpPr/>
            <p:nvPr/>
          </p:nvGrpSpPr>
          <p:grpSpPr>
            <a:xfrm>
              <a:off x="2651" y="1920"/>
              <a:ext cx="266" cy="384"/>
              <a:chOff x="2651" y="1920"/>
              <a:chExt cx="266" cy="384"/>
            </a:xfrm>
          </p:grpSpPr>
          <p:sp>
            <p:nvSpPr>
              <p:cNvPr id="25863" name="Rectangle 321"/>
              <p:cNvSpPr/>
              <p:nvPr/>
            </p:nvSpPr>
            <p:spPr>
              <a:xfrm>
                <a:off x="269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64" name="Rectangle 322"/>
              <p:cNvSpPr/>
              <p:nvPr/>
            </p:nvSpPr>
            <p:spPr>
              <a:xfrm>
                <a:off x="265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5" name="Group 323"/>
            <p:cNvGrpSpPr/>
            <p:nvPr/>
          </p:nvGrpSpPr>
          <p:grpSpPr>
            <a:xfrm>
              <a:off x="2917" y="1920"/>
              <a:ext cx="266" cy="384"/>
              <a:chOff x="2917" y="1920"/>
              <a:chExt cx="266" cy="384"/>
            </a:xfrm>
          </p:grpSpPr>
          <p:sp>
            <p:nvSpPr>
              <p:cNvPr id="25861" name="Rectangle 324"/>
              <p:cNvSpPr/>
              <p:nvPr/>
            </p:nvSpPr>
            <p:spPr>
              <a:xfrm>
                <a:off x="296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62" name="Rectangle 325"/>
              <p:cNvSpPr/>
              <p:nvPr/>
            </p:nvSpPr>
            <p:spPr>
              <a:xfrm>
                <a:off x="291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6" name="Group 326"/>
            <p:cNvGrpSpPr/>
            <p:nvPr/>
          </p:nvGrpSpPr>
          <p:grpSpPr>
            <a:xfrm>
              <a:off x="3183" y="1920"/>
              <a:ext cx="266" cy="384"/>
              <a:chOff x="3183" y="1920"/>
              <a:chExt cx="266" cy="384"/>
            </a:xfrm>
          </p:grpSpPr>
          <p:sp>
            <p:nvSpPr>
              <p:cNvPr id="25859" name="Rectangle 327"/>
              <p:cNvSpPr/>
              <p:nvPr/>
            </p:nvSpPr>
            <p:spPr>
              <a:xfrm>
                <a:off x="322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60" name="Rectangle 328"/>
              <p:cNvSpPr/>
              <p:nvPr/>
            </p:nvSpPr>
            <p:spPr>
              <a:xfrm>
                <a:off x="318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7" name="Group 329"/>
            <p:cNvGrpSpPr/>
            <p:nvPr/>
          </p:nvGrpSpPr>
          <p:grpSpPr>
            <a:xfrm>
              <a:off x="3449" y="1920"/>
              <a:ext cx="266" cy="384"/>
              <a:chOff x="3449" y="1920"/>
              <a:chExt cx="266" cy="384"/>
            </a:xfrm>
          </p:grpSpPr>
          <p:sp>
            <p:nvSpPr>
              <p:cNvPr id="25857" name="Rectangle 330"/>
              <p:cNvSpPr/>
              <p:nvPr/>
            </p:nvSpPr>
            <p:spPr>
              <a:xfrm>
                <a:off x="349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58" name="Rectangle 331"/>
              <p:cNvSpPr/>
              <p:nvPr/>
            </p:nvSpPr>
            <p:spPr>
              <a:xfrm>
                <a:off x="344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8" name="Group 332"/>
            <p:cNvGrpSpPr/>
            <p:nvPr/>
          </p:nvGrpSpPr>
          <p:grpSpPr>
            <a:xfrm>
              <a:off x="3715" y="1920"/>
              <a:ext cx="266" cy="384"/>
              <a:chOff x="3715" y="1920"/>
              <a:chExt cx="266" cy="384"/>
            </a:xfrm>
          </p:grpSpPr>
          <p:sp>
            <p:nvSpPr>
              <p:cNvPr id="25855" name="Rectangle 333"/>
              <p:cNvSpPr/>
              <p:nvPr/>
            </p:nvSpPr>
            <p:spPr>
              <a:xfrm>
                <a:off x="375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56" name="Rectangle 334"/>
              <p:cNvSpPr/>
              <p:nvPr/>
            </p:nvSpPr>
            <p:spPr>
              <a:xfrm>
                <a:off x="371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29" name="Group 335"/>
            <p:cNvGrpSpPr/>
            <p:nvPr/>
          </p:nvGrpSpPr>
          <p:grpSpPr>
            <a:xfrm>
              <a:off x="3981" y="1920"/>
              <a:ext cx="266" cy="384"/>
              <a:chOff x="3981" y="1920"/>
              <a:chExt cx="266" cy="384"/>
            </a:xfrm>
          </p:grpSpPr>
          <p:sp>
            <p:nvSpPr>
              <p:cNvPr id="25853" name="Rectangle 336"/>
              <p:cNvSpPr/>
              <p:nvPr/>
            </p:nvSpPr>
            <p:spPr>
              <a:xfrm>
                <a:off x="402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54" name="Rectangle 337"/>
              <p:cNvSpPr/>
              <p:nvPr/>
            </p:nvSpPr>
            <p:spPr>
              <a:xfrm>
                <a:off x="398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0" name="Group 338"/>
            <p:cNvGrpSpPr/>
            <p:nvPr/>
          </p:nvGrpSpPr>
          <p:grpSpPr>
            <a:xfrm>
              <a:off x="4247" y="1920"/>
              <a:ext cx="266" cy="384"/>
              <a:chOff x="4247" y="1920"/>
              <a:chExt cx="266" cy="384"/>
            </a:xfrm>
          </p:grpSpPr>
          <p:sp>
            <p:nvSpPr>
              <p:cNvPr id="25851" name="Rectangle 339"/>
              <p:cNvSpPr/>
              <p:nvPr/>
            </p:nvSpPr>
            <p:spPr>
              <a:xfrm>
                <a:off x="429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52" name="Rectangle 340"/>
              <p:cNvSpPr/>
              <p:nvPr/>
            </p:nvSpPr>
            <p:spPr>
              <a:xfrm>
                <a:off x="424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1" name="Group 341"/>
            <p:cNvGrpSpPr/>
            <p:nvPr/>
          </p:nvGrpSpPr>
          <p:grpSpPr>
            <a:xfrm>
              <a:off x="4513" y="1920"/>
              <a:ext cx="266" cy="384"/>
              <a:chOff x="4513" y="1920"/>
              <a:chExt cx="266" cy="384"/>
            </a:xfrm>
          </p:grpSpPr>
          <p:sp>
            <p:nvSpPr>
              <p:cNvPr id="25849" name="Rectangle 342"/>
              <p:cNvSpPr/>
              <p:nvPr/>
            </p:nvSpPr>
            <p:spPr>
              <a:xfrm>
                <a:off x="455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50" name="Rectangle 343"/>
              <p:cNvSpPr/>
              <p:nvPr/>
            </p:nvSpPr>
            <p:spPr>
              <a:xfrm>
                <a:off x="451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2" name="Group 344"/>
            <p:cNvGrpSpPr/>
            <p:nvPr/>
          </p:nvGrpSpPr>
          <p:grpSpPr>
            <a:xfrm>
              <a:off x="4779" y="1920"/>
              <a:ext cx="266" cy="384"/>
              <a:chOff x="4779" y="1920"/>
              <a:chExt cx="266" cy="384"/>
            </a:xfrm>
          </p:grpSpPr>
          <p:sp>
            <p:nvSpPr>
              <p:cNvPr id="25847" name="Rectangle 345"/>
              <p:cNvSpPr/>
              <p:nvPr/>
            </p:nvSpPr>
            <p:spPr>
              <a:xfrm>
                <a:off x="482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48" name="Rectangle 346"/>
              <p:cNvSpPr/>
              <p:nvPr/>
            </p:nvSpPr>
            <p:spPr>
              <a:xfrm>
                <a:off x="477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3" name="Group 347"/>
            <p:cNvGrpSpPr/>
            <p:nvPr/>
          </p:nvGrpSpPr>
          <p:grpSpPr>
            <a:xfrm>
              <a:off x="0" y="2304"/>
              <a:ext cx="265" cy="384"/>
              <a:chOff x="0" y="2304"/>
              <a:chExt cx="265" cy="384"/>
            </a:xfrm>
          </p:grpSpPr>
          <p:sp>
            <p:nvSpPr>
              <p:cNvPr id="25845" name="Rectangle 348"/>
              <p:cNvSpPr/>
              <p:nvPr/>
            </p:nvSpPr>
            <p:spPr>
              <a:xfrm>
                <a:off x="4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46" name="Rectangle 349"/>
              <p:cNvSpPr/>
              <p:nvPr/>
            </p:nvSpPr>
            <p:spPr>
              <a:xfrm>
                <a:off x="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4" name="Group 350"/>
            <p:cNvGrpSpPr/>
            <p:nvPr/>
          </p:nvGrpSpPr>
          <p:grpSpPr>
            <a:xfrm>
              <a:off x="265" y="2304"/>
              <a:ext cx="265" cy="384"/>
              <a:chOff x="265" y="2304"/>
              <a:chExt cx="265" cy="384"/>
            </a:xfrm>
          </p:grpSpPr>
          <p:sp>
            <p:nvSpPr>
              <p:cNvPr id="25843" name="Rectangle 351"/>
              <p:cNvSpPr/>
              <p:nvPr/>
            </p:nvSpPr>
            <p:spPr>
              <a:xfrm>
                <a:off x="30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44" name="Rectangle 352"/>
              <p:cNvSpPr/>
              <p:nvPr/>
            </p:nvSpPr>
            <p:spPr>
              <a:xfrm>
                <a:off x="26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5" name="Group 353"/>
            <p:cNvGrpSpPr/>
            <p:nvPr/>
          </p:nvGrpSpPr>
          <p:grpSpPr>
            <a:xfrm>
              <a:off x="530" y="2304"/>
              <a:ext cx="265" cy="384"/>
              <a:chOff x="530" y="2304"/>
              <a:chExt cx="265" cy="384"/>
            </a:xfrm>
          </p:grpSpPr>
          <p:sp>
            <p:nvSpPr>
              <p:cNvPr id="25841" name="Rectangle 354"/>
              <p:cNvSpPr/>
              <p:nvPr/>
            </p:nvSpPr>
            <p:spPr>
              <a:xfrm>
                <a:off x="57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42" name="Rectangle 355"/>
              <p:cNvSpPr/>
              <p:nvPr/>
            </p:nvSpPr>
            <p:spPr>
              <a:xfrm>
                <a:off x="53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6" name="Group 356"/>
            <p:cNvGrpSpPr/>
            <p:nvPr/>
          </p:nvGrpSpPr>
          <p:grpSpPr>
            <a:xfrm>
              <a:off x="795" y="2304"/>
              <a:ext cx="265" cy="384"/>
              <a:chOff x="795" y="2304"/>
              <a:chExt cx="265" cy="384"/>
            </a:xfrm>
          </p:grpSpPr>
          <p:sp>
            <p:nvSpPr>
              <p:cNvPr id="25839" name="Rectangle 357"/>
              <p:cNvSpPr/>
              <p:nvPr/>
            </p:nvSpPr>
            <p:spPr>
              <a:xfrm>
                <a:off x="83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40" name="Rectangle 358"/>
              <p:cNvSpPr/>
              <p:nvPr/>
            </p:nvSpPr>
            <p:spPr>
              <a:xfrm>
                <a:off x="79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7" name="Group 359"/>
            <p:cNvGrpSpPr/>
            <p:nvPr/>
          </p:nvGrpSpPr>
          <p:grpSpPr>
            <a:xfrm>
              <a:off x="1060" y="2304"/>
              <a:ext cx="265" cy="384"/>
              <a:chOff x="1060" y="2304"/>
              <a:chExt cx="265" cy="384"/>
            </a:xfrm>
          </p:grpSpPr>
          <p:sp>
            <p:nvSpPr>
              <p:cNvPr id="25837" name="Rectangle 360"/>
              <p:cNvSpPr/>
              <p:nvPr/>
            </p:nvSpPr>
            <p:spPr>
              <a:xfrm>
                <a:off x="110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38" name="Rectangle 361"/>
              <p:cNvSpPr/>
              <p:nvPr/>
            </p:nvSpPr>
            <p:spPr>
              <a:xfrm>
                <a:off x="106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8" name="Group 362"/>
            <p:cNvGrpSpPr/>
            <p:nvPr/>
          </p:nvGrpSpPr>
          <p:grpSpPr>
            <a:xfrm>
              <a:off x="1325" y="2304"/>
              <a:ext cx="265" cy="384"/>
              <a:chOff x="1325" y="2304"/>
              <a:chExt cx="265" cy="384"/>
            </a:xfrm>
          </p:grpSpPr>
          <p:sp>
            <p:nvSpPr>
              <p:cNvPr id="25835" name="Rectangle 363"/>
              <p:cNvSpPr/>
              <p:nvPr/>
            </p:nvSpPr>
            <p:spPr>
              <a:xfrm>
                <a:off x="136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36" name="Rectangle 364"/>
              <p:cNvSpPr/>
              <p:nvPr/>
            </p:nvSpPr>
            <p:spPr>
              <a:xfrm>
                <a:off x="132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39" name="Group 365"/>
            <p:cNvGrpSpPr/>
            <p:nvPr/>
          </p:nvGrpSpPr>
          <p:grpSpPr>
            <a:xfrm>
              <a:off x="1590" y="2304"/>
              <a:ext cx="265" cy="384"/>
              <a:chOff x="1590" y="2304"/>
              <a:chExt cx="265" cy="384"/>
            </a:xfrm>
          </p:grpSpPr>
          <p:sp>
            <p:nvSpPr>
              <p:cNvPr id="25833" name="Rectangle 366"/>
              <p:cNvSpPr/>
              <p:nvPr/>
            </p:nvSpPr>
            <p:spPr>
              <a:xfrm>
                <a:off x="163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34" name="Rectangle 367"/>
              <p:cNvSpPr/>
              <p:nvPr/>
            </p:nvSpPr>
            <p:spPr>
              <a:xfrm>
                <a:off x="159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0" name="Group 368"/>
            <p:cNvGrpSpPr/>
            <p:nvPr/>
          </p:nvGrpSpPr>
          <p:grpSpPr>
            <a:xfrm>
              <a:off x="1855" y="2304"/>
              <a:ext cx="265" cy="384"/>
              <a:chOff x="1855" y="2304"/>
              <a:chExt cx="265" cy="384"/>
            </a:xfrm>
          </p:grpSpPr>
          <p:sp>
            <p:nvSpPr>
              <p:cNvPr id="25831" name="Rectangle 369"/>
              <p:cNvSpPr/>
              <p:nvPr/>
            </p:nvSpPr>
            <p:spPr>
              <a:xfrm>
                <a:off x="189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32" name="Rectangle 370"/>
              <p:cNvSpPr/>
              <p:nvPr/>
            </p:nvSpPr>
            <p:spPr>
              <a:xfrm>
                <a:off x="185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1" name="Group 371"/>
            <p:cNvGrpSpPr/>
            <p:nvPr/>
          </p:nvGrpSpPr>
          <p:grpSpPr>
            <a:xfrm>
              <a:off x="2120" y="2304"/>
              <a:ext cx="265" cy="384"/>
              <a:chOff x="2120" y="2304"/>
              <a:chExt cx="265" cy="384"/>
            </a:xfrm>
          </p:grpSpPr>
          <p:sp>
            <p:nvSpPr>
              <p:cNvPr id="25829" name="Rectangle 372"/>
              <p:cNvSpPr/>
              <p:nvPr/>
            </p:nvSpPr>
            <p:spPr>
              <a:xfrm>
                <a:off x="216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30" name="Rectangle 373"/>
              <p:cNvSpPr/>
              <p:nvPr/>
            </p:nvSpPr>
            <p:spPr>
              <a:xfrm>
                <a:off x="212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2" name="Group 374"/>
            <p:cNvGrpSpPr/>
            <p:nvPr/>
          </p:nvGrpSpPr>
          <p:grpSpPr>
            <a:xfrm>
              <a:off x="2385" y="2304"/>
              <a:ext cx="266" cy="384"/>
              <a:chOff x="2385" y="2304"/>
              <a:chExt cx="266" cy="384"/>
            </a:xfrm>
          </p:grpSpPr>
          <p:sp>
            <p:nvSpPr>
              <p:cNvPr id="25827" name="Rectangle 375"/>
              <p:cNvSpPr/>
              <p:nvPr/>
            </p:nvSpPr>
            <p:spPr>
              <a:xfrm>
                <a:off x="242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28" name="Rectangle 376"/>
              <p:cNvSpPr/>
              <p:nvPr/>
            </p:nvSpPr>
            <p:spPr>
              <a:xfrm>
                <a:off x="238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3" name="Group 377"/>
            <p:cNvGrpSpPr/>
            <p:nvPr/>
          </p:nvGrpSpPr>
          <p:grpSpPr>
            <a:xfrm>
              <a:off x="2651" y="2304"/>
              <a:ext cx="266" cy="384"/>
              <a:chOff x="2651" y="2304"/>
              <a:chExt cx="266" cy="384"/>
            </a:xfrm>
          </p:grpSpPr>
          <p:sp>
            <p:nvSpPr>
              <p:cNvPr id="25825" name="Rectangle 378"/>
              <p:cNvSpPr/>
              <p:nvPr/>
            </p:nvSpPr>
            <p:spPr>
              <a:xfrm>
                <a:off x="269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26" name="Rectangle 379"/>
              <p:cNvSpPr/>
              <p:nvPr/>
            </p:nvSpPr>
            <p:spPr>
              <a:xfrm>
                <a:off x="265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4" name="Group 380"/>
            <p:cNvGrpSpPr/>
            <p:nvPr/>
          </p:nvGrpSpPr>
          <p:grpSpPr>
            <a:xfrm>
              <a:off x="2917" y="2304"/>
              <a:ext cx="266" cy="384"/>
              <a:chOff x="2917" y="2304"/>
              <a:chExt cx="266" cy="384"/>
            </a:xfrm>
          </p:grpSpPr>
          <p:sp>
            <p:nvSpPr>
              <p:cNvPr id="25823" name="Rectangle 381"/>
              <p:cNvSpPr/>
              <p:nvPr/>
            </p:nvSpPr>
            <p:spPr>
              <a:xfrm>
                <a:off x="296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24" name="Rectangle 382"/>
              <p:cNvSpPr/>
              <p:nvPr/>
            </p:nvSpPr>
            <p:spPr>
              <a:xfrm>
                <a:off x="291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5" name="Group 383"/>
            <p:cNvGrpSpPr/>
            <p:nvPr/>
          </p:nvGrpSpPr>
          <p:grpSpPr>
            <a:xfrm>
              <a:off x="3183" y="2304"/>
              <a:ext cx="266" cy="384"/>
              <a:chOff x="3183" y="2304"/>
              <a:chExt cx="266" cy="384"/>
            </a:xfrm>
          </p:grpSpPr>
          <p:sp>
            <p:nvSpPr>
              <p:cNvPr id="25821" name="Rectangle 384"/>
              <p:cNvSpPr/>
              <p:nvPr/>
            </p:nvSpPr>
            <p:spPr>
              <a:xfrm>
                <a:off x="322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22" name="Rectangle 385"/>
              <p:cNvSpPr/>
              <p:nvPr/>
            </p:nvSpPr>
            <p:spPr>
              <a:xfrm>
                <a:off x="318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6" name="Group 386"/>
            <p:cNvGrpSpPr/>
            <p:nvPr/>
          </p:nvGrpSpPr>
          <p:grpSpPr>
            <a:xfrm>
              <a:off x="3449" y="2304"/>
              <a:ext cx="266" cy="384"/>
              <a:chOff x="3449" y="2304"/>
              <a:chExt cx="266" cy="384"/>
            </a:xfrm>
          </p:grpSpPr>
          <p:sp>
            <p:nvSpPr>
              <p:cNvPr id="25819" name="Rectangle 387"/>
              <p:cNvSpPr/>
              <p:nvPr/>
            </p:nvSpPr>
            <p:spPr>
              <a:xfrm>
                <a:off x="349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20" name="Rectangle 388"/>
              <p:cNvSpPr/>
              <p:nvPr/>
            </p:nvSpPr>
            <p:spPr>
              <a:xfrm>
                <a:off x="344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7" name="Group 389"/>
            <p:cNvGrpSpPr/>
            <p:nvPr/>
          </p:nvGrpSpPr>
          <p:grpSpPr>
            <a:xfrm>
              <a:off x="3715" y="2304"/>
              <a:ext cx="266" cy="384"/>
              <a:chOff x="3715" y="2304"/>
              <a:chExt cx="266" cy="384"/>
            </a:xfrm>
          </p:grpSpPr>
          <p:sp>
            <p:nvSpPr>
              <p:cNvPr id="25817" name="Rectangle 390"/>
              <p:cNvSpPr/>
              <p:nvPr/>
            </p:nvSpPr>
            <p:spPr>
              <a:xfrm>
                <a:off x="375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18" name="Rectangle 391"/>
              <p:cNvSpPr/>
              <p:nvPr/>
            </p:nvSpPr>
            <p:spPr>
              <a:xfrm>
                <a:off x="371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8" name="Group 392"/>
            <p:cNvGrpSpPr/>
            <p:nvPr/>
          </p:nvGrpSpPr>
          <p:grpSpPr>
            <a:xfrm>
              <a:off x="3981" y="2304"/>
              <a:ext cx="266" cy="384"/>
              <a:chOff x="3981" y="2304"/>
              <a:chExt cx="266" cy="384"/>
            </a:xfrm>
          </p:grpSpPr>
          <p:sp>
            <p:nvSpPr>
              <p:cNvPr id="25815" name="Rectangle 393"/>
              <p:cNvSpPr/>
              <p:nvPr/>
            </p:nvSpPr>
            <p:spPr>
              <a:xfrm>
                <a:off x="402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16" name="Rectangle 394"/>
              <p:cNvSpPr/>
              <p:nvPr/>
            </p:nvSpPr>
            <p:spPr>
              <a:xfrm>
                <a:off x="398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49" name="Group 395"/>
            <p:cNvGrpSpPr/>
            <p:nvPr/>
          </p:nvGrpSpPr>
          <p:grpSpPr>
            <a:xfrm>
              <a:off x="4247" y="2304"/>
              <a:ext cx="266" cy="384"/>
              <a:chOff x="4247" y="2304"/>
              <a:chExt cx="266" cy="384"/>
            </a:xfrm>
          </p:grpSpPr>
          <p:sp>
            <p:nvSpPr>
              <p:cNvPr id="25813" name="Rectangle 396"/>
              <p:cNvSpPr/>
              <p:nvPr/>
            </p:nvSpPr>
            <p:spPr>
              <a:xfrm>
                <a:off x="429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14" name="Rectangle 397"/>
              <p:cNvSpPr/>
              <p:nvPr/>
            </p:nvSpPr>
            <p:spPr>
              <a:xfrm>
                <a:off x="424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0" name="Group 398"/>
            <p:cNvGrpSpPr/>
            <p:nvPr/>
          </p:nvGrpSpPr>
          <p:grpSpPr>
            <a:xfrm>
              <a:off x="4513" y="2304"/>
              <a:ext cx="266" cy="384"/>
              <a:chOff x="4513" y="2304"/>
              <a:chExt cx="266" cy="384"/>
            </a:xfrm>
          </p:grpSpPr>
          <p:sp>
            <p:nvSpPr>
              <p:cNvPr id="25811" name="Rectangle 399"/>
              <p:cNvSpPr/>
              <p:nvPr/>
            </p:nvSpPr>
            <p:spPr>
              <a:xfrm>
                <a:off x="455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12" name="Rectangle 400"/>
              <p:cNvSpPr/>
              <p:nvPr/>
            </p:nvSpPr>
            <p:spPr>
              <a:xfrm>
                <a:off x="451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1" name="Group 401"/>
            <p:cNvGrpSpPr/>
            <p:nvPr/>
          </p:nvGrpSpPr>
          <p:grpSpPr>
            <a:xfrm>
              <a:off x="4779" y="2304"/>
              <a:ext cx="266" cy="384"/>
              <a:chOff x="4779" y="2304"/>
              <a:chExt cx="266" cy="384"/>
            </a:xfrm>
          </p:grpSpPr>
          <p:sp>
            <p:nvSpPr>
              <p:cNvPr id="25809" name="Rectangle 402"/>
              <p:cNvSpPr/>
              <p:nvPr/>
            </p:nvSpPr>
            <p:spPr>
              <a:xfrm>
                <a:off x="482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10" name="Rectangle 403"/>
              <p:cNvSpPr/>
              <p:nvPr/>
            </p:nvSpPr>
            <p:spPr>
              <a:xfrm>
                <a:off x="477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2" name="Group 404"/>
            <p:cNvGrpSpPr/>
            <p:nvPr/>
          </p:nvGrpSpPr>
          <p:grpSpPr>
            <a:xfrm>
              <a:off x="0" y="2688"/>
              <a:ext cx="265" cy="384"/>
              <a:chOff x="0" y="2688"/>
              <a:chExt cx="265" cy="384"/>
            </a:xfrm>
          </p:grpSpPr>
          <p:sp>
            <p:nvSpPr>
              <p:cNvPr id="25807" name="Rectangle 405"/>
              <p:cNvSpPr/>
              <p:nvPr/>
            </p:nvSpPr>
            <p:spPr>
              <a:xfrm>
                <a:off x="4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08" name="Rectangle 406"/>
              <p:cNvSpPr/>
              <p:nvPr/>
            </p:nvSpPr>
            <p:spPr>
              <a:xfrm>
                <a:off x="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3" name="Group 407"/>
            <p:cNvGrpSpPr/>
            <p:nvPr/>
          </p:nvGrpSpPr>
          <p:grpSpPr>
            <a:xfrm>
              <a:off x="265" y="2688"/>
              <a:ext cx="265" cy="384"/>
              <a:chOff x="265" y="2688"/>
              <a:chExt cx="265" cy="384"/>
            </a:xfrm>
          </p:grpSpPr>
          <p:sp>
            <p:nvSpPr>
              <p:cNvPr id="25805" name="Rectangle 408"/>
              <p:cNvSpPr/>
              <p:nvPr/>
            </p:nvSpPr>
            <p:spPr>
              <a:xfrm>
                <a:off x="30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06" name="Rectangle 409"/>
              <p:cNvSpPr/>
              <p:nvPr/>
            </p:nvSpPr>
            <p:spPr>
              <a:xfrm>
                <a:off x="26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4" name="Group 410"/>
            <p:cNvGrpSpPr/>
            <p:nvPr/>
          </p:nvGrpSpPr>
          <p:grpSpPr>
            <a:xfrm>
              <a:off x="530" y="2688"/>
              <a:ext cx="265" cy="384"/>
              <a:chOff x="530" y="2688"/>
              <a:chExt cx="265" cy="384"/>
            </a:xfrm>
          </p:grpSpPr>
          <p:sp>
            <p:nvSpPr>
              <p:cNvPr id="25803" name="Rectangle 411"/>
              <p:cNvSpPr/>
              <p:nvPr/>
            </p:nvSpPr>
            <p:spPr>
              <a:xfrm>
                <a:off x="57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04" name="Rectangle 412"/>
              <p:cNvSpPr/>
              <p:nvPr/>
            </p:nvSpPr>
            <p:spPr>
              <a:xfrm>
                <a:off x="53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5" name="Group 413"/>
            <p:cNvGrpSpPr/>
            <p:nvPr/>
          </p:nvGrpSpPr>
          <p:grpSpPr>
            <a:xfrm>
              <a:off x="795" y="2688"/>
              <a:ext cx="265" cy="384"/>
              <a:chOff x="795" y="2688"/>
              <a:chExt cx="265" cy="384"/>
            </a:xfrm>
          </p:grpSpPr>
          <p:sp>
            <p:nvSpPr>
              <p:cNvPr id="25801" name="Rectangle 414"/>
              <p:cNvSpPr/>
              <p:nvPr/>
            </p:nvSpPr>
            <p:spPr>
              <a:xfrm>
                <a:off x="83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02" name="Rectangle 415"/>
              <p:cNvSpPr/>
              <p:nvPr/>
            </p:nvSpPr>
            <p:spPr>
              <a:xfrm>
                <a:off x="79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6" name="Group 416"/>
            <p:cNvGrpSpPr/>
            <p:nvPr/>
          </p:nvGrpSpPr>
          <p:grpSpPr>
            <a:xfrm>
              <a:off x="1060" y="2688"/>
              <a:ext cx="265" cy="384"/>
              <a:chOff x="1060" y="2688"/>
              <a:chExt cx="265" cy="384"/>
            </a:xfrm>
          </p:grpSpPr>
          <p:sp>
            <p:nvSpPr>
              <p:cNvPr id="25799" name="Rectangle 417"/>
              <p:cNvSpPr/>
              <p:nvPr/>
            </p:nvSpPr>
            <p:spPr>
              <a:xfrm>
                <a:off x="110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800" name="Rectangle 418"/>
              <p:cNvSpPr/>
              <p:nvPr/>
            </p:nvSpPr>
            <p:spPr>
              <a:xfrm>
                <a:off x="106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7" name="Group 419"/>
            <p:cNvGrpSpPr/>
            <p:nvPr/>
          </p:nvGrpSpPr>
          <p:grpSpPr>
            <a:xfrm>
              <a:off x="1325" y="2688"/>
              <a:ext cx="265" cy="384"/>
              <a:chOff x="1325" y="2688"/>
              <a:chExt cx="265" cy="384"/>
            </a:xfrm>
          </p:grpSpPr>
          <p:sp>
            <p:nvSpPr>
              <p:cNvPr id="25797" name="Rectangle 420"/>
              <p:cNvSpPr/>
              <p:nvPr/>
            </p:nvSpPr>
            <p:spPr>
              <a:xfrm>
                <a:off x="136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98" name="Rectangle 421"/>
              <p:cNvSpPr/>
              <p:nvPr/>
            </p:nvSpPr>
            <p:spPr>
              <a:xfrm>
                <a:off x="132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8" name="Group 422"/>
            <p:cNvGrpSpPr/>
            <p:nvPr/>
          </p:nvGrpSpPr>
          <p:grpSpPr>
            <a:xfrm>
              <a:off x="1590" y="2688"/>
              <a:ext cx="265" cy="384"/>
              <a:chOff x="1590" y="2688"/>
              <a:chExt cx="265" cy="384"/>
            </a:xfrm>
          </p:grpSpPr>
          <p:sp>
            <p:nvSpPr>
              <p:cNvPr id="25795" name="Rectangle 423"/>
              <p:cNvSpPr/>
              <p:nvPr/>
            </p:nvSpPr>
            <p:spPr>
              <a:xfrm>
                <a:off x="163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96" name="Rectangle 424"/>
              <p:cNvSpPr/>
              <p:nvPr/>
            </p:nvSpPr>
            <p:spPr>
              <a:xfrm>
                <a:off x="159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59" name="Group 425"/>
            <p:cNvGrpSpPr/>
            <p:nvPr/>
          </p:nvGrpSpPr>
          <p:grpSpPr>
            <a:xfrm>
              <a:off x="1855" y="2688"/>
              <a:ext cx="265" cy="384"/>
              <a:chOff x="1855" y="2688"/>
              <a:chExt cx="265" cy="384"/>
            </a:xfrm>
          </p:grpSpPr>
          <p:sp>
            <p:nvSpPr>
              <p:cNvPr id="25793" name="Rectangle 426"/>
              <p:cNvSpPr/>
              <p:nvPr/>
            </p:nvSpPr>
            <p:spPr>
              <a:xfrm>
                <a:off x="189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94" name="Rectangle 427"/>
              <p:cNvSpPr/>
              <p:nvPr/>
            </p:nvSpPr>
            <p:spPr>
              <a:xfrm>
                <a:off x="185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0" name="Group 428"/>
            <p:cNvGrpSpPr/>
            <p:nvPr/>
          </p:nvGrpSpPr>
          <p:grpSpPr>
            <a:xfrm>
              <a:off x="2120" y="2688"/>
              <a:ext cx="265" cy="384"/>
              <a:chOff x="2120" y="2688"/>
              <a:chExt cx="265" cy="384"/>
            </a:xfrm>
          </p:grpSpPr>
          <p:sp>
            <p:nvSpPr>
              <p:cNvPr id="25791" name="Rectangle 429"/>
              <p:cNvSpPr/>
              <p:nvPr/>
            </p:nvSpPr>
            <p:spPr>
              <a:xfrm>
                <a:off x="216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92" name="Rectangle 430"/>
              <p:cNvSpPr/>
              <p:nvPr/>
            </p:nvSpPr>
            <p:spPr>
              <a:xfrm>
                <a:off x="212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1" name="Group 431"/>
            <p:cNvGrpSpPr/>
            <p:nvPr/>
          </p:nvGrpSpPr>
          <p:grpSpPr>
            <a:xfrm>
              <a:off x="2385" y="2688"/>
              <a:ext cx="266" cy="384"/>
              <a:chOff x="2385" y="2688"/>
              <a:chExt cx="266" cy="384"/>
            </a:xfrm>
          </p:grpSpPr>
          <p:sp>
            <p:nvSpPr>
              <p:cNvPr id="25789" name="Rectangle 432"/>
              <p:cNvSpPr/>
              <p:nvPr/>
            </p:nvSpPr>
            <p:spPr>
              <a:xfrm>
                <a:off x="242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90" name="Rectangle 433"/>
              <p:cNvSpPr/>
              <p:nvPr/>
            </p:nvSpPr>
            <p:spPr>
              <a:xfrm>
                <a:off x="238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2" name="Group 434"/>
            <p:cNvGrpSpPr/>
            <p:nvPr/>
          </p:nvGrpSpPr>
          <p:grpSpPr>
            <a:xfrm>
              <a:off x="2651" y="2688"/>
              <a:ext cx="266" cy="384"/>
              <a:chOff x="2651" y="2688"/>
              <a:chExt cx="266" cy="384"/>
            </a:xfrm>
          </p:grpSpPr>
          <p:sp>
            <p:nvSpPr>
              <p:cNvPr id="25787" name="Rectangle 435"/>
              <p:cNvSpPr/>
              <p:nvPr/>
            </p:nvSpPr>
            <p:spPr>
              <a:xfrm>
                <a:off x="269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88" name="Rectangle 436"/>
              <p:cNvSpPr/>
              <p:nvPr/>
            </p:nvSpPr>
            <p:spPr>
              <a:xfrm>
                <a:off x="265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3" name="Group 437"/>
            <p:cNvGrpSpPr/>
            <p:nvPr/>
          </p:nvGrpSpPr>
          <p:grpSpPr>
            <a:xfrm>
              <a:off x="2917" y="2688"/>
              <a:ext cx="266" cy="384"/>
              <a:chOff x="2917" y="2688"/>
              <a:chExt cx="266" cy="384"/>
            </a:xfrm>
          </p:grpSpPr>
          <p:sp>
            <p:nvSpPr>
              <p:cNvPr id="25785" name="Rectangle 438"/>
              <p:cNvSpPr/>
              <p:nvPr/>
            </p:nvSpPr>
            <p:spPr>
              <a:xfrm>
                <a:off x="296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86" name="Rectangle 439"/>
              <p:cNvSpPr/>
              <p:nvPr/>
            </p:nvSpPr>
            <p:spPr>
              <a:xfrm>
                <a:off x="291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4" name="Group 440"/>
            <p:cNvGrpSpPr/>
            <p:nvPr/>
          </p:nvGrpSpPr>
          <p:grpSpPr>
            <a:xfrm>
              <a:off x="3183" y="2688"/>
              <a:ext cx="266" cy="384"/>
              <a:chOff x="3183" y="2688"/>
              <a:chExt cx="266" cy="384"/>
            </a:xfrm>
          </p:grpSpPr>
          <p:sp>
            <p:nvSpPr>
              <p:cNvPr id="25783" name="Rectangle 441"/>
              <p:cNvSpPr/>
              <p:nvPr/>
            </p:nvSpPr>
            <p:spPr>
              <a:xfrm>
                <a:off x="322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84" name="Rectangle 442"/>
              <p:cNvSpPr/>
              <p:nvPr/>
            </p:nvSpPr>
            <p:spPr>
              <a:xfrm>
                <a:off x="318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5" name="Group 443"/>
            <p:cNvGrpSpPr/>
            <p:nvPr/>
          </p:nvGrpSpPr>
          <p:grpSpPr>
            <a:xfrm>
              <a:off x="3449" y="2688"/>
              <a:ext cx="266" cy="384"/>
              <a:chOff x="3449" y="2688"/>
              <a:chExt cx="266" cy="384"/>
            </a:xfrm>
          </p:grpSpPr>
          <p:sp>
            <p:nvSpPr>
              <p:cNvPr id="25781" name="Rectangle 444"/>
              <p:cNvSpPr/>
              <p:nvPr/>
            </p:nvSpPr>
            <p:spPr>
              <a:xfrm>
                <a:off x="349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82" name="Rectangle 445"/>
              <p:cNvSpPr/>
              <p:nvPr/>
            </p:nvSpPr>
            <p:spPr>
              <a:xfrm>
                <a:off x="344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6" name="Group 446"/>
            <p:cNvGrpSpPr/>
            <p:nvPr/>
          </p:nvGrpSpPr>
          <p:grpSpPr>
            <a:xfrm>
              <a:off x="3715" y="2688"/>
              <a:ext cx="266" cy="384"/>
              <a:chOff x="3715" y="2688"/>
              <a:chExt cx="266" cy="384"/>
            </a:xfrm>
          </p:grpSpPr>
          <p:sp>
            <p:nvSpPr>
              <p:cNvPr id="25779" name="Rectangle 447"/>
              <p:cNvSpPr/>
              <p:nvPr/>
            </p:nvSpPr>
            <p:spPr>
              <a:xfrm>
                <a:off x="375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80" name="Rectangle 448"/>
              <p:cNvSpPr/>
              <p:nvPr/>
            </p:nvSpPr>
            <p:spPr>
              <a:xfrm>
                <a:off x="371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7" name="Group 449"/>
            <p:cNvGrpSpPr/>
            <p:nvPr/>
          </p:nvGrpSpPr>
          <p:grpSpPr>
            <a:xfrm>
              <a:off x="3981" y="2688"/>
              <a:ext cx="266" cy="384"/>
              <a:chOff x="3981" y="2688"/>
              <a:chExt cx="266" cy="384"/>
            </a:xfrm>
          </p:grpSpPr>
          <p:sp>
            <p:nvSpPr>
              <p:cNvPr id="25777" name="Rectangle 450"/>
              <p:cNvSpPr/>
              <p:nvPr/>
            </p:nvSpPr>
            <p:spPr>
              <a:xfrm>
                <a:off x="402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78" name="Rectangle 451"/>
              <p:cNvSpPr/>
              <p:nvPr/>
            </p:nvSpPr>
            <p:spPr>
              <a:xfrm>
                <a:off x="398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8" name="Group 452"/>
            <p:cNvGrpSpPr/>
            <p:nvPr/>
          </p:nvGrpSpPr>
          <p:grpSpPr>
            <a:xfrm>
              <a:off x="4247" y="2688"/>
              <a:ext cx="266" cy="384"/>
              <a:chOff x="4247" y="2688"/>
              <a:chExt cx="266" cy="384"/>
            </a:xfrm>
          </p:grpSpPr>
          <p:sp>
            <p:nvSpPr>
              <p:cNvPr id="25775" name="Rectangle 453"/>
              <p:cNvSpPr/>
              <p:nvPr/>
            </p:nvSpPr>
            <p:spPr>
              <a:xfrm>
                <a:off x="429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76" name="Rectangle 454"/>
              <p:cNvSpPr/>
              <p:nvPr/>
            </p:nvSpPr>
            <p:spPr>
              <a:xfrm>
                <a:off x="424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69" name="Group 455"/>
            <p:cNvGrpSpPr/>
            <p:nvPr/>
          </p:nvGrpSpPr>
          <p:grpSpPr>
            <a:xfrm>
              <a:off x="4513" y="2688"/>
              <a:ext cx="266" cy="384"/>
              <a:chOff x="4513" y="2688"/>
              <a:chExt cx="266" cy="384"/>
            </a:xfrm>
          </p:grpSpPr>
          <p:sp>
            <p:nvSpPr>
              <p:cNvPr id="25773" name="Rectangle 456"/>
              <p:cNvSpPr/>
              <p:nvPr/>
            </p:nvSpPr>
            <p:spPr>
              <a:xfrm>
                <a:off x="455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74" name="Rectangle 457"/>
              <p:cNvSpPr/>
              <p:nvPr/>
            </p:nvSpPr>
            <p:spPr>
              <a:xfrm>
                <a:off x="451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770" name="Group 458"/>
            <p:cNvGrpSpPr/>
            <p:nvPr/>
          </p:nvGrpSpPr>
          <p:grpSpPr>
            <a:xfrm>
              <a:off x="4779" y="2688"/>
              <a:ext cx="266" cy="384"/>
              <a:chOff x="4779" y="2688"/>
              <a:chExt cx="266" cy="384"/>
            </a:xfrm>
          </p:grpSpPr>
          <p:sp>
            <p:nvSpPr>
              <p:cNvPr id="25771" name="Rectangle 459"/>
              <p:cNvSpPr/>
              <p:nvPr/>
            </p:nvSpPr>
            <p:spPr>
              <a:xfrm>
                <a:off x="482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772" name="Rectangle 460"/>
              <p:cNvSpPr/>
              <p:nvPr/>
            </p:nvSpPr>
            <p:spPr>
              <a:xfrm>
                <a:off x="477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43" grpId="0" animBg="1"/>
      <p:bldP spid="54745" grpId="0"/>
      <p:bldP spid="54742" grpId="0" animBg="1"/>
      <p:bldP spid="547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73" descr="BJ10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507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Rectangle 462"/>
          <p:cNvSpPr/>
          <p:nvPr/>
        </p:nvSpPr>
        <p:spPr>
          <a:xfrm>
            <a:off x="755650" y="2565400"/>
            <a:ext cx="841375" cy="935038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6628" name="Group 4"/>
          <p:cNvGrpSpPr/>
          <p:nvPr/>
        </p:nvGrpSpPr>
        <p:grpSpPr>
          <a:xfrm>
            <a:off x="755650" y="1628775"/>
            <a:ext cx="8064500" cy="3671888"/>
            <a:chOff x="0" y="0"/>
            <a:chExt cx="5045" cy="3072"/>
          </a:xfrm>
        </p:grpSpPr>
        <p:grpSp>
          <p:nvGrpSpPr>
            <p:cNvPr id="26637" name="Group 5"/>
            <p:cNvGrpSpPr/>
            <p:nvPr/>
          </p:nvGrpSpPr>
          <p:grpSpPr>
            <a:xfrm>
              <a:off x="0" y="0"/>
              <a:ext cx="265" cy="384"/>
              <a:chOff x="0" y="0"/>
              <a:chExt cx="265" cy="384"/>
            </a:xfrm>
          </p:grpSpPr>
          <p:sp>
            <p:nvSpPr>
              <p:cNvPr id="27091" name="Rectangle 6"/>
              <p:cNvSpPr/>
              <p:nvPr/>
            </p:nvSpPr>
            <p:spPr>
              <a:xfrm>
                <a:off x="4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92" name="Rectangle 7"/>
              <p:cNvSpPr/>
              <p:nvPr/>
            </p:nvSpPr>
            <p:spPr>
              <a:xfrm>
                <a:off x="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38" name="Group 8"/>
            <p:cNvGrpSpPr/>
            <p:nvPr/>
          </p:nvGrpSpPr>
          <p:grpSpPr>
            <a:xfrm>
              <a:off x="265" y="0"/>
              <a:ext cx="265" cy="384"/>
              <a:chOff x="265" y="0"/>
              <a:chExt cx="265" cy="384"/>
            </a:xfrm>
          </p:grpSpPr>
          <p:sp>
            <p:nvSpPr>
              <p:cNvPr id="27089" name="Rectangle 9"/>
              <p:cNvSpPr/>
              <p:nvPr/>
            </p:nvSpPr>
            <p:spPr>
              <a:xfrm>
                <a:off x="30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90" name="Rectangle 10"/>
              <p:cNvSpPr/>
              <p:nvPr/>
            </p:nvSpPr>
            <p:spPr>
              <a:xfrm>
                <a:off x="26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39" name="Group 11"/>
            <p:cNvGrpSpPr/>
            <p:nvPr/>
          </p:nvGrpSpPr>
          <p:grpSpPr>
            <a:xfrm>
              <a:off x="530" y="0"/>
              <a:ext cx="265" cy="384"/>
              <a:chOff x="530" y="0"/>
              <a:chExt cx="265" cy="384"/>
            </a:xfrm>
          </p:grpSpPr>
          <p:sp>
            <p:nvSpPr>
              <p:cNvPr id="27087" name="Rectangle 12"/>
              <p:cNvSpPr/>
              <p:nvPr/>
            </p:nvSpPr>
            <p:spPr>
              <a:xfrm>
                <a:off x="57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88" name="Rectangle 13"/>
              <p:cNvSpPr/>
              <p:nvPr/>
            </p:nvSpPr>
            <p:spPr>
              <a:xfrm>
                <a:off x="53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0" name="Group 14"/>
            <p:cNvGrpSpPr/>
            <p:nvPr/>
          </p:nvGrpSpPr>
          <p:grpSpPr>
            <a:xfrm>
              <a:off x="795" y="0"/>
              <a:ext cx="265" cy="384"/>
              <a:chOff x="795" y="0"/>
              <a:chExt cx="265" cy="384"/>
            </a:xfrm>
          </p:grpSpPr>
          <p:sp>
            <p:nvSpPr>
              <p:cNvPr id="27085" name="Rectangle 15"/>
              <p:cNvSpPr/>
              <p:nvPr/>
            </p:nvSpPr>
            <p:spPr>
              <a:xfrm>
                <a:off x="83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86" name="Rectangle 16"/>
              <p:cNvSpPr/>
              <p:nvPr/>
            </p:nvSpPr>
            <p:spPr>
              <a:xfrm>
                <a:off x="79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1" name="Group 17"/>
            <p:cNvGrpSpPr/>
            <p:nvPr/>
          </p:nvGrpSpPr>
          <p:grpSpPr>
            <a:xfrm>
              <a:off x="1060" y="0"/>
              <a:ext cx="265" cy="384"/>
              <a:chOff x="1060" y="0"/>
              <a:chExt cx="265" cy="384"/>
            </a:xfrm>
          </p:grpSpPr>
          <p:sp>
            <p:nvSpPr>
              <p:cNvPr id="27083" name="Rectangle 18"/>
              <p:cNvSpPr/>
              <p:nvPr/>
            </p:nvSpPr>
            <p:spPr>
              <a:xfrm>
                <a:off x="110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84" name="Rectangle 19"/>
              <p:cNvSpPr/>
              <p:nvPr/>
            </p:nvSpPr>
            <p:spPr>
              <a:xfrm>
                <a:off x="106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2" name="Group 20"/>
            <p:cNvGrpSpPr/>
            <p:nvPr/>
          </p:nvGrpSpPr>
          <p:grpSpPr>
            <a:xfrm>
              <a:off x="1325" y="0"/>
              <a:ext cx="265" cy="384"/>
              <a:chOff x="1325" y="0"/>
              <a:chExt cx="265" cy="384"/>
            </a:xfrm>
          </p:grpSpPr>
          <p:sp>
            <p:nvSpPr>
              <p:cNvPr id="27081" name="Rectangle 21"/>
              <p:cNvSpPr/>
              <p:nvPr/>
            </p:nvSpPr>
            <p:spPr>
              <a:xfrm>
                <a:off x="136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82" name="Rectangle 22"/>
              <p:cNvSpPr/>
              <p:nvPr/>
            </p:nvSpPr>
            <p:spPr>
              <a:xfrm>
                <a:off x="132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3" name="Group 23"/>
            <p:cNvGrpSpPr/>
            <p:nvPr/>
          </p:nvGrpSpPr>
          <p:grpSpPr>
            <a:xfrm>
              <a:off x="1590" y="0"/>
              <a:ext cx="265" cy="384"/>
              <a:chOff x="1590" y="0"/>
              <a:chExt cx="265" cy="384"/>
            </a:xfrm>
          </p:grpSpPr>
          <p:sp>
            <p:nvSpPr>
              <p:cNvPr id="27079" name="Rectangle 24"/>
              <p:cNvSpPr/>
              <p:nvPr/>
            </p:nvSpPr>
            <p:spPr>
              <a:xfrm>
                <a:off x="163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80" name="Rectangle 25"/>
              <p:cNvSpPr/>
              <p:nvPr/>
            </p:nvSpPr>
            <p:spPr>
              <a:xfrm>
                <a:off x="159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4" name="Group 26"/>
            <p:cNvGrpSpPr/>
            <p:nvPr/>
          </p:nvGrpSpPr>
          <p:grpSpPr>
            <a:xfrm>
              <a:off x="1855" y="0"/>
              <a:ext cx="265" cy="384"/>
              <a:chOff x="1855" y="0"/>
              <a:chExt cx="265" cy="384"/>
            </a:xfrm>
          </p:grpSpPr>
          <p:sp>
            <p:nvSpPr>
              <p:cNvPr id="27077" name="Rectangle 27"/>
              <p:cNvSpPr/>
              <p:nvPr/>
            </p:nvSpPr>
            <p:spPr>
              <a:xfrm>
                <a:off x="189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78" name="Rectangle 28"/>
              <p:cNvSpPr/>
              <p:nvPr/>
            </p:nvSpPr>
            <p:spPr>
              <a:xfrm>
                <a:off x="185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5" name="Group 29"/>
            <p:cNvGrpSpPr/>
            <p:nvPr/>
          </p:nvGrpSpPr>
          <p:grpSpPr>
            <a:xfrm>
              <a:off x="2120" y="0"/>
              <a:ext cx="265" cy="384"/>
              <a:chOff x="2120" y="0"/>
              <a:chExt cx="265" cy="384"/>
            </a:xfrm>
          </p:grpSpPr>
          <p:sp>
            <p:nvSpPr>
              <p:cNvPr id="27075" name="Rectangle 30"/>
              <p:cNvSpPr/>
              <p:nvPr/>
            </p:nvSpPr>
            <p:spPr>
              <a:xfrm>
                <a:off x="216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76" name="Rectangle 31"/>
              <p:cNvSpPr/>
              <p:nvPr/>
            </p:nvSpPr>
            <p:spPr>
              <a:xfrm>
                <a:off x="212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6" name="Group 32"/>
            <p:cNvGrpSpPr/>
            <p:nvPr/>
          </p:nvGrpSpPr>
          <p:grpSpPr>
            <a:xfrm>
              <a:off x="2385" y="0"/>
              <a:ext cx="266" cy="384"/>
              <a:chOff x="2385" y="0"/>
              <a:chExt cx="266" cy="384"/>
            </a:xfrm>
          </p:grpSpPr>
          <p:sp>
            <p:nvSpPr>
              <p:cNvPr id="27073" name="Rectangle 33"/>
              <p:cNvSpPr/>
              <p:nvPr/>
            </p:nvSpPr>
            <p:spPr>
              <a:xfrm>
                <a:off x="242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74" name="Rectangle 34"/>
              <p:cNvSpPr/>
              <p:nvPr/>
            </p:nvSpPr>
            <p:spPr>
              <a:xfrm>
                <a:off x="238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7" name="Group 35"/>
            <p:cNvGrpSpPr/>
            <p:nvPr/>
          </p:nvGrpSpPr>
          <p:grpSpPr>
            <a:xfrm>
              <a:off x="2651" y="0"/>
              <a:ext cx="266" cy="384"/>
              <a:chOff x="2651" y="0"/>
              <a:chExt cx="266" cy="384"/>
            </a:xfrm>
          </p:grpSpPr>
          <p:sp>
            <p:nvSpPr>
              <p:cNvPr id="27071" name="Rectangle 36"/>
              <p:cNvSpPr/>
              <p:nvPr/>
            </p:nvSpPr>
            <p:spPr>
              <a:xfrm>
                <a:off x="269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72" name="Rectangle 37"/>
              <p:cNvSpPr/>
              <p:nvPr/>
            </p:nvSpPr>
            <p:spPr>
              <a:xfrm>
                <a:off x="265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8" name="Group 38"/>
            <p:cNvGrpSpPr/>
            <p:nvPr/>
          </p:nvGrpSpPr>
          <p:grpSpPr>
            <a:xfrm>
              <a:off x="2917" y="0"/>
              <a:ext cx="266" cy="384"/>
              <a:chOff x="2917" y="0"/>
              <a:chExt cx="266" cy="384"/>
            </a:xfrm>
          </p:grpSpPr>
          <p:sp>
            <p:nvSpPr>
              <p:cNvPr id="27069" name="Rectangle 39"/>
              <p:cNvSpPr/>
              <p:nvPr/>
            </p:nvSpPr>
            <p:spPr>
              <a:xfrm>
                <a:off x="296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70" name="Rectangle 40"/>
              <p:cNvSpPr/>
              <p:nvPr/>
            </p:nvSpPr>
            <p:spPr>
              <a:xfrm>
                <a:off x="291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9" name="Group 41"/>
            <p:cNvGrpSpPr/>
            <p:nvPr/>
          </p:nvGrpSpPr>
          <p:grpSpPr>
            <a:xfrm>
              <a:off x="3183" y="0"/>
              <a:ext cx="266" cy="384"/>
              <a:chOff x="3183" y="0"/>
              <a:chExt cx="266" cy="384"/>
            </a:xfrm>
          </p:grpSpPr>
          <p:sp>
            <p:nvSpPr>
              <p:cNvPr id="27067" name="Rectangle 42"/>
              <p:cNvSpPr/>
              <p:nvPr/>
            </p:nvSpPr>
            <p:spPr>
              <a:xfrm>
                <a:off x="322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68" name="Rectangle 43"/>
              <p:cNvSpPr/>
              <p:nvPr/>
            </p:nvSpPr>
            <p:spPr>
              <a:xfrm>
                <a:off x="318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0" name="Group 44"/>
            <p:cNvGrpSpPr/>
            <p:nvPr/>
          </p:nvGrpSpPr>
          <p:grpSpPr>
            <a:xfrm>
              <a:off x="3449" y="0"/>
              <a:ext cx="266" cy="384"/>
              <a:chOff x="3449" y="0"/>
              <a:chExt cx="266" cy="384"/>
            </a:xfrm>
          </p:grpSpPr>
          <p:sp>
            <p:nvSpPr>
              <p:cNvPr id="27065" name="Rectangle 45"/>
              <p:cNvSpPr/>
              <p:nvPr/>
            </p:nvSpPr>
            <p:spPr>
              <a:xfrm>
                <a:off x="349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66" name="Rectangle 46"/>
              <p:cNvSpPr/>
              <p:nvPr/>
            </p:nvSpPr>
            <p:spPr>
              <a:xfrm>
                <a:off x="344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1" name="Group 47"/>
            <p:cNvGrpSpPr/>
            <p:nvPr/>
          </p:nvGrpSpPr>
          <p:grpSpPr>
            <a:xfrm>
              <a:off x="3715" y="0"/>
              <a:ext cx="266" cy="384"/>
              <a:chOff x="3715" y="0"/>
              <a:chExt cx="266" cy="384"/>
            </a:xfrm>
          </p:grpSpPr>
          <p:sp>
            <p:nvSpPr>
              <p:cNvPr id="27063" name="Rectangle 48"/>
              <p:cNvSpPr/>
              <p:nvPr/>
            </p:nvSpPr>
            <p:spPr>
              <a:xfrm>
                <a:off x="375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64" name="Rectangle 49"/>
              <p:cNvSpPr/>
              <p:nvPr/>
            </p:nvSpPr>
            <p:spPr>
              <a:xfrm>
                <a:off x="371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2" name="Group 50"/>
            <p:cNvGrpSpPr/>
            <p:nvPr/>
          </p:nvGrpSpPr>
          <p:grpSpPr>
            <a:xfrm>
              <a:off x="3981" y="0"/>
              <a:ext cx="266" cy="384"/>
              <a:chOff x="3981" y="0"/>
              <a:chExt cx="266" cy="384"/>
            </a:xfrm>
          </p:grpSpPr>
          <p:sp>
            <p:nvSpPr>
              <p:cNvPr id="27061" name="Rectangle 51"/>
              <p:cNvSpPr/>
              <p:nvPr/>
            </p:nvSpPr>
            <p:spPr>
              <a:xfrm>
                <a:off x="402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62" name="Rectangle 52"/>
              <p:cNvSpPr/>
              <p:nvPr/>
            </p:nvSpPr>
            <p:spPr>
              <a:xfrm>
                <a:off x="398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3" name="Group 53"/>
            <p:cNvGrpSpPr/>
            <p:nvPr/>
          </p:nvGrpSpPr>
          <p:grpSpPr>
            <a:xfrm>
              <a:off x="4247" y="0"/>
              <a:ext cx="266" cy="384"/>
              <a:chOff x="4247" y="0"/>
              <a:chExt cx="266" cy="384"/>
            </a:xfrm>
          </p:grpSpPr>
          <p:sp>
            <p:nvSpPr>
              <p:cNvPr id="27059" name="Rectangle 54"/>
              <p:cNvSpPr/>
              <p:nvPr/>
            </p:nvSpPr>
            <p:spPr>
              <a:xfrm>
                <a:off x="429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60" name="Rectangle 55"/>
              <p:cNvSpPr/>
              <p:nvPr/>
            </p:nvSpPr>
            <p:spPr>
              <a:xfrm>
                <a:off x="424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4" name="Group 56"/>
            <p:cNvGrpSpPr/>
            <p:nvPr/>
          </p:nvGrpSpPr>
          <p:grpSpPr>
            <a:xfrm>
              <a:off x="4513" y="0"/>
              <a:ext cx="266" cy="384"/>
              <a:chOff x="4513" y="0"/>
              <a:chExt cx="266" cy="384"/>
            </a:xfrm>
          </p:grpSpPr>
          <p:sp>
            <p:nvSpPr>
              <p:cNvPr id="27057" name="Rectangle 57"/>
              <p:cNvSpPr/>
              <p:nvPr/>
            </p:nvSpPr>
            <p:spPr>
              <a:xfrm>
                <a:off x="455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58" name="Rectangle 58"/>
              <p:cNvSpPr/>
              <p:nvPr/>
            </p:nvSpPr>
            <p:spPr>
              <a:xfrm>
                <a:off x="451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5" name="Group 59"/>
            <p:cNvGrpSpPr/>
            <p:nvPr/>
          </p:nvGrpSpPr>
          <p:grpSpPr>
            <a:xfrm>
              <a:off x="4779" y="0"/>
              <a:ext cx="266" cy="384"/>
              <a:chOff x="4779" y="0"/>
              <a:chExt cx="266" cy="384"/>
            </a:xfrm>
          </p:grpSpPr>
          <p:sp>
            <p:nvSpPr>
              <p:cNvPr id="27055" name="Rectangle 60"/>
              <p:cNvSpPr/>
              <p:nvPr/>
            </p:nvSpPr>
            <p:spPr>
              <a:xfrm>
                <a:off x="482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56" name="Rectangle 61"/>
              <p:cNvSpPr/>
              <p:nvPr/>
            </p:nvSpPr>
            <p:spPr>
              <a:xfrm>
                <a:off x="477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6" name="Group 62"/>
            <p:cNvGrpSpPr/>
            <p:nvPr/>
          </p:nvGrpSpPr>
          <p:grpSpPr>
            <a:xfrm>
              <a:off x="0" y="384"/>
              <a:ext cx="265" cy="384"/>
              <a:chOff x="0" y="384"/>
              <a:chExt cx="265" cy="384"/>
            </a:xfrm>
          </p:grpSpPr>
          <p:sp>
            <p:nvSpPr>
              <p:cNvPr id="27053" name="Rectangle 63"/>
              <p:cNvSpPr/>
              <p:nvPr/>
            </p:nvSpPr>
            <p:spPr>
              <a:xfrm>
                <a:off x="4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54" name="Rectangle 64"/>
              <p:cNvSpPr/>
              <p:nvPr/>
            </p:nvSpPr>
            <p:spPr>
              <a:xfrm>
                <a:off x="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7" name="Group 65"/>
            <p:cNvGrpSpPr/>
            <p:nvPr/>
          </p:nvGrpSpPr>
          <p:grpSpPr>
            <a:xfrm>
              <a:off x="265" y="384"/>
              <a:ext cx="265" cy="384"/>
              <a:chOff x="265" y="384"/>
              <a:chExt cx="265" cy="384"/>
            </a:xfrm>
          </p:grpSpPr>
          <p:sp>
            <p:nvSpPr>
              <p:cNvPr id="27051" name="Rectangle 66"/>
              <p:cNvSpPr/>
              <p:nvPr/>
            </p:nvSpPr>
            <p:spPr>
              <a:xfrm>
                <a:off x="30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52" name="Rectangle 67"/>
              <p:cNvSpPr/>
              <p:nvPr/>
            </p:nvSpPr>
            <p:spPr>
              <a:xfrm>
                <a:off x="26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8" name="Group 68"/>
            <p:cNvGrpSpPr/>
            <p:nvPr/>
          </p:nvGrpSpPr>
          <p:grpSpPr>
            <a:xfrm>
              <a:off x="530" y="384"/>
              <a:ext cx="265" cy="384"/>
              <a:chOff x="530" y="384"/>
              <a:chExt cx="265" cy="384"/>
            </a:xfrm>
          </p:grpSpPr>
          <p:sp>
            <p:nvSpPr>
              <p:cNvPr id="27049" name="Rectangle 69"/>
              <p:cNvSpPr/>
              <p:nvPr/>
            </p:nvSpPr>
            <p:spPr>
              <a:xfrm>
                <a:off x="57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50" name="Rectangle 70"/>
              <p:cNvSpPr/>
              <p:nvPr/>
            </p:nvSpPr>
            <p:spPr>
              <a:xfrm>
                <a:off x="53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59" name="Group 71"/>
            <p:cNvGrpSpPr/>
            <p:nvPr/>
          </p:nvGrpSpPr>
          <p:grpSpPr>
            <a:xfrm>
              <a:off x="795" y="384"/>
              <a:ext cx="265" cy="384"/>
              <a:chOff x="795" y="384"/>
              <a:chExt cx="265" cy="384"/>
            </a:xfrm>
          </p:grpSpPr>
          <p:sp>
            <p:nvSpPr>
              <p:cNvPr id="27047" name="Rectangle 72"/>
              <p:cNvSpPr/>
              <p:nvPr/>
            </p:nvSpPr>
            <p:spPr>
              <a:xfrm>
                <a:off x="83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48" name="Rectangle 73"/>
              <p:cNvSpPr/>
              <p:nvPr/>
            </p:nvSpPr>
            <p:spPr>
              <a:xfrm>
                <a:off x="79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0" name="Group 74"/>
            <p:cNvGrpSpPr/>
            <p:nvPr/>
          </p:nvGrpSpPr>
          <p:grpSpPr>
            <a:xfrm>
              <a:off x="1060" y="384"/>
              <a:ext cx="265" cy="384"/>
              <a:chOff x="1060" y="384"/>
              <a:chExt cx="265" cy="384"/>
            </a:xfrm>
          </p:grpSpPr>
          <p:sp>
            <p:nvSpPr>
              <p:cNvPr id="27045" name="Rectangle 75"/>
              <p:cNvSpPr/>
              <p:nvPr/>
            </p:nvSpPr>
            <p:spPr>
              <a:xfrm>
                <a:off x="110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46" name="Rectangle 76"/>
              <p:cNvSpPr/>
              <p:nvPr/>
            </p:nvSpPr>
            <p:spPr>
              <a:xfrm>
                <a:off x="106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1" name="Group 77"/>
            <p:cNvGrpSpPr/>
            <p:nvPr/>
          </p:nvGrpSpPr>
          <p:grpSpPr>
            <a:xfrm>
              <a:off x="1325" y="384"/>
              <a:ext cx="265" cy="384"/>
              <a:chOff x="1325" y="384"/>
              <a:chExt cx="265" cy="384"/>
            </a:xfrm>
          </p:grpSpPr>
          <p:sp>
            <p:nvSpPr>
              <p:cNvPr id="27043" name="Rectangle 78"/>
              <p:cNvSpPr/>
              <p:nvPr/>
            </p:nvSpPr>
            <p:spPr>
              <a:xfrm>
                <a:off x="136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44" name="Rectangle 79"/>
              <p:cNvSpPr/>
              <p:nvPr/>
            </p:nvSpPr>
            <p:spPr>
              <a:xfrm>
                <a:off x="132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2" name="Group 80"/>
            <p:cNvGrpSpPr/>
            <p:nvPr/>
          </p:nvGrpSpPr>
          <p:grpSpPr>
            <a:xfrm>
              <a:off x="1590" y="384"/>
              <a:ext cx="265" cy="384"/>
              <a:chOff x="1590" y="384"/>
              <a:chExt cx="265" cy="384"/>
            </a:xfrm>
          </p:grpSpPr>
          <p:sp>
            <p:nvSpPr>
              <p:cNvPr id="27041" name="Rectangle 81"/>
              <p:cNvSpPr/>
              <p:nvPr/>
            </p:nvSpPr>
            <p:spPr>
              <a:xfrm>
                <a:off x="163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42" name="Rectangle 82"/>
              <p:cNvSpPr/>
              <p:nvPr/>
            </p:nvSpPr>
            <p:spPr>
              <a:xfrm>
                <a:off x="159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3" name="Group 83"/>
            <p:cNvGrpSpPr/>
            <p:nvPr/>
          </p:nvGrpSpPr>
          <p:grpSpPr>
            <a:xfrm>
              <a:off x="1855" y="384"/>
              <a:ext cx="265" cy="384"/>
              <a:chOff x="1855" y="384"/>
              <a:chExt cx="265" cy="384"/>
            </a:xfrm>
          </p:grpSpPr>
          <p:sp>
            <p:nvSpPr>
              <p:cNvPr id="27039" name="Rectangle 84"/>
              <p:cNvSpPr/>
              <p:nvPr/>
            </p:nvSpPr>
            <p:spPr>
              <a:xfrm>
                <a:off x="189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40" name="Rectangle 85"/>
              <p:cNvSpPr/>
              <p:nvPr/>
            </p:nvSpPr>
            <p:spPr>
              <a:xfrm>
                <a:off x="185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4" name="Group 86"/>
            <p:cNvGrpSpPr/>
            <p:nvPr/>
          </p:nvGrpSpPr>
          <p:grpSpPr>
            <a:xfrm>
              <a:off x="2120" y="384"/>
              <a:ext cx="265" cy="384"/>
              <a:chOff x="2120" y="384"/>
              <a:chExt cx="265" cy="384"/>
            </a:xfrm>
          </p:grpSpPr>
          <p:sp>
            <p:nvSpPr>
              <p:cNvPr id="27037" name="Rectangle 87"/>
              <p:cNvSpPr/>
              <p:nvPr/>
            </p:nvSpPr>
            <p:spPr>
              <a:xfrm>
                <a:off x="216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38" name="Rectangle 88"/>
              <p:cNvSpPr/>
              <p:nvPr/>
            </p:nvSpPr>
            <p:spPr>
              <a:xfrm>
                <a:off x="212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5" name="Group 89"/>
            <p:cNvGrpSpPr/>
            <p:nvPr/>
          </p:nvGrpSpPr>
          <p:grpSpPr>
            <a:xfrm>
              <a:off x="2385" y="384"/>
              <a:ext cx="266" cy="384"/>
              <a:chOff x="2385" y="384"/>
              <a:chExt cx="266" cy="384"/>
            </a:xfrm>
          </p:grpSpPr>
          <p:sp>
            <p:nvSpPr>
              <p:cNvPr id="27035" name="Rectangle 90"/>
              <p:cNvSpPr/>
              <p:nvPr/>
            </p:nvSpPr>
            <p:spPr>
              <a:xfrm>
                <a:off x="242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36" name="Rectangle 91"/>
              <p:cNvSpPr/>
              <p:nvPr/>
            </p:nvSpPr>
            <p:spPr>
              <a:xfrm>
                <a:off x="238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6" name="Group 92"/>
            <p:cNvGrpSpPr/>
            <p:nvPr/>
          </p:nvGrpSpPr>
          <p:grpSpPr>
            <a:xfrm>
              <a:off x="2651" y="384"/>
              <a:ext cx="266" cy="384"/>
              <a:chOff x="2651" y="384"/>
              <a:chExt cx="266" cy="384"/>
            </a:xfrm>
          </p:grpSpPr>
          <p:sp>
            <p:nvSpPr>
              <p:cNvPr id="27033" name="Rectangle 93"/>
              <p:cNvSpPr/>
              <p:nvPr/>
            </p:nvSpPr>
            <p:spPr>
              <a:xfrm>
                <a:off x="269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34" name="Rectangle 94"/>
              <p:cNvSpPr/>
              <p:nvPr/>
            </p:nvSpPr>
            <p:spPr>
              <a:xfrm>
                <a:off x="265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7" name="Group 95"/>
            <p:cNvGrpSpPr/>
            <p:nvPr/>
          </p:nvGrpSpPr>
          <p:grpSpPr>
            <a:xfrm>
              <a:off x="2917" y="384"/>
              <a:ext cx="266" cy="384"/>
              <a:chOff x="2917" y="384"/>
              <a:chExt cx="266" cy="384"/>
            </a:xfrm>
          </p:grpSpPr>
          <p:sp>
            <p:nvSpPr>
              <p:cNvPr id="27031" name="Rectangle 96"/>
              <p:cNvSpPr/>
              <p:nvPr/>
            </p:nvSpPr>
            <p:spPr>
              <a:xfrm>
                <a:off x="296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32" name="Rectangle 97"/>
              <p:cNvSpPr/>
              <p:nvPr/>
            </p:nvSpPr>
            <p:spPr>
              <a:xfrm>
                <a:off x="291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8" name="Group 98"/>
            <p:cNvGrpSpPr/>
            <p:nvPr/>
          </p:nvGrpSpPr>
          <p:grpSpPr>
            <a:xfrm>
              <a:off x="3183" y="384"/>
              <a:ext cx="266" cy="384"/>
              <a:chOff x="3183" y="384"/>
              <a:chExt cx="266" cy="384"/>
            </a:xfrm>
          </p:grpSpPr>
          <p:sp>
            <p:nvSpPr>
              <p:cNvPr id="27029" name="Rectangle 99"/>
              <p:cNvSpPr/>
              <p:nvPr/>
            </p:nvSpPr>
            <p:spPr>
              <a:xfrm>
                <a:off x="322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30" name="Rectangle 100"/>
              <p:cNvSpPr/>
              <p:nvPr/>
            </p:nvSpPr>
            <p:spPr>
              <a:xfrm>
                <a:off x="318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69" name="Group 101"/>
            <p:cNvGrpSpPr/>
            <p:nvPr/>
          </p:nvGrpSpPr>
          <p:grpSpPr>
            <a:xfrm>
              <a:off x="3449" y="384"/>
              <a:ext cx="266" cy="384"/>
              <a:chOff x="3449" y="384"/>
              <a:chExt cx="266" cy="384"/>
            </a:xfrm>
          </p:grpSpPr>
          <p:sp>
            <p:nvSpPr>
              <p:cNvPr id="27027" name="Rectangle 102"/>
              <p:cNvSpPr/>
              <p:nvPr/>
            </p:nvSpPr>
            <p:spPr>
              <a:xfrm>
                <a:off x="349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28" name="Rectangle 103"/>
              <p:cNvSpPr/>
              <p:nvPr/>
            </p:nvSpPr>
            <p:spPr>
              <a:xfrm>
                <a:off x="344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0" name="Group 104"/>
            <p:cNvGrpSpPr/>
            <p:nvPr/>
          </p:nvGrpSpPr>
          <p:grpSpPr>
            <a:xfrm>
              <a:off x="3715" y="384"/>
              <a:ext cx="266" cy="384"/>
              <a:chOff x="3715" y="384"/>
              <a:chExt cx="266" cy="384"/>
            </a:xfrm>
          </p:grpSpPr>
          <p:sp>
            <p:nvSpPr>
              <p:cNvPr id="27025" name="Rectangle 105"/>
              <p:cNvSpPr/>
              <p:nvPr/>
            </p:nvSpPr>
            <p:spPr>
              <a:xfrm>
                <a:off x="375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26" name="Rectangle 106"/>
              <p:cNvSpPr/>
              <p:nvPr/>
            </p:nvSpPr>
            <p:spPr>
              <a:xfrm>
                <a:off x="371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1" name="Group 107"/>
            <p:cNvGrpSpPr/>
            <p:nvPr/>
          </p:nvGrpSpPr>
          <p:grpSpPr>
            <a:xfrm>
              <a:off x="3981" y="384"/>
              <a:ext cx="266" cy="384"/>
              <a:chOff x="3981" y="384"/>
              <a:chExt cx="266" cy="384"/>
            </a:xfrm>
          </p:grpSpPr>
          <p:sp>
            <p:nvSpPr>
              <p:cNvPr id="27023" name="Rectangle 108"/>
              <p:cNvSpPr/>
              <p:nvPr/>
            </p:nvSpPr>
            <p:spPr>
              <a:xfrm>
                <a:off x="402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24" name="Rectangle 109"/>
              <p:cNvSpPr/>
              <p:nvPr/>
            </p:nvSpPr>
            <p:spPr>
              <a:xfrm>
                <a:off x="398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2" name="Group 110"/>
            <p:cNvGrpSpPr/>
            <p:nvPr/>
          </p:nvGrpSpPr>
          <p:grpSpPr>
            <a:xfrm>
              <a:off x="4247" y="384"/>
              <a:ext cx="266" cy="384"/>
              <a:chOff x="4247" y="384"/>
              <a:chExt cx="266" cy="384"/>
            </a:xfrm>
          </p:grpSpPr>
          <p:sp>
            <p:nvSpPr>
              <p:cNvPr id="27021" name="Rectangle 111"/>
              <p:cNvSpPr/>
              <p:nvPr/>
            </p:nvSpPr>
            <p:spPr>
              <a:xfrm>
                <a:off x="429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22" name="Rectangle 112"/>
              <p:cNvSpPr/>
              <p:nvPr/>
            </p:nvSpPr>
            <p:spPr>
              <a:xfrm>
                <a:off x="424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3" name="Group 113"/>
            <p:cNvGrpSpPr/>
            <p:nvPr/>
          </p:nvGrpSpPr>
          <p:grpSpPr>
            <a:xfrm>
              <a:off x="4513" y="384"/>
              <a:ext cx="266" cy="384"/>
              <a:chOff x="4513" y="384"/>
              <a:chExt cx="266" cy="384"/>
            </a:xfrm>
          </p:grpSpPr>
          <p:sp>
            <p:nvSpPr>
              <p:cNvPr id="27019" name="Rectangle 114"/>
              <p:cNvSpPr/>
              <p:nvPr/>
            </p:nvSpPr>
            <p:spPr>
              <a:xfrm>
                <a:off x="455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20" name="Rectangle 115"/>
              <p:cNvSpPr/>
              <p:nvPr/>
            </p:nvSpPr>
            <p:spPr>
              <a:xfrm>
                <a:off x="451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4" name="Group 116"/>
            <p:cNvGrpSpPr/>
            <p:nvPr/>
          </p:nvGrpSpPr>
          <p:grpSpPr>
            <a:xfrm>
              <a:off x="4779" y="384"/>
              <a:ext cx="266" cy="384"/>
              <a:chOff x="4779" y="384"/>
              <a:chExt cx="266" cy="384"/>
            </a:xfrm>
          </p:grpSpPr>
          <p:sp>
            <p:nvSpPr>
              <p:cNvPr id="27017" name="Rectangle 117"/>
              <p:cNvSpPr/>
              <p:nvPr/>
            </p:nvSpPr>
            <p:spPr>
              <a:xfrm>
                <a:off x="482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18" name="Rectangle 118"/>
              <p:cNvSpPr/>
              <p:nvPr/>
            </p:nvSpPr>
            <p:spPr>
              <a:xfrm>
                <a:off x="477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5" name="Group 119"/>
            <p:cNvGrpSpPr/>
            <p:nvPr/>
          </p:nvGrpSpPr>
          <p:grpSpPr>
            <a:xfrm>
              <a:off x="0" y="768"/>
              <a:ext cx="265" cy="384"/>
              <a:chOff x="0" y="768"/>
              <a:chExt cx="265" cy="384"/>
            </a:xfrm>
          </p:grpSpPr>
          <p:sp>
            <p:nvSpPr>
              <p:cNvPr id="27015" name="Rectangle 120"/>
              <p:cNvSpPr/>
              <p:nvPr/>
            </p:nvSpPr>
            <p:spPr>
              <a:xfrm>
                <a:off x="4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16" name="Rectangle 121"/>
              <p:cNvSpPr/>
              <p:nvPr/>
            </p:nvSpPr>
            <p:spPr>
              <a:xfrm>
                <a:off x="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6" name="Group 122"/>
            <p:cNvGrpSpPr/>
            <p:nvPr/>
          </p:nvGrpSpPr>
          <p:grpSpPr>
            <a:xfrm>
              <a:off x="265" y="768"/>
              <a:ext cx="265" cy="384"/>
              <a:chOff x="265" y="768"/>
              <a:chExt cx="265" cy="384"/>
            </a:xfrm>
          </p:grpSpPr>
          <p:sp>
            <p:nvSpPr>
              <p:cNvPr id="27013" name="Rectangle 123"/>
              <p:cNvSpPr/>
              <p:nvPr/>
            </p:nvSpPr>
            <p:spPr>
              <a:xfrm>
                <a:off x="30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14" name="Rectangle 124"/>
              <p:cNvSpPr/>
              <p:nvPr/>
            </p:nvSpPr>
            <p:spPr>
              <a:xfrm>
                <a:off x="26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7" name="Group 125"/>
            <p:cNvGrpSpPr/>
            <p:nvPr/>
          </p:nvGrpSpPr>
          <p:grpSpPr>
            <a:xfrm>
              <a:off x="530" y="768"/>
              <a:ext cx="265" cy="384"/>
              <a:chOff x="530" y="768"/>
              <a:chExt cx="265" cy="384"/>
            </a:xfrm>
          </p:grpSpPr>
          <p:sp>
            <p:nvSpPr>
              <p:cNvPr id="27011" name="Rectangle 126"/>
              <p:cNvSpPr/>
              <p:nvPr/>
            </p:nvSpPr>
            <p:spPr>
              <a:xfrm>
                <a:off x="57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12" name="Rectangle 127"/>
              <p:cNvSpPr/>
              <p:nvPr/>
            </p:nvSpPr>
            <p:spPr>
              <a:xfrm>
                <a:off x="53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8" name="Group 128"/>
            <p:cNvGrpSpPr/>
            <p:nvPr/>
          </p:nvGrpSpPr>
          <p:grpSpPr>
            <a:xfrm>
              <a:off x="795" y="768"/>
              <a:ext cx="265" cy="384"/>
              <a:chOff x="795" y="768"/>
              <a:chExt cx="265" cy="384"/>
            </a:xfrm>
          </p:grpSpPr>
          <p:sp>
            <p:nvSpPr>
              <p:cNvPr id="27009" name="Rectangle 129"/>
              <p:cNvSpPr/>
              <p:nvPr/>
            </p:nvSpPr>
            <p:spPr>
              <a:xfrm>
                <a:off x="83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10" name="Rectangle 130"/>
              <p:cNvSpPr/>
              <p:nvPr/>
            </p:nvSpPr>
            <p:spPr>
              <a:xfrm>
                <a:off x="79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79" name="Group 131"/>
            <p:cNvGrpSpPr/>
            <p:nvPr/>
          </p:nvGrpSpPr>
          <p:grpSpPr>
            <a:xfrm>
              <a:off x="1060" y="768"/>
              <a:ext cx="265" cy="384"/>
              <a:chOff x="1060" y="768"/>
              <a:chExt cx="265" cy="384"/>
            </a:xfrm>
          </p:grpSpPr>
          <p:sp>
            <p:nvSpPr>
              <p:cNvPr id="27007" name="Rectangle 132"/>
              <p:cNvSpPr/>
              <p:nvPr/>
            </p:nvSpPr>
            <p:spPr>
              <a:xfrm>
                <a:off x="110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08" name="Rectangle 133"/>
              <p:cNvSpPr/>
              <p:nvPr/>
            </p:nvSpPr>
            <p:spPr>
              <a:xfrm>
                <a:off x="106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0" name="Group 134"/>
            <p:cNvGrpSpPr/>
            <p:nvPr/>
          </p:nvGrpSpPr>
          <p:grpSpPr>
            <a:xfrm>
              <a:off x="1325" y="768"/>
              <a:ext cx="265" cy="384"/>
              <a:chOff x="1325" y="768"/>
              <a:chExt cx="265" cy="384"/>
            </a:xfrm>
          </p:grpSpPr>
          <p:sp>
            <p:nvSpPr>
              <p:cNvPr id="27005" name="Rectangle 135"/>
              <p:cNvSpPr/>
              <p:nvPr/>
            </p:nvSpPr>
            <p:spPr>
              <a:xfrm>
                <a:off x="136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06" name="Rectangle 136"/>
              <p:cNvSpPr/>
              <p:nvPr/>
            </p:nvSpPr>
            <p:spPr>
              <a:xfrm>
                <a:off x="132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1" name="Group 137"/>
            <p:cNvGrpSpPr/>
            <p:nvPr/>
          </p:nvGrpSpPr>
          <p:grpSpPr>
            <a:xfrm>
              <a:off x="1590" y="768"/>
              <a:ext cx="265" cy="384"/>
              <a:chOff x="1590" y="768"/>
              <a:chExt cx="265" cy="384"/>
            </a:xfrm>
          </p:grpSpPr>
          <p:sp>
            <p:nvSpPr>
              <p:cNvPr id="27003" name="Rectangle 138"/>
              <p:cNvSpPr/>
              <p:nvPr/>
            </p:nvSpPr>
            <p:spPr>
              <a:xfrm>
                <a:off x="163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04" name="Rectangle 139"/>
              <p:cNvSpPr/>
              <p:nvPr/>
            </p:nvSpPr>
            <p:spPr>
              <a:xfrm>
                <a:off x="159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2" name="Group 140"/>
            <p:cNvGrpSpPr/>
            <p:nvPr/>
          </p:nvGrpSpPr>
          <p:grpSpPr>
            <a:xfrm>
              <a:off x="1855" y="768"/>
              <a:ext cx="265" cy="384"/>
              <a:chOff x="1855" y="768"/>
              <a:chExt cx="265" cy="384"/>
            </a:xfrm>
          </p:grpSpPr>
          <p:sp>
            <p:nvSpPr>
              <p:cNvPr id="27001" name="Rectangle 141"/>
              <p:cNvSpPr/>
              <p:nvPr/>
            </p:nvSpPr>
            <p:spPr>
              <a:xfrm>
                <a:off x="189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02" name="Rectangle 142"/>
              <p:cNvSpPr/>
              <p:nvPr/>
            </p:nvSpPr>
            <p:spPr>
              <a:xfrm>
                <a:off x="185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3" name="Group 143"/>
            <p:cNvGrpSpPr/>
            <p:nvPr/>
          </p:nvGrpSpPr>
          <p:grpSpPr>
            <a:xfrm>
              <a:off x="2120" y="768"/>
              <a:ext cx="265" cy="384"/>
              <a:chOff x="2120" y="768"/>
              <a:chExt cx="265" cy="384"/>
            </a:xfrm>
          </p:grpSpPr>
          <p:sp>
            <p:nvSpPr>
              <p:cNvPr id="26999" name="Rectangle 144"/>
              <p:cNvSpPr/>
              <p:nvPr/>
            </p:nvSpPr>
            <p:spPr>
              <a:xfrm>
                <a:off x="216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000" name="Rectangle 145"/>
              <p:cNvSpPr/>
              <p:nvPr/>
            </p:nvSpPr>
            <p:spPr>
              <a:xfrm>
                <a:off x="212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4" name="Group 146"/>
            <p:cNvGrpSpPr/>
            <p:nvPr/>
          </p:nvGrpSpPr>
          <p:grpSpPr>
            <a:xfrm>
              <a:off x="2385" y="768"/>
              <a:ext cx="266" cy="384"/>
              <a:chOff x="2385" y="768"/>
              <a:chExt cx="266" cy="384"/>
            </a:xfrm>
          </p:grpSpPr>
          <p:sp>
            <p:nvSpPr>
              <p:cNvPr id="26997" name="Rectangle 147"/>
              <p:cNvSpPr/>
              <p:nvPr/>
            </p:nvSpPr>
            <p:spPr>
              <a:xfrm>
                <a:off x="242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98" name="Rectangle 148"/>
              <p:cNvSpPr/>
              <p:nvPr/>
            </p:nvSpPr>
            <p:spPr>
              <a:xfrm>
                <a:off x="238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5" name="Group 149"/>
            <p:cNvGrpSpPr/>
            <p:nvPr/>
          </p:nvGrpSpPr>
          <p:grpSpPr>
            <a:xfrm>
              <a:off x="2651" y="768"/>
              <a:ext cx="266" cy="384"/>
              <a:chOff x="2651" y="768"/>
              <a:chExt cx="266" cy="384"/>
            </a:xfrm>
          </p:grpSpPr>
          <p:sp>
            <p:nvSpPr>
              <p:cNvPr id="26995" name="Rectangle 150"/>
              <p:cNvSpPr/>
              <p:nvPr/>
            </p:nvSpPr>
            <p:spPr>
              <a:xfrm>
                <a:off x="269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96" name="Rectangle 151"/>
              <p:cNvSpPr/>
              <p:nvPr/>
            </p:nvSpPr>
            <p:spPr>
              <a:xfrm>
                <a:off x="265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6" name="Group 152"/>
            <p:cNvGrpSpPr/>
            <p:nvPr/>
          </p:nvGrpSpPr>
          <p:grpSpPr>
            <a:xfrm>
              <a:off x="2917" y="768"/>
              <a:ext cx="266" cy="384"/>
              <a:chOff x="2917" y="768"/>
              <a:chExt cx="266" cy="384"/>
            </a:xfrm>
          </p:grpSpPr>
          <p:sp>
            <p:nvSpPr>
              <p:cNvPr id="26993" name="Rectangle 153"/>
              <p:cNvSpPr/>
              <p:nvPr/>
            </p:nvSpPr>
            <p:spPr>
              <a:xfrm>
                <a:off x="296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94" name="Rectangle 154"/>
              <p:cNvSpPr/>
              <p:nvPr/>
            </p:nvSpPr>
            <p:spPr>
              <a:xfrm>
                <a:off x="291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7" name="Group 155"/>
            <p:cNvGrpSpPr/>
            <p:nvPr/>
          </p:nvGrpSpPr>
          <p:grpSpPr>
            <a:xfrm>
              <a:off x="3183" y="768"/>
              <a:ext cx="266" cy="384"/>
              <a:chOff x="3183" y="768"/>
              <a:chExt cx="266" cy="384"/>
            </a:xfrm>
          </p:grpSpPr>
          <p:sp>
            <p:nvSpPr>
              <p:cNvPr id="26991" name="Rectangle 156"/>
              <p:cNvSpPr/>
              <p:nvPr/>
            </p:nvSpPr>
            <p:spPr>
              <a:xfrm>
                <a:off x="322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92" name="Rectangle 157"/>
              <p:cNvSpPr/>
              <p:nvPr/>
            </p:nvSpPr>
            <p:spPr>
              <a:xfrm>
                <a:off x="318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8" name="Group 158"/>
            <p:cNvGrpSpPr/>
            <p:nvPr/>
          </p:nvGrpSpPr>
          <p:grpSpPr>
            <a:xfrm>
              <a:off x="3449" y="768"/>
              <a:ext cx="266" cy="384"/>
              <a:chOff x="3449" y="768"/>
              <a:chExt cx="266" cy="384"/>
            </a:xfrm>
          </p:grpSpPr>
          <p:sp>
            <p:nvSpPr>
              <p:cNvPr id="26989" name="Rectangle 159"/>
              <p:cNvSpPr/>
              <p:nvPr/>
            </p:nvSpPr>
            <p:spPr>
              <a:xfrm>
                <a:off x="349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90" name="Rectangle 160"/>
              <p:cNvSpPr/>
              <p:nvPr/>
            </p:nvSpPr>
            <p:spPr>
              <a:xfrm>
                <a:off x="344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89" name="Group 161"/>
            <p:cNvGrpSpPr/>
            <p:nvPr/>
          </p:nvGrpSpPr>
          <p:grpSpPr>
            <a:xfrm>
              <a:off x="3715" y="768"/>
              <a:ext cx="266" cy="384"/>
              <a:chOff x="3715" y="768"/>
              <a:chExt cx="266" cy="384"/>
            </a:xfrm>
          </p:grpSpPr>
          <p:sp>
            <p:nvSpPr>
              <p:cNvPr id="26987" name="Rectangle 162"/>
              <p:cNvSpPr/>
              <p:nvPr/>
            </p:nvSpPr>
            <p:spPr>
              <a:xfrm>
                <a:off x="375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88" name="Rectangle 163"/>
              <p:cNvSpPr/>
              <p:nvPr/>
            </p:nvSpPr>
            <p:spPr>
              <a:xfrm>
                <a:off x="371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0" name="Group 164"/>
            <p:cNvGrpSpPr/>
            <p:nvPr/>
          </p:nvGrpSpPr>
          <p:grpSpPr>
            <a:xfrm>
              <a:off x="3981" y="768"/>
              <a:ext cx="266" cy="384"/>
              <a:chOff x="3981" y="768"/>
              <a:chExt cx="266" cy="384"/>
            </a:xfrm>
          </p:grpSpPr>
          <p:sp>
            <p:nvSpPr>
              <p:cNvPr id="26985" name="Rectangle 165"/>
              <p:cNvSpPr/>
              <p:nvPr/>
            </p:nvSpPr>
            <p:spPr>
              <a:xfrm>
                <a:off x="402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86" name="Rectangle 166"/>
              <p:cNvSpPr/>
              <p:nvPr/>
            </p:nvSpPr>
            <p:spPr>
              <a:xfrm>
                <a:off x="398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1" name="Group 167"/>
            <p:cNvGrpSpPr/>
            <p:nvPr/>
          </p:nvGrpSpPr>
          <p:grpSpPr>
            <a:xfrm>
              <a:off x="4247" y="768"/>
              <a:ext cx="266" cy="384"/>
              <a:chOff x="4247" y="768"/>
              <a:chExt cx="266" cy="384"/>
            </a:xfrm>
          </p:grpSpPr>
          <p:sp>
            <p:nvSpPr>
              <p:cNvPr id="26983" name="Rectangle 168"/>
              <p:cNvSpPr/>
              <p:nvPr/>
            </p:nvSpPr>
            <p:spPr>
              <a:xfrm>
                <a:off x="429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84" name="Rectangle 169"/>
              <p:cNvSpPr/>
              <p:nvPr/>
            </p:nvSpPr>
            <p:spPr>
              <a:xfrm>
                <a:off x="424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2" name="Group 170"/>
            <p:cNvGrpSpPr/>
            <p:nvPr/>
          </p:nvGrpSpPr>
          <p:grpSpPr>
            <a:xfrm>
              <a:off x="4513" y="768"/>
              <a:ext cx="266" cy="384"/>
              <a:chOff x="4513" y="768"/>
              <a:chExt cx="266" cy="384"/>
            </a:xfrm>
          </p:grpSpPr>
          <p:sp>
            <p:nvSpPr>
              <p:cNvPr id="26981" name="Rectangle 171"/>
              <p:cNvSpPr/>
              <p:nvPr/>
            </p:nvSpPr>
            <p:spPr>
              <a:xfrm>
                <a:off x="455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82" name="Rectangle 172"/>
              <p:cNvSpPr/>
              <p:nvPr/>
            </p:nvSpPr>
            <p:spPr>
              <a:xfrm>
                <a:off x="451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3" name="Group 173"/>
            <p:cNvGrpSpPr/>
            <p:nvPr/>
          </p:nvGrpSpPr>
          <p:grpSpPr>
            <a:xfrm>
              <a:off x="4779" y="768"/>
              <a:ext cx="266" cy="384"/>
              <a:chOff x="4779" y="768"/>
              <a:chExt cx="266" cy="384"/>
            </a:xfrm>
          </p:grpSpPr>
          <p:sp>
            <p:nvSpPr>
              <p:cNvPr id="26979" name="Rectangle 174"/>
              <p:cNvSpPr/>
              <p:nvPr/>
            </p:nvSpPr>
            <p:spPr>
              <a:xfrm>
                <a:off x="482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80" name="Rectangle 175"/>
              <p:cNvSpPr/>
              <p:nvPr/>
            </p:nvSpPr>
            <p:spPr>
              <a:xfrm>
                <a:off x="477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4" name="Group 176"/>
            <p:cNvGrpSpPr/>
            <p:nvPr/>
          </p:nvGrpSpPr>
          <p:grpSpPr>
            <a:xfrm>
              <a:off x="0" y="1152"/>
              <a:ext cx="265" cy="384"/>
              <a:chOff x="0" y="1152"/>
              <a:chExt cx="265" cy="384"/>
            </a:xfrm>
          </p:grpSpPr>
          <p:sp>
            <p:nvSpPr>
              <p:cNvPr id="26977" name="Rectangle 177"/>
              <p:cNvSpPr/>
              <p:nvPr/>
            </p:nvSpPr>
            <p:spPr>
              <a:xfrm>
                <a:off x="4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78" name="Rectangle 178"/>
              <p:cNvSpPr/>
              <p:nvPr/>
            </p:nvSpPr>
            <p:spPr>
              <a:xfrm>
                <a:off x="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5" name="Group 179"/>
            <p:cNvGrpSpPr/>
            <p:nvPr/>
          </p:nvGrpSpPr>
          <p:grpSpPr>
            <a:xfrm>
              <a:off x="265" y="1152"/>
              <a:ext cx="265" cy="384"/>
              <a:chOff x="265" y="1152"/>
              <a:chExt cx="265" cy="384"/>
            </a:xfrm>
          </p:grpSpPr>
          <p:sp>
            <p:nvSpPr>
              <p:cNvPr id="26975" name="Rectangle 180"/>
              <p:cNvSpPr/>
              <p:nvPr/>
            </p:nvSpPr>
            <p:spPr>
              <a:xfrm>
                <a:off x="30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76" name="Rectangle 181"/>
              <p:cNvSpPr/>
              <p:nvPr/>
            </p:nvSpPr>
            <p:spPr>
              <a:xfrm>
                <a:off x="26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6" name="Group 182"/>
            <p:cNvGrpSpPr/>
            <p:nvPr/>
          </p:nvGrpSpPr>
          <p:grpSpPr>
            <a:xfrm>
              <a:off x="530" y="1152"/>
              <a:ext cx="265" cy="384"/>
              <a:chOff x="530" y="1152"/>
              <a:chExt cx="265" cy="384"/>
            </a:xfrm>
          </p:grpSpPr>
          <p:sp>
            <p:nvSpPr>
              <p:cNvPr id="26973" name="Rectangle 183"/>
              <p:cNvSpPr/>
              <p:nvPr/>
            </p:nvSpPr>
            <p:spPr>
              <a:xfrm>
                <a:off x="57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74" name="Rectangle 184"/>
              <p:cNvSpPr/>
              <p:nvPr/>
            </p:nvSpPr>
            <p:spPr>
              <a:xfrm>
                <a:off x="53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7" name="Group 185"/>
            <p:cNvGrpSpPr/>
            <p:nvPr/>
          </p:nvGrpSpPr>
          <p:grpSpPr>
            <a:xfrm>
              <a:off x="795" y="1152"/>
              <a:ext cx="265" cy="384"/>
              <a:chOff x="795" y="1152"/>
              <a:chExt cx="265" cy="384"/>
            </a:xfrm>
          </p:grpSpPr>
          <p:sp>
            <p:nvSpPr>
              <p:cNvPr id="26971" name="Rectangle 186"/>
              <p:cNvSpPr/>
              <p:nvPr/>
            </p:nvSpPr>
            <p:spPr>
              <a:xfrm>
                <a:off x="83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72" name="Rectangle 187"/>
              <p:cNvSpPr/>
              <p:nvPr/>
            </p:nvSpPr>
            <p:spPr>
              <a:xfrm>
                <a:off x="79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8" name="Group 188"/>
            <p:cNvGrpSpPr/>
            <p:nvPr/>
          </p:nvGrpSpPr>
          <p:grpSpPr>
            <a:xfrm>
              <a:off x="1060" y="1152"/>
              <a:ext cx="265" cy="384"/>
              <a:chOff x="1060" y="1152"/>
              <a:chExt cx="265" cy="384"/>
            </a:xfrm>
          </p:grpSpPr>
          <p:sp>
            <p:nvSpPr>
              <p:cNvPr id="26969" name="Rectangle 189"/>
              <p:cNvSpPr/>
              <p:nvPr/>
            </p:nvSpPr>
            <p:spPr>
              <a:xfrm>
                <a:off x="110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70" name="Rectangle 190"/>
              <p:cNvSpPr/>
              <p:nvPr/>
            </p:nvSpPr>
            <p:spPr>
              <a:xfrm>
                <a:off x="106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99" name="Group 191"/>
            <p:cNvGrpSpPr/>
            <p:nvPr/>
          </p:nvGrpSpPr>
          <p:grpSpPr>
            <a:xfrm>
              <a:off x="1325" y="1152"/>
              <a:ext cx="265" cy="384"/>
              <a:chOff x="1325" y="1152"/>
              <a:chExt cx="265" cy="384"/>
            </a:xfrm>
          </p:grpSpPr>
          <p:sp>
            <p:nvSpPr>
              <p:cNvPr id="26967" name="Rectangle 192"/>
              <p:cNvSpPr/>
              <p:nvPr/>
            </p:nvSpPr>
            <p:spPr>
              <a:xfrm>
                <a:off x="136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68" name="Rectangle 193"/>
              <p:cNvSpPr/>
              <p:nvPr/>
            </p:nvSpPr>
            <p:spPr>
              <a:xfrm>
                <a:off x="132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0" name="Group 194"/>
            <p:cNvGrpSpPr/>
            <p:nvPr/>
          </p:nvGrpSpPr>
          <p:grpSpPr>
            <a:xfrm>
              <a:off x="1590" y="1152"/>
              <a:ext cx="265" cy="384"/>
              <a:chOff x="1590" y="1152"/>
              <a:chExt cx="265" cy="384"/>
            </a:xfrm>
          </p:grpSpPr>
          <p:sp>
            <p:nvSpPr>
              <p:cNvPr id="26965" name="Rectangle 195"/>
              <p:cNvSpPr/>
              <p:nvPr/>
            </p:nvSpPr>
            <p:spPr>
              <a:xfrm>
                <a:off x="163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66" name="Rectangle 196"/>
              <p:cNvSpPr/>
              <p:nvPr/>
            </p:nvSpPr>
            <p:spPr>
              <a:xfrm>
                <a:off x="159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1" name="Group 197"/>
            <p:cNvGrpSpPr/>
            <p:nvPr/>
          </p:nvGrpSpPr>
          <p:grpSpPr>
            <a:xfrm>
              <a:off x="1855" y="1152"/>
              <a:ext cx="265" cy="384"/>
              <a:chOff x="1855" y="1152"/>
              <a:chExt cx="265" cy="384"/>
            </a:xfrm>
          </p:grpSpPr>
          <p:sp>
            <p:nvSpPr>
              <p:cNvPr id="26963" name="Rectangle 198"/>
              <p:cNvSpPr/>
              <p:nvPr/>
            </p:nvSpPr>
            <p:spPr>
              <a:xfrm>
                <a:off x="189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64" name="Rectangle 199"/>
              <p:cNvSpPr/>
              <p:nvPr/>
            </p:nvSpPr>
            <p:spPr>
              <a:xfrm>
                <a:off x="185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2" name="Group 200"/>
            <p:cNvGrpSpPr/>
            <p:nvPr/>
          </p:nvGrpSpPr>
          <p:grpSpPr>
            <a:xfrm>
              <a:off x="2120" y="1152"/>
              <a:ext cx="265" cy="384"/>
              <a:chOff x="2120" y="1152"/>
              <a:chExt cx="265" cy="384"/>
            </a:xfrm>
          </p:grpSpPr>
          <p:sp>
            <p:nvSpPr>
              <p:cNvPr id="26961" name="Rectangle 201"/>
              <p:cNvSpPr/>
              <p:nvPr/>
            </p:nvSpPr>
            <p:spPr>
              <a:xfrm>
                <a:off x="216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62" name="Rectangle 202"/>
              <p:cNvSpPr/>
              <p:nvPr/>
            </p:nvSpPr>
            <p:spPr>
              <a:xfrm>
                <a:off x="212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3" name="Group 203"/>
            <p:cNvGrpSpPr/>
            <p:nvPr/>
          </p:nvGrpSpPr>
          <p:grpSpPr>
            <a:xfrm>
              <a:off x="2385" y="1152"/>
              <a:ext cx="266" cy="384"/>
              <a:chOff x="2385" y="1152"/>
              <a:chExt cx="266" cy="384"/>
            </a:xfrm>
          </p:grpSpPr>
          <p:sp>
            <p:nvSpPr>
              <p:cNvPr id="26959" name="Rectangle 204"/>
              <p:cNvSpPr/>
              <p:nvPr/>
            </p:nvSpPr>
            <p:spPr>
              <a:xfrm>
                <a:off x="242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60" name="Rectangle 205"/>
              <p:cNvSpPr/>
              <p:nvPr/>
            </p:nvSpPr>
            <p:spPr>
              <a:xfrm>
                <a:off x="238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4" name="Group 206"/>
            <p:cNvGrpSpPr/>
            <p:nvPr/>
          </p:nvGrpSpPr>
          <p:grpSpPr>
            <a:xfrm>
              <a:off x="2651" y="1152"/>
              <a:ext cx="266" cy="384"/>
              <a:chOff x="2651" y="1152"/>
              <a:chExt cx="266" cy="384"/>
            </a:xfrm>
          </p:grpSpPr>
          <p:sp>
            <p:nvSpPr>
              <p:cNvPr id="26957" name="Rectangle 207"/>
              <p:cNvSpPr/>
              <p:nvPr/>
            </p:nvSpPr>
            <p:spPr>
              <a:xfrm>
                <a:off x="269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58" name="Rectangle 208"/>
              <p:cNvSpPr/>
              <p:nvPr/>
            </p:nvSpPr>
            <p:spPr>
              <a:xfrm>
                <a:off x="265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5" name="Group 209"/>
            <p:cNvGrpSpPr/>
            <p:nvPr/>
          </p:nvGrpSpPr>
          <p:grpSpPr>
            <a:xfrm>
              <a:off x="2917" y="1152"/>
              <a:ext cx="266" cy="384"/>
              <a:chOff x="2917" y="1152"/>
              <a:chExt cx="266" cy="384"/>
            </a:xfrm>
          </p:grpSpPr>
          <p:sp>
            <p:nvSpPr>
              <p:cNvPr id="26955" name="Rectangle 210"/>
              <p:cNvSpPr/>
              <p:nvPr/>
            </p:nvSpPr>
            <p:spPr>
              <a:xfrm>
                <a:off x="296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56" name="Rectangle 211"/>
              <p:cNvSpPr/>
              <p:nvPr/>
            </p:nvSpPr>
            <p:spPr>
              <a:xfrm>
                <a:off x="291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6" name="Group 212"/>
            <p:cNvGrpSpPr/>
            <p:nvPr/>
          </p:nvGrpSpPr>
          <p:grpSpPr>
            <a:xfrm>
              <a:off x="3183" y="1152"/>
              <a:ext cx="266" cy="384"/>
              <a:chOff x="3183" y="1152"/>
              <a:chExt cx="266" cy="384"/>
            </a:xfrm>
          </p:grpSpPr>
          <p:sp>
            <p:nvSpPr>
              <p:cNvPr id="26953" name="Rectangle 213"/>
              <p:cNvSpPr/>
              <p:nvPr/>
            </p:nvSpPr>
            <p:spPr>
              <a:xfrm>
                <a:off x="322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54" name="Rectangle 214"/>
              <p:cNvSpPr/>
              <p:nvPr/>
            </p:nvSpPr>
            <p:spPr>
              <a:xfrm>
                <a:off x="318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7" name="Group 215"/>
            <p:cNvGrpSpPr/>
            <p:nvPr/>
          </p:nvGrpSpPr>
          <p:grpSpPr>
            <a:xfrm>
              <a:off x="3449" y="1152"/>
              <a:ext cx="266" cy="384"/>
              <a:chOff x="3449" y="1152"/>
              <a:chExt cx="266" cy="384"/>
            </a:xfrm>
          </p:grpSpPr>
          <p:sp>
            <p:nvSpPr>
              <p:cNvPr id="26951" name="Rectangle 216"/>
              <p:cNvSpPr/>
              <p:nvPr/>
            </p:nvSpPr>
            <p:spPr>
              <a:xfrm>
                <a:off x="349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52" name="Rectangle 217"/>
              <p:cNvSpPr/>
              <p:nvPr/>
            </p:nvSpPr>
            <p:spPr>
              <a:xfrm>
                <a:off x="344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8" name="Group 218"/>
            <p:cNvGrpSpPr/>
            <p:nvPr/>
          </p:nvGrpSpPr>
          <p:grpSpPr>
            <a:xfrm>
              <a:off x="3715" y="1152"/>
              <a:ext cx="266" cy="384"/>
              <a:chOff x="3715" y="1152"/>
              <a:chExt cx="266" cy="384"/>
            </a:xfrm>
          </p:grpSpPr>
          <p:sp>
            <p:nvSpPr>
              <p:cNvPr id="26949" name="Rectangle 219"/>
              <p:cNvSpPr/>
              <p:nvPr/>
            </p:nvSpPr>
            <p:spPr>
              <a:xfrm>
                <a:off x="375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50" name="Rectangle 220"/>
              <p:cNvSpPr/>
              <p:nvPr/>
            </p:nvSpPr>
            <p:spPr>
              <a:xfrm>
                <a:off x="371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09" name="Group 221"/>
            <p:cNvGrpSpPr/>
            <p:nvPr/>
          </p:nvGrpSpPr>
          <p:grpSpPr>
            <a:xfrm>
              <a:off x="3981" y="1152"/>
              <a:ext cx="266" cy="384"/>
              <a:chOff x="3981" y="1152"/>
              <a:chExt cx="266" cy="384"/>
            </a:xfrm>
          </p:grpSpPr>
          <p:sp>
            <p:nvSpPr>
              <p:cNvPr id="26947" name="Rectangle 222"/>
              <p:cNvSpPr/>
              <p:nvPr/>
            </p:nvSpPr>
            <p:spPr>
              <a:xfrm>
                <a:off x="402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48" name="Rectangle 223"/>
              <p:cNvSpPr/>
              <p:nvPr/>
            </p:nvSpPr>
            <p:spPr>
              <a:xfrm>
                <a:off x="398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0" name="Group 224"/>
            <p:cNvGrpSpPr/>
            <p:nvPr/>
          </p:nvGrpSpPr>
          <p:grpSpPr>
            <a:xfrm>
              <a:off x="4247" y="1152"/>
              <a:ext cx="266" cy="384"/>
              <a:chOff x="4247" y="1152"/>
              <a:chExt cx="266" cy="384"/>
            </a:xfrm>
          </p:grpSpPr>
          <p:sp>
            <p:nvSpPr>
              <p:cNvPr id="26945" name="Rectangle 225"/>
              <p:cNvSpPr/>
              <p:nvPr/>
            </p:nvSpPr>
            <p:spPr>
              <a:xfrm>
                <a:off x="429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46" name="Rectangle 226"/>
              <p:cNvSpPr/>
              <p:nvPr/>
            </p:nvSpPr>
            <p:spPr>
              <a:xfrm>
                <a:off x="424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1" name="Group 227"/>
            <p:cNvGrpSpPr/>
            <p:nvPr/>
          </p:nvGrpSpPr>
          <p:grpSpPr>
            <a:xfrm>
              <a:off x="4513" y="1152"/>
              <a:ext cx="266" cy="384"/>
              <a:chOff x="4513" y="1152"/>
              <a:chExt cx="266" cy="384"/>
            </a:xfrm>
          </p:grpSpPr>
          <p:sp>
            <p:nvSpPr>
              <p:cNvPr id="26943" name="Rectangle 228"/>
              <p:cNvSpPr/>
              <p:nvPr/>
            </p:nvSpPr>
            <p:spPr>
              <a:xfrm>
                <a:off x="455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44" name="Rectangle 229"/>
              <p:cNvSpPr/>
              <p:nvPr/>
            </p:nvSpPr>
            <p:spPr>
              <a:xfrm>
                <a:off x="451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2" name="Group 230"/>
            <p:cNvGrpSpPr/>
            <p:nvPr/>
          </p:nvGrpSpPr>
          <p:grpSpPr>
            <a:xfrm>
              <a:off x="4779" y="1152"/>
              <a:ext cx="266" cy="384"/>
              <a:chOff x="4779" y="1152"/>
              <a:chExt cx="266" cy="384"/>
            </a:xfrm>
          </p:grpSpPr>
          <p:sp>
            <p:nvSpPr>
              <p:cNvPr id="26941" name="Rectangle 231"/>
              <p:cNvSpPr/>
              <p:nvPr/>
            </p:nvSpPr>
            <p:spPr>
              <a:xfrm>
                <a:off x="482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42" name="Rectangle 232"/>
              <p:cNvSpPr/>
              <p:nvPr/>
            </p:nvSpPr>
            <p:spPr>
              <a:xfrm>
                <a:off x="477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3" name="Group 233"/>
            <p:cNvGrpSpPr/>
            <p:nvPr/>
          </p:nvGrpSpPr>
          <p:grpSpPr>
            <a:xfrm>
              <a:off x="0" y="1536"/>
              <a:ext cx="265" cy="384"/>
              <a:chOff x="0" y="1536"/>
              <a:chExt cx="265" cy="384"/>
            </a:xfrm>
          </p:grpSpPr>
          <p:sp>
            <p:nvSpPr>
              <p:cNvPr id="26939" name="Rectangle 234"/>
              <p:cNvSpPr/>
              <p:nvPr/>
            </p:nvSpPr>
            <p:spPr>
              <a:xfrm>
                <a:off x="4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40" name="Rectangle 235"/>
              <p:cNvSpPr/>
              <p:nvPr/>
            </p:nvSpPr>
            <p:spPr>
              <a:xfrm>
                <a:off x="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4" name="Group 236"/>
            <p:cNvGrpSpPr/>
            <p:nvPr/>
          </p:nvGrpSpPr>
          <p:grpSpPr>
            <a:xfrm>
              <a:off x="265" y="1536"/>
              <a:ext cx="265" cy="384"/>
              <a:chOff x="265" y="1536"/>
              <a:chExt cx="265" cy="384"/>
            </a:xfrm>
          </p:grpSpPr>
          <p:sp>
            <p:nvSpPr>
              <p:cNvPr id="26937" name="Rectangle 237"/>
              <p:cNvSpPr/>
              <p:nvPr/>
            </p:nvSpPr>
            <p:spPr>
              <a:xfrm>
                <a:off x="30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38" name="Rectangle 238"/>
              <p:cNvSpPr/>
              <p:nvPr/>
            </p:nvSpPr>
            <p:spPr>
              <a:xfrm>
                <a:off x="26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5" name="Group 239"/>
            <p:cNvGrpSpPr/>
            <p:nvPr/>
          </p:nvGrpSpPr>
          <p:grpSpPr>
            <a:xfrm>
              <a:off x="530" y="1536"/>
              <a:ext cx="265" cy="384"/>
              <a:chOff x="530" y="1536"/>
              <a:chExt cx="265" cy="384"/>
            </a:xfrm>
          </p:grpSpPr>
          <p:sp>
            <p:nvSpPr>
              <p:cNvPr id="26935" name="Rectangle 240"/>
              <p:cNvSpPr/>
              <p:nvPr/>
            </p:nvSpPr>
            <p:spPr>
              <a:xfrm>
                <a:off x="57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36" name="Rectangle 241"/>
              <p:cNvSpPr/>
              <p:nvPr/>
            </p:nvSpPr>
            <p:spPr>
              <a:xfrm>
                <a:off x="53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6" name="Group 242"/>
            <p:cNvGrpSpPr/>
            <p:nvPr/>
          </p:nvGrpSpPr>
          <p:grpSpPr>
            <a:xfrm>
              <a:off x="795" y="1536"/>
              <a:ext cx="265" cy="384"/>
              <a:chOff x="795" y="1536"/>
              <a:chExt cx="265" cy="384"/>
            </a:xfrm>
          </p:grpSpPr>
          <p:sp>
            <p:nvSpPr>
              <p:cNvPr id="26933" name="Rectangle 243"/>
              <p:cNvSpPr/>
              <p:nvPr/>
            </p:nvSpPr>
            <p:spPr>
              <a:xfrm>
                <a:off x="83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34" name="Rectangle 244"/>
              <p:cNvSpPr/>
              <p:nvPr/>
            </p:nvSpPr>
            <p:spPr>
              <a:xfrm>
                <a:off x="79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7" name="Group 245"/>
            <p:cNvGrpSpPr/>
            <p:nvPr/>
          </p:nvGrpSpPr>
          <p:grpSpPr>
            <a:xfrm>
              <a:off x="1060" y="1536"/>
              <a:ext cx="265" cy="384"/>
              <a:chOff x="1060" y="1536"/>
              <a:chExt cx="265" cy="384"/>
            </a:xfrm>
          </p:grpSpPr>
          <p:sp>
            <p:nvSpPr>
              <p:cNvPr id="26931" name="Rectangle 246"/>
              <p:cNvSpPr/>
              <p:nvPr/>
            </p:nvSpPr>
            <p:spPr>
              <a:xfrm>
                <a:off x="110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32" name="Rectangle 247"/>
              <p:cNvSpPr/>
              <p:nvPr/>
            </p:nvSpPr>
            <p:spPr>
              <a:xfrm>
                <a:off x="106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8" name="Group 248"/>
            <p:cNvGrpSpPr/>
            <p:nvPr/>
          </p:nvGrpSpPr>
          <p:grpSpPr>
            <a:xfrm>
              <a:off x="1325" y="1536"/>
              <a:ext cx="265" cy="384"/>
              <a:chOff x="1325" y="1536"/>
              <a:chExt cx="265" cy="384"/>
            </a:xfrm>
          </p:grpSpPr>
          <p:sp>
            <p:nvSpPr>
              <p:cNvPr id="26929" name="Rectangle 249"/>
              <p:cNvSpPr/>
              <p:nvPr/>
            </p:nvSpPr>
            <p:spPr>
              <a:xfrm>
                <a:off x="136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30" name="Rectangle 250"/>
              <p:cNvSpPr/>
              <p:nvPr/>
            </p:nvSpPr>
            <p:spPr>
              <a:xfrm>
                <a:off x="132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19" name="Group 251"/>
            <p:cNvGrpSpPr/>
            <p:nvPr/>
          </p:nvGrpSpPr>
          <p:grpSpPr>
            <a:xfrm>
              <a:off x="1590" y="1536"/>
              <a:ext cx="265" cy="384"/>
              <a:chOff x="1590" y="1536"/>
              <a:chExt cx="265" cy="384"/>
            </a:xfrm>
          </p:grpSpPr>
          <p:sp>
            <p:nvSpPr>
              <p:cNvPr id="26927" name="Rectangle 252"/>
              <p:cNvSpPr/>
              <p:nvPr/>
            </p:nvSpPr>
            <p:spPr>
              <a:xfrm>
                <a:off x="163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28" name="Rectangle 253"/>
              <p:cNvSpPr/>
              <p:nvPr/>
            </p:nvSpPr>
            <p:spPr>
              <a:xfrm>
                <a:off x="159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0" name="Group 254"/>
            <p:cNvGrpSpPr/>
            <p:nvPr/>
          </p:nvGrpSpPr>
          <p:grpSpPr>
            <a:xfrm>
              <a:off x="1855" y="1536"/>
              <a:ext cx="265" cy="384"/>
              <a:chOff x="1855" y="1536"/>
              <a:chExt cx="265" cy="384"/>
            </a:xfrm>
          </p:grpSpPr>
          <p:sp>
            <p:nvSpPr>
              <p:cNvPr id="26925" name="Rectangle 255"/>
              <p:cNvSpPr/>
              <p:nvPr/>
            </p:nvSpPr>
            <p:spPr>
              <a:xfrm>
                <a:off x="189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26" name="Rectangle 256"/>
              <p:cNvSpPr/>
              <p:nvPr/>
            </p:nvSpPr>
            <p:spPr>
              <a:xfrm>
                <a:off x="185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1" name="Group 257"/>
            <p:cNvGrpSpPr/>
            <p:nvPr/>
          </p:nvGrpSpPr>
          <p:grpSpPr>
            <a:xfrm>
              <a:off x="2120" y="1536"/>
              <a:ext cx="265" cy="384"/>
              <a:chOff x="2120" y="1536"/>
              <a:chExt cx="265" cy="384"/>
            </a:xfrm>
          </p:grpSpPr>
          <p:sp>
            <p:nvSpPr>
              <p:cNvPr id="26923" name="Rectangle 258"/>
              <p:cNvSpPr/>
              <p:nvPr/>
            </p:nvSpPr>
            <p:spPr>
              <a:xfrm>
                <a:off x="216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24" name="Rectangle 259"/>
              <p:cNvSpPr/>
              <p:nvPr/>
            </p:nvSpPr>
            <p:spPr>
              <a:xfrm>
                <a:off x="212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2" name="Group 260"/>
            <p:cNvGrpSpPr/>
            <p:nvPr/>
          </p:nvGrpSpPr>
          <p:grpSpPr>
            <a:xfrm>
              <a:off x="2385" y="1536"/>
              <a:ext cx="266" cy="384"/>
              <a:chOff x="2385" y="1536"/>
              <a:chExt cx="266" cy="384"/>
            </a:xfrm>
          </p:grpSpPr>
          <p:sp>
            <p:nvSpPr>
              <p:cNvPr id="26921" name="Rectangle 261"/>
              <p:cNvSpPr/>
              <p:nvPr/>
            </p:nvSpPr>
            <p:spPr>
              <a:xfrm>
                <a:off x="242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22" name="Rectangle 262"/>
              <p:cNvSpPr/>
              <p:nvPr/>
            </p:nvSpPr>
            <p:spPr>
              <a:xfrm>
                <a:off x="238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3" name="Group 263"/>
            <p:cNvGrpSpPr/>
            <p:nvPr/>
          </p:nvGrpSpPr>
          <p:grpSpPr>
            <a:xfrm>
              <a:off x="2651" y="1536"/>
              <a:ext cx="266" cy="384"/>
              <a:chOff x="2651" y="1536"/>
              <a:chExt cx="266" cy="384"/>
            </a:xfrm>
          </p:grpSpPr>
          <p:sp>
            <p:nvSpPr>
              <p:cNvPr id="26919" name="Rectangle 264"/>
              <p:cNvSpPr/>
              <p:nvPr/>
            </p:nvSpPr>
            <p:spPr>
              <a:xfrm>
                <a:off x="269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20" name="Rectangle 265"/>
              <p:cNvSpPr/>
              <p:nvPr/>
            </p:nvSpPr>
            <p:spPr>
              <a:xfrm>
                <a:off x="265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4" name="Group 266"/>
            <p:cNvGrpSpPr/>
            <p:nvPr/>
          </p:nvGrpSpPr>
          <p:grpSpPr>
            <a:xfrm>
              <a:off x="2917" y="1536"/>
              <a:ext cx="266" cy="384"/>
              <a:chOff x="2917" y="1536"/>
              <a:chExt cx="266" cy="384"/>
            </a:xfrm>
          </p:grpSpPr>
          <p:sp>
            <p:nvSpPr>
              <p:cNvPr id="26917" name="Rectangle 267"/>
              <p:cNvSpPr/>
              <p:nvPr/>
            </p:nvSpPr>
            <p:spPr>
              <a:xfrm>
                <a:off x="296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18" name="Rectangle 268"/>
              <p:cNvSpPr/>
              <p:nvPr/>
            </p:nvSpPr>
            <p:spPr>
              <a:xfrm>
                <a:off x="291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5" name="Group 269"/>
            <p:cNvGrpSpPr/>
            <p:nvPr/>
          </p:nvGrpSpPr>
          <p:grpSpPr>
            <a:xfrm>
              <a:off x="3183" y="1536"/>
              <a:ext cx="266" cy="384"/>
              <a:chOff x="3183" y="1536"/>
              <a:chExt cx="266" cy="384"/>
            </a:xfrm>
          </p:grpSpPr>
          <p:sp>
            <p:nvSpPr>
              <p:cNvPr id="26915" name="Rectangle 270"/>
              <p:cNvSpPr/>
              <p:nvPr/>
            </p:nvSpPr>
            <p:spPr>
              <a:xfrm>
                <a:off x="322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16" name="Rectangle 271"/>
              <p:cNvSpPr/>
              <p:nvPr/>
            </p:nvSpPr>
            <p:spPr>
              <a:xfrm>
                <a:off x="318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6" name="Group 272"/>
            <p:cNvGrpSpPr/>
            <p:nvPr/>
          </p:nvGrpSpPr>
          <p:grpSpPr>
            <a:xfrm>
              <a:off x="3449" y="1536"/>
              <a:ext cx="266" cy="384"/>
              <a:chOff x="3449" y="1536"/>
              <a:chExt cx="266" cy="384"/>
            </a:xfrm>
          </p:grpSpPr>
          <p:sp>
            <p:nvSpPr>
              <p:cNvPr id="26913" name="Rectangle 273"/>
              <p:cNvSpPr/>
              <p:nvPr/>
            </p:nvSpPr>
            <p:spPr>
              <a:xfrm>
                <a:off x="349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14" name="Rectangle 274"/>
              <p:cNvSpPr/>
              <p:nvPr/>
            </p:nvSpPr>
            <p:spPr>
              <a:xfrm>
                <a:off x="344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7" name="Group 275"/>
            <p:cNvGrpSpPr/>
            <p:nvPr/>
          </p:nvGrpSpPr>
          <p:grpSpPr>
            <a:xfrm>
              <a:off x="3715" y="1536"/>
              <a:ext cx="266" cy="384"/>
              <a:chOff x="3715" y="1536"/>
              <a:chExt cx="266" cy="384"/>
            </a:xfrm>
          </p:grpSpPr>
          <p:sp>
            <p:nvSpPr>
              <p:cNvPr id="26911" name="Rectangle 276"/>
              <p:cNvSpPr/>
              <p:nvPr/>
            </p:nvSpPr>
            <p:spPr>
              <a:xfrm>
                <a:off x="375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12" name="Rectangle 277"/>
              <p:cNvSpPr/>
              <p:nvPr/>
            </p:nvSpPr>
            <p:spPr>
              <a:xfrm>
                <a:off x="371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8" name="Group 278"/>
            <p:cNvGrpSpPr/>
            <p:nvPr/>
          </p:nvGrpSpPr>
          <p:grpSpPr>
            <a:xfrm>
              <a:off x="3981" y="1536"/>
              <a:ext cx="266" cy="384"/>
              <a:chOff x="3981" y="1536"/>
              <a:chExt cx="266" cy="384"/>
            </a:xfrm>
          </p:grpSpPr>
          <p:sp>
            <p:nvSpPr>
              <p:cNvPr id="26909" name="Rectangle 279"/>
              <p:cNvSpPr/>
              <p:nvPr/>
            </p:nvSpPr>
            <p:spPr>
              <a:xfrm>
                <a:off x="402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10" name="Rectangle 280"/>
              <p:cNvSpPr/>
              <p:nvPr/>
            </p:nvSpPr>
            <p:spPr>
              <a:xfrm>
                <a:off x="398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29" name="Group 281"/>
            <p:cNvGrpSpPr/>
            <p:nvPr/>
          </p:nvGrpSpPr>
          <p:grpSpPr>
            <a:xfrm>
              <a:off x="4247" y="1536"/>
              <a:ext cx="266" cy="384"/>
              <a:chOff x="4247" y="1536"/>
              <a:chExt cx="266" cy="384"/>
            </a:xfrm>
          </p:grpSpPr>
          <p:sp>
            <p:nvSpPr>
              <p:cNvPr id="26907" name="Rectangle 282"/>
              <p:cNvSpPr/>
              <p:nvPr/>
            </p:nvSpPr>
            <p:spPr>
              <a:xfrm>
                <a:off x="429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08" name="Rectangle 283"/>
              <p:cNvSpPr/>
              <p:nvPr/>
            </p:nvSpPr>
            <p:spPr>
              <a:xfrm>
                <a:off x="424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0" name="Group 284"/>
            <p:cNvGrpSpPr/>
            <p:nvPr/>
          </p:nvGrpSpPr>
          <p:grpSpPr>
            <a:xfrm>
              <a:off x="4513" y="1536"/>
              <a:ext cx="266" cy="384"/>
              <a:chOff x="4513" y="1536"/>
              <a:chExt cx="266" cy="384"/>
            </a:xfrm>
          </p:grpSpPr>
          <p:sp>
            <p:nvSpPr>
              <p:cNvPr id="26905" name="Rectangle 285"/>
              <p:cNvSpPr/>
              <p:nvPr/>
            </p:nvSpPr>
            <p:spPr>
              <a:xfrm>
                <a:off x="455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06" name="Rectangle 286"/>
              <p:cNvSpPr/>
              <p:nvPr/>
            </p:nvSpPr>
            <p:spPr>
              <a:xfrm>
                <a:off x="451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1" name="Group 287"/>
            <p:cNvGrpSpPr/>
            <p:nvPr/>
          </p:nvGrpSpPr>
          <p:grpSpPr>
            <a:xfrm>
              <a:off x="4779" y="1536"/>
              <a:ext cx="266" cy="384"/>
              <a:chOff x="4779" y="1536"/>
              <a:chExt cx="266" cy="384"/>
            </a:xfrm>
          </p:grpSpPr>
          <p:sp>
            <p:nvSpPr>
              <p:cNvPr id="26903" name="Rectangle 288"/>
              <p:cNvSpPr/>
              <p:nvPr/>
            </p:nvSpPr>
            <p:spPr>
              <a:xfrm>
                <a:off x="482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04" name="Rectangle 289"/>
              <p:cNvSpPr/>
              <p:nvPr/>
            </p:nvSpPr>
            <p:spPr>
              <a:xfrm>
                <a:off x="477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2" name="Group 290"/>
            <p:cNvGrpSpPr/>
            <p:nvPr/>
          </p:nvGrpSpPr>
          <p:grpSpPr>
            <a:xfrm>
              <a:off x="0" y="1920"/>
              <a:ext cx="265" cy="384"/>
              <a:chOff x="0" y="1920"/>
              <a:chExt cx="265" cy="384"/>
            </a:xfrm>
          </p:grpSpPr>
          <p:sp>
            <p:nvSpPr>
              <p:cNvPr id="26901" name="Rectangle 291"/>
              <p:cNvSpPr/>
              <p:nvPr/>
            </p:nvSpPr>
            <p:spPr>
              <a:xfrm>
                <a:off x="4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02" name="Rectangle 292"/>
              <p:cNvSpPr/>
              <p:nvPr/>
            </p:nvSpPr>
            <p:spPr>
              <a:xfrm>
                <a:off x="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3" name="Group 293"/>
            <p:cNvGrpSpPr/>
            <p:nvPr/>
          </p:nvGrpSpPr>
          <p:grpSpPr>
            <a:xfrm>
              <a:off x="265" y="1920"/>
              <a:ext cx="265" cy="384"/>
              <a:chOff x="265" y="1920"/>
              <a:chExt cx="265" cy="384"/>
            </a:xfrm>
          </p:grpSpPr>
          <p:sp>
            <p:nvSpPr>
              <p:cNvPr id="26899" name="Rectangle 294"/>
              <p:cNvSpPr/>
              <p:nvPr/>
            </p:nvSpPr>
            <p:spPr>
              <a:xfrm>
                <a:off x="30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900" name="Rectangle 295"/>
              <p:cNvSpPr/>
              <p:nvPr/>
            </p:nvSpPr>
            <p:spPr>
              <a:xfrm>
                <a:off x="26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4" name="Group 296"/>
            <p:cNvGrpSpPr/>
            <p:nvPr/>
          </p:nvGrpSpPr>
          <p:grpSpPr>
            <a:xfrm>
              <a:off x="530" y="1920"/>
              <a:ext cx="265" cy="384"/>
              <a:chOff x="530" y="1920"/>
              <a:chExt cx="265" cy="384"/>
            </a:xfrm>
          </p:grpSpPr>
          <p:sp>
            <p:nvSpPr>
              <p:cNvPr id="26897" name="Rectangle 297"/>
              <p:cNvSpPr/>
              <p:nvPr/>
            </p:nvSpPr>
            <p:spPr>
              <a:xfrm>
                <a:off x="57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98" name="Rectangle 298"/>
              <p:cNvSpPr/>
              <p:nvPr/>
            </p:nvSpPr>
            <p:spPr>
              <a:xfrm>
                <a:off x="53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5" name="Group 299"/>
            <p:cNvGrpSpPr/>
            <p:nvPr/>
          </p:nvGrpSpPr>
          <p:grpSpPr>
            <a:xfrm>
              <a:off x="795" y="1920"/>
              <a:ext cx="265" cy="384"/>
              <a:chOff x="795" y="1920"/>
              <a:chExt cx="265" cy="384"/>
            </a:xfrm>
          </p:grpSpPr>
          <p:sp>
            <p:nvSpPr>
              <p:cNvPr id="26895" name="Rectangle 300"/>
              <p:cNvSpPr/>
              <p:nvPr/>
            </p:nvSpPr>
            <p:spPr>
              <a:xfrm>
                <a:off x="83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96" name="Rectangle 301"/>
              <p:cNvSpPr/>
              <p:nvPr/>
            </p:nvSpPr>
            <p:spPr>
              <a:xfrm>
                <a:off x="79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6" name="Group 302"/>
            <p:cNvGrpSpPr/>
            <p:nvPr/>
          </p:nvGrpSpPr>
          <p:grpSpPr>
            <a:xfrm>
              <a:off x="1060" y="1920"/>
              <a:ext cx="265" cy="384"/>
              <a:chOff x="1060" y="1920"/>
              <a:chExt cx="265" cy="384"/>
            </a:xfrm>
          </p:grpSpPr>
          <p:sp>
            <p:nvSpPr>
              <p:cNvPr id="26893" name="Rectangle 303"/>
              <p:cNvSpPr/>
              <p:nvPr/>
            </p:nvSpPr>
            <p:spPr>
              <a:xfrm>
                <a:off x="110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94" name="Rectangle 304"/>
              <p:cNvSpPr/>
              <p:nvPr/>
            </p:nvSpPr>
            <p:spPr>
              <a:xfrm>
                <a:off x="106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7" name="Group 305"/>
            <p:cNvGrpSpPr/>
            <p:nvPr/>
          </p:nvGrpSpPr>
          <p:grpSpPr>
            <a:xfrm>
              <a:off x="1325" y="1920"/>
              <a:ext cx="265" cy="384"/>
              <a:chOff x="1325" y="1920"/>
              <a:chExt cx="265" cy="384"/>
            </a:xfrm>
          </p:grpSpPr>
          <p:sp>
            <p:nvSpPr>
              <p:cNvPr id="26891" name="Rectangle 306"/>
              <p:cNvSpPr/>
              <p:nvPr/>
            </p:nvSpPr>
            <p:spPr>
              <a:xfrm>
                <a:off x="136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92" name="Rectangle 307"/>
              <p:cNvSpPr/>
              <p:nvPr/>
            </p:nvSpPr>
            <p:spPr>
              <a:xfrm>
                <a:off x="132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8" name="Group 308"/>
            <p:cNvGrpSpPr/>
            <p:nvPr/>
          </p:nvGrpSpPr>
          <p:grpSpPr>
            <a:xfrm>
              <a:off x="1590" y="1920"/>
              <a:ext cx="265" cy="384"/>
              <a:chOff x="1590" y="1920"/>
              <a:chExt cx="265" cy="384"/>
            </a:xfrm>
          </p:grpSpPr>
          <p:sp>
            <p:nvSpPr>
              <p:cNvPr id="26889" name="Rectangle 309"/>
              <p:cNvSpPr/>
              <p:nvPr/>
            </p:nvSpPr>
            <p:spPr>
              <a:xfrm>
                <a:off x="163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90" name="Rectangle 310"/>
              <p:cNvSpPr/>
              <p:nvPr/>
            </p:nvSpPr>
            <p:spPr>
              <a:xfrm>
                <a:off x="159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39" name="Group 311"/>
            <p:cNvGrpSpPr/>
            <p:nvPr/>
          </p:nvGrpSpPr>
          <p:grpSpPr>
            <a:xfrm>
              <a:off x="1855" y="1920"/>
              <a:ext cx="265" cy="384"/>
              <a:chOff x="1855" y="1920"/>
              <a:chExt cx="265" cy="384"/>
            </a:xfrm>
          </p:grpSpPr>
          <p:sp>
            <p:nvSpPr>
              <p:cNvPr id="26887" name="Rectangle 312"/>
              <p:cNvSpPr/>
              <p:nvPr/>
            </p:nvSpPr>
            <p:spPr>
              <a:xfrm>
                <a:off x="189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88" name="Rectangle 313"/>
              <p:cNvSpPr/>
              <p:nvPr/>
            </p:nvSpPr>
            <p:spPr>
              <a:xfrm>
                <a:off x="185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0" name="Group 314"/>
            <p:cNvGrpSpPr/>
            <p:nvPr/>
          </p:nvGrpSpPr>
          <p:grpSpPr>
            <a:xfrm>
              <a:off x="2120" y="1920"/>
              <a:ext cx="265" cy="384"/>
              <a:chOff x="2120" y="1920"/>
              <a:chExt cx="265" cy="384"/>
            </a:xfrm>
          </p:grpSpPr>
          <p:sp>
            <p:nvSpPr>
              <p:cNvPr id="26885" name="Rectangle 315"/>
              <p:cNvSpPr/>
              <p:nvPr/>
            </p:nvSpPr>
            <p:spPr>
              <a:xfrm>
                <a:off x="216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86" name="Rectangle 316"/>
              <p:cNvSpPr/>
              <p:nvPr/>
            </p:nvSpPr>
            <p:spPr>
              <a:xfrm>
                <a:off x="212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1" name="Group 317"/>
            <p:cNvGrpSpPr/>
            <p:nvPr/>
          </p:nvGrpSpPr>
          <p:grpSpPr>
            <a:xfrm>
              <a:off x="2385" y="1920"/>
              <a:ext cx="266" cy="384"/>
              <a:chOff x="2385" y="1920"/>
              <a:chExt cx="266" cy="384"/>
            </a:xfrm>
          </p:grpSpPr>
          <p:sp>
            <p:nvSpPr>
              <p:cNvPr id="26883" name="Rectangle 318"/>
              <p:cNvSpPr/>
              <p:nvPr/>
            </p:nvSpPr>
            <p:spPr>
              <a:xfrm>
                <a:off x="242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84" name="Rectangle 319"/>
              <p:cNvSpPr/>
              <p:nvPr/>
            </p:nvSpPr>
            <p:spPr>
              <a:xfrm>
                <a:off x="238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2" name="Group 320"/>
            <p:cNvGrpSpPr/>
            <p:nvPr/>
          </p:nvGrpSpPr>
          <p:grpSpPr>
            <a:xfrm>
              <a:off x="2651" y="1920"/>
              <a:ext cx="266" cy="384"/>
              <a:chOff x="2651" y="1920"/>
              <a:chExt cx="266" cy="384"/>
            </a:xfrm>
          </p:grpSpPr>
          <p:sp>
            <p:nvSpPr>
              <p:cNvPr id="26881" name="Rectangle 321"/>
              <p:cNvSpPr/>
              <p:nvPr/>
            </p:nvSpPr>
            <p:spPr>
              <a:xfrm>
                <a:off x="269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82" name="Rectangle 322"/>
              <p:cNvSpPr/>
              <p:nvPr/>
            </p:nvSpPr>
            <p:spPr>
              <a:xfrm>
                <a:off x="265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3" name="Group 323"/>
            <p:cNvGrpSpPr/>
            <p:nvPr/>
          </p:nvGrpSpPr>
          <p:grpSpPr>
            <a:xfrm>
              <a:off x="2917" y="1920"/>
              <a:ext cx="266" cy="384"/>
              <a:chOff x="2917" y="1920"/>
              <a:chExt cx="266" cy="384"/>
            </a:xfrm>
          </p:grpSpPr>
          <p:sp>
            <p:nvSpPr>
              <p:cNvPr id="26879" name="Rectangle 324"/>
              <p:cNvSpPr/>
              <p:nvPr/>
            </p:nvSpPr>
            <p:spPr>
              <a:xfrm>
                <a:off x="296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80" name="Rectangle 325"/>
              <p:cNvSpPr/>
              <p:nvPr/>
            </p:nvSpPr>
            <p:spPr>
              <a:xfrm>
                <a:off x="291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4" name="Group 326"/>
            <p:cNvGrpSpPr/>
            <p:nvPr/>
          </p:nvGrpSpPr>
          <p:grpSpPr>
            <a:xfrm>
              <a:off x="3183" y="1920"/>
              <a:ext cx="266" cy="384"/>
              <a:chOff x="3183" y="1920"/>
              <a:chExt cx="266" cy="384"/>
            </a:xfrm>
          </p:grpSpPr>
          <p:sp>
            <p:nvSpPr>
              <p:cNvPr id="26877" name="Rectangle 327"/>
              <p:cNvSpPr/>
              <p:nvPr/>
            </p:nvSpPr>
            <p:spPr>
              <a:xfrm>
                <a:off x="322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78" name="Rectangle 328"/>
              <p:cNvSpPr/>
              <p:nvPr/>
            </p:nvSpPr>
            <p:spPr>
              <a:xfrm>
                <a:off x="318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5" name="Group 329"/>
            <p:cNvGrpSpPr/>
            <p:nvPr/>
          </p:nvGrpSpPr>
          <p:grpSpPr>
            <a:xfrm>
              <a:off x="3449" y="1920"/>
              <a:ext cx="266" cy="384"/>
              <a:chOff x="3449" y="1920"/>
              <a:chExt cx="266" cy="384"/>
            </a:xfrm>
          </p:grpSpPr>
          <p:sp>
            <p:nvSpPr>
              <p:cNvPr id="26875" name="Rectangle 330"/>
              <p:cNvSpPr/>
              <p:nvPr/>
            </p:nvSpPr>
            <p:spPr>
              <a:xfrm>
                <a:off x="349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76" name="Rectangle 331"/>
              <p:cNvSpPr/>
              <p:nvPr/>
            </p:nvSpPr>
            <p:spPr>
              <a:xfrm>
                <a:off x="344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6" name="Group 332"/>
            <p:cNvGrpSpPr/>
            <p:nvPr/>
          </p:nvGrpSpPr>
          <p:grpSpPr>
            <a:xfrm>
              <a:off x="3715" y="1920"/>
              <a:ext cx="266" cy="384"/>
              <a:chOff x="3715" y="1920"/>
              <a:chExt cx="266" cy="384"/>
            </a:xfrm>
          </p:grpSpPr>
          <p:sp>
            <p:nvSpPr>
              <p:cNvPr id="26873" name="Rectangle 333"/>
              <p:cNvSpPr/>
              <p:nvPr/>
            </p:nvSpPr>
            <p:spPr>
              <a:xfrm>
                <a:off x="375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74" name="Rectangle 334"/>
              <p:cNvSpPr/>
              <p:nvPr/>
            </p:nvSpPr>
            <p:spPr>
              <a:xfrm>
                <a:off x="371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7" name="Group 335"/>
            <p:cNvGrpSpPr/>
            <p:nvPr/>
          </p:nvGrpSpPr>
          <p:grpSpPr>
            <a:xfrm>
              <a:off x="3981" y="1920"/>
              <a:ext cx="266" cy="384"/>
              <a:chOff x="3981" y="1920"/>
              <a:chExt cx="266" cy="384"/>
            </a:xfrm>
          </p:grpSpPr>
          <p:sp>
            <p:nvSpPr>
              <p:cNvPr id="26871" name="Rectangle 336"/>
              <p:cNvSpPr/>
              <p:nvPr/>
            </p:nvSpPr>
            <p:spPr>
              <a:xfrm>
                <a:off x="402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72" name="Rectangle 337"/>
              <p:cNvSpPr/>
              <p:nvPr/>
            </p:nvSpPr>
            <p:spPr>
              <a:xfrm>
                <a:off x="398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8" name="Group 338"/>
            <p:cNvGrpSpPr/>
            <p:nvPr/>
          </p:nvGrpSpPr>
          <p:grpSpPr>
            <a:xfrm>
              <a:off x="4247" y="1920"/>
              <a:ext cx="266" cy="384"/>
              <a:chOff x="4247" y="1920"/>
              <a:chExt cx="266" cy="384"/>
            </a:xfrm>
          </p:grpSpPr>
          <p:sp>
            <p:nvSpPr>
              <p:cNvPr id="26869" name="Rectangle 339"/>
              <p:cNvSpPr/>
              <p:nvPr/>
            </p:nvSpPr>
            <p:spPr>
              <a:xfrm>
                <a:off x="429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70" name="Rectangle 340"/>
              <p:cNvSpPr/>
              <p:nvPr/>
            </p:nvSpPr>
            <p:spPr>
              <a:xfrm>
                <a:off x="424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49" name="Group 341"/>
            <p:cNvGrpSpPr/>
            <p:nvPr/>
          </p:nvGrpSpPr>
          <p:grpSpPr>
            <a:xfrm>
              <a:off x="4513" y="1920"/>
              <a:ext cx="266" cy="384"/>
              <a:chOff x="4513" y="1920"/>
              <a:chExt cx="266" cy="384"/>
            </a:xfrm>
          </p:grpSpPr>
          <p:sp>
            <p:nvSpPr>
              <p:cNvPr id="26867" name="Rectangle 342"/>
              <p:cNvSpPr/>
              <p:nvPr/>
            </p:nvSpPr>
            <p:spPr>
              <a:xfrm>
                <a:off x="455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68" name="Rectangle 343"/>
              <p:cNvSpPr/>
              <p:nvPr/>
            </p:nvSpPr>
            <p:spPr>
              <a:xfrm>
                <a:off x="451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0" name="Group 344"/>
            <p:cNvGrpSpPr/>
            <p:nvPr/>
          </p:nvGrpSpPr>
          <p:grpSpPr>
            <a:xfrm>
              <a:off x="4779" y="1920"/>
              <a:ext cx="266" cy="384"/>
              <a:chOff x="4779" y="1920"/>
              <a:chExt cx="266" cy="384"/>
            </a:xfrm>
          </p:grpSpPr>
          <p:sp>
            <p:nvSpPr>
              <p:cNvPr id="26865" name="Rectangle 345"/>
              <p:cNvSpPr/>
              <p:nvPr/>
            </p:nvSpPr>
            <p:spPr>
              <a:xfrm>
                <a:off x="482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66" name="Rectangle 346"/>
              <p:cNvSpPr/>
              <p:nvPr/>
            </p:nvSpPr>
            <p:spPr>
              <a:xfrm>
                <a:off x="477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1" name="Group 347"/>
            <p:cNvGrpSpPr/>
            <p:nvPr/>
          </p:nvGrpSpPr>
          <p:grpSpPr>
            <a:xfrm>
              <a:off x="0" y="2304"/>
              <a:ext cx="265" cy="384"/>
              <a:chOff x="0" y="2304"/>
              <a:chExt cx="265" cy="384"/>
            </a:xfrm>
          </p:grpSpPr>
          <p:sp>
            <p:nvSpPr>
              <p:cNvPr id="26863" name="Rectangle 348"/>
              <p:cNvSpPr/>
              <p:nvPr/>
            </p:nvSpPr>
            <p:spPr>
              <a:xfrm>
                <a:off x="4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64" name="Rectangle 349"/>
              <p:cNvSpPr/>
              <p:nvPr/>
            </p:nvSpPr>
            <p:spPr>
              <a:xfrm>
                <a:off x="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2" name="Group 350"/>
            <p:cNvGrpSpPr/>
            <p:nvPr/>
          </p:nvGrpSpPr>
          <p:grpSpPr>
            <a:xfrm>
              <a:off x="265" y="2304"/>
              <a:ext cx="265" cy="384"/>
              <a:chOff x="265" y="2304"/>
              <a:chExt cx="265" cy="384"/>
            </a:xfrm>
          </p:grpSpPr>
          <p:sp>
            <p:nvSpPr>
              <p:cNvPr id="26861" name="Rectangle 351"/>
              <p:cNvSpPr/>
              <p:nvPr/>
            </p:nvSpPr>
            <p:spPr>
              <a:xfrm>
                <a:off x="30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62" name="Rectangle 352"/>
              <p:cNvSpPr/>
              <p:nvPr/>
            </p:nvSpPr>
            <p:spPr>
              <a:xfrm>
                <a:off x="26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3" name="Group 353"/>
            <p:cNvGrpSpPr/>
            <p:nvPr/>
          </p:nvGrpSpPr>
          <p:grpSpPr>
            <a:xfrm>
              <a:off x="530" y="2304"/>
              <a:ext cx="265" cy="384"/>
              <a:chOff x="530" y="2304"/>
              <a:chExt cx="265" cy="384"/>
            </a:xfrm>
          </p:grpSpPr>
          <p:sp>
            <p:nvSpPr>
              <p:cNvPr id="26859" name="Rectangle 354"/>
              <p:cNvSpPr/>
              <p:nvPr/>
            </p:nvSpPr>
            <p:spPr>
              <a:xfrm>
                <a:off x="57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60" name="Rectangle 355"/>
              <p:cNvSpPr/>
              <p:nvPr/>
            </p:nvSpPr>
            <p:spPr>
              <a:xfrm>
                <a:off x="53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4" name="Group 356"/>
            <p:cNvGrpSpPr/>
            <p:nvPr/>
          </p:nvGrpSpPr>
          <p:grpSpPr>
            <a:xfrm>
              <a:off x="795" y="2304"/>
              <a:ext cx="265" cy="384"/>
              <a:chOff x="795" y="2304"/>
              <a:chExt cx="265" cy="384"/>
            </a:xfrm>
          </p:grpSpPr>
          <p:sp>
            <p:nvSpPr>
              <p:cNvPr id="26857" name="Rectangle 357"/>
              <p:cNvSpPr/>
              <p:nvPr/>
            </p:nvSpPr>
            <p:spPr>
              <a:xfrm>
                <a:off x="83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58" name="Rectangle 358"/>
              <p:cNvSpPr/>
              <p:nvPr/>
            </p:nvSpPr>
            <p:spPr>
              <a:xfrm>
                <a:off x="79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5" name="Group 359"/>
            <p:cNvGrpSpPr/>
            <p:nvPr/>
          </p:nvGrpSpPr>
          <p:grpSpPr>
            <a:xfrm>
              <a:off x="1060" y="2304"/>
              <a:ext cx="265" cy="384"/>
              <a:chOff x="1060" y="2304"/>
              <a:chExt cx="265" cy="384"/>
            </a:xfrm>
          </p:grpSpPr>
          <p:sp>
            <p:nvSpPr>
              <p:cNvPr id="26855" name="Rectangle 360"/>
              <p:cNvSpPr/>
              <p:nvPr/>
            </p:nvSpPr>
            <p:spPr>
              <a:xfrm>
                <a:off x="110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56" name="Rectangle 361"/>
              <p:cNvSpPr/>
              <p:nvPr/>
            </p:nvSpPr>
            <p:spPr>
              <a:xfrm>
                <a:off x="106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6" name="Group 362"/>
            <p:cNvGrpSpPr/>
            <p:nvPr/>
          </p:nvGrpSpPr>
          <p:grpSpPr>
            <a:xfrm>
              <a:off x="1325" y="2304"/>
              <a:ext cx="265" cy="384"/>
              <a:chOff x="1325" y="2304"/>
              <a:chExt cx="265" cy="384"/>
            </a:xfrm>
          </p:grpSpPr>
          <p:sp>
            <p:nvSpPr>
              <p:cNvPr id="26853" name="Rectangle 363"/>
              <p:cNvSpPr/>
              <p:nvPr/>
            </p:nvSpPr>
            <p:spPr>
              <a:xfrm>
                <a:off x="136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54" name="Rectangle 364"/>
              <p:cNvSpPr/>
              <p:nvPr/>
            </p:nvSpPr>
            <p:spPr>
              <a:xfrm>
                <a:off x="132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7" name="Group 365"/>
            <p:cNvGrpSpPr/>
            <p:nvPr/>
          </p:nvGrpSpPr>
          <p:grpSpPr>
            <a:xfrm>
              <a:off x="1590" y="2304"/>
              <a:ext cx="265" cy="384"/>
              <a:chOff x="1590" y="2304"/>
              <a:chExt cx="265" cy="384"/>
            </a:xfrm>
          </p:grpSpPr>
          <p:sp>
            <p:nvSpPr>
              <p:cNvPr id="26851" name="Rectangle 366"/>
              <p:cNvSpPr/>
              <p:nvPr/>
            </p:nvSpPr>
            <p:spPr>
              <a:xfrm>
                <a:off x="163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52" name="Rectangle 367"/>
              <p:cNvSpPr/>
              <p:nvPr/>
            </p:nvSpPr>
            <p:spPr>
              <a:xfrm>
                <a:off x="159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8" name="Group 368"/>
            <p:cNvGrpSpPr/>
            <p:nvPr/>
          </p:nvGrpSpPr>
          <p:grpSpPr>
            <a:xfrm>
              <a:off x="1855" y="2304"/>
              <a:ext cx="265" cy="384"/>
              <a:chOff x="1855" y="2304"/>
              <a:chExt cx="265" cy="384"/>
            </a:xfrm>
          </p:grpSpPr>
          <p:sp>
            <p:nvSpPr>
              <p:cNvPr id="26849" name="Rectangle 369"/>
              <p:cNvSpPr/>
              <p:nvPr/>
            </p:nvSpPr>
            <p:spPr>
              <a:xfrm>
                <a:off x="189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50" name="Rectangle 370"/>
              <p:cNvSpPr/>
              <p:nvPr/>
            </p:nvSpPr>
            <p:spPr>
              <a:xfrm>
                <a:off x="185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59" name="Group 371"/>
            <p:cNvGrpSpPr/>
            <p:nvPr/>
          </p:nvGrpSpPr>
          <p:grpSpPr>
            <a:xfrm>
              <a:off x="2120" y="2304"/>
              <a:ext cx="265" cy="384"/>
              <a:chOff x="2120" y="2304"/>
              <a:chExt cx="265" cy="384"/>
            </a:xfrm>
          </p:grpSpPr>
          <p:sp>
            <p:nvSpPr>
              <p:cNvPr id="26847" name="Rectangle 372"/>
              <p:cNvSpPr/>
              <p:nvPr/>
            </p:nvSpPr>
            <p:spPr>
              <a:xfrm>
                <a:off x="216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48" name="Rectangle 373"/>
              <p:cNvSpPr/>
              <p:nvPr/>
            </p:nvSpPr>
            <p:spPr>
              <a:xfrm>
                <a:off x="212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0" name="Group 374"/>
            <p:cNvGrpSpPr/>
            <p:nvPr/>
          </p:nvGrpSpPr>
          <p:grpSpPr>
            <a:xfrm>
              <a:off x="2385" y="2304"/>
              <a:ext cx="266" cy="384"/>
              <a:chOff x="2385" y="2304"/>
              <a:chExt cx="266" cy="384"/>
            </a:xfrm>
          </p:grpSpPr>
          <p:sp>
            <p:nvSpPr>
              <p:cNvPr id="26845" name="Rectangle 375"/>
              <p:cNvSpPr/>
              <p:nvPr/>
            </p:nvSpPr>
            <p:spPr>
              <a:xfrm>
                <a:off x="242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46" name="Rectangle 376"/>
              <p:cNvSpPr/>
              <p:nvPr/>
            </p:nvSpPr>
            <p:spPr>
              <a:xfrm>
                <a:off x="238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1" name="Group 377"/>
            <p:cNvGrpSpPr/>
            <p:nvPr/>
          </p:nvGrpSpPr>
          <p:grpSpPr>
            <a:xfrm>
              <a:off x="2651" y="2304"/>
              <a:ext cx="266" cy="384"/>
              <a:chOff x="2651" y="2304"/>
              <a:chExt cx="266" cy="384"/>
            </a:xfrm>
          </p:grpSpPr>
          <p:sp>
            <p:nvSpPr>
              <p:cNvPr id="26843" name="Rectangle 378"/>
              <p:cNvSpPr/>
              <p:nvPr/>
            </p:nvSpPr>
            <p:spPr>
              <a:xfrm>
                <a:off x="269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44" name="Rectangle 379"/>
              <p:cNvSpPr/>
              <p:nvPr/>
            </p:nvSpPr>
            <p:spPr>
              <a:xfrm>
                <a:off x="265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2" name="Group 380"/>
            <p:cNvGrpSpPr/>
            <p:nvPr/>
          </p:nvGrpSpPr>
          <p:grpSpPr>
            <a:xfrm>
              <a:off x="2917" y="2304"/>
              <a:ext cx="266" cy="384"/>
              <a:chOff x="2917" y="2304"/>
              <a:chExt cx="266" cy="384"/>
            </a:xfrm>
          </p:grpSpPr>
          <p:sp>
            <p:nvSpPr>
              <p:cNvPr id="26841" name="Rectangle 381"/>
              <p:cNvSpPr/>
              <p:nvPr/>
            </p:nvSpPr>
            <p:spPr>
              <a:xfrm>
                <a:off x="296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42" name="Rectangle 382"/>
              <p:cNvSpPr/>
              <p:nvPr/>
            </p:nvSpPr>
            <p:spPr>
              <a:xfrm>
                <a:off x="291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3" name="Group 383"/>
            <p:cNvGrpSpPr/>
            <p:nvPr/>
          </p:nvGrpSpPr>
          <p:grpSpPr>
            <a:xfrm>
              <a:off x="3183" y="2304"/>
              <a:ext cx="266" cy="384"/>
              <a:chOff x="3183" y="2304"/>
              <a:chExt cx="266" cy="384"/>
            </a:xfrm>
          </p:grpSpPr>
          <p:sp>
            <p:nvSpPr>
              <p:cNvPr id="26839" name="Rectangle 384"/>
              <p:cNvSpPr/>
              <p:nvPr/>
            </p:nvSpPr>
            <p:spPr>
              <a:xfrm>
                <a:off x="322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40" name="Rectangle 385"/>
              <p:cNvSpPr/>
              <p:nvPr/>
            </p:nvSpPr>
            <p:spPr>
              <a:xfrm>
                <a:off x="318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4" name="Group 386"/>
            <p:cNvGrpSpPr/>
            <p:nvPr/>
          </p:nvGrpSpPr>
          <p:grpSpPr>
            <a:xfrm>
              <a:off x="3449" y="2304"/>
              <a:ext cx="266" cy="384"/>
              <a:chOff x="3449" y="2304"/>
              <a:chExt cx="266" cy="384"/>
            </a:xfrm>
          </p:grpSpPr>
          <p:sp>
            <p:nvSpPr>
              <p:cNvPr id="26837" name="Rectangle 387"/>
              <p:cNvSpPr/>
              <p:nvPr/>
            </p:nvSpPr>
            <p:spPr>
              <a:xfrm>
                <a:off x="349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38" name="Rectangle 388"/>
              <p:cNvSpPr/>
              <p:nvPr/>
            </p:nvSpPr>
            <p:spPr>
              <a:xfrm>
                <a:off x="344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5" name="Group 389"/>
            <p:cNvGrpSpPr/>
            <p:nvPr/>
          </p:nvGrpSpPr>
          <p:grpSpPr>
            <a:xfrm>
              <a:off x="3715" y="2304"/>
              <a:ext cx="266" cy="384"/>
              <a:chOff x="3715" y="2304"/>
              <a:chExt cx="266" cy="384"/>
            </a:xfrm>
          </p:grpSpPr>
          <p:sp>
            <p:nvSpPr>
              <p:cNvPr id="26835" name="Rectangle 390"/>
              <p:cNvSpPr/>
              <p:nvPr/>
            </p:nvSpPr>
            <p:spPr>
              <a:xfrm>
                <a:off x="375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36" name="Rectangle 391"/>
              <p:cNvSpPr/>
              <p:nvPr/>
            </p:nvSpPr>
            <p:spPr>
              <a:xfrm>
                <a:off x="371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6" name="Group 392"/>
            <p:cNvGrpSpPr/>
            <p:nvPr/>
          </p:nvGrpSpPr>
          <p:grpSpPr>
            <a:xfrm>
              <a:off x="3981" y="2304"/>
              <a:ext cx="266" cy="384"/>
              <a:chOff x="3981" y="2304"/>
              <a:chExt cx="266" cy="384"/>
            </a:xfrm>
          </p:grpSpPr>
          <p:sp>
            <p:nvSpPr>
              <p:cNvPr id="26833" name="Rectangle 393"/>
              <p:cNvSpPr/>
              <p:nvPr/>
            </p:nvSpPr>
            <p:spPr>
              <a:xfrm>
                <a:off x="402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34" name="Rectangle 394"/>
              <p:cNvSpPr/>
              <p:nvPr/>
            </p:nvSpPr>
            <p:spPr>
              <a:xfrm>
                <a:off x="398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7" name="Group 395"/>
            <p:cNvGrpSpPr/>
            <p:nvPr/>
          </p:nvGrpSpPr>
          <p:grpSpPr>
            <a:xfrm>
              <a:off x="4247" y="2304"/>
              <a:ext cx="266" cy="384"/>
              <a:chOff x="4247" y="2304"/>
              <a:chExt cx="266" cy="384"/>
            </a:xfrm>
          </p:grpSpPr>
          <p:sp>
            <p:nvSpPr>
              <p:cNvPr id="26831" name="Rectangle 396"/>
              <p:cNvSpPr/>
              <p:nvPr/>
            </p:nvSpPr>
            <p:spPr>
              <a:xfrm>
                <a:off x="429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32" name="Rectangle 397"/>
              <p:cNvSpPr/>
              <p:nvPr/>
            </p:nvSpPr>
            <p:spPr>
              <a:xfrm>
                <a:off x="424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8" name="Group 398"/>
            <p:cNvGrpSpPr/>
            <p:nvPr/>
          </p:nvGrpSpPr>
          <p:grpSpPr>
            <a:xfrm>
              <a:off x="4513" y="2304"/>
              <a:ext cx="266" cy="384"/>
              <a:chOff x="4513" y="2304"/>
              <a:chExt cx="266" cy="384"/>
            </a:xfrm>
          </p:grpSpPr>
          <p:sp>
            <p:nvSpPr>
              <p:cNvPr id="26829" name="Rectangle 399"/>
              <p:cNvSpPr/>
              <p:nvPr/>
            </p:nvSpPr>
            <p:spPr>
              <a:xfrm>
                <a:off x="455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30" name="Rectangle 400"/>
              <p:cNvSpPr/>
              <p:nvPr/>
            </p:nvSpPr>
            <p:spPr>
              <a:xfrm>
                <a:off x="451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69" name="Group 401"/>
            <p:cNvGrpSpPr/>
            <p:nvPr/>
          </p:nvGrpSpPr>
          <p:grpSpPr>
            <a:xfrm>
              <a:off x="4779" y="2304"/>
              <a:ext cx="266" cy="384"/>
              <a:chOff x="4779" y="2304"/>
              <a:chExt cx="266" cy="384"/>
            </a:xfrm>
          </p:grpSpPr>
          <p:sp>
            <p:nvSpPr>
              <p:cNvPr id="26827" name="Rectangle 402"/>
              <p:cNvSpPr/>
              <p:nvPr/>
            </p:nvSpPr>
            <p:spPr>
              <a:xfrm>
                <a:off x="482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28" name="Rectangle 403"/>
              <p:cNvSpPr/>
              <p:nvPr/>
            </p:nvSpPr>
            <p:spPr>
              <a:xfrm>
                <a:off x="477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0" name="Group 404"/>
            <p:cNvGrpSpPr/>
            <p:nvPr/>
          </p:nvGrpSpPr>
          <p:grpSpPr>
            <a:xfrm>
              <a:off x="0" y="2688"/>
              <a:ext cx="265" cy="384"/>
              <a:chOff x="0" y="2688"/>
              <a:chExt cx="265" cy="384"/>
            </a:xfrm>
          </p:grpSpPr>
          <p:sp>
            <p:nvSpPr>
              <p:cNvPr id="26825" name="Rectangle 405"/>
              <p:cNvSpPr/>
              <p:nvPr/>
            </p:nvSpPr>
            <p:spPr>
              <a:xfrm>
                <a:off x="4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26" name="Rectangle 406"/>
              <p:cNvSpPr/>
              <p:nvPr/>
            </p:nvSpPr>
            <p:spPr>
              <a:xfrm>
                <a:off x="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1" name="Group 407"/>
            <p:cNvGrpSpPr/>
            <p:nvPr/>
          </p:nvGrpSpPr>
          <p:grpSpPr>
            <a:xfrm>
              <a:off x="265" y="2688"/>
              <a:ext cx="265" cy="384"/>
              <a:chOff x="265" y="2688"/>
              <a:chExt cx="265" cy="384"/>
            </a:xfrm>
          </p:grpSpPr>
          <p:sp>
            <p:nvSpPr>
              <p:cNvPr id="26823" name="Rectangle 408"/>
              <p:cNvSpPr/>
              <p:nvPr/>
            </p:nvSpPr>
            <p:spPr>
              <a:xfrm>
                <a:off x="30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24" name="Rectangle 409"/>
              <p:cNvSpPr/>
              <p:nvPr/>
            </p:nvSpPr>
            <p:spPr>
              <a:xfrm>
                <a:off x="26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2" name="Group 410"/>
            <p:cNvGrpSpPr/>
            <p:nvPr/>
          </p:nvGrpSpPr>
          <p:grpSpPr>
            <a:xfrm>
              <a:off x="530" y="2688"/>
              <a:ext cx="265" cy="384"/>
              <a:chOff x="530" y="2688"/>
              <a:chExt cx="265" cy="384"/>
            </a:xfrm>
          </p:grpSpPr>
          <p:sp>
            <p:nvSpPr>
              <p:cNvPr id="26821" name="Rectangle 411"/>
              <p:cNvSpPr/>
              <p:nvPr/>
            </p:nvSpPr>
            <p:spPr>
              <a:xfrm>
                <a:off x="57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22" name="Rectangle 412"/>
              <p:cNvSpPr/>
              <p:nvPr/>
            </p:nvSpPr>
            <p:spPr>
              <a:xfrm>
                <a:off x="53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3" name="Group 413"/>
            <p:cNvGrpSpPr/>
            <p:nvPr/>
          </p:nvGrpSpPr>
          <p:grpSpPr>
            <a:xfrm>
              <a:off x="795" y="2688"/>
              <a:ext cx="265" cy="384"/>
              <a:chOff x="795" y="2688"/>
              <a:chExt cx="265" cy="384"/>
            </a:xfrm>
          </p:grpSpPr>
          <p:sp>
            <p:nvSpPr>
              <p:cNvPr id="26819" name="Rectangle 414"/>
              <p:cNvSpPr/>
              <p:nvPr/>
            </p:nvSpPr>
            <p:spPr>
              <a:xfrm>
                <a:off x="83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20" name="Rectangle 415"/>
              <p:cNvSpPr/>
              <p:nvPr/>
            </p:nvSpPr>
            <p:spPr>
              <a:xfrm>
                <a:off x="79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4" name="Group 416"/>
            <p:cNvGrpSpPr/>
            <p:nvPr/>
          </p:nvGrpSpPr>
          <p:grpSpPr>
            <a:xfrm>
              <a:off x="1060" y="2688"/>
              <a:ext cx="265" cy="384"/>
              <a:chOff x="1060" y="2688"/>
              <a:chExt cx="265" cy="384"/>
            </a:xfrm>
          </p:grpSpPr>
          <p:sp>
            <p:nvSpPr>
              <p:cNvPr id="26817" name="Rectangle 417"/>
              <p:cNvSpPr/>
              <p:nvPr/>
            </p:nvSpPr>
            <p:spPr>
              <a:xfrm>
                <a:off x="110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18" name="Rectangle 418"/>
              <p:cNvSpPr/>
              <p:nvPr/>
            </p:nvSpPr>
            <p:spPr>
              <a:xfrm>
                <a:off x="106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5" name="Group 419"/>
            <p:cNvGrpSpPr/>
            <p:nvPr/>
          </p:nvGrpSpPr>
          <p:grpSpPr>
            <a:xfrm>
              <a:off x="1325" y="2688"/>
              <a:ext cx="265" cy="384"/>
              <a:chOff x="1325" y="2688"/>
              <a:chExt cx="265" cy="384"/>
            </a:xfrm>
          </p:grpSpPr>
          <p:sp>
            <p:nvSpPr>
              <p:cNvPr id="26815" name="Rectangle 420"/>
              <p:cNvSpPr/>
              <p:nvPr/>
            </p:nvSpPr>
            <p:spPr>
              <a:xfrm>
                <a:off x="136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16" name="Rectangle 421"/>
              <p:cNvSpPr/>
              <p:nvPr/>
            </p:nvSpPr>
            <p:spPr>
              <a:xfrm>
                <a:off x="132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6" name="Group 422"/>
            <p:cNvGrpSpPr/>
            <p:nvPr/>
          </p:nvGrpSpPr>
          <p:grpSpPr>
            <a:xfrm>
              <a:off x="1590" y="2688"/>
              <a:ext cx="265" cy="384"/>
              <a:chOff x="1590" y="2688"/>
              <a:chExt cx="265" cy="384"/>
            </a:xfrm>
          </p:grpSpPr>
          <p:sp>
            <p:nvSpPr>
              <p:cNvPr id="26813" name="Rectangle 423"/>
              <p:cNvSpPr/>
              <p:nvPr/>
            </p:nvSpPr>
            <p:spPr>
              <a:xfrm>
                <a:off x="163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14" name="Rectangle 424"/>
              <p:cNvSpPr/>
              <p:nvPr/>
            </p:nvSpPr>
            <p:spPr>
              <a:xfrm>
                <a:off x="159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7" name="Group 425"/>
            <p:cNvGrpSpPr/>
            <p:nvPr/>
          </p:nvGrpSpPr>
          <p:grpSpPr>
            <a:xfrm>
              <a:off x="1855" y="2688"/>
              <a:ext cx="265" cy="384"/>
              <a:chOff x="1855" y="2688"/>
              <a:chExt cx="265" cy="384"/>
            </a:xfrm>
          </p:grpSpPr>
          <p:sp>
            <p:nvSpPr>
              <p:cNvPr id="26811" name="Rectangle 426"/>
              <p:cNvSpPr/>
              <p:nvPr/>
            </p:nvSpPr>
            <p:spPr>
              <a:xfrm>
                <a:off x="189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12" name="Rectangle 427"/>
              <p:cNvSpPr/>
              <p:nvPr/>
            </p:nvSpPr>
            <p:spPr>
              <a:xfrm>
                <a:off x="185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8" name="Group 428"/>
            <p:cNvGrpSpPr/>
            <p:nvPr/>
          </p:nvGrpSpPr>
          <p:grpSpPr>
            <a:xfrm>
              <a:off x="2120" y="2688"/>
              <a:ext cx="265" cy="384"/>
              <a:chOff x="2120" y="2688"/>
              <a:chExt cx="265" cy="384"/>
            </a:xfrm>
          </p:grpSpPr>
          <p:sp>
            <p:nvSpPr>
              <p:cNvPr id="26809" name="Rectangle 429"/>
              <p:cNvSpPr/>
              <p:nvPr/>
            </p:nvSpPr>
            <p:spPr>
              <a:xfrm>
                <a:off x="216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10" name="Rectangle 430"/>
              <p:cNvSpPr/>
              <p:nvPr/>
            </p:nvSpPr>
            <p:spPr>
              <a:xfrm>
                <a:off x="212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79" name="Group 431"/>
            <p:cNvGrpSpPr/>
            <p:nvPr/>
          </p:nvGrpSpPr>
          <p:grpSpPr>
            <a:xfrm>
              <a:off x="2385" y="2688"/>
              <a:ext cx="266" cy="384"/>
              <a:chOff x="2385" y="2688"/>
              <a:chExt cx="266" cy="384"/>
            </a:xfrm>
          </p:grpSpPr>
          <p:sp>
            <p:nvSpPr>
              <p:cNvPr id="26807" name="Rectangle 432"/>
              <p:cNvSpPr/>
              <p:nvPr/>
            </p:nvSpPr>
            <p:spPr>
              <a:xfrm>
                <a:off x="242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08" name="Rectangle 433"/>
              <p:cNvSpPr/>
              <p:nvPr/>
            </p:nvSpPr>
            <p:spPr>
              <a:xfrm>
                <a:off x="238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80" name="Group 434"/>
            <p:cNvGrpSpPr/>
            <p:nvPr/>
          </p:nvGrpSpPr>
          <p:grpSpPr>
            <a:xfrm>
              <a:off x="2651" y="2688"/>
              <a:ext cx="266" cy="384"/>
              <a:chOff x="2651" y="2688"/>
              <a:chExt cx="266" cy="384"/>
            </a:xfrm>
          </p:grpSpPr>
          <p:sp>
            <p:nvSpPr>
              <p:cNvPr id="26805" name="Rectangle 435"/>
              <p:cNvSpPr/>
              <p:nvPr/>
            </p:nvSpPr>
            <p:spPr>
              <a:xfrm>
                <a:off x="269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06" name="Rectangle 436"/>
              <p:cNvSpPr/>
              <p:nvPr/>
            </p:nvSpPr>
            <p:spPr>
              <a:xfrm>
                <a:off x="265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81" name="Group 437"/>
            <p:cNvGrpSpPr/>
            <p:nvPr/>
          </p:nvGrpSpPr>
          <p:grpSpPr>
            <a:xfrm>
              <a:off x="2917" y="2688"/>
              <a:ext cx="266" cy="384"/>
              <a:chOff x="2917" y="2688"/>
              <a:chExt cx="266" cy="384"/>
            </a:xfrm>
          </p:grpSpPr>
          <p:sp>
            <p:nvSpPr>
              <p:cNvPr id="26803" name="Rectangle 438"/>
              <p:cNvSpPr/>
              <p:nvPr/>
            </p:nvSpPr>
            <p:spPr>
              <a:xfrm>
                <a:off x="296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04" name="Rectangle 439"/>
              <p:cNvSpPr/>
              <p:nvPr/>
            </p:nvSpPr>
            <p:spPr>
              <a:xfrm>
                <a:off x="291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82" name="Group 440"/>
            <p:cNvGrpSpPr/>
            <p:nvPr/>
          </p:nvGrpSpPr>
          <p:grpSpPr>
            <a:xfrm>
              <a:off x="3183" y="2688"/>
              <a:ext cx="266" cy="384"/>
              <a:chOff x="3183" y="2688"/>
              <a:chExt cx="266" cy="384"/>
            </a:xfrm>
          </p:grpSpPr>
          <p:sp>
            <p:nvSpPr>
              <p:cNvPr id="26801" name="Rectangle 441"/>
              <p:cNvSpPr/>
              <p:nvPr/>
            </p:nvSpPr>
            <p:spPr>
              <a:xfrm>
                <a:off x="322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02" name="Rectangle 442"/>
              <p:cNvSpPr/>
              <p:nvPr/>
            </p:nvSpPr>
            <p:spPr>
              <a:xfrm>
                <a:off x="318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83" name="Group 443"/>
            <p:cNvGrpSpPr/>
            <p:nvPr/>
          </p:nvGrpSpPr>
          <p:grpSpPr>
            <a:xfrm>
              <a:off x="3449" y="2688"/>
              <a:ext cx="266" cy="384"/>
              <a:chOff x="3449" y="2688"/>
              <a:chExt cx="266" cy="384"/>
            </a:xfrm>
          </p:grpSpPr>
          <p:sp>
            <p:nvSpPr>
              <p:cNvPr id="26799" name="Rectangle 444"/>
              <p:cNvSpPr/>
              <p:nvPr/>
            </p:nvSpPr>
            <p:spPr>
              <a:xfrm>
                <a:off x="349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800" name="Rectangle 445"/>
              <p:cNvSpPr/>
              <p:nvPr/>
            </p:nvSpPr>
            <p:spPr>
              <a:xfrm>
                <a:off x="344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84" name="Group 446"/>
            <p:cNvGrpSpPr/>
            <p:nvPr/>
          </p:nvGrpSpPr>
          <p:grpSpPr>
            <a:xfrm>
              <a:off x="3715" y="2688"/>
              <a:ext cx="266" cy="384"/>
              <a:chOff x="3715" y="2688"/>
              <a:chExt cx="266" cy="384"/>
            </a:xfrm>
          </p:grpSpPr>
          <p:sp>
            <p:nvSpPr>
              <p:cNvPr id="26797" name="Rectangle 447"/>
              <p:cNvSpPr/>
              <p:nvPr/>
            </p:nvSpPr>
            <p:spPr>
              <a:xfrm>
                <a:off x="375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798" name="Rectangle 448"/>
              <p:cNvSpPr/>
              <p:nvPr/>
            </p:nvSpPr>
            <p:spPr>
              <a:xfrm>
                <a:off x="371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85" name="Group 449"/>
            <p:cNvGrpSpPr/>
            <p:nvPr/>
          </p:nvGrpSpPr>
          <p:grpSpPr>
            <a:xfrm>
              <a:off x="3981" y="2688"/>
              <a:ext cx="266" cy="384"/>
              <a:chOff x="3981" y="2688"/>
              <a:chExt cx="266" cy="384"/>
            </a:xfrm>
          </p:grpSpPr>
          <p:sp>
            <p:nvSpPr>
              <p:cNvPr id="26795" name="Rectangle 450"/>
              <p:cNvSpPr/>
              <p:nvPr/>
            </p:nvSpPr>
            <p:spPr>
              <a:xfrm>
                <a:off x="402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796" name="Rectangle 451"/>
              <p:cNvSpPr/>
              <p:nvPr/>
            </p:nvSpPr>
            <p:spPr>
              <a:xfrm>
                <a:off x="398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86" name="Group 452"/>
            <p:cNvGrpSpPr/>
            <p:nvPr/>
          </p:nvGrpSpPr>
          <p:grpSpPr>
            <a:xfrm>
              <a:off x="4247" y="2688"/>
              <a:ext cx="266" cy="384"/>
              <a:chOff x="4247" y="2688"/>
              <a:chExt cx="266" cy="384"/>
            </a:xfrm>
          </p:grpSpPr>
          <p:sp>
            <p:nvSpPr>
              <p:cNvPr id="26793" name="Rectangle 453"/>
              <p:cNvSpPr/>
              <p:nvPr/>
            </p:nvSpPr>
            <p:spPr>
              <a:xfrm>
                <a:off x="429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794" name="Rectangle 454"/>
              <p:cNvSpPr/>
              <p:nvPr/>
            </p:nvSpPr>
            <p:spPr>
              <a:xfrm>
                <a:off x="424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87" name="Group 455"/>
            <p:cNvGrpSpPr/>
            <p:nvPr/>
          </p:nvGrpSpPr>
          <p:grpSpPr>
            <a:xfrm>
              <a:off x="4513" y="2688"/>
              <a:ext cx="266" cy="384"/>
              <a:chOff x="4513" y="2688"/>
              <a:chExt cx="266" cy="384"/>
            </a:xfrm>
          </p:grpSpPr>
          <p:sp>
            <p:nvSpPr>
              <p:cNvPr id="26791" name="Rectangle 456"/>
              <p:cNvSpPr/>
              <p:nvPr/>
            </p:nvSpPr>
            <p:spPr>
              <a:xfrm>
                <a:off x="455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792" name="Rectangle 457"/>
              <p:cNvSpPr/>
              <p:nvPr/>
            </p:nvSpPr>
            <p:spPr>
              <a:xfrm>
                <a:off x="451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788" name="Group 458"/>
            <p:cNvGrpSpPr/>
            <p:nvPr/>
          </p:nvGrpSpPr>
          <p:grpSpPr>
            <a:xfrm>
              <a:off x="4779" y="2688"/>
              <a:ext cx="266" cy="384"/>
              <a:chOff x="4779" y="2688"/>
              <a:chExt cx="266" cy="384"/>
            </a:xfrm>
          </p:grpSpPr>
          <p:sp>
            <p:nvSpPr>
              <p:cNvPr id="26789" name="Rectangle 459"/>
              <p:cNvSpPr/>
              <p:nvPr/>
            </p:nvSpPr>
            <p:spPr>
              <a:xfrm>
                <a:off x="482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790" name="Rectangle 460"/>
              <p:cNvSpPr/>
              <p:nvPr/>
            </p:nvSpPr>
            <p:spPr>
              <a:xfrm>
                <a:off x="477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4257" name="Line 465"/>
          <p:cNvSpPr/>
          <p:nvPr/>
        </p:nvSpPr>
        <p:spPr>
          <a:xfrm>
            <a:off x="3276600" y="2060575"/>
            <a:ext cx="0" cy="2808288"/>
          </a:xfrm>
          <a:prstGeom prst="line">
            <a:avLst/>
          </a:prstGeom>
          <a:ln w="28575" cap="flat" cmpd="sng">
            <a:solidFill>
              <a:srgbClr val="996633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258" name="Line 466"/>
          <p:cNvSpPr/>
          <p:nvPr/>
        </p:nvSpPr>
        <p:spPr>
          <a:xfrm>
            <a:off x="3276600" y="4868863"/>
            <a:ext cx="2559050" cy="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259" name="Line 467"/>
          <p:cNvSpPr/>
          <p:nvPr/>
        </p:nvSpPr>
        <p:spPr>
          <a:xfrm>
            <a:off x="5835650" y="2074863"/>
            <a:ext cx="0" cy="2808287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261" name="Line 469"/>
          <p:cNvSpPr/>
          <p:nvPr/>
        </p:nvSpPr>
        <p:spPr>
          <a:xfrm>
            <a:off x="3276600" y="2060575"/>
            <a:ext cx="2571750" cy="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3" name="Text Box 470"/>
          <p:cNvSpPr txBox="1"/>
          <p:nvPr/>
        </p:nvSpPr>
        <p:spPr>
          <a:xfrm>
            <a:off x="1476375" y="908050"/>
            <a:ext cx="46085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将左边小正方形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各边</a:t>
            </a:r>
            <a:r>
              <a:rPr lang="zh-CN" altLang="en-US" b="1" dirty="0">
                <a:latin typeface="Arial" panose="020B0604020202020204" pitchFamily="34" charset="0"/>
              </a:rPr>
              <a:t>放大到原来的</a:t>
            </a:r>
            <a:r>
              <a:rPr lang="en-US" altLang="zh-CN" b="1" dirty="0">
                <a:latin typeface="Arial" panose="020B0604020202020204" pitchFamily="34" charset="0"/>
              </a:rPr>
              <a:t>3</a:t>
            </a:r>
            <a:r>
              <a:rPr lang="zh-CN" altLang="en-US" b="1" dirty="0">
                <a:latin typeface="Arial" panose="020B0604020202020204" pitchFamily="34" charset="0"/>
              </a:rPr>
              <a:t>倍 </a:t>
            </a:r>
          </a:p>
        </p:txBody>
      </p:sp>
      <p:sp>
        <p:nvSpPr>
          <p:cNvPr id="34263" name="Text Box 471"/>
          <p:cNvSpPr txBox="1"/>
          <p:nvPr/>
        </p:nvSpPr>
        <p:spPr>
          <a:xfrm>
            <a:off x="827088" y="3716338"/>
            <a:ext cx="5762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2</a:t>
            </a:r>
            <a:r>
              <a:rPr lang="zh-CN" altLang="en-US" dirty="0">
                <a:latin typeface="Arial" panose="020B0604020202020204" pitchFamily="34" charset="0"/>
              </a:rPr>
              <a:t>格</a:t>
            </a:r>
          </a:p>
        </p:txBody>
      </p:sp>
      <p:sp>
        <p:nvSpPr>
          <p:cNvPr id="34264" name="Text Box 472"/>
          <p:cNvSpPr txBox="1"/>
          <p:nvPr/>
        </p:nvSpPr>
        <p:spPr>
          <a:xfrm>
            <a:off x="2771775" y="3357563"/>
            <a:ext cx="6477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6</a:t>
            </a:r>
            <a:r>
              <a:rPr lang="zh-CN" altLang="en-US" dirty="0">
                <a:latin typeface="Arial" panose="020B0604020202020204" pitchFamily="34" charset="0"/>
              </a:rPr>
              <a:t>格</a:t>
            </a:r>
          </a:p>
        </p:txBody>
      </p:sp>
      <p:sp>
        <p:nvSpPr>
          <p:cNvPr id="34266" name="Text Box 474"/>
          <p:cNvSpPr txBox="1"/>
          <p:nvPr/>
        </p:nvSpPr>
        <p:spPr>
          <a:xfrm>
            <a:off x="1258888" y="5516563"/>
            <a:ext cx="41767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solidFill>
                  <a:srgbClr val="800000"/>
                </a:solidFill>
                <a:latin typeface="Arial" panose="020B0604020202020204" pitchFamily="34" charset="0"/>
              </a:rPr>
              <a:t>每一边都放大相同的倍数。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63" grpId="0"/>
      <p:bldP spid="34264" grpId="0"/>
      <p:bldP spid="342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/>
          <p:nvPr/>
        </p:nvSpPr>
        <p:spPr>
          <a:xfrm>
            <a:off x="0" y="26988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1" name="WordArt 3"/>
          <p:cNvSpPr>
            <a:spLocks noTextEdit="1"/>
          </p:cNvSpPr>
          <p:nvPr/>
        </p:nvSpPr>
        <p:spPr>
          <a:xfrm>
            <a:off x="468313" y="476250"/>
            <a:ext cx="2590800" cy="11525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FF66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画一画</a:t>
            </a:r>
          </a:p>
        </p:txBody>
      </p:sp>
      <p:pic>
        <p:nvPicPr>
          <p:cNvPr id="27652" name="Picture 4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0" y="188913"/>
            <a:ext cx="1238250" cy="12382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0661" name="Group 5"/>
          <p:cNvGraphicFramePr>
            <a:graphicFrameLocks noGrp="1"/>
          </p:cNvGraphicFramePr>
          <p:nvPr/>
        </p:nvGraphicFramePr>
        <p:xfrm>
          <a:off x="250825" y="1482725"/>
          <a:ext cx="8642350" cy="3314700"/>
        </p:xfrm>
        <a:graphic>
          <a:graphicData uri="http://schemas.openxmlformats.org/drawingml/2006/table">
            <a:tbl>
              <a:tblPr/>
              <a:tblGrid>
                <a:gridCol w="41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853" name="AutoShape 205"/>
          <p:cNvSpPr/>
          <p:nvPr/>
        </p:nvSpPr>
        <p:spPr>
          <a:xfrm>
            <a:off x="0" y="4868863"/>
            <a:ext cx="7596188" cy="863600"/>
          </a:xfrm>
          <a:prstGeom prst="cloudCallout">
            <a:avLst>
              <a:gd name="adj1" fmla="val -45046"/>
              <a:gd name="adj2" fmla="val 171509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7854" name="Text Box 206"/>
          <p:cNvSpPr txBox="1"/>
          <p:nvPr/>
        </p:nvSpPr>
        <p:spPr>
          <a:xfrm>
            <a:off x="827088" y="5013325"/>
            <a:ext cx="55626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400" b="1" dirty="0">
                <a:latin typeface="Arial" panose="020B0604020202020204" pitchFamily="34" charset="0"/>
              </a:rPr>
              <a:t>把左边的正方形各边放大到原来的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倍。</a:t>
            </a:r>
          </a:p>
        </p:txBody>
      </p:sp>
      <p:sp>
        <p:nvSpPr>
          <p:cNvPr id="70863" name="Line 207"/>
          <p:cNvSpPr/>
          <p:nvPr/>
        </p:nvSpPr>
        <p:spPr>
          <a:xfrm flipV="1">
            <a:off x="4356100" y="1858963"/>
            <a:ext cx="0" cy="252095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864" name="Line 208"/>
          <p:cNvSpPr/>
          <p:nvPr/>
        </p:nvSpPr>
        <p:spPr>
          <a:xfrm>
            <a:off x="6804025" y="1844675"/>
            <a:ext cx="0" cy="250666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865" name="Line 209"/>
          <p:cNvSpPr/>
          <p:nvPr/>
        </p:nvSpPr>
        <p:spPr>
          <a:xfrm>
            <a:off x="4356100" y="4365625"/>
            <a:ext cx="24479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866" name="Line 210"/>
          <p:cNvSpPr/>
          <p:nvPr/>
        </p:nvSpPr>
        <p:spPr>
          <a:xfrm>
            <a:off x="4356100" y="1873250"/>
            <a:ext cx="24479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859" name="Line 211"/>
          <p:cNvSpPr/>
          <p:nvPr/>
        </p:nvSpPr>
        <p:spPr>
          <a:xfrm>
            <a:off x="1476375" y="3573463"/>
            <a:ext cx="0" cy="792162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860" name="Line 212"/>
          <p:cNvSpPr/>
          <p:nvPr/>
        </p:nvSpPr>
        <p:spPr>
          <a:xfrm>
            <a:off x="1476375" y="4365625"/>
            <a:ext cx="8636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861" name="Line 213"/>
          <p:cNvSpPr/>
          <p:nvPr/>
        </p:nvSpPr>
        <p:spPr>
          <a:xfrm>
            <a:off x="1476375" y="3573463"/>
            <a:ext cx="8636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862" name="Line 214"/>
          <p:cNvSpPr/>
          <p:nvPr/>
        </p:nvSpPr>
        <p:spPr>
          <a:xfrm>
            <a:off x="2339975" y="3573463"/>
            <a:ext cx="0" cy="79216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871" name="Text Box 215"/>
          <p:cNvSpPr txBox="1"/>
          <p:nvPr/>
        </p:nvSpPr>
        <p:spPr>
          <a:xfrm>
            <a:off x="2700338" y="5876925"/>
            <a:ext cx="5832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800000"/>
                </a:solidFill>
                <a:latin typeface="Arial" panose="020B0604020202020204" pitchFamily="34" charset="0"/>
              </a:rPr>
              <a:t>每一边都缩小为原来的几分之几。</a:t>
            </a:r>
          </a:p>
        </p:txBody>
      </p:sp>
      <p:sp>
        <p:nvSpPr>
          <p:cNvPr id="70872" name="Text Box 216"/>
          <p:cNvSpPr txBox="1"/>
          <p:nvPr/>
        </p:nvSpPr>
        <p:spPr>
          <a:xfrm>
            <a:off x="827088" y="3789363"/>
            <a:ext cx="5762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2</a:t>
            </a:r>
            <a:r>
              <a:rPr lang="zh-CN" altLang="en-US" dirty="0">
                <a:latin typeface="Arial" panose="020B0604020202020204" pitchFamily="34" charset="0"/>
              </a:rPr>
              <a:t>格</a:t>
            </a:r>
          </a:p>
        </p:txBody>
      </p:sp>
      <p:sp>
        <p:nvSpPr>
          <p:cNvPr id="70873" name="Text Box 217"/>
          <p:cNvSpPr txBox="1"/>
          <p:nvPr/>
        </p:nvSpPr>
        <p:spPr>
          <a:xfrm>
            <a:off x="3563938" y="2997200"/>
            <a:ext cx="6477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6</a:t>
            </a:r>
            <a:r>
              <a:rPr lang="zh-CN" altLang="en-US" dirty="0">
                <a:latin typeface="Arial" panose="020B0604020202020204" pitchFamily="34" charset="0"/>
              </a:rPr>
              <a:t>格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0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0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0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0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0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0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0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71" grpId="0"/>
      <p:bldP spid="70872" grpId="0"/>
      <p:bldP spid="708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8675" name="Picture 3" descr="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0" y="188913"/>
            <a:ext cx="1238250" cy="12382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1684" name="Group 4"/>
          <p:cNvGraphicFramePr>
            <a:graphicFrameLocks noGrp="1"/>
          </p:cNvGraphicFramePr>
          <p:nvPr/>
        </p:nvGraphicFramePr>
        <p:xfrm>
          <a:off x="250825" y="1482725"/>
          <a:ext cx="8642350" cy="3314700"/>
        </p:xfrm>
        <a:graphic>
          <a:graphicData uri="http://schemas.openxmlformats.org/drawingml/2006/table">
            <a:tbl>
              <a:tblPr/>
              <a:tblGrid>
                <a:gridCol w="41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876" name="AutoShape 204"/>
          <p:cNvSpPr/>
          <p:nvPr/>
        </p:nvSpPr>
        <p:spPr>
          <a:xfrm>
            <a:off x="0" y="4797425"/>
            <a:ext cx="6516688" cy="1223963"/>
          </a:xfrm>
          <a:prstGeom prst="cloudCallout">
            <a:avLst>
              <a:gd name="adj1" fmla="val -28926"/>
              <a:gd name="adj2" fmla="val 124838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8877" name="Rectangle 205"/>
          <p:cNvSpPr/>
          <p:nvPr/>
        </p:nvSpPr>
        <p:spPr>
          <a:xfrm>
            <a:off x="1071563" y="2305050"/>
            <a:ext cx="2492375" cy="1671638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886" name="Line 206"/>
          <p:cNvSpPr/>
          <p:nvPr/>
        </p:nvSpPr>
        <p:spPr>
          <a:xfrm>
            <a:off x="5176838" y="3141663"/>
            <a:ext cx="0" cy="8636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7" name="Line 207"/>
          <p:cNvSpPr/>
          <p:nvPr/>
        </p:nvSpPr>
        <p:spPr>
          <a:xfrm>
            <a:off x="5148263" y="3141663"/>
            <a:ext cx="12954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8" name="Line 208"/>
          <p:cNvSpPr/>
          <p:nvPr/>
        </p:nvSpPr>
        <p:spPr>
          <a:xfrm>
            <a:off x="6443663" y="3141663"/>
            <a:ext cx="0" cy="8636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9" name="Line 209"/>
          <p:cNvSpPr/>
          <p:nvPr/>
        </p:nvSpPr>
        <p:spPr>
          <a:xfrm>
            <a:off x="5148263" y="3990975"/>
            <a:ext cx="12954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882" name="Text Box 210"/>
          <p:cNvSpPr txBox="1"/>
          <p:nvPr/>
        </p:nvSpPr>
        <p:spPr>
          <a:xfrm>
            <a:off x="611188" y="4868863"/>
            <a:ext cx="5905500" cy="1154112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l"/>
            <a:endParaRPr lang="en-US" altLang="zh-CN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l"/>
            <a:r>
              <a:rPr lang="zh-CN" altLang="en-US" sz="2400" b="1" dirty="0">
                <a:latin typeface="Arial" panose="020B0604020202020204" pitchFamily="34" charset="0"/>
              </a:rPr>
              <a:t>把长方形的长、宽都缩小为原来的     。</a:t>
            </a:r>
          </a:p>
          <a:p>
            <a:pPr algn="l">
              <a:spcBef>
                <a:spcPct val="50000"/>
              </a:spcBef>
            </a:pPr>
            <a:endParaRPr lang="en-US" altLang="zh-CN" dirty="0">
              <a:latin typeface="Arial" panose="020B0604020202020204" pitchFamily="34" charset="0"/>
            </a:endParaRPr>
          </a:p>
        </p:txBody>
      </p:sp>
      <p:graphicFrame>
        <p:nvGraphicFramePr>
          <p:cNvPr id="28883" name="Object 211"/>
          <p:cNvGraphicFramePr>
            <a:graphicFrameLocks noChangeAspect="1"/>
          </p:cNvGraphicFramePr>
          <p:nvPr/>
        </p:nvGraphicFramePr>
        <p:xfrm>
          <a:off x="5003800" y="4868863"/>
          <a:ext cx="3603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4" imgW="152400" imgH="393700" progId="Equation.3">
                  <p:embed/>
                </p:oleObj>
              </mc:Choice>
              <mc:Fallback>
                <p:oleObj r:id="rId4" imgW="152400" imgH="3937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3800" y="4868863"/>
                        <a:ext cx="360363" cy="10080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884" name="WordArt 212"/>
          <p:cNvSpPr>
            <a:spLocks noTextEdit="1"/>
          </p:cNvSpPr>
          <p:nvPr/>
        </p:nvSpPr>
        <p:spPr>
          <a:xfrm>
            <a:off x="468313" y="476250"/>
            <a:ext cx="2590800" cy="11525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FF66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画一画</a:t>
            </a:r>
          </a:p>
        </p:txBody>
      </p:sp>
      <p:sp>
        <p:nvSpPr>
          <p:cNvPr id="71893" name="Text Box 213"/>
          <p:cNvSpPr txBox="1"/>
          <p:nvPr/>
        </p:nvSpPr>
        <p:spPr>
          <a:xfrm>
            <a:off x="2987675" y="6092825"/>
            <a:ext cx="5832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800000"/>
                </a:solidFill>
                <a:latin typeface="Arial" panose="020B0604020202020204" pitchFamily="34" charset="0"/>
              </a:rPr>
              <a:t>每一边都缩小为原来的几分之几。</a:t>
            </a:r>
          </a:p>
        </p:txBody>
      </p:sp>
      <p:sp>
        <p:nvSpPr>
          <p:cNvPr id="71894" name="Text Box 214"/>
          <p:cNvSpPr txBox="1"/>
          <p:nvPr/>
        </p:nvSpPr>
        <p:spPr>
          <a:xfrm>
            <a:off x="179388" y="3284538"/>
            <a:ext cx="6492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 4</a:t>
            </a:r>
            <a:r>
              <a:rPr lang="zh-CN" altLang="en-US" dirty="0">
                <a:latin typeface="Arial" panose="020B0604020202020204" pitchFamily="34" charset="0"/>
              </a:rPr>
              <a:t>格</a:t>
            </a:r>
          </a:p>
        </p:txBody>
      </p:sp>
      <p:sp>
        <p:nvSpPr>
          <p:cNvPr id="71895" name="Text Box 215"/>
          <p:cNvSpPr txBox="1"/>
          <p:nvPr/>
        </p:nvSpPr>
        <p:spPr>
          <a:xfrm>
            <a:off x="1908175" y="4076700"/>
            <a:ext cx="64928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</a:rPr>
              <a:t>6</a:t>
            </a:r>
            <a:r>
              <a:rPr lang="zh-CN" altLang="en-US" b="1" dirty="0">
                <a:latin typeface="Arial" panose="020B0604020202020204" pitchFamily="34" charset="0"/>
              </a:rPr>
              <a:t>格</a:t>
            </a:r>
          </a:p>
        </p:txBody>
      </p:sp>
      <p:sp>
        <p:nvSpPr>
          <p:cNvPr id="71896" name="Text Box 216"/>
          <p:cNvSpPr txBox="1"/>
          <p:nvPr/>
        </p:nvSpPr>
        <p:spPr>
          <a:xfrm>
            <a:off x="4284663" y="3500438"/>
            <a:ext cx="7207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</a:rPr>
              <a:t>2</a:t>
            </a:r>
            <a:r>
              <a:rPr lang="zh-CN" altLang="en-US" b="1" dirty="0">
                <a:latin typeface="Arial" panose="020B0604020202020204" pitchFamily="34" charset="0"/>
              </a:rPr>
              <a:t>格</a:t>
            </a:r>
          </a:p>
        </p:txBody>
      </p:sp>
      <p:sp>
        <p:nvSpPr>
          <p:cNvPr id="71897" name="Text Box 217"/>
          <p:cNvSpPr txBox="1"/>
          <p:nvPr/>
        </p:nvSpPr>
        <p:spPr>
          <a:xfrm>
            <a:off x="5508625" y="4076700"/>
            <a:ext cx="71913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</a:rPr>
              <a:t>3</a:t>
            </a:r>
            <a:r>
              <a:rPr lang="zh-CN" altLang="en-US" b="1" dirty="0">
                <a:latin typeface="Arial" panose="020B0604020202020204" pitchFamily="34" charset="0"/>
              </a:rPr>
              <a:t>格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1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3" grpId="0"/>
      <p:bldP spid="71894" grpId="0"/>
      <p:bldP spid="71895" grpId="0"/>
      <p:bldP spid="71896" grpId="0"/>
      <p:bldP spid="718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97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endParaRPr lang="zh-CN" altLang="zh-CN" dirty="0"/>
          </a:p>
        </p:txBody>
      </p:sp>
      <p:pic>
        <p:nvPicPr>
          <p:cNvPr id="29699" name="Picture 4" descr="BJ10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507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0" name="Picture 20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0825" y="620713"/>
            <a:ext cx="8569325" cy="5014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426" name="Text Box 210"/>
          <p:cNvSpPr txBox="1"/>
          <p:nvPr/>
        </p:nvSpPr>
        <p:spPr>
          <a:xfrm>
            <a:off x="2195513" y="4652963"/>
            <a:ext cx="71913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③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429" name="Text Box 213"/>
          <p:cNvSpPr txBox="1"/>
          <p:nvPr/>
        </p:nvSpPr>
        <p:spPr>
          <a:xfrm>
            <a:off x="2195513" y="3786188"/>
            <a:ext cx="71913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⑤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432" name="Rectangle 216"/>
          <p:cNvSpPr/>
          <p:nvPr/>
        </p:nvSpPr>
        <p:spPr>
          <a:xfrm>
            <a:off x="4140200" y="2276475"/>
            <a:ext cx="3384550" cy="1081088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433" name="Rectangle 217"/>
          <p:cNvSpPr/>
          <p:nvPr/>
        </p:nvSpPr>
        <p:spPr>
          <a:xfrm>
            <a:off x="1187450" y="1150938"/>
            <a:ext cx="2232025" cy="719137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435" name="Rectangle 219"/>
          <p:cNvSpPr/>
          <p:nvPr/>
        </p:nvSpPr>
        <p:spPr>
          <a:xfrm>
            <a:off x="6791325" y="1522413"/>
            <a:ext cx="1093788" cy="360362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6" name="Rectangle 220"/>
          <p:cNvSpPr/>
          <p:nvPr/>
        </p:nvSpPr>
        <p:spPr>
          <a:xfrm>
            <a:off x="1258888" y="4365625"/>
            <a:ext cx="3600450" cy="2873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7" name="Text Box 221"/>
          <p:cNvSpPr txBox="1"/>
          <p:nvPr/>
        </p:nvSpPr>
        <p:spPr>
          <a:xfrm>
            <a:off x="7451725" y="3933825"/>
            <a:ext cx="11525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9708" name="Rectangle 222"/>
          <p:cNvSpPr/>
          <p:nvPr/>
        </p:nvSpPr>
        <p:spPr>
          <a:xfrm>
            <a:off x="7451725" y="3933825"/>
            <a:ext cx="1223963" cy="431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9" name="Rectangle 223"/>
          <p:cNvSpPr/>
          <p:nvPr/>
        </p:nvSpPr>
        <p:spPr>
          <a:xfrm>
            <a:off x="7451725" y="4797425"/>
            <a:ext cx="1223963" cy="360363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10" name="Rectangle 224"/>
          <p:cNvSpPr/>
          <p:nvPr/>
        </p:nvSpPr>
        <p:spPr>
          <a:xfrm>
            <a:off x="1331913" y="5157788"/>
            <a:ext cx="3600450" cy="50323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2" grpId="0" animBg="1"/>
      <p:bldP spid="9433" grpId="0" animBg="1"/>
      <p:bldP spid="94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BJ1017"/>
          <p:cNvPicPr>
            <a:picLocks noChangeAspect="1"/>
          </p:cNvPicPr>
          <p:nvPr/>
        </p:nvPicPr>
        <p:blipFill>
          <a:blip r:embed="rId2"/>
          <a:srcRect b="864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3" name="Text Box 5"/>
          <p:cNvSpPr txBox="1"/>
          <p:nvPr/>
        </p:nvSpPr>
        <p:spPr>
          <a:xfrm>
            <a:off x="2051050" y="765175"/>
            <a:ext cx="34575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试一试：把</a:t>
            </a:r>
            <a:r>
              <a:rPr lang="en-US" altLang="zh-CN" b="1" dirty="0">
                <a:latin typeface="Arial" panose="020B0604020202020204" pitchFamily="34" charset="0"/>
              </a:rPr>
              <a:t>L</a:t>
            </a:r>
            <a:r>
              <a:rPr lang="zh-CN" altLang="en-US" b="1" dirty="0">
                <a:latin typeface="Arial" panose="020B0604020202020204" pitchFamily="34" charset="0"/>
              </a:rPr>
              <a:t>形各边放大</a:t>
            </a:r>
            <a:r>
              <a:rPr lang="en-US" altLang="zh-CN" b="1" dirty="0">
                <a:latin typeface="Arial" panose="020B0604020202020204" pitchFamily="34" charset="0"/>
              </a:rPr>
              <a:t>4</a:t>
            </a:r>
            <a:r>
              <a:rPr lang="zh-CN" altLang="en-US" b="1" dirty="0">
                <a:latin typeface="Arial" panose="020B0604020202020204" pitchFamily="34" charset="0"/>
              </a:rPr>
              <a:t>倍</a:t>
            </a:r>
          </a:p>
        </p:txBody>
      </p:sp>
      <p:grpSp>
        <p:nvGrpSpPr>
          <p:cNvPr id="30724" name="Group 1934"/>
          <p:cNvGrpSpPr/>
          <p:nvPr/>
        </p:nvGrpSpPr>
        <p:grpSpPr>
          <a:xfrm>
            <a:off x="323850" y="1557338"/>
            <a:ext cx="8569325" cy="3671887"/>
            <a:chOff x="0" y="0"/>
            <a:chExt cx="5045" cy="3072"/>
          </a:xfrm>
        </p:grpSpPr>
        <p:grpSp>
          <p:nvGrpSpPr>
            <p:cNvPr id="30738" name="Group 1935"/>
            <p:cNvGrpSpPr/>
            <p:nvPr/>
          </p:nvGrpSpPr>
          <p:grpSpPr>
            <a:xfrm>
              <a:off x="0" y="0"/>
              <a:ext cx="265" cy="384"/>
              <a:chOff x="0" y="0"/>
              <a:chExt cx="265" cy="384"/>
            </a:xfrm>
          </p:grpSpPr>
          <p:sp>
            <p:nvSpPr>
              <p:cNvPr id="31192" name="Rectangle 1936"/>
              <p:cNvSpPr/>
              <p:nvPr/>
            </p:nvSpPr>
            <p:spPr>
              <a:xfrm>
                <a:off x="4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3" name="Rectangle 1937"/>
              <p:cNvSpPr/>
              <p:nvPr/>
            </p:nvSpPr>
            <p:spPr>
              <a:xfrm>
                <a:off x="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39" name="Group 1938"/>
            <p:cNvGrpSpPr/>
            <p:nvPr/>
          </p:nvGrpSpPr>
          <p:grpSpPr>
            <a:xfrm>
              <a:off x="265" y="0"/>
              <a:ext cx="265" cy="384"/>
              <a:chOff x="265" y="0"/>
              <a:chExt cx="265" cy="384"/>
            </a:xfrm>
          </p:grpSpPr>
          <p:sp>
            <p:nvSpPr>
              <p:cNvPr id="31190" name="Rectangle 1939"/>
              <p:cNvSpPr/>
              <p:nvPr/>
            </p:nvSpPr>
            <p:spPr>
              <a:xfrm>
                <a:off x="30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1" name="Rectangle 1940"/>
              <p:cNvSpPr/>
              <p:nvPr/>
            </p:nvSpPr>
            <p:spPr>
              <a:xfrm>
                <a:off x="26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0" name="Group 1941"/>
            <p:cNvGrpSpPr/>
            <p:nvPr/>
          </p:nvGrpSpPr>
          <p:grpSpPr>
            <a:xfrm>
              <a:off x="530" y="0"/>
              <a:ext cx="265" cy="384"/>
              <a:chOff x="530" y="0"/>
              <a:chExt cx="265" cy="384"/>
            </a:xfrm>
          </p:grpSpPr>
          <p:sp>
            <p:nvSpPr>
              <p:cNvPr id="31188" name="Rectangle 1942"/>
              <p:cNvSpPr/>
              <p:nvPr/>
            </p:nvSpPr>
            <p:spPr>
              <a:xfrm>
                <a:off x="57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9" name="Rectangle 1943"/>
              <p:cNvSpPr/>
              <p:nvPr/>
            </p:nvSpPr>
            <p:spPr>
              <a:xfrm>
                <a:off x="53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1" name="Group 1944"/>
            <p:cNvGrpSpPr/>
            <p:nvPr/>
          </p:nvGrpSpPr>
          <p:grpSpPr>
            <a:xfrm>
              <a:off x="795" y="0"/>
              <a:ext cx="265" cy="384"/>
              <a:chOff x="795" y="0"/>
              <a:chExt cx="265" cy="384"/>
            </a:xfrm>
          </p:grpSpPr>
          <p:sp>
            <p:nvSpPr>
              <p:cNvPr id="31186" name="Rectangle 1945"/>
              <p:cNvSpPr/>
              <p:nvPr/>
            </p:nvSpPr>
            <p:spPr>
              <a:xfrm>
                <a:off x="83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7" name="Rectangle 1946"/>
              <p:cNvSpPr/>
              <p:nvPr/>
            </p:nvSpPr>
            <p:spPr>
              <a:xfrm>
                <a:off x="79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2" name="Group 1947"/>
            <p:cNvGrpSpPr/>
            <p:nvPr/>
          </p:nvGrpSpPr>
          <p:grpSpPr>
            <a:xfrm>
              <a:off x="1060" y="0"/>
              <a:ext cx="265" cy="384"/>
              <a:chOff x="1060" y="0"/>
              <a:chExt cx="265" cy="384"/>
            </a:xfrm>
          </p:grpSpPr>
          <p:sp>
            <p:nvSpPr>
              <p:cNvPr id="31184" name="Rectangle 1948"/>
              <p:cNvSpPr/>
              <p:nvPr/>
            </p:nvSpPr>
            <p:spPr>
              <a:xfrm>
                <a:off x="110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5" name="Rectangle 1949"/>
              <p:cNvSpPr/>
              <p:nvPr/>
            </p:nvSpPr>
            <p:spPr>
              <a:xfrm>
                <a:off x="106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3" name="Group 1950"/>
            <p:cNvGrpSpPr/>
            <p:nvPr/>
          </p:nvGrpSpPr>
          <p:grpSpPr>
            <a:xfrm>
              <a:off x="1325" y="0"/>
              <a:ext cx="265" cy="384"/>
              <a:chOff x="1325" y="0"/>
              <a:chExt cx="265" cy="384"/>
            </a:xfrm>
          </p:grpSpPr>
          <p:sp>
            <p:nvSpPr>
              <p:cNvPr id="31182" name="Rectangle 1951"/>
              <p:cNvSpPr/>
              <p:nvPr/>
            </p:nvSpPr>
            <p:spPr>
              <a:xfrm>
                <a:off x="136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3" name="Rectangle 1952"/>
              <p:cNvSpPr/>
              <p:nvPr/>
            </p:nvSpPr>
            <p:spPr>
              <a:xfrm>
                <a:off x="132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4" name="Group 1953"/>
            <p:cNvGrpSpPr/>
            <p:nvPr/>
          </p:nvGrpSpPr>
          <p:grpSpPr>
            <a:xfrm>
              <a:off x="1590" y="0"/>
              <a:ext cx="265" cy="384"/>
              <a:chOff x="1590" y="0"/>
              <a:chExt cx="265" cy="384"/>
            </a:xfrm>
          </p:grpSpPr>
          <p:sp>
            <p:nvSpPr>
              <p:cNvPr id="31180" name="Rectangle 1954"/>
              <p:cNvSpPr/>
              <p:nvPr/>
            </p:nvSpPr>
            <p:spPr>
              <a:xfrm>
                <a:off x="163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1" name="Rectangle 1955"/>
              <p:cNvSpPr/>
              <p:nvPr/>
            </p:nvSpPr>
            <p:spPr>
              <a:xfrm>
                <a:off x="159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5" name="Group 1956"/>
            <p:cNvGrpSpPr/>
            <p:nvPr/>
          </p:nvGrpSpPr>
          <p:grpSpPr>
            <a:xfrm>
              <a:off x="1855" y="0"/>
              <a:ext cx="265" cy="384"/>
              <a:chOff x="1855" y="0"/>
              <a:chExt cx="265" cy="384"/>
            </a:xfrm>
          </p:grpSpPr>
          <p:sp>
            <p:nvSpPr>
              <p:cNvPr id="31178" name="Rectangle 1957"/>
              <p:cNvSpPr/>
              <p:nvPr/>
            </p:nvSpPr>
            <p:spPr>
              <a:xfrm>
                <a:off x="189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9" name="Rectangle 1958"/>
              <p:cNvSpPr/>
              <p:nvPr/>
            </p:nvSpPr>
            <p:spPr>
              <a:xfrm>
                <a:off x="185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6" name="Group 1959"/>
            <p:cNvGrpSpPr/>
            <p:nvPr/>
          </p:nvGrpSpPr>
          <p:grpSpPr>
            <a:xfrm>
              <a:off x="2120" y="0"/>
              <a:ext cx="265" cy="384"/>
              <a:chOff x="2120" y="0"/>
              <a:chExt cx="265" cy="384"/>
            </a:xfrm>
          </p:grpSpPr>
          <p:sp>
            <p:nvSpPr>
              <p:cNvPr id="31176" name="Rectangle 1960"/>
              <p:cNvSpPr/>
              <p:nvPr/>
            </p:nvSpPr>
            <p:spPr>
              <a:xfrm>
                <a:off x="216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7" name="Rectangle 1961"/>
              <p:cNvSpPr/>
              <p:nvPr/>
            </p:nvSpPr>
            <p:spPr>
              <a:xfrm>
                <a:off x="212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7" name="Group 1962"/>
            <p:cNvGrpSpPr/>
            <p:nvPr/>
          </p:nvGrpSpPr>
          <p:grpSpPr>
            <a:xfrm>
              <a:off x="2385" y="0"/>
              <a:ext cx="266" cy="384"/>
              <a:chOff x="2385" y="0"/>
              <a:chExt cx="266" cy="384"/>
            </a:xfrm>
          </p:grpSpPr>
          <p:sp>
            <p:nvSpPr>
              <p:cNvPr id="31174" name="Rectangle 1963"/>
              <p:cNvSpPr/>
              <p:nvPr/>
            </p:nvSpPr>
            <p:spPr>
              <a:xfrm>
                <a:off x="242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5" name="Rectangle 1964"/>
              <p:cNvSpPr/>
              <p:nvPr/>
            </p:nvSpPr>
            <p:spPr>
              <a:xfrm>
                <a:off x="238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8" name="Group 1965"/>
            <p:cNvGrpSpPr/>
            <p:nvPr/>
          </p:nvGrpSpPr>
          <p:grpSpPr>
            <a:xfrm>
              <a:off x="2651" y="0"/>
              <a:ext cx="266" cy="384"/>
              <a:chOff x="2651" y="0"/>
              <a:chExt cx="266" cy="384"/>
            </a:xfrm>
          </p:grpSpPr>
          <p:sp>
            <p:nvSpPr>
              <p:cNvPr id="31172" name="Rectangle 1966"/>
              <p:cNvSpPr/>
              <p:nvPr/>
            </p:nvSpPr>
            <p:spPr>
              <a:xfrm>
                <a:off x="269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3" name="Rectangle 1967"/>
              <p:cNvSpPr/>
              <p:nvPr/>
            </p:nvSpPr>
            <p:spPr>
              <a:xfrm>
                <a:off x="265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49" name="Group 1968"/>
            <p:cNvGrpSpPr/>
            <p:nvPr/>
          </p:nvGrpSpPr>
          <p:grpSpPr>
            <a:xfrm>
              <a:off x="2917" y="0"/>
              <a:ext cx="266" cy="384"/>
              <a:chOff x="2917" y="0"/>
              <a:chExt cx="266" cy="384"/>
            </a:xfrm>
          </p:grpSpPr>
          <p:sp>
            <p:nvSpPr>
              <p:cNvPr id="31170" name="Rectangle 1969"/>
              <p:cNvSpPr/>
              <p:nvPr/>
            </p:nvSpPr>
            <p:spPr>
              <a:xfrm>
                <a:off x="296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1" name="Rectangle 1970"/>
              <p:cNvSpPr/>
              <p:nvPr/>
            </p:nvSpPr>
            <p:spPr>
              <a:xfrm>
                <a:off x="291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0" name="Group 1971"/>
            <p:cNvGrpSpPr/>
            <p:nvPr/>
          </p:nvGrpSpPr>
          <p:grpSpPr>
            <a:xfrm>
              <a:off x="3183" y="0"/>
              <a:ext cx="266" cy="384"/>
              <a:chOff x="3183" y="0"/>
              <a:chExt cx="266" cy="384"/>
            </a:xfrm>
          </p:grpSpPr>
          <p:sp>
            <p:nvSpPr>
              <p:cNvPr id="31168" name="Rectangle 1972"/>
              <p:cNvSpPr/>
              <p:nvPr/>
            </p:nvSpPr>
            <p:spPr>
              <a:xfrm>
                <a:off x="322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9" name="Rectangle 1973"/>
              <p:cNvSpPr/>
              <p:nvPr/>
            </p:nvSpPr>
            <p:spPr>
              <a:xfrm>
                <a:off x="318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1" name="Group 1974"/>
            <p:cNvGrpSpPr/>
            <p:nvPr/>
          </p:nvGrpSpPr>
          <p:grpSpPr>
            <a:xfrm>
              <a:off x="3449" y="0"/>
              <a:ext cx="266" cy="384"/>
              <a:chOff x="3449" y="0"/>
              <a:chExt cx="266" cy="384"/>
            </a:xfrm>
          </p:grpSpPr>
          <p:sp>
            <p:nvSpPr>
              <p:cNvPr id="31166" name="Rectangle 1975"/>
              <p:cNvSpPr/>
              <p:nvPr/>
            </p:nvSpPr>
            <p:spPr>
              <a:xfrm>
                <a:off x="349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7" name="Rectangle 1976"/>
              <p:cNvSpPr/>
              <p:nvPr/>
            </p:nvSpPr>
            <p:spPr>
              <a:xfrm>
                <a:off x="344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2" name="Group 1977"/>
            <p:cNvGrpSpPr/>
            <p:nvPr/>
          </p:nvGrpSpPr>
          <p:grpSpPr>
            <a:xfrm>
              <a:off x="3715" y="0"/>
              <a:ext cx="266" cy="384"/>
              <a:chOff x="3715" y="0"/>
              <a:chExt cx="266" cy="384"/>
            </a:xfrm>
          </p:grpSpPr>
          <p:sp>
            <p:nvSpPr>
              <p:cNvPr id="31164" name="Rectangle 1978"/>
              <p:cNvSpPr/>
              <p:nvPr/>
            </p:nvSpPr>
            <p:spPr>
              <a:xfrm>
                <a:off x="375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5" name="Rectangle 1979"/>
              <p:cNvSpPr/>
              <p:nvPr/>
            </p:nvSpPr>
            <p:spPr>
              <a:xfrm>
                <a:off x="371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3" name="Group 1980"/>
            <p:cNvGrpSpPr/>
            <p:nvPr/>
          </p:nvGrpSpPr>
          <p:grpSpPr>
            <a:xfrm>
              <a:off x="3981" y="0"/>
              <a:ext cx="266" cy="384"/>
              <a:chOff x="3981" y="0"/>
              <a:chExt cx="266" cy="384"/>
            </a:xfrm>
          </p:grpSpPr>
          <p:sp>
            <p:nvSpPr>
              <p:cNvPr id="31162" name="Rectangle 1981"/>
              <p:cNvSpPr/>
              <p:nvPr/>
            </p:nvSpPr>
            <p:spPr>
              <a:xfrm>
                <a:off x="402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3" name="Rectangle 1982"/>
              <p:cNvSpPr/>
              <p:nvPr/>
            </p:nvSpPr>
            <p:spPr>
              <a:xfrm>
                <a:off x="398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4" name="Group 1983"/>
            <p:cNvGrpSpPr/>
            <p:nvPr/>
          </p:nvGrpSpPr>
          <p:grpSpPr>
            <a:xfrm>
              <a:off x="4247" y="0"/>
              <a:ext cx="266" cy="384"/>
              <a:chOff x="4247" y="0"/>
              <a:chExt cx="266" cy="384"/>
            </a:xfrm>
          </p:grpSpPr>
          <p:sp>
            <p:nvSpPr>
              <p:cNvPr id="31160" name="Rectangle 1984"/>
              <p:cNvSpPr/>
              <p:nvPr/>
            </p:nvSpPr>
            <p:spPr>
              <a:xfrm>
                <a:off x="429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1" name="Rectangle 1985"/>
              <p:cNvSpPr/>
              <p:nvPr/>
            </p:nvSpPr>
            <p:spPr>
              <a:xfrm>
                <a:off x="424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5" name="Group 1986"/>
            <p:cNvGrpSpPr/>
            <p:nvPr/>
          </p:nvGrpSpPr>
          <p:grpSpPr>
            <a:xfrm>
              <a:off x="4513" y="0"/>
              <a:ext cx="266" cy="384"/>
              <a:chOff x="4513" y="0"/>
              <a:chExt cx="266" cy="384"/>
            </a:xfrm>
          </p:grpSpPr>
          <p:sp>
            <p:nvSpPr>
              <p:cNvPr id="31158" name="Rectangle 1987"/>
              <p:cNvSpPr/>
              <p:nvPr/>
            </p:nvSpPr>
            <p:spPr>
              <a:xfrm>
                <a:off x="455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9" name="Rectangle 1988"/>
              <p:cNvSpPr/>
              <p:nvPr/>
            </p:nvSpPr>
            <p:spPr>
              <a:xfrm>
                <a:off x="451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6" name="Group 1989"/>
            <p:cNvGrpSpPr/>
            <p:nvPr/>
          </p:nvGrpSpPr>
          <p:grpSpPr>
            <a:xfrm>
              <a:off x="4779" y="0"/>
              <a:ext cx="266" cy="384"/>
              <a:chOff x="4779" y="0"/>
              <a:chExt cx="266" cy="384"/>
            </a:xfrm>
          </p:grpSpPr>
          <p:sp>
            <p:nvSpPr>
              <p:cNvPr id="31156" name="Rectangle 1990"/>
              <p:cNvSpPr/>
              <p:nvPr/>
            </p:nvSpPr>
            <p:spPr>
              <a:xfrm>
                <a:off x="482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7" name="Rectangle 1991"/>
              <p:cNvSpPr/>
              <p:nvPr/>
            </p:nvSpPr>
            <p:spPr>
              <a:xfrm>
                <a:off x="477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7" name="Group 1992"/>
            <p:cNvGrpSpPr/>
            <p:nvPr/>
          </p:nvGrpSpPr>
          <p:grpSpPr>
            <a:xfrm>
              <a:off x="0" y="384"/>
              <a:ext cx="265" cy="384"/>
              <a:chOff x="0" y="384"/>
              <a:chExt cx="265" cy="384"/>
            </a:xfrm>
          </p:grpSpPr>
          <p:sp>
            <p:nvSpPr>
              <p:cNvPr id="31154" name="Rectangle 1993"/>
              <p:cNvSpPr/>
              <p:nvPr/>
            </p:nvSpPr>
            <p:spPr>
              <a:xfrm>
                <a:off x="4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5" name="Rectangle 1994"/>
              <p:cNvSpPr/>
              <p:nvPr/>
            </p:nvSpPr>
            <p:spPr>
              <a:xfrm>
                <a:off x="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8" name="Group 1995"/>
            <p:cNvGrpSpPr/>
            <p:nvPr/>
          </p:nvGrpSpPr>
          <p:grpSpPr>
            <a:xfrm>
              <a:off x="265" y="384"/>
              <a:ext cx="265" cy="384"/>
              <a:chOff x="265" y="384"/>
              <a:chExt cx="265" cy="384"/>
            </a:xfrm>
          </p:grpSpPr>
          <p:sp>
            <p:nvSpPr>
              <p:cNvPr id="31152" name="Rectangle 1996"/>
              <p:cNvSpPr/>
              <p:nvPr/>
            </p:nvSpPr>
            <p:spPr>
              <a:xfrm>
                <a:off x="30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3" name="Rectangle 1997"/>
              <p:cNvSpPr/>
              <p:nvPr/>
            </p:nvSpPr>
            <p:spPr>
              <a:xfrm>
                <a:off x="26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59" name="Group 1998"/>
            <p:cNvGrpSpPr/>
            <p:nvPr/>
          </p:nvGrpSpPr>
          <p:grpSpPr>
            <a:xfrm>
              <a:off x="530" y="384"/>
              <a:ext cx="265" cy="384"/>
              <a:chOff x="530" y="384"/>
              <a:chExt cx="265" cy="384"/>
            </a:xfrm>
          </p:grpSpPr>
          <p:sp>
            <p:nvSpPr>
              <p:cNvPr id="31150" name="Rectangle 1999"/>
              <p:cNvSpPr/>
              <p:nvPr/>
            </p:nvSpPr>
            <p:spPr>
              <a:xfrm>
                <a:off x="57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1" name="Rectangle 2000"/>
              <p:cNvSpPr/>
              <p:nvPr/>
            </p:nvSpPr>
            <p:spPr>
              <a:xfrm>
                <a:off x="53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0" name="Group 2001"/>
            <p:cNvGrpSpPr/>
            <p:nvPr/>
          </p:nvGrpSpPr>
          <p:grpSpPr>
            <a:xfrm>
              <a:off x="795" y="384"/>
              <a:ext cx="265" cy="384"/>
              <a:chOff x="795" y="384"/>
              <a:chExt cx="265" cy="384"/>
            </a:xfrm>
          </p:grpSpPr>
          <p:sp>
            <p:nvSpPr>
              <p:cNvPr id="31148" name="Rectangle 2002"/>
              <p:cNvSpPr/>
              <p:nvPr/>
            </p:nvSpPr>
            <p:spPr>
              <a:xfrm>
                <a:off x="83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9" name="Rectangle 2003"/>
              <p:cNvSpPr/>
              <p:nvPr/>
            </p:nvSpPr>
            <p:spPr>
              <a:xfrm>
                <a:off x="79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1" name="Group 2004"/>
            <p:cNvGrpSpPr/>
            <p:nvPr/>
          </p:nvGrpSpPr>
          <p:grpSpPr>
            <a:xfrm>
              <a:off x="1060" y="384"/>
              <a:ext cx="265" cy="384"/>
              <a:chOff x="1060" y="384"/>
              <a:chExt cx="265" cy="384"/>
            </a:xfrm>
          </p:grpSpPr>
          <p:sp>
            <p:nvSpPr>
              <p:cNvPr id="31146" name="Rectangle 2005"/>
              <p:cNvSpPr/>
              <p:nvPr/>
            </p:nvSpPr>
            <p:spPr>
              <a:xfrm>
                <a:off x="110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7" name="Rectangle 2006"/>
              <p:cNvSpPr/>
              <p:nvPr/>
            </p:nvSpPr>
            <p:spPr>
              <a:xfrm>
                <a:off x="106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2" name="Group 2007"/>
            <p:cNvGrpSpPr/>
            <p:nvPr/>
          </p:nvGrpSpPr>
          <p:grpSpPr>
            <a:xfrm>
              <a:off x="1325" y="384"/>
              <a:ext cx="265" cy="384"/>
              <a:chOff x="1325" y="384"/>
              <a:chExt cx="265" cy="384"/>
            </a:xfrm>
          </p:grpSpPr>
          <p:sp>
            <p:nvSpPr>
              <p:cNvPr id="31144" name="Rectangle 2008"/>
              <p:cNvSpPr/>
              <p:nvPr/>
            </p:nvSpPr>
            <p:spPr>
              <a:xfrm>
                <a:off x="136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5" name="Rectangle 2009"/>
              <p:cNvSpPr/>
              <p:nvPr/>
            </p:nvSpPr>
            <p:spPr>
              <a:xfrm>
                <a:off x="132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3" name="Group 2010"/>
            <p:cNvGrpSpPr/>
            <p:nvPr/>
          </p:nvGrpSpPr>
          <p:grpSpPr>
            <a:xfrm>
              <a:off x="1590" y="384"/>
              <a:ext cx="265" cy="384"/>
              <a:chOff x="1590" y="384"/>
              <a:chExt cx="265" cy="384"/>
            </a:xfrm>
          </p:grpSpPr>
          <p:sp>
            <p:nvSpPr>
              <p:cNvPr id="31142" name="Rectangle 2011"/>
              <p:cNvSpPr/>
              <p:nvPr/>
            </p:nvSpPr>
            <p:spPr>
              <a:xfrm>
                <a:off x="163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3" name="Rectangle 2012"/>
              <p:cNvSpPr/>
              <p:nvPr/>
            </p:nvSpPr>
            <p:spPr>
              <a:xfrm>
                <a:off x="159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4" name="Group 2013"/>
            <p:cNvGrpSpPr/>
            <p:nvPr/>
          </p:nvGrpSpPr>
          <p:grpSpPr>
            <a:xfrm>
              <a:off x="1855" y="384"/>
              <a:ext cx="265" cy="384"/>
              <a:chOff x="1855" y="384"/>
              <a:chExt cx="265" cy="384"/>
            </a:xfrm>
          </p:grpSpPr>
          <p:sp>
            <p:nvSpPr>
              <p:cNvPr id="31140" name="Rectangle 2014"/>
              <p:cNvSpPr/>
              <p:nvPr/>
            </p:nvSpPr>
            <p:spPr>
              <a:xfrm>
                <a:off x="189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1" name="Rectangle 2015"/>
              <p:cNvSpPr/>
              <p:nvPr/>
            </p:nvSpPr>
            <p:spPr>
              <a:xfrm>
                <a:off x="185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5" name="Group 2016"/>
            <p:cNvGrpSpPr/>
            <p:nvPr/>
          </p:nvGrpSpPr>
          <p:grpSpPr>
            <a:xfrm>
              <a:off x="2120" y="384"/>
              <a:ext cx="265" cy="384"/>
              <a:chOff x="2120" y="384"/>
              <a:chExt cx="265" cy="384"/>
            </a:xfrm>
          </p:grpSpPr>
          <p:sp>
            <p:nvSpPr>
              <p:cNvPr id="31138" name="Rectangle 2017"/>
              <p:cNvSpPr/>
              <p:nvPr/>
            </p:nvSpPr>
            <p:spPr>
              <a:xfrm>
                <a:off x="216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9" name="Rectangle 2018"/>
              <p:cNvSpPr/>
              <p:nvPr/>
            </p:nvSpPr>
            <p:spPr>
              <a:xfrm>
                <a:off x="212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6" name="Group 2019"/>
            <p:cNvGrpSpPr/>
            <p:nvPr/>
          </p:nvGrpSpPr>
          <p:grpSpPr>
            <a:xfrm>
              <a:off x="2385" y="384"/>
              <a:ext cx="266" cy="384"/>
              <a:chOff x="2385" y="384"/>
              <a:chExt cx="266" cy="384"/>
            </a:xfrm>
          </p:grpSpPr>
          <p:sp>
            <p:nvSpPr>
              <p:cNvPr id="31136" name="Rectangle 2020"/>
              <p:cNvSpPr/>
              <p:nvPr/>
            </p:nvSpPr>
            <p:spPr>
              <a:xfrm>
                <a:off x="242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7" name="Rectangle 2021"/>
              <p:cNvSpPr/>
              <p:nvPr/>
            </p:nvSpPr>
            <p:spPr>
              <a:xfrm>
                <a:off x="238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7" name="Group 2022"/>
            <p:cNvGrpSpPr/>
            <p:nvPr/>
          </p:nvGrpSpPr>
          <p:grpSpPr>
            <a:xfrm>
              <a:off x="2651" y="384"/>
              <a:ext cx="266" cy="384"/>
              <a:chOff x="2651" y="384"/>
              <a:chExt cx="266" cy="384"/>
            </a:xfrm>
          </p:grpSpPr>
          <p:sp>
            <p:nvSpPr>
              <p:cNvPr id="31134" name="Rectangle 2023"/>
              <p:cNvSpPr/>
              <p:nvPr/>
            </p:nvSpPr>
            <p:spPr>
              <a:xfrm>
                <a:off x="269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5" name="Rectangle 2024"/>
              <p:cNvSpPr/>
              <p:nvPr/>
            </p:nvSpPr>
            <p:spPr>
              <a:xfrm>
                <a:off x="265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8" name="Group 2025"/>
            <p:cNvGrpSpPr/>
            <p:nvPr/>
          </p:nvGrpSpPr>
          <p:grpSpPr>
            <a:xfrm>
              <a:off x="2917" y="384"/>
              <a:ext cx="266" cy="384"/>
              <a:chOff x="2917" y="384"/>
              <a:chExt cx="266" cy="384"/>
            </a:xfrm>
          </p:grpSpPr>
          <p:sp>
            <p:nvSpPr>
              <p:cNvPr id="31132" name="Rectangle 2026"/>
              <p:cNvSpPr/>
              <p:nvPr/>
            </p:nvSpPr>
            <p:spPr>
              <a:xfrm>
                <a:off x="296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3" name="Rectangle 2027"/>
              <p:cNvSpPr/>
              <p:nvPr/>
            </p:nvSpPr>
            <p:spPr>
              <a:xfrm>
                <a:off x="291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69" name="Group 2028"/>
            <p:cNvGrpSpPr/>
            <p:nvPr/>
          </p:nvGrpSpPr>
          <p:grpSpPr>
            <a:xfrm>
              <a:off x="3183" y="384"/>
              <a:ext cx="266" cy="384"/>
              <a:chOff x="3183" y="384"/>
              <a:chExt cx="266" cy="384"/>
            </a:xfrm>
          </p:grpSpPr>
          <p:sp>
            <p:nvSpPr>
              <p:cNvPr id="31130" name="Rectangle 2029"/>
              <p:cNvSpPr/>
              <p:nvPr/>
            </p:nvSpPr>
            <p:spPr>
              <a:xfrm>
                <a:off x="322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1" name="Rectangle 2030"/>
              <p:cNvSpPr/>
              <p:nvPr/>
            </p:nvSpPr>
            <p:spPr>
              <a:xfrm>
                <a:off x="318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0" name="Group 2031"/>
            <p:cNvGrpSpPr/>
            <p:nvPr/>
          </p:nvGrpSpPr>
          <p:grpSpPr>
            <a:xfrm>
              <a:off x="3449" y="384"/>
              <a:ext cx="266" cy="384"/>
              <a:chOff x="3449" y="384"/>
              <a:chExt cx="266" cy="384"/>
            </a:xfrm>
          </p:grpSpPr>
          <p:sp>
            <p:nvSpPr>
              <p:cNvPr id="31128" name="Rectangle 2032"/>
              <p:cNvSpPr/>
              <p:nvPr/>
            </p:nvSpPr>
            <p:spPr>
              <a:xfrm>
                <a:off x="349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9" name="Rectangle 2033"/>
              <p:cNvSpPr/>
              <p:nvPr/>
            </p:nvSpPr>
            <p:spPr>
              <a:xfrm>
                <a:off x="344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1" name="Group 2034"/>
            <p:cNvGrpSpPr/>
            <p:nvPr/>
          </p:nvGrpSpPr>
          <p:grpSpPr>
            <a:xfrm>
              <a:off x="3715" y="384"/>
              <a:ext cx="266" cy="384"/>
              <a:chOff x="3715" y="384"/>
              <a:chExt cx="266" cy="384"/>
            </a:xfrm>
          </p:grpSpPr>
          <p:sp>
            <p:nvSpPr>
              <p:cNvPr id="31126" name="Rectangle 2035"/>
              <p:cNvSpPr/>
              <p:nvPr/>
            </p:nvSpPr>
            <p:spPr>
              <a:xfrm>
                <a:off x="375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7" name="Rectangle 2036"/>
              <p:cNvSpPr/>
              <p:nvPr/>
            </p:nvSpPr>
            <p:spPr>
              <a:xfrm>
                <a:off x="371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2" name="Group 2037"/>
            <p:cNvGrpSpPr/>
            <p:nvPr/>
          </p:nvGrpSpPr>
          <p:grpSpPr>
            <a:xfrm>
              <a:off x="3981" y="384"/>
              <a:ext cx="266" cy="384"/>
              <a:chOff x="3981" y="384"/>
              <a:chExt cx="266" cy="384"/>
            </a:xfrm>
          </p:grpSpPr>
          <p:sp>
            <p:nvSpPr>
              <p:cNvPr id="31124" name="Rectangle 2038"/>
              <p:cNvSpPr/>
              <p:nvPr/>
            </p:nvSpPr>
            <p:spPr>
              <a:xfrm>
                <a:off x="402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5" name="Rectangle 2039"/>
              <p:cNvSpPr/>
              <p:nvPr/>
            </p:nvSpPr>
            <p:spPr>
              <a:xfrm>
                <a:off x="398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3" name="Group 2040"/>
            <p:cNvGrpSpPr/>
            <p:nvPr/>
          </p:nvGrpSpPr>
          <p:grpSpPr>
            <a:xfrm>
              <a:off x="4247" y="384"/>
              <a:ext cx="266" cy="384"/>
              <a:chOff x="4247" y="384"/>
              <a:chExt cx="266" cy="384"/>
            </a:xfrm>
          </p:grpSpPr>
          <p:sp>
            <p:nvSpPr>
              <p:cNvPr id="31122" name="Rectangle 2041"/>
              <p:cNvSpPr/>
              <p:nvPr/>
            </p:nvSpPr>
            <p:spPr>
              <a:xfrm>
                <a:off x="429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3" name="Rectangle 2042"/>
              <p:cNvSpPr/>
              <p:nvPr/>
            </p:nvSpPr>
            <p:spPr>
              <a:xfrm>
                <a:off x="424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4" name="Group 2043"/>
            <p:cNvGrpSpPr/>
            <p:nvPr/>
          </p:nvGrpSpPr>
          <p:grpSpPr>
            <a:xfrm>
              <a:off x="4513" y="384"/>
              <a:ext cx="266" cy="384"/>
              <a:chOff x="4513" y="384"/>
              <a:chExt cx="266" cy="384"/>
            </a:xfrm>
          </p:grpSpPr>
          <p:sp>
            <p:nvSpPr>
              <p:cNvPr id="31120" name="Rectangle 2044"/>
              <p:cNvSpPr/>
              <p:nvPr/>
            </p:nvSpPr>
            <p:spPr>
              <a:xfrm>
                <a:off x="455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1" name="Rectangle 2045"/>
              <p:cNvSpPr/>
              <p:nvPr/>
            </p:nvSpPr>
            <p:spPr>
              <a:xfrm>
                <a:off x="451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5" name="Group 2046"/>
            <p:cNvGrpSpPr/>
            <p:nvPr/>
          </p:nvGrpSpPr>
          <p:grpSpPr>
            <a:xfrm>
              <a:off x="4779" y="384"/>
              <a:ext cx="266" cy="384"/>
              <a:chOff x="4779" y="384"/>
              <a:chExt cx="266" cy="384"/>
            </a:xfrm>
          </p:grpSpPr>
          <p:sp>
            <p:nvSpPr>
              <p:cNvPr id="31118" name="Rectangle 2047"/>
              <p:cNvSpPr/>
              <p:nvPr/>
            </p:nvSpPr>
            <p:spPr>
              <a:xfrm>
                <a:off x="482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9" name="Rectangle 2048"/>
              <p:cNvSpPr/>
              <p:nvPr/>
            </p:nvSpPr>
            <p:spPr>
              <a:xfrm>
                <a:off x="477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6" name="Group 2049"/>
            <p:cNvGrpSpPr/>
            <p:nvPr/>
          </p:nvGrpSpPr>
          <p:grpSpPr>
            <a:xfrm>
              <a:off x="0" y="768"/>
              <a:ext cx="265" cy="384"/>
              <a:chOff x="0" y="768"/>
              <a:chExt cx="265" cy="384"/>
            </a:xfrm>
          </p:grpSpPr>
          <p:sp>
            <p:nvSpPr>
              <p:cNvPr id="31116" name="Rectangle 2050"/>
              <p:cNvSpPr/>
              <p:nvPr/>
            </p:nvSpPr>
            <p:spPr>
              <a:xfrm>
                <a:off x="4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7" name="Rectangle 2051"/>
              <p:cNvSpPr/>
              <p:nvPr/>
            </p:nvSpPr>
            <p:spPr>
              <a:xfrm>
                <a:off x="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7" name="Group 2052"/>
            <p:cNvGrpSpPr/>
            <p:nvPr/>
          </p:nvGrpSpPr>
          <p:grpSpPr>
            <a:xfrm>
              <a:off x="265" y="768"/>
              <a:ext cx="265" cy="384"/>
              <a:chOff x="265" y="768"/>
              <a:chExt cx="265" cy="384"/>
            </a:xfrm>
          </p:grpSpPr>
          <p:sp>
            <p:nvSpPr>
              <p:cNvPr id="31114" name="Rectangle 2053"/>
              <p:cNvSpPr/>
              <p:nvPr/>
            </p:nvSpPr>
            <p:spPr>
              <a:xfrm>
                <a:off x="30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5" name="Rectangle 2054"/>
              <p:cNvSpPr/>
              <p:nvPr/>
            </p:nvSpPr>
            <p:spPr>
              <a:xfrm>
                <a:off x="26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8" name="Group 2055"/>
            <p:cNvGrpSpPr/>
            <p:nvPr/>
          </p:nvGrpSpPr>
          <p:grpSpPr>
            <a:xfrm>
              <a:off x="530" y="768"/>
              <a:ext cx="265" cy="384"/>
              <a:chOff x="530" y="768"/>
              <a:chExt cx="265" cy="384"/>
            </a:xfrm>
          </p:grpSpPr>
          <p:sp>
            <p:nvSpPr>
              <p:cNvPr id="31112" name="Rectangle 2056"/>
              <p:cNvSpPr/>
              <p:nvPr/>
            </p:nvSpPr>
            <p:spPr>
              <a:xfrm>
                <a:off x="57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3" name="Rectangle 2057"/>
              <p:cNvSpPr/>
              <p:nvPr/>
            </p:nvSpPr>
            <p:spPr>
              <a:xfrm>
                <a:off x="53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79" name="Group 2058"/>
            <p:cNvGrpSpPr/>
            <p:nvPr/>
          </p:nvGrpSpPr>
          <p:grpSpPr>
            <a:xfrm>
              <a:off x="795" y="768"/>
              <a:ext cx="265" cy="384"/>
              <a:chOff x="795" y="768"/>
              <a:chExt cx="265" cy="384"/>
            </a:xfrm>
          </p:grpSpPr>
          <p:sp>
            <p:nvSpPr>
              <p:cNvPr id="31110" name="Rectangle 2059"/>
              <p:cNvSpPr/>
              <p:nvPr/>
            </p:nvSpPr>
            <p:spPr>
              <a:xfrm>
                <a:off x="83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1" name="Rectangle 2060"/>
              <p:cNvSpPr/>
              <p:nvPr/>
            </p:nvSpPr>
            <p:spPr>
              <a:xfrm>
                <a:off x="79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0" name="Group 2061"/>
            <p:cNvGrpSpPr/>
            <p:nvPr/>
          </p:nvGrpSpPr>
          <p:grpSpPr>
            <a:xfrm>
              <a:off x="1060" y="768"/>
              <a:ext cx="265" cy="384"/>
              <a:chOff x="1060" y="768"/>
              <a:chExt cx="265" cy="384"/>
            </a:xfrm>
          </p:grpSpPr>
          <p:sp>
            <p:nvSpPr>
              <p:cNvPr id="31108" name="Rectangle 2062"/>
              <p:cNvSpPr/>
              <p:nvPr/>
            </p:nvSpPr>
            <p:spPr>
              <a:xfrm>
                <a:off x="110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9" name="Rectangle 2063"/>
              <p:cNvSpPr/>
              <p:nvPr/>
            </p:nvSpPr>
            <p:spPr>
              <a:xfrm>
                <a:off x="106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1" name="Group 2064"/>
            <p:cNvGrpSpPr/>
            <p:nvPr/>
          </p:nvGrpSpPr>
          <p:grpSpPr>
            <a:xfrm>
              <a:off x="1325" y="768"/>
              <a:ext cx="265" cy="384"/>
              <a:chOff x="1325" y="768"/>
              <a:chExt cx="265" cy="384"/>
            </a:xfrm>
          </p:grpSpPr>
          <p:sp>
            <p:nvSpPr>
              <p:cNvPr id="31106" name="Rectangle 2065"/>
              <p:cNvSpPr/>
              <p:nvPr/>
            </p:nvSpPr>
            <p:spPr>
              <a:xfrm>
                <a:off x="136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7" name="Rectangle 2066"/>
              <p:cNvSpPr/>
              <p:nvPr/>
            </p:nvSpPr>
            <p:spPr>
              <a:xfrm>
                <a:off x="132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2" name="Group 2067"/>
            <p:cNvGrpSpPr/>
            <p:nvPr/>
          </p:nvGrpSpPr>
          <p:grpSpPr>
            <a:xfrm>
              <a:off x="1590" y="768"/>
              <a:ext cx="265" cy="384"/>
              <a:chOff x="1590" y="768"/>
              <a:chExt cx="265" cy="384"/>
            </a:xfrm>
          </p:grpSpPr>
          <p:sp>
            <p:nvSpPr>
              <p:cNvPr id="31104" name="Rectangle 2068"/>
              <p:cNvSpPr/>
              <p:nvPr/>
            </p:nvSpPr>
            <p:spPr>
              <a:xfrm>
                <a:off x="163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5" name="Rectangle 2069"/>
              <p:cNvSpPr/>
              <p:nvPr/>
            </p:nvSpPr>
            <p:spPr>
              <a:xfrm>
                <a:off x="159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3" name="Group 2070"/>
            <p:cNvGrpSpPr/>
            <p:nvPr/>
          </p:nvGrpSpPr>
          <p:grpSpPr>
            <a:xfrm>
              <a:off x="1855" y="768"/>
              <a:ext cx="265" cy="384"/>
              <a:chOff x="1855" y="768"/>
              <a:chExt cx="265" cy="384"/>
            </a:xfrm>
          </p:grpSpPr>
          <p:sp>
            <p:nvSpPr>
              <p:cNvPr id="31102" name="Rectangle 2071"/>
              <p:cNvSpPr/>
              <p:nvPr/>
            </p:nvSpPr>
            <p:spPr>
              <a:xfrm>
                <a:off x="189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3" name="Rectangle 2072"/>
              <p:cNvSpPr/>
              <p:nvPr/>
            </p:nvSpPr>
            <p:spPr>
              <a:xfrm>
                <a:off x="185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4" name="Group 2073"/>
            <p:cNvGrpSpPr/>
            <p:nvPr/>
          </p:nvGrpSpPr>
          <p:grpSpPr>
            <a:xfrm>
              <a:off x="2120" y="768"/>
              <a:ext cx="265" cy="384"/>
              <a:chOff x="2120" y="768"/>
              <a:chExt cx="265" cy="384"/>
            </a:xfrm>
          </p:grpSpPr>
          <p:sp>
            <p:nvSpPr>
              <p:cNvPr id="31100" name="Rectangle 2074"/>
              <p:cNvSpPr/>
              <p:nvPr/>
            </p:nvSpPr>
            <p:spPr>
              <a:xfrm>
                <a:off x="216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1" name="Rectangle 2075"/>
              <p:cNvSpPr/>
              <p:nvPr/>
            </p:nvSpPr>
            <p:spPr>
              <a:xfrm>
                <a:off x="212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5" name="Group 2076"/>
            <p:cNvGrpSpPr/>
            <p:nvPr/>
          </p:nvGrpSpPr>
          <p:grpSpPr>
            <a:xfrm>
              <a:off x="2385" y="768"/>
              <a:ext cx="266" cy="384"/>
              <a:chOff x="2385" y="768"/>
              <a:chExt cx="266" cy="384"/>
            </a:xfrm>
          </p:grpSpPr>
          <p:sp>
            <p:nvSpPr>
              <p:cNvPr id="31098" name="Rectangle 2077"/>
              <p:cNvSpPr/>
              <p:nvPr/>
            </p:nvSpPr>
            <p:spPr>
              <a:xfrm>
                <a:off x="242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9" name="Rectangle 2078"/>
              <p:cNvSpPr/>
              <p:nvPr/>
            </p:nvSpPr>
            <p:spPr>
              <a:xfrm>
                <a:off x="238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6" name="Group 2079"/>
            <p:cNvGrpSpPr/>
            <p:nvPr/>
          </p:nvGrpSpPr>
          <p:grpSpPr>
            <a:xfrm>
              <a:off x="2651" y="768"/>
              <a:ext cx="266" cy="384"/>
              <a:chOff x="2651" y="768"/>
              <a:chExt cx="266" cy="384"/>
            </a:xfrm>
          </p:grpSpPr>
          <p:sp>
            <p:nvSpPr>
              <p:cNvPr id="31096" name="Rectangle 2080"/>
              <p:cNvSpPr/>
              <p:nvPr/>
            </p:nvSpPr>
            <p:spPr>
              <a:xfrm>
                <a:off x="269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7" name="Rectangle 2081"/>
              <p:cNvSpPr/>
              <p:nvPr/>
            </p:nvSpPr>
            <p:spPr>
              <a:xfrm>
                <a:off x="265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7" name="Group 2082"/>
            <p:cNvGrpSpPr/>
            <p:nvPr/>
          </p:nvGrpSpPr>
          <p:grpSpPr>
            <a:xfrm>
              <a:off x="2917" y="768"/>
              <a:ext cx="266" cy="384"/>
              <a:chOff x="2917" y="768"/>
              <a:chExt cx="266" cy="384"/>
            </a:xfrm>
          </p:grpSpPr>
          <p:sp>
            <p:nvSpPr>
              <p:cNvPr id="31094" name="Rectangle 2083"/>
              <p:cNvSpPr/>
              <p:nvPr/>
            </p:nvSpPr>
            <p:spPr>
              <a:xfrm>
                <a:off x="296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5" name="Rectangle 2084"/>
              <p:cNvSpPr/>
              <p:nvPr/>
            </p:nvSpPr>
            <p:spPr>
              <a:xfrm>
                <a:off x="291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8" name="Group 2085"/>
            <p:cNvGrpSpPr/>
            <p:nvPr/>
          </p:nvGrpSpPr>
          <p:grpSpPr>
            <a:xfrm>
              <a:off x="3183" y="768"/>
              <a:ext cx="266" cy="384"/>
              <a:chOff x="3183" y="768"/>
              <a:chExt cx="266" cy="384"/>
            </a:xfrm>
          </p:grpSpPr>
          <p:sp>
            <p:nvSpPr>
              <p:cNvPr id="31092" name="Rectangle 2086"/>
              <p:cNvSpPr/>
              <p:nvPr/>
            </p:nvSpPr>
            <p:spPr>
              <a:xfrm>
                <a:off x="322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3" name="Rectangle 2087"/>
              <p:cNvSpPr/>
              <p:nvPr/>
            </p:nvSpPr>
            <p:spPr>
              <a:xfrm>
                <a:off x="318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89" name="Group 2088"/>
            <p:cNvGrpSpPr/>
            <p:nvPr/>
          </p:nvGrpSpPr>
          <p:grpSpPr>
            <a:xfrm>
              <a:off x="3449" y="768"/>
              <a:ext cx="266" cy="384"/>
              <a:chOff x="3449" y="768"/>
              <a:chExt cx="266" cy="384"/>
            </a:xfrm>
          </p:grpSpPr>
          <p:sp>
            <p:nvSpPr>
              <p:cNvPr id="31090" name="Rectangle 2089"/>
              <p:cNvSpPr/>
              <p:nvPr/>
            </p:nvSpPr>
            <p:spPr>
              <a:xfrm>
                <a:off x="349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1" name="Rectangle 2090"/>
              <p:cNvSpPr/>
              <p:nvPr/>
            </p:nvSpPr>
            <p:spPr>
              <a:xfrm>
                <a:off x="344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0" name="Group 2091"/>
            <p:cNvGrpSpPr/>
            <p:nvPr/>
          </p:nvGrpSpPr>
          <p:grpSpPr>
            <a:xfrm>
              <a:off x="3715" y="768"/>
              <a:ext cx="266" cy="384"/>
              <a:chOff x="3715" y="768"/>
              <a:chExt cx="266" cy="384"/>
            </a:xfrm>
          </p:grpSpPr>
          <p:sp>
            <p:nvSpPr>
              <p:cNvPr id="31088" name="Rectangle 2092"/>
              <p:cNvSpPr/>
              <p:nvPr/>
            </p:nvSpPr>
            <p:spPr>
              <a:xfrm>
                <a:off x="375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89" name="Rectangle 2093"/>
              <p:cNvSpPr/>
              <p:nvPr/>
            </p:nvSpPr>
            <p:spPr>
              <a:xfrm>
                <a:off x="371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1" name="Group 2094"/>
            <p:cNvGrpSpPr/>
            <p:nvPr/>
          </p:nvGrpSpPr>
          <p:grpSpPr>
            <a:xfrm>
              <a:off x="3981" y="768"/>
              <a:ext cx="266" cy="384"/>
              <a:chOff x="3981" y="768"/>
              <a:chExt cx="266" cy="384"/>
            </a:xfrm>
          </p:grpSpPr>
          <p:sp>
            <p:nvSpPr>
              <p:cNvPr id="31086" name="Rectangle 2095"/>
              <p:cNvSpPr/>
              <p:nvPr/>
            </p:nvSpPr>
            <p:spPr>
              <a:xfrm>
                <a:off x="402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87" name="Rectangle 2096"/>
              <p:cNvSpPr/>
              <p:nvPr/>
            </p:nvSpPr>
            <p:spPr>
              <a:xfrm>
                <a:off x="398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2" name="Group 2097"/>
            <p:cNvGrpSpPr/>
            <p:nvPr/>
          </p:nvGrpSpPr>
          <p:grpSpPr>
            <a:xfrm>
              <a:off x="4247" y="768"/>
              <a:ext cx="266" cy="384"/>
              <a:chOff x="4247" y="768"/>
              <a:chExt cx="266" cy="384"/>
            </a:xfrm>
          </p:grpSpPr>
          <p:sp>
            <p:nvSpPr>
              <p:cNvPr id="31084" name="Rectangle 2098"/>
              <p:cNvSpPr/>
              <p:nvPr/>
            </p:nvSpPr>
            <p:spPr>
              <a:xfrm>
                <a:off x="429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85" name="Rectangle 2099"/>
              <p:cNvSpPr/>
              <p:nvPr/>
            </p:nvSpPr>
            <p:spPr>
              <a:xfrm>
                <a:off x="424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3" name="Group 2100"/>
            <p:cNvGrpSpPr/>
            <p:nvPr/>
          </p:nvGrpSpPr>
          <p:grpSpPr>
            <a:xfrm>
              <a:off x="4513" y="768"/>
              <a:ext cx="266" cy="384"/>
              <a:chOff x="4513" y="768"/>
              <a:chExt cx="266" cy="384"/>
            </a:xfrm>
          </p:grpSpPr>
          <p:sp>
            <p:nvSpPr>
              <p:cNvPr id="31082" name="Rectangle 2101"/>
              <p:cNvSpPr/>
              <p:nvPr/>
            </p:nvSpPr>
            <p:spPr>
              <a:xfrm>
                <a:off x="455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83" name="Rectangle 2102"/>
              <p:cNvSpPr/>
              <p:nvPr/>
            </p:nvSpPr>
            <p:spPr>
              <a:xfrm>
                <a:off x="451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4" name="Group 2103"/>
            <p:cNvGrpSpPr/>
            <p:nvPr/>
          </p:nvGrpSpPr>
          <p:grpSpPr>
            <a:xfrm>
              <a:off x="4779" y="768"/>
              <a:ext cx="266" cy="384"/>
              <a:chOff x="4779" y="768"/>
              <a:chExt cx="266" cy="384"/>
            </a:xfrm>
          </p:grpSpPr>
          <p:sp>
            <p:nvSpPr>
              <p:cNvPr id="31080" name="Rectangle 2104"/>
              <p:cNvSpPr/>
              <p:nvPr/>
            </p:nvSpPr>
            <p:spPr>
              <a:xfrm>
                <a:off x="482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81" name="Rectangle 2105"/>
              <p:cNvSpPr/>
              <p:nvPr/>
            </p:nvSpPr>
            <p:spPr>
              <a:xfrm>
                <a:off x="477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5" name="Group 2106"/>
            <p:cNvGrpSpPr/>
            <p:nvPr/>
          </p:nvGrpSpPr>
          <p:grpSpPr>
            <a:xfrm>
              <a:off x="0" y="1152"/>
              <a:ext cx="265" cy="384"/>
              <a:chOff x="0" y="1152"/>
              <a:chExt cx="265" cy="384"/>
            </a:xfrm>
          </p:grpSpPr>
          <p:sp>
            <p:nvSpPr>
              <p:cNvPr id="31078" name="Rectangle 2107"/>
              <p:cNvSpPr/>
              <p:nvPr/>
            </p:nvSpPr>
            <p:spPr>
              <a:xfrm>
                <a:off x="4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9" name="Rectangle 2108"/>
              <p:cNvSpPr/>
              <p:nvPr/>
            </p:nvSpPr>
            <p:spPr>
              <a:xfrm>
                <a:off x="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6" name="Group 2109"/>
            <p:cNvGrpSpPr/>
            <p:nvPr/>
          </p:nvGrpSpPr>
          <p:grpSpPr>
            <a:xfrm>
              <a:off x="265" y="1152"/>
              <a:ext cx="265" cy="384"/>
              <a:chOff x="265" y="1152"/>
              <a:chExt cx="265" cy="384"/>
            </a:xfrm>
          </p:grpSpPr>
          <p:sp>
            <p:nvSpPr>
              <p:cNvPr id="31076" name="Rectangle 2110"/>
              <p:cNvSpPr/>
              <p:nvPr/>
            </p:nvSpPr>
            <p:spPr>
              <a:xfrm>
                <a:off x="30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7" name="Rectangle 2111"/>
              <p:cNvSpPr/>
              <p:nvPr/>
            </p:nvSpPr>
            <p:spPr>
              <a:xfrm>
                <a:off x="26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7" name="Group 2112"/>
            <p:cNvGrpSpPr/>
            <p:nvPr/>
          </p:nvGrpSpPr>
          <p:grpSpPr>
            <a:xfrm>
              <a:off x="530" y="1152"/>
              <a:ext cx="265" cy="384"/>
              <a:chOff x="530" y="1152"/>
              <a:chExt cx="265" cy="384"/>
            </a:xfrm>
          </p:grpSpPr>
          <p:sp>
            <p:nvSpPr>
              <p:cNvPr id="31074" name="Rectangle 2113"/>
              <p:cNvSpPr/>
              <p:nvPr/>
            </p:nvSpPr>
            <p:spPr>
              <a:xfrm>
                <a:off x="57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5" name="Rectangle 2114"/>
              <p:cNvSpPr/>
              <p:nvPr/>
            </p:nvSpPr>
            <p:spPr>
              <a:xfrm>
                <a:off x="53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8" name="Group 2115"/>
            <p:cNvGrpSpPr/>
            <p:nvPr/>
          </p:nvGrpSpPr>
          <p:grpSpPr>
            <a:xfrm>
              <a:off x="795" y="1152"/>
              <a:ext cx="265" cy="384"/>
              <a:chOff x="795" y="1152"/>
              <a:chExt cx="265" cy="384"/>
            </a:xfrm>
          </p:grpSpPr>
          <p:sp>
            <p:nvSpPr>
              <p:cNvPr id="31072" name="Rectangle 2116"/>
              <p:cNvSpPr/>
              <p:nvPr/>
            </p:nvSpPr>
            <p:spPr>
              <a:xfrm>
                <a:off x="83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3" name="Rectangle 2117"/>
              <p:cNvSpPr/>
              <p:nvPr/>
            </p:nvSpPr>
            <p:spPr>
              <a:xfrm>
                <a:off x="79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9" name="Group 2118"/>
            <p:cNvGrpSpPr/>
            <p:nvPr/>
          </p:nvGrpSpPr>
          <p:grpSpPr>
            <a:xfrm>
              <a:off x="1060" y="1152"/>
              <a:ext cx="265" cy="384"/>
              <a:chOff x="1060" y="1152"/>
              <a:chExt cx="265" cy="384"/>
            </a:xfrm>
          </p:grpSpPr>
          <p:sp>
            <p:nvSpPr>
              <p:cNvPr id="31070" name="Rectangle 2119"/>
              <p:cNvSpPr/>
              <p:nvPr/>
            </p:nvSpPr>
            <p:spPr>
              <a:xfrm>
                <a:off x="110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1" name="Rectangle 2120"/>
              <p:cNvSpPr/>
              <p:nvPr/>
            </p:nvSpPr>
            <p:spPr>
              <a:xfrm>
                <a:off x="106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0" name="Group 2121"/>
            <p:cNvGrpSpPr/>
            <p:nvPr/>
          </p:nvGrpSpPr>
          <p:grpSpPr>
            <a:xfrm>
              <a:off x="1325" y="1152"/>
              <a:ext cx="265" cy="384"/>
              <a:chOff x="1325" y="1152"/>
              <a:chExt cx="265" cy="384"/>
            </a:xfrm>
          </p:grpSpPr>
          <p:sp>
            <p:nvSpPr>
              <p:cNvPr id="31068" name="Rectangle 2122"/>
              <p:cNvSpPr/>
              <p:nvPr/>
            </p:nvSpPr>
            <p:spPr>
              <a:xfrm>
                <a:off x="136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9" name="Rectangle 2123"/>
              <p:cNvSpPr/>
              <p:nvPr/>
            </p:nvSpPr>
            <p:spPr>
              <a:xfrm>
                <a:off x="132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1" name="Group 2124"/>
            <p:cNvGrpSpPr/>
            <p:nvPr/>
          </p:nvGrpSpPr>
          <p:grpSpPr>
            <a:xfrm>
              <a:off x="1590" y="1152"/>
              <a:ext cx="265" cy="384"/>
              <a:chOff x="1590" y="1152"/>
              <a:chExt cx="265" cy="384"/>
            </a:xfrm>
          </p:grpSpPr>
          <p:sp>
            <p:nvSpPr>
              <p:cNvPr id="31066" name="Rectangle 2125"/>
              <p:cNvSpPr/>
              <p:nvPr/>
            </p:nvSpPr>
            <p:spPr>
              <a:xfrm>
                <a:off x="163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7" name="Rectangle 2126"/>
              <p:cNvSpPr/>
              <p:nvPr/>
            </p:nvSpPr>
            <p:spPr>
              <a:xfrm>
                <a:off x="159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2" name="Group 2127"/>
            <p:cNvGrpSpPr/>
            <p:nvPr/>
          </p:nvGrpSpPr>
          <p:grpSpPr>
            <a:xfrm>
              <a:off x="1855" y="1152"/>
              <a:ext cx="265" cy="384"/>
              <a:chOff x="1855" y="1152"/>
              <a:chExt cx="265" cy="384"/>
            </a:xfrm>
          </p:grpSpPr>
          <p:sp>
            <p:nvSpPr>
              <p:cNvPr id="31064" name="Rectangle 2128"/>
              <p:cNvSpPr/>
              <p:nvPr/>
            </p:nvSpPr>
            <p:spPr>
              <a:xfrm>
                <a:off x="189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5" name="Rectangle 2129"/>
              <p:cNvSpPr/>
              <p:nvPr/>
            </p:nvSpPr>
            <p:spPr>
              <a:xfrm>
                <a:off x="185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3" name="Group 2130"/>
            <p:cNvGrpSpPr/>
            <p:nvPr/>
          </p:nvGrpSpPr>
          <p:grpSpPr>
            <a:xfrm>
              <a:off x="2120" y="1152"/>
              <a:ext cx="265" cy="384"/>
              <a:chOff x="2120" y="1152"/>
              <a:chExt cx="265" cy="384"/>
            </a:xfrm>
          </p:grpSpPr>
          <p:sp>
            <p:nvSpPr>
              <p:cNvPr id="31062" name="Rectangle 2131"/>
              <p:cNvSpPr/>
              <p:nvPr/>
            </p:nvSpPr>
            <p:spPr>
              <a:xfrm>
                <a:off x="216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3" name="Rectangle 2132"/>
              <p:cNvSpPr/>
              <p:nvPr/>
            </p:nvSpPr>
            <p:spPr>
              <a:xfrm>
                <a:off x="212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4" name="Group 2133"/>
            <p:cNvGrpSpPr/>
            <p:nvPr/>
          </p:nvGrpSpPr>
          <p:grpSpPr>
            <a:xfrm>
              <a:off x="2385" y="1152"/>
              <a:ext cx="266" cy="384"/>
              <a:chOff x="2385" y="1152"/>
              <a:chExt cx="266" cy="384"/>
            </a:xfrm>
          </p:grpSpPr>
          <p:sp>
            <p:nvSpPr>
              <p:cNvPr id="31060" name="Rectangle 2134"/>
              <p:cNvSpPr/>
              <p:nvPr/>
            </p:nvSpPr>
            <p:spPr>
              <a:xfrm>
                <a:off x="242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1" name="Rectangle 2135"/>
              <p:cNvSpPr/>
              <p:nvPr/>
            </p:nvSpPr>
            <p:spPr>
              <a:xfrm>
                <a:off x="238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5" name="Group 2136"/>
            <p:cNvGrpSpPr/>
            <p:nvPr/>
          </p:nvGrpSpPr>
          <p:grpSpPr>
            <a:xfrm>
              <a:off x="2651" y="1152"/>
              <a:ext cx="266" cy="384"/>
              <a:chOff x="2651" y="1152"/>
              <a:chExt cx="266" cy="384"/>
            </a:xfrm>
          </p:grpSpPr>
          <p:sp>
            <p:nvSpPr>
              <p:cNvPr id="31058" name="Rectangle 2137"/>
              <p:cNvSpPr/>
              <p:nvPr/>
            </p:nvSpPr>
            <p:spPr>
              <a:xfrm>
                <a:off x="269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9" name="Rectangle 2138"/>
              <p:cNvSpPr/>
              <p:nvPr/>
            </p:nvSpPr>
            <p:spPr>
              <a:xfrm>
                <a:off x="265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6" name="Group 2139"/>
            <p:cNvGrpSpPr/>
            <p:nvPr/>
          </p:nvGrpSpPr>
          <p:grpSpPr>
            <a:xfrm>
              <a:off x="2917" y="1152"/>
              <a:ext cx="266" cy="384"/>
              <a:chOff x="2917" y="1152"/>
              <a:chExt cx="266" cy="384"/>
            </a:xfrm>
          </p:grpSpPr>
          <p:sp>
            <p:nvSpPr>
              <p:cNvPr id="31056" name="Rectangle 2140"/>
              <p:cNvSpPr/>
              <p:nvPr/>
            </p:nvSpPr>
            <p:spPr>
              <a:xfrm>
                <a:off x="296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7" name="Rectangle 2141"/>
              <p:cNvSpPr/>
              <p:nvPr/>
            </p:nvSpPr>
            <p:spPr>
              <a:xfrm>
                <a:off x="291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7" name="Group 2142"/>
            <p:cNvGrpSpPr/>
            <p:nvPr/>
          </p:nvGrpSpPr>
          <p:grpSpPr>
            <a:xfrm>
              <a:off x="3183" y="1152"/>
              <a:ext cx="266" cy="384"/>
              <a:chOff x="3183" y="1152"/>
              <a:chExt cx="266" cy="384"/>
            </a:xfrm>
          </p:grpSpPr>
          <p:sp>
            <p:nvSpPr>
              <p:cNvPr id="31054" name="Rectangle 2143"/>
              <p:cNvSpPr/>
              <p:nvPr/>
            </p:nvSpPr>
            <p:spPr>
              <a:xfrm>
                <a:off x="322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5" name="Rectangle 2144"/>
              <p:cNvSpPr/>
              <p:nvPr/>
            </p:nvSpPr>
            <p:spPr>
              <a:xfrm>
                <a:off x="318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8" name="Group 2145"/>
            <p:cNvGrpSpPr/>
            <p:nvPr/>
          </p:nvGrpSpPr>
          <p:grpSpPr>
            <a:xfrm>
              <a:off x="3449" y="1152"/>
              <a:ext cx="266" cy="384"/>
              <a:chOff x="3449" y="1152"/>
              <a:chExt cx="266" cy="384"/>
            </a:xfrm>
          </p:grpSpPr>
          <p:sp>
            <p:nvSpPr>
              <p:cNvPr id="31052" name="Rectangle 2146"/>
              <p:cNvSpPr/>
              <p:nvPr/>
            </p:nvSpPr>
            <p:spPr>
              <a:xfrm>
                <a:off x="349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3" name="Rectangle 2147"/>
              <p:cNvSpPr/>
              <p:nvPr/>
            </p:nvSpPr>
            <p:spPr>
              <a:xfrm>
                <a:off x="344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9" name="Group 2148"/>
            <p:cNvGrpSpPr/>
            <p:nvPr/>
          </p:nvGrpSpPr>
          <p:grpSpPr>
            <a:xfrm>
              <a:off x="3715" y="1152"/>
              <a:ext cx="266" cy="384"/>
              <a:chOff x="3715" y="1152"/>
              <a:chExt cx="266" cy="384"/>
            </a:xfrm>
          </p:grpSpPr>
          <p:sp>
            <p:nvSpPr>
              <p:cNvPr id="31050" name="Rectangle 2149"/>
              <p:cNvSpPr/>
              <p:nvPr/>
            </p:nvSpPr>
            <p:spPr>
              <a:xfrm>
                <a:off x="375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1" name="Rectangle 2150"/>
              <p:cNvSpPr/>
              <p:nvPr/>
            </p:nvSpPr>
            <p:spPr>
              <a:xfrm>
                <a:off x="371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0" name="Group 2151"/>
            <p:cNvGrpSpPr/>
            <p:nvPr/>
          </p:nvGrpSpPr>
          <p:grpSpPr>
            <a:xfrm>
              <a:off x="3981" y="1152"/>
              <a:ext cx="266" cy="384"/>
              <a:chOff x="3981" y="1152"/>
              <a:chExt cx="266" cy="384"/>
            </a:xfrm>
          </p:grpSpPr>
          <p:sp>
            <p:nvSpPr>
              <p:cNvPr id="31048" name="Rectangle 2152"/>
              <p:cNvSpPr/>
              <p:nvPr/>
            </p:nvSpPr>
            <p:spPr>
              <a:xfrm>
                <a:off x="402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9" name="Rectangle 2153"/>
              <p:cNvSpPr/>
              <p:nvPr/>
            </p:nvSpPr>
            <p:spPr>
              <a:xfrm>
                <a:off x="398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1" name="Group 2154"/>
            <p:cNvGrpSpPr/>
            <p:nvPr/>
          </p:nvGrpSpPr>
          <p:grpSpPr>
            <a:xfrm>
              <a:off x="4247" y="1152"/>
              <a:ext cx="266" cy="384"/>
              <a:chOff x="4247" y="1152"/>
              <a:chExt cx="266" cy="384"/>
            </a:xfrm>
          </p:grpSpPr>
          <p:sp>
            <p:nvSpPr>
              <p:cNvPr id="31046" name="Rectangle 2155"/>
              <p:cNvSpPr/>
              <p:nvPr/>
            </p:nvSpPr>
            <p:spPr>
              <a:xfrm>
                <a:off x="429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7" name="Rectangle 2156"/>
              <p:cNvSpPr/>
              <p:nvPr/>
            </p:nvSpPr>
            <p:spPr>
              <a:xfrm>
                <a:off x="424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2" name="Group 2157"/>
            <p:cNvGrpSpPr/>
            <p:nvPr/>
          </p:nvGrpSpPr>
          <p:grpSpPr>
            <a:xfrm>
              <a:off x="4513" y="1152"/>
              <a:ext cx="266" cy="384"/>
              <a:chOff x="4513" y="1152"/>
              <a:chExt cx="266" cy="384"/>
            </a:xfrm>
          </p:grpSpPr>
          <p:sp>
            <p:nvSpPr>
              <p:cNvPr id="31044" name="Rectangle 2158"/>
              <p:cNvSpPr/>
              <p:nvPr/>
            </p:nvSpPr>
            <p:spPr>
              <a:xfrm>
                <a:off x="455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5" name="Rectangle 2159"/>
              <p:cNvSpPr/>
              <p:nvPr/>
            </p:nvSpPr>
            <p:spPr>
              <a:xfrm>
                <a:off x="451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3" name="Group 2160"/>
            <p:cNvGrpSpPr/>
            <p:nvPr/>
          </p:nvGrpSpPr>
          <p:grpSpPr>
            <a:xfrm>
              <a:off x="4779" y="1152"/>
              <a:ext cx="266" cy="384"/>
              <a:chOff x="4779" y="1152"/>
              <a:chExt cx="266" cy="384"/>
            </a:xfrm>
          </p:grpSpPr>
          <p:sp>
            <p:nvSpPr>
              <p:cNvPr id="31042" name="Rectangle 2161"/>
              <p:cNvSpPr/>
              <p:nvPr/>
            </p:nvSpPr>
            <p:spPr>
              <a:xfrm>
                <a:off x="482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3" name="Rectangle 2162"/>
              <p:cNvSpPr/>
              <p:nvPr/>
            </p:nvSpPr>
            <p:spPr>
              <a:xfrm>
                <a:off x="477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4" name="Group 2163"/>
            <p:cNvGrpSpPr/>
            <p:nvPr/>
          </p:nvGrpSpPr>
          <p:grpSpPr>
            <a:xfrm>
              <a:off x="0" y="1536"/>
              <a:ext cx="265" cy="384"/>
              <a:chOff x="0" y="1536"/>
              <a:chExt cx="265" cy="384"/>
            </a:xfrm>
          </p:grpSpPr>
          <p:sp>
            <p:nvSpPr>
              <p:cNvPr id="31040" name="Rectangle 2164"/>
              <p:cNvSpPr/>
              <p:nvPr/>
            </p:nvSpPr>
            <p:spPr>
              <a:xfrm>
                <a:off x="4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1" name="Rectangle 2165"/>
              <p:cNvSpPr/>
              <p:nvPr/>
            </p:nvSpPr>
            <p:spPr>
              <a:xfrm>
                <a:off x="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5" name="Group 2166"/>
            <p:cNvGrpSpPr/>
            <p:nvPr/>
          </p:nvGrpSpPr>
          <p:grpSpPr>
            <a:xfrm>
              <a:off x="265" y="1536"/>
              <a:ext cx="265" cy="384"/>
              <a:chOff x="265" y="1536"/>
              <a:chExt cx="265" cy="384"/>
            </a:xfrm>
          </p:grpSpPr>
          <p:sp>
            <p:nvSpPr>
              <p:cNvPr id="31038" name="Rectangle 2167"/>
              <p:cNvSpPr/>
              <p:nvPr/>
            </p:nvSpPr>
            <p:spPr>
              <a:xfrm>
                <a:off x="30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9" name="Rectangle 2168"/>
              <p:cNvSpPr/>
              <p:nvPr/>
            </p:nvSpPr>
            <p:spPr>
              <a:xfrm>
                <a:off x="26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6" name="Group 2169"/>
            <p:cNvGrpSpPr/>
            <p:nvPr/>
          </p:nvGrpSpPr>
          <p:grpSpPr>
            <a:xfrm>
              <a:off x="530" y="1536"/>
              <a:ext cx="265" cy="384"/>
              <a:chOff x="530" y="1536"/>
              <a:chExt cx="265" cy="384"/>
            </a:xfrm>
          </p:grpSpPr>
          <p:sp>
            <p:nvSpPr>
              <p:cNvPr id="31036" name="Rectangle 2170"/>
              <p:cNvSpPr/>
              <p:nvPr/>
            </p:nvSpPr>
            <p:spPr>
              <a:xfrm>
                <a:off x="57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7" name="Rectangle 2171"/>
              <p:cNvSpPr/>
              <p:nvPr/>
            </p:nvSpPr>
            <p:spPr>
              <a:xfrm>
                <a:off x="53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7" name="Group 2172"/>
            <p:cNvGrpSpPr/>
            <p:nvPr/>
          </p:nvGrpSpPr>
          <p:grpSpPr>
            <a:xfrm>
              <a:off x="795" y="1536"/>
              <a:ext cx="265" cy="384"/>
              <a:chOff x="795" y="1536"/>
              <a:chExt cx="265" cy="384"/>
            </a:xfrm>
          </p:grpSpPr>
          <p:sp>
            <p:nvSpPr>
              <p:cNvPr id="31034" name="Rectangle 2173"/>
              <p:cNvSpPr/>
              <p:nvPr/>
            </p:nvSpPr>
            <p:spPr>
              <a:xfrm>
                <a:off x="83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5" name="Rectangle 2174"/>
              <p:cNvSpPr/>
              <p:nvPr/>
            </p:nvSpPr>
            <p:spPr>
              <a:xfrm>
                <a:off x="79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8" name="Group 2175"/>
            <p:cNvGrpSpPr/>
            <p:nvPr/>
          </p:nvGrpSpPr>
          <p:grpSpPr>
            <a:xfrm>
              <a:off x="1060" y="1536"/>
              <a:ext cx="265" cy="384"/>
              <a:chOff x="1060" y="1536"/>
              <a:chExt cx="265" cy="384"/>
            </a:xfrm>
          </p:grpSpPr>
          <p:sp>
            <p:nvSpPr>
              <p:cNvPr id="31032" name="Rectangle 2176"/>
              <p:cNvSpPr/>
              <p:nvPr/>
            </p:nvSpPr>
            <p:spPr>
              <a:xfrm>
                <a:off x="110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3" name="Rectangle 2177"/>
              <p:cNvSpPr/>
              <p:nvPr/>
            </p:nvSpPr>
            <p:spPr>
              <a:xfrm>
                <a:off x="106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19" name="Group 2178"/>
            <p:cNvGrpSpPr/>
            <p:nvPr/>
          </p:nvGrpSpPr>
          <p:grpSpPr>
            <a:xfrm>
              <a:off x="1325" y="1536"/>
              <a:ext cx="265" cy="384"/>
              <a:chOff x="1325" y="1536"/>
              <a:chExt cx="265" cy="384"/>
            </a:xfrm>
          </p:grpSpPr>
          <p:sp>
            <p:nvSpPr>
              <p:cNvPr id="31030" name="Rectangle 2179"/>
              <p:cNvSpPr/>
              <p:nvPr/>
            </p:nvSpPr>
            <p:spPr>
              <a:xfrm>
                <a:off x="136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1" name="Rectangle 2180"/>
              <p:cNvSpPr/>
              <p:nvPr/>
            </p:nvSpPr>
            <p:spPr>
              <a:xfrm>
                <a:off x="132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0" name="Group 2181"/>
            <p:cNvGrpSpPr/>
            <p:nvPr/>
          </p:nvGrpSpPr>
          <p:grpSpPr>
            <a:xfrm>
              <a:off x="1590" y="1536"/>
              <a:ext cx="265" cy="384"/>
              <a:chOff x="1590" y="1536"/>
              <a:chExt cx="265" cy="384"/>
            </a:xfrm>
          </p:grpSpPr>
          <p:sp>
            <p:nvSpPr>
              <p:cNvPr id="31028" name="Rectangle 2182"/>
              <p:cNvSpPr/>
              <p:nvPr/>
            </p:nvSpPr>
            <p:spPr>
              <a:xfrm>
                <a:off x="163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9" name="Rectangle 2183"/>
              <p:cNvSpPr/>
              <p:nvPr/>
            </p:nvSpPr>
            <p:spPr>
              <a:xfrm>
                <a:off x="159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1" name="Group 2184"/>
            <p:cNvGrpSpPr/>
            <p:nvPr/>
          </p:nvGrpSpPr>
          <p:grpSpPr>
            <a:xfrm>
              <a:off x="1855" y="1536"/>
              <a:ext cx="265" cy="384"/>
              <a:chOff x="1855" y="1536"/>
              <a:chExt cx="265" cy="384"/>
            </a:xfrm>
          </p:grpSpPr>
          <p:sp>
            <p:nvSpPr>
              <p:cNvPr id="31026" name="Rectangle 2185"/>
              <p:cNvSpPr/>
              <p:nvPr/>
            </p:nvSpPr>
            <p:spPr>
              <a:xfrm>
                <a:off x="189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7" name="Rectangle 2186"/>
              <p:cNvSpPr/>
              <p:nvPr/>
            </p:nvSpPr>
            <p:spPr>
              <a:xfrm>
                <a:off x="185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2" name="Group 2187"/>
            <p:cNvGrpSpPr/>
            <p:nvPr/>
          </p:nvGrpSpPr>
          <p:grpSpPr>
            <a:xfrm>
              <a:off x="2120" y="1536"/>
              <a:ext cx="265" cy="384"/>
              <a:chOff x="2120" y="1536"/>
              <a:chExt cx="265" cy="384"/>
            </a:xfrm>
          </p:grpSpPr>
          <p:sp>
            <p:nvSpPr>
              <p:cNvPr id="31024" name="Rectangle 2188"/>
              <p:cNvSpPr/>
              <p:nvPr/>
            </p:nvSpPr>
            <p:spPr>
              <a:xfrm>
                <a:off x="216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5" name="Rectangle 2189"/>
              <p:cNvSpPr/>
              <p:nvPr/>
            </p:nvSpPr>
            <p:spPr>
              <a:xfrm>
                <a:off x="212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3" name="Group 2190"/>
            <p:cNvGrpSpPr/>
            <p:nvPr/>
          </p:nvGrpSpPr>
          <p:grpSpPr>
            <a:xfrm>
              <a:off x="2385" y="1536"/>
              <a:ext cx="266" cy="384"/>
              <a:chOff x="2385" y="1536"/>
              <a:chExt cx="266" cy="384"/>
            </a:xfrm>
          </p:grpSpPr>
          <p:sp>
            <p:nvSpPr>
              <p:cNvPr id="31022" name="Rectangle 2191"/>
              <p:cNvSpPr/>
              <p:nvPr/>
            </p:nvSpPr>
            <p:spPr>
              <a:xfrm>
                <a:off x="242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3" name="Rectangle 2192"/>
              <p:cNvSpPr/>
              <p:nvPr/>
            </p:nvSpPr>
            <p:spPr>
              <a:xfrm>
                <a:off x="238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4" name="Group 2193"/>
            <p:cNvGrpSpPr/>
            <p:nvPr/>
          </p:nvGrpSpPr>
          <p:grpSpPr>
            <a:xfrm>
              <a:off x="2651" y="1536"/>
              <a:ext cx="266" cy="384"/>
              <a:chOff x="2651" y="1536"/>
              <a:chExt cx="266" cy="384"/>
            </a:xfrm>
          </p:grpSpPr>
          <p:sp>
            <p:nvSpPr>
              <p:cNvPr id="31020" name="Rectangle 2194"/>
              <p:cNvSpPr/>
              <p:nvPr/>
            </p:nvSpPr>
            <p:spPr>
              <a:xfrm>
                <a:off x="269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1" name="Rectangle 2195"/>
              <p:cNvSpPr/>
              <p:nvPr/>
            </p:nvSpPr>
            <p:spPr>
              <a:xfrm>
                <a:off x="265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5" name="Group 2196"/>
            <p:cNvGrpSpPr/>
            <p:nvPr/>
          </p:nvGrpSpPr>
          <p:grpSpPr>
            <a:xfrm>
              <a:off x="2917" y="1536"/>
              <a:ext cx="266" cy="384"/>
              <a:chOff x="2917" y="1536"/>
              <a:chExt cx="266" cy="384"/>
            </a:xfrm>
          </p:grpSpPr>
          <p:sp>
            <p:nvSpPr>
              <p:cNvPr id="31018" name="Rectangle 2197"/>
              <p:cNvSpPr/>
              <p:nvPr/>
            </p:nvSpPr>
            <p:spPr>
              <a:xfrm>
                <a:off x="296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9" name="Rectangle 2198"/>
              <p:cNvSpPr/>
              <p:nvPr/>
            </p:nvSpPr>
            <p:spPr>
              <a:xfrm>
                <a:off x="291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6" name="Group 2199"/>
            <p:cNvGrpSpPr/>
            <p:nvPr/>
          </p:nvGrpSpPr>
          <p:grpSpPr>
            <a:xfrm>
              <a:off x="3183" y="1536"/>
              <a:ext cx="266" cy="384"/>
              <a:chOff x="3183" y="1536"/>
              <a:chExt cx="266" cy="384"/>
            </a:xfrm>
          </p:grpSpPr>
          <p:sp>
            <p:nvSpPr>
              <p:cNvPr id="31016" name="Rectangle 2200"/>
              <p:cNvSpPr/>
              <p:nvPr/>
            </p:nvSpPr>
            <p:spPr>
              <a:xfrm>
                <a:off x="322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7" name="Rectangle 2201"/>
              <p:cNvSpPr/>
              <p:nvPr/>
            </p:nvSpPr>
            <p:spPr>
              <a:xfrm>
                <a:off x="318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7" name="Group 2202"/>
            <p:cNvGrpSpPr/>
            <p:nvPr/>
          </p:nvGrpSpPr>
          <p:grpSpPr>
            <a:xfrm>
              <a:off x="3449" y="1536"/>
              <a:ext cx="266" cy="384"/>
              <a:chOff x="3449" y="1536"/>
              <a:chExt cx="266" cy="384"/>
            </a:xfrm>
          </p:grpSpPr>
          <p:sp>
            <p:nvSpPr>
              <p:cNvPr id="31014" name="Rectangle 2203"/>
              <p:cNvSpPr/>
              <p:nvPr/>
            </p:nvSpPr>
            <p:spPr>
              <a:xfrm>
                <a:off x="349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5" name="Rectangle 2204"/>
              <p:cNvSpPr/>
              <p:nvPr/>
            </p:nvSpPr>
            <p:spPr>
              <a:xfrm>
                <a:off x="344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8" name="Group 2205"/>
            <p:cNvGrpSpPr/>
            <p:nvPr/>
          </p:nvGrpSpPr>
          <p:grpSpPr>
            <a:xfrm>
              <a:off x="3715" y="1536"/>
              <a:ext cx="266" cy="384"/>
              <a:chOff x="3715" y="1536"/>
              <a:chExt cx="266" cy="384"/>
            </a:xfrm>
          </p:grpSpPr>
          <p:sp>
            <p:nvSpPr>
              <p:cNvPr id="31012" name="Rectangle 2206"/>
              <p:cNvSpPr/>
              <p:nvPr/>
            </p:nvSpPr>
            <p:spPr>
              <a:xfrm>
                <a:off x="375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3" name="Rectangle 2207"/>
              <p:cNvSpPr/>
              <p:nvPr/>
            </p:nvSpPr>
            <p:spPr>
              <a:xfrm>
                <a:off x="371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29" name="Group 2208"/>
            <p:cNvGrpSpPr/>
            <p:nvPr/>
          </p:nvGrpSpPr>
          <p:grpSpPr>
            <a:xfrm>
              <a:off x="3981" y="1536"/>
              <a:ext cx="266" cy="384"/>
              <a:chOff x="3981" y="1536"/>
              <a:chExt cx="266" cy="384"/>
            </a:xfrm>
          </p:grpSpPr>
          <p:sp>
            <p:nvSpPr>
              <p:cNvPr id="31010" name="Rectangle 2209"/>
              <p:cNvSpPr/>
              <p:nvPr/>
            </p:nvSpPr>
            <p:spPr>
              <a:xfrm>
                <a:off x="402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1" name="Rectangle 2210"/>
              <p:cNvSpPr/>
              <p:nvPr/>
            </p:nvSpPr>
            <p:spPr>
              <a:xfrm>
                <a:off x="398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0" name="Group 2211"/>
            <p:cNvGrpSpPr/>
            <p:nvPr/>
          </p:nvGrpSpPr>
          <p:grpSpPr>
            <a:xfrm>
              <a:off x="4247" y="1536"/>
              <a:ext cx="266" cy="384"/>
              <a:chOff x="4247" y="1536"/>
              <a:chExt cx="266" cy="384"/>
            </a:xfrm>
          </p:grpSpPr>
          <p:sp>
            <p:nvSpPr>
              <p:cNvPr id="31008" name="Rectangle 2212"/>
              <p:cNvSpPr/>
              <p:nvPr/>
            </p:nvSpPr>
            <p:spPr>
              <a:xfrm>
                <a:off x="429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9" name="Rectangle 2213"/>
              <p:cNvSpPr/>
              <p:nvPr/>
            </p:nvSpPr>
            <p:spPr>
              <a:xfrm>
                <a:off x="424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1" name="Group 2214"/>
            <p:cNvGrpSpPr/>
            <p:nvPr/>
          </p:nvGrpSpPr>
          <p:grpSpPr>
            <a:xfrm>
              <a:off x="4513" y="1536"/>
              <a:ext cx="266" cy="384"/>
              <a:chOff x="4513" y="1536"/>
              <a:chExt cx="266" cy="384"/>
            </a:xfrm>
          </p:grpSpPr>
          <p:sp>
            <p:nvSpPr>
              <p:cNvPr id="31006" name="Rectangle 2215"/>
              <p:cNvSpPr/>
              <p:nvPr/>
            </p:nvSpPr>
            <p:spPr>
              <a:xfrm>
                <a:off x="455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7" name="Rectangle 2216"/>
              <p:cNvSpPr/>
              <p:nvPr/>
            </p:nvSpPr>
            <p:spPr>
              <a:xfrm>
                <a:off x="451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2" name="Group 2217"/>
            <p:cNvGrpSpPr/>
            <p:nvPr/>
          </p:nvGrpSpPr>
          <p:grpSpPr>
            <a:xfrm>
              <a:off x="4779" y="1536"/>
              <a:ext cx="266" cy="384"/>
              <a:chOff x="4779" y="1536"/>
              <a:chExt cx="266" cy="384"/>
            </a:xfrm>
          </p:grpSpPr>
          <p:sp>
            <p:nvSpPr>
              <p:cNvPr id="31004" name="Rectangle 2218"/>
              <p:cNvSpPr/>
              <p:nvPr/>
            </p:nvSpPr>
            <p:spPr>
              <a:xfrm>
                <a:off x="482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5" name="Rectangle 2219"/>
              <p:cNvSpPr/>
              <p:nvPr/>
            </p:nvSpPr>
            <p:spPr>
              <a:xfrm>
                <a:off x="477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3" name="Group 2220"/>
            <p:cNvGrpSpPr/>
            <p:nvPr/>
          </p:nvGrpSpPr>
          <p:grpSpPr>
            <a:xfrm>
              <a:off x="0" y="1920"/>
              <a:ext cx="265" cy="384"/>
              <a:chOff x="0" y="1920"/>
              <a:chExt cx="265" cy="384"/>
            </a:xfrm>
          </p:grpSpPr>
          <p:sp>
            <p:nvSpPr>
              <p:cNvPr id="31002" name="Rectangle 2221"/>
              <p:cNvSpPr/>
              <p:nvPr/>
            </p:nvSpPr>
            <p:spPr>
              <a:xfrm>
                <a:off x="4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3" name="Rectangle 2222"/>
              <p:cNvSpPr/>
              <p:nvPr/>
            </p:nvSpPr>
            <p:spPr>
              <a:xfrm>
                <a:off x="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4" name="Group 2223"/>
            <p:cNvGrpSpPr/>
            <p:nvPr/>
          </p:nvGrpSpPr>
          <p:grpSpPr>
            <a:xfrm>
              <a:off x="265" y="1920"/>
              <a:ext cx="265" cy="384"/>
              <a:chOff x="265" y="1920"/>
              <a:chExt cx="265" cy="384"/>
            </a:xfrm>
          </p:grpSpPr>
          <p:sp>
            <p:nvSpPr>
              <p:cNvPr id="31000" name="Rectangle 2224"/>
              <p:cNvSpPr/>
              <p:nvPr/>
            </p:nvSpPr>
            <p:spPr>
              <a:xfrm>
                <a:off x="30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1" name="Rectangle 2225"/>
              <p:cNvSpPr/>
              <p:nvPr/>
            </p:nvSpPr>
            <p:spPr>
              <a:xfrm>
                <a:off x="26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5" name="Group 2226"/>
            <p:cNvGrpSpPr/>
            <p:nvPr/>
          </p:nvGrpSpPr>
          <p:grpSpPr>
            <a:xfrm>
              <a:off x="530" y="1920"/>
              <a:ext cx="265" cy="384"/>
              <a:chOff x="530" y="1920"/>
              <a:chExt cx="265" cy="384"/>
            </a:xfrm>
          </p:grpSpPr>
          <p:sp>
            <p:nvSpPr>
              <p:cNvPr id="30998" name="Rectangle 2227"/>
              <p:cNvSpPr/>
              <p:nvPr/>
            </p:nvSpPr>
            <p:spPr>
              <a:xfrm>
                <a:off x="57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9" name="Rectangle 2228"/>
              <p:cNvSpPr/>
              <p:nvPr/>
            </p:nvSpPr>
            <p:spPr>
              <a:xfrm>
                <a:off x="53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6" name="Group 2229"/>
            <p:cNvGrpSpPr/>
            <p:nvPr/>
          </p:nvGrpSpPr>
          <p:grpSpPr>
            <a:xfrm>
              <a:off x="795" y="1920"/>
              <a:ext cx="265" cy="384"/>
              <a:chOff x="795" y="1920"/>
              <a:chExt cx="265" cy="384"/>
            </a:xfrm>
          </p:grpSpPr>
          <p:sp>
            <p:nvSpPr>
              <p:cNvPr id="30996" name="Rectangle 2230"/>
              <p:cNvSpPr/>
              <p:nvPr/>
            </p:nvSpPr>
            <p:spPr>
              <a:xfrm>
                <a:off x="83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7" name="Rectangle 2231"/>
              <p:cNvSpPr/>
              <p:nvPr/>
            </p:nvSpPr>
            <p:spPr>
              <a:xfrm>
                <a:off x="79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7" name="Group 2232"/>
            <p:cNvGrpSpPr/>
            <p:nvPr/>
          </p:nvGrpSpPr>
          <p:grpSpPr>
            <a:xfrm>
              <a:off x="1060" y="1920"/>
              <a:ext cx="265" cy="384"/>
              <a:chOff x="1060" y="1920"/>
              <a:chExt cx="265" cy="384"/>
            </a:xfrm>
          </p:grpSpPr>
          <p:sp>
            <p:nvSpPr>
              <p:cNvPr id="30994" name="Rectangle 2233"/>
              <p:cNvSpPr/>
              <p:nvPr/>
            </p:nvSpPr>
            <p:spPr>
              <a:xfrm>
                <a:off x="110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5" name="Rectangle 2234"/>
              <p:cNvSpPr/>
              <p:nvPr/>
            </p:nvSpPr>
            <p:spPr>
              <a:xfrm>
                <a:off x="106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8" name="Group 2235"/>
            <p:cNvGrpSpPr/>
            <p:nvPr/>
          </p:nvGrpSpPr>
          <p:grpSpPr>
            <a:xfrm>
              <a:off x="1325" y="1920"/>
              <a:ext cx="265" cy="384"/>
              <a:chOff x="1325" y="1920"/>
              <a:chExt cx="265" cy="384"/>
            </a:xfrm>
          </p:grpSpPr>
          <p:sp>
            <p:nvSpPr>
              <p:cNvPr id="30992" name="Rectangle 2236"/>
              <p:cNvSpPr/>
              <p:nvPr/>
            </p:nvSpPr>
            <p:spPr>
              <a:xfrm>
                <a:off x="136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3" name="Rectangle 2237"/>
              <p:cNvSpPr/>
              <p:nvPr/>
            </p:nvSpPr>
            <p:spPr>
              <a:xfrm>
                <a:off x="132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39" name="Group 2238"/>
            <p:cNvGrpSpPr/>
            <p:nvPr/>
          </p:nvGrpSpPr>
          <p:grpSpPr>
            <a:xfrm>
              <a:off x="1590" y="1920"/>
              <a:ext cx="265" cy="384"/>
              <a:chOff x="1590" y="1920"/>
              <a:chExt cx="265" cy="384"/>
            </a:xfrm>
          </p:grpSpPr>
          <p:sp>
            <p:nvSpPr>
              <p:cNvPr id="30990" name="Rectangle 2239"/>
              <p:cNvSpPr/>
              <p:nvPr/>
            </p:nvSpPr>
            <p:spPr>
              <a:xfrm>
                <a:off x="163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1" name="Rectangle 2240"/>
              <p:cNvSpPr/>
              <p:nvPr/>
            </p:nvSpPr>
            <p:spPr>
              <a:xfrm>
                <a:off x="159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0" name="Group 2241"/>
            <p:cNvGrpSpPr/>
            <p:nvPr/>
          </p:nvGrpSpPr>
          <p:grpSpPr>
            <a:xfrm>
              <a:off x="1855" y="1920"/>
              <a:ext cx="265" cy="384"/>
              <a:chOff x="1855" y="1920"/>
              <a:chExt cx="265" cy="384"/>
            </a:xfrm>
          </p:grpSpPr>
          <p:sp>
            <p:nvSpPr>
              <p:cNvPr id="30988" name="Rectangle 2242"/>
              <p:cNvSpPr/>
              <p:nvPr/>
            </p:nvSpPr>
            <p:spPr>
              <a:xfrm>
                <a:off x="189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9" name="Rectangle 2243"/>
              <p:cNvSpPr/>
              <p:nvPr/>
            </p:nvSpPr>
            <p:spPr>
              <a:xfrm>
                <a:off x="185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1" name="Group 2244"/>
            <p:cNvGrpSpPr/>
            <p:nvPr/>
          </p:nvGrpSpPr>
          <p:grpSpPr>
            <a:xfrm>
              <a:off x="2120" y="1920"/>
              <a:ext cx="265" cy="384"/>
              <a:chOff x="2120" y="1920"/>
              <a:chExt cx="265" cy="384"/>
            </a:xfrm>
          </p:grpSpPr>
          <p:sp>
            <p:nvSpPr>
              <p:cNvPr id="30986" name="Rectangle 2245"/>
              <p:cNvSpPr/>
              <p:nvPr/>
            </p:nvSpPr>
            <p:spPr>
              <a:xfrm>
                <a:off x="216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7" name="Rectangle 2246"/>
              <p:cNvSpPr/>
              <p:nvPr/>
            </p:nvSpPr>
            <p:spPr>
              <a:xfrm>
                <a:off x="212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2" name="Group 2247"/>
            <p:cNvGrpSpPr/>
            <p:nvPr/>
          </p:nvGrpSpPr>
          <p:grpSpPr>
            <a:xfrm>
              <a:off x="2385" y="1920"/>
              <a:ext cx="266" cy="384"/>
              <a:chOff x="2385" y="1920"/>
              <a:chExt cx="266" cy="384"/>
            </a:xfrm>
          </p:grpSpPr>
          <p:sp>
            <p:nvSpPr>
              <p:cNvPr id="30984" name="Rectangle 2248"/>
              <p:cNvSpPr/>
              <p:nvPr/>
            </p:nvSpPr>
            <p:spPr>
              <a:xfrm>
                <a:off x="242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5" name="Rectangle 2249"/>
              <p:cNvSpPr/>
              <p:nvPr/>
            </p:nvSpPr>
            <p:spPr>
              <a:xfrm>
                <a:off x="238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3" name="Group 2250"/>
            <p:cNvGrpSpPr/>
            <p:nvPr/>
          </p:nvGrpSpPr>
          <p:grpSpPr>
            <a:xfrm>
              <a:off x="2651" y="1920"/>
              <a:ext cx="266" cy="384"/>
              <a:chOff x="2651" y="1920"/>
              <a:chExt cx="266" cy="384"/>
            </a:xfrm>
          </p:grpSpPr>
          <p:sp>
            <p:nvSpPr>
              <p:cNvPr id="30982" name="Rectangle 2251"/>
              <p:cNvSpPr/>
              <p:nvPr/>
            </p:nvSpPr>
            <p:spPr>
              <a:xfrm>
                <a:off x="269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3" name="Rectangle 2252"/>
              <p:cNvSpPr/>
              <p:nvPr/>
            </p:nvSpPr>
            <p:spPr>
              <a:xfrm>
                <a:off x="265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4" name="Group 2253"/>
            <p:cNvGrpSpPr/>
            <p:nvPr/>
          </p:nvGrpSpPr>
          <p:grpSpPr>
            <a:xfrm>
              <a:off x="2917" y="1920"/>
              <a:ext cx="266" cy="384"/>
              <a:chOff x="2917" y="1920"/>
              <a:chExt cx="266" cy="384"/>
            </a:xfrm>
          </p:grpSpPr>
          <p:sp>
            <p:nvSpPr>
              <p:cNvPr id="30980" name="Rectangle 2254"/>
              <p:cNvSpPr/>
              <p:nvPr/>
            </p:nvSpPr>
            <p:spPr>
              <a:xfrm>
                <a:off x="296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1" name="Rectangle 2255"/>
              <p:cNvSpPr/>
              <p:nvPr/>
            </p:nvSpPr>
            <p:spPr>
              <a:xfrm>
                <a:off x="291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5" name="Group 2256"/>
            <p:cNvGrpSpPr/>
            <p:nvPr/>
          </p:nvGrpSpPr>
          <p:grpSpPr>
            <a:xfrm>
              <a:off x="3183" y="1920"/>
              <a:ext cx="266" cy="384"/>
              <a:chOff x="3183" y="1920"/>
              <a:chExt cx="266" cy="384"/>
            </a:xfrm>
          </p:grpSpPr>
          <p:sp>
            <p:nvSpPr>
              <p:cNvPr id="30978" name="Rectangle 2257"/>
              <p:cNvSpPr/>
              <p:nvPr/>
            </p:nvSpPr>
            <p:spPr>
              <a:xfrm>
                <a:off x="322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9" name="Rectangle 2258"/>
              <p:cNvSpPr/>
              <p:nvPr/>
            </p:nvSpPr>
            <p:spPr>
              <a:xfrm>
                <a:off x="318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6" name="Group 2259"/>
            <p:cNvGrpSpPr/>
            <p:nvPr/>
          </p:nvGrpSpPr>
          <p:grpSpPr>
            <a:xfrm>
              <a:off x="3449" y="1920"/>
              <a:ext cx="266" cy="384"/>
              <a:chOff x="3449" y="1920"/>
              <a:chExt cx="266" cy="384"/>
            </a:xfrm>
          </p:grpSpPr>
          <p:sp>
            <p:nvSpPr>
              <p:cNvPr id="30976" name="Rectangle 2260"/>
              <p:cNvSpPr/>
              <p:nvPr/>
            </p:nvSpPr>
            <p:spPr>
              <a:xfrm>
                <a:off x="349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7" name="Rectangle 2261"/>
              <p:cNvSpPr/>
              <p:nvPr/>
            </p:nvSpPr>
            <p:spPr>
              <a:xfrm>
                <a:off x="344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7" name="Group 2262"/>
            <p:cNvGrpSpPr/>
            <p:nvPr/>
          </p:nvGrpSpPr>
          <p:grpSpPr>
            <a:xfrm>
              <a:off x="3715" y="1920"/>
              <a:ext cx="266" cy="384"/>
              <a:chOff x="3715" y="1920"/>
              <a:chExt cx="266" cy="384"/>
            </a:xfrm>
          </p:grpSpPr>
          <p:sp>
            <p:nvSpPr>
              <p:cNvPr id="30974" name="Rectangle 2263"/>
              <p:cNvSpPr/>
              <p:nvPr/>
            </p:nvSpPr>
            <p:spPr>
              <a:xfrm>
                <a:off x="375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5" name="Rectangle 2264"/>
              <p:cNvSpPr/>
              <p:nvPr/>
            </p:nvSpPr>
            <p:spPr>
              <a:xfrm>
                <a:off x="371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8" name="Group 2265"/>
            <p:cNvGrpSpPr/>
            <p:nvPr/>
          </p:nvGrpSpPr>
          <p:grpSpPr>
            <a:xfrm>
              <a:off x="3981" y="1920"/>
              <a:ext cx="266" cy="384"/>
              <a:chOff x="3981" y="1920"/>
              <a:chExt cx="266" cy="384"/>
            </a:xfrm>
          </p:grpSpPr>
          <p:sp>
            <p:nvSpPr>
              <p:cNvPr id="30972" name="Rectangle 2266"/>
              <p:cNvSpPr/>
              <p:nvPr/>
            </p:nvSpPr>
            <p:spPr>
              <a:xfrm>
                <a:off x="402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3" name="Rectangle 2267"/>
              <p:cNvSpPr/>
              <p:nvPr/>
            </p:nvSpPr>
            <p:spPr>
              <a:xfrm>
                <a:off x="398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49" name="Group 2268"/>
            <p:cNvGrpSpPr/>
            <p:nvPr/>
          </p:nvGrpSpPr>
          <p:grpSpPr>
            <a:xfrm>
              <a:off x="4247" y="1920"/>
              <a:ext cx="266" cy="384"/>
              <a:chOff x="4247" y="1920"/>
              <a:chExt cx="266" cy="384"/>
            </a:xfrm>
          </p:grpSpPr>
          <p:sp>
            <p:nvSpPr>
              <p:cNvPr id="30970" name="Rectangle 2269"/>
              <p:cNvSpPr/>
              <p:nvPr/>
            </p:nvSpPr>
            <p:spPr>
              <a:xfrm>
                <a:off x="429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1" name="Rectangle 2270"/>
              <p:cNvSpPr/>
              <p:nvPr/>
            </p:nvSpPr>
            <p:spPr>
              <a:xfrm>
                <a:off x="424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0" name="Group 2271"/>
            <p:cNvGrpSpPr/>
            <p:nvPr/>
          </p:nvGrpSpPr>
          <p:grpSpPr>
            <a:xfrm>
              <a:off x="4513" y="1920"/>
              <a:ext cx="266" cy="384"/>
              <a:chOff x="4513" y="1920"/>
              <a:chExt cx="266" cy="384"/>
            </a:xfrm>
          </p:grpSpPr>
          <p:sp>
            <p:nvSpPr>
              <p:cNvPr id="30968" name="Rectangle 2272"/>
              <p:cNvSpPr/>
              <p:nvPr/>
            </p:nvSpPr>
            <p:spPr>
              <a:xfrm>
                <a:off x="455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9" name="Rectangle 2273"/>
              <p:cNvSpPr/>
              <p:nvPr/>
            </p:nvSpPr>
            <p:spPr>
              <a:xfrm>
                <a:off x="451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1" name="Group 2274"/>
            <p:cNvGrpSpPr/>
            <p:nvPr/>
          </p:nvGrpSpPr>
          <p:grpSpPr>
            <a:xfrm>
              <a:off x="4779" y="1920"/>
              <a:ext cx="266" cy="384"/>
              <a:chOff x="4779" y="1920"/>
              <a:chExt cx="266" cy="384"/>
            </a:xfrm>
          </p:grpSpPr>
          <p:sp>
            <p:nvSpPr>
              <p:cNvPr id="30966" name="Rectangle 2275"/>
              <p:cNvSpPr/>
              <p:nvPr/>
            </p:nvSpPr>
            <p:spPr>
              <a:xfrm>
                <a:off x="482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7" name="Rectangle 2276"/>
              <p:cNvSpPr/>
              <p:nvPr/>
            </p:nvSpPr>
            <p:spPr>
              <a:xfrm>
                <a:off x="477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2" name="Group 2277"/>
            <p:cNvGrpSpPr/>
            <p:nvPr/>
          </p:nvGrpSpPr>
          <p:grpSpPr>
            <a:xfrm>
              <a:off x="0" y="2304"/>
              <a:ext cx="265" cy="384"/>
              <a:chOff x="0" y="2304"/>
              <a:chExt cx="265" cy="384"/>
            </a:xfrm>
          </p:grpSpPr>
          <p:sp>
            <p:nvSpPr>
              <p:cNvPr id="30964" name="Rectangle 2278"/>
              <p:cNvSpPr/>
              <p:nvPr/>
            </p:nvSpPr>
            <p:spPr>
              <a:xfrm>
                <a:off x="4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5" name="Rectangle 2279"/>
              <p:cNvSpPr/>
              <p:nvPr/>
            </p:nvSpPr>
            <p:spPr>
              <a:xfrm>
                <a:off x="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3" name="Group 2280"/>
            <p:cNvGrpSpPr/>
            <p:nvPr/>
          </p:nvGrpSpPr>
          <p:grpSpPr>
            <a:xfrm>
              <a:off x="265" y="2304"/>
              <a:ext cx="265" cy="384"/>
              <a:chOff x="265" y="2304"/>
              <a:chExt cx="265" cy="384"/>
            </a:xfrm>
          </p:grpSpPr>
          <p:sp>
            <p:nvSpPr>
              <p:cNvPr id="30962" name="Rectangle 2281"/>
              <p:cNvSpPr/>
              <p:nvPr/>
            </p:nvSpPr>
            <p:spPr>
              <a:xfrm>
                <a:off x="30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3" name="Rectangle 2282"/>
              <p:cNvSpPr/>
              <p:nvPr/>
            </p:nvSpPr>
            <p:spPr>
              <a:xfrm>
                <a:off x="26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4" name="Group 2283"/>
            <p:cNvGrpSpPr/>
            <p:nvPr/>
          </p:nvGrpSpPr>
          <p:grpSpPr>
            <a:xfrm>
              <a:off x="530" y="2304"/>
              <a:ext cx="265" cy="384"/>
              <a:chOff x="530" y="2304"/>
              <a:chExt cx="265" cy="384"/>
            </a:xfrm>
          </p:grpSpPr>
          <p:sp>
            <p:nvSpPr>
              <p:cNvPr id="30960" name="Rectangle 2284"/>
              <p:cNvSpPr/>
              <p:nvPr/>
            </p:nvSpPr>
            <p:spPr>
              <a:xfrm>
                <a:off x="57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1" name="Rectangle 2285"/>
              <p:cNvSpPr/>
              <p:nvPr/>
            </p:nvSpPr>
            <p:spPr>
              <a:xfrm>
                <a:off x="53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5" name="Group 2286"/>
            <p:cNvGrpSpPr/>
            <p:nvPr/>
          </p:nvGrpSpPr>
          <p:grpSpPr>
            <a:xfrm>
              <a:off x="795" y="2304"/>
              <a:ext cx="265" cy="384"/>
              <a:chOff x="795" y="2304"/>
              <a:chExt cx="265" cy="384"/>
            </a:xfrm>
          </p:grpSpPr>
          <p:sp>
            <p:nvSpPr>
              <p:cNvPr id="30958" name="Rectangle 2287"/>
              <p:cNvSpPr/>
              <p:nvPr/>
            </p:nvSpPr>
            <p:spPr>
              <a:xfrm>
                <a:off x="83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9" name="Rectangle 2288"/>
              <p:cNvSpPr/>
              <p:nvPr/>
            </p:nvSpPr>
            <p:spPr>
              <a:xfrm>
                <a:off x="79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6" name="Group 2289"/>
            <p:cNvGrpSpPr/>
            <p:nvPr/>
          </p:nvGrpSpPr>
          <p:grpSpPr>
            <a:xfrm>
              <a:off x="1060" y="2304"/>
              <a:ext cx="265" cy="384"/>
              <a:chOff x="1060" y="2304"/>
              <a:chExt cx="265" cy="384"/>
            </a:xfrm>
          </p:grpSpPr>
          <p:sp>
            <p:nvSpPr>
              <p:cNvPr id="30956" name="Rectangle 2290"/>
              <p:cNvSpPr/>
              <p:nvPr/>
            </p:nvSpPr>
            <p:spPr>
              <a:xfrm>
                <a:off x="110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7" name="Rectangle 2291"/>
              <p:cNvSpPr/>
              <p:nvPr/>
            </p:nvSpPr>
            <p:spPr>
              <a:xfrm>
                <a:off x="106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7" name="Group 2292"/>
            <p:cNvGrpSpPr/>
            <p:nvPr/>
          </p:nvGrpSpPr>
          <p:grpSpPr>
            <a:xfrm>
              <a:off x="1325" y="2304"/>
              <a:ext cx="265" cy="384"/>
              <a:chOff x="1325" y="2304"/>
              <a:chExt cx="265" cy="384"/>
            </a:xfrm>
          </p:grpSpPr>
          <p:sp>
            <p:nvSpPr>
              <p:cNvPr id="30954" name="Rectangle 2293"/>
              <p:cNvSpPr/>
              <p:nvPr/>
            </p:nvSpPr>
            <p:spPr>
              <a:xfrm>
                <a:off x="136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5" name="Rectangle 2294"/>
              <p:cNvSpPr/>
              <p:nvPr/>
            </p:nvSpPr>
            <p:spPr>
              <a:xfrm>
                <a:off x="132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8" name="Group 2295"/>
            <p:cNvGrpSpPr/>
            <p:nvPr/>
          </p:nvGrpSpPr>
          <p:grpSpPr>
            <a:xfrm>
              <a:off x="1590" y="2304"/>
              <a:ext cx="265" cy="384"/>
              <a:chOff x="1590" y="2304"/>
              <a:chExt cx="265" cy="384"/>
            </a:xfrm>
          </p:grpSpPr>
          <p:sp>
            <p:nvSpPr>
              <p:cNvPr id="30952" name="Rectangle 2296"/>
              <p:cNvSpPr/>
              <p:nvPr/>
            </p:nvSpPr>
            <p:spPr>
              <a:xfrm>
                <a:off x="163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3" name="Rectangle 2297"/>
              <p:cNvSpPr/>
              <p:nvPr/>
            </p:nvSpPr>
            <p:spPr>
              <a:xfrm>
                <a:off x="159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59" name="Group 2298"/>
            <p:cNvGrpSpPr/>
            <p:nvPr/>
          </p:nvGrpSpPr>
          <p:grpSpPr>
            <a:xfrm>
              <a:off x="1855" y="2304"/>
              <a:ext cx="265" cy="384"/>
              <a:chOff x="1855" y="2304"/>
              <a:chExt cx="265" cy="384"/>
            </a:xfrm>
          </p:grpSpPr>
          <p:sp>
            <p:nvSpPr>
              <p:cNvPr id="30950" name="Rectangle 2299"/>
              <p:cNvSpPr/>
              <p:nvPr/>
            </p:nvSpPr>
            <p:spPr>
              <a:xfrm>
                <a:off x="189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1" name="Rectangle 2300"/>
              <p:cNvSpPr/>
              <p:nvPr/>
            </p:nvSpPr>
            <p:spPr>
              <a:xfrm>
                <a:off x="185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0" name="Group 2301"/>
            <p:cNvGrpSpPr/>
            <p:nvPr/>
          </p:nvGrpSpPr>
          <p:grpSpPr>
            <a:xfrm>
              <a:off x="2120" y="2304"/>
              <a:ext cx="265" cy="384"/>
              <a:chOff x="2120" y="2304"/>
              <a:chExt cx="265" cy="384"/>
            </a:xfrm>
          </p:grpSpPr>
          <p:sp>
            <p:nvSpPr>
              <p:cNvPr id="30948" name="Rectangle 2302"/>
              <p:cNvSpPr/>
              <p:nvPr/>
            </p:nvSpPr>
            <p:spPr>
              <a:xfrm>
                <a:off x="216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9" name="Rectangle 2303"/>
              <p:cNvSpPr/>
              <p:nvPr/>
            </p:nvSpPr>
            <p:spPr>
              <a:xfrm>
                <a:off x="212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1" name="Group 2304"/>
            <p:cNvGrpSpPr/>
            <p:nvPr/>
          </p:nvGrpSpPr>
          <p:grpSpPr>
            <a:xfrm>
              <a:off x="2385" y="2304"/>
              <a:ext cx="266" cy="384"/>
              <a:chOff x="2385" y="2304"/>
              <a:chExt cx="266" cy="384"/>
            </a:xfrm>
          </p:grpSpPr>
          <p:sp>
            <p:nvSpPr>
              <p:cNvPr id="30946" name="Rectangle 2305"/>
              <p:cNvSpPr/>
              <p:nvPr/>
            </p:nvSpPr>
            <p:spPr>
              <a:xfrm>
                <a:off x="242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7" name="Rectangle 2306"/>
              <p:cNvSpPr/>
              <p:nvPr/>
            </p:nvSpPr>
            <p:spPr>
              <a:xfrm>
                <a:off x="238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2" name="Group 2307"/>
            <p:cNvGrpSpPr/>
            <p:nvPr/>
          </p:nvGrpSpPr>
          <p:grpSpPr>
            <a:xfrm>
              <a:off x="2651" y="2304"/>
              <a:ext cx="266" cy="384"/>
              <a:chOff x="2651" y="2304"/>
              <a:chExt cx="266" cy="384"/>
            </a:xfrm>
          </p:grpSpPr>
          <p:sp>
            <p:nvSpPr>
              <p:cNvPr id="30944" name="Rectangle 2308"/>
              <p:cNvSpPr/>
              <p:nvPr/>
            </p:nvSpPr>
            <p:spPr>
              <a:xfrm>
                <a:off x="269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5" name="Rectangle 2309"/>
              <p:cNvSpPr/>
              <p:nvPr/>
            </p:nvSpPr>
            <p:spPr>
              <a:xfrm>
                <a:off x="265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3" name="Group 2310"/>
            <p:cNvGrpSpPr/>
            <p:nvPr/>
          </p:nvGrpSpPr>
          <p:grpSpPr>
            <a:xfrm>
              <a:off x="2917" y="2304"/>
              <a:ext cx="266" cy="384"/>
              <a:chOff x="2917" y="2304"/>
              <a:chExt cx="266" cy="384"/>
            </a:xfrm>
          </p:grpSpPr>
          <p:sp>
            <p:nvSpPr>
              <p:cNvPr id="30942" name="Rectangle 2311"/>
              <p:cNvSpPr/>
              <p:nvPr/>
            </p:nvSpPr>
            <p:spPr>
              <a:xfrm>
                <a:off x="296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3" name="Rectangle 2312"/>
              <p:cNvSpPr/>
              <p:nvPr/>
            </p:nvSpPr>
            <p:spPr>
              <a:xfrm>
                <a:off x="291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4" name="Group 2313"/>
            <p:cNvGrpSpPr/>
            <p:nvPr/>
          </p:nvGrpSpPr>
          <p:grpSpPr>
            <a:xfrm>
              <a:off x="3183" y="2304"/>
              <a:ext cx="266" cy="384"/>
              <a:chOff x="3183" y="2304"/>
              <a:chExt cx="266" cy="384"/>
            </a:xfrm>
          </p:grpSpPr>
          <p:sp>
            <p:nvSpPr>
              <p:cNvPr id="30940" name="Rectangle 2314"/>
              <p:cNvSpPr/>
              <p:nvPr/>
            </p:nvSpPr>
            <p:spPr>
              <a:xfrm>
                <a:off x="322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1" name="Rectangle 2315"/>
              <p:cNvSpPr/>
              <p:nvPr/>
            </p:nvSpPr>
            <p:spPr>
              <a:xfrm>
                <a:off x="318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5" name="Group 2316"/>
            <p:cNvGrpSpPr/>
            <p:nvPr/>
          </p:nvGrpSpPr>
          <p:grpSpPr>
            <a:xfrm>
              <a:off x="3449" y="2304"/>
              <a:ext cx="266" cy="384"/>
              <a:chOff x="3449" y="2304"/>
              <a:chExt cx="266" cy="384"/>
            </a:xfrm>
          </p:grpSpPr>
          <p:sp>
            <p:nvSpPr>
              <p:cNvPr id="30938" name="Rectangle 2317"/>
              <p:cNvSpPr/>
              <p:nvPr/>
            </p:nvSpPr>
            <p:spPr>
              <a:xfrm>
                <a:off x="349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9" name="Rectangle 2318"/>
              <p:cNvSpPr/>
              <p:nvPr/>
            </p:nvSpPr>
            <p:spPr>
              <a:xfrm>
                <a:off x="344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6" name="Group 2319"/>
            <p:cNvGrpSpPr/>
            <p:nvPr/>
          </p:nvGrpSpPr>
          <p:grpSpPr>
            <a:xfrm>
              <a:off x="3715" y="2304"/>
              <a:ext cx="266" cy="384"/>
              <a:chOff x="3715" y="2304"/>
              <a:chExt cx="266" cy="384"/>
            </a:xfrm>
          </p:grpSpPr>
          <p:sp>
            <p:nvSpPr>
              <p:cNvPr id="30936" name="Rectangle 2320"/>
              <p:cNvSpPr/>
              <p:nvPr/>
            </p:nvSpPr>
            <p:spPr>
              <a:xfrm>
                <a:off x="375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7" name="Rectangle 2321"/>
              <p:cNvSpPr/>
              <p:nvPr/>
            </p:nvSpPr>
            <p:spPr>
              <a:xfrm>
                <a:off x="371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7" name="Group 2322"/>
            <p:cNvGrpSpPr/>
            <p:nvPr/>
          </p:nvGrpSpPr>
          <p:grpSpPr>
            <a:xfrm>
              <a:off x="3981" y="2304"/>
              <a:ext cx="266" cy="384"/>
              <a:chOff x="3981" y="2304"/>
              <a:chExt cx="266" cy="384"/>
            </a:xfrm>
          </p:grpSpPr>
          <p:sp>
            <p:nvSpPr>
              <p:cNvPr id="30934" name="Rectangle 2323"/>
              <p:cNvSpPr/>
              <p:nvPr/>
            </p:nvSpPr>
            <p:spPr>
              <a:xfrm>
                <a:off x="402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5" name="Rectangle 2324"/>
              <p:cNvSpPr/>
              <p:nvPr/>
            </p:nvSpPr>
            <p:spPr>
              <a:xfrm>
                <a:off x="398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8" name="Group 2325"/>
            <p:cNvGrpSpPr/>
            <p:nvPr/>
          </p:nvGrpSpPr>
          <p:grpSpPr>
            <a:xfrm>
              <a:off x="4247" y="2304"/>
              <a:ext cx="266" cy="384"/>
              <a:chOff x="4247" y="2304"/>
              <a:chExt cx="266" cy="384"/>
            </a:xfrm>
          </p:grpSpPr>
          <p:sp>
            <p:nvSpPr>
              <p:cNvPr id="30932" name="Rectangle 2326"/>
              <p:cNvSpPr/>
              <p:nvPr/>
            </p:nvSpPr>
            <p:spPr>
              <a:xfrm>
                <a:off x="429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3" name="Rectangle 2327"/>
              <p:cNvSpPr/>
              <p:nvPr/>
            </p:nvSpPr>
            <p:spPr>
              <a:xfrm>
                <a:off x="424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69" name="Group 2328"/>
            <p:cNvGrpSpPr/>
            <p:nvPr/>
          </p:nvGrpSpPr>
          <p:grpSpPr>
            <a:xfrm>
              <a:off x="4513" y="2304"/>
              <a:ext cx="266" cy="384"/>
              <a:chOff x="4513" y="2304"/>
              <a:chExt cx="266" cy="384"/>
            </a:xfrm>
          </p:grpSpPr>
          <p:sp>
            <p:nvSpPr>
              <p:cNvPr id="30930" name="Rectangle 2329"/>
              <p:cNvSpPr/>
              <p:nvPr/>
            </p:nvSpPr>
            <p:spPr>
              <a:xfrm>
                <a:off x="455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1" name="Rectangle 2330"/>
              <p:cNvSpPr/>
              <p:nvPr/>
            </p:nvSpPr>
            <p:spPr>
              <a:xfrm>
                <a:off x="451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0" name="Group 2331"/>
            <p:cNvGrpSpPr/>
            <p:nvPr/>
          </p:nvGrpSpPr>
          <p:grpSpPr>
            <a:xfrm>
              <a:off x="4779" y="2304"/>
              <a:ext cx="266" cy="384"/>
              <a:chOff x="4779" y="2304"/>
              <a:chExt cx="266" cy="384"/>
            </a:xfrm>
          </p:grpSpPr>
          <p:sp>
            <p:nvSpPr>
              <p:cNvPr id="30928" name="Rectangle 2332"/>
              <p:cNvSpPr/>
              <p:nvPr/>
            </p:nvSpPr>
            <p:spPr>
              <a:xfrm>
                <a:off x="482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9" name="Rectangle 2333"/>
              <p:cNvSpPr/>
              <p:nvPr/>
            </p:nvSpPr>
            <p:spPr>
              <a:xfrm>
                <a:off x="477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1" name="Group 2334"/>
            <p:cNvGrpSpPr/>
            <p:nvPr/>
          </p:nvGrpSpPr>
          <p:grpSpPr>
            <a:xfrm>
              <a:off x="0" y="2688"/>
              <a:ext cx="265" cy="384"/>
              <a:chOff x="0" y="2688"/>
              <a:chExt cx="265" cy="384"/>
            </a:xfrm>
          </p:grpSpPr>
          <p:sp>
            <p:nvSpPr>
              <p:cNvPr id="30926" name="Rectangle 2335"/>
              <p:cNvSpPr/>
              <p:nvPr/>
            </p:nvSpPr>
            <p:spPr>
              <a:xfrm>
                <a:off x="4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7" name="Rectangle 2336"/>
              <p:cNvSpPr/>
              <p:nvPr/>
            </p:nvSpPr>
            <p:spPr>
              <a:xfrm>
                <a:off x="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2" name="Group 2337"/>
            <p:cNvGrpSpPr/>
            <p:nvPr/>
          </p:nvGrpSpPr>
          <p:grpSpPr>
            <a:xfrm>
              <a:off x="265" y="2688"/>
              <a:ext cx="265" cy="384"/>
              <a:chOff x="265" y="2688"/>
              <a:chExt cx="265" cy="384"/>
            </a:xfrm>
          </p:grpSpPr>
          <p:sp>
            <p:nvSpPr>
              <p:cNvPr id="30924" name="Rectangle 2338"/>
              <p:cNvSpPr/>
              <p:nvPr/>
            </p:nvSpPr>
            <p:spPr>
              <a:xfrm>
                <a:off x="30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5" name="Rectangle 2339"/>
              <p:cNvSpPr/>
              <p:nvPr/>
            </p:nvSpPr>
            <p:spPr>
              <a:xfrm>
                <a:off x="26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3" name="Group 2340"/>
            <p:cNvGrpSpPr/>
            <p:nvPr/>
          </p:nvGrpSpPr>
          <p:grpSpPr>
            <a:xfrm>
              <a:off x="530" y="2688"/>
              <a:ext cx="265" cy="384"/>
              <a:chOff x="530" y="2688"/>
              <a:chExt cx="265" cy="384"/>
            </a:xfrm>
          </p:grpSpPr>
          <p:sp>
            <p:nvSpPr>
              <p:cNvPr id="30922" name="Rectangle 2341"/>
              <p:cNvSpPr/>
              <p:nvPr/>
            </p:nvSpPr>
            <p:spPr>
              <a:xfrm>
                <a:off x="57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3" name="Rectangle 2342"/>
              <p:cNvSpPr/>
              <p:nvPr/>
            </p:nvSpPr>
            <p:spPr>
              <a:xfrm>
                <a:off x="53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4" name="Group 2343"/>
            <p:cNvGrpSpPr/>
            <p:nvPr/>
          </p:nvGrpSpPr>
          <p:grpSpPr>
            <a:xfrm>
              <a:off x="795" y="2688"/>
              <a:ext cx="265" cy="384"/>
              <a:chOff x="795" y="2688"/>
              <a:chExt cx="265" cy="384"/>
            </a:xfrm>
          </p:grpSpPr>
          <p:sp>
            <p:nvSpPr>
              <p:cNvPr id="30920" name="Rectangle 2344"/>
              <p:cNvSpPr/>
              <p:nvPr/>
            </p:nvSpPr>
            <p:spPr>
              <a:xfrm>
                <a:off x="83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1" name="Rectangle 2345"/>
              <p:cNvSpPr/>
              <p:nvPr/>
            </p:nvSpPr>
            <p:spPr>
              <a:xfrm>
                <a:off x="79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5" name="Group 2346"/>
            <p:cNvGrpSpPr/>
            <p:nvPr/>
          </p:nvGrpSpPr>
          <p:grpSpPr>
            <a:xfrm>
              <a:off x="1060" y="2688"/>
              <a:ext cx="265" cy="384"/>
              <a:chOff x="1060" y="2688"/>
              <a:chExt cx="265" cy="384"/>
            </a:xfrm>
          </p:grpSpPr>
          <p:sp>
            <p:nvSpPr>
              <p:cNvPr id="30918" name="Rectangle 2347"/>
              <p:cNvSpPr/>
              <p:nvPr/>
            </p:nvSpPr>
            <p:spPr>
              <a:xfrm>
                <a:off x="110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9" name="Rectangle 2348"/>
              <p:cNvSpPr/>
              <p:nvPr/>
            </p:nvSpPr>
            <p:spPr>
              <a:xfrm>
                <a:off x="106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6" name="Group 2349"/>
            <p:cNvGrpSpPr/>
            <p:nvPr/>
          </p:nvGrpSpPr>
          <p:grpSpPr>
            <a:xfrm>
              <a:off x="1325" y="2688"/>
              <a:ext cx="265" cy="384"/>
              <a:chOff x="1325" y="2688"/>
              <a:chExt cx="265" cy="384"/>
            </a:xfrm>
          </p:grpSpPr>
          <p:sp>
            <p:nvSpPr>
              <p:cNvPr id="30916" name="Rectangle 2350"/>
              <p:cNvSpPr/>
              <p:nvPr/>
            </p:nvSpPr>
            <p:spPr>
              <a:xfrm>
                <a:off x="136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7" name="Rectangle 2351"/>
              <p:cNvSpPr/>
              <p:nvPr/>
            </p:nvSpPr>
            <p:spPr>
              <a:xfrm>
                <a:off x="132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7" name="Group 2352"/>
            <p:cNvGrpSpPr/>
            <p:nvPr/>
          </p:nvGrpSpPr>
          <p:grpSpPr>
            <a:xfrm>
              <a:off x="1590" y="2688"/>
              <a:ext cx="265" cy="384"/>
              <a:chOff x="1590" y="2688"/>
              <a:chExt cx="265" cy="384"/>
            </a:xfrm>
          </p:grpSpPr>
          <p:sp>
            <p:nvSpPr>
              <p:cNvPr id="30914" name="Rectangle 2353"/>
              <p:cNvSpPr/>
              <p:nvPr/>
            </p:nvSpPr>
            <p:spPr>
              <a:xfrm>
                <a:off x="163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5" name="Rectangle 2354"/>
              <p:cNvSpPr/>
              <p:nvPr/>
            </p:nvSpPr>
            <p:spPr>
              <a:xfrm>
                <a:off x="159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8" name="Group 2355"/>
            <p:cNvGrpSpPr/>
            <p:nvPr/>
          </p:nvGrpSpPr>
          <p:grpSpPr>
            <a:xfrm>
              <a:off x="1855" y="2688"/>
              <a:ext cx="265" cy="384"/>
              <a:chOff x="1855" y="2688"/>
              <a:chExt cx="265" cy="384"/>
            </a:xfrm>
          </p:grpSpPr>
          <p:sp>
            <p:nvSpPr>
              <p:cNvPr id="30912" name="Rectangle 2356"/>
              <p:cNvSpPr/>
              <p:nvPr/>
            </p:nvSpPr>
            <p:spPr>
              <a:xfrm>
                <a:off x="189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3" name="Rectangle 2357"/>
              <p:cNvSpPr/>
              <p:nvPr/>
            </p:nvSpPr>
            <p:spPr>
              <a:xfrm>
                <a:off x="185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79" name="Group 2358"/>
            <p:cNvGrpSpPr/>
            <p:nvPr/>
          </p:nvGrpSpPr>
          <p:grpSpPr>
            <a:xfrm>
              <a:off x="2120" y="2688"/>
              <a:ext cx="265" cy="384"/>
              <a:chOff x="2120" y="2688"/>
              <a:chExt cx="265" cy="384"/>
            </a:xfrm>
          </p:grpSpPr>
          <p:sp>
            <p:nvSpPr>
              <p:cNvPr id="30910" name="Rectangle 2359"/>
              <p:cNvSpPr/>
              <p:nvPr/>
            </p:nvSpPr>
            <p:spPr>
              <a:xfrm>
                <a:off x="216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1" name="Rectangle 2360"/>
              <p:cNvSpPr/>
              <p:nvPr/>
            </p:nvSpPr>
            <p:spPr>
              <a:xfrm>
                <a:off x="212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0" name="Group 2361"/>
            <p:cNvGrpSpPr/>
            <p:nvPr/>
          </p:nvGrpSpPr>
          <p:grpSpPr>
            <a:xfrm>
              <a:off x="2385" y="2688"/>
              <a:ext cx="266" cy="384"/>
              <a:chOff x="2385" y="2688"/>
              <a:chExt cx="266" cy="384"/>
            </a:xfrm>
          </p:grpSpPr>
          <p:sp>
            <p:nvSpPr>
              <p:cNvPr id="30908" name="Rectangle 2362"/>
              <p:cNvSpPr/>
              <p:nvPr/>
            </p:nvSpPr>
            <p:spPr>
              <a:xfrm>
                <a:off x="242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9" name="Rectangle 2363"/>
              <p:cNvSpPr/>
              <p:nvPr/>
            </p:nvSpPr>
            <p:spPr>
              <a:xfrm>
                <a:off x="238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1" name="Group 2364"/>
            <p:cNvGrpSpPr/>
            <p:nvPr/>
          </p:nvGrpSpPr>
          <p:grpSpPr>
            <a:xfrm>
              <a:off x="2651" y="2688"/>
              <a:ext cx="266" cy="384"/>
              <a:chOff x="2651" y="2688"/>
              <a:chExt cx="266" cy="384"/>
            </a:xfrm>
          </p:grpSpPr>
          <p:sp>
            <p:nvSpPr>
              <p:cNvPr id="30906" name="Rectangle 2365"/>
              <p:cNvSpPr/>
              <p:nvPr/>
            </p:nvSpPr>
            <p:spPr>
              <a:xfrm>
                <a:off x="269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7" name="Rectangle 2366"/>
              <p:cNvSpPr/>
              <p:nvPr/>
            </p:nvSpPr>
            <p:spPr>
              <a:xfrm>
                <a:off x="265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2" name="Group 2367"/>
            <p:cNvGrpSpPr/>
            <p:nvPr/>
          </p:nvGrpSpPr>
          <p:grpSpPr>
            <a:xfrm>
              <a:off x="2917" y="2688"/>
              <a:ext cx="266" cy="384"/>
              <a:chOff x="2917" y="2688"/>
              <a:chExt cx="266" cy="384"/>
            </a:xfrm>
          </p:grpSpPr>
          <p:sp>
            <p:nvSpPr>
              <p:cNvPr id="30904" name="Rectangle 2368"/>
              <p:cNvSpPr/>
              <p:nvPr/>
            </p:nvSpPr>
            <p:spPr>
              <a:xfrm>
                <a:off x="296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5" name="Rectangle 2369"/>
              <p:cNvSpPr/>
              <p:nvPr/>
            </p:nvSpPr>
            <p:spPr>
              <a:xfrm>
                <a:off x="291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3" name="Group 2370"/>
            <p:cNvGrpSpPr/>
            <p:nvPr/>
          </p:nvGrpSpPr>
          <p:grpSpPr>
            <a:xfrm>
              <a:off x="3183" y="2688"/>
              <a:ext cx="266" cy="384"/>
              <a:chOff x="3183" y="2688"/>
              <a:chExt cx="266" cy="384"/>
            </a:xfrm>
          </p:grpSpPr>
          <p:sp>
            <p:nvSpPr>
              <p:cNvPr id="30902" name="Rectangle 2371"/>
              <p:cNvSpPr/>
              <p:nvPr/>
            </p:nvSpPr>
            <p:spPr>
              <a:xfrm>
                <a:off x="322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3" name="Rectangle 2372"/>
              <p:cNvSpPr/>
              <p:nvPr/>
            </p:nvSpPr>
            <p:spPr>
              <a:xfrm>
                <a:off x="318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4" name="Group 2373"/>
            <p:cNvGrpSpPr/>
            <p:nvPr/>
          </p:nvGrpSpPr>
          <p:grpSpPr>
            <a:xfrm>
              <a:off x="3449" y="2688"/>
              <a:ext cx="266" cy="384"/>
              <a:chOff x="3449" y="2688"/>
              <a:chExt cx="266" cy="384"/>
            </a:xfrm>
          </p:grpSpPr>
          <p:sp>
            <p:nvSpPr>
              <p:cNvPr id="30900" name="Rectangle 2374"/>
              <p:cNvSpPr/>
              <p:nvPr/>
            </p:nvSpPr>
            <p:spPr>
              <a:xfrm>
                <a:off x="349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1" name="Rectangle 2375"/>
              <p:cNvSpPr/>
              <p:nvPr/>
            </p:nvSpPr>
            <p:spPr>
              <a:xfrm>
                <a:off x="344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5" name="Group 2376"/>
            <p:cNvGrpSpPr/>
            <p:nvPr/>
          </p:nvGrpSpPr>
          <p:grpSpPr>
            <a:xfrm>
              <a:off x="3715" y="2688"/>
              <a:ext cx="266" cy="384"/>
              <a:chOff x="3715" y="2688"/>
              <a:chExt cx="266" cy="384"/>
            </a:xfrm>
          </p:grpSpPr>
          <p:sp>
            <p:nvSpPr>
              <p:cNvPr id="30898" name="Rectangle 2377"/>
              <p:cNvSpPr/>
              <p:nvPr/>
            </p:nvSpPr>
            <p:spPr>
              <a:xfrm>
                <a:off x="375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9" name="Rectangle 2378"/>
              <p:cNvSpPr/>
              <p:nvPr/>
            </p:nvSpPr>
            <p:spPr>
              <a:xfrm>
                <a:off x="371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6" name="Group 2379"/>
            <p:cNvGrpSpPr/>
            <p:nvPr/>
          </p:nvGrpSpPr>
          <p:grpSpPr>
            <a:xfrm>
              <a:off x="3981" y="2688"/>
              <a:ext cx="266" cy="384"/>
              <a:chOff x="3981" y="2688"/>
              <a:chExt cx="266" cy="384"/>
            </a:xfrm>
          </p:grpSpPr>
          <p:sp>
            <p:nvSpPr>
              <p:cNvPr id="30896" name="Rectangle 2380"/>
              <p:cNvSpPr/>
              <p:nvPr/>
            </p:nvSpPr>
            <p:spPr>
              <a:xfrm>
                <a:off x="402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7" name="Rectangle 2381"/>
              <p:cNvSpPr/>
              <p:nvPr/>
            </p:nvSpPr>
            <p:spPr>
              <a:xfrm>
                <a:off x="398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7" name="Group 2382"/>
            <p:cNvGrpSpPr/>
            <p:nvPr/>
          </p:nvGrpSpPr>
          <p:grpSpPr>
            <a:xfrm>
              <a:off x="4247" y="2688"/>
              <a:ext cx="266" cy="384"/>
              <a:chOff x="4247" y="2688"/>
              <a:chExt cx="266" cy="384"/>
            </a:xfrm>
          </p:grpSpPr>
          <p:sp>
            <p:nvSpPr>
              <p:cNvPr id="30894" name="Rectangle 2383"/>
              <p:cNvSpPr/>
              <p:nvPr/>
            </p:nvSpPr>
            <p:spPr>
              <a:xfrm>
                <a:off x="429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5" name="Rectangle 2384"/>
              <p:cNvSpPr/>
              <p:nvPr/>
            </p:nvSpPr>
            <p:spPr>
              <a:xfrm>
                <a:off x="424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8" name="Group 2385"/>
            <p:cNvGrpSpPr/>
            <p:nvPr/>
          </p:nvGrpSpPr>
          <p:grpSpPr>
            <a:xfrm>
              <a:off x="4513" y="2688"/>
              <a:ext cx="266" cy="384"/>
              <a:chOff x="4513" y="2688"/>
              <a:chExt cx="266" cy="384"/>
            </a:xfrm>
          </p:grpSpPr>
          <p:sp>
            <p:nvSpPr>
              <p:cNvPr id="30892" name="Rectangle 2386"/>
              <p:cNvSpPr/>
              <p:nvPr/>
            </p:nvSpPr>
            <p:spPr>
              <a:xfrm>
                <a:off x="455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3" name="Rectangle 2387"/>
              <p:cNvSpPr/>
              <p:nvPr/>
            </p:nvSpPr>
            <p:spPr>
              <a:xfrm>
                <a:off x="451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89" name="Group 2388"/>
            <p:cNvGrpSpPr/>
            <p:nvPr/>
          </p:nvGrpSpPr>
          <p:grpSpPr>
            <a:xfrm>
              <a:off x="4779" y="2688"/>
              <a:ext cx="266" cy="384"/>
              <a:chOff x="4779" y="2688"/>
              <a:chExt cx="266" cy="384"/>
            </a:xfrm>
          </p:grpSpPr>
          <p:sp>
            <p:nvSpPr>
              <p:cNvPr id="30890" name="Rectangle 2389"/>
              <p:cNvSpPr/>
              <p:nvPr/>
            </p:nvSpPr>
            <p:spPr>
              <a:xfrm>
                <a:off x="482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1" name="Rectangle 2390"/>
              <p:cNvSpPr/>
              <p:nvPr/>
            </p:nvSpPr>
            <p:spPr>
              <a:xfrm>
                <a:off x="477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0725" name="Line 2391"/>
          <p:cNvSpPr/>
          <p:nvPr/>
        </p:nvSpPr>
        <p:spPr>
          <a:xfrm>
            <a:off x="755650" y="2924175"/>
            <a:ext cx="0" cy="9366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6" name="Line 2392"/>
          <p:cNvSpPr/>
          <p:nvPr/>
        </p:nvSpPr>
        <p:spPr>
          <a:xfrm>
            <a:off x="755650" y="3860800"/>
            <a:ext cx="1368425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7" name="Line 2393"/>
          <p:cNvSpPr/>
          <p:nvPr/>
        </p:nvSpPr>
        <p:spPr>
          <a:xfrm>
            <a:off x="755650" y="2924175"/>
            <a:ext cx="503238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8" name="Line 2394"/>
          <p:cNvSpPr/>
          <p:nvPr/>
        </p:nvSpPr>
        <p:spPr>
          <a:xfrm>
            <a:off x="1258888" y="2924175"/>
            <a:ext cx="0" cy="4333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9" name="Line 2395"/>
          <p:cNvSpPr/>
          <p:nvPr/>
        </p:nvSpPr>
        <p:spPr>
          <a:xfrm>
            <a:off x="1258888" y="3357563"/>
            <a:ext cx="865187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0" name="Line 2396"/>
          <p:cNvSpPr/>
          <p:nvPr/>
        </p:nvSpPr>
        <p:spPr>
          <a:xfrm>
            <a:off x="2124075" y="3357563"/>
            <a:ext cx="0" cy="503237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4387" name="Group 2403"/>
          <p:cNvGrpSpPr/>
          <p:nvPr/>
        </p:nvGrpSpPr>
        <p:grpSpPr>
          <a:xfrm>
            <a:off x="3059113" y="1557338"/>
            <a:ext cx="5400675" cy="3671887"/>
            <a:chOff x="1610" y="981"/>
            <a:chExt cx="3402" cy="2313"/>
          </a:xfrm>
        </p:grpSpPr>
        <p:sp>
          <p:nvSpPr>
            <p:cNvPr id="30732" name="Line 2397"/>
            <p:cNvSpPr/>
            <p:nvPr/>
          </p:nvSpPr>
          <p:spPr>
            <a:xfrm>
              <a:off x="1610" y="3294"/>
              <a:ext cx="3402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3" name="Line 2398"/>
            <p:cNvSpPr/>
            <p:nvPr/>
          </p:nvSpPr>
          <p:spPr>
            <a:xfrm>
              <a:off x="1610" y="981"/>
              <a:ext cx="0" cy="231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4" name="Line 2399"/>
            <p:cNvSpPr/>
            <p:nvPr/>
          </p:nvSpPr>
          <p:spPr>
            <a:xfrm>
              <a:off x="1610" y="981"/>
              <a:ext cx="1134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5" name="Line 2400"/>
            <p:cNvSpPr/>
            <p:nvPr/>
          </p:nvSpPr>
          <p:spPr>
            <a:xfrm>
              <a:off x="2744" y="981"/>
              <a:ext cx="0" cy="1134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6" name="Line 2401"/>
            <p:cNvSpPr/>
            <p:nvPr/>
          </p:nvSpPr>
          <p:spPr>
            <a:xfrm>
              <a:off x="2744" y="2115"/>
              <a:ext cx="2268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7" name="Line 2402"/>
            <p:cNvSpPr/>
            <p:nvPr/>
          </p:nvSpPr>
          <p:spPr>
            <a:xfrm>
              <a:off x="5012" y="2115"/>
              <a:ext cx="0" cy="1179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31747" name="Picture 3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0" y="188913"/>
            <a:ext cx="1238250" cy="12382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2708" name="Group 4"/>
          <p:cNvGraphicFramePr>
            <a:graphicFrameLocks noGrp="1"/>
          </p:cNvGraphicFramePr>
          <p:nvPr/>
        </p:nvGraphicFramePr>
        <p:xfrm>
          <a:off x="250825" y="1482725"/>
          <a:ext cx="8642350" cy="3351213"/>
        </p:xfrm>
        <a:graphic>
          <a:graphicData uri="http://schemas.openxmlformats.org/drawingml/2006/table">
            <a:tbl>
              <a:tblPr/>
              <a:tblGrid>
                <a:gridCol w="41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1948" name="AutoShape 204"/>
          <p:cNvSpPr/>
          <p:nvPr/>
        </p:nvSpPr>
        <p:spPr>
          <a:xfrm>
            <a:off x="900113" y="5300663"/>
            <a:ext cx="7559675" cy="936625"/>
          </a:xfrm>
          <a:prstGeom prst="cloudCallout">
            <a:avLst>
              <a:gd name="adj1" fmla="val -43741"/>
              <a:gd name="adj2" fmla="val 132542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31949" name="Text Box 205"/>
          <p:cNvSpPr txBox="1"/>
          <p:nvPr/>
        </p:nvSpPr>
        <p:spPr>
          <a:xfrm>
            <a:off x="2555875" y="5516563"/>
            <a:ext cx="55451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800" b="1" dirty="0">
                <a:latin typeface="Arial" panose="020B0604020202020204" pitchFamily="34" charset="0"/>
              </a:rPr>
              <a:t>把</a:t>
            </a:r>
            <a:r>
              <a:rPr lang="en-US" altLang="zh-CN" sz="2800" b="1" dirty="0">
                <a:latin typeface="Arial" panose="020B0604020202020204" pitchFamily="34" charset="0"/>
              </a:rPr>
              <a:t>L</a:t>
            </a:r>
            <a:r>
              <a:rPr lang="zh-CN" altLang="en-US" sz="2800" b="1" dirty="0">
                <a:latin typeface="Arial" panose="020B0604020202020204" pitchFamily="34" charset="0"/>
              </a:rPr>
              <a:t>形的各边放大</a:t>
            </a:r>
            <a:r>
              <a:rPr lang="en-US" altLang="zh-CN" sz="2800" b="1" dirty="0">
                <a:latin typeface="Arial" panose="020B0604020202020204" pitchFamily="34" charset="0"/>
              </a:rPr>
              <a:t>4</a:t>
            </a:r>
            <a:r>
              <a:rPr lang="zh-CN" altLang="en-US" sz="2800" b="1" dirty="0">
                <a:latin typeface="Arial" panose="020B0604020202020204" pitchFamily="34" charset="0"/>
              </a:rPr>
              <a:t>倍。</a:t>
            </a:r>
          </a:p>
        </p:txBody>
      </p:sp>
      <p:grpSp>
        <p:nvGrpSpPr>
          <p:cNvPr id="31950" name="Group 206"/>
          <p:cNvGrpSpPr/>
          <p:nvPr/>
        </p:nvGrpSpPr>
        <p:grpSpPr>
          <a:xfrm>
            <a:off x="1042988" y="3559175"/>
            <a:ext cx="1296987" cy="877888"/>
            <a:chOff x="657" y="2242"/>
            <a:chExt cx="817" cy="553"/>
          </a:xfrm>
        </p:grpSpPr>
        <p:sp>
          <p:nvSpPr>
            <p:cNvPr id="31958" name="Line 207"/>
            <p:cNvSpPr/>
            <p:nvPr/>
          </p:nvSpPr>
          <p:spPr>
            <a:xfrm>
              <a:off x="675" y="2251"/>
              <a:ext cx="0" cy="54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59" name="Line 208"/>
            <p:cNvSpPr/>
            <p:nvPr/>
          </p:nvSpPr>
          <p:spPr>
            <a:xfrm>
              <a:off x="657" y="2242"/>
              <a:ext cx="273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0" name="Line 209"/>
            <p:cNvSpPr/>
            <p:nvPr/>
          </p:nvSpPr>
          <p:spPr>
            <a:xfrm>
              <a:off x="930" y="2251"/>
              <a:ext cx="0" cy="27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1" name="Line 210"/>
            <p:cNvSpPr/>
            <p:nvPr/>
          </p:nvSpPr>
          <p:spPr>
            <a:xfrm>
              <a:off x="930" y="2523"/>
              <a:ext cx="54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2" name="Line 211"/>
            <p:cNvSpPr/>
            <p:nvPr/>
          </p:nvSpPr>
          <p:spPr>
            <a:xfrm>
              <a:off x="1465" y="2523"/>
              <a:ext cx="0" cy="27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63" name="Line 212"/>
            <p:cNvSpPr/>
            <p:nvPr/>
          </p:nvSpPr>
          <p:spPr>
            <a:xfrm>
              <a:off x="657" y="2777"/>
              <a:ext cx="817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951" name="WordArt 213"/>
          <p:cNvSpPr>
            <a:spLocks noTextEdit="1"/>
          </p:cNvSpPr>
          <p:nvPr/>
        </p:nvSpPr>
        <p:spPr>
          <a:xfrm>
            <a:off x="468313" y="476250"/>
            <a:ext cx="2590800" cy="11525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FF66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画一画</a:t>
            </a:r>
          </a:p>
        </p:txBody>
      </p:sp>
      <p:sp>
        <p:nvSpPr>
          <p:cNvPr id="72918" name="Line 214"/>
          <p:cNvSpPr/>
          <p:nvPr/>
        </p:nvSpPr>
        <p:spPr>
          <a:xfrm>
            <a:off x="3132138" y="1484313"/>
            <a:ext cx="0" cy="331311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919" name="Line 215"/>
          <p:cNvSpPr/>
          <p:nvPr/>
        </p:nvSpPr>
        <p:spPr>
          <a:xfrm>
            <a:off x="3132138" y="1484313"/>
            <a:ext cx="1655762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920" name="Line 216"/>
          <p:cNvSpPr/>
          <p:nvPr/>
        </p:nvSpPr>
        <p:spPr>
          <a:xfrm rot="5400000">
            <a:off x="3959225" y="2312988"/>
            <a:ext cx="16557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921" name="Line 217"/>
          <p:cNvSpPr/>
          <p:nvPr/>
        </p:nvSpPr>
        <p:spPr>
          <a:xfrm rot="5400000">
            <a:off x="6443663" y="1484313"/>
            <a:ext cx="0" cy="331311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922" name="Line 218"/>
          <p:cNvSpPr/>
          <p:nvPr/>
        </p:nvSpPr>
        <p:spPr>
          <a:xfrm rot="5400000">
            <a:off x="7272338" y="3968750"/>
            <a:ext cx="1655762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923" name="Line 219"/>
          <p:cNvSpPr/>
          <p:nvPr/>
        </p:nvSpPr>
        <p:spPr>
          <a:xfrm rot="5400000">
            <a:off x="5614988" y="2311400"/>
            <a:ext cx="0" cy="497046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467"/>
          <p:cNvSpPr/>
          <p:nvPr/>
        </p:nvSpPr>
        <p:spPr>
          <a:xfrm>
            <a:off x="395288" y="981075"/>
            <a:ext cx="2447925" cy="2879725"/>
          </a:xfrm>
          <a:prstGeom prst="ellipse">
            <a:avLst/>
          </a:prstGeom>
          <a:solidFill>
            <a:schemeClr val="bg1"/>
          </a:solidFill>
          <a:ln w="41275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1652" name="Oval 932"/>
          <p:cNvSpPr/>
          <p:nvPr/>
        </p:nvSpPr>
        <p:spPr>
          <a:xfrm>
            <a:off x="3276600" y="549275"/>
            <a:ext cx="4967288" cy="5400675"/>
          </a:xfrm>
          <a:prstGeom prst="ellipse">
            <a:avLst/>
          </a:prstGeom>
          <a:solidFill>
            <a:schemeClr val="bg1"/>
          </a:solidFill>
          <a:ln w="41275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32772" name="Group 470"/>
          <p:cNvGrpSpPr/>
          <p:nvPr/>
        </p:nvGrpSpPr>
        <p:grpSpPr>
          <a:xfrm>
            <a:off x="395288" y="4365625"/>
            <a:ext cx="7848600" cy="3233738"/>
            <a:chOff x="0" y="0"/>
            <a:chExt cx="5045" cy="3072"/>
          </a:xfrm>
        </p:grpSpPr>
        <p:grpSp>
          <p:nvGrpSpPr>
            <p:cNvPr id="33237" name="Group 471"/>
            <p:cNvGrpSpPr/>
            <p:nvPr/>
          </p:nvGrpSpPr>
          <p:grpSpPr>
            <a:xfrm>
              <a:off x="0" y="0"/>
              <a:ext cx="265" cy="384"/>
              <a:chOff x="0" y="0"/>
              <a:chExt cx="265" cy="384"/>
            </a:xfrm>
          </p:grpSpPr>
          <p:sp>
            <p:nvSpPr>
              <p:cNvPr id="33691" name="Rectangle 472"/>
              <p:cNvSpPr/>
              <p:nvPr/>
            </p:nvSpPr>
            <p:spPr>
              <a:xfrm>
                <a:off x="4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92" name="Rectangle 473"/>
              <p:cNvSpPr/>
              <p:nvPr/>
            </p:nvSpPr>
            <p:spPr>
              <a:xfrm>
                <a:off x="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38" name="Group 474"/>
            <p:cNvGrpSpPr/>
            <p:nvPr/>
          </p:nvGrpSpPr>
          <p:grpSpPr>
            <a:xfrm>
              <a:off x="265" y="0"/>
              <a:ext cx="265" cy="384"/>
              <a:chOff x="265" y="0"/>
              <a:chExt cx="265" cy="384"/>
            </a:xfrm>
          </p:grpSpPr>
          <p:sp>
            <p:nvSpPr>
              <p:cNvPr id="33689" name="Rectangle 475"/>
              <p:cNvSpPr/>
              <p:nvPr/>
            </p:nvSpPr>
            <p:spPr>
              <a:xfrm>
                <a:off x="30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90" name="Rectangle 476"/>
              <p:cNvSpPr/>
              <p:nvPr/>
            </p:nvSpPr>
            <p:spPr>
              <a:xfrm>
                <a:off x="26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39" name="Group 477"/>
            <p:cNvGrpSpPr/>
            <p:nvPr/>
          </p:nvGrpSpPr>
          <p:grpSpPr>
            <a:xfrm>
              <a:off x="530" y="0"/>
              <a:ext cx="265" cy="384"/>
              <a:chOff x="530" y="0"/>
              <a:chExt cx="265" cy="384"/>
            </a:xfrm>
          </p:grpSpPr>
          <p:sp>
            <p:nvSpPr>
              <p:cNvPr id="33687" name="Rectangle 478"/>
              <p:cNvSpPr/>
              <p:nvPr/>
            </p:nvSpPr>
            <p:spPr>
              <a:xfrm>
                <a:off x="57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88" name="Rectangle 479"/>
              <p:cNvSpPr/>
              <p:nvPr/>
            </p:nvSpPr>
            <p:spPr>
              <a:xfrm>
                <a:off x="53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0" name="Group 480"/>
            <p:cNvGrpSpPr/>
            <p:nvPr/>
          </p:nvGrpSpPr>
          <p:grpSpPr>
            <a:xfrm>
              <a:off x="795" y="0"/>
              <a:ext cx="265" cy="384"/>
              <a:chOff x="795" y="0"/>
              <a:chExt cx="265" cy="384"/>
            </a:xfrm>
          </p:grpSpPr>
          <p:sp>
            <p:nvSpPr>
              <p:cNvPr id="33685" name="Rectangle 481"/>
              <p:cNvSpPr/>
              <p:nvPr/>
            </p:nvSpPr>
            <p:spPr>
              <a:xfrm>
                <a:off x="83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86" name="Rectangle 482"/>
              <p:cNvSpPr/>
              <p:nvPr/>
            </p:nvSpPr>
            <p:spPr>
              <a:xfrm>
                <a:off x="79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1" name="Group 483"/>
            <p:cNvGrpSpPr/>
            <p:nvPr/>
          </p:nvGrpSpPr>
          <p:grpSpPr>
            <a:xfrm>
              <a:off x="1060" y="0"/>
              <a:ext cx="265" cy="384"/>
              <a:chOff x="1060" y="0"/>
              <a:chExt cx="265" cy="384"/>
            </a:xfrm>
          </p:grpSpPr>
          <p:sp>
            <p:nvSpPr>
              <p:cNvPr id="33683" name="Rectangle 484"/>
              <p:cNvSpPr/>
              <p:nvPr/>
            </p:nvSpPr>
            <p:spPr>
              <a:xfrm>
                <a:off x="110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84" name="Rectangle 485"/>
              <p:cNvSpPr/>
              <p:nvPr/>
            </p:nvSpPr>
            <p:spPr>
              <a:xfrm>
                <a:off x="106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2" name="Group 486"/>
            <p:cNvGrpSpPr/>
            <p:nvPr/>
          </p:nvGrpSpPr>
          <p:grpSpPr>
            <a:xfrm>
              <a:off x="1325" y="0"/>
              <a:ext cx="265" cy="384"/>
              <a:chOff x="1325" y="0"/>
              <a:chExt cx="265" cy="384"/>
            </a:xfrm>
          </p:grpSpPr>
          <p:sp>
            <p:nvSpPr>
              <p:cNvPr id="33681" name="Rectangle 487"/>
              <p:cNvSpPr/>
              <p:nvPr/>
            </p:nvSpPr>
            <p:spPr>
              <a:xfrm>
                <a:off x="136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82" name="Rectangle 488"/>
              <p:cNvSpPr/>
              <p:nvPr/>
            </p:nvSpPr>
            <p:spPr>
              <a:xfrm>
                <a:off x="132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3" name="Group 489"/>
            <p:cNvGrpSpPr/>
            <p:nvPr/>
          </p:nvGrpSpPr>
          <p:grpSpPr>
            <a:xfrm>
              <a:off x="1590" y="0"/>
              <a:ext cx="265" cy="384"/>
              <a:chOff x="1590" y="0"/>
              <a:chExt cx="265" cy="384"/>
            </a:xfrm>
          </p:grpSpPr>
          <p:sp>
            <p:nvSpPr>
              <p:cNvPr id="33679" name="Rectangle 490"/>
              <p:cNvSpPr/>
              <p:nvPr/>
            </p:nvSpPr>
            <p:spPr>
              <a:xfrm>
                <a:off x="163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80" name="Rectangle 491"/>
              <p:cNvSpPr/>
              <p:nvPr/>
            </p:nvSpPr>
            <p:spPr>
              <a:xfrm>
                <a:off x="159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4" name="Group 492"/>
            <p:cNvGrpSpPr/>
            <p:nvPr/>
          </p:nvGrpSpPr>
          <p:grpSpPr>
            <a:xfrm>
              <a:off x="1855" y="0"/>
              <a:ext cx="265" cy="384"/>
              <a:chOff x="1855" y="0"/>
              <a:chExt cx="265" cy="384"/>
            </a:xfrm>
          </p:grpSpPr>
          <p:sp>
            <p:nvSpPr>
              <p:cNvPr id="33677" name="Rectangle 493"/>
              <p:cNvSpPr/>
              <p:nvPr/>
            </p:nvSpPr>
            <p:spPr>
              <a:xfrm>
                <a:off x="189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78" name="Rectangle 494"/>
              <p:cNvSpPr/>
              <p:nvPr/>
            </p:nvSpPr>
            <p:spPr>
              <a:xfrm>
                <a:off x="185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5" name="Group 495"/>
            <p:cNvGrpSpPr/>
            <p:nvPr/>
          </p:nvGrpSpPr>
          <p:grpSpPr>
            <a:xfrm>
              <a:off x="2120" y="0"/>
              <a:ext cx="265" cy="384"/>
              <a:chOff x="2120" y="0"/>
              <a:chExt cx="265" cy="384"/>
            </a:xfrm>
          </p:grpSpPr>
          <p:sp>
            <p:nvSpPr>
              <p:cNvPr id="33675" name="Rectangle 496"/>
              <p:cNvSpPr/>
              <p:nvPr/>
            </p:nvSpPr>
            <p:spPr>
              <a:xfrm>
                <a:off x="216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76" name="Rectangle 497"/>
              <p:cNvSpPr/>
              <p:nvPr/>
            </p:nvSpPr>
            <p:spPr>
              <a:xfrm>
                <a:off x="212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6" name="Group 498"/>
            <p:cNvGrpSpPr/>
            <p:nvPr/>
          </p:nvGrpSpPr>
          <p:grpSpPr>
            <a:xfrm>
              <a:off x="2385" y="0"/>
              <a:ext cx="266" cy="384"/>
              <a:chOff x="2385" y="0"/>
              <a:chExt cx="266" cy="384"/>
            </a:xfrm>
          </p:grpSpPr>
          <p:sp>
            <p:nvSpPr>
              <p:cNvPr id="33673" name="Rectangle 499"/>
              <p:cNvSpPr/>
              <p:nvPr/>
            </p:nvSpPr>
            <p:spPr>
              <a:xfrm>
                <a:off x="242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74" name="Rectangle 500"/>
              <p:cNvSpPr/>
              <p:nvPr/>
            </p:nvSpPr>
            <p:spPr>
              <a:xfrm>
                <a:off x="238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7" name="Group 501"/>
            <p:cNvGrpSpPr/>
            <p:nvPr/>
          </p:nvGrpSpPr>
          <p:grpSpPr>
            <a:xfrm>
              <a:off x="2651" y="0"/>
              <a:ext cx="266" cy="384"/>
              <a:chOff x="2651" y="0"/>
              <a:chExt cx="266" cy="384"/>
            </a:xfrm>
          </p:grpSpPr>
          <p:sp>
            <p:nvSpPr>
              <p:cNvPr id="33671" name="Rectangle 502"/>
              <p:cNvSpPr/>
              <p:nvPr/>
            </p:nvSpPr>
            <p:spPr>
              <a:xfrm>
                <a:off x="269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72" name="Rectangle 503"/>
              <p:cNvSpPr/>
              <p:nvPr/>
            </p:nvSpPr>
            <p:spPr>
              <a:xfrm>
                <a:off x="265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8" name="Group 504"/>
            <p:cNvGrpSpPr/>
            <p:nvPr/>
          </p:nvGrpSpPr>
          <p:grpSpPr>
            <a:xfrm>
              <a:off x="2917" y="0"/>
              <a:ext cx="266" cy="384"/>
              <a:chOff x="2917" y="0"/>
              <a:chExt cx="266" cy="384"/>
            </a:xfrm>
          </p:grpSpPr>
          <p:sp>
            <p:nvSpPr>
              <p:cNvPr id="33669" name="Rectangle 505"/>
              <p:cNvSpPr/>
              <p:nvPr/>
            </p:nvSpPr>
            <p:spPr>
              <a:xfrm>
                <a:off x="296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70" name="Rectangle 506"/>
              <p:cNvSpPr/>
              <p:nvPr/>
            </p:nvSpPr>
            <p:spPr>
              <a:xfrm>
                <a:off x="291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49" name="Group 507"/>
            <p:cNvGrpSpPr/>
            <p:nvPr/>
          </p:nvGrpSpPr>
          <p:grpSpPr>
            <a:xfrm>
              <a:off x="3183" y="0"/>
              <a:ext cx="266" cy="384"/>
              <a:chOff x="3183" y="0"/>
              <a:chExt cx="266" cy="384"/>
            </a:xfrm>
          </p:grpSpPr>
          <p:sp>
            <p:nvSpPr>
              <p:cNvPr id="33667" name="Rectangle 508"/>
              <p:cNvSpPr/>
              <p:nvPr/>
            </p:nvSpPr>
            <p:spPr>
              <a:xfrm>
                <a:off x="322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68" name="Rectangle 509"/>
              <p:cNvSpPr/>
              <p:nvPr/>
            </p:nvSpPr>
            <p:spPr>
              <a:xfrm>
                <a:off x="318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0" name="Group 510"/>
            <p:cNvGrpSpPr/>
            <p:nvPr/>
          </p:nvGrpSpPr>
          <p:grpSpPr>
            <a:xfrm>
              <a:off x="3449" y="0"/>
              <a:ext cx="266" cy="384"/>
              <a:chOff x="3449" y="0"/>
              <a:chExt cx="266" cy="384"/>
            </a:xfrm>
          </p:grpSpPr>
          <p:sp>
            <p:nvSpPr>
              <p:cNvPr id="33665" name="Rectangle 511"/>
              <p:cNvSpPr/>
              <p:nvPr/>
            </p:nvSpPr>
            <p:spPr>
              <a:xfrm>
                <a:off x="349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66" name="Rectangle 512"/>
              <p:cNvSpPr/>
              <p:nvPr/>
            </p:nvSpPr>
            <p:spPr>
              <a:xfrm>
                <a:off x="344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1" name="Group 513"/>
            <p:cNvGrpSpPr/>
            <p:nvPr/>
          </p:nvGrpSpPr>
          <p:grpSpPr>
            <a:xfrm>
              <a:off x="3715" y="0"/>
              <a:ext cx="266" cy="384"/>
              <a:chOff x="3715" y="0"/>
              <a:chExt cx="266" cy="384"/>
            </a:xfrm>
          </p:grpSpPr>
          <p:sp>
            <p:nvSpPr>
              <p:cNvPr id="33663" name="Rectangle 514"/>
              <p:cNvSpPr/>
              <p:nvPr/>
            </p:nvSpPr>
            <p:spPr>
              <a:xfrm>
                <a:off x="375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64" name="Rectangle 515"/>
              <p:cNvSpPr/>
              <p:nvPr/>
            </p:nvSpPr>
            <p:spPr>
              <a:xfrm>
                <a:off x="371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2" name="Group 516"/>
            <p:cNvGrpSpPr/>
            <p:nvPr/>
          </p:nvGrpSpPr>
          <p:grpSpPr>
            <a:xfrm>
              <a:off x="3981" y="0"/>
              <a:ext cx="266" cy="384"/>
              <a:chOff x="3981" y="0"/>
              <a:chExt cx="266" cy="384"/>
            </a:xfrm>
          </p:grpSpPr>
          <p:sp>
            <p:nvSpPr>
              <p:cNvPr id="33661" name="Rectangle 517"/>
              <p:cNvSpPr/>
              <p:nvPr/>
            </p:nvSpPr>
            <p:spPr>
              <a:xfrm>
                <a:off x="402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62" name="Rectangle 518"/>
              <p:cNvSpPr/>
              <p:nvPr/>
            </p:nvSpPr>
            <p:spPr>
              <a:xfrm>
                <a:off x="398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3" name="Group 519"/>
            <p:cNvGrpSpPr/>
            <p:nvPr/>
          </p:nvGrpSpPr>
          <p:grpSpPr>
            <a:xfrm>
              <a:off x="4247" y="0"/>
              <a:ext cx="266" cy="384"/>
              <a:chOff x="4247" y="0"/>
              <a:chExt cx="266" cy="384"/>
            </a:xfrm>
          </p:grpSpPr>
          <p:sp>
            <p:nvSpPr>
              <p:cNvPr id="33659" name="Rectangle 520"/>
              <p:cNvSpPr/>
              <p:nvPr/>
            </p:nvSpPr>
            <p:spPr>
              <a:xfrm>
                <a:off x="429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60" name="Rectangle 521"/>
              <p:cNvSpPr/>
              <p:nvPr/>
            </p:nvSpPr>
            <p:spPr>
              <a:xfrm>
                <a:off x="424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4" name="Group 522"/>
            <p:cNvGrpSpPr/>
            <p:nvPr/>
          </p:nvGrpSpPr>
          <p:grpSpPr>
            <a:xfrm>
              <a:off x="4513" y="0"/>
              <a:ext cx="266" cy="384"/>
              <a:chOff x="4513" y="0"/>
              <a:chExt cx="266" cy="384"/>
            </a:xfrm>
          </p:grpSpPr>
          <p:sp>
            <p:nvSpPr>
              <p:cNvPr id="33657" name="Rectangle 523"/>
              <p:cNvSpPr/>
              <p:nvPr/>
            </p:nvSpPr>
            <p:spPr>
              <a:xfrm>
                <a:off x="455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58" name="Rectangle 524"/>
              <p:cNvSpPr/>
              <p:nvPr/>
            </p:nvSpPr>
            <p:spPr>
              <a:xfrm>
                <a:off x="451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5" name="Group 525"/>
            <p:cNvGrpSpPr/>
            <p:nvPr/>
          </p:nvGrpSpPr>
          <p:grpSpPr>
            <a:xfrm>
              <a:off x="4779" y="0"/>
              <a:ext cx="266" cy="384"/>
              <a:chOff x="4779" y="0"/>
              <a:chExt cx="266" cy="384"/>
            </a:xfrm>
          </p:grpSpPr>
          <p:sp>
            <p:nvSpPr>
              <p:cNvPr id="33655" name="Rectangle 526"/>
              <p:cNvSpPr/>
              <p:nvPr/>
            </p:nvSpPr>
            <p:spPr>
              <a:xfrm>
                <a:off x="482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56" name="Rectangle 527"/>
              <p:cNvSpPr/>
              <p:nvPr/>
            </p:nvSpPr>
            <p:spPr>
              <a:xfrm>
                <a:off x="477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6" name="Group 528"/>
            <p:cNvGrpSpPr/>
            <p:nvPr/>
          </p:nvGrpSpPr>
          <p:grpSpPr>
            <a:xfrm>
              <a:off x="0" y="384"/>
              <a:ext cx="265" cy="384"/>
              <a:chOff x="0" y="384"/>
              <a:chExt cx="265" cy="384"/>
            </a:xfrm>
          </p:grpSpPr>
          <p:sp>
            <p:nvSpPr>
              <p:cNvPr id="33653" name="Rectangle 529"/>
              <p:cNvSpPr/>
              <p:nvPr/>
            </p:nvSpPr>
            <p:spPr>
              <a:xfrm>
                <a:off x="4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54" name="Rectangle 530"/>
              <p:cNvSpPr/>
              <p:nvPr/>
            </p:nvSpPr>
            <p:spPr>
              <a:xfrm>
                <a:off x="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7" name="Group 531"/>
            <p:cNvGrpSpPr/>
            <p:nvPr/>
          </p:nvGrpSpPr>
          <p:grpSpPr>
            <a:xfrm>
              <a:off x="265" y="384"/>
              <a:ext cx="265" cy="384"/>
              <a:chOff x="265" y="384"/>
              <a:chExt cx="265" cy="384"/>
            </a:xfrm>
          </p:grpSpPr>
          <p:sp>
            <p:nvSpPr>
              <p:cNvPr id="33651" name="Rectangle 532"/>
              <p:cNvSpPr/>
              <p:nvPr/>
            </p:nvSpPr>
            <p:spPr>
              <a:xfrm>
                <a:off x="30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52" name="Rectangle 533"/>
              <p:cNvSpPr/>
              <p:nvPr/>
            </p:nvSpPr>
            <p:spPr>
              <a:xfrm>
                <a:off x="26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8" name="Group 534"/>
            <p:cNvGrpSpPr/>
            <p:nvPr/>
          </p:nvGrpSpPr>
          <p:grpSpPr>
            <a:xfrm>
              <a:off x="530" y="384"/>
              <a:ext cx="265" cy="384"/>
              <a:chOff x="530" y="384"/>
              <a:chExt cx="265" cy="384"/>
            </a:xfrm>
          </p:grpSpPr>
          <p:sp>
            <p:nvSpPr>
              <p:cNvPr id="33649" name="Rectangle 535"/>
              <p:cNvSpPr/>
              <p:nvPr/>
            </p:nvSpPr>
            <p:spPr>
              <a:xfrm>
                <a:off x="57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50" name="Rectangle 536"/>
              <p:cNvSpPr/>
              <p:nvPr/>
            </p:nvSpPr>
            <p:spPr>
              <a:xfrm>
                <a:off x="53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59" name="Group 537"/>
            <p:cNvGrpSpPr/>
            <p:nvPr/>
          </p:nvGrpSpPr>
          <p:grpSpPr>
            <a:xfrm>
              <a:off x="795" y="384"/>
              <a:ext cx="265" cy="384"/>
              <a:chOff x="795" y="384"/>
              <a:chExt cx="265" cy="384"/>
            </a:xfrm>
          </p:grpSpPr>
          <p:sp>
            <p:nvSpPr>
              <p:cNvPr id="33647" name="Rectangle 538"/>
              <p:cNvSpPr/>
              <p:nvPr/>
            </p:nvSpPr>
            <p:spPr>
              <a:xfrm>
                <a:off x="83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48" name="Rectangle 539"/>
              <p:cNvSpPr/>
              <p:nvPr/>
            </p:nvSpPr>
            <p:spPr>
              <a:xfrm>
                <a:off x="79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0" name="Group 540"/>
            <p:cNvGrpSpPr/>
            <p:nvPr/>
          </p:nvGrpSpPr>
          <p:grpSpPr>
            <a:xfrm>
              <a:off x="1060" y="384"/>
              <a:ext cx="265" cy="384"/>
              <a:chOff x="1060" y="384"/>
              <a:chExt cx="265" cy="384"/>
            </a:xfrm>
          </p:grpSpPr>
          <p:sp>
            <p:nvSpPr>
              <p:cNvPr id="33645" name="Rectangle 541"/>
              <p:cNvSpPr/>
              <p:nvPr/>
            </p:nvSpPr>
            <p:spPr>
              <a:xfrm>
                <a:off x="110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46" name="Rectangle 542"/>
              <p:cNvSpPr/>
              <p:nvPr/>
            </p:nvSpPr>
            <p:spPr>
              <a:xfrm>
                <a:off x="106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1" name="Group 543"/>
            <p:cNvGrpSpPr/>
            <p:nvPr/>
          </p:nvGrpSpPr>
          <p:grpSpPr>
            <a:xfrm>
              <a:off x="1325" y="384"/>
              <a:ext cx="265" cy="384"/>
              <a:chOff x="1325" y="384"/>
              <a:chExt cx="265" cy="384"/>
            </a:xfrm>
          </p:grpSpPr>
          <p:sp>
            <p:nvSpPr>
              <p:cNvPr id="33643" name="Rectangle 544"/>
              <p:cNvSpPr/>
              <p:nvPr/>
            </p:nvSpPr>
            <p:spPr>
              <a:xfrm>
                <a:off x="136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44" name="Rectangle 545"/>
              <p:cNvSpPr/>
              <p:nvPr/>
            </p:nvSpPr>
            <p:spPr>
              <a:xfrm>
                <a:off x="132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2" name="Group 546"/>
            <p:cNvGrpSpPr/>
            <p:nvPr/>
          </p:nvGrpSpPr>
          <p:grpSpPr>
            <a:xfrm>
              <a:off x="1590" y="384"/>
              <a:ext cx="265" cy="384"/>
              <a:chOff x="1590" y="384"/>
              <a:chExt cx="265" cy="384"/>
            </a:xfrm>
          </p:grpSpPr>
          <p:sp>
            <p:nvSpPr>
              <p:cNvPr id="33641" name="Rectangle 547"/>
              <p:cNvSpPr/>
              <p:nvPr/>
            </p:nvSpPr>
            <p:spPr>
              <a:xfrm>
                <a:off x="163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42" name="Rectangle 548"/>
              <p:cNvSpPr/>
              <p:nvPr/>
            </p:nvSpPr>
            <p:spPr>
              <a:xfrm>
                <a:off x="159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3" name="Group 549"/>
            <p:cNvGrpSpPr/>
            <p:nvPr/>
          </p:nvGrpSpPr>
          <p:grpSpPr>
            <a:xfrm>
              <a:off x="1855" y="384"/>
              <a:ext cx="265" cy="384"/>
              <a:chOff x="1855" y="384"/>
              <a:chExt cx="265" cy="384"/>
            </a:xfrm>
          </p:grpSpPr>
          <p:sp>
            <p:nvSpPr>
              <p:cNvPr id="33639" name="Rectangle 550"/>
              <p:cNvSpPr/>
              <p:nvPr/>
            </p:nvSpPr>
            <p:spPr>
              <a:xfrm>
                <a:off x="189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40" name="Rectangle 551"/>
              <p:cNvSpPr/>
              <p:nvPr/>
            </p:nvSpPr>
            <p:spPr>
              <a:xfrm>
                <a:off x="185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4" name="Group 552"/>
            <p:cNvGrpSpPr/>
            <p:nvPr/>
          </p:nvGrpSpPr>
          <p:grpSpPr>
            <a:xfrm>
              <a:off x="2120" y="384"/>
              <a:ext cx="265" cy="384"/>
              <a:chOff x="2120" y="384"/>
              <a:chExt cx="265" cy="384"/>
            </a:xfrm>
          </p:grpSpPr>
          <p:sp>
            <p:nvSpPr>
              <p:cNvPr id="33637" name="Rectangle 553"/>
              <p:cNvSpPr/>
              <p:nvPr/>
            </p:nvSpPr>
            <p:spPr>
              <a:xfrm>
                <a:off x="216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38" name="Rectangle 554"/>
              <p:cNvSpPr/>
              <p:nvPr/>
            </p:nvSpPr>
            <p:spPr>
              <a:xfrm>
                <a:off x="212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5" name="Group 555"/>
            <p:cNvGrpSpPr/>
            <p:nvPr/>
          </p:nvGrpSpPr>
          <p:grpSpPr>
            <a:xfrm>
              <a:off x="2385" y="384"/>
              <a:ext cx="266" cy="384"/>
              <a:chOff x="2385" y="384"/>
              <a:chExt cx="266" cy="384"/>
            </a:xfrm>
          </p:grpSpPr>
          <p:sp>
            <p:nvSpPr>
              <p:cNvPr id="33635" name="Rectangle 556"/>
              <p:cNvSpPr/>
              <p:nvPr/>
            </p:nvSpPr>
            <p:spPr>
              <a:xfrm>
                <a:off x="242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36" name="Rectangle 557"/>
              <p:cNvSpPr/>
              <p:nvPr/>
            </p:nvSpPr>
            <p:spPr>
              <a:xfrm>
                <a:off x="238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6" name="Group 558"/>
            <p:cNvGrpSpPr/>
            <p:nvPr/>
          </p:nvGrpSpPr>
          <p:grpSpPr>
            <a:xfrm>
              <a:off x="2651" y="384"/>
              <a:ext cx="266" cy="384"/>
              <a:chOff x="2651" y="384"/>
              <a:chExt cx="266" cy="384"/>
            </a:xfrm>
          </p:grpSpPr>
          <p:sp>
            <p:nvSpPr>
              <p:cNvPr id="33633" name="Rectangle 559"/>
              <p:cNvSpPr/>
              <p:nvPr/>
            </p:nvSpPr>
            <p:spPr>
              <a:xfrm>
                <a:off x="269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34" name="Rectangle 560"/>
              <p:cNvSpPr/>
              <p:nvPr/>
            </p:nvSpPr>
            <p:spPr>
              <a:xfrm>
                <a:off x="265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7" name="Group 561"/>
            <p:cNvGrpSpPr/>
            <p:nvPr/>
          </p:nvGrpSpPr>
          <p:grpSpPr>
            <a:xfrm>
              <a:off x="2917" y="384"/>
              <a:ext cx="266" cy="384"/>
              <a:chOff x="2917" y="384"/>
              <a:chExt cx="266" cy="384"/>
            </a:xfrm>
          </p:grpSpPr>
          <p:sp>
            <p:nvSpPr>
              <p:cNvPr id="33631" name="Rectangle 562"/>
              <p:cNvSpPr/>
              <p:nvPr/>
            </p:nvSpPr>
            <p:spPr>
              <a:xfrm>
                <a:off x="296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32" name="Rectangle 563"/>
              <p:cNvSpPr/>
              <p:nvPr/>
            </p:nvSpPr>
            <p:spPr>
              <a:xfrm>
                <a:off x="291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8" name="Group 564"/>
            <p:cNvGrpSpPr/>
            <p:nvPr/>
          </p:nvGrpSpPr>
          <p:grpSpPr>
            <a:xfrm>
              <a:off x="3183" y="384"/>
              <a:ext cx="266" cy="384"/>
              <a:chOff x="3183" y="384"/>
              <a:chExt cx="266" cy="384"/>
            </a:xfrm>
          </p:grpSpPr>
          <p:sp>
            <p:nvSpPr>
              <p:cNvPr id="33629" name="Rectangle 565"/>
              <p:cNvSpPr/>
              <p:nvPr/>
            </p:nvSpPr>
            <p:spPr>
              <a:xfrm>
                <a:off x="322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30" name="Rectangle 566"/>
              <p:cNvSpPr/>
              <p:nvPr/>
            </p:nvSpPr>
            <p:spPr>
              <a:xfrm>
                <a:off x="318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69" name="Group 567"/>
            <p:cNvGrpSpPr/>
            <p:nvPr/>
          </p:nvGrpSpPr>
          <p:grpSpPr>
            <a:xfrm>
              <a:off x="3449" y="384"/>
              <a:ext cx="266" cy="384"/>
              <a:chOff x="3449" y="384"/>
              <a:chExt cx="266" cy="384"/>
            </a:xfrm>
          </p:grpSpPr>
          <p:sp>
            <p:nvSpPr>
              <p:cNvPr id="33627" name="Rectangle 568"/>
              <p:cNvSpPr/>
              <p:nvPr/>
            </p:nvSpPr>
            <p:spPr>
              <a:xfrm>
                <a:off x="349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28" name="Rectangle 569"/>
              <p:cNvSpPr/>
              <p:nvPr/>
            </p:nvSpPr>
            <p:spPr>
              <a:xfrm>
                <a:off x="344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0" name="Group 570"/>
            <p:cNvGrpSpPr/>
            <p:nvPr/>
          </p:nvGrpSpPr>
          <p:grpSpPr>
            <a:xfrm>
              <a:off x="3715" y="384"/>
              <a:ext cx="266" cy="384"/>
              <a:chOff x="3715" y="384"/>
              <a:chExt cx="266" cy="384"/>
            </a:xfrm>
          </p:grpSpPr>
          <p:sp>
            <p:nvSpPr>
              <p:cNvPr id="33625" name="Rectangle 571"/>
              <p:cNvSpPr/>
              <p:nvPr/>
            </p:nvSpPr>
            <p:spPr>
              <a:xfrm>
                <a:off x="375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26" name="Rectangle 572"/>
              <p:cNvSpPr/>
              <p:nvPr/>
            </p:nvSpPr>
            <p:spPr>
              <a:xfrm>
                <a:off x="371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1" name="Group 573"/>
            <p:cNvGrpSpPr/>
            <p:nvPr/>
          </p:nvGrpSpPr>
          <p:grpSpPr>
            <a:xfrm>
              <a:off x="3981" y="384"/>
              <a:ext cx="266" cy="384"/>
              <a:chOff x="3981" y="384"/>
              <a:chExt cx="266" cy="384"/>
            </a:xfrm>
          </p:grpSpPr>
          <p:sp>
            <p:nvSpPr>
              <p:cNvPr id="33623" name="Rectangle 574"/>
              <p:cNvSpPr/>
              <p:nvPr/>
            </p:nvSpPr>
            <p:spPr>
              <a:xfrm>
                <a:off x="402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24" name="Rectangle 575"/>
              <p:cNvSpPr/>
              <p:nvPr/>
            </p:nvSpPr>
            <p:spPr>
              <a:xfrm>
                <a:off x="398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2" name="Group 576"/>
            <p:cNvGrpSpPr/>
            <p:nvPr/>
          </p:nvGrpSpPr>
          <p:grpSpPr>
            <a:xfrm>
              <a:off x="4247" y="384"/>
              <a:ext cx="266" cy="384"/>
              <a:chOff x="4247" y="384"/>
              <a:chExt cx="266" cy="384"/>
            </a:xfrm>
          </p:grpSpPr>
          <p:sp>
            <p:nvSpPr>
              <p:cNvPr id="33621" name="Rectangle 577"/>
              <p:cNvSpPr/>
              <p:nvPr/>
            </p:nvSpPr>
            <p:spPr>
              <a:xfrm>
                <a:off x="429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22" name="Rectangle 578"/>
              <p:cNvSpPr/>
              <p:nvPr/>
            </p:nvSpPr>
            <p:spPr>
              <a:xfrm>
                <a:off x="424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3" name="Group 579"/>
            <p:cNvGrpSpPr/>
            <p:nvPr/>
          </p:nvGrpSpPr>
          <p:grpSpPr>
            <a:xfrm>
              <a:off x="4513" y="384"/>
              <a:ext cx="266" cy="384"/>
              <a:chOff x="4513" y="384"/>
              <a:chExt cx="266" cy="384"/>
            </a:xfrm>
          </p:grpSpPr>
          <p:sp>
            <p:nvSpPr>
              <p:cNvPr id="33619" name="Rectangle 580"/>
              <p:cNvSpPr/>
              <p:nvPr/>
            </p:nvSpPr>
            <p:spPr>
              <a:xfrm>
                <a:off x="455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20" name="Rectangle 581"/>
              <p:cNvSpPr/>
              <p:nvPr/>
            </p:nvSpPr>
            <p:spPr>
              <a:xfrm>
                <a:off x="451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4" name="Group 582"/>
            <p:cNvGrpSpPr/>
            <p:nvPr/>
          </p:nvGrpSpPr>
          <p:grpSpPr>
            <a:xfrm>
              <a:off x="4779" y="384"/>
              <a:ext cx="266" cy="384"/>
              <a:chOff x="4779" y="384"/>
              <a:chExt cx="266" cy="384"/>
            </a:xfrm>
          </p:grpSpPr>
          <p:sp>
            <p:nvSpPr>
              <p:cNvPr id="33617" name="Rectangle 583"/>
              <p:cNvSpPr/>
              <p:nvPr/>
            </p:nvSpPr>
            <p:spPr>
              <a:xfrm>
                <a:off x="482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18" name="Rectangle 584"/>
              <p:cNvSpPr/>
              <p:nvPr/>
            </p:nvSpPr>
            <p:spPr>
              <a:xfrm>
                <a:off x="477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5" name="Group 585"/>
            <p:cNvGrpSpPr/>
            <p:nvPr/>
          </p:nvGrpSpPr>
          <p:grpSpPr>
            <a:xfrm>
              <a:off x="0" y="768"/>
              <a:ext cx="265" cy="384"/>
              <a:chOff x="0" y="768"/>
              <a:chExt cx="265" cy="384"/>
            </a:xfrm>
          </p:grpSpPr>
          <p:sp>
            <p:nvSpPr>
              <p:cNvPr id="33615" name="Rectangle 586"/>
              <p:cNvSpPr/>
              <p:nvPr/>
            </p:nvSpPr>
            <p:spPr>
              <a:xfrm>
                <a:off x="4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16" name="Rectangle 587"/>
              <p:cNvSpPr/>
              <p:nvPr/>
            </p:nvSpPr>
            <p:spPr>
              <a:xfrm>
                <a:off x="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6" name="Group 588"/>
            <p:cNvGrpSpPr/>
            <p:nvPr/>
          </p:nvGrpSpPr>
          <p:grpSpPr>
            <a:xfrm>
              <a:off x="265" y="768"/>
              <a:ext cx="265" cy="384"/>
              <a:chOff x="265" y="768"/>
              <a:chExt cx="265" cy="384"/>
            </a:xfrm>
          </p:grpSpPr>
          <p:sp>
            <p:nvSpPr>
              <p:cNvPr id="33613" name="Rectangle 589"/>
              <p:cNvSpPr/>
              <p:nvPr/>
            </p:nvSpPr>
            <p:spPr>
              <a:xfrm>
                <a:off x="30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14" name="Rectangle 590"/>
              <p:cNvSpPr/>
              <p:nvPr/>
            </p:nvSpPr>
            <p:spPr>
              <a:xfrm>
                <a:off x="26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7" name="Group 591"/>
            <p:cNvGrpSpPr/>
            <p:nvPr/>
          </p:nvGrpSpPr>
          <p:grpSpPr>
            <a:xfrm>
              <a:off x="530" y="768"/>
              <a:ext cx="265" cy="384"/>
              <a:chOff x="530" y="768"/>
              <a:chExt cx="265" cy="384"/>
            </a:xfrm>
          </p:grpSpPr>
          <p:sp>
            <p:nvSpPr>
              <p:cNvPr id="33611" name="Rectangle 592"/>
              <p:cNvSpPr/>
              <p:nvPr/>
            </p:nvSpPr>
            <p:spPr>
              <a:xfrm>
                <a:off x="57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12" name="Rectangle 593"/>
              <p:cNvSpPr/>
              <p:nvPr/>
            </p:nvSpPr>
            <p:spPr>
              <a:xfrm>
                <a:off x="53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8" name="Group 594"/>
            <p:cNvGrpSpPr/>
            <p:nvPr/>
          </p:nvGrpSpPr>
          <p:grpSpPr>
            <a:xfrm>
              <a:off x="795" y="768"/>
              <a:ext cx="265" cy="384"/>
              <a:chOff x="795" y="768"/>
              <a:chExt cx="265" cy="384"/>
            </a:xfrm>
          </p:grpSpPr>
          <p:sp>
            <p:nvSpPr>
              <p:cNvPr id="33609" name="Rectangle 595"/>
              <p:cNvSpPr/>
              <p:nvPr/>
            </p:nvSpPr>
            <p:spPr>
              <a:xfrm>
                <a:off x="83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10" name="Rectangle 596"/>
              <p:cNvSpPr/>
              <p:nvPr/>
            </p:nvSpPr>
            <p:spPr>
              <a:xfrm>
                <a:off x="79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79" name="Group 597"/>
            <p:cNvGrpSpPr/>
            <p:nvPr/>
          </p:nvGrpSpPr>
          <p:grpSpPr>
            <a:xfrm>
              <a:off x="1060" y="768"/>
              <a:ext cx="265" cy="384"/>
              <a:chOff x="1060" y="768"/>
              <a:chExt cx="265" cy="384"/>
            </a:xfrm>
          </p:grpSpPr>
          <p:sp>
            <p:nvSpPr>
              <p:cNvPr id="33607" name="Rectangle 598"/>
              <p:cNvSpPr/>
              <p:nvPr/>
            </p:nvSpPr>
            <p:spPr>
              <a:xfrm>
                <a:off x="110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08" name="Rectangle 599"/>
              <p:cNvSpPr/>
              <p:nvPr/>
            </p:nvSpPr>
            <p:spPr>
              <a:xfrm>
                <a:off x="106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0" name="Group 600"/>
            <p:cNvGrpSpPr/>
            <p:nvPr/>
          </p:nvGrpSpPr>
          <p:grpSpPr>
            <a:xfrm>
              <a:off x="1325" y="768"/>
              <a:ext cx="265" cy="384"/>
              <a:chOff x="1325" y="768"/>
              <a:chExt cx="265" cy="384"/>
            </a:xfrm>
          </p:grpSpPr>
          <p:sp>
            <p:nvSpPr>
              <p:cNvPr id="33605" name="Rectangle 601"/>
              <p:cNvSpPr/>
              <p:nvPr/>
            </p:nvSpPr>
            <p:spPr>
              <a:xfrm>
                <a:off x="136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06" name="Rectangle 602"/>
              <p:cNvSpPr/>
              <p:nvPr/>
            </p:nvSpPr>
            <p:spPr>
              <a:xfrm>
                <a:off x="132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1" name="Group 603"/>
            <p:cNvGrpSpPr/>
            <p:nvPr/>
          </p:nvGrpSpPr>
          <p:grpSpPr>
            <a:xfrm>
              <a:off x="1590" y="768"/>
              <a:ext cx="265" cy="384"/>
              <a:chOff x="1590" y="768"/>
              <a:chExt cx="265" cy="384"/>
            </a:xfrm>
          </p:grpSpPr>
          <p:sp>
            <p:nvSpPr>
              <p:cNvPr id="33603" name="Rectangle 604"/>
              <p:cNvSpPr/>
              <p:nvPr/>
            </p:nvSpPr>
            <p:spPr>
              <a:xfrm>
                <a:off x="163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04" name="Rectangle 605"/>
              <p:cNvSpPr/>
              <p:nvPr/>
            </p:nvSpPr>
            <p:spPr>
              <a:xfrm>
                <a:off x="159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2" name="Group 606"/>
            <p:cNvGrpSpPr/>
            <p:nvPr/>
          </p:nvGrpSpPr>
          <p:grpSpPr>
            <a:xfrm>
              <a:off x="1855" y="768"/>
              <a:ext cx="265" cy="384"/>
              <a:chOff x="1855" y="768"/>
              <a:chExt cx="265" cy="384"/>
            </a:xfrm>
          </p:grpSpPr>
          <p:sp>
            <p:nvSpPr>
              <p:cNvPr id="33601" name="Rectangle 607"/>
              <p:cNvSpPr/>
              <p:nvPr/>
            </p:nvSpPr>
            <p:spPr>
              <a:xfrm>
                <a:off x="189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02" name="Rectangle 608"/>
              <p:cNvSpPr/>
              <p:nvPr/>
            </p:nvSpPr>
            <p:spPr>
              <a:xfrm>
                <a:off x="185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3" name="Group 609"/>
            <p:cNvGrpSpPr/>
            <p:nvPr/>
          </p:nvGrpSpPr>
          <p:grpSpPr>
            <a:xfrm>
              <a:off x="2120" y="768"/>
              <a:ext cx="265" cy="384"/>
              <a:chOff x="2120" y="768"/>
              <a:chExt cx="265" cy="384"/>
            </a:xfrm>
          </p:grpSpPr>
          <p:sp>
            <p:nvSpPr>
              <p:cNvPr id="33599" name="Rectangle 610"/>
              <p:cNvSpPr/>
              <p:nvPr/>
            </p:nvSpPr>
            <p:spPr>
              <a:xfrm>
                <a:off x="216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600" name="Rectangle 611"/>
              <p:cNvSpPr/>
              <p:nvPr/>
            </p:nvSpPr>
            <p:spPr>
              <a:xfrm>
                <a:off x="212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4" name="Group 612"/>
            <p:cNvGrpSpPr/>
            <p:nvPr/>
          </p:nvGrpSpPr>
          <p:grpSpPr>
            <a:xfrm>
              <a:off x="2385" y="768"/>
              <a:ext cx="266" cy="384"/>
              <a:chOff x="2385" y="768"/>
              <a:chExt cx="266" cy="384"/>
            </a:xfrm>
          </p:grpSpPr>
          <p:sp>
            <p:nvSpPr>
              <p:cNvPr id="33597" name="Rectangle 613"/>
              <p:cNvSpPr/>
              <p:nvPr/>
            </p:nvSpPr>
            <p:spPr>
              <a:xfrm>
                <a:off x="242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98" name="Rectangle 614"/>
              <p:cNvSpPr/>
              <p:nvPr/>
            </p:nvSpPr>
            <p:spPr>
              <a:xfrm>
                <a:off x="238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5" name="Group 615"/>
            <p:cNvGrpSpPr/>
            <p:nvPr/>
          </p:nvGrpSpPr>
          <p:grpSpPr>
            <a:xfrm>
              <a:off x="2651" y="768"/>
              <a:ext cx="266" cy="384"/>
              <a:chOff x="2651" y="768"/>
              <a:chExt cx="266" cy="384"/>
            </a:xfrm>
          </p:grpSpPr>
          <p:sp>
            <p:nvSpPr>
              <p:cNvPr id="33595" name="Rectangle 616"/>
              <p:cNvSpPr/>
              <p:nvPr/>
            </p:nvSpPr>
            <p:spPr>
              <a:xfrm>
                <a:off x="269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96" name="Rectangle 617"/>
              <p:cNvSpPr/>
              <p:nvPr/>
            </p:nvSpPr>
            <p:spPr>
              <a:xfrm>
                <a:off x="265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6" name="Group 618"/>
            <p:cNvGrpSpPr/>
            <p:nvPr/>
          </p:nvGrpSpPr>
          <p:grpSpPr>
            <a:xfrm>
              <a:off x="2917" y="768"/>
              <a:ext cx="266" cy="384"/>
              <a:chOff x="2917" y="768"/>
              <a:chExt cx="266" cy="384"/>
            </a:xfrm>
          </p:grpSpPr>
          <p:sp>
            <p:nvSpPr>
              <p:cNvPr id="33593" name="Rectangle 619"/>
              <p:cNvSpPr/>
              <p:nvPr/>
            </p:nvSpPr>
            <p:spPr>
              <a:xfrm>
                <a:off x="296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94" name="Rectangle 620"/>
              <p:cNvSpPr/>
              <p:nvPr/>
            </p:nvSpPr>
            <p:spPr>
              <a:xfrm>
                <a:off x="291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7" name="Group 621"/>
            <p:cNvGrpSpPr/>
            <p:nvPr/>
          </p:nvGrpSpPr>
          <p:grpSpPr>
            <a:xfrm>
              <a:off x="3183" y="768"/>
              <a:ext cx="266" cy="384"/>
              <a:chOff x="3183" y="768"/>
              <a:chExt cx="266" cy="384"/>
            </a:xfrm>
          </p:grpSpPr>
          <p:sp>
            <p:nvSpPr>
              <p:cNvPr id="33591" name="Rectangle 622"/>
              <p:cNvSpPr/>
              <p:nvPr/>
            </p:nvSpPr>
            <p:spPr>
              <a:xfrm>
                <a:off x="322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92" name="Rectangle 623"/>
              <p:cNvSpPr/>
              <p:nvPr/>
            </p:nvSpPr>
            <p:spPr>
              <a:xfrm>
                <a:off x="318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8" name="Group 624"/>
            <p:cNvGrpSpPr/>
            <p:nvPr/>
          </p:nvGrpSpPr>
          <p:grpSpPr>
            <a:xfrm>
              <a:off x="3449" y="768"/>
              <a:ext cx="266" cy="384"/>
              <a:chOff x="3449" y="768"/>
              <a:chExt cx="266" cy="384"/>
            </a:xfrm>
          </p:grpSpPr>
          <p:sp>
            <p:nvSpPr>
              <p:cNvPr id="33589" name="Rectangle 625"/>
              <p:cNvSpPr/>
              <p:nvPr/>
            </p:nvSpPr>
            <p:spPr>
              <a:xfrm>
                <a:off x="349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90" name="Rectangle 626"/>
              <p:cNvSpPr/>
              <p:nvPr/>
            </p:nvSpPr>
            <p:spPr>
              <a:xfrm>
                <a:off x="344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89" name="Group 627"/>
            <p:cNvGrpSpPr/>
            <p:nvPr/>
          </p:nvGrpSpPr>
          <p:grpSpPr>
            <a:xfrm>
              <a:off x="3715" y="768"/>
              <a:ext cx="266" cy="384"/>
              <a:chOff x="3715" y="768"/>
              <a:chExt cx="266" cy="384"/>
            </a:xfrm>
          </p:grpSpPr>
          <p:sp>
            <p:nvSpPr>
              <p:cNvPr id="33587" name="Rectangle 628"/>
              <p:cNvSpPr/>
              <p:nvPr/>
            </p:nvSpPr>
            <p:spPr>
              <a:xfrm>
                <a:off x="375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88" name="Rectangle 629"/>
              <p:cNvSpPr/>
              <p:nvPr/>
            </p:nvSpPr>
            <p:spPr>
              <a:xfrm>
                <a:off x="371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0" name="Group 630"/>
            <p:cNvGrpSpPr/>
            <p:nvPr/>
          </p:nvGrpSpPr>
          <p:grpSpPr>
            <a:xfrm>
              <a:off x="3981" y="768"/>
              <a:ext cx="266" cy="384"/>
              <a:chOff x="3981" y="768"/>
              <a:chExt cx="266" cy="384"/>
            </a:xfrm>
          </p:grpSpPr>
          <p:sp>
            <p:nvSpPr>
              <p:cNvPr id="33585" name="Rectangle 631"/>
              <p:cNvSpPr/>
              <p:nvPr/>
            </p:nvSpPr>
            <p:spPr>
              <a:xfrm>
                <a:off x="402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86" name="Rectangle 632"/>
              <p:cNvSpPr/>
              <p:nvPr/>
            </p:nvSpPr>
            <p:spPr>
              <a:xfrm>
                <a:off x="398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1" name="Group 633"/>
            <p:cNvGrpSpPr/>
            <p:nvPr/>
          </p:nvGrpSpPr>
          <p:grpSpPr>
            <a:xfrm>
              <a:off x="4247" y="768"/>
              <a:ext cx="266" cy="384"/>
              <a:chOff x="4247" y="768"/>
              <a:chExt cx="266" cy="384"/>
            </a:xfrm>
          </p:grpSpPr>
          <p:sp>
            <p:nvSpPr>
              <p:cNvPr id="33583" name="Rectangle 634"/>
              <p:cNvSpPr/>
              <p:nvPr/>
            </p:nvSpPr>
            <p:spPr>
              <a:xfrm>
                <a:off x="429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84" name="Rectangle 635"/>
              <p:cNvSpPr/>
              <p:nvPr/>
            </p:nvSpPr>
            <p:spPr>
              <a:xfrm>
                <a:off x="424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2" name="Group 636"/>
            <p:cNvGrpSpPr/>
            <p:nvPr/>
          </p:nvGrpSpPr>
          <p:grpSpPr>
            <a:xfrm>
              <a:off x="4513" y="768"/>
              <a:ext cx="266" cy="384"/>
              <a:chOff x="4513" y="768"/>
              <a:chExt cx="266" cy="384"/>
            </a:xfrm>
          </p:grpSpPr>
          <p:sp>
            <p:nvSpPr>
              <p:cNvPr id="33581" name="Rectangle 637"/>
              <p:cNvSpPr/>
              <p:nvPr/>
            </p:nvSpPr>
            <p:spPr>
              <a:xfrm>
                <a:off x="455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82" name="Rectangle 638"/>
              <p:cNvSpPr/>
              <p:nvPr/>
            </p:nvSpPr>
            <p:spPr>
              <a:xfrm>
                <a:off x="451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3" name="Group 639"/>
            <p:cNvGrpSpPr/>
            <p:nvPr/>
          </p:nvGrpSpPr>
          <p:grpSpPr>
            <a:xfrm>
              <a:off x="4779" y="768"/>
              <a:ext cx="266" cy="384"/>
              <a:chOff x="4779" y="768"/>
              <a:chExt cx="266" cy="384"/>
            </a:xfrm>
          </p:grpSpPr>
          <p:sp>
            <p:nvSpPr>
              <p:cNvPr id="33579" name="Rectangle 640"/>
              <p:cNvSpPr/>
              <p:nvPr/>
            </p:nvSpPr>
            <p:spPr>
              <a:xfrm>
                <a:off x="482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80" name="Rectangle 641"/>
              <p:cNvSpPr/>
              <p:nvPr/>
            </p:nvSpPr>
            <p:spPr>
              <a:xfrm>
                <a:off x="477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4" name="Group 642"/>
            <p:cNvGrpSpPr/>
            <p:nvPr/>
          </p:nvGrpSpPr>
          <p:grpSpPr>
            <a:xfrm>
              <a:off x="0" y="1152"/>
              <a:ext cx="265" cy="384"/>
              <a:chOff x="0" y="1152"/>
              <a:chExt cx="265" cy="384"/>
            </a:xfrm>
          </p:grpSpPr>
          <p:sp>
            <p:nvSpPr>
              <p:cNvPr id="33577" name="Rectangle 643"/>
              <p:cNvSpPr/>
              <p:nvPr/>
            </p:nvSpPr>
            <p:spPr>
              <a:xfrm>
                <a:off x="4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78" name="Rectangle 644"/>
              <p:cNvSpPr/>
              <p:nvPr/>
            </p:nvSpPr>
            <p:spPr>
              <a:xfrm>
                <a:off x="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5" name="Group 645"/>
            <p:cNvGrpSpPr/>
            <p:nvPr/>
          </p:nvGrpSpPr>
          <p:grpSpPr>
            <a:xfrm>
              <a:off x="265" y="1152"/>
              <a:ext cx="265" cy="384"/>
              <a:chOff x="265" y="1152"/>
              <a:chExt cx="265" cy="384"/>
            </a:xfrm>
          </p:grpSpPr>
          <p:sp>
            <p:nvSpPr>
              <p:cNvPr id="33575" name="Rectangle 646"/>
              <p:cNvSpPr/>
              <p:nvPr/>
            </p:nvSpPr>
            <p:spPr>
              <a:xfrm>
                <a:off x="30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76" name="Rectangle 647"/>
              <p:cNvSpPr/>
              <p:nvPr/>
            </p:nvSpPr>
            <p:spPr>
              <a:xfrm>
                <a:off x="26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6" name="Group 648"/>
            <p:cNvGrpSpPr/>
            <p:nvPr/>
          </p:nvGrpSpPr>
          <p:grpSpPr>
            <a:xfrm>
              <a:off x="530" y="1152"/>
              <a:ext cx="265" cy="384"/>
              <a:chOff x="530" y="1152"/>
              <a:chExt cx="265" cy="384"/>
            </a:xfrm>
          </p:grpSpPr>
          <p:sp>
            <p:nvSpPr>
              <p:cNvPr id="33573" name="Rectangle 649"/>
              <p:cNvSpPr/>
              <p:nvPr/>
            </p:nvSpPr>
            <p:spPr>
              <a:xfrm>
                <a:off x="57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74" name="Rectangle 650"/>
              <p:cNvSpPr/>
              <p:nvPr/>
            </p:nvSpPr>
            <p:spPr>
              <a:xfrm>
                <a:off x="53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7" name="Group 651"/>
            <p:cNvGrpSpPr/>
            <p:nvPr/>
          </p:nvGrpSpPr>
          <p:grpSpPr>
            <a:xfrm>
              <a:off x="795" y="1152"/>
              <a:ext cx="265" cy="384"/>
              <a:chOff x="795" y="1152"/>
              <a:chExt cx="265" cy="384"/>
            </a:xfrm>
          </p:grpSpPr>
          <p:sp>
            <p:nvSpPr>
              <p:cNvPr id="33571" name="Rectangle 652"/>
              <p:cNvSpPr/>
              <p:nvPr/>
            </p:nvSpPr>
            <p:spPr>
              <a:xfrm>
                <a:off x="83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72" name="Rectangle 653"/>
              <p:cNvSpPr/>
              <p:nvPr/>
            </p:nvSpPr>
            <p:spPr>
              <a:xfrm>
                <a:off x="79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8" name="Group 654"/>
            <p:cNvGrpSpPr/>
            <p:nvPr/>
          </p:nvGrpSpPr>
          <p:grpSpPr>
            <a:xfrm>
              <a:off x="1060" y="1152"/>
              <a:ext cx="265" cy="384"/>
              <a:chOff x="1060" y="1152"/>
              <a:chExt cx="265" cy="384"/>
            </a:xfrm>
          </p:grpSpPr>
          <p:sp>
            <p:nvSpPr>
              <p:cNvPr id="33569" name="Rectangle 655"/>
              <p:cNvSpPr/>
              <p:nvPr/>
            </p:nvSpPr>
            <p:spPr>
              <a:xfrm>
                <a:off x="110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70" name="Rectangle 656"/>
              <p:cNvSpPr/>
              <p:nvPr/>
            </p:nvSpPr>
            <p:spPr>
              <a:xfrm>
                <a:off x="106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299" name="Group 657"/>
            <p:cNvGrpSpPr/>
            <p:nvPr/>
          </p:nvGrpSpPr>
          <p:grpSpPr>
            <a:xfrm>
              <a:off x="1325" y="1152"/>
              <a:ext cx="265" cy="384"/>
              <a:chOff x="1325" y="1152"/>
              <a:chExt cx="265" cy="384"/>
            </a:xfrm>
          </p:grpSpPr>
          <p:sp>
            <p:nvSpPr>
              <p:cNvPr id="33567" name="Rectangle 658"/>
              <p:cNvSpPr/>
              <p:nvPr/>
            </p:nvSpPr>
            <p:spPr>
              <a:xfrm>
                <a:off x="136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68" name="Rectangle 659"/>
              <p:cNvSpPr/>
              <p:nvPr/>
            </p:nvSpPr>
            <p:spPr>
              <a:xfrm>
                <a:off x="132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0" name="Group 660"/>
            <p:cNvGrpSpPr/>
            <p:nvPr/>
          </p:nvGrpSpPr>
          <p:grpSpPr>
            <a:xfrm>
              <a:off x="1590" y="1152"/>
              <a:ext cx="265" cy="384"/>
              <a:chOff x="1590" y="1152"/>
              <a:chExt cx="265" cy="384"/>
            </a:xfrm>
          </p:grpSpPr>
          <p:sp>
            <p:nvSpPr>
              <p:cNvPr id="33565" name="Rectangle 661"/>
              <p:cNvSpPr/>
              <p:nvPr/>
            </p:nvSpPr>
            <p:spPr>
              <a:xfrm>
                <a:off x="163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66" name="Rectangle 662"/>
              <p:cNvSpPr/>
              <p:nvPr/>
            </p:nvSpPr>
            <p:spPr>
              <a:xfrm>
                <a:off x="159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1" name="Group 663"/>
            <p:cNvGrpSpPr/>
            <p:nvPr/>
          </p:nvGrpSpPr>
          <p:grpSpPr>
            <a:xfrm>
              <a:off x="1855" y="1152"/>
              <a:ext cx="265" cy="384"/>
              <a:chOff x="1855" y="1152"/>
              <a:chExt cx="265" cy="384"/>
            </a:xfrm>
          </p:grpSpPr>
          <p:sp>
            <p:nvSpPr>
              <p:cNvPr id="33563" name="Rectangle 664"/>
              <p:cNvSpPr/>
              <p:nvPr/>
            </p:nvSpPr>
            <p:spPr>
              <a:xfrm>
                <a:off x="189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64" name="Rectangle 665"/>
              <p:cNvSpPr/>
              <p:nvPr/>
            </p:nvSpPr>
            <p:spPr>
              <a:xfrm>
                <a:off x="185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2" name="Group 666"/>
            <p:cNvGrpSpPr/>
            <p:nvPr/>
          </p:nvGrpSpPr>
          <p:grpSpPr>
            <a:xfrm>
              <a:off x="2120" y="1152"/>
              <a:ext cx="265" cy="384"/>
              <a:chOff x="2120" y="1152"/>
              <a:chExt cx="265" cy="384"/>
            </a:xfrm>
          </p:grpSpPr>
          <p:sp>
            <p:nvSpPr>
              <p:cNvPr id="33561" name="Rectangle 667"/>
              <p:cNvSpPr/>
              <p:nvPr/>
            </p:nvSpPr>
            <p:spPr>
              <a:xfrm>
                <a:off x="216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62" name="Rectangle 668"/>
              <p:cNvSpPr/>
              <p:nvPr/>
            </p:nvSpPr>
            <p:spPr>
              <a:xfrm>
                <a:off x="212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3" name="Group 669"/>
            <p:cNvGrpSpPr/>
            <p:nvPr/>
          </p:nvGrpSpPr>
          <p:grpSpPr>
            <a:xfrm>
              <a:off x="2385" y="1152"/>
              <a:ext cx="266" cy="384"/>
              <a:chOff x="2385" y="1152"/>
              <a:chExt cx="266" cy="384"/>
            </a:xfrm>
          </p:grpSpPr>
          <p:sp>
            <p:nvSpPr>
              <p:cNvPr id="33559" name="Rectangle 670"/>
              <p:cNvSpPr/>
              <p:nvPr/>
            </p:nvSpPr>
            <p:spPr>
              <a:xfrm>
                <a:off x="242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60" name="Rectangle 671"/>
              <p:cNvSpPr/>
              <p:nvPr/>
            </p:nvSpPr>
            <p:spPr>
              <a:xfrm>
                <a:off x="238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4" name="Group 672"/>
            <p:cNvGrpSpPr/>
            <p:nvPr/>
          </p:nvGrpSpPr>
          <p:grpSpPr>
            <a:xfrm>
              <a:off x="2651" y="1152"/>
              <a:ext cx="266" cy="384"/>
              <a:chOff x="2651" y="1152"/>
              <a:chExt cx="266" cy="384"/>
            </a:xfrm>
          </p:grpSpPr>
          <p:sp>
            <p:nvSpPr>
              <p:cNvPr id="33557" name="Rectangle 673"/>
              <p:cNvSpPr/>
              <p:nvPr/>
            </p:nvSpPr>
            <p:spPr>
              <a:xfrm>
                <a:off x="269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58" name="Rectangle 674"/>
              <p:cNvSpPr/>
              <p:nvPr/>
            </p:nvSpPr>
            <p:spPr>
              <a:xfrm>
                <a:off x="265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5" name="Group 675"/>
            <p:cNvGrpSpPr/>
            <p:nvPr/>
          </p:nvGrpSpPr>
          <p:grpSpPr>
            <a:xfrm>
              <a:off x="2917" y="1152"/>
              <a:ext cx="266" cy="384"/>
              <a:chOff x="2917" y="1152"/>
              <a:chExt cx="266" cy="384"/>
            </a:xfrm>
          </p:grpSpPr>
          <p:sp>
            <p:nvSpPr>
              <p:cNvPr id="33555" name="Rectangle 676"/>
              <p:cNvSpPr/>
              <p:nvPr/>
            </p:nvSpPr>
            <p:spPr>
              <a:xfrm>
                <a:off x="296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56" name="Rectangle 677"/>
              <p:cNvSpPr/>
              <p:nvPr/>
            </p:nvSpPr>
            <p:spPr>
              <a:xfrm>
                <a:off x="291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6" name="Group 678"/>
            <p:cNvGrpSpPr/>
            <p:nvPr/>
          </p:nvGrpSpPr>
          <p:grpSpPr>
            <a:xfrm>
              <a:off x="3183" y="1152"/>
              <a:ext cx="266" cy="384"/>
              <a:chOff x="3183" y="1152"/>
              <a:chExt cx="266" cy="384"/>
            </a:xfrm>
          </p:grpSpPr>
          <p:sp>
            <p:nvSpPr>
              <p:cNvPr id="33553" name="Rectangle 679"/>
              <p:cNvSpPr/>
              <p:nvPr/>
            </p:nvSpPr>
            <p:spPr>
              <a:xfrm>
                <a:off x="322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54" name="Rectangle 680"/>
              <p:cNvSpPr/>
              <p:nvPr/>
            </p:nvSpPr>
            <p:spPr>
              <a:xfrm>
                <a:off x="318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7" name="Group 681"/>
            <p:cNvGrpSpPr/>
            <p:nvPr/>
          </p:nvGrpSpPr>
          <p:grpSpPr>
            <a:xfrm>
              <a:off x="3449" y="1152"/>
              <a:ext cx="266" cy="384"/>
              <a:chOff x="3449" y="1152"/>
              <a:chExt cx="266" cy="384"/>
            </a:xfrm>
          </p:grpSpPr>
          <p:sp>
            <p:nvSpPr>
              <p:cNvPr id="33551" name="Rectangle 682"/>
              <p:cNvSpPr/>
              <p:nvPr/>
            </p:nvSpPr>
            <p:spPr>
              <a:xfrm>
                <a:off x="349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52" name="Rectangle 683"/>
              <p:cNvSpPr/>
              <p:nvPr/>
            </p:nvSpPr>
            <p:spPr>
              <a:xfrm>
                <a:off x="344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8" name="Group 684"/>
            <p:cNvGrpSpPr/>
            <p:nvPr/>
          </p:nvGrpSpPr>
          <p:grpSpPr>
            <a:xfrm>
              <a:off x="3715" y="1152"/>
              <a:ext cx="266" cy="384"/>
              <a:chOff x="3715" y="1152"/>
              <a:chExt cx="266" cy="384"/>
            </a:xfrm>
          </p:grpSpPr>
          <p:sp>
            <p:nvSpPr>
              <p:cNvPr id="33549" name="Rectangle 685"/>
              <p:cNvSpPr/>
              <p:nvPr/>
            </p:nvSpPr>
            <p:spPr>
              <a:xfrm>
                <a:off x="375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50" name="Rectangle 686"/>
              <p:cNvSpPr/>
              <p:nvPr/>
            </p:nvSpPr>
            <p:spPr>
              <a:xfrm>
                <a:off x="371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09" name="Group 687"/>
            <p:cNvGrpSpPr/>
            <p:nvPr/>
          </p:nvGrpSpPr>
          <p:grpSpPr>
            <a:xfrm>
              <a:off x="3981" y="1152"/>
              <a:ext cx="266" cy="384"/>
              <a:chOff x="3981" y="1152"/>
              <a:chExt cx="266" cy="384"/>
            </a:xfrm>
          </p:grpSpPr>
          <p:sp>
            <p:nvSpPr>
              <p:cNvPr id="33547" name="Rectangle 688"/>
              <p:cNvSpPr/>
              <p:nvPr/>
            </p:nvSpPr>
            <p:spPr>
              <a:xfrm>
                <a:off x="402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48" name="Rectangle 689"/>
              <p:cNvSpPr/>
              <p:nvPr/>
            </p:nvSpPr>
            <p:spPr>
              <a:xfrm>
                <a:off x="398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0" name="Group 690"/>
            <p:cNvGrpSpPr/>
            <p:nvPr/>
          </p:nvGrpSpPr>
          <p:grpSpPr>
            <a:xfrm>
              <a:off x="4247" y="1152"/>
              <a:ext cx="266" cy="384"/>
              <a:chOff x="4247" y="1152"/>
              <a:chExt cx="266" cy="384"/>
            </a:xfrm>
          </p:grpSpPr>
          <p:sp>
            <p:nvSpPr>
              <p:cNvPr id="33545" name="Rectangle 691"/>
              <p:cNvSpPr/>
              <p:nvPr/>
            </p:nvSpPr>
            <p:spPr>
              <a:xfrm>
                <a:off x="429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46" name="Rectangle 692"/>
              <p:cNvSpPr/>
              <p:nvPr/>
            </p:nvSpPr>
            <p:spPr>
              <a:xfrm>
                <a:off x="424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1" name="Group 693"/>
            <p:cNvGrpSpPr/>
            <p:nvPr/>
          </p:nvGrpSpPr>
          <p:grpSpPr>
            <a:xfrm>
              <a:off x="4513" y="1152"/>
              <a:ext cx="266" cy="384"/>
              <a:chOff x="4513" y="1152"/>
              <a:chExt cx="266" cy="384"/>
            </a:xfrm>
          </p:grpSpPr>
          <p:sp>
            <p:nvSpPr>
              <p:cNvPr id="33543" name="Rectangle 694"/>
              <p:cNvSpPr/>
              <p:nvPr/>
            </p:nvSpPr>
            <p:spPr>
              <a:xfrm>
                <a:off x="455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44" name="Rectangle 695"/>
              <p:cNvSpPr/>
              <p:nvPr/>
            </p:nvSpPr>
            <p:spPr>
              <a:xfrm>
                <a:off x="451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2" name="Group 696"/>
            <p:cNvGrpSpPr/>
            <p:nvPr/>
          </p:nvGrpSpPr>
          <p:grpSpPr>
            <a:xfrm>
              <a:off x="4779" y="1152"/>
              <a:ext cx="266" cy="384"/>
              <a:chOff x="4779" y="1152"/>
              <a:chExt cx="266" cy="384"/>
            </a:xfrm>
          </p:grpSpPr>
          <p:sp>
            <p:nvSpPr>
              <p:cNvPr id="33541" name="Rectangle 697"/>
              <p:cNvSpPr/>
              <p:nvPr/>
            </p:nvSpPr>
            <p:spPr>
              <a:xfrm>
                <a:off x="482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42" name="Rectangle 698"/>
              <p:cNvSpPr/>
              <p:nvPr/>
            </p:nvSpPr>
            <p:spPr>
              <a:xfrm>
                <a:off x="477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3" name="Group 699"/>
            <p:cNvGrpSpPr/>
            <p:nvPr/>
          </p:nvGrpSpPr>
          <p:grpSpPr>
            <a:xfrm>
              <a:off x="0" y="1536"/>
              <a:ext cx="265" cy="384"/>
              <a:chOff x="0" y="1536"/>
              <a:chExt cx="265" cy="384"/>
            </a:xfrm>
          </p:grpSpPr>
          <p:sp>
            <p:nvSpPr>
              <p:cNvPr id="33539" name="Rectangle 700"/>
              <p:cNvSpPr/>
              <p:nvPr/>
            </p:nvSpPr>
            <p:spPr>
              <a:xfrm>
                <a:off x="4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40" name="Rectangle 701"/>
              <p:cNvSpPr/>
              <p:nvPr/>
            </p:nvSpPr>
            <p:spPr>
              <a:xfrm>
                <a:off x="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4" name="Group 702"/>
            <p:cNvGrpSpPr/>
            <p:nvPr/>
          </p:nvGrpSpPr>
          <p:grpSpPr>
            <a:xfrm>
              <a:off x="265" y="1536"/>
              <a:ext cx="265" cy="384"/>
              <a:chOff x="265" y="1536"/>
              <a:chExt cx="265" cy="384"/>
            </a:xfrm>
          </p:grpSpPr>
          <p:sp>
            <p:nvSpPr>
              <p:cNvPr id="33537" name="Rectangle 703"/>
              <p:cNvSpPr/>
              <p:nvPr/>
            </p:nvSpPr>
            <p:spPr>
              <a:xfrm>
                <a:off x="30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38" name="Rectangle 704"/>
              <p:cNvSpPr/>
              <p:nvPr/>
            </p:nvSpPr>
            <p:spPr>
              <a:xfrm>
                <a:off x="26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5" name="Group 705"/>
            <p:cNvGrpSpPr/>
            <p:nvPr/>
          </p:nvGrpSpPr>
          <p:grpSpPr>
            <a:xfrm>
              <a:off x="530" y="1536"/>
              <a:ext cx="265" cy="384"/>
              <a:chOff x="530" y="1536"/>
              <a:chExt cx="265" cy="384"/>
            </a:xfrm>
          </p:grpSpPr>
          <p:sp>
            <p:nvSpPr>
              <p:cNvPr id="33535" name="Rectangle 706"/>
              <p:cNvSpPr/>
              <p:nvPr/>
            </p:nvSpPr>
            <p:spPr>
              <a:xfrm>
                <a:off x="57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36" name="Rectangle 707"/>
              <p:cNvSpPr/>
              <p:nvPr/>
            </p:nvSpPr>
            <p:spPr>
              <a:xfrm>
                <a:off x="53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6" name="Group 708"/>
            <p:cNvGrpSpPr/>
            <p:nvPr/>
          </p:nvGrpSpPr>
          <p:grpSpPr>
            <a:xfrm>
              <a:off x="795" y="1536"/>
              <a:ext cx="265" cy="384"/>
              <a:chOff x="795" y="1536"/>
              <a:chExt cx="265" cy="384"/>
            </a:xfrm>
          </p:grpSpPr>
          <p:sp>
            <p:nvSpPr>
              <p:cNvPr id="33533" name="Rectangle 709"/>
              <p:cNvSpPr/>
              <p:nvPr/>
            </p:nvSpPr>
            <p:spPr>
              <a:xfrm>
                <a:off x="83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34" name="Rectangle 710"/>
              <p:cNvSpPr/>
              <p:nvPr/>
            </p:nvSpPr>
            <p:spPr>
              <a:xfrm>
                <a:off x="79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7" name="Group 711"/>
            <p:cNvGrpSpPr/>
            <p:nvPr/>
          </p:nvGrpSpPr>
          <p:grpSpPr>
            <a:xfrm>
              <a:off x="1060" y="1536"/>
              <a:ext cx="265" cy="384"/>
              <a:chOff x="1060" y="1536"/>
              <a:chExt cx="265" cy="384"/>
            </a:xfrm>
          </p:grpSpPr>
          <p:sp>
            <p:nvSpPr>
              <p:cNvPr id="33531" name="Rectangle 712"/>
              <p:cNvSpPr/>
              <p:nvPr/>
            </p:nvSpPr>
            <p:spPr>
              <a:xfrm>
                <a:off x="110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32" name="Rectangle 713"/>
              <p:cNvSpPr/>
              <p:nvPr/>
            </p:nvSpPr>
            <p:spPr>
              <a:xfrm>
                <a:off x="106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8" name="Group 714"/>
            <p:cNvGrpSpPr/>
            <p:nvPr/>
          </p:nvGrpSpPr>
          <p:grpSpPr>
            <a:xfrm>
              <a:off x="1325" y="1536"/>
              <a:ext cx="265" cy="384"/>
              <a:chOff x="1325" y="1536"/>
              <a:chExt cx="265" cy="384"/>
            </a:xfrm>
          </p:grpSpPr>
          <p:sp>
            <p:nvSpPr>
              <p:cNvPr id="33529" name="Rectangle 715"/>
              <p:cNvSpPr/>
              <p:nvPr/>
            </p:nvSpPr>
            <p:spPr>
              <a:xfrm>
                <a:off x="136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30" name="Rectangle 716"/>
              <p:cNvSpPr/>
              <p:nvPr/>
            </p:nvSpPr>
            <p:spPr>
              <a:xfrm>
                <a:off x="132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19" name="Group 717"/>
            <p:cNvGrpSpPr/>
            <p:nvPr/>
          </p:nvGrpSpPr>
          <p:grpSpPr>
            <a:xfrm>
              <a:off x="1590" y="1536"/>
              <a:ext cx="265" cy="384"/>
              <a:chOff x="1590" y="1536"/>
              <a:chExt cx="265" cy="384"/>
            </a:xfrm>
          </p:grpSpPr>
          <p:sp>
            <p:nvSpPr>
              <p:cNvPr id="33527" name="Rectangle 718"/>
              <p:cNvSpPr/>
              <p:nvPr/>
            </p:nvSpPr>
            <p:spPr>
              <a:xfrm>
                <a:off x="163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28" name="Rectangle 719"/>
              <p:cNvSpPr/>
              <p:nvPr/>
            </p:nvSpPr>
            <p:spPr>
              <a:xfrm>
                <a:off x="159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0" name="Group 720"/>
            <p:cNvGrpSpPr/>
            <p:nvPr/>
          </p:nvGrpSpPr>
          <p:grpSpPr>
            <a:xfrm>
              <a:off x="1855" y="1536"/>
              <a:ext cx="265" cy="384"/>
              <a:chOff x="1855" y="1536"/>
              <a:chExt cx="265" cy="384"/>
            </a:xfrm>
          </p:grpSpPr>
          <p:sp>
            <p:nvSpPr>
              <p:cNvPr id="33525" name="Rectangle 721"/>
              <p:cNvSpPr/>
              <p:nvPr/>
            </p:nvSpPr>
            <p:spPr>
              <a:xfrm>
                <a:off x="189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26" name="Rectangle 722"/>
              <p:cNvSpPr/>
              <p:nvPr/>
            </p:nvSpPr>
            <p:spPr>
              <a:xfrm>
                <a:off x="185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1" name="Group 723"/>
            <p:cNvGrpSpPr/>
            <p:nvPr/>
          </p:nvGrpSpPr>
          <p:grpSpPr>
            <a:xfrm>
              <a:off x="2120" y="1536"/>
              <a:ext cx="265" cy="384"/>
              <a:chOff x="2120" y="1536"/>
              <a:chExt cx="265" cy="384"/>
            </a:xfrm>
          </p:grpSpPr>
          <p:sp>
            <p:nvSpPr>
              <p:cNvPr id="33523" name="Rectangle 724"/>
              <p:cNvSpPr/>
              <p:nvPr/>
            </p:nvSpPr>
            <p:spPr>
              <a:xfrm>
                <a:off x="216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24" name="Rectangle 725"/>
              <p:cNvSpPr/>
              <p:nvPr/>
            </p:nvSpPr>
            <p:spPr>
              <a:xfrm>
                <a:off x="212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2" name="Group 726"/>
            <p:cNvGrpSpPr/>
            <p:nvPr/>
          </p:nvGrpSpPr>
          <p:grpSpPr>
            <a:xfrm>
              <a:off x="2385" y="1536"/>
              <a:ext cx="266" cy="384"/>
              <a:chOff x="2385" y="1536"/>
              <a:chExt cx="266" cy="384"/>
            </a:xfrm>
          </p:grpSpPr>
          <p:sp>
            <p:nvSpPr>
              <p:cNvPr id="33521" name="Rectangle 727"/>
              <p:cNvSpPr/>
              <p:nvPr/>
            </p:nvSpPr>
            <p:spPr>
              <a:xfrm>
                <a:off x="242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22" name="Rectangle 728"/>
              <p:cNvSpPr/>
              <p:nvPr/>
            </p:nvSpPr>
            <p:spPr>
              <a:xfrm>
                <a:off x="238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3" name="Group 729"/>
            <p:cNvGrpSpPr/>
            <p:nvPr/>
          </p:nvGrpSpPr>
          <p:grpSpPr>
            <a:xfrm>
              <a:off x="2651" y="1536"/>
              <a:ext cx="266" cy="384"/>
              <a:chOff x="2651" y="1536"/>
              <a:chExt cx="266" cy="384"/>
            </a:xfrm>
          </p:grpSpPr>
          <p:sp>
            <p:nvSpPr>
              <p:cNvPr id="33519" name="Rectangle 730"/>
              <p:cNvSpPr/>
              <p:nvPr/>
            </p:nvSpPr>
            <p:spPr>
              <a:xfrm>
                <a:off x="269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20" name="Rectangle 731"/>
              <p:cNvSpPr/>
              <p:nvPr/>
            </p:nvSpPr>
            <p:spPr>
              <a:xfrm>
                <a:off x="265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4" name="Group 732"/>
            <p:cNvGrpSpPr/>
            <p:nvPr/>
          </p:nvGrpSpPr>
          <p:grpSpPr>
            <a:xfrm>
              <a:off x="2917" y="1536"/>
              <a:ext cx="266" cy="384"/>
              <a:chOff x="2917" y="1536"/>
              <a:chExt cx="266" cy="384"/>
            </a:xfrm>
          </p:grpSpPr>
          <p:sp>
            <p:nvSpPr>
              <p:cNvPr id="33517" name="Rectangle 733"/>
              <p:cNvSpPr/>
              <p:nvPr/>
            </p:nvSpPr>
            <p:spPr>
              <a:xfrm>
                <a:off x="296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18" name="Rectangle 734"/>
              <p:cNvSpPr/>
              <p:nvPr/>
            </p:nvSpPr>
            <p:spPr>
              <a:xfrm>
                <a:off x="291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5" name="Group 735"/>
            <p:cNvGrpSpPr/>
            <p:nvPr/>
          </p:nvGrpSpPr>
          <p:grpSpPr>
            <a:xfrm>
              <a:off x="3183" y="1536"/>
              <a:ext cx="266" cy="384"/>
              <a:chOff x="3183" y="1536"/>
              <a:chExt cx="266" cy="384"/>
            </a:xfrm>
          </p:grpSpPr>
          <p:sp>
            <p:nvSpPr>
              <p:cNvPr id="33515" name="Rectangle 736"/>
              <p:cNvSpPr/>
              <p:nvPr/>
            </p:nvSpPr>
            <p:spPr>
              <a:xfrm>
                <a:off x="322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16" name="Rectangle 737"/>
              <p:cNvSpPr/>
              <p:nvPr/>
            </p:nvSpPr>
            <p:spPr>
              <a:xfrm>
                <a:off x="318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6" name="Group 738"/>
            <p:cNvGrpSpPr/>
            <p:nvPr/>
          </p:nvGrpSpPr>
          <p:grpSpPr>
            <a:xfrm>
              <a:off x="3449" y="1536"/>
              <a:ext cx="266" cy="384"/>
              <a:chOff x="3449" y="1536"/>
              <a:chExt cx="266" cy="384"/>
            </a:xfrm>
          </p:grpSpPr>
          <p:sp>
            <p:nvSpPr>
              <p:cNvPr id="33513" name="Rectangle 739"/>
              <p:cNvSpPr/>
              <p:nvPr/>
            </p:nvSpPr>
            <p:spPr>
              <a:xfrm>
                <a:off x="349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14" name="Rectangle 740"/>
              <p:cNvSpPr/>
              <p:nvPr/>
            </p:nvSpPr>
            <p:spPr>
              <a:xfrm>
                <a:off x="344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7" name="Group 741"/>
            <p:cNvGrpSpPr/>
            <p:nvPr/>
          </p:nvGrpSpPr>
          <p:grpSpPr>
            <a:xfrm>
              <a:off x="3715" y="1536"/>
              <a:ext cx="266" cy="384"/>
              <a:chOff x="3715" y="1536"/>
              <a:chExt cx="266" cy="384"/>
            </a:xfrm>
          </p:grpSpPr>
          <p:sp>
            <p:nvSpPr>
              <p:cNvPr id="33511" name="Rectangle 742"/>
              <p:cNvSpPr/>
              <p:nvPr/>
            </p:nvSpPr>
            <p:spPr>
              <a:xfrm>
                <a:off x="375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12" name="Rectangle 743"/>
              <p:cNvSpPr/>
              <p:nvPr/>
            </p:nvSpPr>
            <p:spPr>
              <a:xfrm>
                <a:off x="371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8" name="Group 744"/>
            <p:cNvGrpSpPr/>
            <p:nvPr/>
          </p:nvGrpSpPr>
          <p:grpSpPr>
            <a:xfrm>
              <a:off x="3981" y="1536"/>
              <a:ext cx="266" cy="384"/>
              <a:chOff x="3981" y="1536"/>
              <a:chExt cx="266" cy="384"/>
            </a:xfrm>
          </p:grpSpPr>
          <p:sp>
            <p:nvSpPr>
              <p:cNvPr id="33509" name="Rectangle 745"/>
              <p:cNvSpPr/>
              <p:nvPr/>
            </p:nvSpPr>
            <p:spPr>
              <a:xfrm>
                <a:off x="402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10" name="Rectangle 746"/>
              <p:cNvSpPr/>
              <p:nvPr/>
            </p:nvSpPr>
            <p:spPr>
              <a:xfrm>
                <a:off x="398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29" name="Group 747"/>
            <p:cNvGrpSpPr/>
            <p:nvPr/>
          </p:nvGrpSpPr>
          <p:grpSpPr>
            <a:xfrm>
              <a:off x="4247" y="1536"/>
              <a:ext cx="266" cy="384"/>
              <a:chOff x="4247" y="1536"/>
              <a:chExt cx="266" cy="384"/>
            </a:xfrm>
          </p:grpSpPr>
          <p:sp>
            <p:nvSpPr>
              <p:cNvPr id="33507" name="Rectangle 748"/>
              <p:cNvSpPr/>
              <p:nvPr/>
            </p:nvSpPr>
            <p:spPr>
              <a:xfrm>
                <a:off x="429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08" name="Rectangle 749"/>
              <p:cNvSpPr/>
              <p:nvPr/>
            </p:nvSpPr>
            <p:spPr>
              <a:xfrm>
                <a:off x="424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0" name="Group 750"/>
            <p:cNvGrpSpPr/>
            <p:nvPr/>
          </p:nvGrpSpPr>
          <p:grpSpPr>
            <a:xfrm>
              <a:off x="4513" y="1536"/>
              <a:ext cx="266" cy="384"/>
              <a:chOff x="4513" y="1536"/>
              <a:chExt cx="266" cy="384"/>
            </a:xfrm>
          </p:grpSpPr>
          <p:sp>
            <p:nvSpPr>
              <p:cNvPr id="33505" name="Rectangle 751"/>
              <p:cNvSpPr/>
              <p:nvPr/>
            </p:nvSpPr>
            <p:spPr>
              <a:xfrm>
                <a:off x="455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06" name="Rectangle 752"/>
              <p:cNvSpPr/>
              <p:nvPr/>
            </p:nvSpPr>
            <p:spPr>
              <a:xfrm>
                <a:off x="451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1" name="Group 753"/>
            <p:cNvGrpSpPr/>
            <p:nvPr/>
          </p:nvGrpSpPr>
          <p:grpSpPr>
            <a:xfrm>
              <a:off x="4779" y="1536"/>
              <a:ext cx="266" cy="384"/>
              <a:chOff x="4779" y="1536"/>
              <a:chExt cx="266" cy="384"/>
            </a:xfrm>
          </p:grpSpPr>
          <p:sp>
            <p:nvSpPr>
              <p:cNvPr id="33503" name="Rectangle 754"/>
              <p:cNvSpPr/>
              <p:nvPr/>
            </p:nvSpPr>
            <p:spPr>
              <a:xfrm>
                <a:off x="482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04" name="Rectangle 755"/>
              <p:cNvSpPr/>
              <p:nvPr/>
            </p:nvSpPr>
            <p:spPr>
              <a:xfrm>
                <a:off x="477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2" name="Group 756"/>
            <p:cNvGrpSpPr/>
            <p:nvPr/>
          </p:nvGrpSpPr>
          <p:grpSpPr>
            <a:xfrm>
              <a:off x="0" y="1920"/>
              <a:ext cx="265" cy="384"/>
              <a:chOff x="0" y="1920"/>
              <a:chExt cx="265" cy="384"/>
            </a:xfrm>
          </p:grpSpPr>
          <p:sp>
            <p:nvSpPr>
              <p:cNvPr id="33501" name="Rectangle 757"/>
              <p:cNvSpPr/>
              <p:nvPr/>
            </p:nvSpPr>
            <p:spPr>
              <a:xfrm>
                <a:off x="4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02" name="Rectangle 758"/>
              <p:cNvSpPr/>
              <p:nvPr/>
            </p:nvSpPr>
            <p:spPr>
              <a:xfrm>
                <a:off x="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3" name="Group 759"/>
            <p:cNvGrpSpPr/>
            <p:nvPr/>
          </p:nvGrpSpPr>
          <p:grpSpPr>
            <a:xfrm>
              <a:off x="265" y="1920"/>
              <a:ext cx="265" cy="384"/>
              <a:chOff x="265" y="1920"/>
              <a:chExt cx="265" cy="384"/>
            </a:xfrm>
          </p:grpSpPr>
          <p:sp>
            <p:nvSpPr>
              <p:cNvPr id="33499" name="Rectangle 760"/>
              <p:cNvSpPr/>
              <p:nvPr/>
            </p:nvSpPr>
            <p:spPr>
              <a:xfrm>
                <a:off x="30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500" name="Rectangle 761"/>
              <p:cNvSpPr/>
              <p:nvPr/>
            </p:nvSpPr>
            <p:spPr>
              <a:xfrm>
                <a:off x="26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4" name="Group 762"/>
            <p:cNvGrpSpPr/>
            <p:nvPr/>
          </p:nvGrpSpPr>
          <p:grpSpPr>
            <a:xfrm>
              <a:off x="530" y="1920"/>
              <a:ext cx="265" cy="384"/>
              <a:chOff x="530" y="1920"/>
              <a:chExt cx="265" cy="384"/>
            </a:xfrm>
          </p:grpSpPr>
          <p:sp>
            <p:nvSpPr>
              <p:cNvPr id="33497" name="Rectangle 763"/>
              <p:cNvSpPr/>
              <p:nvPr/>
            </p:nvSpPr>
            <p:spPr>
              <a:xfrm>
                <a:off x="57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98" name="Rectangle 764"/>
              <p:cNvSpPr/>
              <p:nvPr/>
            </p:nvSpPr>
            <p:spPr>
              <a:xfrm>
                <a:off x="53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5" name="Group 765"/>
            <p:cNvGrpSpPr/>
            <p:nvPr/>
          </p:nvGrpSpPr>
          <p:grpSpPr>
            <a:xfrm>
              <a:off x="795" y="1920"/>
              <a:ext cx="265" cy="384"/>
              <a:chOff x="795" y="1920"/>
              <a:chExt cx="265" cy="384"/>
            </a:xfrm>
          </p:grpSpPr>
          <p:sp>
            <p:nvSpPr>
              <p:cNvPr id="33495" name="Rectangle 766"/>
              <p:cNvSpPr/>
              <p:nvPr/>
            </p:nvSpPr>
            <p:spPr>
              <a:xfrm>
                <a:off x="83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96" name="Rectangle 767"/>
              <p:cNvSpPr/>
              <p:nvPr/>
            </p:nvSpPr>
            <p:spPr>
              <a:xfrm>
                <a:off x="79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6" name="Group 768"/>
            <p:cNvGrpSpPr/>
            <p:nvPr/>
          </p:nvGrpSpPr>
          <p:grpSpPr>
            <a:xfrm>
              <a:off x="1060" y="1920"/>
              <a:ext cx="265" cy="384"/>
              <a:chOff x="1060" y="1920"/>
              <a:chExt cx="265" cy="384"/>
            </a:xfrm>
          </p:grpSpPr>
          <p:sp>
            <p:nvSpPr>
              <p:cNvPr id="33493" name="Rectangle 769"/>
              <p:cNvSpPr/>
              <p:nvPr/>
            </p:nvSpPr>
            <p:spPr>
              <a:xfrm>
                <a:off x="110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94" name="Rectangle 770"/>
              <p:cNvSpPr/>
              <p:nvPr/>
            </p:nvSpPr>
            <p:spPr>
              <a:xfrm>
                <a:off x="106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7" name="Group 771"/>
            <p:cNvGrpSpPr/>
            <p:nvPr/>
          </p:nvGrpSpPr>
          <p:grpSpPr>
            <a:xfrm>
              <a:off x="1325" y="1920"/>
              <a:ext cx="265" cy="384"/>
              <a:chOff x="1325" y="1920"/>
              <a:chExt cx="265" cy="384"/>
            </a:xfrm>
          </p:grpSpPr>
          <p:sp>
            <p:nvSpPr>
              <p:cNvPr id="33491" name="Rectangle 772"/>
              <p:cNvSpPr/>
              <p:nvPr/>
            </p:nvSpPr>
            <p:spPr>
              <a:xfrm>
                <a:off x="136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92" name="Rectangle 773"/>
              <p:cNvSpPr/>
              <p:nvPr/>
            </p:nvSpPr>
            <p:spPr>
              <a:xfrm>
                <a:off x="132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8" name="Group 774"/>
            <p:cNvGrpSpPr/>
            <p:nvPr/>
          </p:nvGrpSpPr>
          <p:grpSpPr>
            <a:xfrm>
              <a:off x="1590" y="1920"/>
              <a:ext cx="265" cy="384"/>
              <a:chOff x="1590" y="1920"/>
              <a:chExt cx="265" cy="384"/>
            </a:xfrm>
          </p:grpSpPr>
          <p:sp>
            <p:nvSpPr>
              <p:cNvPr id="33489" name="Rectangle 775"/>
              <p:cNvSpPr/>
              <p:nvPr/>
            </p:nvSpPr>
            <p:spPr>
              <a:xfrm>
                <a:off x="163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90" name="Rectangle 776"/>
              <p:cNvSpPr/>
              <p:nvPr/>
            </p:nvSpPr>
            <p:spPr>
              <a:xfrm>
                <a:off x="159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39" name="Group 777"/>
            <p:cNvGrpSpPr/>
            <p:nvPr/>
          </p:nvGrpSpPr>
          <p:grpSpPr>
            <a:xfrm>
              <a:off x="1855" y="1920"/>
              <a:ext cx="265" cy="384"/>
              <a:chOff x="1855" y="1920"/>
              <a:chExt cx="265" cy="384"/>
            </a:xfrm>
          </p:grpSpPr>
          <p:sp>
            <p:nvSpPr>
              <p:cNvPr id="33487" name="Rectangle 778"/>
              <p:cNvSpPr/>
              <p:nvPr/>
            </p:nvSpPr>
            <p:spPr>
              <a:xfrm>
                <a:off x="189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88" name="Rectangle 779"/>
              <p:cNvSpPr/>
              <p:nvPr/>
            </p:nvSpPr>
            <p:spPr>
              <a:xfrm>
                <a:off x="185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0" name="Group 780"/>
            <p:cNvGrpSpPr/>
            <p:nvPr/>
          </p:nvGrpSpPr>
          <p:grpSpPr>
            <a:xfrm>
              <a:off x="2120" y="1920"/>
              <a:ext cx="265" cy="384"/>
              <a:chOff x="2120" y="1920"/>
              <a:chExt cx="265" cy="384"/>
            </a:xfrm>
          </p:grpSpPr>
          <p:sp>
            <p:nvSpPr>
              <p:cNvPr id="33485" name="Rectangle 781"/>
              <p:cNvSpPr/>
              <p:nvPr/>
            </p:nvSpPr>
            <p:spPr>
              <a:xfrm>
                <a:off x="216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86" name="Rectangle 782"/>
              <p:cNvSpPr/>
              <p:nvPr/>
            </p:nvSpPr>
            <p:spPr>
              <a:xfrm>
                <a:off x="212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1" name="Group 783"/>
            <p:cNvGrpSpPr/>
            <p:nvPr/>
          </p:nvGrpSpPr>
          <p:grpSpPr>
            <a:xfrm>
              <a:off x="2385" y="1920"/>
              <a:ext cx="266" cy="384"/>
              <a:chOff x="2385" y="1920"/>
              <a:chExt cx="266" cy="384"/>
            </a:xfrm>
          </p:grpSpPr>
          <p:sp>
            <p:nvSpPr>
              <p:cNvPr id="33483" name="Rectangle 784"/>
              <p:cNvSpPr/>
              <p:nvPr/>
            </p:nvSpPr>
            <p:spPr>
              <a:xfrm>
                <a:off x="242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84" name="Rectangle 785"/>
              <p:cNvSpPr/>
              <p:nvPr/>
            </p:nvSpPr>
            <p:spPr>
              <a:xfrm>
                <a:off x="238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2" name="Group 786"/>
            <p:cNvGrpSpPr/>
            <p:nvPr/>
          </p:nvGrpSpPr>
          <p:grpSpPr>
            <a:xfrm>
              <a:off x="2651" y="1920"/>
              <a:ext cx="266" cy="384"/>
              <a:chOff x="2651" y="1920"/>
              <a:chExt cx="266" cy="384"/>
            </a:xfrm>
          </p:grpSpPr>
          <p:sp>
            <p:nvSpPr>
              <p:cNvPr id="33481" name="Rectangle 787"/>
              <p:cNvSpPr/>
              <p:nvPr/>
            </p:nvSpPr>
            <p:spPr>
              <a:xfrm>
                <a:off x="269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82" name="Rectangle 788"/>
              <p:cNvSpPr/>
              <p:nvPr/>
            </p:nvSpPr>
            <p:spPr>
              <a:xfrm>
                <a:off x="265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3" name="Group 789"/>
            <p:cNvGrpSpPr/>
            <p:nvPr/>
          </p:nvGrpSpPr>
          <p:grpSpPr>
            <a:xfrm>
              <a:off x="2917" y="1920"/>
              <a:ext cx="266" cy="384"/>
              <a:chOff x="2917" y="1920"/>
              <a:chExt cx="266" cy="384"/>
            </a:xfrm>
          </p:grpSpPr>
          <p:sp>
            <p:nvSpPr>
              <p:cNvPr id="33479" name="Rectangle 790"/>
              <p:cNvSpPr/>
              <p:nvPr/>
            </p:nvSpPr>
            <p:spPr>
              <a:xfrm>
                <a:off x="296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80" name="Rectangle 791"/>
              <p:cNvSpPr/>
              <p:nvPr/>
            </p:nvSpPr>
            <p:spPr>
              <a:xfrm>
                <a:off x="291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4" name="Group 792"/>
            <p:cNvGrpSpPr/>
            <p:nvPr/>
          </p:nvGrpSpPr>
          <p:grpSpPr>
            <a:xfrm>
              <a:off x="3183" y="1920"/>
              <a:ext cx="266" cy="384"/>
              <a:chOff x="3183" y="1920"/>
              <a:chExt cx="266" cy="384"/>
            </a:xfrm>
          </p:grpSpPr>
          <p:sp>
            <p:nvSpPr>
              <p:cNvPr id="33477" name="Rectangle 793"/>
              <p:cNvSpPr/>
              <p:nvPr/>
            </p:nvSpPr>
            <p:spPr>
              <a:xfrm>
                <a:off x="322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78" name="Rectangle 794"/>
              <p:cNvSpPr/>
              <p:nvPr/>
            </p:nvSpPr>
            <p:spPr>
              <a:xfrm>
                <a:off x="318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5" name="Group 795"/>
            <p:cNvGrpSpPr/>
            <p:nvPr/>
          </p:nvGrpSpPr>
          <p:grpSpPr>
            <a:xfrm>
              <a:off x="3449" y="1920"/>
              <a:ext cx="266" cy="384"/>
              <a:chOff x="3449" y="1920"/>
              <a:chExt cx="266" cy="384"/>
            </a:xfrm>
          </p:grpSpPr>
          <p:sp>
            <p:nvSpPr>
              <p:cNvPr id="33475" name="Rectangle 796"/>
              <p:cNvSpPr/>
              <p:nvPr/>
            </p:nvSpPr>
            <p:spPr>
              <a:xfrm>
                <a:off x="349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76" name="Rectangle 797"/>
              <p:cNvSpPr/>
              <p:nvPr/>
            </p:nvSpPr>
            <p:spPr>
              <a:xfrm>
                <a:off x="344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6" name="Group 798"/>
            <p:cNvGrpSpPr/>
            <p:nvPr/>
          </p:nvGrpSpPr>
          <p:grpSpPr>
            <a:xfrm>
              <a:off x="3715" y="1920"/>
              <a:ext cx="266" cy="384"/>
              <a:chOff x="3715" y="1920"/>
              <a:chExt cx="266" cy="384"/>
            </a:xfrm>
          </p:grpSpPr>
          <p:sp>
            <p:nvSpPr>
              <p:cNvPr id="33473" name="Rectangle 799"/>
              <p:cNvSpPr/>
              <p:nvPr/>
            </p:nvSpPr>
            <p:spPr>
              <a:xfrm>
                <a:off x="375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74" name="Rectangle 800"/>
              <p:cNvSpPr/>
              <p:nvPr/>
            </p:nvSpPr>
            <p:spPr>
              <a:xfrm>
                <a:off x="371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7" name="Group 801"/>
            <p:cNvGrpSpPr/>
            <p:nvPr/>
          </p:nvGrpSpPr>
          <p:grpSpPr>
            <a:xfrm>
              <a:off x="3981" y="1920"/>
              <a:ext cx="266" cy="384"/>
              <a:chOff x="3981" y="1920"/>
              <a:chExt cx="266" cy="384"/>
            </a:xfrm>
          </p:grpSpPr>
          <p:sp>
            <p:nvSpPr>
              <p:cNvPr id="33471" name="Rectangle 802"/>
              <p:cNvSpPr/>
              <p:nvPr/>
            </p:nvSpPr>
            <p:spPr>
              <a:xfrm>
                <a:off x="402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72" name="Rectangle 803"/>
              <p:cNvSpPr/>
              <p:nvPr/>
            </p:nvSpPr>
            <p:spPr>
              <a:xfrm>
                <a:off x="398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8" name="Group 804"/>
            <p:cNvGrpSpPr/>
            <p:nvPr/>
          </p:nvGrpSpPr>
          <p:grpSpPr>
            <a:xfrm>
              <a:off x="4247" y="1920"/>
              <a:ext cx="266" cy="384"/>
              <a:chOff x="4247" y="1920"/>
              <a:chExt cx="266" cy="384"/>
            </a:xfrm>
          </p:grpSpPr>
          <p:sp>
            <p:nvSpPr>
              <p:cNvPr id="33469" name="Rectangle 805"/>
              <p:cNvSpPr/>
              <p:nvPr/>
            </p:nvSpPr>
            <p:spPr>
              <a:xfrm>
                <a:off x="429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70" name="Rectangle 806"/>
              <p:cNvSpPr/>
              <p:nvPr/>
            </p:nvSpPr>
            <p:spPr>
              <a:xfrm>
                <a:off x="424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49" name="Group 807"/>
            <p:cNvGrpSpPr/>
            <p:nvPr/>
          </p:nvGrpSpPr>
          <p:grpSpPr>
            <a:xfrm>
              <a:off x="4513" y="1920"/>
              <a:ext cx="266" cy="384"/>
              <a:chOff x="4513" y="1920"/>
              <a:chExt cx="266" cy="384"/>
            </a:xfrm>
          </p:grpSpPr>
          <p:sp>
            <p:nvSpPr>
              <p:cNvPr id="33467" name="Rectangle 808"/>
              <p:cNvSpPr/>
              <p:nvPr/>
            </p:nvSpPr>
            <p:spPr>
              <a:xfrm>
                <a:off x="455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68" name="Rectangle 809"/>
              <p:cNvSpPr/>
              <p:nvPr/>
            </p:nvSpPr>
            <p:spPr>
              <a:xfrm>
                <a:off x="451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0" name="Group 810"/>
            <p:cNvGrpSpPr/>
            <p:nvPr/>
          </p:nvGrpSpPr>
          <p:grpSpPr>
            <a:xfrm>
              <a:off x="4779" y="1920"/>
              <a:ext cx="266" cy="384"/>
              <a:chOff x="4779" y="1920"/>
              <a:chExt cx="266" cy="384"/>
            </a:xfrm>
          </p:grpSpPr>
          <p:sp>
            <p:nvSpPr>
              <p:cNvPr id="33465" name="Rectangle 811"/>
              <p:cNvSpPr/>
              <p:nvPr/>
            </p:nvSpPr>
            <p:spPr>
              <a:xfrm>
                <a:off x="482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66" name="Rectangle 812"/>
              <p:cNvSpPr/>
              <p:nvPr/>
            </p:nvSpPr>
            <p:spPr>
              <a:xfrm>
                <a:off x="477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1" name="Group 813"/>
            <p:cNvGrpSpPr/>
            <p:nvPr/>
          </p:nvGrpSpPr>
          <p:grpSpPr>
            <a:xfrm>
              <a:off x="0" y="2304"/>
              <a:ext cx="265" cy="384"/>
              <a:chOff x="0" y="2304"/>
              <a:chExt cx="265" cy="384"/>
            </a:xfrm>
          </p:grpSpPr>
          <p:sp>
            <p:nvSpPr>
              <p:cNvPr id="33463" name="Rectangle 814"/>
              <p:cNvSpPr/>
              <p:nvPr/>
            </p:nvSpPr>
            <p:spPr>
              <a:xfrm>
                <a:off x="4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64" name="Rectangle 815"/>
              <p:cNvSpPr/>
              <p:nvPr/>
            </p:nvSpPr>
            <p:spPr>
              <a:xfrm>
                <a:off x="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2" name="Group 816"/>
            <p:cNvGrpSpPr/>
            <p:nvPr/>
          </p:nvGrpSpPr>
          <p:grpSpPr>
            <a:xfrm>
              <a:off x="265" y="2304"/>
              <a:ext cx="265" cy="384"/>
              <a:chOff x="265" y="2304"/>
              <a:chExt cx="265" cy="384"/>
            </a:xfrm>
          </p:grpSpPr>
          <p:sp>
            <p:nvSpPr>
              <p:cNvPr id="33461" name="Rectangle 817"/>
              <p:cNvSpPr/>
              <p:nvPr/>
            </p:nvSpPr>
            <p:spPr>
              <a:xfrm>
                <a:off x="30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62" name="Rectangle 818"/>
              <p:cNvSpPr/>
              <p:nvPr/>
            </p:nvSpPr>
            <p:spPr>
              <a:xfrm>
                <a:off x="26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3" name="Group 819"/>
            <p:cNvGrpSpPr/>
            <p:nvPr/>
          </p:nvGrpSpPr>
          <p:grpSpPr>
            <a:xfrm>
              <a:off x="530" y="2304"/>
              <a:ext cx="265" cy="384"/>
              <a:chOff x="530" y="2304"/>
              <a:chExt cx="265" cy="384"/>
            </a:xfrm>
          </p:grpSpPr>
          <p:sp>
            <p:nvSpPr>
              <p:cNvPr id="33459" name="Rectangle 820"/>
              <p:cNvSpPr/>
              <p:nvPr/>
            </p:nvSpPr>
            <p:spPr>
              <a:xfrm>
                <a:off x="57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60" name="Rectangle 821"/>
              <p:cNvSpPr/>
              <p:nvPr/>
            </p:nvSpPr>
            <p:spPr>
              <a:xfrm>
                <a:off x="53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4" name="Group 822"/>
            <p:cNvGrpSpPr/>
            <p:nvPr/>
          </p:nvGrpSpPr>
          <p:grpSpPr>
            <a:xfrm>
              <a:off x="795" y="2304"/>
              <a:ext cx="265" cy="384"/>
              <a:chOff x="795" y="2304"/>
              <a:chExt cx="265" cy="384"/>
            </a:xfrm>
          </p:grpSpPr>
          <p:sp>
            <p:nvSpPr>
              <p:cNvPr id="33457" name="Rectangle 823"/>
              <p:cNvSpPr/>
              <p:nvPr/>
            </p:nvSpPr>
            <p:spPr>
              <a:xfrm>
                <a:off x="83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58" name="Rectangle 824"/>
              <p:cNvSpPr/>
              <p:nvPr/>
            </p:nvSpPr>
            <p:spPr>
              <a:xfrm>
                <a:off x="79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5" name="Group 825"/>
            <p:cNvGrpSpPr/>
            <p:nvPr/>
          </p:nvGrpSpPr>
          <p:grpSpPr>
            <a:xfrm>
              <a:off x="1060" y="2304"/>
              <a:ext cx="265" cy="384"/>
              <a:chOff x="1060" y="2304"/>
              <a:chExt cx="265" cy="384"/>
            </a:xfrm>
          </p:grpSpPr>
          <p:sp>
            <p:nvSpPr>
              <p:cNvPr id="33455" name="Rectangle 826"/>
              <p:cNvSpPr/>
              <p:nvPr/>
            </p:nvSpPr>
            <p:spPr>
              <a:xfrm>
                <a:off x="110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56" name="Rectangle 827"/>
              <p:cNvSpPr/>
              <p:nvPr/>
            </p:nvSpPr>
            <p:spPr>
              <a:xfrm>
                <a:off x="106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6" name="Group 828"/>
            <p:cNvGrpSpPr/>
            <p:nvPr/>
          </p:nvGrpSpPr>
          <p:grpSpPr>
            <a:xfrm>
              <a:off x="1325" y="2304"/>
              <a:ext cx="265" cy="384"/>
              <a:chOff x="1325" y="2304"/>
              <a:chExt cx="265" cy="384"/>
            </a:xfrm>
          </p:grpSpPr>
          <p:sp>
            <p:nvSpPr>
              <p:cNvPr id="33453" name="Rectangle 829"/>
              <p:cNvSpPr/>
              <p:nvPr/>
            </p:nvSpPr>
            <p:spPr>
              <a:xfrm>
                <a:off x="136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54" name="Rectangle 830"/>
              <p:cNvSpPr/>
              <p:nvPr/>
            </p:nvSpPr>
            <p:spPr>
              <a:xfrm>
                <a:off x="132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7" name="Group 831"/>
            <p:cNvGrpSpPr/>
            <p:nvPr/>
          </p:nvGrpSpPr>
          <p:grpSpPr>
            <a:xfrm>
              <a:off x="1590" y="2304"/>
              <a:ext cx="265" cy="384"/>
              <a:chOff x="1590" y="2304"/>
              <a:chExt cx="265" cy="384"/>
            </a:xfrm>
          </p:grpSpPr>
          <p:sp>
            <p:nvSpPr>
              <p:cNvPr id="33451" name="Rectangle 832"/>
              <p:cNvSpPr/>
              <p:nvPr/>
            </p:nvSpPr>
            <p:spPr>
              <a:xfrm>
                <a:off x="163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52" name="Rectangle 833"/>
              <p:cNvSpPr/>
              <p:nvPr/>
            </p:nvSpPr>
            <p:spPr>
              <a:xfrm>
                <a:off x="159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8" name="Group 834"/>
            <p:cNvGrpSpPr/>
            <p:nvPr/>
          </p:nvGrpSpPr>
          <p:grpSpPr>
            <a:xfrm>
              <a:off x="1855" y="2304"/>
              <a:ext cx="265" cy="384"/>
              <a:chOff x="1855" y="2304"/>
              <a:chExt cx="265" cy="384"/>
            </a:xfrm>
          </p:grpSpPr>
          <p:sp>
            <p:nvSpPr>
              <p:cNvPr id="33449" name="Rectangle 835"/>
              <p:cNvSpPr/>
              <p:nvPr/>
            </p:nvSpPr>
            <p:spPr>
              <a:xfrm>
                <a:off x="189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50" name="Rectangle 836"/>
              <p:cNvSpPr/>
              <p:nvPr/>
            </p:nvSpPr>
            <p:spPr>
              <a:xfrm>
                <a:off x="185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59" name="Group 837"/>
            <p:cNvGrpSpPr/>
            <p:nvPr/>
          </p:nvGrpSpPr>
          <p:grpSpPr>
            <a:xfrm>
              <a:off x="2120" y="2304"/>
              <a:ext cx="265" cy="384"/>
              <a:chOff x="2120" y="2304"/>
              <a:chExt cx="265" cy="384"/>
            </a:xfrm>
          </p:grpSpPr>
          <p:sp>
            <p:nvSpPr>
              <p:cNvPr id="33447" name="Rectangle 838"/>
              <p:cNvSpPr/>
              <p:nvPr/>
            </p:nvSpPr>
            <p:spPr>
              <a:xfrm>
                <a:off x="216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48" name="Rectangle 839"/>
              <p:cNvSpPr/>
              <p:nvPr/>
            </p:nvSpPr>
            <p:spPr>
              <a:xfrm>
                <a:off x="212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0" name="Group 840"/>
            <p:cNvGrpSpPr/>
            <p:nvPr/>
          </p:nvGrpSpPr>
          <p:grpSpPr>
            <a:xfrm>
              <a:off x="2385" y="2304"/>
              <a:ext cx="266" cy="384"/>
              <a:chOff x="2385" y="2304"/>
              <a:chExt cx="266" cy="384"/>
            </a:xfrm>
          </p:grpSpPr>
          <p:sp>
            <p:nvSpPr>
              <p:cNvPr id="33445" name="Rectangle 841"/>
              <p:cNvSpPr/>
              <p:nvPr/>
            </p:nvSpPr>
            <p:spPr>
              <a:xfrm>
                <a:off x="242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46" name="Rectangle 842"/>
              <p:cNvSpPr/>
              <p:nvPr/>
            </p:nvSpPr>
            <p:spPr>
              <a:xfrm>
                <a:off x="238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1" name="Group 843"/>
            <p:cNvGrpSpPr/>
            <p:nvPr/>
          </p:nvGrpSpPr>
          <p:grpSpPr>
            <a:xfrm>
              <a:off x="2651" y="2304"/>
              <a:ext cx="266" cy="384"/>
              <a:chOff x="2651" y="2304"/>
              <a:chExt cx="266" cy="384"/>
            </a:xfrm>
          </p:grpSpPr>
          <p:sp>
            <p:nvSpPr>
              <p:cNvPr id="33443" name="Rectangle 844"/>
              <p:cNvSpPr/>
              <p:nvPr/>
            </p:nvSpPr>
            <p:spPr>
              <a:xfrm>
                <a:off x="269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44" name="Rectangle 845"/>
              <p:cNvSpPr/>
              <p:nvPr/>
            </p:nvSpPr>
            <p:spPr>
              <a:xfrm>
                <a:off x="265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2" name="Group 846"/>
            <p:cNvGrpSpPr/>
            <p:nvPr/>
          </p:nvGrpSpPr>
          <p:grpSpPr>
            <a:xfrm>
              <a:off x="2917" y="2304"/>
              <a:ext cx="266" cy="384"/>
              <a:chOff x="2917" y="2304"/>
              <a:chExt cx="266" cy="384"/>
            </a:xfrm>
          </p:grpSpPr>
          <p:sp>
            <p:nvSpPr>
              <p:cNvPr id="33441" name="Rectangle 847"/>
              <p:cNvSpPr/>
              <p:nvPr/>
            </p:nvSpPr>
            <p:spPr>
              <a:xfrm>
                <a:off x="296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42" name="Rectangle 848"/>
              <p:cNvSpPr/>
              <p:nvPr/>
            </p:nvSpPr>
            <p:spPr>
              <a:xfrm>
                <a:off x="291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3" name="Group 849"/>
            <p:cNvGrpSpPr/>
            <p:nvPr/>
          </p:nvGrpSpPr>
          <p:grpSpPr>
            <a:xfrm>
              <a:off x="3183" y="2304"/>
              <a:ext cx="266" cy="384"/>
              <a:chOff x="3183" y="2304"/>
              <a:chExt cx="266" cy="384"/>
            </a:xfrm>
          </p:grpSpPr>
          <p:sp>
            <p:nvSpPr>
              <p:cNvPr id="33439" name="Rectangle 850"/>
              <p:cNvSpPr/>
              <p:nvPr/>
            </p:nvSpPr>
            <p:spPr>
              <a:xfrm>
                <a:off x="322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40" name="Rectangle 851"/>
              <p:cNvSpPr/>
              <p:nvPr/>
            </p:nvSpPr>
            <p:spPr>
              <a:xfrm>
                <a:off x="318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4" name="Group 852"/>
            <p:cNvGrpSpPr/>
            <p:nvPr/>
          </p:nvGrpSpPr>
          <p:grpSpPr>
            <a:xfrm>
              <a:off x="3449" y="2304"/>
              <a:ext cx="266" cy="384"/>
              <a:chOff x="3449" y="2304"/>
              <a:chExt cx="266" cy="384"/>
            </a:xfrm>
          </p:grpSpPr>
          <p:sp>
            <p:nvSpPr>
              <p:cNvPr id="33437" name="Rectangle 853"/>
              <p:cNvSpPr/>
              <p:nvPr/>
            </p:nvSpPr>
            <p:spPr>
              <a:xfrm>
                <a:off x="349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38" name="Rectangle 854"/>
              <p:cNvSpPr/>
              <p:nvPr/>
            </p:nvSpPr>
            <p:spPr>
              <a:xfrm>
                <a:off x="344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5" name="Group 855"/>
            <p:cNvGrpSpPr/>
            <p:nvPr/>
          </p:nvGrpSpPr>
          <p:grpSpPr>
            <a:xfrm>
              <a:off x="3715" y="2304"/>
              <a:ext cx="266" cy="384"/>
              <a:chOff x="3715" y="2304"/>
              <a:chExt cx="266" cy="384"/>
            </a:xfrm>
          </p:grpSpPr>
          <p:sp>
            <p:nvSpPr>
              <p:cNvPr id="33435" name="Rectangle 856"/>
              <p:cNvSpPr/>
              <p:nvPr/>
            </p:nvSpPr>
            <p:spPr>
              <a:xfrm>
                <a:off x="375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36" name="Rectangle 857"/>
              <p:cNvSpPr/>
              <p:nvPr/>
            </p:nvSpPr>
            <p:spPr>
              <a:xfrm>
                <a:off x="371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6" name="Group 858"/>
            <p:cNvGrpSpPr/>
            <p:nvPr/>
          </p:nvGrpSpPr>
          <p:grpSpPr>
            <a:xfrm>
              <a:off x="3981" y="2304"/>
              <a:ext cx="266" cy="384"/>
              <a:chOff x="3981" y="2304"/>
              <a:chExt cx="266" cy="384"/>
            </a:xfrm>
          </p:grpSpPr>
          <p:sp>
            <p:nvSpPr>
              <p:cNvPr id="33433" name="Rectangle 859"/>
              <p:cNvSpPr/>
              <p:nvPr/>
            </p:nvSpPr>
            <p:spPr>
              <a:xfrm>
                <a:off x="402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34" name="Rectangle 860"/>
              <p:cNvSpPr/>
              <p:nvPr/>
            </p:nvSpPr>
            <p:spPr>
              <a:xfrm>
                <a:off x="398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7" name="Group 861"/>
            <p:cNvGrpSpPr/>
            <p:nvPr/>
          </p:nvGrpSpPr>
          <p:grpSpPr>
            <a:xfrm>
              <a:off x="4247" y="2304"/>
              <a:ext cx="266" cy="384"/>
              <a:chOff x="4247" y="2304"/>
              <a:chExt cx="266" cy="384"/>
            </a:xfrm>
          </p:grpSpPr>
          <p:sp>
            <p:nvSpPr>
              <p:cNvPr id="33431" name="Rectangle 862"/>
              <p:cNvSpPr/>
              <p:nvPr/>
            </p:nvSpPr>
            <p:spPr>
              <a:xfrm>
                <a:off x="429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32" name="Rectangle 863"/>
              <p:cNvSpPr/>
              <p:nvPr/>
            </p:nvSpPr>
            <p:spPr>
              <a:xfrm>
                <a:off x="424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8" name="Group 864"/>
            <p:cNvGrpSpPr/>
            <p:nvPr/>
          </p:nvGrpSpPr>
          <p:grpSpPr>
            <a:xfrm>
              <a:off x="4513" y="2304"/>
              <a:ext cx="266" cy="384"/>
              <a:chOff x="4513" y="2304"/>
              <a:chExt cx="266" cy="384"/>
            </a:xfrm>
          </p:grpSpPr>
          <p:sp>
            <p:nvSpPr>
              <p:cNvPr id="33429" name="Rectangle 865"/>
              <p:cNvSpPr/>
              <p:nvPr/>
            </p:nvSpPr>
            <p:spPr>
              <a:xfrm>
                <a:off x="455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30" name="Rectangle 866"/>
              <p:cNvSpPr/>
              <p:nvPr/>
            </p:nvSpPr>
            <p:spPr>
              <a:xfrm>
                <a:off x="451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69" name="Group 867"/>
            <p:cNvGrpSpPr/>
            <p:nvPr/>
          </p:nvGrpSpPr>
          <p:grpSpPr>
            <a:xfrm>
              <a:off x="4779" y="2304"/>
              <a:ext cx="266" cy="384"/>
              <a:chOff x="4779" y="2304"/>
              <a:chExt cx="266" cy="384"/>
            </a:xfrm>
          </p:grpSpPr>
          <p:sp>
            <p:nvSpPr>
              <p:cNvPr id="33427" name="Rectangle 868"/>
              <p:cNvSpPr/>
              <p:nvPr/>
            </p:nvSpPr>
            <p:spPr>
              <a:xfrm>
                <a:off x="482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28" name="Rectangle 869"/>
              <p:cNvSpPr/>
              <p:nvPr/>
            </p:nvSpPr>
            <p:spPr>
              <a:xfrm>
                <a:off x="477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0" name="Group 870"/>
            <p:cNvGrpSpPr/>
            <p:nvPr/>
          </p:nvGrpSpPr>
          <p:grpSpPr>
            <a:xfrm>
              <a:off x="0" y="2688"/>
              <a:ext cx="265" cy="384"/>
              <a:chOff x="0" y="2688"/>
              <a:chExt cx="265" cy="384"/>
            </a:xfrm>
          </p:grpSpPr>
          <p:sp>
            <p:nvSpPr>
              <p:cNvPr id="33425" name="Rectangle 871"/>
              <p:cNvSpPr/>
              <p:nvPr/>
            </p:nvSpPr>
            <p:spPr>
              <a:xfrm>
                <a:off x="4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26" name="Rectangle 872"/>
              <p:cNvSpPr/>
              <p:nvPr/>
            </p:nvSpPr>
            <p:spPr>
              <a:xfrm>
                <a:off x="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1" name="Group 873"/>
            <p:cNvGrpSpPr/>
            <p:nvPr/>
          </p:nvGrpSpPr>
          <p:grpSpPr>
            <a:xfrm>
              <a:off x="265" y="2688"/>
              <a:ext cx="265" cy="384"/>
              <a:chOff x="265" y="2688"/>
              <a:chExt cx="265" cy="384"/>
            </a:xfrm>
          </p:grpSpPr>
          <p:sp>
            <p:nvSpPr>
              <p:cNvPr id="33423" name="Rectangle 874"/>
              <p:cNvSpPr/>
              <p:nvPr/>
            </p:nvSpPr>
            <p:spPr>
              <a:xfrm>
                <a:off x="30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24" name="Rectangle 875"/>
              <p:cNvSpPr/>
              <p:nvPr/>
            </p:nvSpPr>
            <p:spPr>
              <a:xfrm>
                <a:off x="26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2" name="Group 876"/>
            <p:cNvGrpSpPr/>
            <p:nvPr/>
          </p:nvGrpSpPr>
          <p:grpSpPr>
            <a:xfrm>
              <a:off x="530" y="2688"/>
              <a:ext cx="265" cy="384"/>
              <a:chOff x="530" y="2688"/>
              <a:chExt cx="265" cy="384"/>
            </a:xfrm>
          </p:grpSpPr>
          <p:sp>
            <p:nvSpPr>
              <p:cNvPr id="33421" name="Rectangle 877"/>
              <p:cNvSpPr/>
              <p:nvPr/>
            </p:nvSpPr>
            <p:spPr>
              <a:xfrm>
                <a:off x="57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22" name="Rectangle 878"/>
              <p:cNvSpPr/>
              <p:nvPr/>
            </p:nvSpPr>
            <p:spPr>
              <a:xfrm>
                <a:off x="53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3" name="Group 879"/>
            <p:cNvGrpSpPr/>
            <p:nvPr/>
          </p:nvGrpSpPr>
          <p:grpSpPr>
            <a:xfrm>
              <a:off x="795" y="2688"/>
              <a:ext cx="265" cy="384"/>
              <a:chOff x="795" y="2688"/>
              <a:chExt cx="265" cy="384"/>
            </a:xfrm>
          </p:grpSpPr>
          <p:sp>
            <p:nvSpPr>
              <p:cNvPr id="33419" name="Rectangle 880"/>
              <p:cNvSpPr/>
              <p:nvPr/>
            </p:nvSpPr>
            <p:spPr>
              <a:xfrm>
                <a:off x="83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20" name="Rectangle 881"/>
              <p:cNvSpPr/>
              <p:nvPr/>
            </p:nvSpPr>
            <p:spPr>
              <a:xfrm>
                <a:off x="79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4" name="Group 882"/>
            <p:cNvGrpSpPr/>
            <p:nvPr/>
          </p:nvGrpSpPr>
          <p:grpSpPr>
            <a:xfrm>
              <a:off x="1060" y="2688"/>
              <a:ext cx="265" cy="384"/>
              <a:chOff x="1060" y="2688"/>
              <a:chExt cx="265" cy="384"/>
            </a:xfrm>
          </p:grpSpPr>
          <p:sp>
            <p:nvSpPr>
              <p:cNvPr id="33417" name="Rectangle 883"/>
              <p:cNvSpPr/>
              <p:nvPr/>
            </p:nvSpPr>
            <p:spPr>
              <a:xfrm>
                <a:off x="110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18" name="Rectangle 884"/>
              <p:cNvSpPr/>
              <p:nvPr/>
            </p:nvSpPr>
            <p:spPr>
              <a:xfrm>
                <a:off x="106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5" name="Group 885"/>
            <p:cNvGrpSpPr/>
            <p:nvPr/>
          </p:nvGrpSpPr>
          <p:grpSpPr>
            <a:xfrm>
              <a:off x="1325" y="2688"/>
              <a:ext cx="265" cy="384"/>
              <a:chOff x="1325" y="2688"/>
              <a:chExt cx="265" cy="384"/>
            </a:xfrm>
          </p:grpSpPr>
          <p:sp>
            <p:nvSpPr>
              <p:cNvPr id="33415" name="Rectangle 886"/>
              <p:cNvSpPr/>
              <p:nvPr/>
            </p:nvSpPr>
            <p:spPr>
              <a:xfrm>
                <a:off x="136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16" name="Rectangle 887"/>
              <p:cNvSpPr/>
              <p:nvPr/>
            </p:nvSpPr>
            <p:spPr>
              <a:xfrm>
                <a:off x="132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6" name="Group 888"/>
            <p:cNvGrpSpPr/>
            <p:nvPr/>
          </p:nvGrpSpPr>
          <p:grpSpPr>
            <a:xfrm>
              <a:off x="1590" y="2688"/>
              <a:ext cx="265" cy="384"/>
              <a:chOff x="1590" y="2688"/>
              <a:chExt cx="265" cy="384"/>
            </a:xfrm>
          </p:grpSpPr>
          <p:sp>
            <p:nvSpPr>
              <p:cNvPr id="33413" name="Rectangle 889"/>
              <p:cNvSpPr/>
              <p:nvPr/>
            </p:nvSpPr>
            <p:spPr>
              <a:xfrm>
                <a:off x="163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14" name="Rectangle 890"/>
              <p:cNvSpPr/>
              <p:nvPr/>
            </p:nvSpPr>
            <p:spPr>
              <a:xfrm>
                <a:off x="159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7" name="Group 891"/>
            <p:cNvGrpSpPr/>
            <p:nvPr/>
          </p:nvGrpSpPr>
          <p:grpSpPr>
            <a:xfrm>
              <a:off x="1855" y="2688"/>
              <a:ext cx="265" cy="384"/>
              <a:chOff x="1855" y="2688"/>
              <a:chExt cx="265" cy="384"/>
            </a:xfrm>
          </p:grpSpPr>
          <p:sp>
            <p:nvSpPr>
              <p:cNvPr id="33411" name="Rectangle 892"/>
              <p:cNvSpPr/>
              <p:nvPr/>
            </p:nvSpPr>
            <p:spPr>
              <a:xfrm>
                <a:off x="189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12" name="Rectangle 893"/>
              <p:cNvSpPr/>
              <p:nvPr/>
            </p:nvSpPr>
            <p:spPr>
              <a:xfrm>
                <a:off x="185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8" name="Group 894"/>
            <p:cNvGrpSpPr/>
            <p:nvPr/>
          </p:nvGrpSpPr>
          <p:grpSpPr>
            <a:xfrm>
              <a:off x="2120" y="2688"/>
              <a:ext cx="265" cy="384"/>
              <a:chOff x="2120" y="2688"/>
              <a:chExt cx="265" cy="384"/>
            </a:xfrm>
          </p:grpSpPr>
          <p:sp>
            <p:nvSpPr>
              <p:cNvPr id="33409" name="Rectangle 895"/>
              <p:cNvSpPr/>
              <p:nvPr/>
            </p:nvSpPr>
            <p:spPr>
              <a:xfrm>
                <a:off x="216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10" name="Rectangle 896"/>
              <p:cNvSpPr/>
              <p:nvPr/>
            </p:nvSpPr>
            <p:spPr>
              <a:xfrm>
                <a:off x="212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79" name="Group 897"/>
            <p:cNvGrpSpPr/>
            <p:nvPr/>
          </p:nvGrpSpPr>
          <p:grpSpPr>
            <a:xfrm>
              <a:off x="2385" y="2688"/>
              <a:ext cx="266" cy="384"/>
              <a:chOff x="2385" y="2688"/>
              <a:chExt cx="266" cy="384"/>
            </a:xfrm>
          </p:grpSpPr>
          <p:sp>
            <p:nvSpPr>
              <p:cNvPr id="33407" name="Rectangle 898"/>
              <p:cNvSpPr/>
              <p:nvPr/>
            </p:nvSpPr>
            <p:spPr>
              <a:xfrm>
                <a:off x="242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08" name="Rectangle 899"/>
              <p:cNvSpPr/>
              <p:nvPr/>
            </p:nvSpPr>
            <p:spPr>
              <a:xfrm>
                <a:off x="238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80" name="Group 900"/>
            <p:cNvGrpSpPr/>
            <p:nvPr/>
          </p:nvGrpSpPr>
          <p:grpSpPr>
            <a:xfrm>
              <a:off x="2651" y="2688"/>
              <a:ext cx="266" cy="384"/>
              <a:chOff x="2651" y="2688"/>
              <a:chExt cx="266" cy="384"/>
            </a:xfrm>
          </p:grpSpPr>
          <p:sp>
            <p:nvSpPr>
              <p:cNvPr id="33405" name="Rectangle 901"/>
              <p:cNvSpPr/>
              <p:nvPr/>
            </p:nvSpPr>
            <p:spPr>
              <a:xfrm>
                <a:off x="269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06" name="Rectangle 902"/>
              <p:cNvSpPr/>
              <p:nvPr/>
            </p:nvSpPr>
            <p:spPr>
              <a:xfrm>
                <a:off x="265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81" name="Group 903"/>
            <p:cNvGrpSpPr/>
            <p:nvPr/>
          </p:nvGrpSpPr>
          <p:grpSpPr>
            <a:xfrm>
              <a:off x="2917" y="2688"/>
              <a:ext cx="266" cy="384"/>
              <a:chOff x="2917" y="2688"/>
              <a:chExt cx="266" cy="384"/>
            </a:xfrm>
          </p:grpSpPr>
          <p:sp>
            <p:nvSpPr>
              <p:cNvPr id="33403" name="Rectangle 904"/>
              <p:cNvSpPr/>
              <p:nvPr/>
            </p:nvSpPr>
            <p:spPr>
              <a:xfrm>
                <a:off x="296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04" name="Rectangle 905"/>
              <p:cNvSpPr/>
              <p:nvPr/>
            </p:nvSpPr>
            <p:spPr>
              <a:xfrm>
                <a:off x="291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82" name="Group 906"/>
            <p:cNvGrpSpPr/>
            <p:nvPr/>
          </p:nvGrpSpPr>
          <p:grpSpPr>
            <a:xfrm>
              <a:off x="3183" y="2688"/>
              <a:ext cx="266" cy="384"/>
              <a:chOff x="3183" y="2688"/>
              <a:chExt cx="266" cy="384"/>
            </a:xfrm>
          </p:grpSpPr>
          <p:sp>
            <p:nvSpPr>
              <p:cNvPr id="33401" name="Rectangle 907"/>
              <p:cNvSpPr/>
              <p:nvPr/>
            </p:nvSpPr>
            <p:spPr>
              <a:xfrm>
                <a:off x="322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02" name="Rectangle 908"/>
              <p:cNvSpPr/>
              <p:nvPr/>
            </p:nvSpPr>
            <p:spPr>
              <a:xfrm>
                <a:off x="318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83" name="Group 909"/>
            <p:cNvGrpSpPr/>
            <p:nvPr/>
          </p:nvGrpSpPr>
          <p:grpSpPr>
            <a:xfrm>
              <a:off x="3449" y="2688"/>
              <a:ext cx="266" cy="384"/>
              <a:chOff x="3449" y="2688"/>
              <a:chExt cx="266" cy="384"/>
            </a:xfrm>
          </p:grpSpPr>
          <p:sp>
            <p:nvSpPr>
              <p:cNvPr id="33399" name="Rectangle 910"/>
              <p:cNvSpPr/>
              <p:nvPr/>
            </p:nvSpPr>
            <p:spPr>
              <a:xfrm>
                <a:off x="349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400" name="Rectangle 911"/>
              <p:cNvSpPr/>
              <p:nvPr/>
            </p:nvSpPr>
            <p:spPr>
              <a:xfrm>
                <a:off x="344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84" name="Group 912"/>
            <p:cNvGrpSpPr/>
            <p:nvPr/>
          </p:nvGrpSpPr>
          <p:grpSpPr>
            <a:xfrm>
              <a:off x="3715" y="2688"/>
              <a:ext cx="266" cy="384"/>
              <a:chOff x="3715" y="2688"/>
              <a:chExt cx="266" cy="384"/>
            </a:xfrm>
          </p:grpSpPr>
          <p:sp>
            <p:nvSpPr>
              <p:cNvPr id="33397" name="Rectangle 913"/>
              <p:cNvSpPr/>
              <p:nvPr/>
            </p:nvSpPr>
            <p:spPr>
              <a:xfrm>
                <a:off x="375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398" name="Rectangle 914"/>
              <p:cNvSpPr/>
              <p:nvPr/>
            </p:nvSpPr>
            <p:spPr>
              <a:xfrm>
                <a:off x="371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85" name="Group 915"/>
            <p:cNvGrpSpPr/>
            <p:nvPr/>
          </p:nvGrpSpPr>
          <p:grpSpPr>
            <a:xfrm>
              <a:off x="3981" y="2688"/>
              <a:ext cx="266" cy="384"/>
              <a:chOff x="3981" y="2688"/>
              <a:chExt cx="266" cy="384"/>
            </a:xfrm>
          </p:grpSpPr>
          <p:sp>
            <p:nvSpPr>
              <p:cNvPr id="33395" name="Rectangle 916"/>
              <p:cNvSpPr/>
              <p:nvPr/>
            </p:nvSpPr>
            <p:spPr>
              <a:xfrm>
                <a:off x="402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396" name="Rectangle 917"/>
              <p:cNvSpPr/>
              <p:nvPr/>
            </p:nvSpPr>
            <p:spPr>
              <a:xfrm>
                <a:off x="398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86" name="Group 918"/>
            <p:cNvGrpSpPr/>
            <p:nvPr/>
          </p:nvGrpSpPr>
          <p:grpSpPr>
            <a:xfrm>
              <a:off x="4247" y="2688"/>
              <a:ext cx="266" cy="384"/>
              <a:chOff x="4247" y="2688"/>
              <a:chExt cx="266" cy="384"/>
            </a:xfrm>
          </p:grpSpPr>
          <p:sp>
            <p:nvSpPr>
              <p:cNvPr id="33393" name="Rectangle 919"/>
              <p:cNvSpPr/>
              <p:nvPr/>
            </p:nvSpPr>
            <p:spPr>
              <a:xfrm>
                <a:off x="429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394" name="Rectangle 920"/>
              <p:cNvSpPr/>
              <p:nvPr/>
            </p:nvSpPr>
            <p:spPr>
              <a:xfrm>
                <a:off x="424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87" name="Group 921"/>
            <p:cNvGrpSpPr/>
            <p:nvPr/>
          </p:nvGrpSpPr>
          <p:grpSpPr>
            <a:xfrm>
              <a:off x="4513" y="2688"/>
              <a:ext cx="266" cy="384"/>
              <a:chOff x="4513" y="2688"/>
              <a:chExt cx="266" cy="384"/>
            </a:xfrm>
          </p:grpSpPr>
          <p:sp>
            <p:nvSpPr>
              <p:cNvPr id="33391" name="Rectangle 922"/>
              <p:cNvSpPr/>
              <p:nvPr/>
            </p:nvSpPr>
            <p:spPr>
              <a:xfrm>
                <a:off x="455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392" name="Rectangle 923"/>
              <p:cNvSpPr/>
              <p:nvPr/>
            </p:nvSpPr>
            <p:spPr>
              <a:xfrm>
                <a:off x="451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388" name="Group 924"/>
            <p:cNvGrpSpPr/>
            <p:nvPr/>
          </p:nvGrpSpPr>
          <p:grpSpPr>
            <a:xfrm>
              <a:off x="4779" y="2688"/>
              <a:ext cx="266" cy="384"/>
              <a:chOff x="4779" y="2688"/>
              <a:chExt cx="266" cy="384"/>
            </a:xfrm>
          </p:grpSpPr>
          <p:sp>
            <p:nvSpPr>
              <p:cNvPr id="33389" name="Rectangle 925"/>
              <p:cNvSpPr/>
              <p:nvPr/>
            </p:nvSpPr>
            <p:spPr>
              <a:xfrm>
                <a:off x="482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390" name="Rectangle 926"/>
              <p:cNvSpPr/>
              <p:nvPr/>
            </p:nvSpPr>
            <p:spPr>
              <a:xfrm>
                <a:off x="477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2773" name="Oval 468"/>
          <p:cNvSpPr/>
          <p:nvPr/>
        </p:nvSpPr>
        <p:spPr>
          <a:xfrm>
            <a:off x="1547813" y="2276475"/>
            <a:ext cx="144462" cy="2159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1647" name="Line 927"/>
          <p:cNvSpPr/>
          <p:nvPr/>
        </p:nvSpPr>
        <p:spPr>
          <a:xfrm>
            <a:off x="1619250" y="2420938"/>
            <a:ext cx="1223963" cy="0"/>
          </a:xfrm>
          <a:prstGeom prst="line">
            <a:avLst/>
          </a:prstGeom>
          <a:ln w="41275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649" name="Line 929"/>
          <p:cNvSpPr/>
          <p:nvPr/>
        </p:nvSpPr>
        <p:spPr>
          <a:xfrm>
            <a:off x="2843213" y="1412875"/>
            <a:ext cx="647700" cy="0"/>
          </a:xfrm>
          <a:prstGeom prst="line">
            <a:avLst/>
          </a:prstGeom>
          <a:ln w="44450" cap="flat" cmpd="sng">
            <a:solidFill>
              <a:srgbClr val="FF00FF"/>
            </a:solidFill>
            <a:prstDash val="solid"/>
            <a:headEnd type="none" w="med" len="med"/>
            <a:tailEnd type="triangle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650" name="Oval 930"/>
          <p:cNvSpPr/>
          <p:nvPr/>
        </p:nvSpPr>
        <p:spPr>
          <a:xfrm>
            <a:off x="5651500" y="3284538"/>
            <a:ext cx="144463" cy="2159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1651" name="Line 931"/>
          <p:cNvSpPr/>
          <p:nvPr/>
        </p:nvSpPr>
        <p:spPr>
          <a:xfrm>
            <a:off x="5724525" y="3429000"/>
            <a:ext cx="2519363" cy="0"/>
          </a:xfrm>
          <a:prstGeom prst="line">
            <a:avLst/>
          </a:prstGeom>
          <a:ln w="41275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8" name="AutoShape 933"/>
          <p:cNvSpPr/>
          <p:nvPr/>
        </p:nvSpPr>
        <p:spPr>
          <a:xfrm>
            <a:off x="539750" y="4049713"/>
            <a:ext cx="2736850" cy="2619375"/>
          </a:xfrm>
          <a:prstGeom prst="cloudCallout">
            <a:avLst>
              <a:gd name="adj1" fmla="val -42111"/>
              <a:gd name="adj2" fmla="val -68486"/>
            </a:avLst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32779" name="Text Box 934"/>
          <p:cNvSpPr txBox="1"/>
          <p:nvPr/>
        </p:nvSpPr>
        <p:spPr>
          <a:xfrm>
            <a:off x="827088" y="4365625"/>
            <a:ext cx="2592387" cy="1797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讨论：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把这个圆的半径放大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倍该怎样画？</a:t>
            </a:r>
          </a:p>
        </p:txBody>
      </p:sp>
      <p:grpSp>
        <p:nvGrpSpPr>
          <p:cNvPr id="32780" name="Group 5"/>
          <p:cNvGrpSpPr/>
          <p:nvPr/>
        </p:nvGrpSpPr>
        <p:grpSpPr>
          <a:xfrm>
            <a:off x="395288" y="549275"/>
            <a:ext cx="7848600" cy="3816350"/>
            <a:chOff x="0" y="0"/>
            <a:chExt cx="5045" cy="3072"/>
          </a:xfrm>
        </p:grpSpPr>
        <p:grpSp>
          <p:nvGrpSpPr>
            <p:cNvPr id="32781" name="Group 6"/>
            <p:cNvGrpSpPr/>
            <p:nvPr/>
          </p:nvGrpSpPr>
          <p:grpSpPr>
            <a:xfrm>
              <a:off x="0" y="0"/>
              <a:ext cx="265" cy="384"/>
              <a:chOff x="0" y="0"/>
              <a:chExt cx="265" cy="384"/>
            </a:xfrm>
          </p:grpSpPr>
          <p:sp>
            <p:nvSpPr>
              <p:cNvPr id="33235" name="Rectangle 7"/>
              <p:cNvSpPr/>
              <p:nvPr/>
            </p:nvSpPr>
            <p:spPr>
              <a:xfrm>
                <a:off x="4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36" name="Rectangle 8"/>
              <p:cNvSpPr/>
              <p:nvPr/>
            </p:nvSpPr>
            <p:spPr>
              <a:xfrm>
                <a:off x="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82" name="Group 9"/>
            <p:cNvGrpSpPr/>
            <p:nvPr/>
          </p:nvGrpSpPr>
          <p:grpSpPr>
            <a:xfrm>
              <a:off x="265" y="0"/>
              <a:ext cx="265" cy="384"/>
              <a:chOff x="265" y="0"/>
              <a:chExt cx="265" cy="384"/>
            </a:xfrm>
          </p:grpSpPr>
          <p:sp>
            <p:nvSpPr>
              <p:cNvPr id="33233" name="Rectangle 10"/>
              <p:cNvSpPr/>
              <p:nvPr/>
            </p:nvSpPr>
            <p:spPr>
              <a:xfrm>
                <a:off x="30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34" name="Rectangle 11"/>
              <p:cNvSpPr/>
              <p:nvPr/>
            </p:nvSpPr>
            <p:spPr>
              <a:xfrm>
                <a:off x="26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83" name="Group 12"/>
            <p:cNvGrpSpPr/>
            <p:nvPr/>
          </p:nvGrpSpPr>
          <p:grpSpPr>
            <a:xfrm>
              <a:off x="530" y="0"/>
              <a:ext cx="265" cy="384"/>
              <a:chOff x="530" y="0"/>
              <a:chExt cx="265" cy="384"/>
            </a:xfrm>
          </p:grpSpPr>
          <p:sp>
            <p:nvSpPr>
              <p:cNvPr id="33231" name="Rectangle 13"/>
              <p:cNvSpPr/>
              <p:nvPr/>
            </p:nvSpPr>
            <p:spPr>
              <a:xfrm>
                <a:off x="57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32" name="Rectangle 14"/>
              <p:cNvSpPr/>
              <p:nvPr/>
            </p:nvSpPr>
            <p:spPr>
              <a:xfrm>
                <a:off x="53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84" name="Group 15"/>
            <p:cNvGrpSpPr/>
            <p:nvPr/>
          </p:nvGrpSpPr>
          <p:grpSpPr>
            <a:xfrm>
              <a:off x="795" y="0"/>
              <a:ext cx="265" cy="384"/>
              <a:chOff x="795" y="0"/>
              <a:chExt cx="265" cy="384"/>
            </a:xfrm>
          </p:grpSpPr>
          <p:sp>
            <p:nvSpPr>
              <p:cNvPr id="33229" name="Rectangle 16"/>
              <p:cNvSpPr/>
              <p:nvPr/>
            </p:nvSpPr>
            <p:spPr>
              <a:xfrm>
                <a:off x="83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30" name="Rectangle 17"/>
              <p:cNvSpPr/>
              <p:nvPr/>
            </p:nvSpPr>
            <p:spPr>
              <a:xfrm>
                <a:off x="79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85" name="Group 18"/>
            <p:cNvGrpSpPr/>
            <p:nvPr/>
          </p:nvGrpSpPr>
          <p:grpSpPr>
            <a:xfrm>
              <a:off x="1060" y="0"/>
              <a:ext cx="265" cy="384"/>
              <a:chOff x="1060" y="0"/>
              <a:chExt cx="265" cy="384"/>
            </a:xfrm>
          </p:grpSpPr>
          <p:sp>
            <p:nvSpPr>
              <p:cNvPr id="33227" name="Rectangle 19"/>
              <p:cNvSpPr/>
              <p:nvPr/>
            </p:nvSpPr>
            <p:spPr>
              <a:xfrm>
                <a:off x="110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28" name="Rectangle 20"/>
              <p:cNvSpPr/>
              <p:nvPr/>
            </p:nvSpPr>
            <p:spPr>
              <a:xfrm>
                <a:off x="106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86" name="Group 21"/>
            <p:cNvGrpSpPr/>
            <p:nvPr/>
          </p:nvGrpSpPr>
          <p:grpSpPr>
            <a:xfrm>
              <a:off x="1325" y="0"/>
              <a:ext cx="265" cy="384"/>
              <a:chOff x="1325" y="0"/>
              <a:chExt cx="265" cy="384"/>
            </a:xfrm>
          </p:grpSpPr>
          <p:sp>
            <p:nvSpPr>
              <p:cNvPr id="33225" name="Rectangle 22"/>
              <p:cNvSpPr/>
              <p:nvPr/>
            </p:nvSpPr>
            <p:spPr>
              <a:xfrm>
                <a:off x="136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26" name="Rectangle 23"/>
              <p:cNvSpPr/>
              <p:nvPr/>
            </p:nvSpPr>
            <p:spPr>
              <a:xfrm>
                <a:off x="132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87" name="Group 24"/>
            <p:cNvGrpSpPr/>
            <p:nvPr/>
          </p:nvGrpSpPr>
          <p:grpSpPr>
            <a:xfrm>
              <a:off x="1590" y="0"/>
              <a:ext cx="265" cy="384"/>
              <a:chOff x="1590" y="0"/>
              <a:chExt cx="265" cy="384"/>
            </a:xfrm>
          </p:grpSpPr>
          <p:sp>
            <p:nvSpPr>
              <p:cNvPr id="33223" name="Rectangle 25"/>
              <p:cNvSpPr/>
              <p:nvPr/>
            </p:nvSpPr>
            <p:spPr>
              <a:xfrm>
                <a:off x="163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24" name="Rectangle 26"/>
              <p:cNvSpPr/>
              <p:nvPr/>
            </p:nvSpPr>
            <p:spPr>
              <a:xfrm>
                <a:off x="159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88" name="Group 27"/>
            <p:cNvGrpSpPr/>
            <p:nvPr/>
          </p:nvGrpSpPr>
          <p:grpSpPr>
            <a:xfrm>
              <a:off x="1855" y="0"/>
              <a:ext cx="265" cy="384"/>
              <a:chOff x="1855" y="0"/>
              <a:chExt cx="265" cy="384"/>
            </a:xfrm>
          </p:grpSpPr>
          <p:sp>
            <p:nvSpPr>
              <p:cNvPr id="33221" name="Rectangle 28"/>
              <p:cNvSpPr/>
              <p:nvPr/>
            </p:nvSpPr>
            <p:spPr>
              <a:xfrm>
                <a:off x="189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22" name="Rectangle 29"/>
              <p:cNvSpPr/>
              <p:nvPr/>
            </p:nvSpPr>
            <p:spPr>
              <a:xfrm>
                <a:off x="185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89" name="Group 30"/>
            <p:cNvGrpSpPr/>
            <p:nvPr/>
          </p:nvGrpSpPr>
          <p:grpSpPr>
            <a:xfrm>
              <a:off x="2120" y="0"/>
              <a:ext cx="265" cy="384"/>
              <a:chOff x="2120" y="0"/>
              <a:chExt cx="265" cy="384"/>
            </a:xfrm>
          </p:grpSpPr>
          <p:sp>
            <p:nvSpPr>
              <p:cNvPr id="33219" name="Rectangle 31"/>
              <p:cNvSpPr/>
              <p:nvPr/>
            </p:nvSpPr>
            <p:spPr>
              <a:xfrm>
                <a:off x="216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20" name="Rectangle 32"/>
              <p:cNvSpPr/>
              <p:nvPr/>
            </p:nvSpPr>
            <p:spPr>
              <a:xfrm>
                <a:off x="212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0" name="Group 33"/>
            <p:cNvGrpSpPr/>
            <p:nvPr/>
          </p:nvGrpSpPr>
          <p:grpSpPr>
            <a:xfrm>
              <a:off x="2385" y="0"/>
              <a:ext cx="266" cy="384"/>
              <a:chOff x="2385" y="0"/>
              <a:chExt cx="266" cy="384"/>
            </a:xfrm>
          </p:grpSpPr>
          <p:sp>
            <p:nvSpPr>
              <p:cNvPr id="33217" name="Rectangle 34"/>
              <p:cNvSpPr/>
              <p:nvPr/>
            </p:nvSpPr>
            <p:spPr>
              <a:xfrm>
                <a:off x="242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18" name="Rectangle 35"/>
              <p:cNvSpPr/>
              <p:nvPr/>
            </p:nvSpPr>
            <p:spPr>
              <a:xfrm>
                <a:off x="238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1" name="Group 36"/>
            <p:cNvGrpSpPr/>
            <p:nvPr/>
          </p:nvGrpSpPr>
          <p:grpSpPr>
            <a:xfrm>
              <a:off x="2651" y="0"/>
              <a:ext cx="266" cy="384"/>
              <a:chOff x="2651" y="0"/>
              <a:chExt cx="266" cy="384"/>
            </a:xfrm>
          </p:grpSpPr>
          <p:sp>
            <p:nvSpPr>
              <p:cNvPr id="33215" name="Rectangle 37"/>
              <p:cNvSpPr/>
              <p:nvPr/>
            </p:nvSpPr>
            <p:spPr>
              <a:xfrm>
                <a:off x="269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16" name="Rectangle 38"/>
              <p:cNvSpPr/>
              <p:nvPr/>
            </p:nvSpPr>
            <p:spPr>
              <a:xfrm>
                <a:off x="265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2" name="Group 39"/>
            <p:cNvGrpSpPr/>
            <p:nvPr/>
          </p:nvGrpSpPr>
          <p:grpSpPr>
            <a:xfrm>
              <a:off x="2917" y="0"/>
              <a:ext cx="266" cy="384"/>
              <a:chOff x="2917" y="0"/>
              <a:chExt cx="266" cy="384"/>
            </a:xfrm>
          </p:grpSpPr>
          <p:sp>
            <p:nvSpPr>
              <p:cNvPr id="33213" name="Rectangle 40"/>
              <p:cNvSpPr/>
              <p:nvPr/>
            </p:nvSpPr>
            <p:spPr>
              <a:xfrm>
                <a:off x="296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14" name="Rectangle 41"/>
              <p:cNvSpPr/>
              <p:nvPr/>
            </p:nvSpPr>
            <p:spPr>
              <a:xfrm>
                <a:off x="291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3" name="Group 42"/>
            <p:cNvGrpSpPr/>
            <p:nvPr/>
          </p:nvGrpSpPr>
          <p:grpSpPr>
            <a:xfrm>
              <a:off x="3183" y="0"/>
              <a:ext cx="266" cy="384"/>
              <a:chOff x="3183" y="0"/>
              <a:chExt cx="266" cy="384"/>
            </a:xfrm>
          </p:grpSpPr>
          <p:sp>
            <p:nvSpPr>
              <p:cNvPr id="33211" name="Rectangle 43"/>
              <p:cNvSpPr/>
              <p:nvPr/>
            </p:nvSpPr>
            <p:spPr>
              <a:xfrm>
                <a:off x="322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12" name="Rectangle 44"/>
              <p:cNvSpPr/>
              <p:nvPr/>
            </p:nvSpPr>
            <p:spPr>
              <a:xfrm>
                <a:off x="318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4" name="Group 45"/>
            <p:cNvGrpSpPr/>
            <p:nvPr/>
          </p:nvGrpSpPr>
          <p:grpSpPr>
            <a:xfrm>
              <a:off x="3449" y="0"/>
              <a:ext cx="266" cy="384"/>
              <a:chOff x="3449" y="0"/>
              <a:chExt cx="266" cy="384"/>
            </a:xfrm>
          </p:grpSpPr>
          <p:sp>
            <p:nvSpPr>
              <p:cNvPr id="33209" name="Rectangle 46"/>
              <p:cNvSpPr/>
              <p:nvPr/>
            </p:nvSpPr>
            <p:spPr>
              <a:xfrm>
                <a:off x="349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10" name="Rectangle 47"/>
              <p:cNvSpPr/>
              <p:nvPr/>
            </p:nvSpPr>
            <p:spPr>
              <a:xfrm>
                <a:off x="344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5" name="Group 48"/>
            <p:cNvGrpSpPr/>
            <p:nvPr/>
          </p:nvGrpSpPr>
          <p:grpSpPr>
            <a:xfrm>
              <a:off x="3715" y="0"/>
              <a:ext cx="266" cy="384"/>
              <a:chOff x="3715" y="0"/>
              <a:chExt cx="266" cy="384"/>
            </a:xfrm>
          </p:grpSpPr>
          <p:sp>
            <p:nvSpPr>
              <p:cNvPr id="33207" name="Rectangle 49"/>
              <p:cNvSpPr/>
              <p:nvPr/>
            </p:nvSpPr>
            <p:spPr>
              <a:xfrm>
                <a:off x="375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08" name="Rectangle 50"/>
              <p:cNvSpPr/>
              <p:nvPr/>
            </p:nvSpPr>
            <p:spPr>
              <a:xfrm>
                <a:off x="371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6" name="Group 51"/>
            <p:cNvGrpSpPr/>
            <p:nvPr/>
          </p:nvGrpSpPr>
          <p:grpSpPr>
            <a:xfrm>
              <a:off x="3981" y="0"/>
              <a:ext cx="266" cy="384"/>
              <a:chOff x="3981" y="0"/>
              <a:chExt cx="266" cy="384"/>
            </a:xfrm>
          </p:grpSpPr>
          <p:sp>
            <p:nvSpPr>
              <p:cNvPr id="33205" name="Rectangle 52"/>
              <p:cNvSpPr/>
              <p:nvPr/>
            </p:nvSpPr>
            <p:spPr>
              <a:xfrm>
                <a:off x="402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06" name="Rectangle 53"/>
              <p:cNvSpPr/>
              <p:nvPr/>
            </p:nvSpPr>
            <p:spPr>
              <a:xfrm>
                <a:off x="398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7" name="Group 54"/>
            <p:cNvGrpSpPr/>
            <p:nvPr/>
          </p:nvGrpSpPr>
          <p:grpSpPr>
            <a:xfrm>
              <a:off x="4247" y="0"/>
              <a:ext cx="266" cy="384"/>
              <a:chOff x="4247" y="0"/>
              <a:chExt cx="266" cy="384"/>
            </a:xfrm>
          </p:grpSpPr>
          <p:sp>
            <p:nvSpPr>
              <p:cNvPr id="33203" name="Rectangle 55"/>
              <p:cNvSpPr/>
              <p:nvPr/>
            </p:nvSpPr>
            <p:spPr>
              <a:xfrm>
                <a:off x="429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04" name="Rectangle 56"/>
              <p:cNvSpPr/>
              <p:nvPr/>
            </p:nvSpPr>
            <p:spPr>
              <a:xfrm>
                <a:off x="424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8" name="Group 57"/>
            <p:cNvGrpSpPr/>
            <p:nvPr/>
          </p:nvGrpSpPr>
          <p:grpSpPr>
            <a:xfrm>
              <a:off x="4513" y="0"/>
              <a:ext cx="266" cy="384"/>
              <a:chOff x="4513" y="0"/>
              <a:chExt cx="266" cy="384"/>
            </a:xfrm>
          </p:grpSpPr>
          <p:sp>
            <p:nvSpPr>
              <p:cNvPr id="33201" name="Rectangle 58"/>
              <p:cNvSpPr/>
              <p:nvPr/>
            </p:nvSpPr>
            <p:spPr>
              <a:xfrm>
                <a:off x="455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02" name="Rectangle 59"/>
              <p:cNvSpPr/>
              <p:nvPr/>
            </p:nvSpPr>
            <p:spPr>
              <a:xfrm>
                <a:off x="451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799" name="Group 60"/>
            <p:cNvGrpSpPr/>
            <p:nvPr/>
          </p:nvGrpSpPr>
          <p:grpSpPr>
            <a:xfrm>
              <a:off x="4779" y="0"/>
              <a:ext cx="266" cy="384"/>
              <a:chOff x="4779" y="0"/>
              <a:chExt cx="266" cy="384"/>
            </a:xfrm>
          </p:grpSpPr>
          <p:sp>
            <p:nvSpPr>
              <p:cNvPr id="33199" name="Rectangle 61"/>
              <p:cNvSpPr/>
              <p:nvPr/>
            </p:nvSpPr>
            <p:spPr>
              <a:xfrm>
                <a:off x="482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200" name="Rectangle 62"/>
              <p:cNvSpPr/>
              <p:nvPr/>
            </p:nvSpPr>
            <p:spPr>
              <a:xfrm>
                <a:off x="477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0" name="Group 63"/>
            <p:cNvGrpSpPr/>
            <p:nvPr/>
          </p:nvGrpSpPr>
          <p:grpSpPr>
            <a:xfrm>
              <a:off x="0" y="384"/>
              <a:ext cx="265" cy="384"/>
              <a:chOff x="0" y="384"/>
              <a:chExt cx="265" cy="384"/>
            </a:xfrm>
          </p:grpSpPr>
          <p:sp>
            <p:nvSpPr>
              <p:cNvPr id="33197" name="Rectangle 64"/>
              <p:cNvSpPr/>
              <p:nvPr/>
            </p:nvSpPr>
            <p:spPr>
              <a:xfrm>
                <a:off x="4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98" name="Rectangle 65"/>
              <p:cNvSpPr/>
              <p:nvPr/>
            </p:nvSpPr>
            <p:spPr>
              <a:xfrm>
                <a:off x="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1" name="Group 66"/>
            <p:cNvGrpSpPr/>
            <p:nvPr/>
          </p:nvGrpSpPr>
          <p:grpSpPr>
            <a:xfrm>
              <a:off x="265" y="384"/>
              <a:ext cx="265" cy="384"/>
              <a:chOff x="265" y="384"/>
              <a:chExt cx="265" cy="384"/>
            </a:xfrm>
          </p:grpSpPr>
          <p:sp>
            <p:nvSpPr>
              <p:cNvPr id="33195" name="Rectangle 67"/>
              <p:cNvSpPr/>
              <p:nvPr/>
            </p:nvSpPr>
            <p:spPr>
              <a:xfrm>
                <a:off x="30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96" name="Rectangle 68"/>
              <p:cNvSpPr/>
              <p:nvPr/>
            </p:nvSpPr>
            <p:spPr>
              <a:xfrm>
                <a:off x="26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2" name="Group 69"/>
            <p:cNvGrpSpPr/>
            <p:nvPr/>
          </p:nvGrpSpPr>
          <p:grpSpPr>
            <a:xfrm>
              <a:off x="530" y="384"/>
              <a:ext cx="265" cy="384"/>
              <a:chOff x="530" y="384"/>
              <a:chExt cx="265" cy="384"/>
            </a:xfrm>
          </p:grpSpPr>
          <p:sp>
            <p:nvSpPr>
              <p:cNvPr id="33193" name="Rectangle 70"/>
              <p:cNvSpPr/>
              <p:nvPr/>
            </p:nvSpPr>
            <p:spPr>
              <a:xfrm>
                <a:off x="57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94" name="Rectangle 71"/>
              <p:cNvSpPr/>
              <p:nvPr/>
            </p:nvSpPr>
            <p:spPr>
              <a:xfrm>
                <a:off x="53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3" name="Group 72"/>
            <p:cNvGrpSpPr/>
            <p:nvPr/>
          </p:nvGrpSpPr>
          <p:grpSpPr>
            <a:xfrm>
              <a:off x="795" y="384"/>
              <a:ext cx="265" cy="384"/>
              <a:chOff x="795" y="384"/>
              <a:chExt cx="265" cy="384"/>
            </a:xfrm>
          </p:grpSpPr>
          <p:sp>
            <p:nvSpPr>
              <p:cNvPr id="33191" name="Rectangle 73"/>
              <p:cNvSpPr/>
              <p:nvPr/>
            </p:nvSpPr>
            <p:spPr>
              <a:xfrm>
                <a:off x="83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92" name="Rectangle 74"/>
              <p:cNvSpPr/>
              <p:nvPr/>
            </p:nvSpPr>
            <p:spPr>
              <a:xfrm>
                <a:off x="79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4" name="Group 75"/>
            <p:cNvGrpSpPr/>
            <p:nvPr/>
          </p:nvGrpSpPr>
          <p:grpSpPr>
            <a:xfrm>
              <a:off x="1060" y="384"/>
              <a:ext cx="265" cy="384"/>
              <a:chOff x="1060" y="384"/>
              <a:chExt cx="265" cy="384"/>
            </a:xfrm>
          </p:grpSpPr>
          <p:sp>
            <p:nvSpPr>
              <p:cNvPr id="33189" name="Rectangle 76"/>
              <p:cNvSpPr/>
              <p:nvPr/>
            </p:nvSpPr>
            <p:spPr>
              <a:xfrm>
                <a:off x="110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90" name="Rectangle 77"/>
              <p:cNvSpPr/>
              <p:nvPr/>
            </p:nvSpPr>
            <p:spPr>
              <a:xfrm>
                <a:off x="106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5" name="Group 78"/>
            <p:cNvGrpSpPr/>
            <p:nvPr/>
          </p:nvGrpSpPr>
          <p:grpSpPr>
            <a:xfrm>
              <a:off x="1325" y="384"/>
              <a:ext cx="265" cy="384"/>
              <a:chOff x="1325" y="384"/>
              <a:chExt cx="265" cy="384"/>
            </a:xfrm>
          </p:grpSpPr>
          <p:sp>
            <p:nvSpPr>
              <p:cNvPr id="33187" name="Rectangle 79"/>
              <p:cNvSpPr/>
              <p:nvPr/>
            </p:nvSpPr>
            <p:spPr>
              <a:xfrm>
                <a:off x="136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88" name="Rectangle 80"/>
              <p:cNvSpPr/>
              <p:nvPr/>
            </p:nvSpPr>
            <p:spPr>
              <a:xfrm>
                <a:off x="132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6" name="Group 81"/>
            <p:cNvGrpSpPr/>
            <p:nvPr/>
          </p:nvGrpSpPr>
          <p:grpSpPr>
            <a:xfrm>
              <a:off x="1590" y="384"/>
              <a:ext cx="265" cy="384"/>
              <a:chOff x="1590" y="384"/>
              <a:chExt cx="265" cy="384"/>
            </a:xfrm>
          </p:grpSpPr>
          <p:sp>
            <p:nvSpPr>
              <p:cNvPr id="33185" name="Rectangle 82"/>
              <p:cNvSpPr/>
              <p:nvPr/>
            </p:nvSpPr>
            <p:spPr>
              <a:xfrm>
                <a:off x="163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86" name="Rectangle 83"/>
              <p:cNvSpPr/>
              <p:nvPr/>
            </p:nvSpPr>
            <p:spPr>
              <a:xfrm>
                <a:off x="159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7" name="Group 84"/>
            <p:cNvGrpSpPr/>
            <p:nvPr/>
          </p:nvGrpSpPr>
          <p:grpSpPr>
            <a:xfrm>
              <a:off x="1855" y="384"/>
              <a:ext cx="265" cy="384"/>
              <a:chOff x="1855" y="384"/>
              <a:chExt cx="265" cy="384"/>
            </a:xfrm>
          </p:grpSpPr>
          <p:sp>
            <p:nvSpPr>
              <p:cNvPr id="33183" name="Rectangle 85"/>
              <p:cNvSpPr/>
              <p:nvPr/>
            </p:nvSpPr>
            <p:spPr>
              <a:xfrm>
                <a:off x="189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84" name="Rectangle 86"/>
              <p:cNvSpPr/>
              <p:nvPr/>
            </p:nvSpPr>
            <p:spPr>
              <a:xfrm>
                <a:off x="185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8" name="Group 87"/>
            <p:cNvGrpSpPr/>
            <p:nvPr/>
          </p:nvGrpSpPr>
          <p:grpSpPr>
            <a:xfrm>
              <a:off x="2120" y="384"/>
              <a:ext cx="265" cy="384"/>
              <a:chOff x="2120" y="384"/>
              <a:chExt cx="265" cy="384"/>
            </a:xfrm>
          </p:grpSpPr>
          <p:sp>
            <p:nvSpPr>
              <p:cNvPr id="33181" name="Rectangle 88"/>
              <p:cNvSpPr/>
              <p:nvPr/>
            </p:nvSpPr>
            <p:spPr>
              <a:xfrm>
                <a:off x="216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82" name="Rectangle 89"/>
              <p:cNvSpPr/>
              <p:nvPr/>
            </p:nvSpPr>
            <p:spPr>
              <a:xfrm>
                <a:off x="212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09" name="Group 90"/>
            <p:cNvGrpSpPr/>
            <p:nvPr/>
          </p:nvGrpSpPr>
          <p:grpSpPr>
            <a:xfrm>
              <a:off x="2385" y="384"/>
              <a:ext cx="266" cy="384"/>
              <a:chOff x="2385" y="384"/>
              <a:chExt cx="266" cy="384"/>
            </a:xfrm>
          </p:grpSpPr>
          <p:sp>
            <p:nvSpPr>
              <p:cNvPr id="33179" name="Rectangle 91"/>
              <p:cNvSpPr/>
              <p:nvPr/>
            </p:nvSpPr>
            <p:spPr>
              <a:xfrm>
                <a:off x="242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80" name="Rectangle 92"/>
              <p:cNvSpPr/>
              <p:nvPr/>
            </p:nvSpPr>
            <p:spPr>
              <a:xfrm>
                <a:off x="238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0" name="Group 93"/>
            <p:cNvGrpSpPr/>
            <p:nvPr/>
          </p:nvGrpSpPr>
          <p:grpSpPr>
            <a:xfrm>
              <a:off x="2651" y="384"/>
              <a:ext cx="266" cy="384"/>
              <a:chOff x="2651" y="384"/>
              <a:chExt cx="266" cy="384"/>
            </a:xfrm>
          </p:grpSpPr>
          <p:sp>
            <p:nvSpPr>
              <p:cNvPr id="33177" name="Rectangle 94"/>
              <p:cNvSpPr/>
              <p:nvPr/>
            </p:nvSpPr>
            <p:spPr>
              <a:xfrm>
                <a:off x="269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78" name="Rectangle 95"/>
              <p:cNvSpPr/>
              <p:nvPr/>
            </p:nvSpPr>
            <p:spPr>
              <a:xfrm>
                <a:off x="265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1" name="Group 96"/>
            <p:cNvGrpSpPr/>
            <p:nvPr/>
          </p:nvGrpSpPr>
          <p:grpSpPr>
            <a:xfrm>
              <a:off x="2917" y="384"/>
              <a:ext cx="266" cy="384"/>
              <a:chOff x="2917" y="384"/>
              <a:chExt cx="266" cy="384"/>
            </a:xfrm>
          </p:grpSpPr>
          <p:sp>
            <p:nvSpPr>
              <p:cNvPr id="33175" name="Rectangle 97"/>
              <p:cNvSpPr/>
              <p:nvPr/>
            </p:nvSpPr>
            <p:spPr>
              <a:xfrm>
                <a:off x="296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76" name="Rectangle 98"/>
              <p:cNvSpPr/>
              <p:nvPr/>
            </p:nvSpPr>
            <p:spPr>
              <a:xfrm>
                <a:off x="291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2" name="Group 99"/>
            <p:cNvGrpSpPr/>
            <p:nvPr/>
          </p:nvGrpSpPr>
          <p:grpSpPr>
            <a:xfrm>
              <a:off x="3183" y="384"/>
              <a:ext cx="266" cy="384"/>
              <a:chOff x="3183" y="384"/>
              <a:chExt cx="266" cy="384"/>
            </a:xfrm>
          </p:grpSpPr>
          <p:sp>
            <p:nvSpPr>
              <p:cNvPr id="33173" name="Rectangle 100"/>
              <p:cNvSpPr/>
              <p:nvPr/>
            </p:nvSpPr>
            <p:spPr>
              <a:xfrm>
                <a:off x="322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74" name="Rectangle 101"/>
              <p:cNvSpPr/>
              <p:nvPr/>
            </p:nvSpPr>
            <p:spPr>
              <a:xfrm>
                <a:off x="318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3" name="Group 102"/>
            <p:cNvGrpSpPr/>
            <p:nvPr/>
          </p:nvGrpSpPr>
          <p:grpSpPr>
            <a:xfrm>
              <a:off x="3449" y="384"/>
              <a:ext cx="266" cy="384"/>
              <a:chOff x="3449" y="384"/>
              <a:chExt cx="266" cy="384"/>
            </a:xfrm>
          </p:grpSpPr>
          <p:sp>
            <p:nvSpPr>
              <p:cNvPr id="33171" name="Rectangle 103"/>
              <p:cNvSpPr/>
              <p:nvPr/>
            </p:nvSpPr>
            <p:spPr>
              <a:xfrm>
                <a:off x="349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72" name="Rectangle 104"/>
              <p:cNvSpPr/>
              <p:nvPr/>
            </p:nvSpPr>
            <p:spPr>
              <a:xfrm>
                <a:off x="344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4" name="Group 105"/>
            <p:cNvGrpSpPr/>
            <p:nvPr/>
          </p:nvGrpSpPr>
          <p:grpSpPr>
            <a:xfrm>
              <a:off x="3715" y="384"/>
              <a:ext cx="266" cy="384"/>
              <a:chOff x="3715" y="384"/>
              <a:chExt cx="266" cy="384"/>
            </a:xfrm>
          </p:grpSpPr>
          <p:sp>
            <p:nvSpPr>
              <p:cNvPr id="33169" name="Rectangle 106"/>
              <p:cNvSpPr/>
              <p:nvPr/>
            </p:nvSpPr>
            <p:spPr>
              <a:xfrm>
                <a:off x="375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70" name="Rectangle 107"/>
              <p:cNvSpPr/>
              <p:nvPr/>
            </p:nvSpPr>
            <p:spPr>
              <a:xfrm>
                <a:off x="371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5" name="Group 108"/>
            <p:cNvGrpSpPr/>
            <p:nvPr/>
          </p:nvGrpSpPr>
          <p:grpSpPr>
            <a:xfrm>
              <a:off x="3981" y="384"/>
              <a:ext cx="266" cy="384"/>
              <a:chOff x="3981" y="384"/>
              <a:chExt cx="266" cy="384"/>
            </a:xfrm>
          </p:grpSpPr>
          <p:sp>
            <p:nvSpPr>
              <p:cNvPr id="33167" name="Rectangle 109"/>
              <p:cNvSpPr/>
              <p:nvPr/>
            </p:nvSpPr>
            <p:spPr>
              <a:xfrm>
                <a:off x="402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68" name="Rectangle 110"/>
              <p:cNvSpPr/>
              <p:nvPr/>
            </p:nvSpPr>
            <p:spPr>
              <a:xfrm>
                <a:off x="398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6" name="Group 111"/>
            <p:cNvGrpSpPr/>
            <p:nvPr/>
          </p:nvGrpSpPr>
          <p:grpSpPr>
            <a:xfrm>
              <a:off x="4247" y="384"/>
              <a:ext cx="266" cy="384"/>
              <a:chOff x="4247" y="384"/>
              <a:chExt cx="266" cy="384"/>
            </a:xfrm>
          </p:grpSpPr>
          <p:sp>
            <p:nvSpPr>
              <p:cNvPr id="33165" name="Rectangle 112"/>
              <p:cNvSpPr/>
              <p:nvPr/>
            </p:nvSpPr>
            <p:spPr>
              <a:xfrm>
                <a:off x="429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66" name="Rectangle 113"/>
              <p:cNvSpPr/>
              <p:nvPr/>
            </p:nvSpPr>
            <p:spPr>
              <a:xfrm>
                <a:off x="424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7" name="Group 114"/>
            <p:cNvGrpSpPr/>
            <p:nvPr/>
          </p:nvGrpSpPr>
          <p:grpSpPr>
            <a:xfrm>
              <a:off x="4513" y="384"/>
              <a:ext cx="266" cy="384"/>
              <a:chOff x="4513" y="384"/>
              <a:chExt cx="266" cy="384"/>
            </a:xfrm>
          </p:grpSpPr>
          <p:sp>
            <p:nvSpPr>
              <p:cNvPr id="33163" name="Rectangle 115"/>
              <p:cNvSpPr/>
              <p:nvPr/>
            </p:nvSpPr>
            <p:spPr>
              <a:xfrm>
                <a:off x="455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64" name="Rectangle 116"/>
              <p:cNvSpPr/>
              <p:nvPr/>
            </p:nvSpPr>
            <p:spPr>
              <a:xfrm>
                <a:off x="451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8" name="Group 117"/>
            <p:cNvGrpSpPr/>
            <p:nvPr/>
          </p:nvGrpSpPr>
          <p:grpSpPr>
            <a:xfrm>
              <a:off x="4779" y="384"/>
              <a:ext cx="266" cy="384"/>
              <a:chOff x="4779" y="384"/>
              <a:chExt cx="266" cy="384"/>
            </a:xfrm>
          </p:grpSpPr>
          <p:sp>
            <p:nvSpPr>
              <p:cNvPr id="33161" name="Rectangle 118"/>
              <p:cNvSpPr/>
              <p:nvPr/>
            </p:nvSpPr>
            <p:spPr>
              <a:xfrm>
                <a:off x="482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62" name="Rectangle 119"/>
              <p:cNvSpPr/>
              <p:nvPr/>
            </p:nvSpPr>
            <p:spPr>
              <a:xfrm>
                <a:off x="477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19" name="Group 120"/>
            <p:cNvGrpSpPr/>
            <p:nvPr/>
          </p:nvGrpSpPr>
          <p:grpSpPr>
            <a:xfrm>
              <a:off x="0" y="768"/>
              <a:ext cx="265" cy="384"/>
              <a:chOff x="0" y="768"/>
              <a:chExt cx="265" cy="384"/>
            </a:xfrm>
          </p:grpSpPr>
          <p:sp>
            <p:nvSpPr>
              <p:cNvPr id="33159" name="Rectangle 121"/>
              <p:cNvSpPr/>
              <p:nvPr/>
            </p:nvSpPr>
            <p:spPr>
              <a:xfrm>
                <a:off x="4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60" name="Rectangle 122"/>
              <p:cNvSpPr/>
              <p:nvPr/>
            </p:nvSpPr>
            <p:spPr>
              <a:xfrm>
                <a:off x="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0" name="Group 123"/>
            <p:cNvGrpSpPr/>
            <p:nvPr/>
          </p:nvGrpSpPr>
          <p:grpSpPr>
            <a:xfrm>
              <a:off x="265" y="768"/>
              <a:ext cx="265" cy="384"/>
              <a:chOff x="265" y="768"/>
              <a:chExt cx="265" cy="384"/>
            </a:xfrm>
          </p:grpSpPr>
          <p:sp>
            <p:nvSpPr>
              <p:cNvPr id="33157" name="Rectangle 124"/>
              <p:cNvSpPr/>
              <p:nvPr/>
            </p:nvSpPr>
            <p:spPr>
              <a:xfrm>
                <a:off x="30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58" name="Rectangle 125"/>
              <p:cNvSpPr/>
              <p:nvPr/>
            </p:nvSpPr>
            <p:spPr>
              <a:xfrm>
                <a:off x="26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1" name="Group 126"/>
            <p:cNvGrpSpPr/>
            <p:nvPr/>
          </p:nvGrpSpPr>
          <p:grpSpPr>
            <a:xfrm>
              <a:off x="530" y="768"/>
              <a:ext cx="265" cy="384"/>
              <a:chOff x="530" y="768"/>
              <a:chExt cx="265" cy="384"/>
            </a:xfrm>
          </p:grpSpPr>
          <p:sp>
            <p:nvSpPr>
              <p:cNvPr id="33155" name="Rectangle 127"/>
              <p:cNvSpPr/>
              <p:nvPr/>
            </p:nvSpPr>
            <p:spPr>
              <a:xfrm>
                <a:off x="57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56" name="Rectangle 128"/>
              <p:cNvSpPr/>
              <p:nvPr/>
            </p:nvSpPr>
            <p:spPr>
              <a:xfrm>
                <a:off x="53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2" name="Group 129"/>
            <p:cNvGrpSpPr/>
            <p:nvPr/>
          </p:nvGrpSpPr>
          <p:grpSpPr>
            <a:xfrm>
              <a:off x="795" y="768"/>
              <a:ext cx="265" cy="384"/>
              <a:chOff x="795" y="768"/>
              <a:chExt cx="265" cy="384"/>
            </a:xfrm>
          </p:grpSpPr>
          <p:sp>
            <p:nvSpPr>
              <p:cNvPr id="33153" name="Rectangle 130"/>
              <p:cNvSpPr/>
              <p:nvPr/>
            </p:nvSpPr>
            <p:spPr>
              <a:xfrm>
                <a:off x="83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54" name="Rectangle 131"/>
              <p:cNvSpPr/>
              <p:nvPr/>
            </p:nvSpPr>
            <p:spPr>
              <a:xfrm>
                <a:off x="79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3" name="Group 132"/>
            <p:cNvGrpSpPr/>
            <p:nvPr/>
          </p:nvGrpSpPr>
          <p:grpSpPr>
            <a:xfrm>
              <a:off x="1060" y="768"/>
              <a:ext cx="265" cy="384"/>
              <a:chOff x="1060" y="768"/>
              <a:chExt cx="265" cy="384"/>
            </a:xfrm>
          </p:grpSpPr>
          <p:sp>
            <p:nvSpPr>
              <p:cNvPr id="33151" name="Rectangle 133"/>
              <p:cNvSpPr/>
              <p:nvPr/>
            </p:nvSpPr>
            <p:spPr>
              <a:xfrm>
                <a:off x="110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52" name="Rectangle 134"/>
              <p:cNvSpPr/>
              <p:nvPr/>
            </p:nvSpPr>
            <p:spPr>
              <a:xfrm>
                <a:off x="106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4" name="Group 135"/>
            <p:cNvGrpSpPr/>
            <p:nvPr/>
          </p:nvGrpSpPr>
          <p:grpSpPr>
            <a:xfrm>
              <a:off x="1325" y="768"/>
              <a:ext cx="265" cy="384"/>
              <a:chOff x="1325" y="768"/>
              <a:chExt cx="265" cy="384"/>
            </a:xfrm>
          </p:grpSpPr>
          <p:sp>
            <p:nvSpPr>
              <p:cNvPr id="33149" name="Rectangle 136"/>
              <p:cNvSpPr/>
              <p:nvPr/>
            </p:nvSpPr>
            <p:spPr>
              <a:xfrm>
                <a:off x="136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50" name="Rectangle 137"/>
              <p:cNvSpPr/>
              <p:nvPr/>
            </p:nvSpPr>
            <p:spPr>
              <a:xfrm>
                <a:off x="132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5" name="Group 138"/>
            <p:cNvGrpSpPr/>
            <p:nvPr/>
          </p:nvGrpSpPr>
          <p:grpSpPr>
            <a:xfrm>
              <a:off x="1590" y="768"/>
              <a:ext cx="265" cy="384"/>
              <a:chOff x="1590" y="768"/>
              <a:chExt cx="265" cy="384"/>
            </a:xfrm>
          </p:grpSpPr>
          <p:sp>
            <p:nvSpPr>
              <p:cNvPr id="33147" name="Rectangle 139"/>
              <p:cNvSpPr/>
              <p:nvPr/>
            </p:nvSpPr>
            <p:spPr>
              <a:xfrm>
                <a:off x="163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48" name="Rectangle 140"/>
              <p:cNvSpPr/>
              <p:nvPr/>
            </p:nvSpPr>
            <p:spPr>
              <a:xfrm>
                <a:off x="159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6" name="Group 141"/>
            <p:cNvGrpSpPr/>
            <p:nvPr/>
          </p:nvGrpSpPr>
          <p:grpSpPr>
            <a:xfrm>
              <a:off x="1855" y="768"/>
              <a:ext cx="265" cy="384"/>
              <a:chOff x="1855" y="768"/>
              <a:chExt cx="265" cy="384"/>
            </a:xfrm>
          </p:grpSpPr>
          <p:sp>
            <p:nvSpPr>
              <p:cNvPr id="33145" name="Rectangle 142"/>
              <p:cNvSpPr/>
              <p:nvPr/>
            </p:nvSpPr>
            <p:spPr>
              <a:xfrm>
                <a:off x="189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46" name="Rectangle 143"/>
              <p:cNvSpPr/>
              <p:nvPr/>
            </p:nvSpPr>
            <p:spPr>
              <a:xfrm>
                <a:off x="185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7" name="Group 144"/>
            <p:cNvGrpSpPr/>
            <p:nvPr/>
          </p:nvGrpSpPr>
          <p:grpSpPr>
            <a:xfrm>
              <a:off x="2120" y="768"/>
              <a:ext cx="265" cy="384"/>
              <a:chOff x="2120" y="768"/>
              <a:chExt cx="265" cy="384"/>
            </a:xfrm>
          </p:grpSpPr>
          <p:sp>
            <p:nvSpPr>
              <p:cNvPr id="33143" name="Rectangle 145"/>
              <p:cNvSpPr/>
              <p:nvPr/>
            </p:nvSpPr>
            <p:spPr>
              <a:xfrm>
                <a:off x="216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44" name="Rectangle 146"/>
              <p:cNvSpPr/>
              <p:nvPr/>
            </p:nvSpPr>
            <p:spPr>
              <a:xfrm>
                <a:off x="212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8" name="Group 147"/>
            <p:cNvGrpSpPr/>
            <p:nvPr/>
          </p:nvGrpSpPr>
          <p:grpSpPr>
            <a:xfrm>
              <a:off x="2385" y="768"/>
              <a:ext cx="266" cy="384"/>
              <a:chOff x="2385" y="768"/>
              <a:chExt cx="266" cy="384"/>
            </a:xfrm>
          </p:grpSpPr>
          <p:sp>
            <p:nvSpPr>
              <p:cNvPr id="33141" name="Rectangle 148"/>
              <p:cNvSpPr/>
              <p:nvPr/>
            </p:nvSpPr>
            <p:spPr>
              <a:xfrm>
                <a:off x="242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42" name="Rectangle 149"/>
              <p:cNvSpPr/>
              <p:nvPr/>
            </p:nvSpPr>
            <p:spPr>
              <a:xfrm>
                <a:off x="238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29" name="Group 150"/>
            <p:cNvGrpSpPr/>
            <p:nvPr/>
          </p:nvGrpSpPr>
          <p:grpSpPr>
            <a:xfrm>
              <a:off x="2651" y="768"/>
              <a:ext cx="266" cy="384"/>
              <a:chOff x="2651" y="768"/>
              <a:chExt cx="266" cy="384"/>
            </a:xfrm>
          </p:grpSpPr>
          <p:sp>
            <p:nvSpPr>
              <p:cNvPr id="33139" name="Rectangle 151"/>
              <p:cNvSpPr/>
              <p:nvPr/>
            </p:nvSpPr>
            <p:spPr>
              <a:xfrm>
                <a:off x="269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40" name="Rectangle 152"/>
              <p:cNvSpPr/>
              <p:nvPr/>
            </p:nvSpPr>
            <p:spPr>
              <a:xfrm>
                <a:off x="265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0" name="Group 153"/>
            <p:cNvGrpSpPr/>
            <p:nvPr/>
          </p:nvGrpSpPr>
          <p:grpSpPr>
            <a:xfrm>
              <a:off x="2917" y="768"/>
              <a:ext cx="266" cy="384"/>
              <a:chOff x="2917" y="768"/>
              <a:chExt cx="266" cy="384"/>
            </a:xfrm>
          </p:grpSpPr>
          <p:sp>
            <p:nvSpPr>
              <p:cNvPr id="33137" name="Rectangle 154"/>
              <p:cNvSpPr/>
              <p:nvPr/>
            </p:nvSpPr>
            <p:spPr>
              <a:xfrm>
                <a:off x="296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38" name="Rectangle 155"/>
              <p:cNvSpPr/>
              <p:nvPr/>
            </p:nvSpPr>
            <p:spPr>
              <a:xfrm>
                <a:off x="291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1" name="Group 156"/>
            <p:cNvGrpSpPr/>
            <p:nvPr/>
          </p:nvGrpSpPr>
          <p:grpSpPr>
            <a:xfrm>
              <a:off x="3183" y="768"/>
              <a:ext cx="266" cy="384"/>
              <a:chOff x="3183" y="768"/>
              <a:chExt cx="266" cy="384"/>
            </a:xfrm>
          </p:grpSpPr>
          <p:sp>
            <p:nvSpPr>
              <p:cNvPr id="33135" name="Rectangle 157"/>
              <p:cNvSpPr/>
              <p:nvPr/>
            </p:nvSpPr>
            <p:spPr>
              <a:xfrm>
                <a:off x="322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36" name="Rectangle 158"/>
              <p:cNvSpPr/>
              <p:nvPr/>
            </p:nvSpPr>
            <p:spPr>
              <a:xfrm>
                <a:off x="318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2" name="Group 159"/>
            <p:cNvGrpSpPr/>
            <p:nvPr/>
          </p:nvGrpSpPr>
          <p:grpSpPr>
            <a:xfrm>
              <a:off x="3449" y="768"/>
              <a:ext cx="266" cy="384"/>
              <a:chOff x="3449" y="768"/>
              <a:chExt cx="266" cy="384"/>
            </a:xfrm>
          </p:grpSpPr>
          <p:sp>
            <p:nvSpPr>
              <p:cNvPr id="33133" name="Rectangle 160"/>
              <p:cNvSpPr/>
              <p:nvPr/>
            </p:nvSpPr>
            <p:spPr>
              <a:xfrm>
                <a:off x="349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34" name="Rectangle 161"/>
              <p:cNvSpPr/>
              <p:nvPr/>
            </p:nvSpPr>
            <p:spPr>
              <a:xfrm>
                <a:off x="344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3" name="Group 162"/>
            <p:cNvGrpSpPr/>
            <p:nvPr/>
          </p:nvGrpSpPr>
          <p:grpSpPr>
            <a:xfrm>
              <a:off x="3715" y="768"/>
              <a:ext cx="266" cy="384"/>
              <a:chOff x="3715" y="768"/>
              <a:chExt cx="266" cy="384"/>
            </a:xfrm>
          </p:grpSpPr>
          <p:sp>
            <p:nvSpPr>
              <p:cNvPr id="33131" name="Rectangle 163"/>
              <p:cNvSpPr/>
              <p:nvPr/>
            </p:nvSpPr>
            <p:spPr>
              <a:xfrm>
                <a:off x="375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32" name="Rectangle 164"/>
              <p:cNvSpPr/>
              <p:nvPr/>
            </p:nvSpPr>
            <p:spPr>
              <a:xfrm>
                <a:off x="371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4" name="Group 165"/>
            <p:cNvGrpSpPr/>
            <p:nvPr/>
          </p:nvGrpSpPr>
          <p:grpSpPr>
            <a:xfrm>
              <a:off x="3981" y="768"/>
              <a:ext cx="266" cy="384"/>
              <a:chOff x="3981" y="768"/>
              <a:chExt cx="266" cy="384"/>
            </a:xfrm>
          </p:grpSpPr>
          <p:sp>
            <p:nvSpPr>
              <p:cNvPr id="33129" name="Rectangle 166"/>
              <p:cNvSpPr/>
              <p:nvPr/>
            </p:nvSpPr>
            <p:spPr>
              <a:xfrm>
                <a:off x="402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30" name="Rectangle 167"/>
              <p:cNvSpPr/>
              <p:nvPr/>
            </p:nvSpPr>
            <p:spPr>
              <a:xfrm>
                <a:off x="398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5" name="Group 168"/>
            <p:cNvGrpSpPr/>
            <p:nvPr/>
          </p:nvGrpSpPr>
          <p:grpSpPr>
            <a:xfrm>
              <a:off x="4247" y="768"/>
              <a:ext cx="266" cy="384"/>
              <a:chOff x="4247" y="768"/>
              <a:chExt cx="266" cy="384"/>
            </a:xfrm>
          </p:grpSpPr>
          <p:sp>
            <p:nvSpPr>
              <p:cNvPr id="33127" name="Rectangle 169"/>
              <p:cNvSpPr/>
              <p:nvPr/>
            </p:nvSpPr>
            <p:spPr>
              <a:xfrm>
                <a:off x="429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28" name="Rectangle 170"/>
              <p:cNvSpPr/>
              <p:nvPr/>
            </p:nvSpPr>
            <p:spPr>
              <a:xfrm>
                <a:off x="424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6" name="Group 171"/>
            <p:cNvGrpSpPr/>
            <p:nvPr/>
          </p:nvGrpSpPr>
          <p:grpSpPr>
            <a:xfrm>
              <a:off x="4513" y="768"/>
              <a:ext cx="266" cy="384"/>
              <a:chOff x="4513" y="768"/>
              <a:chExt cx="266" cy="384"/>
            </a:xfrm>
          </p:grpSpPr>
          <p:sp>
            <p:nvSpPr>
              <p:cNvPr id="33125" name="Rectangle 172"/>
              <p:cNvSpPr/>
              <p:nvPr/>
            </p:nvSpPr>
            <p:spPr>
              <a:xfrm>
                <a:off x="455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26" name="Rectangle 173"/>
              <p:cNvSpPr/>
              <p:nvPr/>
            </p:nvSpPr>
            <p:spPr>
              <a:xfrm>
                <a:off x="451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7" name="Group 174"/>
            <p:cNvGrpSpPr/>
            <p:nvPr/>
          </p:nvGrpSpPr>
          <p:grpSpPr>
            <a:xfrm>
              <a:off x="4779" y="768"/>
              <a:ext cx="266" cy="384"/>
              <a:chOff x="4779" y="768"/>
              <a:chExt cx="266" cy="384"/>
            </a:xfrm>
          </p:grpSpPr>
          <p:sp>
            <p:nvSpPr>
              <p:cNvPr id="33123" name="Rectangle 175"/>
              <p:cNvSpPr/>
              <p:nvPr/>
            </p:nvSpPr>
            <p:spPr>
              <a:xfrm>
                <a:off x="482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24" name="Rectangle 176"/>
              <p:cNvSpPr/>
              <p:nvPr/>
            </p:nvSpPr>
            <p:spPr>
              <a:xfrm>
                <a:off x="477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8" name="Group 177"/>
            <p:cNvGrpSpPr/>
            <p:nvPr/>
          </p:nvGrpSpPr>
          <p:grpSpPr>
            <a:xfrm>
              <a:off x="0" y="1152"/>
              <a:ext cx="265" cy="384"/>
              <a:chOff x="0" y="1152"/>
              <a:chExt cx="265" cy="384"/>
            </a:xfrm>
          </p:grpSpPr>
          <p:sp>
            <p:nvSpPr>
              <p:cNvPr id="33121" name="Rectangle 178"/>
              <p:cNvSpPr/>
              <p:nvPr/>
            </p:nvSpPr>
            <p:spPr>
              <a:xfrm>
                <a:off x="4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22" name="Rectangle 179"/>
              <p:cNvSpPr/>
              <p:nvPr/>
            </p:nvSpPr>
            <p:spPr>
              <a:xfrm>
                <a:off x="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39" name="Group 180"/>
            <p:cNvGrpSpPr/>
            <p:nvPr/>
          </p:nvGrpSpPr>
          <p:grpSpPr>
            <a:xfrm>
              <a:off x="265" y="1152"/>
              <a:ext cx="265" cy="384"/>
              <a:chOff x="265" y="1152"/>
              <a:chExt cx="265" cy="384"/>
            </a:xfrm>
          </p:grpSpPr>
          <p:sp>
            <p:nvSpPr>
              <p:cNvPr id="33119" name="Rectangle 181"/>
              <p:cNvSpPr/>
              <p:nvPr/>
            </p:nvSpPr>
            <p:spPr>
              <a:xfrm>
                <a:off x="30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20" name="Rectangle 182"/>
              <p:cNvSpPr/>
              <p:nvPr/>
            </p:nvSpPr>
            <p:spPr>
              <a:xfrm>
                <a:off x="26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0" name="Group 183"/>
            <p:cNvGrpSpPr/>
            <p:nvPr/>
          </p:nvGrpSpPr>
          <p:grpSpPr>
            <a:xfrm>
              <a:off x="530" y="1152"/>
              <a:ext cx="265" cy="384"/>
              <a:chOff x="530" y="1152"/>
              <a:chExt cx="265" cy="384"/>
            </a:xfrm>
          </p:grpSpPr>
          <p:sp>
            <p:nvSpPr>
              <p:cNvPr id="33117" name="Rectangle 184"/>
              <p:cNvSpPr/>
              <p:nvPr/>
            </p:nvSpPr>
            <p:spPr>
              <a:xfrm>
                <a:off x="57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18" name="Rectangle 185"/>
              <p:cNvSpPr/>
              <p:nvPr/>
            </p:nvSpPr>
            <p:spPr>
              <a:xfrm>
                <a:off x="53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1" name="Group 186"/>
            <p:cNvGrpSpPr/>
            <p:nvPr/>
          </p:nvGrpSpPr>
          <p:grpSpPr>
            <a:xfrm>
              <a:off x="795" y="1152"/>
              <a:ext cx="265" cy="384"/>
              <a:chOff x="795" y="1152"/>
              <a:chExt cx="265" cy="384"/>
            </a:xfrm>
          </p:grpSpPr>
          <p:sp>
            <p:nvSpPr>
              <p:cNvPr id="33115" name="Rectangle 187"/>
              <p:cNvSpPr/>
              <p:nvPr/>
            </p:nvSpPr>
            <p:spPr>
              <a:xfrm>
                <a:off x="83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16" name="Rectangle 188"/>
              <p:cNvSpPr/>
              <p:nvPr/>
            </p:nvSpPr>
            <p:spPr>
              <a:xfrm>
                <a:off x="79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2" name="Group 189"/>
            <p:cNvGrpSpPr/>
            <p:nvPr/>
          </p:nvGrpSpPr>
          <p:grpSpPr>
            <a:xfrm>
              <a:off x="1060" y="1152"/>
              <a:ext cx="265" cy="384"/>
              <a:chOff x="1060" y="1152"/>
              <a:chExt cx="265" cy="384"/>
            </a:xfrm>
          </p:grpSpPr>
          <p:sp>
            <p:nvSpPr>
              <p:cNvPr id="33113" name="Rectangle 190"/>
              <p:cNvSpPr/>
              <p:nvPr/>
            </p:nvSpPr>
            <p:spPr>
              <a:xfrm>
                <a:off x="110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14" name="Rectangle 191"/>
              <p:cNvSpPr/>
              <p:nvPr/>
            </p:nvSpPr>
            <p:spPr>
              <a:xfrm>
                <a:off x="106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3" name="Group 192"/>
            <p:cNvGrpSpPr/>
            <p:nvPr/>
          </p:nvGrpSpPr>
          <p:grpSpPr>
            <a:xfrm>
              <a:off x="1325" y="1152"/>
              <a:ext cx="265" cy="384"/>
              <a:chOff x="1325" y="1152"/>
              <a:chExt cx="265" cy="384"/>
            </a:xfrm>
          </p:grpSpPr>
          <p:sp>
            <p:nvSpPr>
              <p:cNvPr id="33111" name="Rectangle 193"/>
              <p:cNvSpPr/>
              <p:nvPr/>
            </p:nvSpPr>
            <p:spPr>
              <a:xfrm>
                <a:off x="136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12" name="Rectangle 194"/>
              <p:cNvSpPr/>
              <p:nvPr/>
            </p:nvSpPr>
            <p:spPr>
              <a:xfrm>
                <a:off x="132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4" name="Group 195"/>
            <p:cNvGrpSpPr/>
            <p:nvPr/>
          </p:nvGrpSpPr>
          <p:grpSpPr>
            <a:xfrm>
              <a:off x="1590" y="1152"/>
              <a:ext cx="265" cy="384"/>
              <a:chOff x="1590" y="1152"/>
              <a:chExt cx="265" cy="384"/>
            </a:xfrm>
          </p:grpSpPr>
          <p:sp>
            <p:nvSpPr>
              <p:cNvPr id="33109" name="Rectangle 196"/>
              <p:cNvSpPr/>
              <p:nvPr/>
            </p:nvSpPr>
            <p:spPr>
              <a:xfrm>
                <a:off x="163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10" name="Rectangle 197"/>
              <p:cNvSpPr/>
              <p:nvPr/>
            </p:nvSpPr>
            <p:spPr>
              <a:xfrm>
                <a:off x="159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5" name="Group 198"/>
            <p:cNvGrpSpPr/>
            <p:nvPr/>
          </p:nvGrpSpPr>
          <p:grpSpPr>
            <a:xfrm>
              <a:off x="1855" y="1152"/>
              <a:ext cx="265" cy="384"/>
              <a:chOff x="1855" y="1152"/>
              <a:chExt cx="265" cy="384"/>
            </a:xfrm>
          </p:grpSpPr>
          <p:sp>
            <p:nvSpPr>
              <p:cNvPr id="33107" name="Rectangle 199"/>
              <p:cNvSpPr/>
              <p:nvPr/>
            </p:nvSpPr>
            <p:spPr>
              <a:xfrm>
                <a:off x="189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08" name="Rectangle 200"/>
              <p:cNvSpPr/>
              <p:nvPr/>
            </p:nvSpPr>
            <p:spPr>
              <a:xfrm>
                <a:off x="185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6" name="Group 201"/>
            <p:cNvGrpSpPr/>
            <p:nvPr/>
          </p:nvGrpSpPr>
          <p:grpSpPr>
            <a:xfrm>
              <a:off x="2120" y="1152"/>
              <a:ext cx="265" cy="384"/>
              <a:chOff x="2120" y="1152"/>
              <a:chExt cx="265" cy="384"/>
            </a:xfrm>
          </p:grpSpPr>
          <p:sp>
            <p:nvSpPr>
              <p:cNvPr id="33105" name="Rectangle 202"/>
              <p:cNvSpPr/>
              <p:nvPr/>
            </p:nvSpPr>
            <p:spPr>
              <a:xfrm>
                <a:off x="216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06" name="Rectangle 203"/>
              <p:cNvSpPr/>
              <p:nvPr/>
            </p:nvSpPr>
            <p:spPr>
              <a:xfrm>
                <a:off x="212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7" name="Group 204"/>
            <p:cNvGrpSpPr/>
            <p:nvPr/>
          </p:nvGrpSpPr>
          <p:grpSpPr>
            <a:xfrm>
              <a:off x="2385" y="1152"/>
              <a:ext cx="266" cy="384"/>
              <a:chOff x="2385" y="1152"/>
              <a:chExt cx="266" cy="384"/>
            </a:xfrm>
          </p:grpSpPr>
          <p:sp>
            <p:nvSpPr>
              <p:cNvPr id="33103" name="Rectangle 205"/>
              <p:cNvSpPr/>
              <p:nvPr/>
            </p:nvSpPr>
            <p:spPr>
              <a:xfrm>
                <a:off x="242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04" name="Rectangle 206"/>
              <p:cNvSpPr/>
              <p:nvPr/>
            </p:nvSpPr>
            <p:spPr>
              <a:xfrm>
                <a:off x="238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8" name="Group 207"/>
            <p:cNvGrpSpPr/>
            <p:nvPr/>
          </p:nvGrpSpPr>
          <p:grpSpPr>
            <a:xfrm>
              <a:off x="2651" y="1152"/>
              <a:ext cx="266" cy="384"/>
              <a:chOff x="2651" y="1152"/>
              <a:chExt cx="266" cy="384"/>
            </a:xfrm>
          </p:grpSpPr>
          <p:sp>
            <p:nvSpPr>
              <p:cNvPr id="33101" name="Rectangle 208"/>
              <p:cNvSpPr/>
              <p:nvPr/>
            </p:nvSpPr>
            <p:spPr>
              <a:xfrm>
                <a:off x="269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02" name="Rectangle 209"/>
              <p:cNvSpPr/>
              <p:nvPr/>
            </p:nvSpPr>
            <p:spPr>
              <a:xfrm>
                <a:off x="265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49" name="Group 210"/>
            <p:cNvGrpSpPr/>
            <p:nvPr/>
          </p:nvGrpSpPr>
          <p:grpSpPr>
            <a:xfrm>
              <a:off x="2917" y="1152"/>
              <a:ext cx="266" cy="384"/>
              <a:chOff x="2917" y="1152"/>
              <a:chExt cx="266" cy="384"/>
            </a:xfrm>
          </p:grpSpPr>
          <p:sp>
            <p:nvSpPr>
              <p:cNvPr id="33099" name="Rectangle 211"/>
              <p:cNvSpPr/>
              <p:nvPr/>
            </p:nvSpPr>
            <p:spPr>
              <a:xfrm>
                <a:off x="296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100" name="Rectangle 212"/>
              <p:cNvSpPr/>
              <p:nvPr/>
            </p:nvSpPr>
            <p:spPr>
              <a:xfrm>
                <a:off x="291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0" name="Group 213"/>
            <p:cNvGrpSpPr/>
            <p:nvPr/>
          </p:nvGrpSpPr>
          <p:grpSpPr>
            <a:xfrm>
              <a:off x="3183" y="1152"/>
              <a:ext cx="266" cy="384"/>
              <a:chOff x="3183" y="1152"/>
              <a:chExt cx="266" cy="384"/>
            </a:xfrm>
          </p:grpSpPr>
          <p:sp>
            <p:nvSpPr>
              <p:cNvPr id="33097" name="Rectangle 214"/>
              <p:cNvSpPr/>
              <p:nvPr/>
            </p:nvSpPr>
            <p:spPr>
              <a:xfrm>
                <a:off x="322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98" name="Rectangle 215"/>
              <p:cNvSpPr/>
              <p:nvPr/>
            </p:nvSpPr>
            <p:spPr>
              <a:xfrm>
                <a:off x="318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1" name="Group 216"/>
            <p:cNvGrpSpPr/>
            <p:nvPr/>
          </p:nvGrpSpPr>
          <p:grpSpPr>
            <a:xfrm>
              <a:off x="3449" y="1152"/>
              <a:ext cx="266" cy="384"/>
              <a:chOff x="3449" y="1152"/>
              <a:chExt cx="266" cy="384"/>
            </a:xfrm>
          </p:grpSpPr>
          <p:sp>
            <p:nvSpPr>
              <p:cNvPr id="33095" name="Rectangle 217"/>
              <p:cNvSpPr/>
              <p:nvPr/>
            </p:nvSpPr>
            <p:spPr>
              <a:xfrm>
                <a:off x="349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96" name="Rectangle 218"/>
              <p:cNvSpPr/>
              <p:nvPr/>
            </p:nvSpPr>
            <p:spPr>
              <a:xfrm>
                <a:off x="344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2" name="Group 219"/>
            <p:cNvGrpSpPr/>
            <p:nvPr/>
          </p:nvGrpSpPr>
          <p:grpSpPr>
            <a:xfrm>
              <a:off x="3715" y="1152"/>
              <a:ext cx="266" cy="384"/>
              <a:chOff x="3715" y="1152"/>
              <a:chExt cx="266" cy="384"/>
            </a:xfrm>
          </p:grpSpPr>
          <p:sp>
            <p:nvSpPr>
              <p:cNvPr id="33093" name="Rectangle 220"/>
              <p:cNvSpPr/>
              <p:nvPr/>
            </p:nvSpPr>
            <p:spPr>
              <a:xfrm>
                <a:off x="375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94" name="Rectangle 221"/>
              <p:cNvSpPr/>
              <p:nvPr/>
            </p:nvSpPr>
            <p:spPr>
              <a:xfrm>
                <a:off x="371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3" name="Group 222"/>
            <p:cNvGrpSpPr/>
            <p:nvPr/>
          </p:nvGrpSpPr>
          <p:grpSpPr>
            <a:xfrm>
              <a:off x="3981" y="1152"/>
              <a:ext cx="266" cy="384"/>
              <a:chOff x="3981" y="1152"/>
              <a:chExt cx="266" cy="384"/>
            </a:xfrm>
          </p:grpSpPr>
          <p:sp>
            <p:nvSpPr>
              <p:cNvPr id="33091" name="Rectangle 223"/>
              <p:cNvSpPr/>
              <p:nvPr/>
            </p:nvSpPr>
            <p:spPr>
              <a:xfrm>
                <a:off x="402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92" name="Rectangle 224"/>
              <p:cNvSpPr/>
              <p:nvPr/>
            </p:nvSpPr>
            <p:spPr>
              <a:xfrm>
                <a:off x="398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4" name="Group 225"/>
            <p:cNvGrpSpPr/>
            <p:nvPr/>
          </p:nvGrpSpPr>
          <p:grpSpPr>
            <a:xfrm>
              <a:off x="4247" y="1152"/>
              <a:ext cx="266" cy="384"/>
              <a:chOff x="4247" y="1152"/>
              <a:chExt cx="266" cy="384"/>
            </a:xfrm>
          </p:grpSpPr>
          <p:sp>
            <p:nvSpPr>
              <p:cNvPr id="33089" name="Rectangle 226"/>
              <p:cNvSpPr/>
              <p:nvPr/>
            </p:nvSpPr>
            <p:spPr>
              <a:xfrm>
                <a:off x="429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90" name="Rectangle 227"/>
              <p:cNvSpPr/>
              <p:nvPr/>
            </p:nvSpPr>
            <p:spPr>
              <a:xfrm>
                <a:off x="424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5" name="Group 228"/>
            <p:cNvGrpSpPr/>
            <p:nvPr/>
          </p:nvGrpSpPr>
          <p:grpSpPr>
            <a:xfrm>
              <a:off x="4513" y="1152"/>
              <a:ext cx="266" cy="384"/>
              <a:chOff x="4513" y="1152"/>
              <a:chExt cx="266" cy="384"/>
            </a:xfrm>
          </p:grpSpPr>
          <p:sp>
            <p:nvSpPr>
              <p:cNvPr id="33087" name="Rectangle 229"/>
              <p:cNvSpPr/>
              <p:nvPr/>
            </p:nvSpPr>
            <p:spPr>
              <a:xfrm>
                <a:off x="455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88" name="Rectangle 230"/>
              <p:cNvSpPr/>
              <p:nvPr/>
            </p:nvSpPr>
            <p:spPr>
              <a:xfrm>
                <a:off x="451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6" name="Group 231"/>
            <p:cNvGrpSpPr/>
            <p:nvPr/>
          </p:nvGrpSpPr>
          <p:grpSpPr>
            <a:xfrm>
              <a:off x="4779" y="1152"/>
              <a:ext cx="266" cy="384"/>
              <a:chOff x="4779" y="1152"/>
              <a:chExt cx="266" cy="384"/>
            </a:xfrm>
          </p:grpSpPr>
          <p:sp>
            <p:nvSpPr>
              <p:cNvPr id="33085" name="Rectangle 232"/>
              <p:cNvSpPr/>
              <p:nvPr/>
            </p:nvSpPr>
            <p:spPr>
              <a:xfrm>
                <a:off x="482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86" name="Rectangle 233"/>
              <p:cNvSpPr/>
              <p:nvPr/>
            </p:nvSpPr>
            <p:spPr>
              <a:xfrm>
                <a:off x="477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7" name="Group 234"/>
            <p:cNvGrpSpPr/>
            <p:nvPr/>
          </p:nvGrpSpPr>
          <p:grpSpPr>
            <a:xfrm>
              <a:off x="0" y="1536"/>
              <a:ext cx="265" cy="384"/>
              <a:chOff x="0" y="1536"/>
              <a:chExt cx="265" cy="384"/>
            </a:xfrm>
          </p:grpSpPr>
          <p:sp>
            <p:nvSpPr>
              <p:cNvPr id="33083" name="Rectangle 235"/>
              <p:cNvSpPr/>
              <p:nvPr/>
            </p:nvSpPr>
            <p:spPr>
              <a:xfrm>
                <a:off x="4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84" name="Rectangle 236"/>
              <p:cNvSpPr/>
              <p:nvPr/>
            </p:nvSpPr>
            <p:spPr>
              <a:xfrm>
                <a:off x="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8" name="Group 237"/>
            <p:cNvGrpSpPr/>
            <p:nvPr/>
          </p:nvGrpSpPr>
          <p:grpSpPr>
            <a:xfrm>
              <a:off x="265" y="1536"/>
              <a:ext cx="265" cy="384"/>
              <a:chOff x="265" y="1536"/>
              <a:chExt cx="265" cy="384"/>
            </a:xfrm>
          </p:grpSpPr>
          <p:sp>
            <p:nvSpPr>
              <p:cNvPr id="33081" name="Rectangle 238"/>
              <p:cNvSpPr/>
              <p:nvPr/>
            </p:nvSpPr>
            <p:spPr>
              <a:xfrm>
                <a:off x="30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82" name="Rectangle 239"/>
              <p:cNvSpPr/>
              <p:nvPr/>
            </p:nvSpPr>
            <p:spPr>
              <a:xfrm>
                <a:off x="26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59" name="Group 240"/>
            <p:cNvGrpSpPr/>
            <p:nvPr/>
          </p:nvGrpSpPr>
          <p:grpSpPr>
            <a:xfrm>
              <a:off x="530" y="1536"/>
              <a:ext cx="265" cy="384"/>
              <a:chOff x="530" y="1536"/>
              <a:chExt cx="265" cy="384"/>
            </a:xfrm>
          </p:grpSpPr>
          <p:sp>
            <p:nvSpPr>
              <p:cNvPr id="33079" name="Rectangle 241"/>
              <p:cNvSpPr/>
              <p:nvPr/>
            </p:nvSpPr>
            <p:spPr>
              <a:xfrm>
                <a:off x="57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80" name="Rectangle 242"/>
              <p:cNvSpPr/>
              <p:nvPr/>
            </p:nvSpPr>
            <p:spPr>
              <a:xfrm>
                <a:off x="53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0" name="Group 243"/>
            <p:cNvGrpSpPr/>
            <p:nvPr/>
          </p:nvGrpSpPr>
          <p:grpSpPr>
            <a:xfrm>
              <a:off x="795" y="1536"/>
              <a:ext cx="265" cy="384"/>
              <a:chOff x="795" y="1536"/>
              <a:chExt cx="265" cy="384"/>
            </a:xfrm>
          </p:grpSpPr>
          <p:sp>
            <p:nvSpPr>
              <p:cNvPr id="33077" name="Rectangle 244"/>
              <p:cNvSpPr/>
              <p:nvPr/>
            </p:nvSpPr>
            <p:spPr>
              <a:xfrm>
                <a:off x="83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78" name="Rectangle 245"/>
              <p:cNvSpPr/>
              <p:nvPr/>
            </p:nvSpPr>
            <p:spPr>
              <a:xfrm>
                <a:off x="79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1" name="Group 246"/>
            <p:cNvGrpSpPr/>
            <p:nvPr/>
          </p:nvGrpSpPr>
          <p:grpSpPr>
            <a:xfrm>
              <a:off x="1060" y="1536"/>
              <a:ext cx="265" cy="384"/>
              <a:chOff x="1060" y="1536"/>
              <a:chExt cx="265" cy="384"/>
            </a:xfrm>
          </p:grpSpPr>
          <p:sp>
            <p:nvSpPr>
              <p:cNvPr id="33075" name="Rectangle 247"/>
              <p:cNvSpPr/>
              <p:nvPr/>
            </p:nvSpPr>
            <p:spPr>
              <a:xfrm>
                <a:off x="110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76" name="Rectangle 248"/>
              <p:cNvSpPr/>
              <p:nvPr/>
            </p:nvSpPr>
            <p:spPr>
              <a:xfrm>
                <a:off x="106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2" name="Group 249"/>
            <p:cNvGrpSpPr/>
            <p:nvPr/>
          </p:nvGrpSpPr>
          <p:grpSpPr>
            <a:xfrm>
              <a:off x="1325" y="1536"/>
              <a:ext cx="265" cy="384"/>
              <a:chOff x="1325" y="1536"/>
              <a:chExt cx="265" cy="384"/>
            </a:xfrm>
          </p:grpSpPr>
          <p:sp>
            <p:nvSpPr>
              <p:cNvPr id="33073" name="Rectangle 250"/>
              <p:cNvSpPr/>
              <p:nvPr/>
            </p:nvSpPr>
            <p:spPr>
              <a:xfrm>
                <a:off x="136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74" name="Rectangle 251"/>
              <p:cNvSpPr/>
              <p:nvPr/>
            </p:nvSpPr>
            <p:spPr>
              <a:xfrm>
                <a:off x="132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3" name="Group 252"/>
            <p:cNvGrpSpPr/>
            <p:nvPr/>
          </p:nvGrpSpPr>
          <p:grpSpPr>
            <a:xfrm>
              <a:off x="1590" y="1536"/>
              <a:ext cx="265" cy="384"/>
              <a:chOff x="1590" y="1536"/>
              <a:chExt cx="265" cy="384"/>
            </a:xfrm>
          </p:grpSpPr>
          <p:sp>
            <p:nvSpPr>
              <p:cNvPr id="33071" name="Rectangle 253"/>
              <p:cNvSpPr/>
              <p:nvPr/>
            </p:nvSpPr>
            <p:spPr>
              <a:xfrm>
                <a:off x="163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72" name="Rectangle 254"/>
              <p:cNvSpPr/>
              <p:nvPr/>
            </p:nvSpPr>
            <p:spPr>
              <a:xfrm>
                <a:off x="159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4" name="Group 255"/>
            <p:cNvGrpSpPr/>
            <p:nvPr/>
          </p:nvGrpSpPr>
          <p:grpSpPr>
            <a:xfrm>
              <a:off x="1855" y="1536"/>
              <a:ext cx="265" cy="384"/>
              <a:chOff x="1855" y="1536"/>
              <a:chExt cx="265" cy="384"/>
            </a:xfrm>
          </p:grpSpPr>
          <p:sp>
            <p:nvSpPr>
              <p:cNvPr id="33069" name="Rectangle 256"/>
              <p:cNvSpPr/>
              <p:nvPr/>
            </p:nvSpPr>
            <p:spPr>
              <a:xfrm>
                <a:off x="189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70" name="Rectangle 257"/>
              <p:cNvSpPr/>
              <p:nvPr/>
            </p:nvSpPr>
            <p:spPr>
              <a:xfrm>
                <a:off x="185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5" name="Group 258"/>
            <p:cNvGrpSpPr/>
            <p:nvPr/>
          </p:nvGrpSpPr>
          <p:grpSpPr>
            <a:xfrm>
              <a:off x="2120" y="1536"/>
              <a:ext cx="265" cy="384"/>
              <a:chOff x="2120" y="1536"/>
              <a:chExt cx="265" cy="384"/>
            </a:xfrm>
          </p:grpSpPr>
          <p:sp>
            <p:nvSpPr>
              <p:cNvPr id="33067" name="Rectangle 259"/>
              <p:cNvSpPr/>
              <p:nvPr/>
            </p:nvSpPr>
            <p:spPr>
              <a:xfrm>
                <a:off x="216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68" name="Rectangle 260"/>
              <p:cNvSpPr/>
              <p:nvPr/>
            </p:nvSpPr>
            <p:spPr>
              <a:xfrm>
                <a:off x="212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6" name="Group 261"/>
            <p:cNvGrpSpPr/>
            <p:nvPr/>
          </p:nvGrpSpPr>
          <p:grpSpPr>
            <a:xfrm>
              <a:off x="2385" y="1536"/>
              <a:ext cx="266" cy="384"/>
              <a:chOff x="2385" y="1536"/>
              <a:chExt cx="266" cy="384"/>
            </a:xfrm>
          </p:grpSpPr>
          <p:sp>
            <p:nvSpPr>
              <p:cNvPr id="33065" name="Rectangle 262"/>
              <p:cNvSpPr/>
              <p:nvPr/>
            </p:nvSpPr>
            <p:spPr>
              <a:xfrm>
                <a:off x="242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66" name="Rectangle 263"/>
              <p:cNvSpPr/>
              <p:nvPr/>
            </p:nvSpPr>
            <p:spPr>
              <a:xfrm>
                <a:off x="238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7" name="Group 264"/>
            <p:cNvGrpSpPr/>
            <p:nvPr/>
          </p:nvGrpSpPr>
          <p:grpSpPr>
            <a:xfrm>
              <a:off x="2651" y="1536"/>
              <a:ext cx="266" cy="384"/>
              <a:chOff x="2651" y="1536"/>
              <a:chExt cx="266" cy="384"/>
            </a:xfrm>
          </p:grpSpPr>
          <p:sp>
            <p:nvSpPr>
              <p:cNvPr id="33063" name="Rectangle 265"/>
              <p:cNvSpPr/>
              <p:nvPr/>
            </p:nvSpPr>
            <p:spPr>
              <a:xfrm>
                <a:off x="269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64" name="Rectangle 266"/>
              <p:cNvSpPr/>
              <p:nvPr/>
            </p:nvSpPr>
            <p:spPr>
              <a:xfrm>
                <a:off x="265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8" name="Group 267"/>
            <p:cNvGrpSpPr/>
            <p:nvPr/>
          </p:nvGrpSpPr>
          <p:grpSpPr>
            <a:xfrm>
              <a:off x="2917" y="1536"/>
              <a:ext cx="266" cy="384"/>
              <a:chOff x="2917" y="1536"/>
              <a:chExt cx="266" cy="384"/>
            </a:xfrm>
          </p:grpSpPr>
          <p:sp>
            <p:nvSpPr>
              <p:cNvPr id="33061" name="Rectangle 268"/>
              <p:cNvSpPr/>
              <p:nvPr/>
            </p:nvSpPr>
            <p:spPr>
              <a:xfrm>
                <a:off x="296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62" name="Rectangle 269"/>
              <p:cNvSpPr/>
              <p:nvPr/>
            </p:nvSpPr>
            <p:spPr>
              <a:xfrm>
                <a:off x="291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69" name="Group 270"/>
            <p:cNvGrpSpPr/>
            <p:nvPr/>
          </p:nvGrpSpPr>
          <p:grpSpPr>
            <a:xfrm>
              <a:off x="3183" y="1536"/>
              <a:ext cx="266" cy="384"/>
              <a:chOff x="3183" y="1536"/>
              <a:chExt cx="266" cy="384"/>
            </a:xfrm>
          </p:grpSpPr>
          <p:sp>
            <p:nvSpPr>
              <p:cNvPr id="33059" name="Rectangle 271"/>
              <p:cNvSpPr/>
              <p:nvPr/>
            </p:nvSpPr>
            <p:spPr>
              <a:xfrm>
                <a:off x="322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60" name="Rectangle 272"/>
              <p:cNvSpPr/>
              <p:nvPr/>
            </p:nvSpPr>
            <p:spPr>
              <a:xfrm>
                <a:off x="318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0" name="Group 273"/>
            <p:cNvGrpSpPr/>
            <p:nvPr/>
          </p:nvGrpSpPr>
          <p:grpSpPr>
            <a:xfrm>
              <a:off x="3449" y="1536"/>
              <a:ext cx="266" cy="384"/>
              <a:chOff x="3449" y="1536"/>
              <a:chExt cx="266" cy="384"/>
            </a:xfrm>
          </p:grpSpPr>
          <p:sp>
            <p:nvSpPr>
              <p:cNvPr id="33057" name="Rectangle 274"/>
              <p:cNvSpPr/>
              <p:nvPr/>
            </p:nvSpPr>
            <p:spPr>
              <a:xfrm>
                <a:off x="349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58" name="Rectangle 275"/>
              <p:cNvSpPr/>
              <p:nvPr/>
            </p:nvSpPr>
            <p:spPr>
              <a:xfrm>
                <a:off x="344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1" name="Group 276"/>
            <p:cNvGrpSpPr/>
            <p:nvPr/>
          </p:nvGrpSpPr>
          <p:grpSpPr>
            <a:xfrm>
              <a:off x="3715" y="1536"/>
              <a:ext cx="266" cy="384"/>
              <a:chOff x="3715" y="1536"/>
              <a:chExt cx="266" cy="384"/>
            </a:xfrm>
          </p:grpSpPr>
          <p:sp>
            <p:nvSpPr>
              <p:cNvPr id="33055" name="Rectangle 277"/>
              <p:cNvSpPr/>
              <p:nvPr/>
            </p:nvSpPr>
            <p:spPr>
              <a:xfrm>
                <a:off x="375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56" name="Rectangle 278"/>
              <p:cNvSpPr/>
              <p:nvPr/>
            </p:nvSpPr>
            <p:spPr>
              <a:xfrm>
                <a:off x="371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2" name="Group 279"/>
            <p:cNvGrpSpPr/>
            <p:nvPr/>
          </p:nvGrpSpPr>
          <p:grpSpPr>
            <a:xfrm>
              <a:off x="3981" y="1536"/>
              <a:ext cx="266" cy="384"/>
              <a:chOff x="3981" y="1536"/>
              <a:chExt cx="266" cy="384"/>
            </a:xfrm>
          </p:grpSpPr>
          <p:sp>
            <p:nvSpPr>
              <p:cNvPr id="33053" name="Rectangle 280"/>
              <p:cNvSpPr/>
              <p:nvPr/>
            </p:nvSpPr>
            <p:spPr>
              <a:xfrm>
                <a:off x="402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54" name="Rectangle 281"/>
              <p:cNvSpPr/>
              <p:nvPr/>
            </p:nvSpPr>
            <p:spPr>
              <a:xfrm>
                <a:off x="398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3" name="Group 282"/>
            <p:cNvGrpSpPr/>
            <p:nvPr/>
          </p:nvGrpSpPr>
          <p:grpSpPr>
            <a:xfrm>
              <a:off x="4247" y="1536"/>
              <a:ext cx="266" cy="384"/>
              <a:chOff x="4247" y="1536"/>
              <a:chExt cx="266" cy="384"/>
            </a:xfrm>
          </p:grpSpPr>
          <p:sp>
            <p:nvSpPr>
              <p:cNvPr id="33051" name="Rectangle 283"/>
              <p:cNvSpPr/>
              <p:nvPr/>
            </p:nvSpPr>
            <p:spPr>
              <a:xfrm>
                <a:off x="429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52" name="Rectangle 284"/>
              <p:cNvSpPr/>
              <p:nvPr/>
            </p:nvSpPr>
            <p:spPr>
              <a:xfrm>
                <a:off x="424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4" name="Group 285"/>
            <p:cNvGrpSpPr/>
            <p:nvPr/>
          </p:nvGrpSpPr>
          <p:grpSpPr>
            <a:xfrm>
              <a:off x="4513" y="1536"/>
              <a:ext cx="266" cy="384"/>
              <a:chOff x="4513" y="1536"/>
              <a:chExt cx="266" cy="384"/>
            </a:xfrm>
          </p:grpSpPr>
          <p:sp>
            <p:nvSpPr>
              <p:cNvPr id="33049" name="Rectangle 286"/>
              <p:cNvSpPr/>
              <p:nvPr/>
            </p:nvSpPr>
            <p:spPr>
              <a:xfrm>
                <a:off x="455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50" name="Rectangle 287"/>
              <p:cNvSpPr/>
              <p:nvPr/>
            </p:nvSpPr>
            <p:spPr>
              <a:xfrm>
                <a:off x="451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5" name="Group 288"/>
            <p:cNvGrpSpPr/>
            <p:nvPr/>
          </p:nvGrpSpPr>
          <p:grpSpPr>
            <a:xfrm>
              <a:off x="4779" y="1536"/>
              <a:ext cx="266" cy="384"/>
              <a:chOff x="4779" y="1536"/>
              <a:chExt cx="266" cy="384"/>
            </a:xfrm>
          </p:grpSpPr>
          <p:sp>
            <p:nvSpPr>
              <p:cNvPr id="33047" name="Rectangle 289"/>
              <p:cNvSpPr/>
              <p:nvPr/>
            </p:nvSpPr>
            <p:spPr>
              <a:xfrm>
                <a:off x="482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48" name="Rectangle 290"/>
              <p:cNvSpPr/>
              <p:nvPr/>
            </p:nvSpPr>
            <p:spPr>
              <a:xfrm>
                <a:off x="477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6" name="Group 291"/>
            <p:cNvGrpSpPr/>
            <p:nvPr/>
          </p:nvGrpSpPr>
          <p:grpSpPr>
            <a:xfrm>
              <a:off x="0" y="1920"/>
              <a:ext cx="265" cy="384"/>
              <a:chOff x="0" y="1920"/>
              <a:chExt cx="265" cy="384"/>
            </a:xfrm>
          </p:grpSpPr>
          <p:sp>
            <p:nvSpPr>
              <p:cNvPr id="33045" name="Rectangle 292"/>
              <p:cNvSpPr/>
              <p:nvPr/>
            </p:nvSpPr>
            <p:spPr>
              <a:xfrm>
                <a:off x="4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46" name="Rectangle 293"/>
              <p:cNvSpPr/>
              <p:nvPr/>
            </p:nvSpPr>
            <p:spPr>
              <a:xfrm>
                <a:off x="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7" name="Group 294"/>
            <p:cNvGrpSpPr/>
            <p:nvPr/>
          </p:nvGrpSpPr>
          <p:grpSpPr>
            <a:xfrm>
              <a:off x="265" y="1920"/>
              <a:ext cx="265" cy="384"/>
              <a:chOff x="265" y="1920"/>
              <a:chExt cx="265" cy="384"/>
            </a:xfrm>
          </p:grpSpPr>
          <p:sp>
            <p:nvSpPr>
              <p:cNvPr id="33043" name="Rectangle 295"/>
              <p:cNvSpPr/>
              <p:nvPr/>
            </p:nvSpPr>
            <p:spPr>
              <a:xfrm>
                <a:off x="30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44" name="Rectangle 296"/>
              <p:cNvSpPr/>
              <p:nvPr/>
            </p:nvSpPr>
            <p:spPr>
              <a:xfrm>
                <a:off x="26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8" name="Group 297"/>
            <p:cNvGrpSpPr/>
            <p:nvPr/>
          </p:nvGrpSpPr>
          <p:grpSpPr>
            <a:xfrm>
              <a:off x="530" y="1920"/>
              <a:ext cx="265" cy="384"/>
              <a:chOff x="530" y="1920"/>
              <a:chExt cx="265" cy="384"/>
            </a:xfrm>
          </p:grpSpPr>
          <p:sp>
            <p:nvSpPr>
              <p:cNvPr id="33041" name="Rectangle 298"/>
              <p:cNvSpPr/>
              <p:nvPr/>
            </p:nvSpPr>
            <p:spPr>
              <a:xfrm>
                <a:off x="57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42" name="Rectangle 299"/>
              <p:cNvSpPr/>
              <p:nvPr/>
            </p:nvSpPr>
            <p:spPr>
              <a:xfrm>
                <a:off x="53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79" name="Group 300"/>
            <p:cNvGrpSpPr/>
            <p:nvPr/>
          </p:nvGrpSpPr>
          <p:grpSpPr>
            <a:xfrm>
              <a:off x="795" y="1920"/>
              <a:ext cx="265" cy="384"/>
              <a:chOff x="795" y="1920"/>
              <a:chExt cx="265" cy="384"/>
            </a:xfrm>
          </p:grpSpPr>
          <p:sp>
            <p:nvSpPr>
              <p:cNvPr id="33039" name="Rectangle 301"/>
              <p:cNvSpPr/>
              <p:nvPr/>
            </p:nvSpPr>
            <p:spPr>
              <a:xfrm>
                <a:off x="83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40" name="Rectangle 302"/>
              <p:cNvSpPr/>
              <p:nvPr/>
            </p:nvSpPr>
            <p:spPr>
              <a:xfrm>
                <a:off x="79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0" name="Group 303"/>
            <p:cNvGrpSpPr/>
            <p:nvPr/>
          </p:nvGrpSpPr>
          <p:grpSpPr>
            <a:xfrm>
              <a:off x="1060" y="1920"/>
              <a:ext cx="265" cy="384"/>
              <a:chOff x="1060" y="1920"/>
              <a:chExt cx="265" cy="384"/>
            </a:xfrm>
          </p:grpSpPr>
          <p:sp>
            <p:nvSpPr>
              <p:cNvPr id="33037" name="Rectangle 304"/>
              <p:cNvSpPr/>
              <p:nvPr/>
            </p:nvSpPr>
            <p:spPr>
              <a:xfrm>
                <a:off x="110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38" name="Rectangle 305"/>
              <p:cNvSpPr/>
              <p:nvPr/>
            </p:nvSpPr>
            <p:spPr>
              <a:xfrm>
                <a:off x="106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1" name="Group 306"/>
            <p:cNvGrpSpPr/>
            <p:nvPr/>
          </p:nvGrpSpPr>
          <p:grpSpPr>
            <a:xfrm>
              <a:off x="1325" y="1920"/>
              <a:ext cx="265" cy="384"/>
              <a:chOff x="1325" y="1920"/>
              <a:chExt cx="265" cy="384"/>
            </a:xfrm>
          </p:grpSpPr>
          <p:sp>
            <p:nvSpPr>
              <p:cNvPr id="33035" name="Rectangle 307"/>
              <p:cNvSpPr/>
              <p:nvPr/>
            </p:nvSpPr>
            <p:spPr>
              <a:xfrm>
                <a:off x="136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36" name="Rectangle 308"/>
              <p:cNvSpPr/>
              <p:nvPr/>
            </p:nvSpPr>
            <p:spPr>
              <a:xfrm>
                <a:off x="132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2" name="Group 309"/>
            <p:cNvGrpSpPr/>
            <p:nvPr/>
          </p:nvGrpSpPr>
          <p:grpSpPr>
            <a:xfrm>
              <a:off x="1590" y="1920"/>
              <a:ext cx="265" cy="384"/>
              <a:chOff x="1590" y="1920"/>
              <a:chExt cx="265" cy="384"/>
            </a:xfrm>
          </p:grpSpPr>
          <p:sp>
            <p:nvSpPr>
              <p:cNvPr id="33033" name="Rectangle 310"/>
              <p:cNvSpPr/>
              <p:nvPr/>
            </p:nvSpPr>
            <p:spPr>
              <a:xfrm>
                <a:off x="163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34" name="Rectangle 311"/>
              <p:cNvSpPr/>
              <p:nvPr/>
            </p:nvSpPr>
            <p:spPr>
              <a:xfrm>
                <a:off x="159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3" name="Group 312"/>
            <p:cNvGrpSpPr/>
            <p:nvPr/>
          </p:nvGrpSpPr>
          <p:grpSpPr>
            <a:xfrm>
              <a:off x="1855" y="1920"/>
              <a:ext cx="265" cy="384"/>
              <a:chOff x="1855" y="1920"/>
              <a:chExt cx="265" cy="384"/>
            </a:xfrm>
          </p:grpSpPr>
          <p:sp>
            <p:nvSpPr>
              <p:cNvPr id="33031" name="Rectangle 313"/>
              <p:cNvSpPr/>
              <p:nvPr/>
            </p:nvSpPr>
            <p:spPr>
              <a:xfrm>
                <a:off x="189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32" name="Rectangle 314"/>
              <p:cNvSpPr/>
              <p:nvPr/>
            </p:nvSpPr>
            <p:spPr>
              <a:xfrm>
                <a:off x="185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4" name="Group 315"/>
            <p:cNvGrpSpPr/>
            <p:nvPr/>
          </p:nvGrpSpPr>
          <p:grpSpPr>
            <a:xfrm>
              <a:off x="2120" y="1920"/>
              <a:ext cx="265" cy="384"/>
              <a:chOff x="2120" y="1920"/>
              <a:chExt cx="265" cy="384"/>
            </a:xfrm>
          </p:grpSpPr>
          <p:sp>
            <p:nvSpPr>
              <p:cNvPr id="33029" name="Rectangle 316"/>
              <p:cNvSpPr/>
              <p:nvPr/>
            </p:nvSpPr>
            <p:spPr>
              <a:xfrm>
                <a:off x="216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30" name="Rectangle 317"/>
              <p:cNvSpPr/>
              <p:nvPr/>
            </p:nvSpPr>
            <p:spPr>
              <a:xfrm>
                <a:off x="212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5" name="Group 318"/>
            <p:cNvGrpSpPr/>
            <p:nvPr/>
          </p:nvGrpSpPr>
          <p:grpSpPr>
            <a:xfrm>
              <a:off x="2385" y="1920"/>
              <a:ext cx="266" cy="384"/>
              <a:chOff x="2385" y="1920"/>
              <a:chExt cx="266" cy="384"/>
            </a:xfrm>
          </p:grpSpPr>
          <p:sp>
            <p:nvSpPr>
              <p:cNvPr id="33027" name="Rectangle 319"/>
              <p:cNvSpPr/>
              <p:nvPr/>
            </p:nvSpPr>
            <p:spPr>
              <a:xfrm>
                <a:off x="242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28" name="Rectangle 320"/>
              <p:cNvSpPr/>
              <p:nvPr/>
            </p:nvSpPr>
            <p:spPr>
              <a:xfrm>
                <a:off x="238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6" name="Group 321"/>
            <p:cNvGrpSpPr/>
            <p:nvPr/>
          </p:nvGrpSpPr>
          <p:grpSpPr>
            <a:xfrm>
              <a:off x="2651" y="1920"/>
              <a:ext cx="266" cy="384"/>
              <a:chOff x="2651" y="1920"/>
              <a:chExt cx="266" cy="384"/>
            </a:xfrm>
          </p:grpSpPr>
          <p:sp>
            <p:nvSpPr>
              <p:cNvPr id="33025" name="Rectangle 322"/>
              <p:cNvSpPr/>
              <p:nvPr/>
            </p:nvSpPr>
            <p:spPr>
              <a:xfrm>
                <a:off x="269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26" name="Rectangle 323"/>
              <p:cNvSpPr/>
              <p:nvPr/>
            </p:nvSpPr>
            <p:spPr>
              <a:xfrm>
                <a:off x="265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7" name="Group 324"/>
            <p:cNvGrpSpPr/>
            <p:nvPr/>
          </p:nvGrpSpPr>
          <p:grpSpPr>
            <a:xfrm>
              <a:off x="2917" y="1920"/>
              <a:ext cx="266" cy="384"/>
              <a:chOff x="2917" y="1920"/>
              <a:chExt cx="266" cy="384"/>
            </a:xfrm>
          </p:grpSpPr>
          <p:sp>
            <p:nvSpPr>
              <p:cNvPr id="33023" name="Rectangle 325"/>
              <p:cNvSpPr/>
              <p:nvPr/>
            </p:nvSpPr>
            <p:spPr>
              <a:xfrm>
                <a:off x="296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24" name="Rectangle 326"/>
              <p:cNvSpPr/>
              <p:nvPr/>
            </p:nvSpPr>
            <p:spPr>
              <a:xfrm>
                <a:off x="291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8" name="Group 327"/>
            <p:cNvGrpSpPr/>
            <p:nvPr/>
          </p:nvGrpSpPr>
          <p:grpSpPr>
            <a:xfrm>
              <a:off x="3183" y="1920"/>
              <a:ext cx="266" cy="384"/>
              <a:chOff x="3183" y="1920"/>
              <a:chExt cx="266" cy="384"/>
            </a:xfrm>
          </p:grpSpPr>
          <p:sp>
            <p:nvSpPr>
              <p:cNvPr id="33021" name="Rectangle 328"/>
              <p:cNvSpPr/>
              <p:nvPr/>
            </p:nvSpPr>
            <p:spPr>
              <a:xfrm>
                <a:off x="322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22" name="Rectangle 329"/>
              <p:cNvSpPr/>
              <p:nvPr/>
            </p:nvSpPr>
            <p:spPr>
              <a:xfrm>
                <a:off x="318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89" name="Group 330"/>
            <p:cNvGrpSpPr/>
            <p:nvPr/>
          </p:nvGrpSpPr>
          <p:grpSpPr>
            <a:xfrm>
              <a:off x="3449" y="1920"/>
              <a:ext cx="266" cy="384"/>
              <a:chOff x="3449" y="1920"/>
              <a:chExt cx="266" cy="384"/>
            </a:xfrm>
          </p:grpSpPr>
          <p:sp>
            <p:nvSpPr>
              <p:cNvPr id="33019" name="Rectangle 331"/>
              <p:cNvSpPr/>
              <p:nvPr/>
            </p:nvSpPr>
            <p:spPr>
              <a:xfrm>
                <a:off x="349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20" name="Rectangle 332"/>
              <p:cNvSpPr/>
              <p:nvPr/>
            </p:nvSpPr>
            <p:spPr>
              <a:xfrm>
                <a:off x="344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0" name="Group 333"/>
            <p:cNvGrpSpPr/>
            <p:nvPr/>
          </p:nvGrpSpPr>
          <p:grpSpPr>
            <a:xfrm>
              <a:off x="3715" y="1920"/>
              <a:ext cx="266" cy="384"/>
              <a:chOff x="3715" y="1920"/>
              <a:chExt cx="266" cy="384"/>
            </a:xfrm>
          </p:grpSpPr>
          <p:sp>
            <p:nvSpPr>
              <p:cNvPr id="33017" name="Rectangle 334"/>
              <p:cNvSpPr/>
              <p:nvPr/>
            </p:nvSpPr>
            <p:spPr>
              <a:xfrm>
                <a:off x="375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18" name="Rectangle 335"/>
              <p:cNvSpPr/>
              <p:nvPr/>
            </p:nvSpPr>
            <p:spPr>
              <a:xfrm>
                <a:off x="371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1" name="Group 336"/>
            <p:cNvGrpSpPr/>
            <p:nvPr/>
          </p:nvGrpSpPr>
          <p:grpSpPr>
            <a:xfrm>
              <a:off x="3981" y="1920"/>
              <a:ext cx="266" cy="384"/>
              <a:chOff x="3981" y="1920"/>
              <a:chExt cx="266" cy="384"/>
            </a:xfrm>
          </p:grpSpPr>
          <p:sp>
            <p:nvSpPr>
              <p:cNvPr id="33015" name="Rectangle 337"/>
              <p:cNvSpPr/>
              <p:nvPr/>
            </p:nvSpPr>
            <p:spPr>
              <a:xfrm>
                <a:off x="402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16" name="Rectangle 338"/>
              <p:cNvSpPr/>
              <p:nvPr/>
            </p:nvSpPr>
            <p:spPr>
              <a:xfrm>
                <a:off x="398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2" name="Group 339"/>
            <p:cNvGrpSpPr/>
            <p:nvPr/>
          </p:nvGrpSpPr>
          <p:grpSpPr>
            <a:xfrm>
              <a:off x="4247" y="1920"/>
              <a:ext cx="266" cy="384"/>
              <a:chOff x="4247" y="1920"/>
              <a:chExt cx="266" cy="384"/>
            </a:xfrm>
          </p:grpSpPr>
          <p:sp>
            <p:nvSpPr>
              <p:cNvPr id="33013" name="Rectangle 340"/>
              <p:cNvSpPr/>
              <p:nvPr/>
            </p:nvSpPr>
            <p:spPr>
              <a:xfrm>
                <a:off x="429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14" name="Rectangle 341"/>
              <p:cNvSpPr/>
              <p:nvPr/>
            </p:nvSpPr>
            <p:spPr>
              <a:xfrm>
                <a:off x="424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3" name="Group 342"/>
            <p:cNvGrpSpPr/>
            <p:nvPr/>
          </p:nvGrpSpPr>
          <p:grpSpPr>
            <a:xfrm>
              <a:off x="4513" y="1920"/>
              <a:ext cx="266" cy="384"/>
              <a:chOff x="4513" y="1920"/>
              <a:chExt cx="266" cy="384"/>
            </a:xfrm>
          </p:grpSpPr>
          <p:sp>
            <p:nvSpPr>
              <p:cNvPr id="33011" name="Rectangle 343"/>
              <p:cNvSpPr/>
              <p:nvPr/>
            </p:nvSpPr>
            <p:spPr>
              <a:xfrm>
                <a:off x="455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12" name="Rectangle 344"/>
              <p:cNvSpPr/>
              <p:nvPr/>
            </p:nvSpPr>
            <p:spPr>
              <a:xfrm>
                <a:off x="451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4" name="Group 345"/>
            <p:cNvGrpSpPr/>
            <p:nvPr/>
          </p:nvGrpSpPr>
          <p:grpSpPr>
            <a:xfrm>
              <a:off x="4779" y="1920"/>
              <a:ext cx="266" cy="384"/>
              <a:chOff x="4779" y="1920"/>
              <a:chExt cx="266" cy="384"/>
            </a:xfrm>
          </p:grpSpPr>
          <p:sp>
            <p:nvSpPr>
              <p:cNvPr id="33009" name="Rectangle 346"/>
              <p:cNvSpPr/>
              <p:nvPr/>
            </p:nvSpPr>
            <p:spPr>
              <a:xfrm>
                <a:off x="482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10" name="Rectangle 347"/>
              <p:cNvSpPr/>
              <p:nvPr/>
            </p:nvSpPr>
            <p:spPr>
              <a:xfrm>
                <a:off x="477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5" name="Group 348"/>
            <p:cNvGrpSpPr/>
            <p:nvPr/>
          </p:nvGrpSpPr>
          <p:grpSpPr>
            <a:xfrm>
              <a:off x="0" y="2304"/>
              <a:ext cx="265" cy="384"/>
              <a:chOff x="0" y="2304"/>
              <a:chExt cx="265" cy="384"/>
            </a:xfrm>
          </p:grpSpPr>
          <p:sp>
            <p:nvSpPr>
              <p:cNvPr id="33007" name="Rectangle 349"/>
              <p:cNvSpPr/>
              <p:nvPr/>
            </p:nvSpPr>
            <p:spPr>
              <a:xfrm>
                <a:off x="4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08" name="Rectangle 350"/>
              <p:cNvSpPr/>
              <p:nvPr/>
            </p:nvSpPr>
            <p:spPr>
              <a:xfrm>
                <a:off x="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6" name="Group 351"/>
            <p:cNvGrpSpPr/>
            <p:nvPr/>
          </p:nvGrpSpPr>
          <p:grpSpPr>
            <a:xfrm>
              <a:off x="265" y="2304"/>
              <a:ext cx="265" cy="384"/>
              <a:chOff x="265" y="2304"/>
              <a:chExt cx="265" cy="384"/>
            </a:xfrm>
          </p:grpSpPr>
          <p:sp>
            <p:nvSpPr>
              <p:cNvPr id="33005" name="Rectangle 352"/>
              <p:cNvSpPr/>
              <p:nvPr/>
            </p:nvSpPr>
            <p:spPr>
              <a:xfrm>
                <a:off x="30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06" name="Rectangle 353"/>
              <p:cNvSpPr/>
              <p:nvPr/>
            </p:nvSpPr>
            <p:spPr>
              <a:xfrm>
                <a:off x="26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7" name="Group 354"/>
            <p:cNvGrpSpPr/>
            <p:nvPr/>
          </p:nvGrpSpPr>
          <p:grpSpPr>
            <a:xfrm>
              <a:off x="530" y="2304"/>
              <a:ext cx="265" cy="384"/>
              <a:chOff x="530" y="2304"/>
              <a:chExt cx="265" cy="384"/>
            </a:xfrm>
          </p:grpSpPr>
          <p:sp>
            <p:nvSpPr>
              <p:cNvPr id="33003" name="Rectangle 355"/>
              <p:cNvSpPr/>
              <p:nvPr/>
            </p:nvSpPr>
            <p:spPr>
              <a:xfrm>
                <a:off x="57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04" name="Rectangle 356"/>
              <p:cNvSpPr/>
              <p:nvPr/>
            </p:nvSpPr>
            <p:spPr>
              <a:xfrm>
                <a:off x="53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8" name="Group 357"/>
            <p:cNvGrpSpPr/>
            <p:nvPr/>
          </p:nvGrpSpPr>
          <p:grpSpPr>
            <a:xfrm>
              <a:off x="795" y="2304"/>
              <a:ext cx="265" cy="384"/>
              <a:chOff x="795" y="2304"/>
              <a:chExt cx="265" cy="384"/>
            </a:xfrm>
          </p:grpSpPr>
          <p:sp>
            <p:nvSpPr>
              <p:cNvPr id="33001" name="Rectangle 358"/>
              <p:cNvSpPr/>
              <p:nvPr/>
            </p:nvSpPr>
            <p:spPr>
              <a:xfrm>
                <a:off x="83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02" name="Rectangle 359"/>
              <p:cNvSpPr/>
              <p:nvPr/>
            </p:nvSpPr>
            <p:spPr>
              <a:xfrm>
                <a:off x="79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899" name="Group 360"/>
            <p:cNvGrpSpPr/>
            <p:nvPr/>
          </p:nvGrpSpPr>
          <p:grpSpPr>
            <a:xfrm>
              <a:off x="1060" y="2304"/>
              <a:ext cx="265" cy="384"/>
              <a:chOff x="1060" y="2304"/>
              <a:chExt cx="265" cy="384"/>
            </a:xfrm>
          </p:grpSpPr>
          <p:sp>
            <p:nvSpPr>
              <p:cNvPr id="32999" name="Rectangle 361"/>
              <p:cNvSpPr/>
              <p:nvPr/>
            </p:nvSpPr>
            <p:spPr>
              <a:xfrm>
                <a:off x="110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000" name="Rectangle 362"/>
              <p:cNvSpPr/>
              <p:nvPr/>
            </p:nvSpPr>
            <p:spPr>
              <a:xfrm>
                <a:off x="106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0" name="Group 363"/>
            <p:cNvGrpSpPr/>
            <p:nvPr/>
          </p:nvGrpSpPr>
          <p:grpSpPr>
            <a:xfrm>
              <a:off x="1325" y="2304"/>
              <a:ext cx="265" cy="384"/>
              <a:chOff x="1325" y="2304"/>
              <a:chExt cx="265" cy="384"/>
            </a:xfrm>
          </p:grpSpPr>
          <p:sp>
            <p:nvSpPr>
              <p:cNvPr id="32997" name="Rectangle 364"/>
              <p:cNvSpPr/>
              <p:nvPr/>
            </p:nvSpPr>
            <p:spPr>
              <a:xfrm>
                <a:off x="136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98" name="Rectangle 365"/>
              <p:cNvSpPr/>
              <p:nvPr/>
            </p:nvSpPr>
            <p:spPr>
              <a:xfrm>
                <a:off x="132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1" name="Group 366"/>
            <p:cNvGrpSpPr/>
            <p:nvPr/>
          </p:nvGrpSpPr>
          <p:grpSpPr>
            <a:xfrm>
              <a:off x="1590" y="2304"/>
              <a:ext cx="265" cy="384"/>
              <a:chOff x="1590" y="2304"/>
              <a:chExt cx="265" cy="384"/>
            </a:xfrm>
          </p:grpSpPr>
          <p:sp>
            <p:nvSpPr>
              <p:cNvPr id="32995" name="Rectangle 367"/>
              <p:cNvSpPr/>
              <p:nvPr/>
            </p:nvSpPr>
            <p:spPr>
              <a:xfrm>
                <a:off x="163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96" name="Rectangle 368"/>
              <p:cNvSpPr/>
              <p:nvPr/>
            </p:nvSpPr>
            <p:spPr>
              <a:xfrm>
                <a:off x="159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2" name="Group 369"/>
            <p:cNvGrpSpPr/>
            <p:nvPr/>
          </p:nvGrpSpPr>
          <p:grpSpPr>
            <a:xfrm>
              <a:off x="1855" y="2304"/>
              <a:ext cx="265" cy="384"/>
              <a:chOff x="1855" y="2304"/>
              <a:chExt cx="265" cy="384"/>
            </a:xfrm>
          </p:grpSpPr>
          <p:sp>
            <p:nvSpPr>
              <p:cNvPr id="32993" name="Rectangle 370"/>
              <p:cNvSpPr/>
              <p:nvPr/>
            </p:nvSpPr>
            <p:spPr>
              <a:xfrm>
                <a:off x="189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94" name="Rectangle 371"/>
              <p:cNvSpPr/>
              <p:nvPr/>
            </p:nvSpPr>
            <p:spPr>
              <a:xfrm>
                <a:off x="185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3" name="Group 372"/>
            <p:cNvGrpSpPr/>
            <p:nvPr/>
          </p:nvGrpSpPr>
          <p:grpSpPr>
            <a:xfrm>
              <a:off x="2120" y="2304"/>
              <a:ext cx="265" cy="384"/>
              <a:chOff x="2120" y="2304"/>
              <a:chExt cx="265" cy="384"/>
            </a:xfrm>
          </p:grpSpPr>
          <p:sp>
            <p:nvSpPr>
              <p:cNvPr id="32991" name="Rectangle 373"/>
              <p:cNvSpPr/>
              <p:nvPr/>
            </p:nvSpPr>
            <p:spPr>
              <a:xfrm>
                <a:off x="216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92" name="Rectangle 374"/>
              <p:cNvSpPr/>
              <p:nvPr/>
            </p:nvSpPr>
            <p:spPr>
              <a:xfrm>
                <a:off x="212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4" name="Group 375"/>
            <p:cNvGrpSpPr/>
            <p:nvPr/>
          </p:nvGrpSpPr>
          <p:grpSpPr>
            <a:xfrm>
              <a:off x="2385" y="2304"/>
              <a:ext cx="266" cy="384"/>
              <a:chOff x="2385" y="2304"/>
              <a:chExt cx="266" cy="384"/>
            </a:xfrm>
          </p:grpSpPr>
          <p:sp>
            <p:nvSpPr>
              <p:cNvPr id="32989" name="Rectangle 376"/>
              <p:cNvSpPr/>
              <p:nvPr/>
            </p:nvSpPr>
            <p:spPr>
              <a:xfrm>
                <a:off x="242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90" name="Rectangle 377"/>
              <p:cNvSpPr/>
              <p:nvPr/>
            </p:nvSpPr>
            <p:spPr>
              <a:xfrm>
                <a:off x="238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5" name="Group 378"/>
            <p:cNvGrpSpPr/>
            <p:nvPr/>
          </p:nvGrpSpPr>
          <p:grpSpPr>
            <a:xfrm>
              <a:off x="2651" y="2304"/>
              <a:ext cx="266" cy="384"/>
              <a:chOff x="2651" y="2304"/>
              <a:chExt cx="266" cy="384"/>
            </a:xfrm>
          </p:grpSpPr>
          <p:sp>
            <p:nvSpPr>
              <p:cNvPr id="32987" name="Rectangle 379"/>
              <p:cNvSpPr/>
              <p:nvPr/>
            </p:nvSpPr>
            <p:spPr>
              <a:xfrm>
                <a:off x="269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88" name="Rectangle 380"/>
              <p:cNvSpPr/>
              <p:nvPr/>
            </p:nvSpPr>
            <p:spPr>
              <a:xfrm>
                <a:off x="265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6" name="Group 381"/>
            <p:cNvGrpSpPr/>
            <p:nvPr/>
          </p:nvGrpSpPr>
          <p:grpSpPr>
            <a:xfrm>
              <a:off x="2917" y="2304"/>
              <a:ext cx="266" cy="384"/>
              <a:chOff x="2917" y="2304"/>
              <a:chExt cx="266" cy="384"/>
            </a:xfrm>
          </p:grpSpPr>
          <p:sp>
            <p:nvSpPr>
              <p:cNvPr id="32985" name="Rectangle 382"/>
              <p:cNvSpPr/>
              <p:nvPr/>
            </p:nvSpPr>
            <p:spPr>
              <a:xfrm>
                <a:off x="296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86" name="Rectangle 383"/>
              <p:cNvSpPr/>
              <p:nvPr/>
            </p:nvSpPr>
            <p:spPr>
              <a:xfrm>
                <a:off x="291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7" name="Group 384"/>
            <p:cNvGrpSpPr/>
            <p:nvPr/>
          </p:nvGrpSpPr>
          <p:grpSpPr>
            <a:xfrm>
              <a:off x="3183" y="2304"/>
              <a:ext cx="266" cy="384"/>
              <a:chOff x="3183" y="2304"/>
              <a:chExt cx="266" cy="384"/>
            </a:xfrm>
          </p:grpSpPr>
          <p:sp>
            <p:nvSpPr>
              <p:cNvPr id="32983" name="Rectangle 385"/>
              <p:cNvSpPr/>
              <p:nvPr/>
            </p:nvSpPr>
            <p:spPr>
              <a:xfrm>
                <a:off x="322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84" name="Rectangle 386"/>
              <p:cNvSpPr/>
              <p:nvPr/>
            </p:nvSpPr>
            <p:spPr>
              <a:xfrm>
                <a:off x="318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8" name="Group 387"/>
            <p:cNvGrpSpPr/>
            <p:nvPr/>
          </p:nvGrpSpPr>
          <p:grpSpPr>
            <a:xfrm>
              <a:off x="3449" y="2304"/>
              <a:ext cx="266" cy="384"/>
              <a:chOff x="3449" y="2304"/>
              <a:chExt cx="266" cy="384"/>
            </a:xfrm>
          </p:grpSpPr>
          <p:sp>
            <p:nvSpPr>
              <p:cNvPr id="32981" name="Rectangle 388"/>
              <p:cNvSpPr/>
              <p:nvPr/>
            </p:nvSpPr>
            <p:spPr>
              <a:xfrm>
                <a:off x="349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82" name="Rectangle 389"/>
              <p:cNvSpPr/>
              <p:nvPr/>
            </p:nvSpPr>
            <p:spPr>
              <a:xfrm>
                <a:off x="344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09" name="Group 390"/>
            <p:cNvGrpSpPr/>
            <p:nvPr/>
          </p:nvGrpSpPr>
          <p:grpSpPr>
            <a:xfrm>
              <a:off x="3715" y="2304"/>
              <a:ext cx="266" cy="384"/>
              <a:chOff x="3715" y="2304"/>
              <a:chExt cx="266" cy="384"/>
            </a:xfrm>
          </p:grpSpPr>
          <p:sp>
            <p:nvSpPr>
              <p:cNvPr id="32979" name="Rectangle 391"/>
              <p:cNvSpPr/>
              <p:nvPr/>
            </p:nvSpPr>
            <p:spPr>
              <a:xfrm>
                <a:off x="375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80" name="Rectangle 392"/>
              <p:cNvSpPr/>
              <p:nvPr/>
            </p:nvSpPr>
            <p:spPr>
              <a:xfrm>
                <a:off x="371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0" name="Group 393"/>
            <p:cNvGrpSpPr/>
            <p:nvPr/>
          </p:nvGrpSpPr>
          <p:grpSpPr>
            <a:xfrm>
              <a:off x="3981" y="2304"/>
              <a:ext cx="266" cy="384"/>
              <a:chOff x="3981" y="2304"/>
              <a:chExt cx="266" cy="384"/>
            </a:xfrm>
          </p:grpSpPr>
          <p:sp>
            <p:nvSpPr>
              <p:cNvPr id="32977" name="Rectangle 394"/>
              <p:cNvSpPr/>
              <p:nvPr/>
            </p:nvSpPr>
            <p:spPr>
              <a:xfrm>
                <a:off x="402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78" name="Rectangle 395"/>
              <p:cNvSpPr/>
              <p:nvPr/>
            </p:nvSpPr>
            <p:spPr>
              <a:xfrm>
                <a:off x="398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1" name="Group 396"/>
            <p:cNvGrpSpPr/>
            <p:nvPr/>
          </p:nvGrpSpPr>
          <p:grpSpPr>
            <a:xfrm>
              <a:off x="4247" y="2304"/>
              <a:ext cx="266" cy="384"/>
              <a:chOff x="4247" y="2304"/>
              <a:chExt cx="266" cy="384"/>
            </a:xfrm>
          </p:grpSpPr>
          <p:sp>
            <p:nvSpPr>
              <p:cNvPr id="32975" name="Rectangle 397"/>
              <p:cNvSpPr/>
              <p:nvPr/>
            </p:nvSpPr>
            <p:spPr>
              <a:xfrm>
                <a:off x="429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76" name="Rectangle 398"/>
              <p:cNvSpPr/>
              <p:nvPr/>
            </p:nvSpPr>
            <p:spPr>
              <a:xfrm>
                <a:off x="424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2" name="Group 399"/>
            <p:cNvGrpSpPr/>
            <p:nvPr/>
          </p:nvGrpSpPr>
          <p:grpSpPr>
            <a:xfrm>
              <a:off x="4513" y="2304"/>
              <a:ext cx="266" cy="384"/>
              <a:chOff x="4513" y="2304"/>
              <a:chExt cx="266" cy="384"/>
            </a:xfrm>
          </p:grpSpPr>
          <p:sp>
            <p:nvSpPr>
              <p:cNvPr id="32973" name="Rectangle 400"/>
              <p:cNvSpPr/>
              <p:nvPr/>
            </p:nvSpPr>
            <p:spPr>
              <a:xfrm>
                <a:off x="455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74" name="Rectangle 401"/>
              <p:cNvSpPr/>
              <p:nvPr/>
            </p:nvSpPr>
            <p:spPr>
              <a:xfrm>
                <a:off x="451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3" name="Group 402"/>
            <p:cNvGrpSpPr/>
            <p:nvPr/>
          </p:nvGrpSpPr>
          <p:grpSpPr>
            <a:xfrm>
              <a:off x="4779" y="2304"/>
              <a:ext cx="266" cy="384"/>
              <a:chOff x="4779" y="2304"/>
              <a:chExt cx="266" cy="384"/>
            </a:xfrm>
          </p:grpSpPr>
          <p:sp>
            <p:nvSpPr>
              <p:cNvPr id="32971" name="Rectangle 403"/>
              <p:cNvSpPr/>
              <p:nvPr/>
            </p:nvSpPr>
            <p:spPr>
              <a:xfrm>
                <a:off x="482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72" name="Rectangle 404"/>
              <p:cNvSpPr/>
              <p:nvPr/>
            </p:nvSpPr>
            <p:spPr>
              <a:xfrm>
                <a:off x="477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4" name="Group 405"/>
            <p:cNvGrpSpPr/>
            <p:nvPr/>
          </p:nvGrpSpPr>
          <p:grpSpPr>
            <a:xfrm>
              <a:off x="0" y="2688"/>
              <a:ext cx="265" cy="384"/>
              <a:chOff x="0" y="2688"/>
              <a:chExt cx="265" cy="384"/>
            </a:xfrm>
          </p:grpSpPr>
          <p:sp>
            <p:nvSpPr>
              <p:cNvPr id="32969" name="Rectangle 406"/>
              <p:cNvSpPr/>
              <p:nvPr/>
            </p:nvSpPr>
            <p:spPr>
              <a:xfrm>
                <a:off x="4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70" name="Rectangle 407"/>
              <p:cNvSpPr/>
              <p:nvPr/>
            </p:nvSpPr>
            <p:spPr>
              <a:xfrm>
                <a:off x="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5" name="Group 408"/>
            <p:cNvGrpSpPr/>
            <p:nvPr/>
          </p:nvGrpSpPr>
          <p:grpSpPr>
            <a:xfrm>
              <a:off x="265" y="2688"/>
              <a:ext cx="265" cy="384"/>
              <a:chOff x="265" y="2688"/>
              <a:chExt cx="265" cy="384"/>
            </a:xfrm>
          </p:grpSpPr>
          <p:sp>
            <p:nvSpPr>
              <p:cNvPr id="32967" name="Rectangle 409"/>
              <p:cNvSpPr/>
              <p:nvPr/>
            </p:nvSpPr>
            <p:spPr>
              <a:xfrm>
                <a:off x="30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68" name="Rectangle 410"/>
              <p:cNvSpPr/>
              <p:nvPr/>
            </p:nvSpPr>
            <p:spPr>
              <a:xfrm>
                <a:off x="26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6" name="Group 411"/>
            <p:cNvGrpSpPr/>
            <p:nvPr/>
          </p:nvGrpSpPr>
          <p:grpSpPr>
            <a:xfrm>
              <a:off x="530" y="2688"/>
              <a:ext cx="265" cy="384"/>
              <a:chOff x="530" y="2688"/>
              <a:chExt cx="265" cy="384"/>
            </a:xfrm>
          </p:grpSpPr>
          <p:sp>
            <p:nvSpPr>
              <p:cNvPr id="32965" name="Rectangle 412"/>
              <p:cNvSpPr/>
              <p:nvPr/>
            </p:nvSpPr>
            <p:spPr>
              <a:xfrm>
                <a:off x="57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66" name="Rectangle 413"/>
              <p:cNvSpPr/>
              <p:nvPr/>
            </p:nvSpPr>
            <p:spPr>
              <a:xfrm>
                <a:off x="53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7" name="Group 414"/>
            <p:cNvGrpSpPr/>
            <p:nvPr/>
          </p:nvGrpSpPr>
          <p:grpSpPr>
            <a:xfrm>
              <a:off x="795" y="2688"/>
              <a:ext cx="265" cy="384"/>
              <a:chOff x="795" y="2688"/>
              <a:chExt cx="265" cy="384"/>
            </a:xfrm>
          </p:grpSpPr>
          <p:sp>
            <p:nvSpPr>
              <p:cNvPr id="32963" name="Rectangle 415"/>
              <p:cNvSpPr/>
              <p:nvPr/>
            </p:nvSpPr>
            <p:spPr>
              <a:xfrm>
                <a:off x="83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64" name="Rectangle 416"/>
              <p:cNvSpPr/>
              <p:nvPr/>
            </p:nvSpPr>
            <p:spPr>
              <a:xfrm>
                <a:off x="79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8" name="Group 417"/>
            <p:cNvGrpSpPr/>
            <p:nvPr/>
          </p:nvGrpSpPr>
          <p:grpSpPr>
            <a:xfrm>
              <a:off x="1060" y="2688"/>
              <a:ext cx="265" cy="384"/>
              <a:chOff x="1060" y="2688"/>
              <a:chExt cx="265" cy="384"/>
            </a:xfrm>
          </p:grpSpPr>
          <p:sp>
            <p:nvSpPr>
              <p:cNvPr id="32961" name="Rectangle 418"/>
              <p:cNvSpPr/>
              <p:nvPr/>
            </p:nvSpPr>
            <p:spPr>
              <a:xfrm>
                <a:off x="110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62" name="Rectangle 419"/>
              <p:cNvSpPr/>
              <p:nvPr/>
            </p:nvSpPr>
            <p:spPr>
              <a:xfrm>
                <a:off x="106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19" name="Group 420"/>
            <p:cNvGrpSpPr/>
            <p:nvPr/>
          </p:nvGrpSpPr>
          <p:grpSpPr>
            <a:xfrm>
              <a:off x="1325" y="2688"/>
              <a:ext cx="265" cy="384"/>
              <a:chOff x="1325" y="2688"/>
              <a:chExt cx="265" cy="384"/>
            </a:xfrm>
          </p:grpSpPr>
          <p:sp>
            <p:nvSpPr>
              <p:cNvPr id="32959" name="Rectangle 421"/>
              <p:cNvSpPr/>
              <p:nvPr/>
            </p:nvSpPr>
            <p:spPr>
              <a:xfrm>
                <a:off x="136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60" name="Rectangle 422"/>
              <p:cNvSpPr/>
              <p:nvPr/>
            </p:nvSpPr>
            <p:spPr>
              <a:xfrm>
                <a:off x="132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0" name="Group 423"/>
            <p:cNvGrpSpPr/>
            <p:nvPr/>
          </p:nvGrpSpPr>
          <p:grpSpPr>
            <a:xfrm>
              <a:off x="1590" y="2688"/>
              <a:ext cx="265" cy="384"/>
              <a:chOff x="1590" y="2688"/>
              <a:chExt cx="265" cy="384"/>
            </a:xfrm>
          </p:grpSpPr>
          <p:sp>
            <p:nvSpPr>
              <p:cNvPr id="32957" name="Rectangle 424"/>
              <p:cNvSpPr/>
              <p:nvPr/>
            </p:nvSpPr>
            <p:spPr>
              <a:xfrm>
                <a:off x="163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58" name="Rectangle 425"/>
              <p:cNvSpPr/>
              <p:nvPr/>
            </p:nvSpPr>
            <p:spPr>
              <a:xfrm>
                <a:off x="159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1" name="Group 426"/>
            <p:cNvGrpSpPr/>
            <p:nvPr/>
          </p:nvGrpSpPr>
          <p:grpSpPr>
            <a:xfrm>
              <a:off x="1855" y="2688"/>
              <a:ext cx="265" cy="384"/>
              <a:chOff x="1855" y="2688"/>
              <a:chExt cx="265" cy="384"/>
            </a:xfrm>
          </p:grpSpPr>
          <p:sp>
            <p:nvSpPr>
              <p:cNvPr id="32955" name="Rectangle 427"/>
              <p:cNvSpPr/>
              <p:nvPr/>
            </p:nvSpPr>
            <p:spPr>
              <a:xfrm>
                <a:off x="189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56" name="Rectangle 428"/>
              <p:cNvSpPr/>
              <p:nvPr/>
            </p:nvSpPr>
            <p:spPr>
              <a:xfrm>
                <a:off x="185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2" name="Group 429"/>
            <p:cNvGrpSpPr/>
            <p:nvPr/>
          </p:nvGrpSpPr>
          <p:grpSpPr>
            <a:xfrm>
              <a:off x="2120" y="2688"/>
              <a:ext cx="265" cy="384"/>
              <a:chOff x="2120" y="2688"/>
              <a:chExt cx="265" cy="384"/>
            </a:xfrm>
          </p:grpSpPr>
          <p:sp>
            <p:nvSpPr>
              <p:cNvPr id="32953" name="Rectangle 430"/>
              <p:cNvSpPr/>
              <p:nvPr/>
            </p:nvSpPr>
            <p:spPr>
              <a:xfrm>
                <a:off x="216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54" name="Rectangle 431"/>
              <p:cNvSpPr/>
              <p:nvPr/>
            </p:nvSpPr>
            <p:spPr>
              <a:xfrm>
                <a:off x="212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3" name="Group 432"/>
            <p:cNvGrpSpPr/>
            <p:nvPr/>
          </p:nvGrpSpPr>
          <p:grpSpPr>
            <a:xfrm>
              <a:off x="2385" y="2688"/>
              <a:ext cx="266" cy="384"/>
              <a:chOff x="2385" y="2688"/>
              <a:chExt cx="266" cy="384"/>
            </a:xfrm>
          </p:grpSpPr>
          <p:sp>
            <p:nvSpPr>
              <p:cNvPr id="32951" name="Rectangle 433"/>
              <p:cNvSpPr/>
              <p:nvPr/>
            </p:nvSpPr>
            <p:spPr>
              <a:xfrm>
                <a:off x="242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52" name="Rectangle 434"/>
              <p:cNvSpPr/>
              <p:nvPr/>
            </p:nvSpPr>
            <p:spPr>
              <a:xfrm>
                <a:off x="238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4" name="Group 435"/>
            <p:cNvGrpSpPr/>
            <p:nvPr/>
          </p:nvGrpSpPr>
          <p:grpSpPr>
            <a:xfrm>
              <a:off x="2651" y="2688"/>
              <a:ext cx="266" cy="384"/>
              <a:chOff x="2651" y="2688"/>
              <a:chExt cx="266" cy="384"/>
            </a:xfrm>
          </p:grpSpPr>
          <p:sp>
            <p:nvSpPr>
              <p:cNvPr id="32949" name="Rectangle 436"/>
              <p:cNvSpPr/>
              <p:nvPr/>
            </p:nvSpPr>
            <p:spPr>
              <a:xfrm>
                <a:off x="269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50" name="Rectangle 437"/>
              <p:cNvSpPr/>
              <p:nvPr/>
            </p:nvSpPr>
            <p:spPr>
              <a:xfrm>
                <a:off x="265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5" name="Group 438"/>
            <p:cNvGrpSpPr/>
            <p:nvPr/>
          </p:nvGrpSpPr>
          <p:grpSpPr>
            <a:xfrm>
              <a:off x="2917" y="2688"/>
              <a:ext cx="266" cy="384"/>
              <a:chOff x="2917" y="2688"/>
              <a:chExt cx="266" cy="384"/>
            </a:xfrm>
          </p:grpSpPr>
          <p:sp>
            <p:nvSpPr>
              <p:cNvPr id="32947" name="Rectangle 439"/>
              <p:cNvSpPr/>
              <p:nvPr/>
            </p:nvSpPr>
            <p:spPr>
              <a:xfrm>
                <a:off x="296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48" name="Rectangle 440"/>
              <p:cNvSpPr/>
              <p:nvPr/>
            </p:nvSpPr>
            <p:spPr>
              <a:xfrm>
                <a:off x="291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6" name="Group 441"/>
            <p:cNvGrpSpPr/>
            <p:nvPr/>
          </p:nvGrpSpPr>
          <p:grpSpPr>
            <a:xfrm>
              <a:off x="3183" y="2688"/>
              <a:ext cx="266" cy="384"/>
              <a:chOff x="3183" y="2688"/>
              <a:chExt cx="266" cy="384"/>
            </a:xfrm>
          </p:grpSpPr>
          <p:sp>
            <p:nvSpPr>
              <p:cNvPr id="32945" name="Rectangle 442"/>
              <p:cNvSpPr/>
              <p:nvPr/>
            </p:nvSpPr>
            <p:spPr>
              <a:xfrm>
                <a:off x="322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46" name="Rectangle 443"/>
              <p:cNvSpPr/>
              <p:nvPr/>
            </p:nvSpPr>
            <p:spPr>
              <a:xfrm>
                <a:off x="318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7" name="Group 444"/>
            <p:cNvGrpSpPr/>
            <p:nvPr/>
          </p:nvGrpSpPr>
          <p:grpSpPr>
            <a:xfrm>
              <a:off x="3449" y="2688"/>
              <a:ext cx="266" cy="384"/>
              <a:chOff x="3449" y="2688"/>
              <a:chExt cx="266" cy="384"/>
            </a:xfrm>
          </p:grpSpPr>
          <p:sp>
            <p:nvSpPr>
              <p:cNvPr id="32943" name="Rectangle 445"/>
              <p:cNvSpPr/>
              <p:nvPr/>
            </p:nvSpPr>
            <p:spPr>
              <a:xfrm>
                <a:off x="349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44" name="Rectangle 446"/>
              <p:cNvSpPr/>
              <p:nvPr/>
            </p:nvSpPr>
            <p:spPr>
              <a:xfrm>
                <a:off x="344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8" name="Group 447"/>
            <p:cNvGrpSpPr/>
            <p:nvPr/>
          </p:nvGrpSpPr>
          <p:grpSpPr>
            <a:xfrm>
              <a:off x="3715" y="2688"/>
              <a:ext cx="266" cy="384"/>
              <a:chOff x="3715" y="2688"/>
              <a:chExt cx="266" cy="384"/>
            </a:xfrm>
          </p:grpSpPr>
          <p:sp>
            <p:nvSpPr>
              <p:cNvPr id="32941" name="Rectangle 448"/>
              <p:cNvSpPr/>
              <p:nvPr/>
            </p:nvSpPr>
            <p:spPr>
              <a:xfrm>
                <a:off x="375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42" name="Rectangle 449"/>
              <p:cNvSpPr/>
              <p:nvPr/>
            </p:nvSpPr>
            <p:spPr>
              <a:xfrm>
                <a:off x="371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29" name="Group 450"/>
            <p:cNvGrpSpPr/>
            <p:nvPr/>
          </p:nvGrpSpPr>
          <p:grpSpPr>
            <a:xfrm>
              <a:off x="3981" y="2688"/>
              <a:ext cx="266" cy="384"/>
              <a:chOff x="3981" y="2688"/>
              <a:chExt cx="266" cy="384"/>
            </a:xfrm>
          </p:grpSpPr>
          <p:sp>
            <p:nvSpPr>
              <p:cNvPr id="32939" name="Rectangle 451"/>
              <p:cNvSpPr/>
              <p:nvPr/>
            </p:nvSpPr>
            <p:spPr>
              <a:xfrm>
                <a:off x="402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40" name="Rectangle 452"/>
              <p:cNvSpPr/>
              <p:nvPr/>
            </p:nvSpPr>
            <p:spPr>
              <a:xfrm>
                <a:off x="398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30" name="Group 453"/>
            <p:cNvGrpSpPr/>
            <p:nvPr/>
          </p:nvGrpSpPr>
          <p:grpSpPr>
            <a:xfrm>
              <a:off x="4247" y="2688"/>
              <a:ext cx="266" cy="384"/>
              <a:chOff x="4247" y="2688"/>
              <a:chExt cx="266" cy="384"/>
            </a:xfrm>
          </p:grpSpPr>
          <p:sp>
            <p:nvSpPr>
              <p:cNvPr id="32937" name="Rectangle 454"/>
              <p:cNvSpPr/>
              <p:nvPr/>
            </p:nvSpPr>
            <p:spPr>
              <a:xfrm>
                <a:off x="429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38" name="Rectangle 455"/>
              <p:cNvSpPr/>
              <p:nvPr/>
            </p:nvSpPr>
            <p:spPr>
              <a:xfrm>
                <a:off x="424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31" name="Group 456"/>
            <p:cNvGrpSpPr/>
            <p:nvPr/>
          </p:nvGrpSpPr>
          <p:grpSpPr>
            <a:xfrm>
              <a:off x="4513" y="2688"/>
              <a:ext cx="266" cy="384"/>
              <a:chOff x="4513" y="2688"/>
              <a:chExt cx="266" cy="384"/>
            </a:xfrm>
          </p:grpSpPr>
          <p:sp>
            <p:nvSpPr>
              <p:cNvPr id="32935" name="Rectangle 457"/>
              <p:cNvSpPr/>
              <p:nvPr/>
            </p:nvSpPr>
            <p:spPr>
              <a:xfrm>
                <a:off x="455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36" name="Rectangle 458"/>
              <p:cNvSpPr/>
              <p:nvPr/>
            </p:nvSpPr>
            <p:spPr>
              <a:xfrm>
                <a:off x="451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932" name="Group 459"/>
            <p:cNvGrpSpPr/>
            <p:nvPr/>
          </p:nvGrpSpPr>
          <p:grpSpPr>
            <a:xfrm>
              <a:off x="4779" y="2688"/>
              <a:ext cx="266" cy="384"/>
              <a:chOff x="4779" y="2688"/>
              <a:chExt cx="266" cy="384"/>
            </a:xfrm>
          </p:grpSpPr>
          <p:sp>
            <p:nvSpPr>
              <p:cNvPr id="32933" name="Rectangle 460"/>
              <p:cNvSpPr/>
              <p:nvPr/>
            </p:nvSpPr>
            <p:spPr>
              <a:xfrm>
                <a:off x="482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934" name="Rectangle 461"/>
              <p:cNvSpPr/>
              <p:nvPr/>
            </p:nvSpPr>
            <p:spPr>
              <a:xfrm>
                <a:off x="477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52" grpId="0" animBg="1"/>
      <p:bldP spid="316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/>
          <p:cNvGraphicFramePr>
            <a:graphicFrameLocks noGrp="1"/>
          </p:cNvGraphicFramePr>
          <p:nvPr>
            <p:ph idx="1"/>
          </p:nvPr>
        </p:nvGraphicFramePr>
        <p:xfrm>
          <a:off x="323850" y="1628775"/>
          <a:ext cx="8424863" cy="3660775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7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3994" name="Text Box 202"/>
          <p:cNvSpPr txBox="1"/>
          <p:nvPr/>
        </p:nvSpPr>
        <p:spPr>
          <a:xfrm>
            <a:off x="468313" y="188913"/>
            <a:ext cx="8207375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dirty="0">
                <a:latin typeface="华文隶书" panose="02010800040101010101" pitchFamily="2" charset="-122"/>
                <a:ea typeface="华文隶书" panose="02010800040101010101" pitchFamily="2" charset="-122"/>
              </a:rPr>
              <a:t>5</a:t>
            </a:r>
            <a:r>
              <a:rPr lang="zh-CN" altLang="en-US" sz="4400" dirty="0">
                <a:latin typeface="华文隶书" panose="02010800040101010101" pitchFamily="2" charset="-122"/>
                <a:ea typeface="华文隶书" panose="02010800040101010101" pitchFamily="2" charset="-122"/>
              </a:rPr>
              <a:t>．在方格纸上把两圆直径放大到原来的</a:t>
            </a:r>
            <a:r>
              <a:rPr lang="en-US" altLang="zh-CN" sz="4400" dirty="0">
                <a:latin typeface="华文隶书" panose="02010800040101010101" pitchFamily="2" charset="-122"/>
                <a:ea typeface="华文隶书" panose="02010800040101010101" pitchFamily="2" charset="-122"/>
              </a:rPr>
              <a:t>2</a:t>
            </a:r>
            <a:r>
              <a:rPr lang="zh-CN" altLang="en-US" sz="4400" dirty="0">
                <a:latin typeface="华文隶书" panose="02010800040101010101" pitchFamily="2" charset="-122"/>
                <a:ea typeface="华文隶书" panose="02010800040101010101" pitchFamily="2" charset="-122"/>
              </a:rPr>
              <a:t>倍。</a:t>
            </a:r>
          </a:p>
        </p:txBody>
      </p:sp>
      <p:grpSp>
        <p:nvGrpSpPr>
          <p:cNvPr id="73931" name="Group 203"/>
          <p:cNvGrpSpPr/>
          <p:nvPr/>
        </p:nvGrpSpPr>
        <p:grpSpPr>
          <a:xfrm>
            <a:off x="684213" y="2565400"/>
            <a:ext cx="1655762" cy="1801813"/>
            <a:chOff x="431" y="1661"/>
            <a:chExt cx="1043" cy="953"/>
          </a:xfrm>
        </p:grpSpPr>
        <p:sp>
          <p:nvSpPr>
            <p:cNvPr id="33999" name="Oval 204"/>
            <p:cNvSpPr/>
            <p:nvPr/>
          </p:nvSpPr>
          <p:spPr>
            <a:xfrm>
              <a:off x="703" y="1888"/>
              <a:ext cx="499" cy="498"/>
            </a:xfrm>
            <a:prstGeom prst="ellipse">
              <a:avLst/>
            </a:prstGeom>
            <a:noFill/>
            <a:ln w="412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4000" name="Oval 205"/>
            <p:cNvSpPr/>
            <p:nvPr/>
          </p:nvSpPr>
          <p:spPr>
            <a:xfrm>
              <a:off x="431" y="1661"/>
              <a:ext cx="1043" cy="953"/>
            </a:xfrm>
            <a:prstGeom prst="ellipse">
              <a:avLst/>
            </a:prstGeom>
            <a:noFill/>
            <a:ln w="412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3934" name="Group 206"/>
          <p:cNvGrpSpPr/>
          <p:nvPr/>
        </p:nvGrpSpPr>
        <p:grpSpPr>
          <a:xfrm>
            <a:off x="4716463" y="1628775"/>
            <a:ext cx="3240087" cy="3671888"/>
            <a:chOff x="431" y="1661"/>
            <a:chExt cx="1043" cy="953"/>
          </a:xfrm>
        </p:grpSpPr>
        <p:sp>
          <p:nvSpPr>
            <p:cNvPr id="33997" name="Oval 207"/>
            <p:cNvSpPr/>
            <p:nvPr/>
          </p:nvSpPr>
          <p:spPr>
            <a:xfrm>
              <a:off x="703" y="1888"/>
              <a:ext cx="499" cy="498"/>
            </a:xfrm>
            <a:prstGeom prst="ellipse">
              <a:avLst/>
            </a:prstGeom>
            <a:noFill/>
            <a:ln w="412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3998" name="Oval 208"/>
            <p:cNvSpPr/>
            <p:nvPr/>
          </p:nvSpPr>
          <p:spPr>
            <a:xfrm>
              <a:off x="431" y="1661"/>
              <a:ext cx="1043" cy="953"/>
            </a:xfrm>
            <a:prstGeom prst="ellipse">
              <a:avLst/>
            </a:prstGeom>
            <a:noFill/>
            <a:ln w="412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zh-CN" altLang="en-US" sz="6600" b="1" dirty="0">
                <a:solidFill>
                  <a:srgbClr val="06D446"/>
                </a:solidFill>
                <a:ea typeface="楷体_GB2312" pitchFamily="49" charset="-122"/>
              </a:rPr>
              <a:t>学习目标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en-US" altLang="zh-CN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了解图形放大或缩小的意义，能理解图形的放大或缩小。</a:t>
            </a:r>
            <a:br>
              <a:rPr lang="zh-CN" altLang="en-US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</a:br>
            <a:endParaRPr lang="zh-CN" altLang="en-US" b="1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通过观察、理解，动手操作体验图形放大或缩小的过程；掌握图形放大或缩小的方法。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0" y="0"/>
            <a:ext cx="9144000" cy="69151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lIns="90000" tIns="46800" rIns="90000" bIns="46800" anchor="ctr" anchorCtr="0"/>
          <a:lstStyle/>
          <a:p>
            <a:endParaRPr lang="zh-CN" altLang="zh-CN" sz="36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34819" name="Text Box 3"/>
          <p:cNvSpPr txBox="1"/>
          <p:nvPr/>
        </p:nvSpPr>
        <p:spPr>
          <a:xfrm>
            <a:off x="989013" y="930275"/>
            <a:ext cx="7140575" cy="1373188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     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三角形的两条直角边放大到原来的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倍后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,</a:t>
            </a:r>
          </a:p>
          <a:p>
            <a:pPr algn="l"/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斜边是否也变为原来的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倍呢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?</a:t>
            </a:r>
          </a:p>
          <a:p>
            <a:pPr algn="l"/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graphicFrame>
        <p:nvGraphicFramePr>
          <p:cNvPr id="74756" name="Group 4"/>
          <p:cNvGraphicFramePr>
            <a:graphicFrameLocks noGrp="1"/>
          </p:cNvGraphicFramePr>
          <p:nvPr/>
        </p:nvGraphicFramePr>
        <p:xfrm>
          <a:off x="1030288" y="2117725"/>
          <a:ext cx="6967538" cy="3362325"/>
        </p:xfrm>
        <a:graphic>
          <a:graphicData uri="http://schemas.openxmlformats.org/drawingml/2006/table">
            <a:tbl>
              <a:tblPr/>
              <a:tblGrid>
                <a:gridCol w="347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76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62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766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4989" name="AutoShape 237"/>
          <p:cNvSpPr/>
          <p:nvPr/>
        </p:nvSpPr>
        <p:spPr>
          <a:xfrm>
            <a:off x="1379538" y="3416300"/>
            <a:ext cx="2047875" cy="958850"/>
          </a:xfrm>
          <a:prstGeom prst="rtTriangle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4990" name="Line 238"/>
          <p:cNvSpPr/>
          <p:nvPr/>
        </p:nvSpPr>
        <p:spPr>
          <a:xfrm>
            <a:off x="1362075" y="4375150"/>
            <a:ext cx="2105025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991" name="Line 239"/>
          <p:cNvSpPr/>
          <p:nvPr/>
        </p:nvSpPr>
        <p:spPr>
          <a:xfrm flipH="1">
            <a:off x="1387475" y="3386138"/>
            <a:ext cx="0" cy="1001712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992" name="Line 240"/>
          <p:cNvSpPr/>
          <p:nvPr/>
        </p:nvSpPr>
        <p:spPr>
          <a:xfrm flipV="1">
            <a:off x="3813175" y="4367213"/>
            <a:ext cx="4183063" cy="14287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993" name="Line 241"/>
          <p:cNvSpPr/>
          <p:nvPr/>
        </p:nvSpPr>
        <p:spPr>
          <a:xfrm flipH="1">
            <a:off x="3821113" y="2419350"/>
            <a:ext cx="0" cy="1958975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994" name="Line 242"/>
          <p:cNvSpPr/>
          <p:nvPr/>
        </p:nvSpPr>
        <p:spPr>
          <a:xfrm>
            <a:off x="3821113" y="2416175"/>
            <a:ext cx="4149725" cy="1958975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059" name="WordArt 243"/>
          <p:cNvSpPr>
            <a:spLocks noTextEdit="1"/>
          </p:cNvSpPr>
          <p:nvPr/>
        </p:nvSpPr>
        <p:spPr>
          <a:xfrm rot="-940771">
            <a:off x="274638" y="227013"/>
            <a:ext cx="1714500" cy="7493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4400" b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56647E-6 L 0.27066 0.0002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4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56069E-6 L 0.26909 -0.0020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4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98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44"/>
          <p:cNvSpPr/>
          <p:nvPr/>
        </p:nvSpPr>
        <p:spPr>
          <a:xfrm>
            <a:off x="1227138" y="2060575"/>
            <a:ext cx="1754187" cy="19939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35843" name="Group 481"/>
          <p:cNvGrpSpPr/>
          <p:nvPr/>
        </p:nvGrpSpPr>
        <p:grpSpPr>
          <a:xfrm>
            <a:off x="323850" y="1557338"/>
            <a:ext cx="8534400" cy="4032250"/>
            <a:chOff x="-3" y="-3"/>
            <a:chExt cx="5051" cy="3078"/>
          </a:xfrm>
        </p:grpSpPr>
        <p:grpSp>
          <p:nvGrpSpPr>
            <p:cNvPr id="35852" name="Group 482"/>
            <p:cNvGrpSpPr/>
            <p:nvPr/>
          </p:nvGrpSpPr>
          <p:grpSpPr>
            <a:xfrm>
              <a:off x="0" y="0"/>
              <a:ext cx="5045" cy="3072"/>
              <a:chOff x="0" y="0"/>
              <a:chExt cx="5045" cy="3072"/>
            </a:xfrm>
          </p:grpSpPr>
          <p:grpSp>
            <p:nvGrpSpPr>
              <p:cNvPr id="35854" name="Group 483"/>
              <p:cNvGrpSpPr/>
              <p:nvPr/>
            </p:nvGrpSpPr>
            <p:grpSpPr>
              <a:xfrm>
                <a:off x="0" y="0"/>
                <a:ext cx="265" cy="384"/>
                <a:chOff x="0" y="0"/>
                <a:chExt cx="265" cy="384"/>
              </a:xfrm>
            </p:grpSpPr>
            <p:sp>
              <p:nvSpPr>
                <p:cNvPr id="36308" name="Rectangle 484"/>
                <p:cNvSpPr/>
                <p:nvPr/>
              </p:nvSpPr>
              <p:spPr>
                <a:xfrm>
                  <a:off x="4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309" name="Rectangle 485"/>
                <p:cNvSpPr/>
                <p:nvPr/>
              </p:nvSpPr>
              <p:spPr>
                <a:xfrm>
                  <a:off x="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55" name="Group 486"/>
              <p:cNvGrpSpPr/>
              <p:nvPr/>
            </p:nvGrpSpPr>
            <p:grpSpPr>
              <a:xfrm>
                <a:off x="265" y="0"/>
                <a:ext cx="265" cy="384"/>
                <a:chOff x="265" y="0"/>
                <a:chExt cx="265" cy="384"/>
              </a:xfrm>
            </p:grpSpPr>
            <p:sp>
              <p:nvSpPr>
                <p:cNvPr id="36306" name="Rectangle 487"/>
                <p:cNvSpPr/>
                <p:nvPr/>
              </p:nvSpPr>
              <p:spPr>
                <a:xfrm>
                  <a:off x="308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307" name="Rectangle 488"/>
                <p:cNvSpPr/>
                <p:nvPr/>
              </p:nvSpPr>
              <p:spPr>
                <a:xfrm>
                  <a:off x="265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56" name="Group 489"/>
              <p:cNvGrpSpPr/>
              <p:nvPr/>
            </p:nvGrpSpPr>
            <p:grpSpPr>
              <a:xfrm>
                <a:off x="530" y="0"/>
                <a:ext cx="265" cy="384"/>
                <a:chOff x="530" y="0"/>
                <a:chExt cx="265" cy="384"/>
              </a:xfrm>
            </p:grpSpPr>
            <p:sp>
              <p:nvSpPr>
                <p:cNvPr id="36304" name="Rectangle 490"/>
                <p:cNvSpPr/>
                <p:nvPr/>
              </p:nvSpPr>
              <p:spPr>
                <a:xfrm>
                  <a:off x="57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305" name="Rectangle 491"/>
                <p:cNvSpPr/>
                <p:nvPr/>
              </p:nvSpPr>
              <p:spPr>
                <a:xfrm>
                  <a:off x="53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57" name="Group 492"/>
              <p:cNvGrpSpPr/>
              <p:nvPr/>
            </p:nvGrpSpPr>
            <p:grpSpPr>
              <a:xfrm>
                <a:off x="795" y="0"/>
                <a:ext cx="265" cy="384"/>
                <a:chOff x="795" y="0"/>
                <a:chExt cx="265" cy="384"/>
              </a:xfrm>
            </p:grpSpPr>
            <p:sp>
              <p:nvSpPr>
                <p:cNvPr id="36302" name="Rectangle 493"/>
                <p:cNvSpPr/>
                <p:nvPr/>
              </p:nvSpPr>
              <p:spPr>
                <a:xfrm>
                  <a:off x="838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303" name="Rectangle 494"/>
                <p:cNvSpPr/>
                <p:nvPr/>
              </p:nvSpPr>
              <p:spPr>
                <a:xfrm>
                  <a:off x="795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58" name="Group 495"/>
              <p:cNvGrpSpPr/>
              <p:nvPr/>
            </p:nvGrpSpPr>
            <p:grpSpPr>
              <a:xfrm>
                <a:off x="1060" y="0"/>
                <a:ext cx="265" cy="384"/>
                <a:chOff x="1060" y="0"/>
                <a:chExt cx="265" cy="384"/>
              </a:xfrm>
            </p:grpSpPr>
            <p:sp>
              <p:nvSpPr>
                <p:cNvPr id="36300" name="Rectangle 496"/>
                <p:cNvSpPr/>
                <p:nvPr/>
              </p:nvSpPr>
              <p:spPr>
                <a:xfrm>
                  <a:off x="110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301" name="Rectangle 497"/>
                <p:cNvSpPr/>
                <p:nvPr/>
              </p:nvSpPr>
              <p:spPr>
                <a:xfrm>
                  <a:off x="106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59" name="Group 498"/>
              <p:cNvGrpSpPr/>
              <p:nvPr/>
            </p:nvGrpSpPr>
            <p:grpSpPr>
              <a:xfrm>
                <a:off x="1325" y="0"/>
                <a:ext cx="265" cy="384"/>
                <a:chOff x="1325" y="0"/>
                <a:chExt cx="265" cy="384"/>
              </a:xfrm>
            </p:grpSpPr>
            <p:sp>
              <p:nvSpPr>
                <p:cNvPr id="36298" name="Rectangle 499"/>
                <p:cNvSpPr/>
                <p:nvPr/>
              </p:nvSpPr>
              <p:spPr>
                <a:xfrm>
                  <a:off x="1368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99" name="Rectangle 500"/>
                <p:cNvSpPr/>
                <p:nvPr/>
              </p:nvSpPr>
              <p:spPr>
                <a:xfrm>
                  <a:off x="1325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0" name="Group 501"/>
              <p:cNvGrpSpPr/>
              <p:nvPr/>
            </p:nvGrpSpPr>
            <p:grpSpPr>
              <a:xfrm>
                <a:off x="1590" y="0"/>
                <a:ext cx="265" cy="384"/>
                <a:chOff x="1590" y="0"/>
                <a:chExt cx="265" cy="384"/>
              </a:xfrm>
            </p:grpSpPr>
            <p:sp>
              <p:nvSpPr>
                <p:cNvPr id="36296" name="Rectangle 502"/>
                <p:cNvSpPr/>
                <p:nvPr/>
              </p:nvSpPr>
              <p:spPr>
                <a:xfrm>
                  <a:off x="163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97" name="Rectangle 503"/>
                <p:cNvSpPr/>
                <p:nvPr/>
              </p:nvSpPr>
              <p:spPr>
                <a:xfrm>
                  <a:off x="159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1" name="Group 504"/>
              <p:cNvGrpSpPr/>
              <p:nvPr/>
            </p:nvGrpSpPr>
            <p:grpSpPr>
              <a:xfrm>
                <a:off x="1855" y="0"/>
                <a:ext cx="265" cy="384"/>
                <a:chOff x="1855" y="0"/>
                <a:chExt cx="265" cy="384"/>
              </a:xfrm>
            </p:grpSpPr>
            <p:sp>
              <p:nvSpPr>
                <p:cNvPr id="36294" name="Rectangle 505"/>
                <p:cNvSpPr/>
                <p:nvPr/>
              </p:nvSpPr>
              <p:spPr>
                <a:xfrm>
                  <a:off x="1898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95" name="Rectangle 506"/>
                <p:cNvSpPr/>
                <p:nvPr/>
              </p:nvSpPr>
              <p:spPr>
                <a:xfrm>
                  <a:off x="1855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2" name="Group 507"/>
              <p:cNvGrpSpPr/>
              <p:nvPr/>
            </p:nvGrpSpPr>
            <p:grpSpPr>
              <a:xfrm>
                <a:off x="2120" y="0"/>
                <a:ext cx="265" cy="384"/>
                <a:chOff x="2120" y="0"/>
                <a:chExt cx="265" cy="384"/>
              </a:xfrm>
            </p:grpSpPr>
            <p:sp>
              <p:nvSpPr>
                <p:cNvPr id="36292" name="Rectangle 508"/>
                <p:cNvSpPr/>
                <p:nvPr/>
              </p:nvSpPr>
              <p:spPr>
                <a:xfrm>
                  <a:off x="216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93" name="Rectangle 509"/>
                <p:cNvSpPr/>
                <p:nvPr/>
              </p:nvSpPr>
              <p:spPr>
                <a:xfrm>
                  <a:off x="212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3" name="Group 510"/>
              <p:cNvGrpSpPr/>
              <p:nvPr/>
            </p:nvGrpSpPr>
            <p:grpSpPr>
              <a:xfrm>
                <a:off x="2385" y="0"/>
                <a:ext cx="266" cy="384"/>
                <a:chOff x="2385" y="0"/>
                <a:chExt cx="266" cy="384"/>
              </a:xfrm>
            </p:grpSpPr>
            <p:sp>
              <p:nvSpPr>
                <p:cNvPr id="36290" name="Rectangle 511"/>
                <p:cNvSpPr/>
                <p:nvPr/>
              </p:nvSpPr>
              <p:spPr>
                <a:xfrm>
                  <a:off x="2428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91" name="Rectangle 512"/>
                <p:cNvSpPr/>
                <p:nvPr/>
              </p:nvSpPr>
              <p:spPr>
                <a:xfrm>
                  <a:off x="2385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4" name="Group 513"/>
              <p:cNvGrpSpPr/>
              <p:nvPr/>
            </p:nvGrpSpPr>
            <p:grpSpPr>
              <a:xfrm>
                <a:off x="2651" y="0"/>
                <a:ext cx="266" cy="384"/>
                <a:chOff x="2651" y="0"/>
                <a:chExt cx="266" cy="384"/>
              </a:xfrm>
            </p:grpSpPr>
            <p:sp>
              <p:nvSpPr>
                <p:cNvPr id="36288" name="Rectangle 514"/>
                <p:cNvSpPr/>
                <p:nvPr/>
              </p:nvSpPr>
              <p:spPr>
                <a:xfrm>
                  <a:off x="2694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89" name="Rectangle 515"/>
                <p:cNvSpPr/>
                <p:nvPr/>
              </p:nvSpPr>
              <p:spPr>
                <a:xfrm>
                  <a:off x="2651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5" name="Group 516"/>
              <p:cNvGrpSpPr/>
              <p:nvPr/>
            </p:nvGrpSpPr>
            <p:grpSpPr>
              <a:xfrm>
                <a:off x="2917" y="0"/>
                <a:ext cx="266" cy="384"/>
                <a:chOff x="2917" y="0"/>
                <a:chExt cx="266" cy="384"/>
              </a:xfrm>
            </p:grpSpPr>
            <p:sp>
              <p:nvSpPr>
                <p:cNvPr id="36286" name="Rectangle 517"/>
                <p:cNvSpPr/>
                <p:nvPr/>
              </p:nvSpPr>
              <p:spPr>
                <a:xfrm>
                  <a:off x="2960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87" name="Rectangle 518"/>
                <p:cNvSpPr/>
                <p:nvPr/>
              </p:nvSpPr>
              <p:spPr>
                <a:xfrm>
                  <a:off x="2917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6" name="Group 519"/>
              <p:cNvGrpSpPr/>
              <p:nvPr/>
            </p:nvGrpSpPr>
            <p:grpSpPr>
              <a:xfrm>
                <a:off x="3183" y="0"/>
                <a:ext cx="266" cy="384"/>
                <a:chOff x="3183" y="0"/>
                <a:chExt cx="266" cy="384"/>
              </a:xfrm>
            </p:grpSpPr>
            <p:sp>
              <p:nvSpPr>
                <p:cNvPr id="36284" name="Rectangle 520"/>
                <p:cNvSpPr/>
                <p:nvPr/>
              </p:nvSpPr>
              <p:spPr>
                <a:xfrm>
                  <a:off x="3226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85" name="Rectangle 521"/>
                <p:cNvSpPr/>
                <p:nvPr/>
              </p:nvSpPr>
              <p:spPr>
                <a:xfrm>
                  <a:off x="3183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7" name="Group 522"/>
              <p:cNvGrpSpPr/>
              <p:nvPr/>
            </p:nvGrpSpPr>
            <p:grpSpPr>
              <a:xfrm>
                <a:off x="3449" y="0"/>
                <a:ext cx="266" cy="384"/>
                <a:chOff x="3449" y="0"/>
                <a:chExt cx="266" cy="384"/>
              </a:xfrm>
            </p:grpSpPr>
            <p:sp>
              <p:nvSpPr>
                <p:cNvPr id="36282" name="Rectangle 523"/>
                <p:cNvSpPr/>
                <p:nvPr/>
              </p:nvSpPr>
              <p:spPr>
                <a:xfrm>
                  <a:off x="3492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83" name="Rectangle 524"/>
                <p:cNvSpPr/>
                <p:nvPr/>
              </p:nvSpPr>
              <p:spPr>
                <a:xfrm>
                  <a:off x="3449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8" name="Group 525"/>
              <p:cNvGrpSpPr/>
              <p:nvPr/>
            </p:nvGrpSpPr>
            <p:grpSpPr>
              <a:xfrm>
                <a:off x="3715" y="0"/>
                <a:ext cx="266" cy="384"/>
                <a:chOff x="3715" y="0"/>
                <a:chExt cx="266" cy="384"/>
              </a:xfrm>
            </p:grpSpPr>
            <p:sp>
              <p:nvSpPr>
                <p:cNvPr id="36280" name="Rectangle 526"/>
                <p:cNvSpPr/>
                <p:nvPr/>
              </p:nvSpPr>
              <p:spPr>
                <a:xfrm>
                  <a:off x="3758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81" name="Rectangle 527"/>
                <p:cNvSpPr/>
                <p:nvPr/>
              </p:nvSpPr>
              <p:spPr>
                <a:xfrm>
                  <a:off x="3715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69" name="Group 528"/>
              <p:cNvGrpSpPr/>
              <p:nvPr/>
            </p:nvGrpSpPr>
            <p:grpSpPr>
              <a:xfrm>
                <a:off x="3981" y="0"/>
                <a:ext cx="266" cy="384"/>
                <a:chOff x="3981" y="0"/>
                <a:chExt cx="266" cy="384"/>
              </a:xfrm>
            </p:grpSpPr>
            <p:sp>
              <p:nvSpPr>
                <p:cNvPr id="36278" name="Rectangle 529"/>
                <p:cNvSpPr/>
                <p:nvPr/>
              </p:nvSpPr>
              <p:spPr>
                <a:xfrm>
                  <a:off x="4024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79" name="Rectangle 530"/>
                <p:cNvSpPr/>
                <p:nvPr/>
              </p:nvSpPr>
              <p:spPr>
                <a:xfrm>
                  <a:off x="3981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0" name="Group 531"/>
              <p:cNvGrpSpPr/>
              <p:nvPr/>
            </p:nvGrpSpPr>
            <p:grpSpPr>
              <a:xfrm>
                <a:off x="4247" y="0"/>
                <a:ext cx="266" cy="384"/>
                <a:chOff x="4247" y="0"/>
                <a:chExt cx="266" cy="384"/>
              </a:xfrm>
            </p:grpSpPr>
            <p:sp>
              <p:nvSpPr>
                <p:cNvPr id="36276" name="Rectangle 532"/>
                <p:cNvSpPr/>
                <p:nvPr/>
              </p:nvSpPr>
              <p:spPr>
                <a:xfrm>
                  <a:off x="4290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77" name="Rectangle 533"/>
                <p:cNvSpPr/>
                <p:nvPr/>
              </p:nvSpPr>
              <p:spPr>
                <a:xfrm>
                  <a:off x="4247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1" name="Group 534"/>
              <p:cNvGrpSpPr/>
              <p:nvPr/>
            </p:nvGrpSpPr>
            <p:grpSpPr>
              <a:xfrm>
                <a:off x="4513" y="0"/>
                <a:ext cx="266" cy="384"/>
                <a:chOff x="4513" y="0"/>
                <a:chExt cx="266" cy="384"/>
              </a:xfrm>
            </p:grpSpPr>
            <p:sp>
              <p:nvSpPr>
                <p:cNvPr id="36274" name="Rectangle 535"/>
                <p:cNvSpPr/>
                <p:nvPr/>
              </p:nvSpPr>
              <p:spPr>
                <a:xfrm>
                  <a:off x="4556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75" name="Rectangle 536"/>
                <p:cNvSpPr/>
                <p:nvPr/>
              </p:nvSpPr>
              <p:spPr>
                <a:xfrm>
                  <a:off x="4513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2" name="Group 537"/>
              <p:cNvGrpSpPr/>
              <p:nvPr/>
            </p:nvGrpSpPr>
            <p:grpSpPr>
              <a:xfrm>
                <a:off x="4779" y="0"/>
                <a:ext cx="266" cy="384"/>
                <a:chOff x="4779" y="0"/>
                <a:chExt cx="266" cy="384"/>
              </a:xfrm>
            </p:grpSpPr>
            <p:sp>
              <p:nvSpPr>
                <p:cNvPr id="36272" name="Rectangle 538"/>
                <p:cNvSpPr/>
                <p:nvPr/>
              </p:nvSpPr>
              <p:spPr>
                <a:xfrm>
                  <a:off x="4822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73" name="Rectangle 539"/>
                <p:cNvSpPr/>
                <p:nvPr/>
              </p:nvSpPr>
              <p:spPr>
                <a:xfrm>
                  <a:off x="4779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3" name="Group 540"/>
              <p:cNvGrpSpPr/>
              <p:nvPr/>
            </p:nvGrpSpPr>
            <p:grpSpPr>
              <a:xfrm>
                <a:off x="0" y="384"/>
                <a:ext cx="265" cy="384"/>
                <a:chOff x="0" y="384"/>
                <a:chExt cx="265" cy="384"/>
              </a:xfrm>
            </p:grpSpPr>
            <p:sp>
              <p:nvSpPr>
                <p:cNvPr id="36270" name="Rectangle 541"/>
                <p:cNvSpPr/>
                <p:nvPr/>
              </p:nvSpPr>
              <p:spPr>
                <a:xfrm>
                  <a:off x="4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71" name="Rectangle 542"/>
                <p:cNvSpPr/>
                <p:nvPr/>
              </p:nvSpPr>
              <p:spPr>
                <a:xfrm>
                  <a:off x="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4" name="Group 543"/>
              <p:cNvGrpSpPr/>
              <p:nvPr/>
            </p:nvGrpSpPr>
            <p:grpSpPr>
              <a:xfrm>
                <a:off x="265" y="384"/>
                <a:ext cx="265" cy="384"/>
                <a:chOff x="265" y="384"/>
                <a:chExt cx="265" cy="384"/>
              </a:xfrm>
            </p:grpSpPr>
            <p:sp>
              <p:nvSpPr>
                <p:cNvPr id="36268" name="Rectangle 544"/>
                <p:cNvSpPr/>
                <p:nvPr/>
              </p:nvSpPr>
              <p:spPr>
                <a:xfrm>
                  <a:off x="308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69" name="Rectangle 545"/>
                <p:cNvSpPr/>
                <p:nvPr/>
              </p:nvSpPr>
              <p:spPr>
                <a:xfrm>
                  <a:off x="265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5" name="Group 546"/>
              <p:cNvGrpSpPr/>
              <p:nvPr/>
            </p:nvGrpSpPr>
            <p:grpSpPr>
              <a:xfrm>
                <a:off x="530" y="384"/>
                <a:ext cx="265" cy="384"/>
                <a:chOff x="530" y="384"/>
                <a:chExt cx="265" cy="384"/>
              </a:xfrm>
            </p:grpSpPr>
            <p:sp>
              <p:nvSpPr>
                <p:cNvPr id="36266" name="Rectangle 547"/>
                <p:cNvSpPr/>
                <p:nvPr/>
              </p:nvSpPr>
              <p:spPr>
                <a:xfrm>
                  <a:off x="57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67" name="Rectangle 548"/>
                <p:cNvSpPr/>
                <p:nvPr/>
              </p:nvSpPr>
              <p:spPr>
                <a:xfrm>
                  <a:off x="53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6" name="Group 549"/>
              <p:cNvGrpSpPr/>
              <p:nvPr/>
            </p:nvGrpSpPr>
            <p:grpSpPr>
              <a:xfrm>
                <a:off x="795" y="384"/>
                <a:ext cx="265" cy="384"/>
                <a:chOff x="795" y="384"/>
                <a:chExt cx="265" cy="384"/>
              </a:xfrm>
            </p:grpSpPr>
            <p:sp>
              <p:nvSpPr>
                <p:cNvPr id="36264" name="Rectangle 550"/>
                <p:cNvSpPr/>
                <p:nvPr/>
              </p:nvSpPr>
              <p:spPr>
                <a:xfrm>
                  <a:off x="838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65" name="Rectangle 551"/>
                <p:cNvSpPr/>
                <p:nvPr/>
              </p:nvSpPr>
              <p:spPr>
                <a:xfrm>
                  <a:off x="795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7" name="Group 552"/>
              <p:cNvGrpSpPr/>
              <p:nvPr/>
            </p:nvGrpSpPr>
            <p:grpSpPr>
              <a:xfrm>
                <a:off x="1060" y="384"/>
                <a:ext cx="265" cy="384"/>
                <a:chOff x="1060" y="384"/>
                <a:chExt cx="265" cy="384"/>
              </a:xfrm>
            </p:grpSpPr>
            <p:sp>
              <p:nvSpPr>
                <p:cNvPr id="36262" name="Rectangle 553"/>
                <p:cNvSpPr/>
                <p:nvPr/>
              </p:nvSpPr>
              <p:spPr>
                <a:xfrm>
                  <a:off x="110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63" name="Rectangle 554"/>
                <p:cNvSpPr/>
                <p:nvPr/>
              </p:nvSpPr>
              <p:spPr>
                <a:xfrm>
                  <a:off x="106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8" name="Group 555"/>
              <p:cNvGrpSpPr/>
              <p:nvPr/>
            </p:nvGrpSpPr>
            <p:grpSpPr>
              <a:xfrm>
                <a:off x="1325" y="384"/>
                <a:ext cx="265" cy="384"/>
                <a:chOff x="1325" y="384"/>
                <a:chExt cx="265" cy="384"/>
              </a:xfrm>
            </p:grpSpPr>
            <p:sp>
              <p:nvSpPr>
                <p:cNvPr id="36260" name="Rectangle 556"/>
                <p:cNvSpPr/>
                <p:nvPr/>
              </p:nvSpPr>
              <p:spPr>
                <a:xfrm>
                  <a:off x="1368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61" name="Rectangle 557"/>
                <p:cNvSpPr/>
                <p:nvPr/>
              </p:nvSpPr>
              <p:spPr>
                <a:xfrm>
                  <a:off x="1325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79" name="Group 558"/>
              <p:cNvGrpSpPr/>
              <p:nvPr/>
            </p:nvGrpSpPr>
            <p:grpSpPr>
              <a:xfrm>
                <a:off x="1590" y="384"/>
                <a:ext cx="265" cy="384"/>
                <a:chOff x="1590" y="384"/>
                <a:chExt cx="265" cy="384"/>
              </a:xfrm>
            </p:grpSpPr>
            <p:sp>
              <p:nvSpPr>
                <p:cNvPr id="36258" name="Rectangle 559"/>
                <p:cNvSpPr/>
                <p:nvPr/>
              </p:nvSpPr>
              <p:spPr>
                <a:xfrm>
                  <a:off x="163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59" name="Rectangle 560"/>
                <p:cNvSpPr/>
                <p:nvPr/>
              </p:nvSpPr>
              <p:spPr>
                <a:xfrm>
                  <a:off x="159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0" name="Group 561"/>
              <p:cNvGrpSpPr/>
              <p:nvPr/>
            </p:nvGrpSpPr>
            <p:grpSpPr>
              <a:xfrm>
                <a:off x="1855" y="384"/>
                <a:ext cx="265" cy="384"/>
                <a:chOff x="1855" y="384"/>
                <a:chExt cx="265" cy="384"/>
              </a:xfrm>
            </p:grpSpPr>
            <p:sp>
              <p:nvSpPr>
                <p:cNvPr id="36256" name="Rectangle 562"/>
                <p:cNvSpPr/>
                <p:nvPr/>
              </p:nvSpPr>
              <p:spPr>
                <a:xfrm>
                  <a:off x="1898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57" name="Rectangle 563"/>
                <p:cNvSpPr/>
                <p:nvPr/>
              </p:nvSpPr>
              <p:spPr>
                <a:xfrm>
                  <a:off x="1855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1" name="Group 564"/>
              <p:cNvGrpSpPr/>
              <p:nvPr/>
            </p:nvGrpSpPr>
            <p:grpSpPr>
              <a:xfrm>
                <a:off x="2120" y="384"/>
                <a:ext cx="265" cy="384"/>
                <a:chOff x="2120" y="384"/>
                <a:chExt cx="265" cy="384"/>
              </a:xfrm>
            </p:grpSpPr>
            <p:sp>
              <p:nvSpPr>
                <p:cNvPr id="36254" name="Rectangle 565"/>
                <p:cNvSpPr/>
                <p:nvPr/>
              </p:nvSpPr>
              <p:spPr>
                <a:xfrm>
                  <a:off x="216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55" name="Rectangle 566"/>
                <p:cNvSpPr/>
                <p:nvPr/>
              </p:nvSpPr>
              <p:spPr>
                <a:xfrm>
                  <a:off x="212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2" name="Group 567"/>
              <p:cNvGrpSpPr/>
              <p:nvPr/>
            </p:nvGrpSpPr>
            <p:grpSpPr>
              <a:xfrm>
                <a:off x="2385" y="384"/>
                <a:ext cx="266" cy="384"/>
                <a:chOff x="2385" y="384"/>
                <a:chExt cx="266" cy="384"/>
              </a:xfrm>
            </p:grpSpPr>
            <p:sp>
              <p:nvSpPr>
                <p:cNvPr id="36252" name="Rectangle 568"/>
                <p:cNvSpPr/>
                <p:nvPr/>
              </p:nvSpPr>
              <p:spPr>
                <a:xfrm>
                  <a:off x="2428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53" name="Rectangle 569"/>
                <p:cNvSpPr/>
                <p:nvPr/>
              </p:nvSpPr>
              <p:spPr>
                <a:xfrm>
                  <a:off x="2385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3" name="Group 570"/>
              <p:cNvGrpSpPr/>
              <p:nvPr/>
            </p:nvGrpSpPr>
            <p:grpSpPr>
              <a:xfrm>
                <a:off x="2651" y="384"/>
                <a:ext cx="266" cy="384"/>
                <a:chOff x="2651" y="384"/>
                <a:chExt cx="266" cy="384"/>
              </a:xfrm>
            </p:grpSpPr>
            <p:sp>
              <p:nvSpPr>
                <p:cNvPr id="36250" name="Rectangle 571"/>
                <p:cNvSpPr/>
                <p:nvPr/>
              </p:nvSpPr>
              <p:spPr>
                <a:xfrm>
                  <a:off x="2694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51" name="Rectangle 572"/>
                <p:cNvSpPr/>
                <p:nvPr/>
              </p:nvSpPr>
              <p:spPr>
                <a:xfrm>
                  <a:off x="2651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4" name="Group 573"/>
              <p:cNvGrpSpPr/>
              <p:nvPr/>
            </p:nvGrpSpPr>
            <p:grpSpPr>
              <a:xfrm>
                <a:off x="2917" y="384"/>
                <a:ext cx="266" cy="384"/>
                <a:chOff x="2917" y="384"/>
                <a:chExt cx="266" cy="384"/>
              </a:xfrm>
            </p:grpSpPr>
            <p:sp>
              <p:nvSpPr>
                <p:cNvPr id="36248" name="Rectangle 574"/>
                <p:cNvSpPr/>
                <p:nvPr/>
              </p:nvSpPr>
              <p:spPr>
                <a:xfrm>
                  <a:off x="2960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49" name="Rectangle 575"/>
                <p:cNvSpPr/>
                <p:nvPr/>
              </p:nvSpPr>
              <p:spPr>
                <a:xfrm>
                  <a:off x="2917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5" name="Group 576"/>
              <p:cNvGrpSpPr/>
              <p:nvPr/>
            </p:nvGrpSpPr>
            <p:grpSpPr>
              <a:xfrm>
                <a:off x="3183" y="384"/>
                <a:ext cx="266" cy="384"/>
                <a:chOff x="3183" y="384"/>
                <a:chExt cx="266" cy="384"/>
              </a:xfrm>
            </p:grpSpPr>
            <p:sp>
              <p:nvSpPr>
                <p:cNvPr id="36246" name="Rectangle 577"/>
                <p:cNvSpPr/>
                <p:nvPr/>
              </p:nvSpPr>
              <p:spPr>
                <a:xfrm>
                  <a:off x="3226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47" name="Rectangle 578"/>
                <p:cNvSpPr/>
                <p:nvPr/>
              </p:nvSpPr>
              <p:spPr>
                <a:xfrm>
                  <a:off x="3183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6" name="Group 579"/>
              <p:cNvGrpSpPr/>
              <p:nvPr/>
            </p:nvGrpSpPr>
            <p:grpSpPr>
              <a:xfrm>
                <a:off x="3449" y="384"/>
                <a:ext cx="266" cy="384"/>
                <a:chOff x="3449" y="384"/>
                <a:chExt cx="266" cy="384"/>
              </a:xfrm>
            </p:grpSpPr>
            <p:sp>
              <p:nvSpPr>
                <p:cNvPr id="36244" name="Rectangle 580"/>
                <p:cNvSpPr/>
                <p:nvPr/>
              </p:nvSpPr>
              <p:spPr>
                <a:xfrm>
                  <a:off x="3492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45" name="Rectangle 581"/>
                <p:cNvSpPr/>
                <p:nvPr/>
              </p:nvSpPr>
              <p:spPr>
                <a:xfrm>
                  <a:off x="3449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7" name="Group 582"/>
              <p:cNvGrpSpPr/>
              <p:nvPr/>
            </p:nvGrpSpPr>
            <p:grpSpPr>
              <a:xfrm>
                <a:off x="3715" y="384"/>
                <a:ext cx="266" cy="384"/>
                <a:chOff x="3715" y="384"/>
                <a:chExt cx="266" cy="384"/>
              </a:xfrm>
            </p:grpSpPr>
            <p:sp>
              <p:nvSpPr>
                <p:cNvPr id="36242" name="Rectangle 583"/>
                <p:cNvSpPr/>
                <p:nvPr/>
              </p:nvSpPr>
              <p:spPr>
                <a:xfrm>
                  <a:off x="3758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43" name="Rectangle 584"/>
                <p:cNvSpPr/>
                <p:nvPr/>
              </p:nvSpPr>
              <p:spPr>
                <a:xfrm>
                  <a:off x="3715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8" name="Group 585"/>
              <p:cNvGrpSpPr/>
              <p:nvPr/>
            </p:nvGrpSpPr>
            <p:grpSpPr>
              <a:xfrm>
                <a:off x="3981" y="384"/>
                <a:ext cx="266" cy="384"/>
                <a:chOff x="3981" y="384"/>
                <a:chExt cx="266" cy="384"/>
              </a:xfrm>
            </p:grpSpPr>
            <p:sp>
              <p:nvSpPr>
                <p:cNvPr id="36240" name="Rectangle 586"/>
                <p:cNvSpPr/>
                <p:nvPr/>
              </p:nvSpPr>
              <p:spPr>
                <a:xfrm>
                  <a:off x="4024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41" name="Rectangle 587"/>
                <p:cNvSpPr/>
                <p:nvPr/>
              </p:nvSpPr>
              <p:spPr>
                <a:xfrm>
                  <a:off x="3981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89" name="Group 588"/>
              <p:cNvGrpSpPr/>
              <p:nvPr/>
            </p:nvGrpSpPr>
            <p:grpSpPr>
              <a:xfrm>
                <a:off x="4247" y="384"/>
                <a:ext cx="266" cy="384"/>
                <a:chOff x="4247" y="384"/>
                <a:chExt cx="266" cy="384"/>
              </a:xfrm>
            </p:grpSpPr>
            <p:sp>
              <p:nvSpPr>
                <p:cNvPr id="36238" name="Rectangle 589"/>
                <p:cNvSpPr/>
                <p:nvPr/>
              </p:nvSpPr>
              <p:spPr>
                <a:xfrm>
                  <a:off x="4290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39" name="Rectangle 590"/>
                <p:cNvSpPr/>
                <p:nvPr/>
              </p:nvSpPr>
              <p:spPr>
                <a:xfrm>
                  <a:off x="4247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0" name="Group 591"/>
              <p:cNvGrpSpPr/>
              <p:nvPr/>
            </p:nvGrpSpPr>
            <p:grpSpPr>
              <a:xfrm>
                <a:off x="4513" y="384"/>
                <a:ext cx="266" cy="384"/>
                <a:chOff x="4513" y="384"/>
                <a:chExt cx="266" cy="384"/>
              </a:xfrm>
            </p:grpSpPr>
            <p:sp>
              <p:nvSpPr>
                <p:cNvPr id="36236" name="Rectangle 592"/>
                <p:cNvSpPr/>
                <p:nvPr/>
              </p:nvSpPr>
              <p:spPr>
                <a:xfrm>
                  <a:off x="4556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37" name="Rectangle 593"/>
                <p:cNvSpPr/>
                <p:nvPr/>
              </p:nvSpPr>
              <p:spPr>
                <a:xfrm>
                  <a:off x="4513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1" name="Group 594"/>
              <p:cNvGrpSpPr/>
              <p:nvPr/>
            </p:nvGrpSpPr>
            <p:grpSpPr>
              <a:xfrm>
                <a:off x="4779" y="384"/>
                <a:ext cx="266" cy="384"/>
                <a:chOff x="4779" y="384"/>
                <a:chExt cx="266" cy="384"/>
              </a:xfrm>
            </p:grpSpPr>
            <p:sp>
              <p:nvSpPr>
                <p:cNvPr id="36234" name="Rectangle 595"/>
                <p:cNvSpPr/>
                <p:nvPr/>
              </p:nvSpPr>
              <p:spPr>
                <a:xfrm>
                  <a:off x="4822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35" name="Rectangle 596"/>
                <p:cNvSpPr/>
                <p:nvPr/>
              </p:nvSpPr>
              <p:spPr>
                <a:xfrm>
                  <a:off x="4779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2" name="Group 597"/>
              <p:cNvGrpSpPr/>
              <p:nvPr/>
            </p:nvGrpSpPr>
            <p:grpSpPr>
              <a:xfrm>
                <a:off x="0" y="768"/>
                <a:ext cx="265" cy="384"/>
                <a:chOff x="0" y="768"/>
                <a:chExt cx="265" cy="384"/>
              </a:xfrm>
            </p:grpSpPr>
            <p:sp>
              <p:nvSpPr>
                <p:cNvPr id="36232" name="Rectangle 598"/>
                <p:cNvSpPr/>
                <p:nvPr/>
              </p:nvSpPr>
              <p:spPr>
                <a:xfrm>
                  <a:off x="4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33" name="Rectangle 599"/>
                <p:cNvSpPr/>
                <p:nvPr/>
              </p:nvSpPr>
              <p:spPr>
                <a:xfrm>
                  <a:off x="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3" name="Group 600"/>
              <p:cNvGrpSpPr/>
              <p:nvPr/>
            </p:nvGrpSpPr>
            <p:grpSpPr>
              <a:xfrm>
                <a:off x="265" y="768"/>
                <a:ext cx="265" cy="384"/>
                <a:chOff x="265" y="768"/>
                <a:chExt cx="265" cy="384"/>
              </a:xfrm>
            </p:grpSpPr>
            <p:sp>
              <p:nvSpPr>
                <p:cNvPr id="36230" name="Rectangle 601"/>
                <p:cNvSpPr/>
                <p:nvPr/>
              </p:nvSpPr>
              <p:spPr>
                <a:xfrm>
                  <a:off x="308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31" name="Rectangle 602"/>
                <p:cNvSpPr/>
                <p:nvPr/>
              </p:nvSpPr>
              <p:spPr>
                <a:xfrm>
                  <a:off x="265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4" name="Group 603"/>
              <p:cNvGrpSpPr/>
              <p:nvPr/>
            </p:nvGrpSpPr>
            <p:grpSpPr>
              <a:xfrm>
                <a:off x="530" y="768"/>
                <a:ext cx="265" cy="384"/>
                <a:chOff x="530" y="768"/>
                <a:chExt cx="265" cy="384"/>
              </a:xfrm>
            </p:grpSpPr>
            <p:sp>
              <p:nvSpPr>
                <p:cNvPr id="36228" name="Rectangle 604"/>
                <p:cNvSpPr/>
                <p:nvPr/>
              </p:nvSpPr>
              <p:spPr>
                <a:xfrm>
                  <a:off x="57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29" name="Rectangle 605"/>
                <p:cNvSpPr/>
                <p:nvPr/>
              </p:nvSpPr>
              <p:spPr>
                <a:xfrm>
                  <a:off x="53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5" name="Group 606"/>
              <p:cNvGrpSpPr/>
              <p:nvPr/>
            </p:nvGrpSpPr>
            <p:grpSpPr>
              <a:xfrm>
                <a:off x="795" y="768"/>
                <a:ext cx="265" cy="384"/>
                <a:chOff x="795" y="768"/>
                <a:chExt cx="265" cy="384"/>
              </a:xfrm>
            </p:grpSpPr>
            <p:sp>
              <p:nvSpPr>
                <p:cNvPr id="36226" name="Rectangle 607"/>
                <p:cNvSpPr/>
                <p:nvPr/>
              </p:nvSpPr>
              <p:spPr>
                <a:xfrm>
                  <a:off x="838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27" name="Rectangle 608"/>
                <p:cNvSpPr/>
                <p:nvPr/>
              </p:nvSpPr>
              <p:spPr>
                <a:xfrm>
                  <a:off x="795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6" name="Group 609"/>
              <p:cNvGrpSpPr/>
              <p:nvPr/>
            </p:nvGrpSpPr>
            <p:grpSpPr>
              <a:xfrm>
                <a:off x="1060" y="768"/>
                <a:ext cx="265" cy="384"/>
                <a:chOff x="1060" y="768"/>
                <a:chExt cx="265" cy="384"/>
              </a:xfrm>
            </p:grpSpPr>
            <p:sp>
              <p:nvSpPr>
                <p:cNvPr id="36224" name="Rectangle 610"/>
                <p:cNvSpPr/>
                <p:nvPr/>
              </p:nvSpPr>
              <p:spPr>
                <a:xfrm>
                  <a:off x="110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25" name="Rectangle 611"/>
                <p:cNvSpPr/>
                <p:nvPr/>
              </p:nvSpPr>
              <p:spPr>
                <a:xfrm>
                  <a:off x="106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7" name="Group 612"/>
              <p:cNvGrpSpPr/>
              <p:nvPr/>
            </p:nvGrpSpPr>
            <p:grpSpPr>
              <a:xfrm>
                <a:off x="1325" y="768"/>
                <a:ext cx="265" cy="384"/>
                <a:chOff x="1325" y="768"/>
                <a:chExt cx="265" cy="384"/>
              </a:xfrm>
            </p:grpSpPr>
            <p:sp>
              <p:nvSpPr>
                <p:cNvPr id="36222" name="Rectangle 613"/>
                <p:cNvSpPr/>
                <p:nvPr/>
              </p:nvSpPr>
              <p:spPr>
                <a:xfrm>
                  <a:off x="1368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23" name="Rectangle 614"/>
                <p:cNvSpPr/>
                <p:nvPr/>
              </p:nvSpPr>
              <p:spPr>
                <a:xfrm>
                  <a:off x="1325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8" name="Group 615"/>
              <p:cNvGrpSpPr/>
              <p:nvPr/>
            </p:nvGrpSpPr>
            <p:grpSpPr>
              <a:xfrm>
                <a:off x="1590" y="768"/>
                <a:ext cx="265" cy="384"/>
                <a:chOff x="1590" y="768"/>
                <a:chExt cx="265" cy="384"/>
              </a:xfrm>
            </p:grpSpPr>
            <p:sp>
              <p:nvSpPr>
                <p:cNvPr id="36220" name="Rectangle 616"/>
                <p:cNvSpPr/>
                <p:nvPr/>
              </p:nvSpPr>
              <p:spPr>
                <a:xfrm>
                  <a:off x="163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21" name="Rectangle 617"/>
                <p:cNvSpPr/>
                <p:nvPr/>
              </p:nvSpPr>
              <p:spPr>
                <a:xfrm>
                  <a:off x="159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899" name="Group 618"/>
              <p:cNvGrpSpPr/>
              <p:nvPr/>
            </p:nvGrpSpPr>
            <p:grpSpPr>
              <a:xfrm>
                <a:off x="1855" y="768"/>
                <a:ext cx="265" cy="384"/>
                <a:chOff x="1855" y="768"/>
                <a:chExt cx="265" cy="384"/>
              </a:xfrm>
            </p:grpSpPr>
            <p:sp>
              <p:nvSpPr>
                <p:cNvPr id="36218" name="Rectangle 619"/>
                <p:cNvSpPr/>
                <p:nvPr/>
              </p:nvSpPr>
              <p:spPr>
                <a:xfrm>
                  <a:off x="1898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19" name="Rectangle 620"/>
                <p:cNvSpPr/>
                <p:nvPr/>
              </p:nvSpPr>
              <p:spPr>
                <a:xfrm>
                  <a:off x="1855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0" name="Group 621"/>
              <p:cNvGrpSpPr/>
              <p:nvPr/>
            </p:nvGrpSpPr>
            <p:grpSpPr>
              <a:xfrm>
                <a:off x="2120" y="768"/>
                <a:ext cx="265" cy="384"/>
                <a:chOff x="2120" y="768"/>
                <a:chExt cx="265" cy="384"/>
              </a:xfrm>
            </p:grpSpPr>
            <p:sp>
              <p:nvSpPr>
                <p:cNvPr id="36216" name="Rectangle 622"/>
                <p:cNvSpPr/>
                <p:nvPr/>
              </p:nvSpPr>
              <p:spPr>
                <a:xfrm>
                  <a:off x="216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17" name="Rectangle 623"/>
                <p:cNvSpPr/>
                <p:nvPr/>
              </p:nvSpPr>
              <p:spPr>
                <a:xfrm>
                  <a:off x="212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1" name="Group 624"/>
              <p:cNvGrpSpPr/>
              <p:nvPr/>
            </p:nvGrpSpPr>
            <p:grpSpPr>
              <a:xfrm>
                <a:off x="2385" y="768"/>
                <a:ext cx="266" cy="384"/>
                <a:chOff x="2385" y="768"/>
                <a:chExt cx="266" cy="384"/>
              </a:xfrm>
            </p:grpSpPr>
            <p:sp>
              <p:nvSpPr>
                <p:cNvPr id="36214" name="Rectangle 625"/>
                <p:cNvSpPr/>
                <p:nvPr/>
              </p:nvSpPr>
              <p:spPr>
                <a:xfrm>
                  <a:off x="2428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15" name="Rectangle 626"/>
                <p:cNvSpPr/>
                <p:nvPr/>
              </p:nvSpPr>
              <p:spPr>
                <a:xfrm>
                  <a:off x="2385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2" name="Group 627"/>
              <p:cNvGrpSpPr/>
              <p:nvPr/>
            </p:nvGrpSpPr>
            <p:grpSpPr>
              <a:xfrm>
                <a:off x="2651" y="768"/>
                <a:ext cx="266" cy="384"/>
                <a:chOff x="2651" y="768"/>
                <a:chExt cx="266" cy="384"/>
              </a:xfrm>
            </p:grpSpPr>
            <p:sp>
              <p:nvSpPr>
                <p:cNvPr id="36212" name="Rectangle 628"/>
                <p:cNvSpPr/>
                <p:nvPr/>
              </p:nvSpPr>
              <p:spPr>
                <a:xfrm>
                  <a:off x="2694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13" name="Rectangle 629"/>
                <p:cNvSpPr/>
                <p:nvPr/>
              </p:nvSpPr>
              <p:spPr>
                <a:xfrm>
                  <a:off x="2651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3" name="Group 630"/>
              <p:cNvGrpSpPr/>
              <p:nvPr/>
            </p:nvGrpSpPr>
            <p:grpSpPr>
              <a:xfrm>
                <a:off x="2917" y="768"/>
                <a:ext cx="266" cy="384"/>
                <a:chOff x="2917" y="768"/>
                <a:chExt cx="266" cy="384"/>
              </a:xfrm>
            </p:grpSpPr>
            <p:sp>
              <p:nvSpPr>
                <p:cNvPr id="36210" name="Rectangle 631"/>
                <p:cNvSpPr/>
                <p:nvPr/>
              </p:nvSpPr>
              <p:spPr>
                <a:xfrm>
                  <a:off x="2960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11" name="Rectangle 632"/>
                <p:cNvSpPr/>
                <p:nvPr/>
              </p:nvSpPr>
              <p:spPr>
                <a:xfrm>
                  <a:off x="2917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4" name="Group 633"/>
              <p:cNvGrpSpPr/>
              <p:nvPr/>
            </p:nvGrpSpPr>
            <p:grpSpPr>
              <a:xfrm>
                <a:off x="3183" y="768"/>
                <a:ext cx="266" cy="384"/>
                <a:chOff x="3183" y="768"/>
                <a:chExt cx="266" cy="384"/>
              </a:xfrm>
            </p:grpSpPr>
            <p:sp>
              <p:nvSpPr>
                <p:cNvPr id="36208" name="Rectangle 634"/>
                <p:cNvSpPr/>
                <p:nvPr/>
              </p:nvSpPr>
              <p:spPr>
                <a:xfrm>
                  <a:off x="3226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09" name="Rectangle 635"/>
                <p:cNvSpPr/>
                <p:nvPr/>
              </p:nvSpPr>
              <p:spPr>
                <a:xfrm>
                  <a:off x="3183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5" name="Group 636"/>
              <p:cNvGrpSpPr/>
              <p:nvPr/>
            </p:nvGrpSpPr>
            <p:grpSpPr>
              <a:xfrm>
                <a:off x="3449" y="768"/>
                <a:ext cx="266" cy="384"/>
                <a:chOff x="3449" y="768"/>
                <a:chExt cx="266" cy="384"/>
              </a:xfrm>
            </p:grpSpPr>
            <p:sp>
              <p:nvSpPr>
                <p:cNvPr id="36206" name="Rectangle 637"/>
                <p:cNvSpPr/>
                <p:nvPr/>
              </p:nvSpPr>
              <p:spPr>
                <a:xfrm>
                  <a:off x="3492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07" name="Rectangle 638"/>
                <p:cNvSpPr/>
                <p:nvPr/>
              </p:nvSpPr>
              <p:spPr>
                <a:xfrm>
                  <a:off x="3449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6" name="Group 639"/>
              <p:cNvGrpSpPr/>
              <p:nvPr/>
            </p:nvGrpSpPr>
            <p:grpSpPr>
              <a:xfrm>
                <a:off x="3715" y="768"/>
                <a:ext cx="266" cy="384"/>
                <a:chOff x="3715" y="768"/>
                <a:chExt cx="266" cy="384"/>
              </a:xfrm>
            </p:grpSpPr>
            <p:sp>
              <p:nvSpPr>
                <p:cNvPr id="36204" name="Rectangle 640"/>
                <p:cNvSpPr/>
                <p:nvPr/>
              </p:nvSpPr>
              <p:spPr>
                <a:xfrm>
                  <a:off x="3758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05" name="Rectangle 641"/>
                <p:cNvSpPr/>
                <p:nvPr/>
              </p:nvSpPr>
              <p:spPr>
                <a:xfrm>
                  <a:off x="3715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7" name="Group 642"/>
              <p:cNvGrpSpPr/>
              <p:nvPr/>
            </p:nvGrpSpPr>
            <p:grpSpPr>
              <a:xfrm>
                <a:off x="3981" y="768"/>
                <a:ext cx="266" cy="384"/>
                <a:chOff x="3981" y="768"/>
                <a:chExt cx="266" cy="384"/>
              </a:xfrm>
            </p:grpSpPr>
            <p:sp>
              <p:nvSpPr>
                <p:cNvPr id="36202" name="Rectangle 643"/>
                <p:cNvSpPr/>
                <p:nvPr/>
              </p:nvSpPr>
              <p:spPr>
                <a:xfrm>
                  <a:off x="4024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03" name="Rectangle 644"/>
                <p:cNvSpPr/>
                <p:nvPr/>
              </p:nvSpPr>
              <p:spPr>
                <a:xfrm>
                  <a:off x="3981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8" name="Group 645"/>
              <p:cNvGrpSpPr/>
              <p:nvPr/>
            </p:nvGrpSpPr>
            <p:grpSpPr>
              <a:xfrm>
                <a:off x="4247" y="768"/>
                <a:ext cx="266" cy="384"/>
                <a:chOff x="4247" y="768"/>
                <a:chExt cx="266" cy="384"/>
              </a:xfrm>
            </p:grpSpPr>
            <p:sp>
              <p:nvSpPr>
                <p:cNvPr id="36200" name="Rectangle 646"/>
                <p:cNvSpPr/>
                <p:nvPr/>
              </p:nvSpPr>
              <p:spPr>
                <a:xfrm>
                  <a:off x="4290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201" name="Rectangle 647"/>
                <p:cNvSpPr/>
                <p:nvPr/>
              </p:nvSpPr>
              <p:spPr>
                <a:xfrm>
                  <a:off x="4247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09" name="Group 648"/>
              <p:cNvGrpSpPr/>
              <p:nvPr/>
            </p:nvGrpSpPr>
            <p:grpSpPr>
              <a:xfrm>
                <a:off x="4513" y="768"/>
                <a:ext cx="266" cy="384"/>
                <a:chOff x="4513" y="768"/>
                <a:chExt cx="266" cy="384"/>
              </a:xfrm>
            </p:grpSpPr>
            <p:sp>
              <p:nvSpPr>
                <p:cNvPr id="36198" name="Rectangle 649"/>
                <p:cNvSpPr/>
                <p:nvPr/>
              </p:nvSpPr>
              <p:spPr>
                <a:xfrm>
                  <a:off x="4556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99" name="Rectangle 650"/>
                <p:cNvSpPr/>
                <p:nvPr/>
              </p:nvSpPr>
              <p:spPr>
                <a:xfrm>
                  <a:off x="4513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0" name="Group 651"/>
              <p:cNvGrpSpPr/>
              <p:nvPr/>
            </p:nvGrpSpPr>
            <p:grpSpPr>
              <a:xfrm>
                <a:off x="4779" y="768"/>
                <a:ext cx="266" cy="384"/>
                <a:chOff x="4779" y="768"/>
                <a:chExt cx="266" cy="384"/>
              </a:xfrm>
            </p:grpSpPr>
            <p:sp>
              <p:nvSpPr>
                <p:cNvPr id="36196" name="Rectangle 652"/>
                <p:cNvSpPr/>
                <p:nvPr/>
              </p:nvSpPr>
              <p:spPr>
                <a:xfrm>
                  <a:off x="4822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97" name="Rectangle 653"/>
                <p:cNvSpPr/>
                <p:nvPr/>
              </p:nvSpPr>
              <p:spPr>
                <a:xfrm>
                  <a:off x="4779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1" name="Group 654"/>
              <p:cNvGrpSpPr/>
              <p:nvPr/>
            </p:nvGrpSpPr>
            <p:grpSpPr>
              <a:xfrm>
                <a:off x="0" y="1152"/>
                <a:ext cx="265" cy="384"/>
                <a:chOff x="0" y="1152"/>
                <a:chExt cx="265" cy="384"/>
              </a:xfrm>
            </p:grpSpPr>
            <p:sp>
              <p:nvSpPr>
                <p:cNvPr id="36194" name="Rectangle 655"/>
                <p:cNvSpPr/>
                <p:nvPr/>
              </p:nvSpPr>
              <p:spPr>
                <a:xfrm>
                  <a:off x="4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95" name="Rectangle 656"/>
                <p:cNvSpPr/>
                <p:nvPr/>
              </p:nvSpPr>
              <p:spPr>
                <a:xfrm>
                  <a:off x="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2" name="Group 657"/>
              <p:cNvGrpSpPr/>
              <p:nvPr/>
            </p:nvGrpSpPr>
            <p:grpSpPr>
              <a:xfrm>
                <a:off x="265" y="1152"/>
                <a:ext cx="265" cy="384"/>
                <a:chOff x="265" y="1152"/>
                <a:chExt cx="265" cy="384"/>
              </a:xfrm>
            </p:grpSpPr>
            <p:sp>
              <p:nvSpPr>
                <p:cNvPr id="36192" name="Rectangle 658"/>
                <p:cNvSpPr/>
                <p:nvPr/>
              </p:nvSpPr>
              <p:spPr>
                <a:xfrm>
                  <a:off x="308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93" name="Rectangle 659"/>
                <p:cNvSpPr/>
                <p:nvPr/>
              </p:nvSpPr>
              <p:spPr>
                <a:xfrm>
                  <a:off x="265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3" name="Group 660"/>
              <p:cNvGrpSpPr/>
              <p:nvPr/>
            </p:nvGrpSpPr>
            <p:grpSpPr>
              <a:xfrm>
                <a:off x="530" y="1152"/>
                <a:ext cx="265" cy="384"/>
                <a:chOff x="530" y="1152"/>
                <a:chExt cx="265" cy="384"/>
              </a:xfrm>
            </p:grpSpPr>
            <p:sp>
              <p:nvSpPr>
                <p:cNvPr id="36190" name="Rectangle 661"/>
                <p:cNvSpPr/>
                <p:nvPr/>
              </p:nvSpPr>
              <p:spPr>
                <a:xfrm>
                  <a:off x="57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91" name="Rectangle 662"/>
                <p:cNvSpPr/>
                <p:nvPr/>
              </p:nvSpPr>
              <p:spPr>
                <a:xfrm>
                  <a:off x="53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4" name="Group 663"/>
              <p:cNvGrpSpPr/>
              <p:nvPr/>
            </p:nvGrpSpPr>
            <p:grpSpPr>
              <a:xfrm>
                <a:off x="795" y="1152"/>
                <a:ext cx="265" cy="384"/>
                <a:chOff x="795" y="1152"/>
                <a:chExt cx="265" cy="384"/>
              </a:xfrm>
            </p:grpSpPr>
            <p:sp>
              <p:nvSpPr>
                <p:cNvPr id="36188" name="Rectangle 664"/>
                <p:cNvSpPr/>
                <p:nvPr/>
              </p:nvSpPr>
              <p:spPr>
                <a:xfrm>
                  <a:off x="838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89" name="Rectangle 665"/>
                <p:cNvSpPr/>
                <p:nvPr/>
              </p:nvSpPr>
              <p:spPr>
                <a:xfrm>
                  <a:off x="795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5" name="Group 666"/>
              <p:cNvGrpSpPr/>
              <p:nvPr/>
            </p:nvGrpSpPr>
            <p:grpSpPr>
              <a:xfrm>
                <a:off x="1060" y="1152"/>
                <a:ext cx="265" cy="384"/>
                <a:chOff x="1060" y="1152"/>
                <a:chExt cx="265" cy="384"/>
              </a:xfrm>
            </p:grpSpPr>
            <p:sp>
              <p:nvSpPr>
                <p:cNvPr id="36186" name="Rectangle 667"/>
                <p:cNvSpPr/>
                <p:nvPr/>
              </p:nvSpPr>
              <p:spPr>
                <a:xfrm>
                  <a:off x="110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87" name="Rectangle 668"/>
                <p:cNvSpPr/>
                <p:nvPr/>
              </p:nvSpPr>
              <p:spPr>
                <a:xfrm>
                  <a:off x="106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6" name="Group 669"/>
              <p:cNvGrpSpPr/>
              <p:nvPr/>
            </p:nvGrpSpPr>
            <p:grpSpPr>
              <a:xfrm>
                <a:off x="1325" y="1152"/>
                <a:ext cx="265" cy="384"/>
                <a:chOff x="1325" y="1152"/>
                <a:chExt cx="265" cy="384"/>
              </a:xfrm>
            </p:grpSpPr>
            <p:sp>
              <p:nvSpPr>
                <p:cNvPr id="36184" name="Rectangle 670"/>
                <p:cNvSpPr/>
                <p:nvPr/>
              </p:nvSpPr>
              <p:spPr>
                <a:xfrm>
                  <a:off x="1368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36185" name="Rectangle 671"/>
                <p:cNvSpPr/>
                <p:nvPr/>
              </p:nvSpPr>
              <p:spPr>
                <a:xfrm>
                  <a:off x="1325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7" name="Group 672"/>
              <p:cNvGrpSpPr/>
              <p:nvPr/>
            </p:nvGrpSpPr>
            <p:grpSpPr>
              <a:xfrm>
                <a:off x="1590" y="1152"/>
                <a:ext cx="265" cy="384"/>
                <a:chOff x="1590" y="1152"/>
                <a:chExt cx="265" cy="384"/>
              </a:xfrm>
            </p:grpSpPr>
            <p:sp>
              <p:nvSpPr>
                <p:cNvPr id="36182" name="Rectangle 673"/>
                <p:cNvSpPr/>
                <p:nvPr/>
              </p:nvSpPr>
              <p:spPr>
                <a:xfrm>
                  <a:off x="163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83" name="Rectangle 674"/>
                <p:cNvSpPr/>
                <p:nvPr/>
              </p:nvSpPr>
              <p:spPr>
                <a:xfrm>
                  <a:off x="159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8" name="Group 675"/>
              <p:cNvGrpSpPr/>
              <p:nvPr/>
            </p:nvGrpSpPr>
            <p:grpSpPr>
              <a:xfrm>
                <a:off x="1855" y="1152"/>
                <a:ext cx="265" cy="384"/>
                <a:chOff x="1855" y="1152"/>
                <a:chExt cx="265" cy="384"/>
              </a:xfrm>
            </p:grpSpPr>
            <p:sp>
              <p:nvSpPr>
                <p:cNvPr id="36180" name="Rectangle 676"/>
                <p:cNvSpPr/>
                <p:nvPr/>
              </p:nvSpPr>
              <p:spPr>
                <a:xfrm>
                  <a:off x="1898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81" name="Rectangle 677"/>
                <p:cNvSpPr/>
                <p:nvPr/>
              </p:nvSpPr>
              <p:spPr>
                <a:xfrm>
                  <a:off x="1855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19" name="Group 678"/>
              <p:cNvGrpSpPr/>
              <p:nvPr/>
            </p:nvGrpSpPr>
            <p:grpSpPr>
              <a:xfrm>
                <a:off x="2120" y="1152"/>
                <a:ext cx="265" cy="384"/>
                <a:chOff x="2120" y="1152"/>
                <a:chExt cx="265" cy="384"/>
              </a:xfrm>
            </p:grpSpPr>
            <p:sp>
              <p:nvSpPr>
                <p:cNvPr id="36178" name="Rectangle 679"/>
                <p:cNvSpPr/>
                <p:nvPr/>
              </p:nvSpPr>
              <p:spPr>
                <a:xfrm>
                  <a:off x="216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79" name="Rectangle 680"/>
                <p:cNvSpPr/>
                <p:nvPr/>
              </p:nvSpPr>
              <p:spPr>
                <a:xfrm>
                  <a:off x="212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0" name="Group 681"/>
              <p:cNvGrpSpPr/>
              <p:nvPr/>
            </p:nvGrpSpPr>
            <p:grpSpPr>
              <a:xfrm>
                <a:off x="2385" y="1152"/>
                <a:ext cx="266" cy="384"/>
                <a:chOff x="2385" y="1152"/>
                <a:chExt cx="266" cy="384"/>
              </a:xfrm>
            </p:grpSpPr>
            <p:sp>
              <p:nvSpPr>
                <p:cNvPr id="36176" name="Rectangle 682"/>
                <p:cNvSpPr/>
                <p:nvPr/>
              </p:nvSpPr>
              <p:spPr>
                <a:xfrm>
                  <a:off x="2428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77" name="Rectangle 683"/>
                <p:cNvSpPr/>
                <p:nvPr/>
              </p:nvSpPr>
              <p:spPr>
                <a:xfrm>
                  <a:off x="2385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1" name="Group 684"/>
              <p:cNvGrpSpPr/>
              <p:nvPr/>
            </p:nvGrpSpPr>
            <p:grpSpPr>
              <a:xfrm>
                <a:off x="2651" y="1152"/>
                <a:ext cx="266" cy="384"/>
                <a:chOff x="2651" y="1152"/>
                <a:chExt cx="266" cy="384"/>
              </a:xfrm>
            </p:grpSpPr>
            <p:sp>
              <p:nvSpPr>
                <p:cNvPr id="36174" name="Rectangle 685"/>
                <p:cNvSpPr/>
                <p:nvPr/>
              </p:nvSpPr>
              <p:spPr>
                <a:xfrm>
                  <a:off x="2694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75" name="Rectangle 686"/>
                <p:cNvSpPr/>
                <p:nvPr/>
              </p:nvSpPr>
              <p:spPr>
                <a:xfrm>
                  <a:off x="2651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2" name="Group 687"/>
              <p:cNvGrpSpPr/>
              <p:nvPr/>
            </p:nvGrpSpPr>
            <p:grpSpPr>
              <a:xfrm>
                <a:off x="2917" y="1152"/>
                <a:ext cx="266" cy="384"/>
                <a:chOff x="2917" y="1152"/>
                <a:chExt cx="266" cy="384"/>
              </a:xfrm>
            </p:grpSpPr>
            <p:sp>
              <p:nvSpPr>
                <p:cNvPr id="36172" name="Rectangle 688"/>
                <p:cNvSpPr/>
                <p:nvPr/>
              </p:nvSpPr>
              <p:spPr>
                <a:xfrm>
                  <a:off x="2960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73" name="Rectangle 689"/>
                <p:cNvSpPr/>
                <p:nvPr/>
              </p:nvSpPr>
              <p:spPr>
                <a:xfrm>
                  <a:off x="2917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3" name="Group 690"/>
              <p:cNvGrpSpPr/>
              <p:nvPr/>
            </p:nvGrpSpPr>
            <p:grpSpPr>
              <a:xfrm>
                <a:off x="3183" y="1152"/>
                <a:ext cx="266" cy="384"/>
                <a:chOff x="3183" y="1152"/>
                <a:chExt cx="266" cy="384"/>
              </a:xfrm>
            </p:grpSpPr>
            <p:sp>
              <p:nvSpPr>
                <p:cNvPr id="36170" name="Rectangle 691"/>
                <p:cNvSpPr/>
                <p:nvPr/>
              </p:nvSpPr>
              <p:spPr>
                <a:xfrm>
                  <a:off x="3226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71" name="Rectangle 692"/>
                <p:cNvSpPr/>
                <p:nvPr/>
              </p:nvSpPr>
              <p:spPr>
                <a:xfrm>
                  <a:off x="3183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4" name="Group 693"/>
              <p:cNvGrpSpPr/>
              <p:nvPr/>
            </p:nvGrpSpPr>
            <p:grpSpPr>
              <a:xfrm>
                <a:off x="3449" y="1152"/>
                <a:ext cx="266" cy="384"/>
                <a:chOff x="3449" y="1152"/>
                <a:chExt cx="266" cy="384"/>
              </a:xfrm>
            </p:grpSpPr>
            <p:sp>
              <p:nvSpPr>
                <p:cNvPr id="36168" name="Rectangle 694"/>
                <p:cNvSpPr/>
                <p:nvPr/>
              </p:nvSpPr>
              <p:spPr>
                <a:xfrm>
                  <a:off x="3492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69" name="Rectangle 695"/>
                <p:cNvSpPr/>
                <p:nvPr/>
              </p:nvSpPr>
              <p:spPr>
                <a:xfrm>
                  <a:off x="3449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5" name="Group 696"/>
              <p:cNvGrpSpPr/>
              <p:nvPr/>
            </p:nvGrpSpPr>
            <p:grpSpPr>
              <a:xfrm>
                <a:off x="3715" y="1152"/>
                <a:ext cx="266" cy="384"/>
                <a:chOff x="3715" y="1152"/>
                <a:chExt cx="266" cy="384"/>
              </a:xfrm>
            </p:grpSpPr>
            <p:sp>
              <p:nvSpPr>
                <p:cNvPr id="36166" name="Rectangle 697"/>
                <p:cNvSpPr/>
                <p:nvPr/>
              </p:nvSpPr>
              <p:spPr>
                <a:xfrm>
                  <a:off x="3758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67" name="Rectangle 698"/>
                <p:cNvSpPr/>
                <p:nvPr/>
              </p:nvSpPr>
              <p:spPr>
                <a:xfrm>
                  <a:off x="3715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6" name="Group 699"/>
              <p:cNvGrpSpPr/>
              <p:nvPr/>
            </p:nvGrpSpPr>
            <p:grpSpPr>
              <a:xfrm>
                <a:off x="3981" y="1152"/>
                <a:ext cx="266" cy="384"/>
                <a:chOff x="3981" y="1152"/>
                <a:chExt cx="266" cy="384"/>
              </a:xfrm>
            </p:grpSpPr>
            <p:sp>
              <p:nvSpPr>
                <p:cNvPr id="36164" name="Rectangle 700"/>
                <p:cNvSpPr/>
                <p:nvPr/>
              </p:nvSpPr>
              <p:spPr>
                <a:xfrm>
                  <a:off x="4024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65" name="Rectangle 701"/>
                <p:cNvSpPr/>
                <p:nvPr/>
              </p:nvSpPr>
              <p:spPr>
                <a:xfrm>
                  <a:off x="3981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7" name="Group 702"/>
              <p:cNvGrpSpPr/>
              <p:nvPr/>
            </p:nvGrpSpPr>
            <p:grpSpPr>
              <a:xfrm>
                <a:off x="4247" y="1152"/>
                <a:ext cx="266" cy="384"/>
                <a:chOff x="4247" y="1152"/>
                <a:chExt cx="266" cy="384"/>
              </a:xfrm>
            </p:grpSpPr>
            <p:sp>
              <p:nvSpPr>
                <p:cNvPr id="36162" name="Rectangle 703"/>
                <p:cNvSpPr/>
                <p:nvPr/>
              </p:nvSpPr>
              <p:spPr>
                <a:xfrm>
                  <a:off x="4290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63" name="Rectangle 704"/>
                <p:cNvSpPr/>
                <p:nvPr/>
              </p:nvSpPr>
              <p:spPr>
                <a:xfrm>
                  <a:off x="4247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8" name="Group 705"/>
              <p:cNvGrpSpPr/>
              <p:nvPr/>
            </p:nvGrpSpPr>
            <p:grpSpPr>
              <a:xfrm>
                <a:off x="4513" y="1152"/>
                <a:ext cx="266" cy="384"/>
                <a:chOff x="4513" y="1152"/>
                <a:chExt cx="266" cy="384"/>
              </a:xfrm>
            </p:grpSpPr>
            <p:sp>
              <p:nvSpPr>
                <p:cNvPr id="36160" name="Rectangle 706"/>
                <p:cNvSpPr/>
                <p:nvPr/>
              </p:nvSpPr>
              <p:spPr>
                <a:xfrm>
                  <a:off x="4556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61" name="Rectangle 707"/>
                <p:cNvSpPr/>
                <p:nvPr/>
              </p:nvSpPr>
              <p:spPr>
                <a:xfrm>
                  <a:off x="4513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29" name="Group 708"/>
              <p:cNvGrpSpPr/>
              <p:nvPr/>
            </p:nvGrpSpPr>
            <p:grpSpPr>
              <a:xfrm>
                <a:off x="4779" y="1152"/>
                <a:ext cx="266" cy="384"/>
                <a:chOff x="4779" y="1152"/>
                <a:chExt cx="266" cy="384"/>
              </a:xfrm>
            </p:grpSpPr>
            <p:sp>
              <p:nvSpPr>
                <p:cNvPr id="36158" name="Rectangle 709"/>
                <p:cNvSpPr/>
                <p:nvPr/>
              </p:nvSpPr>
              <p:spPr>
                <a:xfrm>
                  <a:off x="4822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59" name="Rectangle 710"/>
                <p:cNvSpPr/>
                <p:nvPr/>
              </p:nvSpPr>
              <p:spPr>
                <a:xfrm>
                  <a:off x="4779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0" name="Group 711"/>
              <p:cNvGrpSpPr/>
              <p:nvPr/>
            </p:nvGrpSpPr>
            <p:grpSpPr>
              <a:xfrm>
                <a:off x="0" y="1536"/>
                <a:ext cx="265" cy="384"/>
                <a:chOff x="0" y="1536"/>
                <a:chExt cx="265" cy="384"/>
              </a:xfrm>
            </p:grpSpPr>
            <p:sp>
              <p:nvSpPr>
                <p:cNvPr id="36156" name="Rectangle 712"/>
                <p:cNvSpPr/>
                <p:nvPr/>
              </p:nvSpPr>
              <p:spPr>
                <a:xfrm>
                  <a:off x="4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57" name="Rectangle 713"/>
                <p:cNvSpPr/>
                <p:nvPr/>
              </p:nvSpPr>
              <p:spPr>
                <a:xfrm>
                  <a:off x="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1" name="Group 714"/>
              <p:cNvGrpSpPr/>
              <p:nvPr/>
            </p:nvGrpSpPr>
            <p:grpSpPr>
              <a:xfrm>
                <a:off x="265" y="1536"/>
                <a:ext cx="265" cy="384"/>
                <a:chOff x="265" y="1536"/>
                <a:chExt cx="265" cy="384"/>
              </a:xfrm>
            </p:grpSpPr>
            <p:sp>
              <p:nvSpPr>
                <p:cNvPr id="36154" name="Rectangle 715"/>
                <p:cNvSpPr/>
                <p:nvPr/>
              </p:nvSpPr>
              <p:spPr>
                <a:xfrm>
                  <a:off x="308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55" name="Rectangle 716"/>
                <p:cNvSpPr/>
                <p:nvPr/>
              </p:nvSpPr>
              <p:spPr>
                <a:xfrm>
                  <a:off x="265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2" name="Group 717"/>
              <p:cNvGrpSpPr/>
              <p:nvPr/>
            </p:nvGrpSpPr>
            <p:grpSpPr>
              <a:xfrm>
                <a:off x="530" y="1536"/>
                <a:ext cx="265" cy="384"/>
                <a:chOff x="530" y="1536"/>
                <a:chExt cx="265" cy="384"/>
              </a:xfrm>
            </p:grpSpPr>
            <p:sp>
              <p:nvSpPr>
                <p:cNvPr id="36152" name="Rectangle 718"/>
                <p:cNvSpPr/>
                <p:nvPr/>
              </p:nvSpPr>
              <p:spPr>
                <a:xfrm>
                  <a:off x="57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53" name="Rectangle 719"/>
                <p:cNvSpPr/>
                <p:nvPr/>
              </p:nvSpPr>
              <p:spPr>
                <a:xfrm>
                  <a:off x="53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3" name="Group 720"/>
              <p:cNvGrpSpPr/>
              <p:nvPr/>
            </p:nvGrpSpPr>
            <p:grpSpPr>
              <a:xfrm>
                <a:off x="795" y="1536"/>
                <a:ext cx="265" cy="384"/>
                <a:chOff x="795" y="1536"/>
                <a:chExt cx="265" cy="384"/>
              </a:xfrm>
            </p:grpSpPr>
            <p:sp>
              <p:nvSpPr>
                <p:cNvPr id="36150" name="Rectangle 721"/>
                <p:cNvSpPr/>
                <p:nvPr/>
              </p:nvSpPr>
              <p:spPr>
                <a:xfrm>
                  <a:off x="838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51" name="Rectangle 722"/>
                <p:cNvSpPr/>
                <p:nvPr/>
              </p:nvSpPr>
              <p:spPr>
                <a:xfrm>
                  <a:off x="795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4" name="Group 723"/>
              <p:cNvGrpSpPr/>
              <p:nvPr/>
            </p:nvGrpSpPr>
            <p:grpSpPr>
              <a:xfrm>
                <a:off x="1060" y="1536"/>
                <a:ext cx="265" cy="384"/>
                <a:chOff x="1060" y="1536"/>
                <a:chExt cx="265" cy="384"/>
              </a:xfrm>
            </p:grpSpPr>
            <p:sp>
              <p:nvSpPr>
                <p:cNvPr id="36148" name="Rectangle 724"/>
                <p:cNvSpPr/>
                <p:nvPr/>
              </p:nvSpPr>
              <p:spPr>
                <a:xfrm>
                  <a:off x="110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49" name="Rectangle 725"/>
                <p:cNvSpPr/>
                <p:nvPr/>
              </p:nvSpPr>
              <p:spPr>
                <a:xfrm>
                  <a:off x="106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5" name="Group 726"/>
              <p:cNvGrpSpPr/>
              <p:nvPr/>
            </p:nvGrpSpPr>
            <p:grpSpPr>
              <a:xfrm>
                <a:off x="1325" y="1536"/>
                <a:ext cx="265" cy="384"/>
                <a:chOff x="1325" y="1536"/>
                <a:chExt cx="265" cy="384"/>
              </a:xfrm>
            </p:grpSpPr>
            <p:sp>
              <p:nvSpPr>
                <p:cNvPr id="36146" name="Rectangle 727"/>
                <p:cNvSpPr/>
                <p:nvPr/>
              </p:nvSpPr>
              <p:spPr>
                <a:xfrm>
                  <a:off x="1368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47" name="Rectangle 728"/>
                <p:cNvSpPr/>
                <p:nvPr/>
              </p:nvSpPr>
              <p:spPr>
                <a:xfrm>
                  <a:off x="1325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6" name="Group 729"/>
              <p:cNvGrpSpPr/>
              <p:nvPr/>
            </p:nvGrpSpPr>
            <p:grpSpPr>
              <a:xfrm>
                <a:off x="1590" y="1536"/>
                <a:ext cx="265" cy="384"/>
                <a:chOff x="1590" y="1536"/>
                <a:chExt cx="265" cy="384"/>
              </a:xfrm>
            </p:grpSpPr>
            <p:sp>
              <p:nvSpPr>
                <p:cNvPr id="36144" name="Rectangle 730"/>
                <p:cNvSpPr/>
                <p:nvPr/>
              </p:nvSpPr>
              <p:spPr>
                <a:xfrm>
                  <a:off x="163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45" name="Rectangle 731"/>
                <p:cNvSpPr/>
                <p:nvPr/>
              </p:nvSpPr>
              <p:spPr>
                <a:xfrm>
                  <a:off x="159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7" name="Group 732"/>
              <p:cNvGrpSpPr/>
              <p:nvPr/>
            </p:nvGrpSpPr>
            <p:grpSpPr>
              <a:xfrm>
                <a:off x="1855" y="1536"/>
                <a:ext cx="265" cy="384"/>
                <a:chOff x="1855" y="1536"/>
                <a:chExt cx="265" cy="384"/>
              </a:xfrm>
            </p:grpSpPr>
            <p:sp>
              <p:nvSpPr>
                <p:cNvPr id="36142" name="Rectangle 733"/>
                <p:cNvSpPr/>
                <p:nvPr/>
              </p:nvSpPr>
              <p:spPr>
                <a:xfrm>
                  <a:off x="1898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43" name="Rectangle 734"/>
                <p:cNvSpPr/>
                <p:nvPr/>
              </p:nvSpPr>
              <p:spPr>
                <a:xfrm>
                  <a:off x="1855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8" name="Group 735"/>
              <p:cNvGrpSpPr/>
              <p:nvPr/>
            </p:nvGrpSpPr>
            <p:grpSpPr>
              <a:xfrm>
                <a:off x="2120" y="1536"/>
                <a:ext cx="265" cy="384"/>
                <a:chOff x="2120" y="1536"/>
                <a:chExt cx="265" cy="384"/>
              </a:xfrm>
            </p:grpSpPr>
            <p:sp>
              <p:nvSpPr>
                <p:cNvPr id="36140" name="Rectangle 736"/>
                <p:cNvSpPr/>
                <p:nvPr/>
              </p:nvSpPr>
              <p:spPr>
                <a:xfrm>
                  <a:off x="216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41" name="Rectangle 737"/>
                <p:cNvSpPr/>
                <p:nvPr/>
              </p:nvSpPr>
              <p:spPr>
                <a:xfrm>
                  <a:off x="212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39" name="Group 738"/>
              <p:cNvGrpSpPr/>
              <p:nvPr/>
            </p:nvGrpSpPr>
            <p:grpSpPr>
              <a:xfrm>
                <a:off x="2385" y="1536"/>
                <a:ext cx="266" cy="384"/>
                <a:chOff x="2385" y="1536"/>
                <a:chExt cx="266" cy="384"/>
              </a:xfrm>
            </p:grpSpPr>
            <p:sp>
              <p:nvSpPr>
                <p:cNvPr id="36138" name="Rectangle 739"/>
                <p:cNvSpPr/>
                <p:nvPr/>
              </p:nvSpPr>
              <p:spPr>
                <a:xfrm>
                  <a:off x="2428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39" name="Rectangle 740"/>
                <p:cNvSpPr/>
                <p:nvPr/>
              </p:nvSpPr>
              <p:spPr>
                <a:xfrm>
                  <a:off x="2385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0" name="Group 741"/>
              <p:cNvGrpSpPr/>
              <p:nvPr/>
            </p:nvGrpSpPr>
            <p:grpSpPr>
              <a:xfrm>
                <a:off x="2651" y="1536"/>
                <a:ext cx="266" cy="384"/>
                <a:chOff x="2651" y="1536"/>
                <a:chExt cx="266" cy="384"/>
              </a:xfrm>
            </p:grpSpPr>
            <p:sp>
              <p:nvSpPr>
                <p:cNvPr id="36136" name="Rectangle 742"/>
                <p:cNvSpPr/>
                <p:nvPr/>
              </p:nvSpPr>
              <p:spPr>
                <a:xfrm>
                  <a:off x="2694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37" name="Rectangle 743"/>
                <p:cNvSpPr/>
                <p:nvPr/>
              </p:nvSpPr>
              <p:spPr>
                <a:xfrm>
                  <a:off x="2651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1" name="Group 744"/>
              <p:cNvGrpSpPr/>
              <p:nvPr/>
            </p:nvGrpSpPr>
            <p:grpSpPr>
              <a:xfrm>
                <a:off x="2917" y="1536"/>
                <a:ext cx="266" cy="384"/>
                <a:chOff x="2917" y="1536"/>
                <a:chExt cx="266" cy="384"/>
              </a:xfrm>
            </p:grpSpPr>
            <p:sp>
              <p:nvSpPr>
                <p:cNvPr id="36134" name="Rectangle 745"/>
                <p:cNvSpPr/>
                <p:nvPr/>
              </p:nvSpPr>
              <p:spPr>
                <a:xfrm>
                  <a:off x="2960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35" name="Rectangle 746"/>
                <p:cNvSpPr/>
                <p:nvPr/>
              </p:nvSpPr>
              <p:spPr>
                <a:xfrm>
                  <a:off x="2917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2" name="Group 747"/>
              <p:cNvGrpSpPr/>
              <p:nvPr/>
            </p:nvGrpSpPr>
            <p:grpSpPr>
              <a:xfrm>
                <a:off x="3183" y="1536"/>
                <a:ext cx="266" cy="384"/>
                <a:chOff x="3183" y="1536"/>
                <a:chExt cx="266" cy="384"/>
              </a:xfrm>
            </p:grpSpPr>
            <p:sp>
              <p:nvSpPr>
                <p:cNvPr id="36132" name="Rectangle 748"/>
                <p:cNvSpPr/>
                <p:nvPr/>
              </p:nvSpPr>
              <p:spPr>
                <a:xfrm>
                  <a:off x="3226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33" name="Rectangle 749"/>
                <p:cNvSpPr/>
                <p:nvPr/>
              </p:nvSpPr>
              <p:spPr>
                <a:xfrm>
                  <a:off x="3183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3" name="Group 750"/>
              <p:cNvGrpSpPr/>
              <p:nvPr/>
            </p:nvGrpSpPr>
            <p:grpSpPr>
              <a:xfrm>
                <a:off x="3449" y="1536"/>
                <a:ext cx="266" cy="384"/>
                <a:chOff x="3449" y="1536"/>
                <a:chExt cx="266" cy="384"/>
              </a:xfrm>
            </p:grpSpPr>
            <p:sp>
              <p:nvSpPr>
                <p:cNvPr id="36130" name="Rectangle 751"/>
                <p:cNvSpPr/>
                <p:nvPr/>
              </p:nvSpPr>
              <p:spPr>
                <a:xfrm>
                  <a:off x="3492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31" name="Rectangle 752"/>
                <p:cNvSpPr/>
                <p:nvPr/>
              </p:nvSpPr>
              <p:spPr>
                <a:xfrm>
                  <a:off x="3449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4" name="Group 753"/>
              <p:cNvGrpSpPr/>
              <p:nvPr/>
            </p:nvGrpSpPr>
            <p:grpSpPr>
              <a:xfrm>
                <a:off x="3715" y="1536"/>
                <a:ext cx="266" cy="384"/>
                <a:chOff x="3715" y="1536"/>
                <a:chExt cx="266" cy="384"/>
              </a:xfrm>
            </p:grpSpPr>
            <p:sp>
              <p:nvSpPr>
                <p:cNvPr id="36128" name="Rectangle 754"/>
                <p:cNvSpPr/>
                <p:nvPr/>
              </p:nvSpPr>
              <p:spPr>
                <a:xfrm>
                  <a:off x="3758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29" name="Rectangle 755"/>
                <p:cNvSpPr/>
                <p:nvPr/>
              </p:nvSpPr>
              <p:spPr>
                <a:xfrm>
                  <a:off x="3715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5" name="Group 756"/>
              <p:cNvGrpSpPr/>
              <p:nvPr/>
            </p:nvGrpSpPr>
            <p:grpSpPr>
              <a:xfrm>
                <a:off x="3981" y="1536"/>
                <a:ext cx="266" cy="384"/>
                <a:chOff x="3981" y="1536"/>
                <a:chExt cx="266" cy="384"/>
              </a:xfrm>
            </p:grpSpPr>
            <p:sp>
              <p:nvSpPr>
                <p:cNvPr id="36126" name="Rectangle 757"/>
                <p:cNvSpPr/>
                <p:nvPr/>
              </p:nvSpPr>
              <p:spPr>
                <a:xfrm>
                  <a:off x="4024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27" name="Rectangle 758"/>
                <p:cNvSpPr/>
                <p:nvPr/>
              </p:nvSpPr>
              <p:spPr>
                <a:xfrm>
                  <a:off x="3981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6" name="Group 759"/>
              <p:cNvGrpSpPr/>
              <p:nvPr/>
            </p:nvGrpSpPr>
            <p:grpSpPr>
              <a:xfrm>
                <a:off x="4247" y="1536"/>
                <a:ext cx="266" cy="384"/>
                <a:chOff x="4247" y="1536"/>
                <a:chExt cx="266" cy="384"/>
              </a:xfrm>
            </p:grpSpPr>
            <p:sp>
              <p:nvSpPr>
                <p:cNvPr id="36124" name="Rectangle 760"/>
                <p:cNvSpPr/>
                <p:nvPr/>
              </p:nvSpPr>
              <p:spPr>
                <a:xfrm>
                  <a:off x="4290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25" name="Rectangle 761"/>
                <p:cNvSpPr/>
                <p:nvPr/>
              </p:nvSpPr>
              <p:spPr>
                <a:xfrm>
                  <a:off x="4247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7" name="Group 762"/>
              <p:cNvGrpSpPr/>
              <p:nvPr/>
            </p:nvGrpSpPr>
            <p:grpSpPr>
              <a:xfrm>
                <a:off x="4513" y="1536"/>
                <a:ext cx="266" cy="384"/>
                <a:chOff x="4513" y="1536"/>
                <a:chExt cx="266" cy="384"/>
              </a:xfrm>
            </p:grpSpPr>
            <p:sp>
              <p:nvSpPr>
                <p:cNvPr id="36122" name="Rectangle 763"/>
                <p:cNvSpPr/>
                <p:nvPr/>
              </p:nvSpPr>
              <p:spPr>
                <a:xfrm>
                  <a:off x="4556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23" name="Rectangle 764"/>
                <p:cNvSpPr/>
                <p:nvPr/>
              </p:nvSpPr>
              <p:spPr>
                <a:xfrm>
                  <a:off x="4513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8" name="Group 765"/>
              <p:cNvGrpSpPr/>
              <p:nvPr/>
            </p:nvGrpSpPr>
            <p:grpSpPr>
              <a:xfrm>
                <a:off x="4779" y="1536"/>
                <a:ext cx="266" cy="384"/>
                <a:chOff x="4779" y="1536"/>
                <a:chExt cx="266" cy="384"/>
              </a:xfrm>
            </p:grpSpPr>
            <p:sp>
              <p:nvSpPr>
                <p:cNvPr id="36120" name="Rectangle 766"/>
                <p:cNvSpPr/>
                <p:nvPr/>
              </p:nvSpPr>
              <p:spPr>
                <a:xfrm>
                  <a:off x="4822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21" name="Rectangle 767"/>
                <p:cNvSpPr/>
                <p:nvPr/>
              </p:nvSpPr>
              <p:spPr>
                <a:xfrm>
                  <a:off x="4779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49" name="Group 768"/>
              <p:cNvGrpSpPr/>
              <p:nvPr/>
            </p:nvGrpSpPr>
            <p:grpSpPr>
              <a:xfrm>
                <a:off x="0" y="1920"/>
                <a:ext cx="265" cy="384"/>
                <a:chOff x="0" y="1920"/>
                <a:chExt cx="265" cy="384"/>
              </a:xfrm>
            </p:grpSpPr>
            <p:sp>
              <p:nvSpPr>
                <p:cNvPr id="36118" name="Rectangle 769"/>
                <p:cNvSpPr/>
                <p:nvPr/>
              </p:nvSpPr>
              <p:spPr>
                <a:xfrm>
                  <a:off x="4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19" name="Rectangle 770"/>
                <p:cNvSpPr/>
                <p:nvPr/>
              </p:nvSpPr>
              <p:spPr>
                <a:xfrm>
                  <a:off x="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0" name="Group 771"/>
              <p:cNvGrpSpPr/>
              <p:nvPr/>
            </p:nvGrpSpPr>
            <p:grpSpPr>
              <a:xfrm>
                <a:off x="265" y="1920"/>
                <a:ext cx="265" cy="384"/>
                <a:chOff x="265" y="1920"/>
                <a:chExt cx="265" cy="384"/>
              </a:xfrm>
            </p:grpSpPr>
            <p:sp>
              <p:nvSpPr>
                <p:cNvPr id="36116" name="Rectangle 772"/>
                <p:cNvSpPr/>
                <p:nvPr/>
              </p:nvSpPr>
              <p:spPr>
                <a:xfrm>
                  <a:off x="308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17" name="Rectangle 773"/>
                <p:cNvSpPr/>
                <p:nvPr/>
              </p:nvSpPr>
              <p:spPr>
                <a:xfrm>
                  <a:off x="265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1" name="Group 774"/>
              <p:cNvGrpSpPr/>
              <p:nvPr/>
            </p:nvGrpSpPr>
            <p:grpSpPr>
              <a:xfrm>
                <a:off x="530" y="1920"/>
                <a:ext cx="265" cy="384"/>
                <a:chOff x="530" y="1920"/>
                <a:chExt cx="265" cy="384"/>
              </a:xfrm>
            </p:grpSpPr>
            <p:sp>
              <p:nvSpPr>
                <p:cNvPr id="36114" name="Rectangle 775"/>
                <p:cNvSpPr/>
                <p:nvPr/>
              </p:nvSpPr>
              <p:spPr>
                <a:xfrm>
                  <a:off x="57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15" name="Rectangle 776"/>
                <p:cNvSpPr/>
                <p:nvPr/>
              </p:nvSpPr>
              <p:spPr>
                <a:xfrm>
                  <a:off x="53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2" name="Group 777"/>
              <p:cNvGrpSpPr/>
              <p:nvPr/>
            </p:nvGrpSpPr>
            <p:grpSpPr>
              <a:xfrm>
                <a:off x="795" y="1920"/>
                <a:ext cx="265" cy="384"/>
                <a:chOff x="795" y="1920"/>
                <a:chExt cx="265" cy="384"/>
              </a:xfrm>
            </p:grpSpPr>
            <p:sp>
              <p:nvSpPr>
                <p:cNvPr id="36112" name="Rectangle 778"/>
                <p:cNvSpPr/>
                <p:nvPr/>
              </p:nvSpPr>
              <p:spPr>
                <a:xfrm>
                  <a:off x="838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13" name="Rectangle 779"/>
                <p:cNvSpPr/>
                <p:nvPr/>
              </p:nvSpPr>
              <p:spPr>
                <a:xfrm>
                  <a:off x="795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3" name="Group 780"/>
              <p:cNvGrpSpPr/>
              <p:nvPr/>
            </p:nvGrpSpPr>
            <p:grpSpPr>
              <a:xfrm>
                <a:off x="1060" y="1920"/>
                <a:ext cx="265" cy="384"/>
                <a:chOff x="1060" y="1920"/>
                <a:chExt cx="265" cy="384"/>
              </a:xfrm>
            </p:grpSpPr>
            <p:sp>
              <p:nvSpPr>
                <p:cNvPr id="36110" name="Rectangle 781"/>
                <p:cNvSpPr/>
                <p:nvPr/>
              </p:nvSpPr>
              <p:spPr>
                <a:xfrm>
                  <a:off x="110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11" name="Rectangle 782"/>
                <p:cNvSpPr/>
                <p:nvPr/>
              </p:nvSpPr>
              <p:spPr>
                <a:xfrm>
                  <a:off x="106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4" name="Group 783"/>
              <p:cNvGrpSpPr/>
              <p:nvPr/>
            </p:nvGrpSpPr>
            <p:grpSpPr>
              <a:xfrm>
                <a:off x="1325" y="1920"/>
                <a:ext cx="265" cy="384"/>
                <a:chOff x="1325" y="1920"/>
                <a:chExt cx="265" cy="384"/>
              </a:xfrm>
            </p:grpSpPr>
            <p:sp>
              <p:nvSpPr>
                <p:cNvPr id="36108" name="Rectangle 784"/>
                <p:cNvSpPr/>
                <p:nvPr/>
              </p:nvSpPr>
              <p:spPr>
                <a:xfrm>
                  <a:off x="1368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09" name="Rectangle 785"/>
                <p:cNvSpPr/>
                <p:nvPr/>
              </p:nvSpPr>
              <p:spPr>
                <a:xfrm>
                  <a:off x="1325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5" name="Group 786"/>
              <p:cNvGrpSpPr/>
              <p:nvPr/>
            </p:nvGrpSpPr>
            <p:grpSpPr>
              <a:xfrm>
                <a:off x="1590" y="1920"/>
                <a:ext cx="265" cy="384"/>
                <a:chOff x="1590" y="1920"/>
                <a:chExt cx="265" cy="384"/>
              </a:xfrm>
            </p:grpSpPr>
            <p:sp>
              <p:nvSpPr>
                <p:cNvPr id="36106" name="Rectangle 787"/>
                <p:cNvSpPr/>
                <p:nvPr/>
              </p:nvSpPr>
              <p:spPr>
                <a:xfrm>
                  <a:off x="163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07" name="Rectangle 788"/>
                <p:cNvSpPr/>
                <p:nvPr/>
              </p:nvSpPr>
              <p:spPr>
                <a:xfrm>
                  <a:off x="159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6" name="Group 789"/>
              <p:cNvGrpSpPr/>
              <p:nvPr/>
            </p:nvGrpSpPr>
            <p:grpSpPr>
              <a:xfrm>
                <a:off x="1855" y="1920"/>
                <a:ext cx="265" cy="384"/>
                <a:chOff x="1855" y="1920"/>
                <a:chExt cx="265" cy="384"/>
              </a:xfrm>
            </p:grpSpPr>
            <p:sp>
              <p:nvSpPr>
                <p:cNvPr id="36104" name="Rectangle 790"/>
                <p:cNvSpPr/>
                <p:nvPr/>
              </p:nvSpPr>
              <p:spPr>
                <a:xfrm>
                  <a:off x="1898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05" name="Rectangle 791"/>
                <p:cNvSpPr/>
                <p:nvPr/>
              </p:nvSpPr>
              <p:spPr>
                <a:xfrm>
                  <a:off x="1855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7" name="Group 792"/>
              <p:cNvGrpSpPr/>
              <p:nvPr/>
            </p:nvGrpSpPr>
            <p:grpSpPr>
              <a:xfrm>
                <a:off x="2120" y="1920"/>
                <a:ext cx="265" cy="384"/>
                <a:chOff x="2120" y="1920"/>
                <a:chExt cx="265" cy="384"/>
              </a:xfrm>
            </p:grpSpPr>
            <p:sp>
              <p:nvSpPr>
                <p:cNvPr id="36102" name="Rectangle 793"/>
                <p:cNvSpPr/>
                <p:nvPr/>
              </p:nvSpPr>
              <p:spPr>
                <a:xfrm>
                  <a:off x="216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03" name="Rectangle 794"/>
                <p:cNvSpPr/>
                <p:nvPr/>
              </p:nvSpPr>
              <p:spPr>
                <a:xfrm>
                  <a:off x="212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8" name="Group 795"/>
              <p:cNvGrpSpPr/>
              <p:nvPr/>
            </p:nvGrpSpPr>
            <p:grpSpPr>
              <a:xfrm>
                <a:off x="2385" y="1920"/>
                <a:ext cx="266" cy="384"/>
                <a:chOff x="2385" y="1920"/>
                <a:chExt cx="266" cy="384"/>
              </a:xfrm>
            </p:grpSpPr>
            <p:sp>
              <p:nvSpPr>
                <p:cNvPr id="36100" name="Rectangle 796"/>
                <p:cNvSpPr/>
                <p:nvPr/>
              </p:nvSpPr>
              <p:spPr>
                <a:xfrm>
                  <a:off x="2428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101" name="Rectangle 797"/>
                <p:cNvSpPr/>
                <p:nvPr/>
              </p:nvSpPr>
              <p:spPr>
                <a:xfrm>
                  <a:off x="2385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59" name="Group 798"/>
              <p:cNvGrpSpPr/>
              <p:nvPr/>
            </p:nvGrpSpPr>
            <p:grpSpPr>
              <a:xfrm>
                <a:off x="2651" y="1920"/>
                <a:ext cx="266" cy="384"/>
                <a:chOff x="2651" y="1920"/>
                <a:chExt cx="266" cy="384"/>
              </a:xfrm>
            </p:grpSpPr>
            <p:sp>
              <p:nvSpPr>
                <p:cNvPr id="36098" name="Rectangle 799"/>
                <p:cNvSpPr/>
                <p:nvPr/>
              </p:nvSpPr>
              <p:spPr>
                <a:xfrm>
                  <a:off x="2694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99" name="Rectangle 800"/>
                <p:cNvSpPr/>
                <p:nvPr/>
              </p:nvSpPr>
              <p:spPr>
                <a:xfrm>
                  <a:off x="2651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0" name="Group 801"/>
              <p:cNvGrpSpPr/>
              <p:nvPr/>
            </p:nvGrpSpPr>
            <p:grpSpPr>
              <a:xfrm>
                <a:off x="2917" y="1920"/>
                <a:ext cx="266" cy="384"/>
                <a:chOff x="2917" y="1920"/>
                <a:chExt cx="266" cy="384"/>
              </a:xfrm>
            </p:grpSpPr>
            <p:sp>
              <p:nvSpPr>
                <p:cNvPr id="36096" name="Rectangle 802"/>
                <p:cNvSpPr/>
                <p:nvPr/>
              </p:nvSpPr>
              <p:spPr>
                <a:xfrm>
                  <a:off x="2960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97" name="Rectangle 803"/>
                <p:cNvSpPr/>
                <p:nvPr/>
              </p:nvSpPr>
              <p:spPr>
                <a:xfrm>
                  <a:off x="2917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1" name="Group 804"/>
              <p:cNvGrpSpPr/>
              <p:nvPr/>
            </p:nvGrpSpPr>
            <p:grpSpPr>
              <a:xfrm>
                <a:off x="3183" y="1920"/>
                <a:ext cx="266" cy="384"/>
                <a:chOff x="3183" y="1920"/>
                <a:chExt cx="266" cy="384"/>
              </a:xfrm>
            </p:grpSpPr>
            <p:sp>
              <p:nvSpPr>
                <p:cNvPr id="36094" name="Rectangle 805"/>
                <p:cNvSpPr/>
                <p:nvPr/>
              </p:nvSpPr>
              <p:spPr>
                <a:xfrm>
                  <a:off x="3226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95" name="Rectangle 806"/>
                <p:cNvSpPr/>
                <p:nvPr/>
              </p:nvSpPr>
              <p:spPr>
                <a:xfrm>
                  <a:off x="3183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2" name="Group 807"/>
              <p:cNvGrpSpPr/>
              <p:nvPr/>
            </p:nvGrpSpPr>
            <p:grpSpPr>
              <a:xfrm>
                <a:off x="3449" y="1920"/>
                <a:ext cx="266" cy="384"/>
                <a:chOff x="3449" y="1920"/>
                <a:chExt cx="266" cy="384"/>
              </a:xfrm>
            </p:grpSpPr>
            <p:sp>
              <p:nvSpPr>
                <p:cNvPr id="36092" name="Rectangle 808"/>
                <p:cNvSpPr/>
                <p:nvPr/>
              </p:nvSpPr>
              <p:spPr>
                <a:xfrm>
                  <a:off x="3492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93" name="Rectangle 809"/>
                <p:cNvSpPr/>
                <p:nvPr/>
              </p:nvSpPr>
              <p:spPr>
                <a:xfrm>
                  <a:off x="3449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3" name="Group 810"/>
              <p:cNvGrpSpPr/>
              <p:nvPr/>
            </p:nvGrpSpPr>
            <p:grpSpPr>
              <a:xfrm>
                <a:off x="3715" y="1920"/>
                <a:ext cx="266" cy="384"/>
                <a:chOff x="3715" y="1920"/>
                <a:chExt cx="266" cy="384"/>
              </a:xfrm>
            </p:grpSpPr>
            <p:sp>
              <p:nvSpPr>
                <p:cNvPr id="36090" name="Rectangle 811"/>
                <p:cNvSpPr/>
                <p:nvPr/>
              </p:nvSpPr>
              <p:spPr>
                <a:xfrm>
                  <a:off x="3758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91" name="Rectangle 812"/>
                <p:cNvSpPr/>
                <p:nvPr/>
              </p:nvSpPr>
              <p:spPr>
                <a:xfrm>
                  <a:off x="3715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4" name="Group 813"/>
              <p:cNvGrpSpPr/>
              <p:nvPr/>
            </p:nvGrpSpPr>
            <p:grpSpPr>
              <a:xfrm>
                <a:off x="3981" y="1920"/>
                <a:ext cx="266" cy="384"/>
                <a:chOff x="3981" y="1920"/>
                <a:chExt cx="266" cy="384"/>
              </a:xfrm>
            </p:grpSpPr>
            <p:sp>
              <p:nvSpPr>
                <p:cNvPr id="36088" name="Rectangle 814"/>
                <p:cNvSpPr/>
                <p:nvPr/>
              </p:nvSpPr>
              <p:spPr>
                <a:xfrm>
                  <a:off x="4024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89" name="Rectangle 815"/>
                <p:cNvSpPr/>
                <p:nvPr/>
              </p:nvSpPr>
              <p:spPr>
                <a:xfrm>
                  <a:off x="3981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5" name="Group 816"/>
              <p:cNvGrpSpPr/>
              <p:nvPr/>
            </p:nvGrpSpPr>
            <p:grpSpPr>
              <a:xfrm>
                <a:off x="4247" y="1920"/>
                <a:ext cx="266" cy="384"/>
                <a:chOff x="4247" y="1920"/>
                <a:chExt cx="266" cy="384"/>
              </a:xfrm>
            </p:grpSpPr>
            <p:sp>
              <p:nvSpPr>
                <p:cNvPr id="36086" name="Rectangle 817"/>
                <p:cNvSpPr/>
                <p:nvPr/>
              </p:nvSpPr>
              <p:spPr>
                <a:xfrm>
                  <a:off x="4290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87" name="Rectangle 818"/>
                <p:cNvSpPr/>
                <p:nvPr/>
              </p:nvSpPr>
              <p:spPr>
                <a:xfrm>
                  <a:off x="4247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6" name="Group 819"/>
              <p:cNvGrpSpPr/>
              <p:nvPr/>
            </p:nvGrpSpPr>
            <p:grpSpPr>
              <a:xfrm>
                <a:off x="4513" y="1920"/>
                <a:ext cx="266" cy="384"/>
                <a:chOff x="4513" y="1920"/>
                <a:chExt cx="266" cy="384"/>
              </a:xfrm>
            </p:grpSpPr>
            <p:sp>
              <p:nvSpPr>
                <p:cNvPr id="36084" name="Rectangle 820"/>
                <p:cNvSpPr/>
                <p:nvPr/>
              </p:nvSpPr>
              <p:spPr>
                <a:xfrm>
                  <a:off x="4556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85" name="Rectangle 821"/>
                <p:cNvSpPr/>
                <p:nvPr/>
              </p:nvSpPr>
              <p:spPr>
                <a:xfrm>
                  <a:off x="4513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7" name="Group 822"/>
              <p:cNvGrpSpPr/>
              <p:nvPr/>
            </p:nvGrpSpPr>
            <p:grpSpPr>
              <a:xfrm>
                <a:off x="4779" y="1920"/>
                <a:ext cx="266" cy="384"/>
                <a:chOff x="4779" y="1920"/>
                <a:chExt cx="266" cy="384"/>
              </a:xfrm>
            </p:grpSpPr>
            <p:sp>
              <p:nvSpPr>
                <p:cNvPr id="36082" name="Rectangle 823"/>
                <p:cNvSpPr/>
                <p:nvPr/>
              </p:nvSpPr>
              <p:spPr>
                <a:xfrm>
                  <a:off x="4822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83" name="Rectangle 824"/>
                <p:cNvSpPr/>
                <p:nvPr/>
              </p:nvSpPr>
              <p:spPr>
                <a:xfrm>
                  <a:off x="4779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8" name="Group 825"/>
              <p:cNvGrpSpPr/>
              <p:nvPr/>
            </p:nvGrpSpPr>
            <p:grpSpPr>
              <a:xfrm>
                <a:off x="0" y="2304"/>
                <a:ext cx="265" cy="384"/>
                <a:chOff x="0" y="2304"/>
                <a:chExt cx="265" cy="384"/>
              </a:xfrm>
            </p:grpSpPr>
            <p:sp>
              <p:nvSpPr>
                <p:cNvPr id="36080" name="Rectangle 826"/>
                <p:cNvSpPr/>
                <p:nvPr/>
              </p:nvSpPr>
              <p:spPr>
                <a:xfrm>
                  <a:off x="4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81" name="Rectangle 827"/>
                <p:cNvSpPr/>
                <p:nvPr/>
              </p:nvSpPr>
              <p:spPr>
                <a:xfrm>
                  <a:off x="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69" name="Group 828"/>
              <p:cNvGrpSpPr/>
              <p:nvPr/>
            </p:nvGrpSpPr>
            <p:grpSpPr>
              <a:xfrm>
                <a:off x="265" y="2304"/>
                <a:ext cx="265" cy="384"/>
                <a:chOff x="265" y="2304"/>
                <a:chExt cx="265" cy="384"/>
              </a:xfrm>
            </p:grpSpPr>
            <p:sp>
              <p:nvSpPr>
                <p:cNvPr id="36078" name="Rectangle 829"/>
                <p:cNvSpPr/>
                <p:nvPr/>
              </p:nvSpPr>
              <p:spPr>
                <a:xfrm>
                  <a:off x="308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79" name="Rectangle 830"/>
                <p:cNvSpPr/>
                <p:nvPr/>
              </p:nvSpPr>
              <p:spPr>
                <a:xfrm>
                  <a:off x="265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0" name="Group 831"/>
              <p:cNvGrpSpPr/>
              <p:nvPr/>
            </p:nvGrpSpPr>
            <p:grpSpPr>
              <a:xfrm>
                <a:off x="530" y="2304"/>
                <a:ext cx="265" cy="384"/>
                <a:chOff x="530" y="2304"/>
                <a:chExt cx="265" cy="384"/>
              </a:xfrm>
            </p:grpSpPr>
            <p:sp>
              <p:nvSpPr>
                <p:cNvPr id="36076" name="Rectangle 832"/>
                <p:cNvSpPr/>
                <p:nvPr/>
              </p:nvSpPr>
              <p:spPr>
                <a:xfrm>
                  <a:off x="57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77" name="Rectangle 833"/>
                <p:cNvSpPr/>
                <p:nvPr/>
              </p:nvSpPr>
              <p:spPr>
                <a:xfrm>
                  <a:off x="53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1" name="Group 834"/>
              <p:cNvGrpSpPr/>
              <p:nvPr/>
            </p:nvGrpSpPr>
            <p:grpSpPr>
              <a:xfrm>
                <a:off x="795" y="2304"/>
                <a:ext cx="265" cy="384"/>
                <a:chOff x="795" y="2304"/>
                <a:chExt cx="265" cy="384"/>
              </a:xfrm>
            </p:grpSpPr>
            <p:sp>
              <p:nvSpPr>
                <p:cNvPr id="36074" name="Rectangle 835"/>
                <p:cNvSpPr/>
                <p:nvPr/>
              </p:nvSpPr>
              <p:spPr>
                <a:xfrm>
                  <a:off x="838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75" name="Rectangle 836"/>
                <p:cNvSpPr/>
                <p:nvPr/>
              </p:nvSpPr>
              <p:spPr>
                <a:xfrm>
                  <a:off x="795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2" name="Group 837"/>
              <p:cNvGrpSpPr/>
              <p:nvPr/>
            </p:nvGrpSpPr>
            <p:grpSpPr>
              <a:xfrm>
                <a:off x="1060" y="2304"/>
                <a:ext cx="265" cy="384"/>
                <a:chOff x="1060" y="2304"/>
                <a:chExt cx="265" cy="384"/>
              </a:xfrm>
            </p:grpSpPr>
            <p:sp>
              <p:nvSpPr>
                <p:cNvPr id="36072" name="Rectangle 838"/>
                <p:cNvSpPr/>
                <p:nvPr/>
              </p:nvSpPr>
              <p:spPr>
                <a:xfrm>
                  <a:off x="110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73" name="Rectangle 839"/>
                <p:cNvSpPr/>
                <p:nvPr/>
              </p:nvSpPr>
              <p:spPr>
                <a:xfrm>
                  <a:off x="106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3" name="Group 840"/>
              <p:cNvGrpSpPr/>
              <p:nvPr/>
            </p:nvGrpSpPr>
            <p:grpSpPr>
              <a:xfrm>
                <a:off x="1325" y="2304"/>
                <a:ext cx="265" cy="384"/>
                <a:chOff x="1325" y="2304"/>
                <a:chExt cx="265" cy="384"/>
              </a:xfrm>
            </p:grpSpPr>
            <p:sp>
              <p:nvSpPr>
                <p:cNvPr id="36070" name="Rectangle 841"/>
                <p:cNvSpPr/>
                <p:nvPr/>
              </p:nvSpPr>
              <p:spPr>
                <a:xfrm>
                  <a:off x="1368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71" name="Rectangle 842"/>
                <p:cNvSpPr/>
                <p:nvPr/>
              </p:nvSpPr>
              <p:spPr>
                <a:xfrm>
                  <a:off x="1325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4" name="Group 843"/>
              <p:cNvGrpSpPr/>
              <p:nvPr/>
            </p:nvGrpSpPr>
            <p:grpSpPr>
              <a:xfrm>
                <a:off x="1590" y="2304"/>
                <a:ext cx="265" cy="384"/>
                <a:chOff x="1590" y="2304"/>
                <a:chExt cx="265" cy="384"/>
              </a:xfrm>
            </p:grpSpPr>
            <p:sp>
              <p:nvSpPr>
                <p:cNvPr id="36068" name="Rectangle 844"/>
                <p:cNvSpPr/>
                <p:nvPr/>
              </p:nvSpPr>
              <p:spPr>
                <a:xfrm>
                  <a:off x="163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69" name="Rectangle 845"/>
                <p:cNvSpPr/>
                <p:nvPr/>
              </p:nvSpPr>
              <p:spPr>
                <a:xfrm>
                  <a:off x="159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5" name="Group 846"/>
              <p:cNvGrpSpPr/>
              <p:nvPr/>
            </p:nvGrpSpPr>
            <p:grpSpPr>
              <a:xfrm>
                <a:off x="1855" y="2304"/>
                <a:ext cx="265" cy="384"/>
                <a:chOff x="1855" y="2304"/>
                <a:chExt cx="265" cy="384"/>
              </a:xfrm>
            </p:grpSpPr>
            <p:sp>
              <p:nvSpPr>
                <p:cNvPr id="36066" name="Rectangle 847"/>
                <p:cNvSpPr/>
                <p:nvPr/>
              </p:nvSpPr>
              <p:spPr>
                <a:xfrm>
                  <a:off x="1898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67" name="Rectangle 848"/>
                <p:cNvSpPr/>
                <p:nvPr/>
              </p:nvSpPr>
              <p:spPr>
                <a:xfrm>
                  <a:off x="1855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6" name="Group 849"/>
              <p:cNvGrpSpPr/>
              <p:nvPr/>
            </p:nvGrpSpPr>
            <p:grpSpPr>
              <a:xfrm>
                <a:off x="2120" y="2304"/>
                <a:ext cx="265" cy="384"/>
                <a:chOff x="2120" y="2304"/>
                <a:chExt cx="265" cy="384"/>
              </a:xfrm>
            </p:grpSpPr>
            <p:sp>
              <p:nvSpPr>
                <p:cNvPr id="36064" name="Rectangle 850"/>
                <p:cNvSpPr/>
                <p:nvPr/>
              </p:nvSpPr>
              <p:spPr>
                <a:xfrm>
                  <a:off x="216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65" name="Rectangle 851"/>
                <p:cNvSpPr/>
                <p:nvPr/>
              </p:nvSpPr>
              <p:spPr>
                <a:xfrm>
                  <a:off x="212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7" name="Group 852"/>
              <p:cNvGrpSpPr/>
              <p:nvPr/>
            </p:nvGrpSpPr>
            <p:grpSpPr>
              <a:xfrm>
                <a:off x="2385" y="2304"/>
                <a:ext cx="266" cy="384"/>
                <a:chOff x="2385" y="2304"/>
                <a:chExt cx="266" cy="384"/>
              </a:xfrm>
            </p:grpSpPr>
            <p:sp>
              <p:nvSpPr>
                <p:cNvPr id="36062" name="Rectangle 853"/>
                <p:cNvSpPr/>
                <p:nvPr/>
              </p:nvSpPr>
              <p:spPr>
                <a:xfrm>
                  <a:off x="2428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63" name="Rectangle 854"/>
                <p:cNvSpPr/>
                <p:nvPr/>
              </p:nvSpPr>
              <p:spPr>
                <a:xfrm>
                  <a:off x="2385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8" name="Group 855"/>
              <p:cNvGrpSpPr/>
              <p:nvPr/>
            </p:nvGrpSpPr>
            <p:grpSpPr>
              <a:xfrm>
                <a:off x="2651" y="2304"/>
                <a:ext cx="266" cy="384"/>
                <a:chOff x="2651" y="2304"/>
                <a:chExt cx="266" cy="384"/>
              </a:xfrm>
            </p:grpSpPr>
            <p:sp>
              <p:nvSpPr>
                <p:cNvPr id="36060" name="Rectangle 856"/>
                <p:cNvSpPr/>
                <p:nvPr/>
              </p:nvSpPr>
              <p:spPr>
                <a:xfrm>
                  <a:off x="2694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61" name="Rectangle 857"/>
                <p:cNvSpPr/>
                <p:nvPr/>
              </p:nvSpPr>
              <p:spPr>
                <a:xfrm>
                  <a:off x="2651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79" name="Group 858"/>
              <p:cNvGrpSpPr/>
              <p:nvPr/>
            </p:nvGrpSpPr>
            <p:grpSpPr>
              <a:xfrm>
                <a:off x="2917" y="2304"/>
                <a:ext cx="266" cy="384"/>
                <a:chOff x="2917" y="2304"/>
                <a:chExt cx="266" cy="384"/>
              </a:xfrm>
            </p:grpSpPr>
            <p:sp>
              <p:nvSpPr>
                <p:cNvPr id="36058" name="Rectangle 859"/>
                <p:cNvSpPr/>
                <p:nvPr/>
              </p:nvSpPr>
              <p:spPr>
                <a:xfrm>
                  <a:off x="2960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59" name="Rectangle 860"/>
                <p:cNvSpPr/>
                <p:nvPr/>
              </p:nvSpPr>
              <p:spPr>
                <a:xfrm>
                  <a:off x="2917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0" name="Group 861"/>
              <p:cNvGrpSpPr/>
              <p:nvPr/>
            </p:nvGrpSpPr>
            <p:grpSpPr>
              <a:xfrm>
                <a:off x="3183" y="2304"/>
                <a:ext cx="266" cy="384"/>
                <a:chOff x="3183" y="2304"/>
                <a:chExt cx="266" cy="384"/>
              </a:xfrm>
            </p:grpSpPr>
            <p:sp>
              <p:nvSpPr>
                <p:cNvPr id="36056" name="Rectangle 862"/>
                <p:cNvSpPr/>
                <p:nvPr/>
              </p:nvSpPr>
              <p:spPr>
                <a:xfrm>
                  <a:off x="3226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57" name="Rectangle 863"/>
                <p:cNvSpPr/>
                <p:nvPr/>
              </p:nvSpPr>
              <p:spPr>
                <a:xfrm>
                  <a:off x="3183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1" name="Group 864"/>
              <p:cNvGrpSpPr/>
              <p:nvPr/>
            </p:nvGrpSpPr>
            <p:grpSpPr>
              <a:xfrm>
                <a:off x="3449" y="2304"/>
                <a:ext cx="266" cy="384"/>
                <a:chOff x="3449" y="2304"/>
                <a:chExt cx="266" cy="384"/>
              </a:xfrm>
            </p:grpSpPr>
            <p:sp>
              <p:nvSpPr>
                <p:cNvPr id="36054" name="Rectangle 865"/>
                <p:cNvSpPr/>
                <p:nvPr/>
              </p:nvSpPr>
              <p:spPr>
                <a:xfrm>
                  <a:off x="3492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55" name="Rectangle 866"/>
                <p:cNvSpPr/>
                <p:nvPr/>
              </p:nvSpPr>
              <p:spPr>
                <a:xfrm>
                  <a:off x="3449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2" name="Group 867"/>
              <p:cNvGrpSpPr/>
              <p:nvPr/>
            </p:nvGrpSpPr>
            <p:grpSpPr>
              <a:xfrm>
                <a:off x="3715" y="2304"/>
                <a:ext cx="266" cy="384"/>
                <a:chOff x="3715" y="2304"/>
                <a:chExt cx="266" cy="384"/>
              </a:xfrm>
            </p:grpSpPr>
            <p:sp>
              <p:nvSpPr>
                <p:cNvPr id="36052" name="Rectangle 868"/>
                <p:cNvSpPr/>
                <p:nvPr/>
              </p:nvSpPr>
              <p:spPr>
                <a:xfrm>
                  <a:off x="3758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53" name="Rectangle 869"/>
                <p:cNvSpPr/>
                <p:nvPr/>
              </p:nvSpPr>
              <p:spPr>
                <a:xfrm>
                  <a:off x="3715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3" name="Group 870"/>
              <p:cNvGrpSpPr/>
              <p:nvPr/>
            </p:nvGrpSpPr>
            <p:grpSpPr>
              <a:xfrm>
                <a:off x="3981" y="2304"/>
                <a:ext cx="266" cy="384"/>
                <a:chOff x="3981" y="2304"/>
                <a:chExt cx="266" cy="384"/>
              </a:xfrm>
            </p:grpSpPr>
            <p:sp>
              <p:nvSpPr>
                <p:cNvPr id="36050" name="Rectangle 871"/>
                <p:cNvSpPr/>
                <p:nvPr/>
              </p:nvSpPr>
              <p:spPr>
                <a:xfrm>
                  <a:off x="4024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51" name="Rectangle 872"/>
                <p:cNvSpPr/>
                <p:nvPr/>
              </p:nvSpPr>
              <p:spPr>
                <a:xfrm>
                  <a:off x="3981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4" name="Group 873"/>
              <p:cNvGrpSpPr/>
              <p:nvPr/>
            </p:nvGrpSpPr>
            <p:grpSpPr>
              <a:xfrm>
                <a:off x="4247" y="2304"/>
                <a:ext cx="266" cy="384"/>
                <a:chOff x="4247" y="2304"/>
                <a:chExt cx="266" cy="384"/>
              </a:xfrm>
            </p:grpSpPr>
            <p:sp>
              <p:nvSpPr>
                <p:cNvPr id="36048" name="Rectangle 874"/>
                <p:cNvSpPr/>
                <p:nvPr/>
              </p:nvSpPr>
              <p:spPr>
                <a:xfrm>
                  <a:off x="4290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49" name="Rectangle 875"/>
                <p:cNvSpPr/>
                <p:nvPr/>
              </p:nvSpPr>
              <p:spPr>
                <a:xfrm>
                  <a:off x="4247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5" name="Group 876"/>
              <p:cNvGrpSpPr/>
              <p:nvPr/>
            </p:nvGrpSpPr>
            <p:grpSpPr>
              <a:xfrm>
                <a:off x="4513" y="2304"/>
                <a:ext cx="266" cy="384"/>
                <a:chOff x="4513" y="2304"/>
                <a:chExt cx="266" cy="384"/>
              </a:xfrm>
            </p:grpSpPr>
            <p:sp>
              <p:nvSpPr>
                <p:cNvPr id="36046" name="Rectangle 877"/>
                <p:cNvSpPr/>
                <p:nvPr/>
              </p:nvSpPr>
              <p:spPr>
                <a:xfrm>
                  <a:off x="4556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47" name="Rectangle 878"/>
                <p:cNvSpPr/>
                <p:nvPr/>
              </p:nvSpPr>
              <p:spPr>
                <a:xfrm>
                  <a:off x="4513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6" name="Group 879"/>
              <p:cNvGrpSpPr/>
              <p:nvPr/>
            </p:nvGrpSpPr>
            <p:grpSpPr>
              <a:xfrm>
                <a:off x="4779" y="2304"/>
                <a:ext cx="266" cy="384"/>
                <a:chOff x="4779" y="2304"/>
                <a:chExt cx="266" cy="384"/>
              </a:xfrm>
            </p:grpSpPr>
            <p:sp>
              <p:nvSpPr>
                <p:cNvPr id="36044" name="Rectangle 880"/>
                <p:cNvSpPr/>
                <p:nvPr/>
              </p:nvSpPr>
              <p:spPr>
                <a:xfrm>
                  <a:off x="4822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45" name="Rectangle 881"/>
                <p:cNvSpPr/>
                <p:nvPr/>
              </p:nvSpPr>
              <p:spPr>
                <a:xfrm>
                  <a:off x="4779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7" name="Group 882"/>
              <p:cNvGrpSpPr/>
              <p:nvPr/>
            </p:nvGrpSpPr>
            <p:grpSpPr>
              <a:xfrm>
                <a:off x="0" y="2688"/>
                <a:ext cx="265" cy="384"/>
                <a:chOff x="0" y="2688"/>
                <a:chExt cx="265" cy="384"/>
              </a:xfrm>
            </p:grpSpPr>
            <p:sp>
              <p:nvSpPr>
                <p:cNvPr id="36042" name="Rectangle 883"/>
                <p:cNvSpPr/>
                <p:nvPr/>
              </p:nvSpPr>
              <p:spPr>
                <a:xfrm>
                  <a:off x="4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43" name="Rectangle 884"/>
                <p:cNvSpPr/>
                <p:nvPr/>
              </p:nvSpPr>
              <p:spPr>
                <a:xfrm>
                  <a:off x="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8" name="Group 885"/>
              <p:cNvGrpSpPr/>
              <p:nvPr/>
            </p:nvGrpSpPr>
            <p:grpSpPr>
              <a:xfrm>
                <a:off x="265" y="2688"/>
                <a:ext cx="265" cy="384"/>
                <a:chOff x="265" y="2688"/>
                <a:chExt cx="265" cy="384"/>
              </a:xfrm>
            </p:grpSpPr>
            <p:sp>
              <p:nvSpPr>
                <p:cNvPr id="36040" name="Rectangle 886"/>
                <p:cNvSpPr/>
                <p:nvPr/>
              </p:nvSpPr>
              <p:spPr>
                <a:xfrm>
                  <a:off x="308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41" name="Rectangle 887"/>
                <p:cNvSpPr/>
                <p:nvPr/>
              </p:nvSpPr>
              <p:spPr>
                <a:xfrm>
                  <a:off x="265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89" name="Group 888"/>
              <p:cNvGrpSpPr/>
              <p:nvPr/>
            </p:nvGrpSpPr>
            <p:grpSpPr>
              <a:xfrm>
                <a:off x="530" y="2688"/>
                <a:ext cx="265" cy="384"/>
                <a:chOff x="530" y="2688"/>
                <a:chExt cx="265" cy="384"/>
              </a:xfrm>
            </p:grpSpPr>
            <p:sp>
              <p:nvSpPr>
                <p:cNvPr id="36038" name="Rectangle 889"/>
                <p:cNvSpPr/>
                <p:nvPr/>
              </p:nvSpPr>
              <p:spPr>
                <a:xfrm>
                  <a:off x="57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39" name="Rectangle 890"/>
                <p:cNvSpPr/>
                <p:nvPr/>
              </p:nvSpPr>
              <p:spPr>
                <a:xfrm>
                  <a:off x="53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0" name="Group 891"/>
              <p:cNvGrpSpPr/>
              <p:nvPr/>
            </p:nvGrpSpPr>
            <p:grpSpPr>
              <a:xfrm>
                <a:off x="795" y="2688"/>
                <a:ext cx="265" cy="384"/>
                <a:chOff x="795" y="2688"/>
                <a:chExt cx="265" cy="384"/>
              </a:xfrm>
            </p:grpSpPr>
            <p:sp>
              <p:nvSpPr>
                <p:cNvPr id="36036" name="Rectangle 892"/>
                <p:cNvSpPr/>
                <p:nvPr/>
              </p:nvSpPr>
              <p:spPr>
                <a:xfrm>
                  <a:off x="838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37" name="Rectangle 893"/>
                <p:cNvSpPr/>
                <p:nvPr/>
              </p:nvSpPr>
              <p:spPr>
                <a:xfrm>
                  <a:off x="795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1" name="Group 894"/>
              <p:cNvGrpSpPr/>
              <p:nvPr/>
            </p:nvGrpSpPr>
            <p:grpSpPr>
              <a:xfrm>
                <a:off x="1060" y="2688"/>
                <a:ext cx="265" cy="384"/>
                <a:chOff x="1060" y="2688"/>
                <a:chExt cx="265" cy="384"/>
              </a:xfrm>
            </p:grpSpPr>
            <p:sp>
              <p:nvSpPr>
                <p:cNvPr id="36034" name="Rectangle 895"/>
                <p:cNvSpPr/>
                <p:nvPr/>
              </p:nvSpPr>
              <p:spPr>
                <a:xfrm>
                  <a:off x="110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35" name="Rectangle 896"/>
                <p:cNvSpPr/>
                <p:nvPr/>
              </p:nvSpPr>
              <p:spPr>
                <a:xfrm>
                  <a:off x="106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2" name="Group 897"/>
              <p:cNvGrpSpPr/>
              <p:nvPr/>
            </p:nvGrpSpPr>
            <p:grpSpPr>
              <a:xfrm>
                <a:off x="1325" y="2688"/>
                <a:ext cx="265" cy="384"/>
                <a:chOff x="1325" y="2688"/>
                <a:chExt cx="265" cy="384"/>
              </a:xfrm>
            </p:grpSpPr>
            <p:sp>
              <p:nvSpPr>
                <p:cNvPr id="36032" name="Rectangle 898"/>
                <p:cNvSpPr/>
                <p:nvPr/>
              </p:nvSpPr>
              <p:spPr>
                <a:xfrm>
                  <a:off x="1368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33" name="Rectangle 899"/>
                <p:cNvSpPr/>
                <p:nvPr/>
              </p:nvSpPr>
              <p:spPr>
                <a:xfrm>
                  <a:off x="1325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3" name="Group 900"/>
              <p:cNvGrpSpPr/>
              <p:nvPr/>
            </p:nvGrpSpPr>
            <p:grpSpPr>
              <a:xfrm>
                <a:off x="1590" y="2688"/>
                <a:ext cx="265" cy="384"/>
                <a:chOff x="1590" y="2688"/>
                <a:chExt cx="265" cy="384"/>
              </a:xfrm>
            </p:grpSpPr>
            <p:sp>
              <p:nvSpPr>
                <p:cNvPr id="36030" name="Rectangle 901"/>
                <p:cNvSpPr/>
                <p:nvPr/>
              </p:nvSpPr>
              <p:spPr>
                <a:xfrm>
                  <a:off x="163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31" name="Rectangle 902"/>
                <p:cNvSpPr/>
                <p:nvPr/>
              </p:nvSpPr>
              <p:spPr>
                <a:xfrm>
                  <a:off x="159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4" name="Group 903"/>
              <p:cNvGrpSpPr/>
              <p:nvPr/>
            </p:nvGrpSpPr>
            <p:grpSpPr>
              <a:xfrm>
                <a:off x="1855" y="2688"/>
                <a:ext cx="265" cy="384"/>
                <a:chOff x="1855" y="2688"/>
                <a:chExt cx="265" cy="384"/>
              </a:xfrm>
            </p:grpSpPr>
            <p:sp>
              <p:nvSpPr>
                <p:cNvPr id="36028" name="Rectangle 904"/>
                <p:cNvSpPr/>
                <p:nvPr/>
              </p:nvSpPr>
              <p:spPr>
                <a:xfrm>
                  <a:off x="1898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29" name="Rectangle 905"/>
                <p:cNvSpPr/>
                <p:nvPr/>
              </p:nvSpPr>
              <p:spPr>
                <a:xfrm>
                  <a:off x="1855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5" name="Group 906"/>
              <p:cNvGrpSpPr/>
              <p:nvPr/>
            </p:nvGrpSpPr>
            <p:grpSpPr>
              <a:xfrm>
                <a:off x="2120" y="2688"/>
                <a:ext cx="265" cy="384"/>
                <a:chOff x="2120" y="2688"/>
                <a:chExt cx="265" cy="384"/>
              </a:xfrm>
            </p:grpSpPr>
            <p:sp>
              <p:nvSpPr>
                <p:cNvPr id="36026" name="Rectangle 907"/>
                <p:cNvSpPr/>
                <p:nvPr/>
              </p:nvSpPr>
              <p:spPr>
                <a:xfrm>
                  <a:off x="216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27" name="Rectangle 908"/>
                <p:cNvSpPr/>
                <p:nvPr/>
              </p:nvSpPr>
              <p:spPr>
                <a:xfrm>
                  <a:off x="212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6" name="Group 909"/>
              <p:cNvGrpSpPr/>
              <p:nvPr/>
            </p:nvGrpSpPr>
            <p:grpSpPr>
              <a:xfrm>
                <a:off x="2385" y="2688"/>
                <a:ext cx="266" cy="384"/>
                <a:chOff x="2385" y="2688"/>
                <a:chExt cx="266" cy="384"/>
              </a:xfrm>
            </p:grpSpPr>
            <p:sp>
              <p:nvSpPr>
                <p:cNvPr id="36024" name="Rectangle 910"/>
                <p:cNvSpPr/>
                <p:nvPr/>
              </p:nvSpPr>
              <p:spPr>
                <a:xfrm>
                  <a:off x="2428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25" name="Rectangle 911"/>
                <p:cNvSpPr/>
                <p:nvPr/>
              </p:nvSpPr>
              <p:spPr>
                <a:xfrm>
                  <a:off x="2385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7" name="Group 912"/>
              <p:cNvGrpSpPr/>
              <p:nvPr/>
            </p:nvGrpSpPr>
            <p:grpSpPr>
              <a:xfrm>
                <a:off x="2651" y="2688"/>
                <a:ext cx="266" cy="384"/>
                <a:chOff x="2651" y="2688"/>
                <a:chExt cx="266" cy="384"/>
              </a:xfrm>
            </p:grpSpPr>
            <p:sp>
              <p:nvSpPr>
                <p:cNvPr id="36022" name="Rectangle 913"/>
                <p:cNvSpPr/>
                <p:nvPr/>
              </p:nvSpPr>
              <p:spPr>
                <a:xfrm>
                  <a:off x="2694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23" name="Rectangle 914"/>
                <p:cNvSpPr/>
                <p:nvPr/>
              </p:nvSpPr>
              <p:spPr>
                <a:xfrm>
                  <a:off x="2651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8" name="Group 915"/>
              <p:cNvGrpSpPr/>
              <p:nvPr/>
            </p:nvGrpSpPr>
            <p:grpSpPr>
              <a:xfrm>
                <a:off x="2917" y="2688"/>
                <a:ext cx="266" cy="384"/>
                <a:chOff x="2917" y="2688"/>
                <a:chExt cx="266" cy="384"/>
              </a:xfrm>
            </p:grpSpPr>
            <p:sp>
              <p:nvSpPr>
                <p:cNvPr id="36020" name="Rectangle 916"/>
                <p:cNvSpPr/>
                <p:nvPr/>
              </p:nvSpPr>
              <p:spPr>
                <a:xfrm>
                  <a:off x="2960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21" name="Rectangle 917"/>
                <p:cNvSpPr/>
                <p:nvPr/>
              </p:nvSpPr>
              <p:spPr>
                <a:xfrm>
                  <a:off x="2917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5999" name="Group 918"/>
              <p:cNvGrpSpPr/>
              <p:nvPr/>
            </p:nvGrpSpPr>
            <p:grpSpPr>
              <a:xfrm>
                <a:off x="3183" y="2688"/>
                <a:ext cx="266" cy="384"/>
                <a:chOff x="3183" y="2688"/>
                <a:chExt cx="266" cy="384"/>
              </a:xfrm>
            </p:grpSpPr>
            <p:sp>
              <p:nvSpPr>
                <p:cNvPr id="36018" name="Rectangle 919"/>
                <p:cNvSpPr/>
                <p:nvPr/>
              </p:nvSpPr>
              <p:spPr>
                <a:xfrm>
                  <a:off x="3226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19" name="Rectangle 920"/>
                <p:cNvSpPr/>
                <p:nvPr/>
              </p:nvSpPr>
              <p:spPr>
                <a:xfrm>
                  <a:off x="3183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6000" name="Group 921"/>
              <p:cNvGrpSpPr/>
              <p:nvPr/>
            </p:nvGrpSpPr>
            <p:grpSpPr>
              <a:xfrm>
                <a:off x="3449" y="2688"/>
                <a:ext cx="266" cy="384"/>
                <a:chOff x="3449" y="2688"/>
                <a:chExt cx="266" cy="384"/>
              </a:xfrm>
            </p:grpSpPr>
            <p:sp>
              <p:nvSpPr>
                <p:cNvPr id="36016" name="Rectangle 922"/>
                <p:cNvSpPr/>
                <p:nvPr/>
              </p:nvSpPr>
              <p:spPr>
                <a:xfrm>
                  <a:off x="3492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17" name="Rectangle 923"/>
                <p:cNvSpPr/>
                <p:nvPr/>
              </p:nvSpPr>
              <p:spPr>
                <a:xfrm>
                  <a:off x="3449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6001" name="Group 924"/>
              <p:cNvGrpSpPr/>
              <p:nvPr/>
            </p:nvGrpSpPr>
            <p:grpSpPr>
              <a:xfrm>
                <a:off x="3715" y="2688"/>
                <a:ext cx="266" cy="384"/>
                <a:chOff x="3715" y="2688"/>
                <a:chExt cx="266" cy="384"/>
              </a:xfrm>
            </p:grpSpPr>
            <p:sp>
              <p:nvSpPr>
                <p:cNvPr id="36014" name="Rectangle 925"/>
                <p:cNvSpPr/>
                <p:nvPr/>
              </p:nvSpPr>
              <p:spPr>
                <a:xfrm>
                  <a:off x="3758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15" name="Rectangle 926"/>
                <p:cNvSpPr/>
                <p:nvPr/>
              </p:nvSpPr>
              <p:spPr>
                <a:xfrm>
                  <a:off x="3715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6002" name="Group 927"/>
              <p:cNvGrpSpPr/>
              <p:nvPr/>
            </p:nvGrpSpPr>
            <p:grpSpPr>
              <a:xfrm>
                <a:off x="3981" y="2688"/>
                <a:ext cx="266" cy="384"/>
                <a:chOff x="3981" y="2688"/>
                <a:chExt cx="266" cy="384"/>
              </a:xfrm>
            </p:grpSpPr>
            <p:sp>
              <p:nvSpPr>
                <p:cNvPr id="36012" name="Rectangle 928"/>
                <p:cNvSpPr/>
                <p:nvPr/>
              </p:nvSpPr>
              <p:spPr>
                <a:xfrm>
                  <a:off x="4024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13" name="Rectangle 929"/>
                <p:cNvSpPr/>
                <p:nvPr/>
              </p:nvSpPr>
              <p:spPr>
                <a:xfrm>
                  <a:off x="3981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6003" name="Group 930"/>
              <p:cNvGrpSpPr/>
              <p:nvPr/>
            </p:nvGrpSpPr>
            <p:grpSpPr>
              <a:xfrm>
                <a:off x="4247" y="2688"/>
                <a:ext cx="266" cy="384"/>
                <a:chOff x="4247" y="2688"/>
                <a:chExt cx="266" cy="384"/>
              </a:xfrm>
            </p:grpSpPr>
            <p:sp>
              <p:nvSpPr>
                <p:cNvPr id="36010" name="Rectangle 931"/>
                <p:cNvSpPr/>
                <p:nvPr/>
              </p:nvSpPr>
              <p:spPr>
                <a:xfrm>
                  <a:off x="4290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11" name="Rectangle 932"/>
                <p:cNvSpPr/>
                <p:nvPr/>
              </p:nvSpPr>
              <p:spPr>
                <a:xfrm>
                  <a:off x="4247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6004" name="Group 933"/>
              <p:cNvGrpSpPr/>
              <p:nvPr/>
            </p:nvGrpSpPr>
            <p:grpSpPr>
              <a:xfrm>
                <a:off x="4513" y="2688"/>
                <a:ext cx="266" cy="384"/>
                <a:chOff x="4513" y="2688"/>
                <a:chExt cx="266" cy="384"/>
              </a:xfrm>
            </p:grpSpPr>
            <p:sp>
              <p:nvSpPr>
                <p:cNvPr id="36008" name="Rectangle 934"/>
                <p:cNvSpPr/>
                <p:nvPr/>
              </p:nvSpPr>
              <p:spPr>
                <a:xfrm>
                  <a:off x="4556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09" name="Rectangle 935"/>
                <p:cNvSpPr/>
                <p:nvPr/>
              </p:nvSpPr>
              <p:spPr>
                <a:xfrm>
                  <a:off x="4513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6005" name="Group 936"/>
              <p:cNvGrpSpPr/>
              <p:nvPr/>
            </p:nvGrpSpPr>
            <p:grpSpPr>
              <a:xfrm>
                <a:off x="4779" y="2688"/>
                <a:ext cx="266" cy="384"/>
                <a:chOff x="4779" y="2688"/>
                <a:chExt cx="266" cy="384"/>
              </a:xfrm>
            </p:grpSpPr>
            <p:sp>
              <p:nvSpPr>
                <p:cNvPr id="36006" name="Rectangle 937"/>
                <p:cNvSpPr/>
                <p:nvPr/>
              </p:nvSpPr>
              <p:spPr>
                <a:xfrm>
                  <a:off x="4822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007" name="Rectangle 938"/>
                <p:cNvSpPr/>
                <p:nvPr/>
              </p:nvSpPr>
              <p:spPr>
                <a:xfrm>
                  <a:off x="4779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5853" name="Rectangle 939"/>
            <p:cNvSpPr/>
            <p:nvPr/>
          </p:nvSpPr>
          <p:spPr>
            <a:xfrm>
              <a:off x="-3" y="-3"/>
              <a:ext cx="5051" cy="307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35844" name="Text Box 940"/>
          <p:cNvSpPr txBox="1"/>
          <p:nvPr/>
        </p:nvSpPr>
        <p:spPr>
          <a:xfrm>
            <a:off x="1116013" y="908050"/>
            <a:ext cx="56165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i="1" dirty="0">
                <a:latin typeface="Arial" panose="020B0604020202020204" pitchFamily="34" charset="0"/>
              </a:rPr>
              <a:t>练一练</a:t>
            </a:r>
            <a:r>
              <a:rPr lang="zh-CN" altLang="en-US" dirty="0">
                <a:latin typeface="Arial" panose="020B0604020202020204" pitchFamily="34" charset="0"/>
              </a:rPr>
              <a:t>：</a:t>
            </a:r>
            <a:r>
              <a:rPr lang="zh-CN" altLang="en-US" b="1" dirty="0">
                <a:latin typeface="Arial" panose="020B0604020202020204" pitchFamily="34" charset="0"/>
              </a:rPr>
              <a:t>在方格纸上将下图各边缩小为原来的</a:t>
            </a:r>
          </a:p>
        </p:txBody>
      </p:sp>
      <p:grpSp>
        <p:nvGrpSpPr>
          <p:cNvPr id="35845" name="Group 941"/>
          <p:cNvGrpSpPr/>
          <p:nvPr/>
        </p:nvGrpSpPr>
        <p:grpSpPr>
          <a:xfrm>
            <a:off x="5724525" y="620713"/>
            <a:ext cx="863600" cy="779462"/>
            <a:chOff x="3651" y="436"/>
            <a:chExt cx="544" cy="491"/>
          </a:xfrm>
        </p:grpSpPr>
        <p:sp>
          <p:nvSpPr>
            <p:cNvPr id="35850" name="Text Box 942"/>
            <p:cNvSpPr txBox="1"/>
            <p:nvPr/>
          </p:nvSpPr>
          <p:spPr>
            <a:xfrm>
              <a:off x="3696" y="436"/>
              <a:ext cx="499" cy="4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1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5851" name="Line 943"/>
            <p:cNvSpPr/>
            <p:nvPr/>
          </p:nvSpPr>
          <p:spPr>
            <a:xfrm>
              <a:off x="3651" y="709"/>
              <a:ext cx="273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718" name="Line 974"/>
          <p:cNvSpPr/>
          <p:nvPr/>
        </p:nvSpPr>
        <p:spPr>
          <a:xfrm>
            <a:off x="4356100" y="2565400"/>
            <a:ext cx="0" cy="1008063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19" name="Line 975"/>
          <p:cNvSpPr/>
          <p:nvPr/>
        </p:nvSpPr>
        <p:spPr>
          <a:xfrm>
            <a:off x="4356100" y="2565400"/>
            <a:ext cx="8636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22" name="Line 978"/>
          <p:cNvSpPr/>
          <p:nvPr/>
        </p:nvSpPr>
        <p:spPr>
          <a:xfrm>
            <a:off x="5219700" y="2565400"/>
            <a:ext cx="0" cy="1008063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23" name="Line 979"/>
          <p:cNvSpPr/>
          <p:nvPr/>
        </p:nvSpPr>
        <p:spPr>
          <a:xfrm>
            <a:off x="4356100" y="3573463"/>
            <a:ext cx="8636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8"/>
          <p:cNvGrpSpPr/>
          <p:nvPr/>
        </p:nvGrpSpPr>
        <p:grpSpPr>
          <a:xfrm>
            <a:off x="395288" y="1196975"/>
            <a:ext cx="8569325" cy="3671888"/>
            <a:chOff x="0" y="0"/>
            <a:chExt cx="5045" cy="3072"/>
          </a:xfrm>
        </p:grpSpPr>
        <p:grpSp>
          <p:nvGrpSpPr>
            <p:cNvPr id="36898" name="Group 9"/>
            <p:cNvGrpSpPr/>
            <p:nvPr/>
          </p:nvGrpSpPr>
          <p:grpSpPr>
            <a:xfrm>
              <a:off x="0" y="0"/>
              <a:ext cx="265" cy="384"/>
              <a:chOff x="0" y="0"/>
              <a:chExt cx="265" cy="384"/>
            </a:xfrm>
          </p:grpSpPr>
          <p:sp>
            <p:nvSpPr>
              <p:cNvPr id="37352" name="Rectangle 10"/>
              <p:cNvSpPr/>
              <p:nvPr/>
            </p:nvSpPr>
            <p:spPr>
              <a:xfrm>
                <a:off x="4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53" name="Rectangle 11"/>
              <p:cNvSpPr/>
              <p:nvPr/>
            </p:nvSpPr>
            <p:spPr>
              <a:xfrm>
                <a:off x="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899" name="Group 12"/>
            <p:cNvGrpSpPr/>
            <p:nvPr/>
          </p:nvGrpSpPr>
          <p:grpSpPr>
            <a:xfrm>
              <a:off x="265" y="0"/>
              <a:ext cx="265" cy="384"/>
              <a:chOff x="265" y="0"/>
              <a:chExt cx="265" cy="384"/>
            </a:xfrm>
          </p:grpSpPr>
          <p:sp>
            <p:nvSpPr>
              <p:cNvPr id="37350" name="Rectangle 13"/>
              <p:cNvSpPr/>
              <p:nvPr/>
            </p:nvSpPr>
            <p:spPr>
              <a:xfrm>
                <a:off x="30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51" name="Rectangle 14"/>
              <p:cNvSpPr/>
              <p:nvPr/>
            </p:nvSpPr>
            <p:spPr>
              <a:xfrm>
                <a:off x="26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0" name="Group 15"/>
            <p:cNvGrpSpPr/>
            <p:nvPr/>
          </p:nvGrpSpPr>
          <p:grpSpPr>
            <a:xfrm>
              <a:off x="530" y="0"/>
              <a:ext cx="265" cy="384"/>
              <a:chOff x="530" y="0"/>
              <a:chExt cx="265" cy="384"/>
            </a:xfrm>
          </p:grpSpPr>
          <p:sp>
            <p:nvSpPr>
              <p:cNvPr id="37348" name="Rectangle 16"/>
              <p:cNvSpPr/>
              <p:nvPr/>
            </p:nvSpPr>
            <p:spPr>
              <a:xfrm>
                <a:off x="57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49" name="Rectangle 17"/>
              <p:cNvSpPr/>
              <p:nvPr/>
            </p:nvSpPr>
            <p:spPr>
              <a:xfrm>
                <a:off x="53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1" name="Group 18"/>
            <p:cNvGrpSpPr/>
            <p:nvPr/>
          </p:nvGrpSpPr>
          <p:grpSpPr>
            <a:xfrm>
              <a:off x="795" y="0"/>
              <a:ext cx="265" cy="384"/>
              <a:chOff x="795" y="0"/>
              <a:chExt cx="265" cy="384"/>
            </a:xfrm>
          </p:grpSpPr>
          <p:sp>
            <p:nvSpPr>
              <p:cNvPr id="37346" name="Rectangle 19"/>
              <p:cNvSpPr/>
              <p:nvPr/>
            </p:nvSpPr>
            <p:spPr>
              <a:xfrm>
                <a:off x="83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47" name="Rectangle 20"/>
              <p:cNvSpPr/>
              <p:nvPr/>
            </p:nvSpPr>
            <p:spPr>
              <a:xfrm>
                <a:off x="79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2" name="Group 21"/>
            <p:cNvGrpSpPr/>
            <p:nvPr/>
          </p:nvGrpSpPr>
          <p:grpSpPr>
            <a:xfrm>
              <a:off x="1060" y="0"/>
              <a:ext cx="265" cy="384"/>
              <a:chOff x="1060" y="0"/>
              <a:chExt cx="265" cy="384"/>
            </a:xfrm>
          </p:grpSpPr>
          <p:sp>
            <p:nvSpPr>
              <p:cNvPr id="37344" name="Rectangle 22"/>
              <p:cNvSpPr/>
              <p:nvPr/>
            </p:nvSpPr>
            <p:spPr>
              <a:xfrm>
                <a:off x="110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45" name="Rectangle 23"/>
              <p:cNvSpPr/>
              <p:nvPr/>
            </p:nvSpPr>
            <p:spPr>
              <a:xfrm>
                <a:off x="106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3" name="Group 24"/>
            <p:cNvGrpSpPr/>
            <p:nvPr/>
          </p:nvGrpSpPr>
          <p:grpSpPr>
            <a:xfrm>
              <a:off x="1325" y="0"/>
              <a:ext cx="265" cy="384"/>
              <a:chOff x="1325" y="0"/>
              <a:chExt cx="265" cy="384"/>
            </a:xfrm>
          </p:grpSpPr>
          <p:sp>
            <p:nvSpPr>
              <p:cNvPr id="37342" name="Rectangle 25"/>
              <p:cNvSpPr/>
              <p:nvPr/>
            </p:nvSpPr>
            <p:spPr>
              <a:xfrm>
                <a:off x="136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43" name="Rectangle 26"/>
              <p:cNvSpPr/>
              <p:nvPr/>
            </p:nvSpPr>
            <p:spPr>
              <a:xfrm>
                <a:off x="132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4" name="Group 27"/>
            <p:cNvGrpSpPr/>
            <p:nvPr/>
          </p:nvGrpSpPr>
          <p:grpSpPr>
            <a:xfrm>
              <a:off x="1590" y="0"/>
              <a:ext cx="265" cy="384"/>
              <a:chOff x="1590" y="0"/>
              <a:chExt cx="265" cy="384"/>
            </a:xfrm>
          </p:grpSpPr>
          <p:sp>
            <p:nvSpPr>
              <p:cNvPr id="37340" name="Rectangle 28"/>
              <p:cNvSpPr/>
              <p:nvPr/>
            </p:nvSpPr>
            <p:spPr>
              <a:xfrm>
                <a:off x="163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41" name="Rectangle 29"/>
              <p:cNvSpPr/>
              <p:nvPr/>
            </p:nvSpPr>
            <p:spPr>
              <a:xfrm>
                <a:off x="159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5" name="Group 30"/>
            <p:cNvGrpSpPr/>
            <p:nvPr/>
          </p:nvGrpSpPr>
          <p:grpSpPr>
            <a:xfrm>
              <a:off x="1855" y="0"/>
              <a:ext cx="265" cy="384"/>
              <a:chOff x="1855" y="0"/>
              <a:chExt cx="265" cy="384"/>
            </a:xfrm>
          </p:grpSpPr>
          <p:sp>
            <p:nvSpPr>
              <p:cNvPr id="37338" name="Rectangle 31"/>
              <p:cNvSpPr/>
              <p:nvPr/>
            </p:nvSpPr>
            <p:spPr>
              <a:xfrm>
                <a:off x="1898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39" name="Rectangle 32"/>
              <p:cNvSpPr/>
              <p:nvPr/>
            </p:nvSpPr>
            <p:spPr>
              <a:xfrm>
                <a:off x="1855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6" name="Group 33"/>
            <p:cNvGrpSpPr/>
            <p:nvPr/>
          </p:nvGrpSpPr>
          <p:grpSpPr>
            <a:xfrm>
              <a:off x="2120" y="0"/>
              <a:ext cx="265" cy="384"/>
              <a:chOff x="2120" y="0"/>
              <a:chExt cx="265" cy="384"/>
            </a:xfrm>
          </p:grpSpPr>
          <p:sp>
            <p:nvSpPr>
              <p:cNvPr id="37336" name="Rectangle 34"/>
              <p:cNvSpPr/>
              <p:nvPr/>
            </p:nvSpPr>
            <p:spPr>
              <a:xfrm>
                <a:off x="2163" y="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37" name="Rectangle 35"/>
              <p:cNvSpPr/>
              <p:nvPr/>
            </p:nvSpPr>
            <p:spPr>
              <a:xfrm>
                <a:off x="2120" y="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7" name="Group 36"/>
            <p:cNvGrpSpPr/>
            <p:nvPr/>
          </p:nvGrpSpPr>
          <p:grpSpPr>
            <a:xfrm>
              <a:off x="2385" y="0"/>
              <a:ext cx="266" cy="384"/>
              <a:chOff x="2385" y="0"/>
              <a:chExt cx="266" cy="384"/>
            </a:xfrm>
          </p:grpSpPr>
          <p:sp>
            <p:nvSpPr>
              <p:cNvPr id="37334" name="Rectangle 37"/>
              <p:cNvSpPr/>
              <p:nvPr/>
            </p:nvSpPr>
            <p:spPr>
              <a:xfrm>
                <a:off x="242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35" name="Rectangle 38"/>
              <p:cNvSpPr/>
              <p:nvPr/>
            </p:nvSpPr>
            <p:spPr>
              <a:xfrm>
                <a:off x="238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8" name="Group 39"/>
            <p:cNvGrpSpPr/>
            <p:nvPr/>
          </p:nvGrpSpPr>
          <p:grpSpPr>
            <a:xfrm>
              <a:off x="2651" y="0"/>
              <a:ext cx="266" cy="384"/>
              <a:chOff x="2651" y="0"/>
              <a:chExt cx="266" cy="384"/>
            </a:xfrm>
          </p:grpSpPr>
          <p:sp>
            <p:nvSpPr>
              <p:cNvPr id="37332" name="Rectangle 40"/>
              <p:cNvSpPr/>
              <p:nvPr/>
            </p:nvSpPr>
            <p:spPr>
              <a:xfrm>
                <a:off x="269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33" name="Rectangle 41"/>
              <p:cNvSpPr/>
              <p:nvPr/>
            </p:nvSpPr>
            <p:spPr>
              <a:xfrm>
                <a:off x="265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09" name="Group 42"/>
            <p:cNvGrpSpPr/>
            <p:nvPr/>
          </p:nvGrpSpPr>
          <p:grpSpPr>
            <a:xfrm>
              <a:off x="2917" y="0"/>
              <a:ext cx="266" cy="384"/>
              <a:chOff x="2917" y="0"/>
              <a:chExt cx="266" cy="384"/>
            </a:xfrm>
          </p:grpSpPr>
          <p:sp>
            <p:nvSpPr>
              <p:cNvPr id="37330" name="Rectangle 43"/>
              <p:cNvSpPr/>
              <p:nvPr/>
            </p:nvSpPr>
            <p:spPr>
              <a:xfrm>
                <a:off x="296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31" name="Rectangle 44"/>
              <p:cNvSpPr/>
              <p:nvPr/>
            </p:nvSpPr>
            <p:spPr>
              <a:xfrm>
                <a:off x="291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0" name="Group 45"/>
            <p:cNvGrpSpPr/>
            <p:nvPr/>
          </p:nvGrpSpPr>
          <p:grpSpPr>
            <a:xfrm>
              <a:off x="3183" y="0"/>
              <a:ext cx="266" cy="384"/>
              <a:chOff x="3183" y="0"/>
              <a:chExt cx="266" cy="384"/>
            </a:xfrm>
          </p:grpSpPr>
          <p:sp>
            <p:nvSpPr>
              <p:cNvPr id="37328" name="Rectangle 46"/>
              <p:cNvSpPr/>
              <p:nvPr/>
            </p:nvSpPr>
            <p:spPr>
              <a:xfrm>
                <a:off x="322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29" name="Rectangle 47"/>
              <p:cNvSpPr/>
              <p:nvPr/>
            </p:nvSpPr>
            <p:spPr>
              <a:xfrm>
                <a:off x="318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1" name="Group 48"/>
            <p:cNvGrpSpPr/>
            <p:nvPr/>
          </p:nvGrpSpPr>
          <p:grpSpPr>
            <a:xfrm>
              <a:off x="3449" y="0"/>
              <a:ext cx="266" cy="384"/>
              <a:chOff x="3449" y="0"/>
              <a:chExt cx="266" cy="384"/>
            </a:xfrm>
          </p:grpSpPr>
          <p:sp>
            <p:nvSpPr>
              <p:cNvPr id="37326" name="Rectangle 49"/>
              <p:cNvSpPr/>
              <p:nvPr/>
            </p:nvSpPr>
            <p:spPr>
              <a:xfrm>
                <a:off x="349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27" name="Rectangle 50"/>
              <p:cNvSpPr/>
              <p:nvPr/>
            </p:nvSpPr>
            <p:spPr>
              <a:xfrm>
                <a:off x="344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2" name="Group 51"/>
            <p:cNvGrpSpPr/>
            <p:nvPr/>
          </p:nvGrpSpPr>
          <p:grpSpPr>
            <a:xfrm>
              <a:off x="3715" y="0"/>
              <a:ext cx="266" cy="384"/>
              <a:chOff x="3715" y="0"/>
              <a:chExt cx="266" cy="384"/>
            </a:xfrm>
          </p:grpSpPr>
          <p:sp>
            <p:nvSpPr>
              <p:cNvPr id="37324" name="Rectangle 52"/>
              <p:cNvSpPr/>
              <p:nvPr/>
            </p:nvSpPr>
            <p:spPr>
              <a:xfrm>
                <a:off x="3758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25" name="Rectangle 53"/>
              <p:cNvSpPr/>
              <p:nvPr/>
            </p:nvSpPr>
            <p:spPr>
              <a:xfrm>
                <a:off x="3715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3" name="Group 54"/>
            <p:cNvGrpSpPr/>
            <p:nvPr/>
          </p:nvGrpSpPr>
          <p:grpSpPr>
            <a:xfrm>
              <a:off x="3981" y="0"/>
              <a:ext cx="266" cy="384"/>
              <a:chOff x="3981" y="0"/>
              <a:chExt cx="266" cy="384"/>
            </a:xfrm>
          </p:grpSpPr>
          <p:sp>
            <p:nvSpPr>
              <p:cNvPr id="37322" name="Rectangle 55"/>
              <p:cNvSpPr/>
              <p:nvPr/>
            </p:nvSpPr>
            <p:spPr>
              <a:xfrm>
                <a:off x="4024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23" name="Rectangle 56"/>
              <p:cNvSpPr/>
              <p:nvPr/>
            </p:nvSpPr>
            <p:spPr>
              <a:xfrm>
                <a:off x="3981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4" name="Group 57"/>
            <p:cNvGrpSpPr/>
            <p:nvPr/>
          </p:nvGrpSpPr>
          <p:grpSpPr>
            <a:xfrm>
              <a:off x="4247" y="0"/>
              <a:ext cx="266" cy="384"/>
              <a:chOff x="4247" y="0"/>
              <a:chExt cx="266" cy="384"/>
            </a:xfrm>
          </p:grpSpPr>
          <p:sp>
            <p:nvSpPr>
              <p:cNvPr id="37320" name="Rectangle 58"/>
              <p:cNvSpPr/>
              <p:nvPr/>
            </p:nvSpPr>
            <p:spPr>
              <a:xfrm>
                <a:off x="4290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21" name="Rectangle 59"/>
              <p:cNvSpPr/>
              <p:nvPr/>
            </p:nvSpPr>
            <p:spPr>
              <a:xfrm>
                <a:off x="4247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5" name="Group 60"/>
            <p:cNvGrpSpPr/>
            <p:nvPr/>
          </p:nvGrpSpPr>
          <p:grpSpPr>
            <a:xfrm>
              <a:off x="4513" y="0"/>
              <a:ext cx="266" cy="384"/>
              <a:chOff x="4513" y="0"/>
              <a:chExt cx="266" cy="384"/>
            </a:xfrm>
          </p:grpSpPr>
          <p:sp>
            <p:nvSpPr>
              <p:cNvPr id="37318" name="Rectangle 61"/>
              <p:cNvSpPr/>
              <p:nvPr/>
            </p:nvSpPr>
            <p:spPr>
              <a:xfrm>
                <a:off x="4556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19" name="Rectangle 62"/>
              <p:cNvSpPr/>
              <p:nvPr/>
            </p:nvSpPr>
            <p:spPr>
              <a:xfrm>
                <a:off x="4513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6" name="Group 63"/>
            <p:cNvGrpSpPr/>
            <p:nvPr/>
          </p:nvGrpSpPr>
          <p:grpSpPr>
            <a:xfrm>
              <a:off x="4779" y="0"/>
              <a:ext cx="266" cy="384"/>
              <a:chOff x="4779" y="0"/>
              <a:chExt cx="266" cy="384"/>
            </a:xfrm>
          </p:grpSpPr>
          <p:sp>
            <p:nvSpPr>
              <p:cNvPr id="37316" name="Rectangle 64"/>
              <p:cNvSpPr/>
              <p:nvPr/>
            </p:nvSpPr>
            <p:spPr>
              <a:xfrm>
                <a:off x="4822" y="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17" name="Rectangle 65"/>
              <p:cNvSpPr/>
              <p:nvPr/>
            </p:nvSpPr>
            <p:spPr>
              <a:xfrm>
                <a:off x="4779" y="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7" name="Group 66"/>
            <p:cNvGrpSpPr/>
            <p:nvPr/>
          </p:nvGrpSpPr>
          <p:grpSpPr>
            <a:xfrm>
              <a:off x="0" y="384"/>
              <a:ext cx="265" cy="384"/>
              <a:chOff x="0" y="384"/>
              <a:chExt cx="265" cy="384"/>
            </a:xfrm>
          </p:grpSpPr>
          <p:sp>
            <p:nvSpPr>
              <p:cNvPr id="37314" name="Rectangle 67"/>
              <p:cNvSpPr/>
              <p:nvPr/>
            </p:nvSpPr>
            <p:spPr>
              <a:xfrm>
                <a:off x="4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15" name="Rectangle 68"/>
              <p:cNvSpPr/>
              <p:nvPr/>
            </p:nvSpPr>
            <p:spPr>
              <a:xfrm>
                <a:off x="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8" name="Group 69"/>
            <p:cNvGrpSpPr/>
            <p:nvPr/>
          </p:nvGrpSpPr>
          <p:grpSpPr>
            <a:xfrm>
              <a:off x="265" y="384"/>
              <a:ext cx="265" cy="384"/>
              <a:chOff x="265" y="384"/>
              <a:chExt cx="265" cy="384"/>
            </a:xfrm>
          </p:grpSpPr>
          <p:sp>
            <p:nvSpPr>
              <p:cNvPr id="37312" name="Rectangle 70"/>
              <p:cNvSpPr/>
              <p:nvPr/>
            </p:nvSpPr>
            <p:spPr>
              <a:xfrm>
                <a:off x="30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13" name="Rectangle 71"/>
              <p:cNvSpPr/>
              <p:nvPr/>
            </p:nvSpPr>
            <p:spPr>
              <a:xfrm>
                <a:off x="26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19" name="Group 72"/>
            <p:cNvGrpSpPr/>
            <p:nvPr/>
          </p:nvGrpSpPr>
          <p:grpSpPr>
            <a:xfrm>
              <a:off x="530" y="384"/>
              <a:ext cx="265" cy="384"/>
              <a:chOff x="530" y="384"/>
              <a:chExt cx="265" cy="384"/>
            </a:xfrm>
          </p:grpSpPr>
          <p:sp>
            <p:nvSpPr>
              <p:cNvPr id="37310" name="Rectangle 73"/>
              <p:cNvSpPr/>
              <p:nvPr/>
            </p:nvSpPr>
            <p:spPr>
              <a:xfrm>
                <a:off x="57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11" name="Rectangle 74"/>
              <p:cNvSpPr/>
              <p:nvPr/>
            </p:nvSpPr>
            <p:spPr>
              <a:xfrm>
                <a:off x="53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0" name="Group 75"/>
            <p:cNvGrpSpPr/>
            <p:nvPr/>
          </p:nvGrpSpPr>
          <p:grpSpPr>
            <a:xfrm>
              <a:off x="795" y="384"/>
              <a:ext cx="265" cy="384"/>
              <a:chOff x="795" y="384"/>
              <a:chExt cx="265" cy="384"/>
            </a:xfrm>
          </p:grpSpPr>
          <p:sp>
            <p:nvSpPr>
              <p:cNvPr id="37308" name="Rectangle 76"/>
              <p:cNvSpPr/>
              <p:nvPr/>
            </p:nvSpPr>
            <p:spPr>
              <a:xfrm>
                <a:off x="83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09" name="Rectangle 77"/>
              <p:cNvSpPr/>
              <p:nvPr/>
            </p:nvSpPr>
            <p:spPr>
              <a:xfrm>
                <a:off x="79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1" name="Group 78"/>
            <p:cNvGrpSpPr/>
            <p:nvPr/>
          </p:nvGrpSpPr>
          <p:grpSpPr>
            <a:xfrm>
              <a:off x="1060" y="384"/>
              <a:ext cx="265" cy="384"/>
              <a:chOff x="1060" y="384"/>
              <a:chExt cx="265" cy="384"/>
            </a:xfrm>
          </p:grpSpPr>
          <p:sp>
            <p:nvSpPr>
              <p:cNvPr id="37306" name="Rectangle 79"/>
              <p:cNvSpPr/>
              <p:nvPr/>
            </p:nvSpPr>
            <p:spPr>
              <a:xfrm>
                <a:off x="110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07" name="Rectangle 80"/>
              <p:cNvSpPr/>
              <p:nvPr/>
            </p:nvSpPr>
            <p:spPr>
              <a:xfrm>
                <a:off x="106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2" name="Group 81"/>
            <p:cNvGrpSpPr/>
            <p:nvPr/>
          </p:nvGrpSpPr>
          <p:grpSpPr>
            <a:xfrm>
              <a:off x="1325" y="384"/>
              <a:ext cx="265" cy="384"/>
              <a:chOff x="1325" y="384"/>
              <a:chExt cx="265" cy="384"/>
            </a:xfrm>
          </p:grpSpPr>
          <p:sp>
            <p:nvSpPr>
              <p:cNvPr id="37304" name="Rectangle 82"/>
              <p:cNvSpPr/>
              <p:nvPr/>
            </p:nvSpPr>
            <p:spPr>
              <a:xfrm>
                <a:off x="136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05" name="Rectangle 83"/>
              <p:cNvSpPr/>
              <p:nvPr/>
            </p:nvSpPr>
            <p:spPr>
              <a:xfrm>
                <a:off x="132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3" name="Group 84"/>
            <p:cNvGrpSpPr/>
            <p:nvPr/>
          </p:nvGrpSpPr>
          <p:grpSpPr>
            <a:xfrm>
              <a:off x="1590" y="384"/>
              <a:ext cx="265" cy="384"/>
              <a:chOff x="1590" y="384"/>
              <a:chExt cx="265" cy="384"/>
            </a:xfrm>
          </p:grpSpPr>
          <p:sp>
            <p:nvSpPr>
              <p:cNvPr id="37302" name="Rectangle 85"/>
              <p:cNvSpPr/>
              <p:nvPr/>
            </p:nvSpPr>
            <p:spPr>
              <a:xfrm>
                <a:off x="163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03" name="Rectangle 86"/>
              <p:cNvSpPr/>
              <p:nvPr/>
            </p:nvSpPr>
            <p:spPr>
              <a:xfrm>
                <a:off x="159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4" name="Group 87"/>
            <p:cNvGrpSpPr/>
            <p:nvPr/>
          </p:nvGrpSpPr>
          <p:grpSpPr>
            <a:xfrm>
              <a:off x="1855" y="384"/>
              <a:ext cx="265" cy="384"/>
              <a:chOff x="1855" y="384"/>
              <a:chExt cx="265" cy="384"/>
            </a:xfrm>
          </p:grpSpPr>
          <p:sp>
            <p:nvSpPr>
              <p:cNvPr id="37300" name="Rectangle 88"/>
              <p:cNvSpPr/>
              <p:nvPr/>
            </p:nvSpPr>
            <p:spPr>
              <a:xfrm>
                <a:off x="1898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301" name="Rectangle 89"/>
              <p:cNvSpPr/>
              <p:nvPr/>
            </p:nvSpPr>
            <p:spPr>
              <a:xfrm>
                <a:off x="1855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5" name="Group 90"/>
            <p:cNvGrpSpPr/>
            <p:nvPr/>
          </p:nvGrpSpPr>
          <p:grpSpPr>
            <a:xfrm>
              <a:off x="2120" y="384"/>
              <a:ext cx="265" cy="384"/>
              <a:chOff x="2120" y="384"/>
              <a:chExt cx="265" cy="384"/>
            </a:xfrm>
          </p:grpSpPr>
          <p:sp>
            <p:nvSpPr>
              <p:cNvPr id="37298" name="Rectangle 91"/>
              <p:cNvSpPr/>
              <p:nvPr/>
            </p:nvSpPr>
            <p:spPr>
              <a:xfrm>
                <a:off x="2163" y="38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99" name="Rectangle 92"/>
              <p:cNvSpPr/>
              <p:nvPr/>
            </p:nvSpPr>
            <p:spPr>
              <a:xfrm>
                <a:off x="2120" y="38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6" name="Group 93"/>
            <p:cNvGrpSpPr/>
            <p:nvPr/>
          </p:nvGrpSpPr>
          <p:grpSpPr>
            <a:xfrm>
              <a:off x="2385" y="384"/>
              <a:ext cx="266" cy="384"/>
              <a:chOff x="2385" y="384"/>
              <a:chExt cx="266" cy="384"/>
            </a:xfrm>
          </p:grpSpPr>
          <p:sp>
            <p:nvSpPr>
              <p:cNvPr id="37296" name="Rectangle 94"/>
              <p:cNvSpPr/>
              <p:nvPr/>
            </p:nvSpPr>
            <p:spPr>
              <a:xfrm>
                <a:off x="242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97" name="Rectangle 95"/>
              <p:cNvSpPr/>
              <p:nvPr/>
            </p:nvSpPr>
            <p:spPr>
              <a:xfrm>
                <a:off x="238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7" name="Group 96"/>
            <p:cNvGrpSpPr/>
            <p:nvPr/>
          </p:nvGrpSpPr>
          <p:grpSpPr>
            <a:xfrm>
              <a:off x="2651" y="384"/>
              <a:ext cx="266" cy="384"/>
              <a:chOff x="2651" y="384"/>
              <a:chExt cx="266" cy="384"/>
            </a:xfrm>
          </p:grpSpPr>
          <p:sp>
            <p:nvSpPr>
              <p:cNvPr id="37294" name="Rectangle 97"/>
              <p:cNvSpPr/>
              <p:nvPr/>
            </p:nvSpPr>
            <p:spPr>
              <a:xfrm>
                <a:off x="269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95" name="Rectangle 98"/>
              <p:cNvSpPr/>
              <p:nvPr/>
            </p:nvSpPr>
            <p:spPr>
              <a:xfrm>
                <a:off x="265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8" name="Group 99"/>
            <p:cNvGrpSpPr/>
            <p:nvPr/>
          </p:nvGrpSpPr>
          <p:grpSpPr>
            <a:xfrm>
              <a:off x="2917" y="384"/>
              <a:ext cx="266" cy="384"/>
              <a:chOff x="2917" y="384"/>
              <a:chExt cx="266" cy="384"/>
            </a:xfrm>
          </p:grpSpPr>
          <p:sp>
            <p:nvSpPr>
              <p:cNvPr id="37292" name="Rectangle 100"/>
              <p:cNvSpPr/>
              <p:nvPr/>
            </p:nvSpPr>
            <p:spPr>
              <a:xfrm>
                <a:off x="296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93" name="Rectangle 101"/>
              <p:cNvSpPr/>
              <p:nvPr/>
            </p:nvSpPr>
            <p:spPr>
              <a:xfrm>
                <a:off x="291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29" name="Group 102"/>
            <p:cNvGrpSpPr/>
            <p:nvPr/>
          </p:nvGrpSpPr>
          <p:grpSpPr>
            <a:xfrm>
              <a:off x="3183" y="384"/>
              <a:ext cx="266" cy="384"/>
              <a:chOff x="3183" y="384"/>
              <a:chExt cx="266" cy="384"/>
            </a:xfrm>
          </p:grpSpPr>
          <p:sp>
            <p:nvSpPr>
              <p:cNvPr id="37290" name="Rectangle 103"/>
              <p:cNvSpPr/>
              <p:nvPr/>
            </p:nvSpPr>
            <p:spPr>
              <a:xfrm>
                <a:off x="322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91" name="Rectangle 104"/>
              <p:cNvSpPr/>
              <p:nvPr/>
            </p:nvSpPr>
            <p:spPr>
              <a:xfrm>
                <a:off x="318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0" name="Group 105"/>
            <p:cNvGrpSpPr/>
            <p:nvPr/>
          </p:nvGrpSpPr>
          <p:grpSpPr>
            <a:xfrm>
              <a:off x="3449" y="384"/>
              <a:ext cx="266" cy="384"/>
              <a:chOff x="3449" y="384"/>
              <a:chExt cx="266" cy="384"/>
            </a:xfrm>
          </p:grpSpPr>
          <p:sp>
            <p:nvSpPr>
              <p:cNvPr id="37288" name="Rectangle 106"/>
              <p:cNvSpPr/>
              <p:nvPr/>
            </p:nvSpPr>
            <p:spPr>
              <a:xfrm>
                <a:off x="349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89" name="Rectangle 107"/>
              <p:cNvSpPr/>
              <p:nvPr/>
            </p:nvSpPr>
            <p:spPr>
              <a:xfrm>
                <a:off x="344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1" name="Group 108"/>
            <p:cNvGrpSpPr/>
            <p:nvPr/>
          </p:nvGrpSpPr>
          <p:grpSpPr>
            <a:xfrm>
              <a:off x="3715" y="384"/>
              <a:ext cx="266" cy="384"/>
              <a:chOff x="3715" y="384"/>
              <a:chExt cx="266" cy="384"/>
            </a:xfrm>
          </p:grpSpPr>
          <p:sp>
            <p:nvSpPr>
              <p:cNvPr id="37286" name="Rectangle 109"/>
              <p:cNvSpPr/>
              <p:nvPr/>
            </p:nvSpPr>
            <p:spPr>
              <a:xfrm>
                <a:off x="3758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87" name="Rectangle 110"/>
              <p:cNvSpPr/>
              <p:nvPr/>
            </p:nvSpPr>
            <p:spPr>
              <a:xfrm>
                <a:off x="3715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2" name="Group 111"/>
            <p:cNvGrpSpPr/>
            <p:nvPr/>
          </p:nvGrpSpPr>
          <p:grpSpPr>
            <a:xfrm>
              <a:off x="3981" y="384"/>
              <a:ext cx="266" cy="384"/>
              <a:chOff x="3981" y="384"/>
              <a:chExt cx="266" cy="384"/>
            </a:xfrm>
          </p:grpSpPr>
          <p:sp>
            <p:nvSpPr>
              <p:cNvPr id="37284" name="Rectangle 112"/>
              <p:cNvSpPr/>
              <p:nvPr/>
            </p:nvSpPr>
            <p:spPr>
              <a:xfrm>
                <a:off x="4024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85" name="Rectangle 113"/>
              <p:cNvSpPr/>
              <p:nvPr/>
            </p:nvSpPr>
            <p:spPr>
              <a:xfrm>
                <a:off x="3981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3" name="Group 114"/>
            <p:cNvGrpSpPr/>
            <p:nvPr/>
          </p:nvGrpSpPr>
          <p:grpSpPr>
            <a:xfrm>
              <a:off x="4247" y="384"/>
              <a:ext cx="266" cy="384"/>
              <a:chOff x="4247" y="384"/>
              <a:chExt cx="266" cy="384"/>
            </a:xfrm>
          </p:grpSpPr>
          <p:sp>
            <p:nvSpPr>
              <p:cNvPr id="37282" name="Rectangle 115"/>
              <p:cNvSpPr/>
              <p:nvPr/>
            </p:nvSpPr>
            <p:spPr>
              <a:xfrm>
                <a:off x="4290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83" name="Rectangle 116"/>
              <p:cNvSpPr/>
              <p:nvPr/>
            </p:nvSpPr>
            <p:spPr>
              <a:xfrm>
                <a:off x="4247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4" name="Group 117"/>
            <p:cNvGrpSpPr/>
            <p:nvPr/>
          </p:nvGrpSpPr>
          <p:grpSpPr>
            <a:xfrm>
              <a:off x="4513" y="384"/>
              <a:ext cx="266" cy="384"/>
              <a:chOff x="4513" y="384"/>
              <a:chExt cx="266" cy="384"/>
            </a:xfrm>
          </p:grpSpPr>
          <p:sp>
            <p:nvSpPr>
              <p:cNvPr id="37280" name="Rectangle 118"/>
              <p:cNvSpPr/>
              <p:nvPr/>
            </p:nvSpPr>
            <p:spPr>
              <a:xfrm>
                <a:off x="4556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81" name="Rectangle 119"/>
              <p:cNvSpPr/>
              <p:nvPr/>
            </p:nvSpPr>
            <p:spPr>
              <a:xfrm>
                <a:off x="4513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5" name="Group 120"/>
            <p:cNvGrpSpPr/>
            <p:nvPr/>
          </p:nvGrpSpPr>
          <p:grpSpPr>
            <a:xfrm>
              <a:off x="4779" y="384"/>
              <a:ext cx="266" cy="384"/>
              <a:chOff x="4779" y="384"/>
              <a:chExt cx="266" cy="384"/>
            </a:xfrm>
          </p:grpSpPr>
          <p:sp>
            <p:nvSpPr>
              <p:cNvPr id="37278" name="Rectangle 121"/>
              <p:cNvSpPr/>
              <p:nvPr/>
            </p:nvSpPr>
            <p:spPr>
              <a:xfrm>
                <a:off x="4822" y="38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79" name="Rectangle 122"/>
              <p:cNvSpPr/>
              <p:nvPr/>
            </p:nvSpPr>
            <p:spPr>
              <a:xfrm>
                <a:off x="4779" y="38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6" name="Group 123"/>
            <p:cNvGrpSpPr/>
            <p:nvPr/>
          </p:nvGrpSpPr>
          <p:grpSpPr>
            <a:xfrm>
              <a:off x="0" y="768"/>
              <a:ext cx="265" cy="384"/>
              <a:chOff x="0" y="768"/>
              <a:chExt cx="265" cy="384"/>
            </a:xfrm>
          </p:grpSpPr>
          <p:sp>
            <p:nvSpPr>
              <p:cNvPr id="37276" name="Rectangle 124"/>
              <p:cNvSpPr/>
              <p:nvPr/>
            </p:nvSpPr>
            <p:spPr>
              <a:xfrm>
                <a:off x="4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77" name="Rectangle 125"/>
              <p:cNvSpPr/>
              <p:nvPr/>
            </p:nvSpPr>
            <p:spPr>
              <a:xfrm>
                <a:off x="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7" name="Group 126"/>
            <p:cNvGrpSpPr/>
            <p:nvPr/>
          </p:nvGrpSpPr>
          <p:grpSpPr>
            <a:xfrm>
              <a:off x="265" y="768"/>
              <a:ext cx="265" cy="384"/>
              <a:chOff x="265" y="768"/>
              <a:chExt cx="265" cy="384"/>
            </a:xfrm>
          </p:grpSpPr>
          <p:sp>
            <p:nvSpPr>
              <p:cNvPr id="37274" name="Rectangle 127"/>
              <p:cNvSpPr/>
              <p:nvPr/>
            </p:nvSpPr>
            <p:spPr>
              <a:xfrm>
                <a:off x="30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75" name="Rectangle 128"/>
              <p:cNvSpPr/>
              <p:nvPr/>
            </p:nvSpPr>
            <p:spPr>
              <a:xfrm>
                <a:off x="26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8" name="Group 129"/>
            <p:cNvGrpSpPr/>
            <p:nvPr/>
          </p:nvGrpSpPr>
          <p:grpSpPr>
            <a:xfrm>
              <a:off x="530" y="768"/>
              <a:ext cx="265" cy="384"/>
              <a:chOff x="530" y="768"/>
              <a:chExt cx="265" cy="384"/>
            </a:xfrm>
          </p:grpSpPr>
          <p:sp>
            <p:nvSpPr>
              <p:cNvPr id="37272" name="Rectangle 130"/>
              <p:cNvSpPr/>
              <p:nvPr/>
            </p:nvSpPr>
            <p:spPr>
              <a:xfrm>
                <a:off x="57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73" name="Rectangle 131"/>
              <p:cNvSpPr/>
              <p:nvPr/>
            </p:nvSpPr>
            <p:spPr>
              <a:xfrm>
                <a:off x="53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39" name="Group 132"/>
            <p:cNvGrpSpPr/>
            <p:nvPr/>
          </p:nvGrpSpPr>
          <p:grpSpPr>
            <a:xfrm>
              <a:off x="795" y="768"/>
              <a:ext cx="265" cy="384"/>
              <a:chOff x="795" y="768"/>
              <a:chExt cx="265" cy="384"/>
            </a:xfrm>
          </p:grpSpPr>
          <p:sp>
            <p:nvSpPr>
              <p:cNvPr id="37270" name="Rectangle 133"/>
              <p:cNvSpPr/>
              <p:nvPr/>
            </p:nvSpPr>
            <p:spPr>
              <a:xfrm>
                <a:off x="83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71" name="Rectangle 134"/>
              <p:cNvSpPr/>
              <p:nvPr/>
            </p:nvSpPr>
            <p:spPr>
              <a:xfrm>
                <a:off x="79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0" name="Group 135"/>
            <p:cNvGrpSpPr/>
            <p:nvPr/>
          </p:nvGrpSpPr>
          <p:grpSpPr>
            <a:xfrm>
              <a:off x="1060" y="768"/>
              <a:ext cx="265" cy="384"/>
              <a:chOff x="1060" y="768"/>
              <a:chExt cx="265" cy="384"/>
            </a:xfrm>
          </p:grpSpPr>
          <p:sp>
            <p:nvSpPr>
              <p:cNvPr id="37268" name="Rectangle 136"/>
              <p:cNvSpPr/>
              <p:nvPr/>
            </p:nvSpPr>
            <p:spPr>
              <a:xfrm>
                <a:off x="110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69" name="Rectangle 137"/>
              <p:cNvSpPr/>
              <p:nvPr/>
            </p:nvSpPr>
            <p:spPr>
              <a:xfrm>
                <a:off x="106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1" name="Group 138"/>
            <p:cNvGrpSpPr/>
            <p:nvPr/>
          </p:nvGrpSpPr>
          <p:grpSpPr>
            <a:xfrm>
              <a:off x="1325" y="768"/>
              <a:ext cx="265" cy="384"/>
              <a:chOff x="1325" y="768"/>
              <a:chExt cx="265" cy="384"/>
            </a:xfrm>
          </p:grpSpPr>
          <p:sp>
            <p:nvSpPr>
              <p:cNvPr id="37266" name="Rectangle 139"/>
              <p:cNvSpPr/>
              <p:nvPr/>
            </p:nvSpPr>
            <p:spPr>
              <a:xfrm>
                <a:off x="136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67" name="Rectangle 140"/>
              <p:cNvSpPr/>
              <p:nvPr/>
            </p:nvSpPr>
            <p:spPr>
              <a:xfrm>
                <a:off x="132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2" name="Group 141"/>
            <p:cNvGrpSpPr/>
            <p:nvPr/>
          </p:nvGrpSpPr>
          <p:grpSpPr>
            <a:xfrm>
              <a:off x="1590" y="768"/>
              <a:ext cx="265" cy="384"/>
              <a:chOff x="1590" y="768"/>
              <a:chExt cx="265" cy="384"/>
            </a:xfrm>
          </p:grpSpPr>
          <p:sp>
            <p:nvSpPr>
              <p:cNvPr id="37264" name="Rectangle 142"/>
              <p:cNvSpPr/>
              <p:nvPr/>
            </p:nvSpPr>
            <p:spPr>
              <a:xfrm>
                <a:off x="163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65" name="Rectangle 143"/>
              <p:cNvSpPr/>
              <p:nvPr/>
            </p:nvSpPr>
            <p:spPr>
              <a:xfrm>
                <a:off x="159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3" name="Group 144"/>
            <p:cNvGrpSpPr/>
            <p:nvPr/>
          </p:nvGrpSpPr>
          <p:grpSpPr>
            <a:xfrm>
              <a:off x="1855" y="768"/>
              <a:ext cx="265" cy="384"/>
              <a:chOff x="1855" y="768"/>
              <a:chExt cx="265" cy="384"/>
            </a:xfrm>
          </p:grpSpPr>
          <p:sp>
            <p:nvSpPr>
              <p:cNvPr id="37262" name="Rectangle 145"/>
              <p:cNvSpPr/>
              <p:nvPr/>
            </p:nvSpPr>
            <p:spPr>
              <a:xfrm>
                <a:off x="1898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63" name="Rectangle 146"/>
              <p:cNvSpPr/>
              <p:nvPr/>
            </p:nvSpPr>
            <p:spPr>
              <a:xfrm>
                <a:off x="1855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4" name="Group 147"/>
            <p:cNvGrpSpPr/>
            <p:nvPr/>
          </p:nvGrpSpPr>
          <p:grpSpPr>
            <a:xfrm>
              <a:off x="2120" y="768"/>
              <a:ext cx="265" cy="384"/>
              <a:chOff x="2120" y="768"/>
              <a:chExt cx="265" cy="384"/>
            </a:xfrm>
          </p:grpSpPr>
          <p:sp>
            <p:nvSpPr>
              <p:cNvPr id="37260" name="Rectangle 148"/>
              <p:cNvSpPr/>
              <p:nvPr/>
            </p:nvSpPr>
            <p:spPr>
              <a:xfrm>
                <a:off x="2163" y="76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61" name="Rectangle 149"/>
              <p:cNvSpPr/>
              <p:nvPr/>
            </p:nvSpPr>
            <p:spPr>
              <a:xfrm>
                <a:off x="2120" y="76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5" name="Group 150"/>
            <p:cNvGrpSpPr/>
            <p:nvPr/>
          </p:nvGrpSpPr>
          <p:grpSpPr>
            <a:xfrm>
              <a:off x="2385" y="768"/>
              <a:ext cx="266" cy="384"/>
              <a:chOff x="2385" y="768"/>
              <a:chExt cx="266" cy="384"/>
            </a:xfrm>
          </p:grpSpPr>
          <p:sp>
            <p:nvSpPr>
              <p:cNvPr id="37258" name="Rectangle 151"/>
              <p:cNvSpPr/>
              <p:nvPr/>
            </p:nvSpPr>
            <p:spPr>
              <a:xfrm>
                <a:off x="242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59" name="Rectangle 152"/>
              <p:cNvSpPr/>
              <p:nvPr/>
            </p:nvSpPr>
            <p:spPr>
              <a:xfrm>
                <a:off x="238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6" name="Group 153"/>
            <p:cNvGrpSpPr/>
            <p:nvPr/>
          </p:nvGrpSpPr>
          <p:grpSpPr>
            <a:xfrm>
              <a:off x="2651" y="768"/>
              <a:ext cx="266" cy="384"/>
              <a:chOff x="2651" y="768"/>
              <a:chExt cx="266" cy="384"/>
            </a:xfrm>
          </p:grpSpPr>
          <p:sp>
            <p:nvSpPr>
              <p:cNvPr id="37256" name="Rectangle 154"/>
              <p:cNvSpPr/>
              <p:nvPr/>
            </p:nvSpPr>
            <p:spPr>
              <a:xfrm>
                <a:off x="269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57" name="Rectangle 155"/>
              <p:cNvSpPr/>
              <p:nvPr/>
            </p:nvSpPr>
            <p:spPr>
              <a:xfrm>
                <a:off x="265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7" name="Group 156"/>
            <p:cNvGrpSpPr/>
            <p:nvPr/>
          </p:nvGrpSpPr>
          <p:grpSpPr>
            <a:xfrm>
              <a:off x="2917" y="768"/>
              <a:ext cx="266" cy="384"/>
              <a:chOff x="2917" y="768"/>
              <a:chExt cx="266" cy="384"/>
            </a:xfrm>
          </p:grpSpPr>
          <p:sp>
            <p:nvSpPr>
              <p:cNvPr id="37254" name="Rectangle 157"/>
              <p:cNvSpPr/>
              <p:nvPr/>
            </p:nvSpPr>
            <p:spPr>
              <a:xfrm>
                <a:off x="296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55" name="Rectangle 158"/>
              <p:cNvSpPr/>
              <p:nvPr/>
            </p:nvSpPr>
            <p:spPr>
              <a:xfrm>
                <a:off x="291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8" name="Group 159"/>
            <p:cNvGrpSpPr/>
            <p:nvPr/>
          </p:nvGrpSpPr>
          <p:grpSpPr>
            <a:xfrm>
              <a:off x="3183" y="768"/>
              <a:ext cx="266" cy="384"/>
              <a:chOff x="3183" y="768"/>
              <a:chExt cx="266" cy="384"/>
            </a:xfrm>
          </p:grpSpPr>
          <p:sp>
            <p:nvSpPr>
              <p:cNvPr id="37252" name="Rectangle 160"/>
              <p:cNvSpPr/>
              <p:nvPr/>
            </p:nvSpPr>
            <p:spPr>
              <a:xfrm>
                <a:off x="322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53" name="Rectangle 161"/>
              <p:cNvSpPr/>
              <p:nvPr/>
            </p:nvSpPr>
            <p:spPr>
              <a:xfrm>
                <a:off x="318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49" name="Group 162"/>
            <p:cNvGrpSpPr/>
            <p:nvPr/>
          </p:nvGrpSpPr>
          <p:grpSpPr>
            <a:xfrm>
              <a:off x="3449" y="768"/>
              <a:ext cx="266" cy="384"/>
              <a:chOff x="3449" y="768"/>
              <a:chExt cx="266" cy="384"/>
            </a:xfrm>
          </p:grpSpPr>
          <p:sp>
            <p:nvSpPr>
              <p:cNvPr id="37250" name="Rectangle 163"/>
              <p:cNvSpPr/>
              <p:nvPr/>
            </p:nvSpPr>
            <p:spPr>
              <a:xfrm>
                <a:off x="349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51" name="Rectangle 164"/>
              <p:cNvSpPr/>
              <p:nvPr/>
            </p:nvSpPr>
            <p:spPr>
              <a:xfrm>
                <a:off x="344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0" name="Group 165"/>
            <p:cNvGrpSpPr/>
            <p:nvPr/>
          </p:nvGrpSpPr>
          <p:grpSpPr>
            <a:xfrm>
              <a:off x="3715" y="768"/>
              <a:ext cx="266" cy="384"/>
              <a:chOff x="3715" y="768"/>
              <a:chExt cx="266" cy="384"/>
            </a:xfrm>
          </p:grpSpPr>
          <p:sp>
            <p:nvSpPr>
              <p:cNvPr id="37248" name="Rectangle 166"/>
              <p:cNvSpPr/>
              <p:nvPr/>
            </p:nvSpPr>
            <p:spPr>
              <a:xfrm>
                <a:off x="3758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49" name="Rectangle 167"/>
              <p:cNvSpPr/>
              <p:nvPr/>
            </p:nvSpPr>
            <p:spPr>
              <a:xfrm>
                <a:off x="3715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1" name="Group 168"/>
            <p:cNvGrpSpPr/>
            <p:nvPr/>
          </p:nvGrpSpPr>
          <p:grpSpPr>
            <a:xfrm>
              <a:off x="3981" y="768"/>
              <a:ext cx="266" cy="384"/>
              <a:chOff x="3981" y="768"/>
              <a:chExt cx="266" cy="384"/>
            </a:xfrm>
          </p:grpSpPr>
          <p:sp>
            <p:nvSpPr>
              <p:cNvPr id="37246" name="Rectangle 169"/>
              <p:cNvSpPr/>
              <p:nvPr/>
            </p:nvSpPr>
            <p:spPr>
              <a:xfrm>
                <a:off x="4024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47" name="Rectangle 170"/>
              <p:cNvSpPr/>
              <p:nvPr/>
            </p:nvSpPr>
            <p:spPr>
              <a:xfrm>
                <a:off x="3981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2" name="Group 171"/>
            <p:cNvGrpSpPr/>
            <p:nvPr/>
          </p:nvGrpSpPr>
          <p:grpSpPr>
            <a:xfrm>
              <a:off x="4247" y="768"/>
              <a:ext cx="266" cy="384"/>
              <a:chOff x="4247" y="768"/>
              <a:chExt cx="266" cy="384"/>
            </a:xfrm>
          </p:grpSpPr>
          <p:sp>
            <p:nvSpPr>
              <p:cNvPr id="37244" name="Rectangle 172"/>
              <p:cNvSpPr/>
              <p:nvPr/>
            </p:nvSpPr>
            <p:spPr>
              <a:xfrm>
                <a:off x="4290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45" name="Rectangle 173"/>
              <p:cNvSpPr/>
              <p:nvPr/>
            </p:nvSpPr>
            <p:spPr>
              <a:xfrm>
                <a:off x="4247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3" name="Group 174"/>
            <p:cNvGrpSpPr/>
            <p:nvPr/>
          </p:nvGrpSpPr>
          <p:grpSpPr>
            <a:xfrm>
              <a:off x="4513" y="768"/>
              <a:ext cx="266" cy="384"/>
              <a:chOff x="4513" y="768"/>
              <a:chExt cx="266" cy="384"/>
            </a:xfrm>
          </p:grpSpPr>
          <p:sp>
            <p:nvSpPr>
              <p:cNvPr id="37242" name="Rectangle 175"/>
              <p:cNvSpPr/>
              <p:nvPr/>
            </p:nvSpPr>
            <p:spPr>
              <a:xfrm>
                <a:off x="4556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43" name="Rectangle 176"/>
              <p:cNvSpPr/>
              <p:nvPr/>
            </p:nvSpPr>
            <p:spPr>
              <a:xfrm>
                <a:off x="4513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4" name="Group 177"/>
            <p:cNvGrpSpPr/>
            <p:nvPr/>
          </p:nvGrpSpPr>
          <p:grpSpPr>
            <a:xfrm>
              <a:off x="4779" y="768"/>
              <a:ext cx="266" cy="384"/>
              <a:chOff x="4779" y="768"/>
              <a:chExt cx="266" cy="384"/>
            </a:xfrm>
          </p:grpSpPr>
          <p:sp>
            <p:nvSpPr>
              <p:cNvPr id="37240" name="Rectangle 178"/>
              <p:cNvSpPr/>
              <p:nvPr/>
            </p:nvSpPr>
            <p:spPr>
              <a:xfrm>
                <a:off x="4822" y="76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41" name="Rectangle 179"/>
              <p:cNvSpPr/>
              <p:nvPr/>
            </p:nvSpPr>
            <p:spPr>
              <a:xfrm>
                <a:off x="4779" y="76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5" name="Group 180"/>
            <p:cNvGrpSpPr/>
            <p:nvPr/>
          </p:nvGrpSpPr>
          <p:grpSpPr>
            <a:xfrm>
              <a:off x="0" y="1152"/>
              <a:ext cx="265" cy="384"/>
              <a:chOff x="0" y="1152"/>
              <a:chExt cx="265" cy="384"/>
            </a:xfrm>
          </p:grpSpPr>
          <p:sp>
            <p:nvSpPr>
              <p:cNvPr id="37238" name="Rectangle 181"/>
              <p:cNvSpPr/>
              <p:nvPr/>
            </p:nvSpPr>
            <p:spPr>
              <a:xfrm>
                <a:off x="4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39" name="Rectangle 182"/>
              <p:cNvSpPr/>
              <p:nvPr/>
            </p:nvSpPr>
            <p:spPr>
              <a:xfrm>
                <a:off x="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6" name="Group 183"/>
            <p:cNvGrpSpPr/>
            <p:nvPr/>
          </p:nvGrpSpPr>
          <p:grpSpPr>
            <a:xfrm>
              <a:off x="265" y="1152"/>
              <a:ext cx="265" cy="384"/>
              <a:chOff x="265" y="1152"/>
              <a:chExt cx="265" cy="384"/>
            </a:xfrm>
          </p:grpSpPr>
          <p:sp>
            <p:nvSpPr>
              <p:cNvPr id="37236" name="Rectangle 184"/>
              <p:cNvSpPr/>
              <p:nvPr/>
            </p:nvSpPr>
            <p:spPr>
              <a:xfrm>
                <a:off x="30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37" name="Rectangle 185"/>
              <p:cNvSpPr/>
              <p:nvPr/>
            </p:nvSpPr>
            <p:spPr>
              <a:xfrm>
                <a:off x="26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7" name="Group 186"/>
            <p:cNvGrpSpPr/>
            <p:nvPr/>
          </p:nvGrpSpPr>
          <p:grpSpPr>
            <a:xfrm>
              <a:off x="530" y="1152"/>
              <a:ext cx="265" cy="384"/>
              <a:chOff x="530" y="1152"/>
              <a:chExt cx="265" cy="384"/>
            </a:xfrm>
          </p:grpSpPr>
          <p:sp>
            <p:nvSpPr>
              <p:cNvPr id="37234" name="Rectangle 187"/>
              <p:cNvSpPr/>
              <p:nvPr/>
            </p:nvSpPr>
            <p:spPr>
              <a:xfrm>
                <a:off x="57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35" name="Rectangle 188"/>
              <p:cNvSpPr/>
              <p:nvPr/>
            </p:nvSpPr>
            <p:spPr>
              <a:xfrm>
                <a:off x="53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8" name="Group 189"/>
            <p:cNvGrpSpPr/>
            <p:nvPr/>
          </p:nvGrpSpPr>
          <p:grpSpPr>
            <a:xfrm>
              <a:off x="795" y="1152"/>
              <a:ext cx="265" cy="384"/>
              <a:chOff x="795" y="1152"/>
              <a:chExt cx="265" cy="384"/>
            </a:xfrm>
          </p:grpSpPr>
          <p:sp>
            <p:nvSpPr>
              <p:cNvPr id="37232" name="Rectangle 190"/>
              <p:cNvSpPr/>
              <p:nvPr/>
            </p:nvSpPr>
            <p:spPr>
              <a:xfrm>
                <a:off x="83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33" name="Rectangle 191"/>
              <p:cNvSpPr/>
              <p:nvPr/>
            </p:nvSpPr>
            <p:spPr>
              <a:xfrm>
                <a:off x="79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59" name="Group 192"/>
            <p:cNvGrpSpPr/>
            <p:nvPr/>
          </p:nvGrpSpPr>
          <p:grpSpPr>
            <a:xfrm>
              <a:off x="1060" y="1152"/>
              <a:ext cx="265" cy="384"/>
              <a:chOff x="1060" y="1152"/>
              <a:chExt cx="265" cy="384"/>
            </a:xfrm>
          </p:grpSpPr>
          <p:sp>
            <p:nvSpPr>
              <p:cNvPr id="37230" name="Rectangle 193"/>
              <p:cNvSpPr/>
              <p:nvPr/>
            </p:nvSpPr>
            <p:spPr>
              <a:xfrm>
                <a:off x="110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31" name="Rectangle 194"/>
              <p:cNvSpPr/>
              <p:nvPr/>
            </p:nvSpPr>
            <p:spPr>
              <a:xfrm>
                <a:off x="106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0" name="Group 195"/>
            <p:cNvGrpSpPr/>
            <p:nvPr/>
          </p:nvGrpSpPr>
          <p:grpSpPr>
            <a:xfrm>
              <a:off x="1325" y="1152"/>
              <a:ext cx="265" cy="384"/>
              <a:chOff x="1325" y="1152"/>
              <a:chExt cx="265" cy="384"/>
            </a:xfrm>
          </p:grpSpPr>
          <p:sp>
            <p:nvSpPr>
              <p:cNvPr id="37228" name="Rectangle 196"/>
              <p:cNvSpPr/>
              <p:nvPr/>
            </p:nvSpPr>
            <p:spPr>
              <a:xfrm>
                <a:off x="136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29" name="Rectangle 197"/>
              <p:cNvSpPr/>
              <p:nvPr/>
            </p:nvSpPr>
            <p:spPr>
              <a:xfrm>
                <a:off x="132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1" name="Group 198"/>
            <p:cNvGrpSpPr/>
            <p:nvPr/>
          </p:nvGrpSpPr>
          <p:grpSpPr>
            <a:xfrm>
              <a:off x="1590" y="1152"/>
              <a:ext cx="265" cy="384"/>
              <a:chOff x="1590" y="1152"/>
              <a:chExt cx="265" cy="384"/>
            </a:xfrm>
          </p:grpSpPr>
          <p:sp>
            <p:nvSpPr>
              <p:cNvPr id="37226" name="Rectangle 199"/>
              <p:cNvSpPr/>
              <p:nvPr/>
            </p:nvSpPr>
            <p:spPr>
              <a:xfrm>
                <a:off x="163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27" name="Rectangle 200"/>
              <p:cNvSpPr/>
              <p:nvPr/>
            </p:nvSpPr>
            <p:spPr>
              <a:xfrm>
                <a:off x="159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2" name="Group 201"/>
            <p:cNvGrpSpPr/>
            <p:nvPr/>
          </p:nvGrpSpPr>
          <p:grpSpPr>
            <a:xfrm>
              <a:off x="1855" y="1152"/>
              <a:ext cx="265" cy="384"/>
              <a:chOff x="1855" y="1152"/>
              <a:chExt cx="265" cy="384"/>
            </a:xfrm>
          </p:grpSpPr>
          <p:sp>
            <p:nvSpPr>
              <p:cNvPr id="37224" name="Rectangle 202"/>
              <p:cNvSpPr/>
              <p:nvPr/>
            </p:nvSpPr>
            <p:spPr>
              <a:xfrm>
                <a:off x="1898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25" name="Rectangle 203"/>
              <p:cNvSpPr/>
              <p:nvPr/>
            </p:nvSpPr>
            <p:spPr>
              <a:xfrm>
                <a:off x="1855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3" name="Group 204"/>
            <p:cNvGrpSpPr/>
            <p:nvPr/>
          </p:nvGrpSpPr>
          <p:grpSpPr>
            <a:xfrm>
              <a:off x="2120" y="1152"/>
              <a:ext cx="265" cy="384"/>
              <a:chOff x="2120" y="1152"/>
              <a:chExt cx="265" cy="384"/>
            </a:xfrm>
          </p:grpSpPr>
          <p:sp>
            <p:nvSpPr>
              <p:cNvPr id="37222" name="Rectangle 205"/>
              <p:cNvSpPr/>
              <p:nvPr/>
            </p:nvSpPr>
            <p:spPr>
              <a:xfrm>
                <a:off x="2163" y="1152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23" name="Rectangle 206"/>
              <p:cNvSpPr/>
              <p:nvPr/>
            </p:nvSpPr>
            <p:spPr>
              <a:xfrm>
                <a:off x="2120" y="1152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4" name="Group 207"/>
            <p:cNvGrpSpPr/>
            <p:nvPr/>
          </p:nvGrpSpPr>
          <p:grpSpPr>
            <a:xfrm>
              <a:off x="2385" y="1152"/>
              <a:ext cx="266" cy="384"/>
              <a:chOff x="2385" y="1152"/>
              <a:chExt cx="266" cy="384"/>
            </a:xfrm>
          </p:grpSpPr>
          <p:sp>
            <p:nvSpPr>
              <p:cNvPr id="37220" name="Rectangle 208"/>
              <p:cNvSpPr/>
              <p:nvPr/>
            </p:nvSpPr>
            <p:spPr>
              <a:xfrm>
                <a:off x="242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21" name="Rectangle 209"/>
              <p:cNvSpPr/>
              <p:nvPr/>
            </p:nvSpPr>
            <p:spPr>
              <a:xfrm>
                <a:off x="238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5" name="Group 210"/>
            <p:cNvGrpSpPr/>
            <p:nvPr/>
          </p:nvGrpSpPr>
          <p:grpSpPr>
            <a:xfrm>
              <a:off x="2651" y="1152"/>
              <a:ext cx="266" cy="384"/>
              <a:chOff x="2651" y="1152"/>
              <a:chExt cx="266" cy="384"/>
            </a:xfrm>
          </p:grpSpPr>
          <p:sp>
            <p:nvSpPr>
              <p:cNvPr id="37218" name="Rectangle 211"/>
              <p:cNvSpPr/>
              <p:nvPr/>
            </p:nvSpPr>
            <p:spPr>
              <a:xfrm>
                <a:off x="269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19" name="Rectangle 212"/>
              <p:cNvSpPr/>
              <p:nvPr/>
            </p:nvSpPr>
            <p:spPr>
              <a:xfrm>
                <a:off x="265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6" name="Group 213"/>
            <p:cNvGrpSpPr/>
            <p:nvPr/>
          </p:nvGrpSpPr>
          <p:grpSpPr>
            <a:xfrm>
              <a:off x="2917" y="1152"/>
              <a:ext cx="266" cy="384"/>
              <a:chOff x="2917" y="1152"/>
              <a:chExt cx="266" cy="384"/>
            </a:xfrm>
          </p:grpSpPr>
          <p:sp>
            <p:nvSpPr>
              <p:cNvPr id="37216" name="Rectangle 214"/>
              <p:cNvSpPr/>
              <p:nvPr/>
            </p:nvSpPr>
            <p:spPr>
              <a:xfrm>
                <a:off x="296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17" name="Rectangle 215"/>
              <p:cNvSpPr/>
              <p:nvPr/>
            </p:nvSpPr>
            <p:spPr>
              <a:xfrm>
                <a:off x="291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7" name="Group 216"/>
            <p:cNvGrpSpPr/>
            <p:nvPr/>
          </p:nvGrpSpPr>
          <p:grpSpPr>
            <a:xfrm>
              <a:off x="3183" y="1152"/>
              <a:ext cx="266" cy="384"/>
              <a:chOff x="3183" y="1152"/>
              <a:chExt cx="266" cy="384"/>
            </a:xfrm>
          </p:grpSpPr>
          <p:sp>
            <p:nvSpPr>
              <p:cNvPr id="37214" name="Rectangle 217"/>
              <p:cNvSpPr/>
              <p:nvPr/>
            </p:nvSpPr>
            <p:spPr>
              <a:xfrm>
                <a:off x="322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15" name="Rectangle 218"/>
              <p:cNvSpPr/>
              <p:nvPr/>
            </p:nvSpPr>
            <p:spPr>
              <a:xfrm>
                <a:off x="318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8" name="Group 219"/>
            <p:cNvGrpSpPr/>
            <p:nvPr/>
          </p:nvGrpSpPr>
          <p:grpSpPr>
            <a:xfrm>
              <a:off x="3449" y="1152"/>
              <a:ext cx="266" cy="384"/>
              <a:chOff x="3449" y="1152"/>
              <a:chExt cx="266" cy="384"/>
            </a:xfrm>
          </p:grpSpPr>
          <p:sp>
            <p:nvSpPr>
              <p:cNvPr id="37212" name="Rectangle 220"/>
              <p:cNvSpPr/>
              <p:nvPr/>
            </p:nvSpPr>
            <p:spPr>
              <a:xfrm>
                <a:off x="349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13" name="Rectangle 221"/>
              <p:cNvSpPr/>
              <p:nvPr/>
            </p:nvSpPr>
            <p:spPr>
              <a:xfrm>
                <a:off x="344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69" name="Group 222"/>
            <p:cNvGrpSpPr/>
            <p:nvPr/>
          </p:nvGrpSpPr>
          <p:grpSpPr>
            <a:xfrm>
              <a:off x="3715" y="1152"/>
              <a:ext cx="266" cy="384"/>
              <a:chOff x="3715" y="1152"/>
              <a:chExt cx="266" cy="384"/>
            </a:xfrm>
          </p:grpSpPr>
          <p:sp>
            <p:nvSpPr>
              <p:cNvPr id="37210" name="Rectangle 223"/>
              <p:cNvSpPr/>
              <p:nvPr/>
            </p:nvSpPr>
            <p:spPr>
              <a:xfrm>
                <a:off x="3758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11" name="Rectangle 224"/>
              <p:cNvSpPr/>
              <p:nvPr/>
            </p:nvSpPr>
            <p:spPr>
              <a:xfrm>
                <a:off x="3715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0" name="Group 225"/>
            <p:cNvGrpSpPr/>
            <p:nvPr/>
          </p:nvGrpSpPr>
          <p:grpSpPr>
            <a:xfrm>
              <a:off x="3981" y="1152"/>
              <a:ext cx="266" cy="384"/>
              <a:chOff x="3981" y="1152"/>
              <a:chExt cx="266" cy="384"/>
            </a:xfrm>
          </p:grpSpPr>
          <p:sp>
            <p:nvSpPr>
              <p:cNvPr id="37208" name="Rectangle 226"/>
              <p:cNvSpPr/>
              <p:nvPr/>
            </p:nvSpPr>
            <p:spPr>
              <a:xfrm>
                <a:off x="4024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09" name="Rectangle 227"/>
              <p:cNvSpPr/>
              <p:nvPr/>
            </p:nvSpPr>
            <p:spPr>
              <a:xfrm>
                <a:off x="3981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1" name="Group 228"/>
            <p:cNvGrpSpPr/>
            <p:nvPr/>
          </p:nvGrpSpPr>
          <p:grpSpPr>
            <a:xfrm>
              <a:off x="4247" y="1152"/>
              <a:ext cx="266" cy="384"/>
              <a:chOff x="4247" y="1152"/>
              <a:chExt cx="266" cy="384"/>
            </a:xfrm>
          </p:grpSpPr>
          <p:sp>
            <p:nvSpPr>
              <p:cNvPr id="37206" name="Rectangle 229"/>
              <p:cNvSpPr/>
              <p:nvPr/>
            </p:nvSpPr>
            <p:spPr>
              <a:xfrm>
                <a:off x="4290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07" name="Rectangle 230"/>
              <p:cNvSpPr/>
              <p:nvPr/>
            </p:nvSpPr>
            <p:spPr>
              <a:xfrm>
                <a:off x="4247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2" name="Group 231"/>
            <p:cNvGrpSpPr/>
            <p:nvPr/>
          </p:nvGrpSpPr>
          <p:grpSpPr>
            <a:xfrm>
              <a:off x="4513" y="1152"/>
              <a:ext cx="266" cy="384"/>
              <a:chOff x="4513" y="1152"/>
              <a:chExt cx="266" cy="384"/>
            </a:xfrm>
          </p:grpSpPr>
          <p:sp>
            <p:nvSpPr>
              <p:cNvPr id="37204" name="Rectangle 232"/>
              <p:cNvSpPr/>
              <p:nvPr/>
            </p:nvSpPr>
            <p:spPr>
              <a:xfrm>
                <a:off x="4556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05" name="Rectangle 233"/>
              <p:cNvSpPr/>
              <p:nvPr/>
            </p:nvSpPr>
            <p:spPr>
              <a:xfrm>
                <a:off x="4513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3" name="Group 234"/>
            <p:cNvGrpSpPr/>
            <p:nvPr/>
          </p:nvGrpSpPr>
          <p:grpSpPr>
            <a:xfrm>
              <a:off x="4779" y="1152"/>
              <a:ext cx="266" cy="384"/>
              <a:chOff x="4779" y="1152"/>
              <a:chExt cx="266" cy="384"/>
            </a:xfrm>
          </p:grpSpPr>
          <p:sp>
            <p:nvSpPr>
              <p:cNvPr id="37202" name="Rectangle 235"/>
              <p:cNvSpPr/>
              <p:nvPr/>
            </p:nvSpPr>
            <p:spPr>
              <a:xfrm>
                <a:off x="4822" y="1152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03" name="Rectangle 236"/>
              <p:cNvSpPr/>
              <p:nvPr/>
            </p:nvSpPr>
            <p:spPr>
              <a:xfrm>
                <a:off x="4779" y="1152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4" name="Group 237"/>
            <p:cNvGrpSpPr/>
            <p:nvPr/>
          </p:nvGrpSpPr>
          <p:grpSpPr>
            <a:xfrm>
              <a:off x="0" y="1536"/>
              <a:ext cx="265" cy="384"/>
              <a:chOff x="0" y="1536"/>
              <a:chExt cx="265" cy="384"/>
            </a:xfrm>
          </p:grpSpPr>
          <p:sp>
            <p:nvSpPr>
              <p:cNvPr id="37200" name="Rectangle 238"/>
              <p:cNvSpPr/>
              <p:nvPr/>
            </p:nvSpPr>
            <p:spPr>
              <a:xfrm>
                <a:off x="4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201" name="Rectangle 239"/>
              <p:cNvSpPr/>
              <p:nvPr/>
            </p:nvSpPr>
            <p:spPr>
              <a:xfrm>
                <a:off x="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5" name="Group 240"/>
            <p:cNvGrpSpPr/>
            <p:nvPr/>
          </p:nvGrpSpPr>
          <p:grpSpPr>
            <a:xfrm>
              <a:off x="265" y="1536"/>
              <a:ext cx="265" cy="384"/>
              <a:chOff x="265" y="1536"/>
              <a:chExt cx="265" cy="384"/>
            </a:xfrm>
          </p:grpSpPr>
          <p:sp>
            <p:nvSpPr>
              <p:cNvPr id="37198" name="Rectangle 241"/>
              <p:cNvSpPr/>
              <p:nvPr/>
            </p:nvSpPr>
            <p:spPr>
              <a:xfrm>
                <a:off x="30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99" name="Rectangle 242"/>
              <p:cNvSpPr/>
              <p:nvPr/>
            </p:nvSpPr>
            <p:spPr>
              <a:xfrm>
                <a:off x="26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6" name="Group 243"/>
            <p:cNvGrpSpPr/>
            <p:nvPr/>
          </p:nvGrpSpPr>
          <p:grpSpPr>
            <a:xfrm>
              <a:off x="530" y="1536"/>
              <a:ext cx="265" cy="384"/>
              <a:chOff x="530" y="1536"/>
              <a:chExt cx="265" cy="384"/>
            </a:xfrm>
          </p:grpSpPr>
          <p:sp>
            <p:nvSpPr>
              <p:cNvPr id="37196" name="Rectangle 244"/>
              <p:cNvSpPr/>
              <p:nvPr/>
            </p:nvSpPr>
            <p:spPr>
              <a:xfrm>
                <a:off x="57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97" name="Rectangle 245"/>
              <p:cNvSpPr/>
              <p:nvPr/>
            </p:nvSpPr>
            <p:spPr>
              <a:xfrm>
                <a:off x="53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7" name="Group 246"/>
            <p:cNvGrpSpPr/>
            <p:nvPr/>
          </p:nvGrpSpPr>
          <p:grpSpPr>
            <a:xfrm>
              <a:off x="795" y="1536"/>
              <a:ext cx="265" cy="384"/>
              <a:chOff x="795" y="1536"/>
              <a:chExt cx="265" cy="384"/>
            </a:xfrm>
          </p:grpSpPr>
          <p:sp>
            <p:nvSpPr>
              <p:cNvPr id="37194" name="Rectangle 247"/>
              <p:cNvSpPr/>
              <p:nvPr/>
            </p:nvSpPr>
            <p:spPr>
              <a:xfrm>
                <a:off x="83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95" name="Rectangle 248"/>
              <p:cNvSpPr/>
              <p:nvPr/>
            </p:nvSpPr>
            <p:spPr>
              <a:xfrm>
                <a:off x="79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8" name="Group 249"/>
            <p:cNvGrpSpPr/>
            <p:nvPr/>
          </p:nvGrpSpPr>
          <p:grpSpPr>
            <a:xfrm>
              <a:off x="1060" y="1536"/>
              <a:ext cx="265" cy="384"/>
              <a:chOff x="1060" y="1536"/>
              <a:chExt cx="265" cy="384"/>
            </a:xfrm>
          </p:grpSpPr>
          <p:sp>
            <p:nvSpPr>
              <p:cNvPr id="37192" name="Rectangle 250"/>
              <p:cNvSpPr/>
              <p:nvPr/>
            </p:nvSpPr>
            <p:spPr>
              <a:xfrm>
                <a:off x="110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93" name="Rectangle 251"/>
              <p:cNvSpPr/>
              <p:nvPr/>
            </p:nvSpPr>
            <p:spPr>
              <a:xfrm>
                <a:off x="106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79" name="Group 252"/>
            <p:cNvGrpSpPr/>
            <p:nvPr/>
          </p:nvGrpSpPr>
          <p:grpSpPr>
            <a:xfrm>
              <a:off x="1325" y="1536"/>
              <a:ext cx="265" cy="384"/>
              <a:chOff x="1325" y="1536"/>
              <a:chExt cx="265" cy="384"/>
            </a:xfrm>
          </p:grpSpPr>
          <p:sp>
            <p:nvSpPr>
              <p:cNvPr id="37190" name="Rectangle 253"/>
              <p:cNvSpPr/>
              <p:nvPr/>
            </p:nvSpPr>
            <p:spPr>
              <a:xfrm>
                <a:off x="136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91" name="Rectangle 254"/>
              <p:cNvSpPr/>
              <p:nvPr/>
            </p:nvSpPr>
            <p:spPr>
              <a:xfrm>
                <a:off x="132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0" name="Group 255"/>
            <p:cNvGrpSpPr/>
            <p:nvPr/>
          </p:nvGrpSpPr>
          <p:grpSpPr>
            <a:xfrm>
              <a:off x="1590" y="1536"/>
              <a:ext cx="265" cy="384"/>
              <a:chOff x="1590" y="1536"/>
              <a:chExt cx="265" cy="384"/>
            </a:xfrm>
          </p:grpSpPr>
          <p:sp>
            <p:nvSpPr>
              <p:cNvPr id="37188" name="Rectangle 256"/>
              <p:cNvSpPr/>
              <p:nvPr/>
            </p:nvSpPr>
            <p:spPr>
              <a:xfrm>
                <a:off x="163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89" name="Rectangle 257"/>
              <p:cNvSpPr/>
              <p:nvPr/>
            </p:nvSpPr>
            <p:spPr>
              <a:xfrm>
                <a:off x="159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1" name="Group 258"/>
            <p:cNvGrpSpPr/>
            <p:nvPr/>
          </p:nvGrpSpPr>
          <p:grpSpPr>
            <a:xfrm>
              <a:off x="1855" y="1536"/>
              <a:ext cx="265" cy="384"/>
              <a:chOff x="1855" y="1536"/>
              <a:chExt cx="265" cy="384"/>
            </a:xfrm>
          </p:grpSpPr>
          <p:sp>
            <p:nvSpPr>
              <p:cNvPr id="37186" name="Rectangle 259"/>
              <p:cNvSpPr/>
              <p:nvPr/>
            </p:nvSpPr>
            <p:spPr>
              <a:xfrm>
                <a:off x="1898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87" name="Rectangle 260"/>
              <p:cNvSpPr/>
              <p:nvPr/>
            </p:nvSpPr>
            <p:spPr>
              <a:xfrm>
                <a:off x="1855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2" name="Group 261"/>
            <p:cNvGrpSpPr/>
            <p:nvPr/>
          </p:nvGrpSpPr>
          <p:grpSpPr>
            <a:xfrm>
              <a:off x="2120" y="1536"/>
              <a:ext cx="265" cy="384"/>
              <a:chOff x="2120" y="1536"/>
              <a:chExt cx="265" cy="384"/>
            </a:xfrm>
          </p:grpSpPr>
          <p:sp>
            <p:nvSpPr>
              <p:cNvPr id="37184" name="Rectangle 262"/>
              <p:cNvSpPr/>
              <p:nvPr/>
            </p:nvSpPr>
            <p:spPr>
              <a:xfrm>
                <a:off x="2163" y="1536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85" name="Rectangle 263"/>
              <p:cNvSpPr/>
              <p:nvPr/>
            </p:nvSpPr>
            <p:spPr>
              <a:xfrm>
                <a:off x="2120" y="1536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3" name="Group 264"/>
            <p:cNvGrpSpPr/>
            <p:nvPr/>
          </p:nvGrpSpPr>
          <p:grpSpPr>
            <a:xfrm>
              <a:off x="2385" y="1536"/>
              <a:ext cx="266" cy="384"/>
              <a:chOff x="2385" y="1536"/>
              <a:chExt cx="266" cy="384"/>
            </a:xfrm>
          </p:grpSpPr>
          <p:sp>
            <p:nvSpPr>
              <p:cNvPr id="37182" name="Rectangle 265"/>
              <p:cNvSpPr/>
              <p:nvPr/>
            </p:nvSpPr>
            <p:spPr>
              <a:xfrm>
                <a:off x="242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83" name="Rectangle 266"/>
              <p:cNvSpPr/>
              <p:nvPr/>
            </p:nvSpPr>
            <p:spPr>
              <a:xfrm>
                <a:off x="238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4" name="Group 267"/>
            <p:cNvGrpSpPr/>
            <p:nvPr/>
          </p:nvGrpSpPr>
          <p:grpSpPr>
            <a:xfrm>
              <a:off x="2651" y="1536"/>
              <a:ext cx="266" cy="384"/>
              <a:chOff x="2651" y="1536"/>
              <a:chExt cx="266" cy="384"/>
            </a:xfrm>
          </p:grpSpPr>
          <p:sp>
            <p:nvSpPr>
              <p:cNvPr id="37180" name="Rectangle 268"/>
              <p:cNvSpPr/>
              <p:nvPr/>
            </p:nvSpPr>
            <p:spPr>
              <a:xfrm>
                <a:off x="269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81" name="Rectangle 269"/>
              <p:cNvSpPr/>
              <p:nvPr/>
            </p:nvSpPr>
            <p:spPr>
              <a:xfrm>
                <a:off x="265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5" name="Group 270"/>
            <p:cNvGrpSpPr/>
            <p:nvPr/>
          </p:nvGrpSpPr>
          <p:grpSpPr>
            <a:xfrm>
              <a:off x="2917" y="1536"/>
              <a:ext cx="266" cy="384"/>
              <a:chOff x="2917" y="1536"/>
              <a:chExt cx="266" cy="384"/>
            </a:xfrm>
          </p:grpSpPr>
          <p:sp>
            <p:nvSpPr>
              <p:cNvPr id="37178" name="Rectangle 271"/>
              <p:cNvSpPr/>
              <p:nvPr/>
            </p:nvSpPr>
            <p:spPr>
              <a:xfrm>
                <a:off x="296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79" name="Rectangle 272"/>
              <p:cNvSpPr/>
              <p:nvPr/>
            </p:nvSpPr>
            <p:spPr>
              <a:xfrm>
                <a:off x="291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6" name="Group 273"/>
            <p:cNvGrpSpPr/>
            <p:nvPr/>
          </p:nvGrpSpPr>
          <p:grpSpPr>
            <a:xfrm>
              <a:off x="3183" y="1536"/>
              <a:ext cx="266" cy="384"/>
              <a:chOff x="3183" y="1536"/>
              <a:chExt cx="266" cy="384"/>
            </a:xfrm>
          </p:grpSpPr>
          <p:sp>
            <p:nvSpPr>
              <p:cNvPr id="37176" name="Rectangle 274"/>
              <p:cNvSpPr/>
              <p:nvPr/>
            </p:nvSpPr>
            <p:spPr>
              <a:xfrm>
                <a:off x="322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77" name="Rectangle 275"/>
              <p:cNvSpPr/>
              <p:nvPr/>
            </p:nvSpPr>
            <p:spPr>
              <a:xfrm>
                <a:off x="318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7" name="Group 276"/>
            <p:cNvGrpSpPr/>
            <p:nvPr/>
          </p:nvGrpSpPr>
          <p:grpSpPr>
            <a:xfrm>
              <a:off x="3449" y="1536"/>
              <a:ext cx="266" cy="384"/>
              <a:chOff x="3449" y="1536"/>
              <a:chExt cx="266" cy="384"/>
            </a:xfrm>
          </p:grpSpPr>
          <p:sp>
            <p:nvSpPr>
              <p:cNvPr id="37174" name="Rectangle 277"/>
              <p:cNvSpPr/>
              <p:nvPr/>
            </p:nvSpPr>
            <p:spPr>
              <a:xfrm>
                <a:off x="349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75" name="Rectangle 278"/>
              <p:cNvSpPr/>
              <p:nvPr/>
            </p:nvSpPr>
            <p:spPr>
              <a:xfrm>
                <a:off x="344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8" name="Group 279"/>
            <p:cNvGrpSpPr/>
            <p:nvPr/>
          </p:nvGrpSpPr>
          <p:grpSpPr>
            <a:xfrm>
              <a:off x="3715" y="1536"/>
              <a:ext cx="266" cy="384"/>
              <a:chOff x="3715" y="1536"/>
              <a:chExt cx="266" cy="384"/>
            </a:xfrm>
          </p:grpSpPr>
          <p:sp>
            <p:nvSpPr>
              <p:cNvPr id="37172" name="Rectangle 280"/>
              <p:cNvSpPr/>
              <p:nvPr/>
            </p:nvSpPr>
            <p:spPr>
              <a:xfrm>
                <a:off x="3758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73" name="Rectangle 281"/>
              <p:cNvSpPr/>
              <p:nvPr/>
            </p:nvSpPr>
            <p:spPr>
              <a:xfrm>
                <a:off x="3715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89" name="Group 282"/>
            <p:cNvGrpSpPr/>
            <p:nvPr/>
          </p:nvGrpSpPr>
          <p:grpSpPr>
            <a:xfrm>
              <a:off x="3981" y="1536"/>
              <a:ext cx="266" cy="384"/>
              <a:chOff x="3981" y="1536"/>
              <a:chExt cx="266" cy="384"/>
            </a:xfrm>
          </p:grpSpPr>
          <p:sp>
            <p:nvSpPr>
              <p:cNvPr id="37170" name="Rectangle 283"/>
              <p:cNvSpPr/>
              <p:nvPr/>
            </p:nvSpPr>
            <p:spPr>
              <a:xfrm>
                <a:off x="4024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71" name="Rectangle 284"/>
              <p:cNvSpPr/>
              <p:nvPr/>
            </p:nvSpPr>
            <p:spPr>
              <a:xfrm>
                <a:off x="3981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0" name="Group 285"/>
            <p:cNvGrpSpPr/>
            <p:nvPr/>
          </p:nvGrpSpPr>
          <p:grpSpPr>
            <a:xfrm>
              <a:off x="4247" y="1536"/>
              <a:ext cx="266" cy="384"/>
              <a:chOff x="4247" y="1536"/>
              <a:chExt cx="266" cy="384"/>
            </a:xfrm>
          </p:grpSpPr>
          <p:sp>
            <p:nvSpPr>
              <p:cNvPr id="37168" name="Rectangle 286"/>
              <p:cNvSpPr/>
              <p:nvPr/>
            </p:nvSpPr>
            <p:spPr>
              <a:xfrm>
                <a:off x="4290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69" name="Rectangle 287"/>
              <p:cNvSpPr/>
              <p:nvPr/>
            </p:nvSpPr>
            <p:spPr>
              <a:xfrm>
                <a:off x="4247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1" name="Group 288"/>
            <p:cNvGrpSpPr/>
            <p:nvPr/>
          </p:nvGrpSpPr>
          <p:grpSpPr>
            <a:xfrm>
              <a:off x="4513" y="1536"/>
              <a:ext cx="266" cy="384"/>
              <a:chOff x="4513" y="1536"/>
              <a:chExt cx="266" cy="384"/>
            </a:xfrm>
          </p:grpSpPr>
          <p:sp>
            <p:nvSpPr>
              <p:cNvPr id="37166" name="Rectangle 289"/>
              <p:cNvSpPr/>
              <p:nvPr/>
            </p:nvSpPr>
            <p:spPr>
              <a:xfrm>
                <a:off x="4556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67" name="Rectangle 290"/>
              <p:cNvSpPr/>
              <p:nvPr/>
            </p:nvSpPr>
            <p:spPr>
              <a:xfrm>
                <a:off x="4513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2" name="Group 291"/>
            <p:cNvGrpSpPr/>
            <p:nvPr/>
          </p:nvGrpSpPr>
          <p:grpSpPr>
            <a:xfrm>
              <a:off x="4779" y="1536"/>
              <a:ext cx="266" cy="384"/>
              <a:chOff x="4779" y="1536"/>
              <a:chExt cx="266" cy="384"/>
            </a:xfrm>
          </p:grpSpPr>
          <p:sp>
            <p:nvSpPr>
              <p:cNvPr id="37164" name="Rectangle 292"/>
              <p:cNvSpPr/>
              <p:nvPr/>
            </p:nvSpPr>
            <p:spPr>
              <a:xfrm>
                <a:off x="4822" y="1536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65" name="Rectangle 293"/>
              <p:cNvSpPr/>
              <p:nvPr/>
            </p:nvSpPr>
            <p:spPr>
              <a:xfrm>
                <a:off x="4779" y="1536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3" name="Group 294"/>
            <p:cNvGrpSpPr/>
            <p:nvPr/>
          </p:nvGrpSpPr>
          <p:grpSpPr>
            <a:xfrm>
              <a:off x="0" y="1920"/>
              <a:ext cx="265" cy="384"/>
              <a:chOff x="0" y="1920"/>
              <a:chExt cx="265" cy="384"/>
            </a:xfrm>
          </p:grpSpPr>
          <p:sp>
            <p:nvSpPr>
              <p:cNvPr id="37162" name="Rectangle 295"/>
              <p:cNvSpPr/>
              <p:nvPr/>
            </p:nvSpPr>
            <p:spPr>
              <a:xfrm>
                <a:off x="4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63" name="Rectangle 296"/>
              <p:cNvSpPr/>
              <p:nvPr/>
            </p:nvSpPr>
            <p:spPr>
              <a:xfrm>
                <a:off x="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4" name="Group 297"/>
            <p:cNvGrpSpPr/>
            <p:nvPr/>
          </p:nvGrpSpPr>
          <p:grpSpPr>
            <a:xfrm>
              <a:off x="265" y="1920"/>
              <a:ext cx="265" cy="384"/>
              <a:chOff x="265" y="1920"/>
              <a:chExt cx="265" cy="384"/>
            </a:xfrm>
          </p:grpSpPr>
          <p:sp>
            <p:nvSpPr>
              <p:cNvPr id="37160" name="Rectangle 298"/>
              <p:cNvSpPr/>
              <p:nvPr/>
            </p:nvSpPr>
            <p:spPr>
              <a:xfrm>
                <a:off x="30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61" name="Rectangle 299"/>
              <p:cNvSpPr/>
              <p:nvPr/>
            </p:nvSpPr>
            <p:spPr>
              <a:xfrm>
                <a:off x="26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5" name="Group 300"/>
            <p:cNvGrpSpPr/>
            <p:nvPr/>
          </p:nvGrpSpPr>
          <p:grpSpPr>
            <a:xfrm>
              <a:off x="530" y="1920"/>
              <a:ext cx="265" cy="384"/>
              <a:chOff x="530" y="1920"/>
              <a:chExt cx="265" cy="384"/>
            </a:xfrm>
          </p:grpSpPr>
          <p:sp>
            <p:nvSpPr>
              <p:cNvPr id="37158" name="Rectangle 301"/>
              <p:cNvSpPr/>
              <p:nvPr/>
            </p:nvSpPr>
            <p:spPr>
              <a:xfrm>
                <a:off x="57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59" name="Rectangle 302"/>
              <p:cNvSpPr/>
              <p:nvPr/>
            </p:nvSpPr>
            <p:spPr>
              <a:xfrm>
                <a:off x="53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6" name="Group 303"/>
            <p:cNvGrpSpPr/>
            <p:nvPr/>
          </p:nvGrpSpPr>
          <p:grpSpPr>
            <a:xfrm>
              <a:off x="795" y="1920"/>
              <a:ext cx="265" cy="384"/>
              <a:chOff x="795" y="1920"/>
              <a:chExt cx="265" cy="384"/>
            </a:xfrm>
          </p:grpSpPr>
          <p:sp>
            <p:nvSpPr>
              <p:cNvPr id="37156" name="Rectangle 304"/>
              <p:cNvSpPr/>
              <p:nvPr/>
            </p:nvSpPr>
            <p:spPr>
              <a:xfrm>
                <a:off x="83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57" name="Rectangle 305"/>
              <p:cNvSpPr/>
              <p:nvPr/>
            </p:nvSpPr>
            <p:spPr>
              <a:xfrm>
                <a:off x="79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7" name="Group 306"/>
            <p:cNvGrpSpPr/>
            <p:nvPr/>
          </p:nvGrpSpPr>
          <p:grpSpPr>
            <a:xfrm>
              <a:off x="1060" y="1920"/>
              <a:ext cx="265" cy="384"/>
              <a:chOff x="1060" y="1920"/>
              <a:chExt cx="265" cy="384"/>
            </a:xfrm>
          </p:grpSpPr>
          <p:sp>
            <p:nvSpPr>
              <p:cNvPr id="37154" name="Rectangle 307"/>
              <p:cNvSpPr/>
              <p:nvPr/>
            </p:nvSpPr>
            <p:spPr>
              <a:xfrm>
                <a:off x="110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55" name="Rectangle 308"/>
              <p:cNvSpPr/>
              <p:nvPr/>
            </p:nvSpPr>
            <p:spPr>
              <a:xfrm>
                <a:off x="106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8" name="Group 309"/>
            <p:cNvGrpSpPr/>
            <p:nvPr/>
          </p:nvGrpSpPr>
          <p:grpSpPr>
            <a:xfrm>
              <a:off x="1325" y="1920"/>
              <a:ext cx="265" cy="384"/>
              <a:chOff x="1325" y="1920"/>
              <a:chExt cx="265" cy="384"/>
            </a:xfrm>
          </p:grpSpPr>
          <p:sp>
            <p:nvSpPr>
              <p:cNvPr id="37152" name="Rectangle 310"/>
              <p:cNvSpPr/>
              <p:nvPr/>
            </p:nvSpPr>
            <p:spPr>
              <a:xfrm>
                <a:off x="136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53" name="Rectangle 311"/>
              <p:cNvSpPr/>
              <p:nvPr/>
            </p:nvSpPr>
            <p:spPr>
              <a:xfrm>
                <a:off x="132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99" name="Group 312"/>
            <p:cNvGrpSpPr/>
            <p:nvPr/>
          </p:nvGrpSpPr>
          <p:grpSpPr>
            <a:xfrm>
              <a:off x="1590" y="1920"/>
              <a:ext cx="265" cy="384"/>
              <a:chOff x="1590" y="1920"/>
              <a:chExt cx="265" cy="384"/>
            </a:xfrm>
          </p:grpSpPr>
          <p:sp>
            <p:nvSpPr>
              <p:cNvPr id="37150" name="Rectangle 313"/>
              <p:cNvSpPr/>
              <p:nvPr/>
            </p:nvSpPr>
            <p:spPr>
              <a:xfrm>
                <a:off x="163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51" name="Rectangle 314"/>
              <p:cNvSpPr/>
              <p:nvPr/>
            </p:nvSpPr>
            <p:spPr>
              <a:xfrm>
                <a:off x="159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0" name="Group 315"/>
            <p:cNvGrpSpPr/>
            <p:nvPr/>
          </p:nvGrpSpPr>
          <p:grpSpPr>
            <a:xfrm>
              <a:off x="1855" y="1920"/>
              <a:ext cx="265" cy="384"/>
              <a:chOff x="1855" y="1920"/>
              <a:chExt cx="265" cy="384"/>
            </a:xfrm>
          </p:grpSpPr>
          <p:sp>
            <p:nvSpPr>
              <p:cNvPr id="37148" name="Rectangle 316"/>
              <p:cNvSpPr/>
              <p:nvPr/>
            </p:nvSpPr>
            <p:spPr>
              <a:xfrm>
                <a:off x="1898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49" name="Rectangle 317"/>
              <p:cNvSpPr/>
              <p:nvPr/>
            </p:nvSpPr>
            <p:spPr>
              <a:xfrm>
                <a:off x="1855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1" name="Group 318"/>
            <p:cNvGrpSpPr/>
            <p:nvPr/>
          </p:nvGrpSpPr>
          <p:grpSpPr>
            <a:xfrm>
              <a:off x="2120" y="1920"/>
              <a:ext cx="265" cy="384"/>
              <a:chOff x="2120" y="1920"/>
              <a:chExt cx="265" cy="384"/>
            </a:xfrm>
          </p:grpSpPr>
          <p:sp>
            <p:nvSpPr>
              <p:cNvPr id="37146" name="Rectangle 319"/>
              <p:cNvSpPr/>
              <p:nvPr/>
            </p:nvSpPr>
            <p:spPr>
              <a:xfrm>
                <a:off x="2163" y="1920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47" name="Rectangle 320"/>
              <p:cNvSpPr/>
              <p:nvPr/>
            </p:nvSpPr>
            <p:spPr>
              <a:xfrm>
                <a:off x="2120" y="1920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2" name="Group 321"/>
            <p:cNvGrpSpPr/>
            <p:nvPr/>
          </p:nvGrpSpPr>
          <p:grpSpPr>
            <a:xfrm>
              <a:off x="2385" y="1920"/>
              <a:ext cx="266" cy="384"/>
              <a:chOff x="2385" y="1920"/>
              <a:chExt cx="266" cy="384"/>
            </a:xfrm>
          </p:grpSpPr>
          <p:sp>
            <p:nvSpPr>
              <p:cNvPr id="37144" name="Rectangle 322"/>
              <p:cNvSpPr/>
              <p:nvPr/>
            </p:nvSpPr>
            <p:spPr>
              <a:xfrm>
                <a:off x="242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45" name="Rectangle 323"/>
              <p:cNvSpPr/>
              <p:nvPr/>
            </p:nvSpPr>
            <p:spPr>
              <a:xfrm>
                <a:off x="238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3" name="Group 324"/>
            <p:cNvGrpSpPr/>
            <p:nvPr/>
          </p:nvGrpSpPr>
          <p:grpSpPr>
            <a:xfrm>
              <a:off x="2651" y="1920"/>
              <a:ext cx="266" cy="384"/>
              <a:chOff x="2651" y="1920"/>
              <a:chExt cx="266" cy="384"/>
            </a:xfrm>
          </p:grpSpPr>
          <p:sp>
            <p:nvSpPr>
              <p:cNvPr id="37142" name="Rectangle 325"/>
              <p:cNvSpPr/>
              <p:nvPr/>
            </p:nvSpPr>
            <p:spPr>
              <a:xfrm>
                <a:off x="269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43" name="Rectangle 326"/>
              <p:cNvSpPr/>
              <p:nvPr/>
            </p:nvSpPr>
            <p:spPr>
              <a:xfrm>
                <a:off x="265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4" name="Group 327"/>
            <p:cNvGrpSpPr/>
            <p:nvPr/>
          </p:nvGrpSpPr>
          <p:grpSpPr>
            <a:xfrm>
              <a:off x="2917" y="1920"/>
              <a:ext cx="266" cy="384"/>
              <a:chOff x="2917" y="1920"/>
              <a:chExt cx="266" cy="384"/>
            </a:xfrm>
          </p:grpSpPr>
          <p:sp>
            <p:nvSpPr>
              <p:cNvPr id="37140" name="Rectangle 328"/>
              <p:cNvSpPr/>
              <p:nvPr/>
            </p:nvSpPr>
            <p:spPr>
              <a:xfrm>
                <a:off x="296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41" name="Rectangle 329"/>
              <p:cNvSpPr/>
              <p:nvPr/>
            </p:nvSpPr>
            <p:spPr>
              <a:xfrm>
                <a:off x="291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5" name="Group 330"/>
            <p:cNvGrpSpPr/>
            <p:nvPr/>
          </p:nvGrpSpPr>
          <p:grpSpPr>
            <a:xfrm>
              <a:off x="3183" y="1920"/>
              <a:ext cx="266" cy="384"/>
              <a:chOff x="3183" y="1920"/>
              <a:chExt cx="266" cy="384"/>
            </a:xfrm>
          </p:grpSpPr>
          <p:sp>
            <p:nvSpPr>
              <p:cNvPr id="37138" name="Rectangle 331"/>
              <p:cNvSpPr/>
              <p:nvPr/>
            </p:nvSpPr>
            <p:spPr>
              <a:xfrm>
                <a:off x="322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39" name="Rectangle 332"/>
              <p:cNvSpPr/>
              <p:nvPr/>
            </p:nvSpPr>
            <p:spPr>
              <a:xfrm>
                <a:off x="318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6" name="Group 333"/>
            <p:cNvGrpSpPr/>
            <p:nvPr/>
          </p:nvGrpSpPr>
          <p:grpSpPr>
            <a:xfrm>
              <a:off x="3449" y="1920"/>
              <a:ext cx="266" cy="384"/>
              <a:chOff x="3449" y="1920"/>
              <a:chExt cx="266" cy="384"/>
            </a:xfrm>
          </p:grpSpPr>
          <p:sp>
            <p:nvSpPr>
              <p:cNvPr id="37136" name="Rectangle 334"/>
              <p:cNvSpPr/>
              <p:nvPr/>
            </p:nvSpPr>
            <p:spPr>
              <a:xfrm>
                <a:off x="349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37" name="Rectangle 335"/>
              <p:cNvSpPr/>
              <p:nvPr/>
            </p:nvSpPr>
            <p:spPr>
              <a:xfrm>
                <a:off x="344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7" name="Group 336"/>
            <p:cNvGrpSpPr/>
            <p:nvPr/>
          </p:nvGrpSpPr>
          <p:grpSpPr>
            <a:xfrm>
              <a:off x="3715" y="1920"/>
              <a:ext cx="266" cy="384"/>
              <a:chOff x="3715" y="1920"/>
              <a:chExt cx="266" cy="384"/>
            </a:xfrm>
          </p:grpSpPr>
          <p:sp>
            <p:nvSpPr>
              <p:cNvPr id="37134" name="Rectangle 337"/>
              <p:cNvSpPr/>
              <p:nvPr/>
            </p:nvSpPr>
            <p:spPr>
              <a:xfrm>
                <a:off x="3758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35" name="Rectangle 338"/>
              <p:cNvSpPr/>
              <p:nvPr/>
            </p:nvSpPr>
            <p:spPr>
              <a:xfrm>
                <a:off x="3715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8" name="Group 339"/>
            <p:cNvGrpSpPr/>
            <p:nvPr/>
          </p:nvGrpSpPr>
          <p:grpSpPr>
            <a:xfrm>
              <a:off x="3981" y="1920"/>
              <a:ext cx="266" cy="384"/>
              <a:chOff x="3981" y="1920"/>
              <a:chExt cx="266" cy="384"/>
            </a:xfrm>
          </p:grpSpPr>
          <p:sp>
            <p:nvSpPr>
              <p:cNvPr id="37132" name="Rectangle 340"/>
              <p:cNvSpPr/>
              <p:nvPr/>
            </p:nvSpPr>
            <p:spPr>
              <a:xfrm>
                <a:off x="4024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33" name="Rectangle 341"/>
              <p:cNvSpPr/>
              <p:nvPr/>
            </p:nvSpPr>
            <p:spPr>
              <a:xfrm>
                <a:off x="3981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09" name="Group 342"/>
            <p:cNvGrpSpPr/>
            <p:nvPr/>
          </p:nvGrpSpPr>
          <p:grpSpPr>
            <a:xfrm>
              <a:off x="4247" y="1920"/>
              <a:ext cx="266" cy="384"/>
              <a:chOff x="4247" y="1920"/>
              <a:chExt cx="266" cy="384"/>
            </a:xfrm>
          </p:grpSpPr>
          <p:sp>
            <p:nvSpPr>
              <p:cNvPr id="37130" name="Rectangle 343"/>
              <p:cNvSpPr/>
              <p:nvPr/>
            </p:nvSpPr>
            <p:spPr>
              <a:xfrm>
                <a:off x="4290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31" name="Rectangle 344"/>
              <p:cNvSpPr/>
              <p:nvPr/>
            </p:nvSpPr>
            <p:spPr>
              <a:xfrm>
                <a:off x="4247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0" name="Group 345"/>
            <p:cNvGrpSpPr/>
            <p:nvPr/>
          </p:nvGrpSpPr>
          <p:grpSpPr>
            <a:xfrm>
              <a:off x="4513" y="1920"/>
              <a:ext cx="266" cy="384"/>
              <a:chOff x="4513" y="1920"/>
              <a:chExt cx="266" cy="384"/>
            </a:xfrm>
          </p:grpSpPr>
          <p:sp>
            <p:nvSpPr>
              <p:cNvPr id="37128" name="Rectangle 346"/>
              <p:cNvSpPr/>
              <p:nvPr/>
            </p:nvSpPr>
            <p:spPr>
              <a:xfrm>
                <a:off x="4556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29" name="Rectangle 347"/>
              <p:cNvSpPr/>
              <p:nvPr/>
            </p:nvSpPr>
            <p:spPr>
              <a:xfrm>
                <a:off x="4513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1" name="Group 348"/>
            <p:cNvGrpSpPr/>
            <p:nvPr/>
          </p:nvGrpSpPr>
          <p:grpSpPr>
            <a:xfrm>
              <a:off x="4779" y="1920"/>
              <a:ext cx="266" cy="384"/>
              <a:chOff x="4779" y="1920"/>
              <a:chExt cx="266" cy="384"/>
            </a:xfrm>
          </p:grpSpPr>
          <p:sp>
            <p:nvSpPr>
              <p:cNvPr id="37126" name="Rectangle 349"/>
              <p:cNvSpPr/>
              <p:nvPr/>
            </p:nvSpPr>
            <p:spPr>
              <a:xfrm>
                <a:off x="4822" y="1920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27" name="Rectangle 350"/>
              <p:cNvSpPr/>
              <p:nvPr/>
            </p:nvSpPr>
            <p:spPr>
              <a:xfrm>
                <a:off x="4779" y="1920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2" name="Group 351"/>
            <p:cNvGrpSpPr/>
            <p:nvPr/>
          </p:nvGrpSpPr>
          <p:grpSpPr>
            <a:xfrm>
              <a:off x="0" y="2304"/>
              <a:ext cx="265" cy="384"/>
              <a:chOff x="0" y="2304"/>
              <a:chExt cx="265" cy="384"/>
            </a:xfrm>
          </p:grpSpPr>
          <p:sp>
            <p:nvSpPr>
              <p:cNvPr id="37124" name="Rectangle 352"/>
              <p:cNvSpPr/>
              <p:nvPr/>
            </p:nvSpPr>
            <p:spPr>
              <a:xfrm>
                <a:off x="4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25" name="Rectangle 353"/>
              <p:cNvSpPr/>
              <p:nvPr/>
            </p:nvSpPr>
            <p:spPr>
              <a:xfrm>
                <a:off x="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3" name="Group 354"/>
            <p:cNvGrpSpPr/>
            <p:nvPr/>
          </p:nvGrpSpPr>
          <p:grpSpPr>
            <a:xfrm>
              <a:off x="265" y="2304"/>
              <a:ext cx="265" cy="384"/>
              <a:chOff x="265" y="2304"/>
              <a:chExt cx="265" cy="384"/>
            </a:xfrm>
          </p:grpSpPr>
          <p:sp>
            <p:nvSpPr>
              <p:cNvPr id="37122" name="Rectangle 355"/>
              <p:cNvSpPr/>
              <p:nvPr/>
            </p:nvSpPr>
            <p:spPr>
              <a:xfrm>
                <a:off x="30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23" name="Rectangle 356"/>
              <p:cNvSpPr/>
              <p:nvPr/>
            </p:nvSpPr>
            <p:spPr>
              <a:xfrm>
                <a:off x="26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4" name="Group 357"/>
            <p:cNvGrpSpPr/>
            <p:nvPr/>
          </p:nvGrpSpPr>
          <p:grpSpPr>
            <a:xfrm>
              <a:off x="530" y="2304"/>
              <a:ext cx="265" cy="384"/>
              <a:chOff x="530" y="2304"/>
              <a:chExt cx="265" cy="384"/>
            </a:xfrm>
          </p:grpSpPr>
          <p:sp>
            <p:nvSpPr>
              <p:cNvPr id="37120" name="Rectangle 358"/>
              <p:cNvSpPr/>
              <p:nvPr/>
            </p:nvSpPr>
            <p:spPr>
              <a:xfrm>
                <a:off x="57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21" name="Rectangle 359"/>
              <p:cNvSpPr/>
              <p:nvPr/>
            </p:nvSpPr>
            <p:spPr>
              <a:xfrm>
                <a:off x="53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5" name="Group 360"/>
            <p:cNvGrpSpPr/>
            <p:nvPr/>
          </p:nvGrpSpPr>
          <p:grpSpPr>
            <a:xfrm>
              <a:off x="795" y="2304"/>
              <a:ext cx="265" cy="384"/>
              <a:chOff x="795" y="2304"/>
              <a:chExt cx="265" cy="384"/>
            </a:xfrm>
          </p:grpSpPr>
          <p:sp>
            <p:nvSpPr>
              <p:cNvPr id="37118" name="Rectangle 361"/>
              <p:cNvSpPr/>
              <p:nvPr/>
            </p:nvSpPr>
            <p:spPr>
              <a:xfrm>
                <a:off x="83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19" name="Rectangle 362"/>
              <p:cNvSpPr/>
              <p:nvPr/>
            </p:nvSpPr>
            <p:spPr>
              <a:xfrm>
                <a:off x="79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6" name="Group 363"/>
            <p:cNvGrpSpPr/>
            <p:nvPr/>
          </p:nvGrpSpPr>
          <p:grpSpPr>
            <a:xfrm>
              <a:off x="1060" y="2304"/>
              <a:ext cx="265" cy="384"/>
              <a:chOff x="1060" y="2304"/>
              <a:chExt cx="265" cy="384"/>
            </a:xfrm>
          </p:grpSpPr>
          <p:sp>
            <p:nvSpPr>
              <p:cNvPr id="37116" name="Rectangle 364"/>
              <p:cNvSpPr/>
              <p:nvPr/>
            </p:nvSpPr>
            <p:spPr>
              <a:xfrm>
                <a:off x="110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17" name="Rectangle 365"/>
              <p:cNvSpPr/>
              <p:nvPr/>
            </p:nvSpPr>
            <p:spPr>
              <a:xfrm>
                <a:off x="106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7" name="Group 366"/>
            <p:cNvGrpSpPr/>
            <p:nvPr/>
          </p:nvGrpSpPr>
          <p:grpSpPr>
            <a:xfrm>
              <a:off x="1325" y="2304"/>
              <a:ext cx="265" cy="384"/>
              <a:chOff x="1325" y="2304"/>
              <a:chExt cx="265" cy="384"/>
            </a:xfrm>
          </p:grpSpPr>
          <p:sp>
            <p:nvSpPr>
              <p:cNvPr id="37114" name="Rectangle 367"/>
              <p:cNvSpPr/>
              <p:nvPr/>
            </p:nvSpPr>
            <p:spPr>
              <a:xfrm>
                <a:off x="136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15" name="Rectangle 368"/>
              <p:cNvSpPr/>
              <p:nvPr/>
            </p:nvSpPr>
            <p:spPr>
              <a:xfrm>
                <a:off x="132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8" name="Group 369"/>
            <p:cNvGrpSpPr/>
            <p:nvPr/>
          </p:nvGrpSpPr>
          <p:grpSpPr>
            <a:xfrm>
              <a:off x="1590" y="2304"/>
              <a:ext cx="265" cy="384"/>
              <a:chOff x="1590" y="2304"/>
              <a:chExt cx="265" cy="384"/>
            </a:xfrm>
          </p:grpSpPr>
          <p:sp>
            <p:nvSpPr>
              <p:cNvPr id="37112" name="Rectangle 370"/>
              <p:cNvSpPr/>
              <p:nvPr/>
            </p:nvSpPr>
            <p:spPr>
              <a:xfrm>
                <a:off x="163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13" name="Rectangle 371"/>
              <p:cNvSpPr/>
              <p:nvPr/>
            </p:nvSpPr>
            <p:spPr>
              <a:xfrm>
                <a:off x="159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19" name="Group 372"/>
            <p:cNvGrpSpPr/>
            <p:nvPr/>
          </p:nvGrpSpPr>
          <p:grpSpPr>
            <a:xfrm>
              <a:off x="1855" y="2304"/>
              <a:ext cx="265" cy="384"/>
              <a:chOff x="1855" y="2304"/>
              <a:chExt cx="265" cy="384"/>
            </a:xfrm>
          </p:grpSpPr>
          <p:sp>
            <p:nvSpPr>
              <p:cNvPr id="37110" name="Rectangle 373"/>
              <p:cNvSpPr/>
              <p:nvPr/>
            </p:nvSpPr>
            <p:spPr>
              <a:xfrm>
                <a:off x="1898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11" name="Rectangle 374"/>
              <p:cNvSpPr/>
              <p:nvPr/>
            </p:nvSpPr>
            <p:spPr>
              <a:xfrm>
                <a:off x="1855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0" name="Group 375"/>
            <p:cNvGrpSpPr/>
            <p:nvPr/>
          </p:nvGrpSpPr>
          <p:grpSpPr>
            <a:xfrm>
              <a:off x="2120" y="2304"/>
              <a:ext cx="265" cy="384"/>
              <a:chOff x="2120" y="2304"/>
              <a:chExt cx="265" cy="384"/>
            </a:xfrm>
          </p:grpSpPr>
          <p:sp>
            <p:nvSpPr>
              <p:cNvPr id="37108" name="Rectangle 376"/>
              <p:cNvSpPr/>
              <p:nvPr/>
            </p:nvSpPr>
            <p:spPr>
              <a:xfrm>
                <a:off x="2163" y="2304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09" name="Rectangle 377"/>
              <p:cNvSpPr/>
              <p:nvPr/>
            </p:nvSpPr>
            <p:spPr>
              <a:xfrm>
                <a:off x="2120" y="2304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1" name="Group 378"/>
            <p:cNvGrpSpPr/>
            <p:nvPr/>
          </p:nvGrpSpPr>
          <p:grpSpPr>
            <a:xfrm>
              <a:off x="2385" y="2304"/>
              <a:ext cx="266" cy="384"/>
              <a:chOff x="2385" y="2304"/>
              <a:chExt cx="266" cy="384"/>
            </a:xfrm>
          </p:grpSpPr>
          <p:sp>
            <p:nvSpPr>
              <p:cNvPr id="37106" name="Rectangle 379"/>
              <p:cNvSpPr/>
              <p:nvPr/>
            </p:nvSpPr>
            <p:spPr>
              <a:xfrm>
                <a:off x="242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07" name="Rectangle 380"/>
              <p:cNvSpPr/>
              <p:nvPr/>
            </p:nvSpPr>
            <p:spPr>
              <a:xfrm>
                <a:off x="238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2" name="Group 381"/>
            <p:cNvGrpSpPr/>
            <p:nvPr/>
          </p:nvGrpSpPr>
          <p:grpSpPr>
            <a:xfrm>
              <a:off x="2651" y="2304"/>
              <a:ext cx="266" cy="384"/>
              <a:chOff x="2651" y="2304"/>
              <a:chExt cx="266" cy="384"/>
            </a:xfrm>
          </p:grpSpPr>
          <p:sp>
            <p:nvSpPr>
              <p:cNvPr id="37104" name="Rectangle 382"/>
              <p:cNvSpPr/>
              <p:nvPr/>
            </p:nvSpPr>
            <p:spPr>
              <a:xfrm>
                <a:off x="269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05" name="Rectangle 383"/>
              <p:cNvSpPr/>
              <p:nvPr/>
            </p:nvSpPr>
            <p:spPr>
              <a:xfrm>
                <a:off x="265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3" name="Group 384"/>
            <p:cNvGrpSpPr/>
            <p:nvPr/>
          </p:nvGrpSpPr>
          <p:grpSpPr>
            <a:xfrm>
              <a:off x="2917" y="2304"/>
              <a:ext cx="266" cy="384"/>
              <a:chOff x="2917" y="2304"/>
              <a:chExt cx="266" cy="384"/>
            </a:xfrm>
          </p:grpSpPr>
          <p:sp>
            <p:nvSpPr>
              <p:cNvPr id="37102" name="Rectangle 385"/>
              <p:cNvSpPr/>
              <p:nvPr/>
            </p:nvSpPr>
            <p:spPr>
              <a:xfrm>
                <a:off x="296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03" name="Rectangle 386"/>
              <p:cNvSpPr/>
              <p:nvPr/>
            </p:nvSpPr>
            <p:spPr>
              <a:xfrm>
                <a:off x="291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4" name="Group 387"/>
            <p:cNvGrpSpPr/>
            <p:nvPr/>
          </p:nvGrpSpPr>
          <p:grpSpPr>
            <a:xfrm>
              <a:off x="3183" y="2304"/>
              <a:ext cx="266" cy="384"/>
              <a:chOff x="3183" y="2304"/>
              <a:chExt cx="266" cy="384"/>
            </a:xfrm>
          </p:grpSpPr>
          <p:sp>
            <p:nvSpPr>
              <p:cNvPr id="37100" name="Rectangle 388"/>
              <p:cNvSpPr/>
              <p:nvPr/>
            </p:nvSpPr>
            <p:spPr>
              <a:xfrm>
                <a:off x="322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101" name="Rectangle 389"/>
              <p:cNvSpPr/>
              <p:nvPr/>
            </p:nvSpPr>
            <p:spPr>
              <a:xfrm>
                <a:off x="318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5" name="Group 390"/>
            <p:cNvGrpSpPr/>
            <p:nvPr/>
          </p:nvGrpSpPr>
          <p:grpSpPr>
            <a:xfrm>
              <a:off x="3449" y="2304"/>
              <a:ext cx="266" cy="384"/>
              <a:chOff x="3449" y="2304"/>
              <a:chExt cx="266" cy="384"/>
            </a:xfrm>
          </p:grpSpPr>
          <p:sp>
            <p:nvSpPr>
              <p:cNvPr id="37098" name="Rectangle 391"/>
              <p:cNvSpPr/>
              <p:nvPr/>
            </p:nvSpPr>
            <p:spPr>
              <a:xfrm>
                <a:off x="349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99" name="Rectangle 392"/>
              <p:cNvSpPr/>
              <p:nvPr/>
            </p:nvSpPr>
            <p:spPr>
              <a:xfrm>
                <a:off x="344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6" name="Group 393"/>
            <p:cNvGrpSpPr/>
            <p:nvPr/>
          </p:nvGrpSpPr>
          <p:grpSpPr>
            <a:xfrm>
              <a:off x="3715" y="2304"/>
              <a:ext cx="266" cy="384"/>
              <a:chOff x="3715" y="2304"/>
              <a:chExt cx="266" cy="384"/>
            </a:xfrm>
          </p:grpSpPr>
          <p:sp>
            <p:nvSpPr>
              <p:cNvPr id="37096" name="Rectangle 394"/>
              <p:cNvSpPr/>
              <p:nvPr/>
            </p:nvSpPr>
            <p:spPr>
              <a:xfrm>
                <a:off x="3758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97" name="Rectangle 395"/>
              <p:cNvSpPr/>
              <p:nvPr/>
            </p:nvSpPr>
            <p:spPr>
              <a:xfrm>
                <a:off x="3715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7" name="Group 396"/>
            <p:cNvGrpSpPr/>
            <p:nvPr/>
          </p:nvGrpSpPr>
          <p:grpSpPr>
            <a:xfrm>
              <a:off x="3981" y="2304"/>
              <a:ext cx="266" cy="384"/>
              <a:chOff x="3981" y="2304"/>
              <a:chExt cx="266" cy="384"/>
            </a:xfrm>
          </p:grpSpPr>
          <p:sp>
            <p:nvSpPr>
              <p:cNvPr id="37094" name="Rectangle 397"/>
              <p:cNvSpPr/>
              <p:nvPr/>
            </p:nvSpPr>
            <p:spPr>
              <a:xfrm>
                <a:off x="4024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95" name="Rectangle 398"/>
              <p:cNvSpPr/>
              <p:nvPr/>
            </p:nvSpPr>
            <p:spPr>
              <a:xfrm>
                <a:off x="3981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8" name="Group 399"/>
            <p:cNvGrpSpPr/>
            <p:nvPr/>
          </p:nvGrpSpPr>
          <p:grpSpPr>
            <a:xfrm>
              <a:off x="4247" y="2304"/>
              <a:ext cx="266" cy="384"/>
              <a:chOff x="4247" y="2304"/>
              <a:chExt cx="266" cy="384"/>
            </a:xfrm>
          </p:grpSpPr>
          <p:sp>
            <p:nvSpPr>
              <p:cNvPr id="37092" name="Rectangle 400"/>
              <p:cNvSpPr/>
              <p:nvPr/>
            </p:nvSpPr>
            <p:spPr>
              <a:xfrm>
                <a:off x="4290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93" name="Rectangle 401"/>
              <p:cNvSpPr/>
              <p:nvPr/>
            </p:nvSpPr>
            <p:spPr>
              <a:xfrm>
                <a:off x="4247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29" name="Group 402"/>
            <p:cNvGrpSpPr/>
            <p:nvPr/>
          </p:nvGrpSpPr>
          <p:grpSpPr>
            <a:xfrm>
              <a:off x="4513" y="2304"/>
              <a:ext cx="266" cy="384"/>
              <a:chOff x="4513" y="2304"/>
              <a:chExt cx="266" cy="384"/>
            </a:xfrm>
          </p:grpSpPr>
          <p:sp>
            <p:nvSpPr>
              <p:cNvPr id="37090" name="Rectangle 403"/>
              <p:cNvSpPr/>
              <p:nvPr/>
            </p:nvSpPr>
            <p:spPr>
              <a:xfrm>
                <a:off x="4556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91" name="Rectangle 404"/>
              <p:cNvSpPr/>
              <p:nvPr/>
            </p:nvSpPr>
            <p:spPr>
              <a:xfrm>
                <a:off x="4513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0" name="Group 405"/>
            <p:cNvGrpSpPr/>
            <p:nvPr/>
          </p:nvGrpSpPr>
          <p:grpSpPr>
            <a:xfrm>
              <a:off x="4779" y="2304"/>
              <a:ext cx="266" cy="384"/>
              <a:chOff x="4779" y="2304"/>
              <a:chExt cx="266" cy="384"/>
            </a:xfrm>
          </p:grpSpPr>
          <p:sp>
            <p:nvSpPr>
              <p:cNvPr id="37088" name="Rectangle 406"/>
              <p:cNvSpPr/>
              <p:nvPr/>
            </p:nvSpPr>
            <p:spPr>
              <a:xfrm>
                <a:off x="4822" y="2304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89" name="Rectangle 407"/>
              <p:cNvSpPr/>
              <p:nvPr/>
            </p:nvSpPr>
            <p:spPr>
              <a:xfrm>
                <a:off x="4779" y="2304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1" name="Group 408"/>
            <p:cNvGrpSpPr/>
            <p:nvPr/>
          </p:nvGrpSpPr>
          <p:grpSpPr>
            <a:xfrm>
              <a:off x="0" y="2688"/>
              <a:ext cx="265" cy="384"/>
              <a:chOff x="0" y="2688"/>
              <a:chExt cx="265" cy="384"/>
            </a:xfrm>
          </p:grpSpPr>
          <p:sp>
            <p:nvSpPr>
              <p:cNvPr id="37086" name="Rectangle 409"/>
              <p:cNvSpPr/>
              <p:nvPr/>
            </p:nvSpPr>
            <p:spPr>
              <a:xfrm>
                <a:off x="4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87" name="Rectangle 410"/>
              <p:cNvSpPr/>
              <p:nvPr/>
            </p:nvSpPr>
            <p:spPr>
              <a:xfrm>
                <a:off x="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2" name="Group 411"/>
            <p:cNvGrpSpPr/>
            <p:nvPr/>
          </p:nvGrpSpPr>
          <p:grpSpPr>
            <a:xfrm>
              <a:off x="265" y="2688"/>
              <a:ext cx="265" cy="384"/>
              <a:chOff x="265" y="2688"/>
              <a:chExt cx="265" cy="384"/>
            </a:xfrm>
          </p:grpSpPr>
          <p:sp>
            <p:nvSpPr>
              <p:cNvPr id="37084" name="Rectangle 412"/>
              <p:cNvSpPr/>
              <p:nvPr/>
            </p:nvSpPr>
            <p:spPr>
              <a:xfrm>
                <a:off x="30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85" name="Rectangle 413"/>
              <p:cNvSpPr/>
              <p:nvPr/>
            </p:nvSpPr>
            <p:spPr>
              <a:xfrm>
                <a:off x="26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3" name="Group 414"/>
            <p:cNvGrpSpPr/>
            <p:nvPr/>
          </p:nvGrpSpPr>
          <p:grpSpPr>
            <a:xfrm>
              <a:off x="530" y="2688"/>
              <a:ext cx="265" cy="384"/>
              <a:chOff x="530" y="2688"/>
              <a:chExt cx="265" cy="384"/>
            </a:xfrm>
          </p:grpSpPr>
          <p:sp>
            <p:nvSpPr>
              <p:cNvPr id="37082" name="Rectangle 415"/>
              <p:cNvSpPr/>
              <p:nvPr/>
            </p:nvSpPr>
            <p:spPr>
              <a:xfrm>
                <a:off x="57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83" name="Rectangle 416"/>
              <p:cNvSpPr/>
              <p:nvPr/>
            </p:nvSpPr>
            <p:spPr>
              <a:xfrm>
                <a:off x="53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4" name="Group 417"/>
            <p:cNvGrpSpPr/>
            <p:nvPr/>
          </p:nvGrpSpPr>
          <p:grpSpPr>
            <a:xfrm>
              <a:off x="795" y="2688"/>
              <a:ext cx="265" cy="384"/>
              <a:chOff x="795" y="2688"/>
              <a:chExt cx="265" cy="384"/>
            </a:xfrm>
          </p:grpSpPr>
          <p:sp>
            <p:nvSpPr>
              <p:cNvPr id="37080" name="Rectangle 418"/>
              <p:cNvSpPr/>
              <p:nvPr/>
            </p:nvSpPr>
            <p:spPr>
              <a:xfrm>
                <a:off x="83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81" name="Rectangle 419"/>
              <p:cNvSpPr/>
              <p:nvPr/>
            </p:nvSpPr>
            <p:spPr>
              <a:xfrm>
                <a:off x="79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5" name="Group 420"/>
            <p:cNvGrpSpPr/>
            <p:nvPr/>
          </p:nvGrpSpPr>
          <p:grpSpPr>
            <a:xfrm>
              <a:off x="1060" y="2688"/>
              <a:ext cx="265" cy="384"/>
              <a:chOff x="1060" y="2688"/>
              <a:chExt cx="265" cy="384"/>
            </a:xfrm>
          </p:grpSpPr>
          <p:sp>
            <p:nvSpPr>
              <p:cNvPr id="37078" name="Rectangle 421"/>
              <p:cNvSpPr/>
              <p:nvPr/>
            </p:nvSpPr>
            <p:spPr>
              <a:xfrm>
                <a:off x="110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79" name="Rectangle 422"/>
              <p:cNvSpPr/>
              <p:nvPr/>
            </p:nvSpPr>
            <p:spPr>
              <a:xfrm>
                <a:off x="106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6" name="Group 423"/>
            <p:cNvGrpSpPr/>
            <p:nvPr/>
          </p:nvGrpSpPr>
          <p:grpSpPr>
            <a:xfrm>
              <a:off x="1325" y="2688"/>
              <a:ext cx="265" cy="384"/>
              <a:chOff x="1325" y="2688"/>
              <a:chExt cx="265" cy="384"/>
            </a:xfrm>
          </p:grpSpPr>
          <p:sp>
            <p:nvSpPr>
              <p:cNvPr id="37076" name="Rectangle 424"/>
              <p:cNvSpPr/>
              <p:nvPr/>
            </p:nvSpPr>
            <p:spPr>
              <a:xfrm>
                <a:off x="136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77" name="Rectangle 425"/>
              <p:cNvSpPr/>
              <p:nvPr/>
            </p:nvSpPr>
            <p:spPr>
              <a:xfrm>
                <a:off x="132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7" name="Group 426"/>
            <p:cNvGrpSpPr/>
            <p:nvPr/>
          </p:nvGrpSpPr>
          <p:grpSpPr>
            <a:xfrm>
              <a:off x="1590" y="2688"/>
              <a:ext cx="265" cy="384"/>
              <a:chOff x="1590" y="2688"/>
              <a:chExt cx="265" cy="384"/>
            </a:xfrm>
          </p:grpSpPr>
          <p:sp>
            <p:nvSpPr>
              <p:cNvPr id="37074" name="Rectangle 427"/>
              <p:cNvSpPr/>
              <p:nvPr/>
            </p:nvSpPr>
            <p:spPr>
              <a:xfrm>
                <a:off x="163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75" name="Rectangle 428"/>
              <p:cNvSpPr/>
              <p:nvPr/>
            </p:nvSpPr>
            <p:spPr>
              <a:xfrm>
                <a:off x="159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8" name="Group 429"/>
            <p:cNvGrpSpPr/>
            <p:nvPr/>
          </p:nvGrpSpPr>
          <p:grpSpPr>
            <a:xfrm>
              <a:off x="1855" y="2688"/>
              <a:ext cx="265" cy="384"/>
              <a:chOff x="1855" y="2688"/>
              <a:chExt cx="265" cy="384"/>
            </a:xfrm>
          </p:grpSpPr>
          <p:sp>
            <p:nvSpPr>
              <p:cNvPr id="37072" name="Rectangle 430"/>
              <p:cNvSpPr/>
              <p:nvPr/>
            </p:nvSpPr>
            <p:spPr>
              <a:xfrm>
                <a:off x="1898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73" name="Rectangle 431"/>
              <p:cNvSpPr/>
              <p:nvPr/>
            </p:nvSpPr>
            <p:spPr>
              <a:xfrm>
                <a:off x="1855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39" name="Group 432"/>
            <p:cNvGrpSpPr/>
            <p:nvPr/>
          </p:nvGrpSpPr>
          <p:grpSpPr>
            <a:xfrm>
              <a:off x="2120" y="2688"/>
              <a:ext cx="265" cy="384"/>
              <a:chOff x="2120" y="2688"/>
              <a:chExt cx="265" cy="384"/>
            </a:xfrm>
          </p:grpSpPr>
          <p:sp>
            <p:nvSpPr>
              <p:cNvPr id="37070" name="Rectangle 433"/>
              <p:cNvSpPr/>
              <p:nvPr/>
            </p:nvSpPr>
            <p:spPr>
              <a:xfrm>
                <a:off x="2163" y="2688"/>
                <a:ext cx="179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71" name="Rectangle 434"/>
              <p:cNvSpPr/>
              <p:nvPr/>
            </p:nvSpPr>
            <p:spPr>
              <a:xfrm>
                <a:off x="2120" y="2688"/>
                <a:ext cx="265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0" name="Group 435"/>
            <p:cNvGrpSpPr/>
            <p:nvPr/>
          </p:nvGrpSpPr>
          <p:grpSpPr>
            <a:xfrm>
              <a:off x="2385" y="2688"/>
              <a:ext cx="266" cy="384"/>
              <a:chOff x="2385" y="2688"/>
              <a:chExt cx="266" cy="384"/>
            </a:xfrm>
          </p:grpSpPr>
          <p:sp>
            <p:nvSpPr>
              <p:cNvPr id="37068" name="Rectangle 436"/>
              <p:cNvSpPr/>
              <p:nvPr/>
            </p:nvSpPr>
            <p:spPr>
              <a:xfrm>
                <a:off x="242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69" name="Rectangle 437"/>
              <p:cNvSpPr/>
              <p:nvPr/>
            </p:nvSpPr>
            <p:spPr>
              <a:xfrm>
                <a:off x="238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1" name="Group 438"/>
            <p:cNvGrpSpPr/>
            <p:nvPr/>
          </p:nvGrpSpPr>
          <p:grpSpPr>
            <a:xfrm>
              <a:off x="2651" y="2688"/>
              <a:ext cx="266" cy="384"/>
              <a:chOff x="2651" y="2688"/>
              <a:chExt cx="266" cy="384"/>
            </a:xfrm>
          </p:grpSpPr>
          <p:sp>
            <p:nvSpPr>
              <p:cNvPr id="37066" name="Rectangle 439"/>
              <p:cNvSpPr/>
              <p:nvPr/>
            </p:nvSpPr>
            <p:spPr>
              <a:xfrm>
                <a:off x="269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67" name="Rectangle 440"/>
              <p:cNvSpPr/>
              <p:nvPr/>
            </p:nvSpPr>
            <p:spPr>
              <a:xfrm>
                <a:off x="265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2" name="Group 441"/>
            <p:cNvGrpSpPr/>
            <p:nvPr/>
          </p:nvGrpSpPr>
          <p:grpSpPr>
            <a:xfrm>
              <a:off x="2917" y="2688"/>
              <a:ext cx="266" cy="384"/>
              <a:chOff x="2917" y="2688"/>
              <a:chExt cx="266" cy="384"/>
            </a:xfrm>
          </p:grpSpPr>
          <p:sp>
            <p:nvSpPr>
              <p:cNvPr id="37064" name="Rectangle 442"/>
              <p:cNvSpPr/>
              <p:nvPr/>
            </p:nvSpPr>
            <p:spPr>
              <a:xfrm>
                <a:off x="296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65" name="Rectangle 443"/>
              <p:cNvSpPr/>
              <p:nvPr/>
            </p:nvSpPr>
            <p:spPr>
              <a:xfrm>
                <a:off x="291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3" name="Group 444"/>
            <p:cNvGrpSpPr/>
            <p:nvPr/>
          </p:nvGrpSpPr>
          <p:grpSpPr>
            <a:xfrm>
              <a:off x="3183" y="2688"/>
              <a:ext cx="266" cy="384"/>
              <a:chOff x="3183" y="2688"/>
              <a:chExt cx="266" cy="384"/>
            </a:xfrm>
          </p:grpSpPr>
          <p:sp>
            <p:nvSpPr>
              <p:cNvPr id="37062" name="Rectangle 445"/>
              <p:cNvSpPr/>
              <p:nvPr/>
            </p:nvSpPr>
            <p:spPr>
              <a:xfrm>
                <a:off x="322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63" name="Rectangle 446"/>
              <p:cNvSpPr/>
              <p:nvPr/>
            </p:nvSpPr>
            <p:spPr>
              <a:xfrm>
                <a:off x="318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4" name="Group 447"/>
            <p:cNvGrpSpPr/>
            <p:nvPr/>
          </p:nvGrpSpPr>
          <p:grpSpPr>
            <a:xfrm>
              <a:off x="3449" y="2688"/>
              <a:ext cx="266" cy="384"/>
              <a:chOff x="3449" y="2688"/>
              <a:chExt cx="266" cy="384"/>
            </a:xfrm>
          </p:grpSpPr>
          <p:sp>
            <p:nvSpPr>
              <p:cNvPr id="37060" name="Rectangle 448"/>
              <p:cNvSpPr/>
              <p:nvPr/>
            </p:nvSpPr>
            <p:spPr>
              <a:xfrm>
                <a:off x="349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61" name="Rectangle 449"/>
              <p:cNvSpPr/>
              <p:nvPr/>
            </p:nvSpPr>
            <p:spPr>
              <a:xfrm>
                <a:off x="344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5" name="Group 450"/>
            <p:cNvGrpSpPr/>
            <p:nvPr/>
          </p:nvGrpSpPr>
          <p:grpSpPr>
            <a:xfrm>
              <a:off x="3715" y="2688"/>
              <a:ext cx="266" cy="384"/>
              <a:chOff x="3715" y="2688"/>
              <a:chExt cx="266" cy="384"/>
            </a:xfrm>
          </p:grpSpPr>
          <p:sp>
            <p:nvSpPr>
              <p:cNvPr id="37058" name="Rectangle 451"/>
              <p:cNvSpPr/>
              <p:nvPr/>
            </p:nvSpPr>
            <p:spPr>
              <a:xfrm>
                <a:off x="3758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59" name="Rectangle 452"/>
              <p:cNvSpPr/>
              <p:nvPr/>
            </p:nvSpPr>
            <p:spPr>
              <a:xfrm>
                <a:off x="3715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6" name="Group 453"/>
            <p:cNvGrpSpPr/>
            <p:nvPr/>
          </p:nvGrpSpPr>
          <p:grpSpPr>
            <a:xfrm>
              <a:off x="3981" y="2688"/>
              <a:ext cx="266" cy="384"/>
              <a:chOff x="3981" y="2688"/>
              <a:chExt cx="266" cy="384"/>
            </a:xfrm>
          </p:grpSpPr>
          <p:sp>
            <p:nvSpPr>
              <p:cNvPr id="37056" name="Rectangle 454"/>
              <p:cNvSpPr/>
              <p:nvPr/>
            </p:nvSpPr>
            <p:spPr>
              <a:xfrm>
                <a:off x="4024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57" name="Rectangle 455"/>
              <p:cNvSpPr/>
              <p:nvPr/>
            </p:nvSpPr>
            <p:spPr>
              <a:xfrm>
                <a:off x="3981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7" name="Group 456"/>
            <p:cNvGrpSpPr/>
            <p:nvPr/>
          </p:nvGrpSpPr>
          <p:grpSpPr>
            <a:xfrm>
              <a:off x="4247" y="2688"/>
              <a:ext cx="266" cy="384"/>
              <a:chOff x="4247" y="2688"/>
              <a:chExt cx="266" cy="384"/>
            </a:xfrm>
          </p:grpSpPr>
          <p:sp>
            <p:nvSpPr>
              <p:cNvPr id="37054" name="Rectangle 457"/>
              <p:cNvSpPr/>
              <p:nvPr/>
            </p:nvSpPr>
            <p:spPr>
              <a:xfrm>
                <a:off x="4290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55" name="Rectangle 458"/>
              <p:cNvSpPr/>
              <p:nvPr/>
            </p:nvSpPr>
            <p:spPr>
              <a:xfrm>
                <a:off x="4247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8" name="Group 459"/>
            <p:cNvGrpSpPr/>
            <p:nvPr/>
          </p:nvGrpSpPr>
          <p:grpSpPr>
            <a:xfrm>
              <a:off x="4513" y="2688"/>
              <a:ext cx="266" cy="384"/>
              <a:chOff x="4513" y="2688"/>
              <a:chExt cx="266" cy="384"/>
            </a:xfrm>
          </p:grpSpPr>
          <p:sp>
            <p:nvSpPr>
              <p:cNvPr id="37052" name="Rectangle 460"/>
              <p:cNvSpPr/>
              <p:nvPr/>
            </p:nvSpPr>
            <p:spPr>
              <a:xfrm>
                <a:off x="4556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53" name="Rectangle 461"/>
              <p:cNvSpPr/>
              <p:nvPr/>
            </p:nvSpPr>
            <p:spPr>
              <a:xfrm>
                <a:off x="4513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49" name="Group 462"/>
            <p:cNvGrpSpPr/>
            <p:nvPr/>
          </p:nvGrpSpPr>
          <p:grpSpPr>
            <a:xfrm>
              <a:off x="4779" y="2688"/>
              <a:ext cx="266" cy="384"/>
              <a:chOff x="4779" y="2688"/>
              <a:chExt cx="266" cy="384"/>
            </a:xfrm>
          </p:grpSpPr>
          <p:sp>
            <p:nvSpPr>
              <p:cNvPr id="37050" name="Rectangle 463"/>
              <p:cNvSpPr/>
              <p:nvPr/>
            </p:nvSpPr>
            <p:spPr>
              <a:xfrm>
                <a:off x="4822" y="2688"/>
                <a:ext cx="180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 </a:t>
                </a:r>
              </a:p>
              <a:p>
                <a:pPr algn="just" eaLnBrk="0" hangingPunct="0"/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051" name="Rectangle 464"/>
              <p:cNvSpPr/>
              <p:nvPr/>
            </p:nvSpPr>
            <p:spPr>
              <a:xfrm>
                <a:off x="4779" y="2688"/>
                <a:ext cx="266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6867" name="Rectangle 4"/>
          <p:cNvSpPr/>
          <p:nvPr/>
        </p:nvSpPr>
        <p:spPr>
          <a:xfrm>
            <a:off x="1116013" y="765175"/>
            <a:ext cx="3635375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zh-CN" altLang="en-US" b="1" i="1" dirty="0">
                <a:latin typeface="Arial" panose="020B0604020202020204" pitchFamily="34" charset="0"/>
              </a:rPr>
              <a:t>练一练</a:t>
            </a:r>
            <a:r>
              <a:rPr lang="zh-CN" altLang="en-US" dirty="0">
                <a:latin typeface="Arial" panose="020B0604020202020204" pitchFamily="34" charset="0"/>
              </a:rPr>
              <a:t>：</a:t>
            </a:r>
            <a:r>
              <a:rPr lang="zh-CN" altLang="en-US" b="1" dirty="0">
                <a:latin typeface="Arial" panose="020B0604020202020204" pitchFamily="34" charset="0"/>
              </a:rPr>
              <a:t>把下图各边缩小为原来的</a:t>
            </a:r>
          </a:p>
        </p:txBody>
      </p:sp>
      <p:grpSp>
        <p:nvGrpSpPr>
          <p:cNvPr id="36868" name="Group 7"/>
          <p:cNvGrpSpPr/>
          <p:nvPr/>
        </p:nvGrpSpPr>
        <p:grpSpPr>
          <a:xfrm>
            <a:off x="4859338" y="476250"/>
            <a:ext cx="433387" cy="779463"/>
            <a:chOff x="3696" y="436"/>
            <a:chExt cx="273" cy="491"/>
          </a:xfrm>
        </p:grpSpPr>
        <p:sp>
          <p:nvSpPr>
            <p:cNvPr id="36896" name="Text Box 5"/>
            <p:cNvSpPr txBox="1"/>
            <p:nvPr/>
          </p:nvSpPr>
          <p:spPr>
            <a:xfrm>
              <a:off x="3696" y="436"/>
              <a:ext cx="273" cy="4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1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6897" name="Line 6"/>
            <p:cNvSpPr/>
            <p:nvPr/>
          </p:nvSpPr>
          <p:spPr>
            <a:xfrm>
              <a:off x="3696" y="663"/>
              <a:ext cx="22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869" name="Line 465"/>
          <p:cNvSpPr/>
          <p:nvPr/>
        </p:nvSpPr>
        <p:spPr>
          <a:xfrm>
            <a:off x="1258888" y="1628775"/>
            <a:ext cx="0" cy="936625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0" name="Line 466"/>
          <p:cNvSpPr/>
          <p:nvPr/>
        </p:nvSpPr>
        <p:spPr>
          <a:xfrm>
            <a:off x="827088" y="2565400"/>
            <a:ext cx="431800" cy="0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1" name="Line 467"/>
          <p:cNvSpPr/>
          <p:nvPr/>
        </p:nvSpPr>
        <p:spPr>
          <a:xfrm>
            <a:off x="827088" y="2565400"/>
            <a:ext cx="0" cy="935038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2" name="Line 468"/>
          <p:cNvSpPr/>
          <p:nvPr/>
        </p:nvSpPr>
        <p:spPr>
          <a:xfrm>
            <a:off x="827088" y="3500438"/>
            <a:ext cx="431800" cy="0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3" name="Line 469"/>
          <p:cNvSpPr/>
          <p:nvPr/>
        </p:nvSpPr>
        <p:spPr>
          <a:xfrm>
            <a:off x="1258888" y="3500438"/>
            <a:ext cx="0" cy="936625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4" name="Line 470"/>
          <p:cNvSpPr/>
          <p:nvPr/>
        </p:nvSpPr>
        <p:spPr>
          <a:xfrm>
            <a:off x="2195513" y="3500438"/>
            <a:ext cx="0" cy="936625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5" name="Line 471"/>
          <p:cNvSpPr/>
          <p:nvPr/>
        </p:nvSpPr>
        <p:spPr>
          <a:xfrm>
            <a:off x="2195513" y="1628775"/>
            <a:ext cx="0" cy="936625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6" name="Line 472"/>
          <p:cNvSpPr/>
          <p:nvPr/>
        </p:nvSpPr>
        <p:spPr>
          <a:xfrm>
            <a:off x="2195513" y="2565400"/>
            <a:ext cx="431800" cy="0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7" name="Line 473"/>
          <p:cNvSpPr/>
          <p:nvPr/>
        </p:nvSpPr>
        <p:spPr>
          <a:xfrm>
            <a:off x="2195513" y="3500438"/>
            <a:ext cx="431800" cy="0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8" name="Line 474"/>
          <p:cNvSpPr/>
          <p:nvPr/>
        </p:nvSpPr>
        <p:spPr>
          <a:xfrm>
            <a:off x="2627313" y="2565400"/>
            <a:ext cx="0" cy="936625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9" name="Line 475"/>
          <p:cNvSpPr/>
          <p:nvPr/>
        </p:nvSpPr>
        <p:spPr>
          <a:xfrm>
            <a:off x="1258888" y="4437063"/>
            <a:ext cx="936625" cy="0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0" name="Line 476"/>
          <p:cNvSpPr/>
          <p:nvPr/>
        </p:nvSpPr>
        <p:spPr>
          <a:xfrm>
            <a:off x="1258888" y="1628775"/>
            <a:ext cx="936625" cy="0"/>
          </a:xfrm>
          <a:prstGeom prst="line">
            <a:avLst/>
          </a:prstGeom>
          <a:ln w="571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5547" name="Group 491"/>
          <p:cNvGrpSpPr/>
          <p:nvPr/>
        </p:nvGrpSpPr>
        <p:grpSpPr>
          <a:xfrm>
            <a:off x="4643438" y="2133600"/>
            <a:ext cx="936625" cy="1366838"/>
            <a:chOff x="2925" y="1344"/>
            <a:chExt cx="590" cy="861"/>
          </a:xfrm>
        </p:grpSpPr>
        <p:sp>
          <p:nvSpPr>
            <p:cNvPr id="36883" name="Line 487"/>
            <p:cNvSpPr/>
            <p:nvPr/>
          </p:nvSpPr>
          <p:spPr>
            <a:xfrm>
              <a:off x="2925" y="1888"/>
              <a:ext cx="136" cy="0"/>
            </a:xfrm>
            <a:prstGeom prst="line">
              <a:avLst/>
            </a:prstGeom>
            <a:ln w="57150" cap="flat" cmpd="sng">
              <a:solidFill>
                <a:srgbClr val="8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6884" name="Group 490"/>
            <p:cNvGrpSpPr/>
            <p:nvPr/>
          </p:nvGrpSpPr>
          <p:grpSpPr>
            <a:xfrm>
              <a:off x="2925" y="1344"/>
              <a:ext cx="590" cy="861"/>
              <a:chOff x="2925" y="1344"/>
              <a:chExt cx="590" cy="861"/>
            </a:xfrm>
          </p:grpSpPr>
          <p:sp>
            <p:nvSpPr>
              <p:cNvPr id="36885" name="Line 477"/>
              <p:cNvSpPr/>
              <p:nvPr/>
            </p:nvSpPr>
            <p:spPr>
              <a:xfrm>
                <a:off x="3061" y="1344"/>
                <a:ext cx="0" cy="272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6" name="Line 478"/>
              <p:cNvSpPr/>
              <p:nvPr/>
            </p:nvSpPr>
            <p:spPr>
              <a:xfrm>
                <a:off x="2925" y="1616"/>
                <a:ext cx="0" cy="272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7" name="Line 479"/>
              <p:cNvSpPr/>
              <p:nvPr/>
            </p:nvSpPr>
            <p:spPr>
              <a:xfrm>
                <a:off x="3379" y="1344"/>
                <a:ext cx="0" cy="272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8" name="Line 480"/>
              <p:cNvSpPr/>
              <p:nvPr/>
            </p:nvSpPr>
            <p:spPr>
              <a:xfrm>
                <a:off x="3061" y="1888"/>
                <a:ext cx="0" cy="317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9" name="Line 481"/>
              <p:cNvSpPr/>
              <p:nvPr/>
            </p:nvSpPr>
            <p:spPr>
              <a:xfrm>
                <a:off x="3379" y="1888"/>
                <a:ext cx="0" cy="317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0" name="Line 482"/>
              <p:cNvSpPr/>
              <p:nvPr/>
            </p:nvSpPr>
            <p:spPr>
              <a:xfrm>
                <a:off x="3515" y="1616"/>
                <a:ext cx="0" cy="272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1" name="Line 483"/>
              <p:cNvSpPr/>
              <p:nvPr/>
            </p:nvSpPr>
            <p:spPr>
              <a:xfrm>
                <a:off x="3061" y="1344"/>
                <a:ext cx="318" cy="0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2" name="Line 484"/>
              <p:cNvSpPr/>
              <p:nvPr/>
            </p:nvSpPr>
            <p:spPr>
              <a:xfrm>
                <a:off x="3061" y="2205"/>
                <a:ext cx="318" cy="0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3" name="Line 485"/>
              <p:cNvSpPr/>
              <p:nvPr/>
            </p:nvSpPr>
            <p:spPr>
              <a:xfrm>
                <a:off x="2925" y="1616"/>
                <a:ext cx="136" cy="0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4" name="Line 486"/>
              <p:cNvSpPr/>
              <p:nvPr/>
            </p:nvSpPr>
            <p:spPr>
              <a:xfrm>
                <a:off x="3379" y="1616"/>
                <a:ext cx="136" cy="0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5" name="Line 488"/>
              <p:cNvSpPr/>
              <p:nvPr/>
            </p:nvSpPr>
            <p:spPr>
              <a:xfrm>
                <a:off x="3379" y="1888"/>
                <a:ext cx="136" cy="0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5549" name="AutoShape 493"/>
          <p:cNvSpPr/>
          <p:nvPr/>
        </p:nvSpPr>
        <p:spPr>
          <a:xfrm>
            <a:off x="3563938" y="4221163"/>
            <a:ext cx="3384550" cy="2332037"/>
          </a:xfrm>
          <a:prstGeom prst="cloudCallout">
            <a:avLst>
              <a:gd name="adj1" fmla="val -93995"/>
              <a:gd name="adj2" fmla="val -25903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sz="2800" dirty="0">
                <a:latin typeface="Arial" panose="020B0604020202020204" pitchFamily="34" charset="0"/>
              </a:rPr>
              <a:t>想一想：原来各边是几格哟？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464"/>
          <p:cNvSpPr/>
          <p:nvPr/>
        </p:nvSpPr>
        <p:spPr>
          <a:xfrm>
            <a:off x="769938" y="2565400"/>
            <a:ext cx="860425" cy="1000125"/>
          </a:xfrm>
          <a:prstGeom prst="ellipse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37891" name="Group 4"/>
          <p:cNvGrpSpPr/>
          <p:nvPr/>
        </p:nvGrpSpPr>
        <p:grpSpPr>
          <a:xfrm>
            <a:off x="323850" y="1557338"/>
            <a:ext cx="8351838" cy="4032250"/>
            <a:chOff x="-3" y="-3"/>
            <a:chExt cx="5051" cy="3078"/>
          </a:xfrm>
        </p:grpSpPr>
        <p:grpSp>
          <p:nvGrpSpPr>
            <p:cNvPr id="37894" name="Group 5"/>
            <p:cNvGrpSpPr/>
            <p:nvPr/>
          </p:nvGrpSpPr>
          <p:grpSpPr>
            <a:xfrm>
              <a:off x="0" y="0"/>
              <a:ext cx="5045" cy="3072"/>
              <a:chOff x="0" y="0"/>
              <a:chExt cx="5045" cy="3072"/>
            </a:xfrm>
          </p:grpSpPr>
          <p:grpSp>
            <p:nvGrpSpPr>
              <p:cNvPr id="37896" name="Group 6"/>
              <p:cNvGrpSpPr/>
              <p:nvPr/>
            </p:nvGrpSpPr>
            <p:grpSpPr>
              <a:xfrm>
                <a:off x="0" y="0"/>
                <a:ext cx="265" cy="384"/>
                <a:chOff x="0" y="0"/>
                <a:chExt cx="265" cy="384"/>
              </a:xfrm>
            </p:grpSpPr>
            <p:sp>
              <p:nvSpPr>
                <p:cNvPr id="38350" name="Rectangle 7"/>
                <p:cNvSpPr/>
                <p:nvPr/>
              </p:nvSpPr>
              <p:spPr>
                <a:xfrm>
                  <a:off x="4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51" name="Rectangle 8"/>
                <p:cNvSpPr/>
                <p:nvPr/>
              </p:nvSpPr>
              <p:spPr>
                <a:xfrm>
                  <a:off x="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897" name="Group 9"/>
              <p:cNvGrpSpPr/>
              <p:nvPr/>
            </p:nvGrpSpPr>
            <p:grpSpPr>
              <a:xfrm>
                <a:off x="265" y="0"/>
                <a:ext cx="265" cy="384"/>
                <a:chOff x="265" y="0"/>
                <a:chExt cx="265" cy="384"/>
              </a:xfrm>
            </p:grpSpPr>
            <p:sp>
              <p:nvSpPr>
                <p:cNvPr id="38348" name="Rectangle 10"/>
                <p:cNvSpPr/>
                <p:nvPr/>
              </p:nvSpPr>
              <p:spPr>
                <a:xfrm>
                  <a:off x="308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49" name="Rectangle 11"/>
                <p:cNvSpPr/>
                <p:nvPr/>
              </p:nvSpPr>
              <p:spPr>
                <a:xfrm>
                  <a:off x="265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898" name="Group 12"/>
              <p:cNvGrpSpPr/>
              <p:nvPr/>
            </p:nvGrpSpPr>
            <p:grpSpPr>
              <a:xfrm>
                <a:off x="530" y="0"/>
                <a:ext cx="265" cy="384"/>
                <a:chOff x="530" y="0"/>
                <a:chExt cx="265" cy="384"/>
              </a:xfrm>
            </p:grpSpPr>
            <p:sp>
              <p:nvSpPr>
                <p:cNvPr id="38346" name="Rectangle 13"/>
                <p:cNvSpPr/>
                <p:nvPr/>
              </p:nvSpPr>
              <p:spPr>
                <a:xfrm>
                  <a:off x="57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47" name="Rectangle 14"/>
                <p:cNvSpPr/>
                <p:nvPr/>
              </p:nvSpPr>
              <p:spPr>
                <a:xfrm>
                  <a:off x="53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899" name="Group 15"/>
              <p:cNvGrpSpPr/>
              <p:nvPr/>
            </p:nvGrpSpPr>
            <p:grpSpPr>
              <a:xfrm>
                <a:off x="795" y="0"/>
                <a:ext cx="265" cy="384"/>
                <a:chOff x="795" y="0"/>
                <a:chExt cx="265" cy="384"/>
              </a:xfrm>
            </p:grpSpPr>
            <p:sp>
              <p:nvSpPr>
                <p:cNvPr id="38344" name="Rectangle 16"/>
                <p:cNvSpPr/>
                <p:nvPr/>
              </p:nvSpPr>
              <p:spPr>
                <a:xfrm>
                  <a:off x="838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45" name="Rectangle 17"/>
                <p:cNvSpPr/>
                <p:nvPr/>
              </p:nvSpPr>
              <p:spPr>
                <a:xfrm>
                  <a:off x="795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0" name="Group 18"/>
              <p:cNvGrpSpPr/>
              <p:nvPr/>
            </p:nvGrpSpPr>
            <p:grpSpPr>
              <a:xfrm>
                <a:off x="1060" y="0"/>
                <a:ext cx="265" cy="384"/>
                <a:chOff x="1060" y="0"/>
                <a:chExt cx="265" cy="384"/>
              </a:xfrm>
            </p:grpSpPr>
            <p:sp>
              <p:nvSpPr>
                <p:cNvPr id="38342" name="Rectangle 19"/>
                <p:cNvSpPr/>
                <p:nvPr/>
              </p:nvSpPr>
              <p:spPr>
                <a:xfrm>
                  <a:off x="110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43" name="Rectangle 20"/>
                <p:cNvSpPr/>
                <p:nvPr/>
              </p:nvSpPr>
              <p:spPr>
                <a:xfrm>
                  <a:off x="106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1" name="Group 21"/>
              <p:cNvGrpSpPr/>
              <p:nvPr/>
            </p:nvGrpSpPr>
            <p:grpSpPr>
              <a:xfrm>
                <a:off x="1325" y="0"/>
                <a:ext cx="265" cy="384"/>
                <a:chOff x="1325" y="0"/>
                <a:chExt cx="265" cy="384"/>
              </a:xfrm>
            </p:grpSpPr>
            <p:sp>
              <p:nvSpPr>
                <p:cNvPr id="38340" name="Rectangle 22"/>
                <p:cNvSpPr/>
                <p:nvPr/>
              </p:nvSpPr>
              <p:spPr>
                <a:xfrm>
                  <a:off x="1368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41" name="Rectangle 23"/>
                <p:cNvSpPr/>
                <p:nvPr/>
              </p:nvSpPr>
              <p:spPr>
                <a:xfrm>
                  <a:off x="1325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2" name="Group 24"/>
              <p:cNvGrpSpPr/>
              <p:nvPr/>
            </p:nvGrpSpPr>
            <p:grpSpPr>
              <a:xfrm>
                <a:off x="1590" y="0"/>
                <a:ext cx="265" cy="384"/>
                <a:chOff x="1590" y="0"/>
                <a:chExt cx="265" cy="384"/>
              </a:xfrm>
            </p:grpSpPr>
            <p:sp>
              <p:nvSpPr>
                <p:cNvPr id="38338" name="Rectangle 25"/>
                <p:cNvSpPr/>
                <p:nvPr/>
              </p:nvSpPr>
              <p:spPr>
                <a:xfrm>
                  <a:off x="163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39" name="Rectangle 26"/>
                <p:cNvSpPr/>
                <p:nvPr/>
              </p:nvSpPr>
              <p:spPr>
                <a:xfrm>
                  <a:off x="159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3" name="Group 27"/>
              <p:cNvGrpSpPr/>
              <p:nvPr/>
            </p:nvGrpSpPr>
            <p:grpSpPr>
              <a:xfrm>
                <a:off x="1855" y="0"/>
                <a:ext cx="265" cy="384"/>
                <a:chOff x="1855" y="0"/>
                <a:chExt cx="265" cy="384"/>
              </a:xfrm>
            </p:grpSpPr>
            <p:sp>
              <p:nvSpPr>
                <p:cNvPr id="38336" name="Rectangle 28"/>
                <p:cNvSpPr/>
                <p:nvPr/>
              </p:nvSpPr>
              <p:spPr>
                <a:xfrm>
                  <a:off x="1898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37" name="Rectangle 29"/>
                <p:cNvSpPr/>
                <p:nvPr/>
              </p:nvSpPr>
              <p:spPr>
                <a:xfrm>
                  <a:off x="1855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4" name="Group 30"/>
              <p:cNvGrpSpPr/>
              <p:nvPr/>
            </p:nvGrpSpPr>
            <p:grpSpPr>
              <a:xfrm>
                <a:off x="2120" y="0"/>
                <a:ext cx="265" cy="384"/>
                <a:chOff x="2120" y="0"/>
                <a:chExt cx="265" cy="384"/>
              </a:xfrm>
            </p:grpSpPr>
            <p:sp>
              <p:nvSpPr>
                <p:cNvPr id="38334" name="Rectangle 31"/>
                <p:cNvSpPr/>
                <p:nvPr/>
              </p:nvSpPr>
              <p:spPr>
                <a:xfrm>
                  <a:off x="2163" y="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35" name="Rectangle 32"/>
                <p:cNvSpPr/>
                <p:nvPr/>
              </p:nvSpPr>
              <p:spPr>
                <a:xfrm>
                  <a:off x="2120" y="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5" name="Group 33"/>
              <p:cNvGrpSpPr/>
              <p:nvPr/>
            </p:nvGrpSpPr>
            <p:grpSpPr>
              <a:xfrm>
                <a:off x="2385" y="0"/>
                <a:ext cx="266" cy="384"/>
                <a:chOff x="2385" y="0"/>
                <a:chExt cx="266" cy="384"/>
              </a:xfrm>
            </p:grpSpPr>
            <p:sp>
              <p:nvSpPr>
                <p:cNvPr id="38332" name="Rectangle 34"/>
                <p:cNvSpPr/>
                <p:nvPr/>
              </p:nvSpPr>
              <p:spPr>
                <a:xfrm>
                  <a:off x="2428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33" name="Rectangle 35"/>
                <p:cNvSpPr/>
                <p:nvPr/>
              </p:nvSpPr>
              <p:spPr>
                <a:xfrm>
                  <a:off x="2385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6" name="Group 36"/>
              <p:cNvGrpSpPr/>
              <p:nvPr/>
            </p:nvGrpSpPr>
            <p:grpSpPr>
              <a:xfrm>
                <a:off x="2651" y="0"/>
                <a:ext cx="266" cy="384"/>
                <a:chOff x="2651" y="0"/>
                <a:chExt cx="266" cy="384"/>
              </a:xfrm>
            </p:grpSpPr>
            <p:sp>
              <p:nvSpPr>
                <p:cNvPr id="38330" name="Rectangle 37"/>
                <p:cNvSpPr/>
                <p:nvPr/>
              </p:nvSpPr>
              <p:spPr>
                <a:xfrm>
                  <a:off x="2694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31" name="Rectangle 38"/>
                <p:cNvSpPr/>
                <p:nvPr/>
              </p:nvSpPr>
              <p:spPr>
                <a:xfrm>
                  <a:off x="2651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7" name="Group 39"/>
              <p:cNvGrpSpPr/>
              <p:nvPr/>
            </p:nvGrpSpPr>
            <p:grpSpPr>
              <a:xfrm>
                <a:off x="2917" y="0"/>
                <a:ext cx="266" cy="384"/>
                <a:chOff x="2917" y="0"/>
                <a:chExt cx="266" cy="384"/>
              </a:xfrm>
            </p:grpSpPr>
            <p:sp>
              <p:nvSpPr>
                <p:cNvPr id="38328" name="Rectangle 40"/>
                <p:cNvSpPr/>
                <p:nvPr/>
              </p:nvSpPr>
              <p:spPr>
                <a:xfrm>
                  <a:off x="2960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29" name="Rectangle 41"/>
                <p:cNvSpPr/>
                <p:nvPr/>
              </p:nvSpPr>
              <p:spPr>
                <a:xfrm>
                  <a:off x="2917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8" name="Group 42"/>
              <p:cNvGrpSpPr/>
              <p:nvPr/>
            </p:nvGrpSpPr>
            <p:grpSpPr>
              <a:xfrm>
                <a:off x="3183" y="0"/>
                <a:ext cx="266" cy="384"/>
                <a:chOff x="3183" y="0"/>
                <a:chExt cx="266" cy="384"/>
              </a:xfrm>
            </p:grpSpPr>
            <p:sp>
              <p:nvSpPr>
                <p:cNvPr id="38326" name="Rectangle 43"/>
                <p:cNvSpPr/>
                <p:nvPr/>
              </p:nvSpPr>
              <p:spPr>
                <a:xfrm>
                  <a:off x="3226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27" name="Rectangle 44"/>
                <p:cNvSpPr/>
                <p:nvPr/>
              </p:nvSpPr>
              <p:spPr>
                <a:xfrm>
                  <a:off x="3183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09" name="Group 45"/>
              <p:cNvGrpSpPr/>
              <p:nvPr/>
            </p:nvGrpSpPr>
            <p:grpSpPr>
              <a:xfrm>
                <a:off x="3449" y="0"/>
                <a:ext cx="266" cy="384"/>
                <a:chOff x="3449" y="0"/>
                <a:chExt cx="266" cy="384"/>
              </a:xfrm>
            </p:grpSpPr>
            <p:sp>
              <p:nvSpPr>
                <p:cNvPr id="38324" name="Rectangle 46"/>
                <p:cNvSpPr/>
                <p:nvPr/>
              </p:nvSpPr>
              <p:spPr>
                <a:xfrm>
                  <a:off x="3492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25" name="Rectangle 47"/>
                <p:cNvSpPr/>
                <p:nvPr/>
              </p:nvSpPr>
              <p:spPr>
                <a:xfrm>
                  <a:off x="3449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0" name="Group 48"/>
              <p:cNvGrpSpPr/>
              <p:nvPr/>
            </p:nvGrpSpPr>
            <p:grpSpPr>
              <a:xfrm>
                <a:off x="3715" y="0"/>
                <a:ext cx="266" cy="384"/>
                <a:chOff x="3715" y="0"/>
                <a:chExt cx="266" cy="384"/>
              </a:xfrm>
            </p:grpSpPr>
            <p:sp>
              <p:nvSpPr>
                <p:cNvPr id="38322" name="Rectangle 49"/>
                <p:cNvSpPr/>
                <p:nvPr/>
              </p:nvSpPr>
              <p:spPr>
                <a:xfrm>
                  <a:off x="3758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23" name="Rectangle 50"/>
                <p:cNvSpPr/>
                <p:nvPr/>
              </p:nvSpPr>
              <p:spPr>
                <a:xfrm>
                  <a:off x="3715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1" name="Group 51"/>
              <p:cNvGrpSpPr/>
              <p:nvPr/>
            </p:nvGrpSpPr>
            <p:grpSpPr>
              <a:xfrm>
                <a:off x="3981" y="0"/>
                <a:ext cx="266" cy="384"/>
                <a:chOff x="3981" y="0"/>
                <a:chExt cx="266" cy="384"/>
              </a:xfrm>
            </p:grpSpPr>
            <p:sp>
              <p:nvSpPr>
                <p:cNvPr id="38320" name="Rectangle 52"/>
                <p:cNvSpPr/>
                <p:nvPr/>
              </p:nvSpPr>
              <p:spPr>
                <a:xfrm>
                  <a:off x="4024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21" name="Rectangle 53"/>
                <p:cNvSpPr/>
                <p:nvPr/>
              </p:nvSpPr>
              <p:spPr>
                <a:xfrm>
                  <a:off x="3981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2" name="Group 54"/>
              <p:cNvGrpSpPr/>
              <p:nvPr/>
            </p:nvGrpSpPr>
            <p:grpSpPr>
              <a:xfrm>
                <a:off x="4247" y="0"/>
                <a:ext cx="266" cy="384"/>
                <a:chOff x="4247" y="0"/>
                <a:chExt cx="266" cy="384"/>
              </a:xfrm>
            </p:grpSpPr>
            <p:sp>
              <p:nvSpPr>
                <p:cNvPr id="38318" name="Rectangle 55"/>
                <p:cNvSpPr/>
                <p:nvPr/>
              </p:nvSpPr>
              <p:spPr>
                <a:xfrm>
                  <a:off x="4290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19" name="Rectangle 56"/>
                <p:cNvSpPr/>
                <p:nvPr/>
              </p:nvSpPr>
              <p:spPr>
                <a:xfrm>
                  <a:off x="4247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3" name="Group 57"/>
              <p:cNvGrpSpPr/>
              <p:nvPr/>
            </p:nvGrpSpPr>
            <p:grpSpPr>
              <a:xfrm>
                <a:off x="4513" y="0"/>
                <a:ext cx="266" cy="384"/>
                <a:chOff x="4513" y="0"/>
                <a:chExt cx="266" cy="384"/>
              </a:xfrm>
            </p:grpSpPr>
            <p:sp>
              <p:nvSpPr>
                <p:cNvPr id="38316" name="Rectangle 58"/>
                <p:cNvSpPr/>
                <p:nvPr/>
              </p:nvSpPr>
              <p:spPr>
                <a:xfrm>
                  <a:off x="4556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17" name="Rectangle 59"/>
                <p:cNvSpPr/>
                <p:nvPr/>
              </p:nvSpPr>
              <p:spPr>
                <a:xfrm>
                  <a:off x="4513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4" name="Group 60"/>
              <p:cNvGrpSpPr/>
              <p:nvPr/>
            </p:nvGrpSpPr>
            <p:grpSpPr>
              <a:xfrm>
                <a:off x="4779" y="0"/>
                <a:ext cx="266" cy="384"/>
                <a:chOff x="4779" y="0"/>
                <a:chExt cx="266" cy="384"/>
              </a:xfrm>
            </p:grpSpPr>
            <p:sp>
              <p:nvSpPr>
                <p:cNvPr id="38314" name="Rectangle 61"/>
                <p:cNvSpPr/>
                <p:nvPr/>
              </p:nvSpPr>
              <p:spPr>
                <a:xfrm>
                  <a:off x="4822" y="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15" name="Rectangle 62"/>
                <p:cNvSpPr/>
                <p:nvPr/>
              </p:nvSpPr>
              <p:spPr>
                <a:xfrm>
                  <a:off x="4779" y="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5" name="Group 63"/>
              <p:cNvGrpSpPr/>
              <p:nvPr/>
            </p:nvGrpSpPr>
            <p:grpSpPr>
              <a:xfrm>
                <a:off x="0" y="384"/>
                <a:ext cx="265" cy="384"/>
                <a:chOff x="0" y="384"/>
                <a:chExt cx="265" cy="384"/>
              </a:xfrm>
            </p:grpSpPr>
            <p:sp>
              <p:nvSpPr>
                <p:cNvPr id="38312" name="Rectangle 64"/>
                <p:cNvSpPr/>
                <p:nvPr/>
              </p:nvSpPr>
              <p:spPr>
                <a:xfrm>
                  <a:off x="4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13" name="Rectangle 65"/>
                <p:cNvSpPr/>
                <p:nvPr/>
              </p:nvSpPr>
              <p:spPr>
                <a:xfrm>
                  <a:off x="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6" name="Group 66"/>
              <p:cNvGrpSpPr/>
              <p:nvPr/>
            </p:nvGrpSpPr>
            <p:grpSpPr>
              <a:xfrm>
                <a:off x="265" y="384"/>
                <a:ext cx="265" cy="384"/>
                <a:chOff x="265" y="384"/>
                <a:chExt cx="265" cy="384"/>
              </a:xfrm>
            </p:grpSpPr>
            <p:sp>
              <p:nvSpPr>
                <p:cNvPr id="38310" name="Rectangle 67"/>
                <p:cNvSpPr/>
                <p:nvPr/>
              </p:nvSpPr>
              <p:spPr>
                <a:xfrm>
                  <a:off x="308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11" name="Rectangle 68"/>
                <p:cNvSpPr/>
                <p:nvPr/>
              </p:nvSpPr>
              <p:spPr>
                <a:xfrm>
                  <a:off x="265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7" name="Group 69"/>
              <p:cNvGrpSpPr/>
              <p:nvPr/>
            </p:nvGrpSpPr>
            <p:grpSpPr>
              <a:xfrm>
                <a:off x="530" y="384"/>
                <a:ext cx="265" cy="384"/>
                <a:chOff x="530" y="384"/>
                <a:chExt cx="265" cy="384"/>
              </a:xfrm>
            </p:grpSpPr>
            <p:sp>
              <p:nvSpPr>
                <p:cNvPr id="38308" name="Rectangle 70"/>
                <p:cNvSpPr/>
                <p:nvPr/>
              </p:nvSpPr>
              <p:spPr>
                <a:xfrm>
                  <a:off x="57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09" name="Rectangle 71"/>
                <p:cNvSpPr/>
                <p:nvPr/>
              </p:nvSpPr>
              <p:spPr>
                <a:xfrm>
                  <a:off x="53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8" name="Group 72"/>
              <p:cNvGrpSpPr/>
              <p:nvPr/>
            </p:nvGrpSpPr>
            <p:grpSpPr>
              <a:xfrm>
                <a:off x="795" y="384"/>
                <a:ext cx="265" cy="384"/>
                <a:chOff x="795" y="384"/>
                <a:chExt cx="265" cy="384"/>
              </a:xfrm>
            </p:grpSpPr>
            <p:sp>
              <p:nvSpPr>
                <p:cNvPr id="38306" name="Rectangle 73"/>
                <p:cNvSpPr/>
                <p:nvPr/>
              </p:nvSpPr>
              <p:spPr>
                <a:xfrm>
                  <a:off x="838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07" name="Rectangle 74"/>
                <p:cNvSpPr/>
                <p:nvPr/>
              </p:nvSpPr>
              <p:spPr>
                <a:xfrm>
                  <a:off x="795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19" name="Group 75"/>
              <p:cNvGrpSpPr/>
              <p:nvPr/>
            </p:nvGrpSpPr>
            <p:grpSpPr>
              <a:xfrm>
                <a:off x="1060" y="384"/>
                <a:ext cx="265" cy="384"/>
                <a:chOff x="1060" y="384"/>
                <a:chExt cx="265" cy="384"/>
              </a:xfrm>
            </p:grpSpPr>
            <p:sp>
              <p:nvSpPr>
                <p:cNvPr id="38304" name="Rectangle 76"/>
                <p:cNvSpPr/>
                <p:nvPr/>
              </p:nvSpPr>
              <p:spPr>
                <a:xfrm>
                  <a:off x="110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05" name="Rectangle 77"/>
                <p:cNvSpPr/>
                <p:nvPr/>
              </p:nvSpPr>
              <p:spPr>
                <a:xfrm>
                  <a:off x="106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0" name="Group 78"/>
              <p:cNvGrpSpPr/>
              <p:nvPr/>
            </p:nvGrpSpPr>
            <p:grpSpPr>
              <a:xfrm>
                <a:off x="1325" y="384"/>
                <a:ext cx="265" cy="384"/>
                <a:chOff x="1325" y="384"/>
                <a:chExt cx="265" cy="384"/>
              </a:xfrm>
            </p:grpSpPr>
            <p:sp>
              <p:nvSpPr>
                <p:cNvPr id="38302" name="Rectangle 79"/>
                <p:cNvSpPr/>
                <p:nvPr/>
              </p:nvSpPr>
              <p:spPr>
                <a:xfrm>
                  <a:off x="1368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03" name="Rectangle 80"/>
                <p:cNvSpPr/>
                <p:nvPr/>
              </p:nvSpPr>
              <p:spPr>
                <a:xfrm>
                  <a:off x="1325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1" name="Group 81"/>
              <p:cNvGrpSpPr/>
              <p:nvPr/>
            </p:nvGrpSpPr>
            <p:grpSpPr>
              <a:xfrm>
                <a:off x="1590" y="384"/>
                <a:ext cx="265" cy="384"/>
                <a:chOff x="1590" y="384"/>
                <a:chExt cx="265" cy="384"/>
              </a:xfrm>
            </p:grpSpPr>
            <p:sp>
              <p:nvSpPr>
                <p:cNvPr id="38300" name="Rectangle 82"/>
                <p:cNvSpPr/>
                <p:nvPr/>
              </p:nvSpPr>
              <p:spPr>
                <a:xfrm>
                  <a:off x="163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301" name="Rectangle 83"/>
                <p:cNvSpPr/>
                <p:nvPr/>
              </p:nvSpPr>
              <p:spPr>
                <a:xfrm>
                  <a:off x="159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2" name="Group 84"/>
              <p:cNvGrpSpPr/>
              <p:nvPr/>
            </p:nvGrpSpPr>
            <p:grpSpPr>
              <a:xfrm>
                <a:off x="1855" y="384"/>
                <a:ext cx="265" cy="384"/>
                <a:chOff x="1855" y="384"/>
                <a:chExt cx="265" cy="384"/>
              </a:xfrm>
            </p:grpSpPr>
            <p:sp>
              <p:nvSpPr>
                <p:cNvPr id="38298" name="Rectangle 85"/>
                <p:cNvSpPr/>
                <p:nvPr/>
              </p:nvSpPr>
              <p:spPr>
                <a:xfrm>
                  <a:off x="1898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99" name="Rectangle 86"/>
                <p:cNvSpPr/>
                <p:nvPr/>
              </p:nvSpPr>
              <p:spPr>
                <a:xfrm>
                  <a:off x="1855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3" name="Group 87"/>
              <p:cNvGrpSpPr/>
              <p:nvPr/>
            </p:nvGrpSpPr>
            <p:grpSpPr>
              <a:xfrm>
                <a:off x="2120" y="384"/>
                <a:ext cx="265" cy="384"/>
                <a:chOff x="2120" y="384"/>
                <a:chExt cx="265" cy="384"/>
              </a:xfrm>
            </p:grpSpPr>
            <p:sp>
              <p:nvSpPr>
                <p:cNvPr id="38296" name="Rectangle 88"/>
                <p:cNvSpPr/>
                <p:nvPr/>
              </p:nvSpPr>
              <p:spPr>
                <a:xfrm>
                  <a:off x="2163" y="38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97" name="Rectangle 89"/>
                <p:cNvSpPr/>
                <p:nvPr/>
              </p:nvSpPr>
              <p:spPr>
                <a:xfrm>
                  <a:off x="2120" y="38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4" name="Group 90"/>
              <p:cNvGrpSpPr/>
              <p:nvPr/>
            </p:nvGrpSpPr>
            <p:grpSpPr>
              <a:xfrm>
                <a:off x="2385" y="384"/>
                <a:ext cx="266" cy="384"/>
                <a:chOff x="2385" y="384"/>
                <a:chExt cx="266" cy="384"/>
              </a:xfrm>
            </p:grpSpPr>
            <p:sp>
              <p:nvSpPr>
                <p:cNvPr id="38294" name="Rectangle 91"/>
                <p:cNvSpPr/>
                <p:nvPr/>
              </p:nvSpPr>
              <p:spPr>
                <a:xfrm>
                  <a:off x="2428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95" name="Rectangle 92"/>
                <p:cNvSpPr/>
                <p:nvPr/>
              </p:nvSpPr>
              <p:spPr>
                <a:xfrm>
                  <a:off x="2385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5" name="Group 93"/>
              <p:cNvGrpSpPr/>
              <p:nvPr/>
            </p:nvGrpSpPr>
            <p:grpSpPr>
              <a:xfrm>
                <a:off x="2651" y="384"/>
                <a:ext cx="266" cy="384"/>
                <a:chOff x="2651" y="384"/>
                <a:chExt cx="266" cy="384"/>
              </a:xfrm>
            </p:grpSpPr>
            <p:sp>
              <p:nvSpPr>
                <p:cNvPr id="38292" name="Rectangle 94"/>
                <p:cNvSpPr/>
                <p:nvPr/>
              </p:nvSpPr>
              <p:spPr>
                <a:xfrm>
                  <a:off x="2694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93" name="Rectangle 95"/>
                <p:cNvSpPr/>
                <p:nvPr/>
              </p:nvSpPr>
              <p:spPr>
                <a:xfrm>
                  <a:off x="2651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6" name="Group 96"/>
              <p:cNvGrpSpPr/>
              <p:nvPr/>
            </p:nvGrpSpPr>
            <p:grpSpPr>
              <a:xfrm>
                <a:off x="2917" y="384"/>
                <a:ext cx="266" cy="384"/>
                <a:chOff x="2917" y="384"/>
                <a:chExt cx="266" cy="384"/>
              </a:xfrm>
            </p:grpSpPr>
            <p:sp>
              <p:nvSpPr>
                <p:cNvPr id="38290" name="Rectangle 97"/>
                <p:cNvSpPr/>
                <p:nvPr/>
              </p:nvSpPr>
              <p:spPr>
                <a:xfrm>
                  <a:off x="2960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91" name="Rectangle 98"/>
                <p:cNvSpPr/>
                <p:nvPr/>
              </p:nvSpPr>
              <p:spPr>
                <a:xfrm>
                  <a:off x="2917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7" name="Group 99"/>
              <p:cNvGrpSpPr/>
              <p:nvPr/>
            </p:nvGrpSpPr>
            <p:grpSpPr>
              <a:xfrm>
                <a:off x="3183" y="384"/>
                <a:ext cx="266" cy="384"/>
                <a:chOff x="3183" y="384"/>
                <a:chExt cx="266" cy="384"/>
              </a:xfrm>
            </p:grpSpPr>
            <p:sp>
              <p:nvSpPr>
                <p:cNvPr id="38288" name="Rectangle 100"/>
                <p:cNvSpPr/>
                <p:nvPr/>
              </p:nvSpPr>
              <p:spPr>
                <a:xfrm>
                  <a:off x="3226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89" name="Rectangle 101"/>
                <p:cNvSpPr/>
                <p:nvPr/>
              </p:nvSpPr>
              <p:spPr>
                <a:xfrm>
                  <a:off x="3183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8" name="Group 102"/>
              <p:cNvGrpSpPr/>
              <p:nvPr/>
            </p:nvGrpSpPr>
            <p:grpSpPr>
              <a:xfrm>
                <a:off x="3449" y="384"/>
                <a:ext cx="266" cy="384"/>
                <a:chOff x="3449" y="384"/>
                <a:chExt cx="266" cy="384"/>
              </a:xfrm>
            </p:grpSpPr>
            <p:sp>
              <p:nvSpPr>
                <p:cNvPr id="38286" name="Rectangle 103"/>
                <p:cNvSpPr/>
                <p:nvPr/>
              </p:nvSpPr>
              <p:spPr>
                <a:xfrm>
                  <a:off x="3492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87" name="Rectangle 104"/>
                <p:cNvSpPr/>
                <p:nvPr/>
              </p:nvSpPr>
              <p:spPr>
                <a:xfrm>
                  <a:off x="3449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29" name="Group 105"/>
              <p:cNvGrpSpPr/>
              <p:nvPr/>
            </p:nvGrpSpPr>
            <p:grpSpPr>
              <a:xfrm>
                <a:off x="3715" y="384"/>
                <a:ext cx="266" cy="384"/>
                <a:chOff x="3715" y="384"/>
                <a:chExt cx="266" cy="384"/>
              </a:xfrm>
            </p:grpSpPr>
            <p:sp>
              <p:nvSpPr>
                <p:cNvPr id="38284" name="Rectangle 106"/>
                <p:cNvSpPr/>
                <p:nvPr/>
              </p:nvSpPr>
              <p:spPr>
                <a:xfrm>
                  <a:off x="3758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85" name="Rectangle 107"/>
                <p:cNvSpPr/>
                <p:nvPr/>
              </p:nvSpPr>
              <p:spPr>
                <a:xfrm>
                  <a:off x="3715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0" name="Group 108"/>
              <p:cNvGrpSpPr/>
              <p:nvPr/>
            </p:nvGrpSpPr>
            <p:grpSpPr>
              <a:xfrm>
                <a:off x="3981" y="384"/>
                <a:ext cx="266" cy="384"/>
                <a:chOff x="3981" y="384"/>
                <a:chExt cx="266" cy="384"/>
              </a:xfrm>
            </p:grpSpPr>
            <p:sp>
              <p:nvSpPr>
                <p:cNvPr id="38282" name="Rectangle 109"/>
                <p:cNvSpPr/>
                <p:nvPr/>
              </p:nvSpPr>
              <p:spPr>
                <a:xfrm>
                  <a:off x="4024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83" name="Rectangle 110"/>
                <p:cNvSpPr/>
                <p:nvPr/>
              </p:nvSpPr>
              <p:spPr>
                <a:xfrm>
                  <a:off x="3981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1" name="Group 111"/>
              <p:cNvGrpSpPr/>
              <p:nvPr/>
            </p:nvGrpSpPr>
            <p:grpSpPr>
              <a:xfrm>
                <a:off x="4247" y="384"/>
                <a:ext cx="266" cy="384"/>
                <a:chOff x="4247" y="384"/>
                <a:chExt cx="266" cy="384"/>
              </a:xfrm>
            </p:grpSpPr>
            <p:sp>
              <p:nvSpPr>
                <p:cNvPr id="38280" name="Rectangle 112"/>
                <p:cNvSpPr/>
                <p:nvPr/>
              </p:nvSpPr>
              <p:spPr>
                <a:xfrm>
                  <a:off x="4290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81" name="Rectangle 113"/>
                <p:cNvSpPr/>
                <p:nvPr/>
              </p:nvSpPr>
              <p:spPr>
                <a:xfrm>
                  <a:off x="4247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2" name="Group 114"/>
              <p:cNvGrpSpPr/>
              <p:nvPr/>
            </p:nvGrpSpPr>
            <p:grpSpPr>
              <a:xfrm>
                <a:off x="4513" y="384"/>
                <a:ext cx="266" cy="384"/>
                <a:chOff x="4513" y="384"/>
                <a:chExt cx="266" cy="384"/>
              </a:xfrm>
            </p:grpSpPr>
            <p:sp>
              <p:nvSpPr>
                <p:cNvPr id="38278" name="Rectangle 115"/>
                <p:cNvSpPr/>
                <p:nvPr/>
              </p:nvSpPr>
              <p:spPr>
                <a:xfrm>
                  <a:off x="4556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79" name="Rectangle 116"/>
                <p:cNvSpPr/>
                <p:nvPr/>
              </p:nvSpPr>
              <p:spPr>
                <a:xfrm>
                  <a:off x="4513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3" name="Group 117"/>
              <p:cNvGrpSpPr/>
              <p:nvPr/>
            </p:nvGrpSpPr>
            <p:grpSpPr>
              <a:xfrm>
                <a:off x="4779" y="384"/>
                <a:ext cx="266" cy="384"/>
                <a:chOff x="4779" y="384"/>
                <a:chExt cx="266" cy="384"/>
              </a:xfrm>
            </p:grpSpPr>
            <p:sp>
              <p:nvSpPr>
                <p:cNvPr id="38276" name="Rectangle 118"/>
                <p:cNvSpPr/>
                <p:nvPr/>
              </p:nvSpPr>
              <p:spPr>
                <a:xfrm>
                  <a:off x="4822" y="38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77" name="Rectangle 119"/>
                <p:cNvSpPr/>
                <p:nvPr/>
              </p:nvSpPr>
              <p:spPr>
                <a:xfrm>
                  <a:off x="4779" y="38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4" name="Group 120"/>
              <p:cNvGrpSpPr/>
              <p:nvPr/>
            </p:nvGrpSpPr>
            <p:grpSpPr>
              <a:xfrm>
                <a:off x="0" y="768"/>
                <a:ext cx="265" cy="384"/>
                <a:chOff x="0" y="768"/>
                <a:chExt cx="265" cy="384"/>
              </a:xfrm>
            </p:grpSpPr>
            <p:sp>
              <p:nvSpPr>
                <p:cNvPr id="38274" name="Rectangle 121"/>
                <p:cNvSpPr/>
                <p:nvPr/>
              </p:nvSpPr>
              <p:spPr>
                <a:xfrm>
                  <a:off x="4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75" name="Rectangle 122"/>
                <p:cNvSpPr/>
                <p:nvPr/>
              </p:nvSpPr>
              <p:spPr>
                <a:xfrm>
                  <a:off x="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5" name="Group 123"/>
              <p:cNvGrpSpPr/>
              <p:nvPr/>
            </p:nvGrpSpPr>
            <p:grpSpPr>
              <a:xfrm>
                <a:off x="265" y="768"/>
                <a:ext cx="265" cy="384"/>
                <a:chOff x="265" y="768"/>
                <a:chExt cx="265" cy="384"/>
              </a:xfrm>
            </p:grpSpPr>
            <p:sp>
              <p:nvSpPr>
                <p:cNvPr id="38272" name="Rectangle 124"/>
                <p:cNvSpPr/>
                <p:nvPr/>
              </p:nvSpPr>
              <p:spPr>
                <a:xfrm>
                  <a:off x="308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73" name="Rectangle 125"/>
                <p:cNvSpPr/>
                <p:nvPr/>
              </p:nvSpPr>
              <p:spPr>
                <a:xfrm>
                  <a:off x="265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6" name="Group 126"/>
              <p:cNvGrpSpPr/>
              <p:nvPr/>
            </p:nvGrpSpPr>
            <p:grpSpPr>
              <a:xfrm>
                <a:off x="530" y="768"/>
                <a:ext cx="265" cy="384"/>
                <a:chOff x="530" y="768"/>
                <a:chExt cx="265" cy="384"/>
              </a:xfrm>
            </p:grpSpPr>
            <p:sp>
              <p:nvSpPr>
                <p:cNvPr id="38270" name="Rectangle 127"/>
                <p:cNvSpPr/>
                <p:nvPr/>
              </p:nvSpPr>
              <p:spPr>
                <a:xfrm>
                  <a:off x="57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71" name="Rectangle 128"/>
                <p:cNvSpPr/>
                <p:nvPr/>
              </p:nvSpPr>
              <p:spPr>
                <a:xfrm>
                  <a:off x="53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7" name="Group 129"/>
              <p:cNvGrpSpPr/>
              <p:nvPr/>
            </p:nvGrpSpPr>
            <p:grpSpPr>
              <a:xfrm>
                <a:off x="795" y="768"/>
                <a:ext cx="265" cy="384"/>
                <a:chOff x="795" y="768"/>
                <a:chExt cx="265" cy="384"/>
              </a:xfrm>
            </p:grpSpPr>
            <p:sp>
              <p:nvSpPr>
                <p:cNvPr id="38268" name="Rectangle 130"/>
                <p:cNvSpPr/>
                <p:nvPr/>
              </p:nvSpPr>
              <p:spPr>
                <a:xfrm>
                  <a:off x="838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69" name="Rectangle 131"/>
                <p:cNvSpPr/>
                <p:nvPr/>
              </p:nvSpPr>
              <p:spPr>
                <a:xfrm>
                  <a:off x="795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8" name="Group 132"/>
              <p:cNvGrpSpPr/>
              <p:nvPr/>
            </p:nvGrpSpPr>
            <p:grpSpPr>
              <a:xfrm>
                <a:off x="1060" y="768"/>
                <a:ext cx="265" cy="384"/>
                <a:chOff x="1060" y="768"/>
                <a:chExt cx="265" cy="384"/>
              </a:xfrm>
            </p:grpSpPr>
            <p:sp>
              <p:nvSpPr>
                <p:cNvPr id="38266" name="Rectangle 133"/>
                <p:cNvSpPr/>
                <p:nvPr/>
              </p:nvSpPr>
              <p:spPr>
                <a:xfrm>
                  <a:off x="110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67" name="Rectangle 134"/>
                <p:cNvSpPr/>
                <p:nvPr/>
              </p:nvSpPr>
              <p:spPr>
                <a:xfrm>
                  <a:off x="106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39" name="Group 135"/>
              <p:cNvGrpSpPr/>
              <p:nvPr/>
            </p:nvGrpSpPr>
            <p:grpSpPr>
              <a:xfrm>
                <a:off x="1325" y="768"/>
                <a:ext cx="265" cy="384"/>
                <a:chOff x="1325" y="768"/>
                <a:chExt cx="265" cy="384"/>
              </a:xfrm>
            </p:grpSpPr>
            <p:sp>
              <p:nvSpPr>
                <p:cNvPr id="38264" name="Rectangle 136"/>
                <p:cNvSpPr/>
                <p:nvPr/>
              </p:nvSpPr>
              <p:spPr>
                <a:xfrm>
                  <a:off x="1368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65" name="Rectangle 137"/>
                <p:cNvSpPr/>
                <p:nvPr/>
              </p:nvSpPr>
              <p:spPr>
                <a:xfrm>
                  <a:off x="1325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0" name="Group 138"/>
              <p:cNvGrpSpPr/>
              <p:nvPr/>
            </p:nvGrpSpPr>
            <p:grpSpPr>
              <a:xfrm>
                <a:off x="1590" y="768"/>
                <a:ext cx="265" cy="384"/>
                <a:chOff x="1590" y="768"/>
                <a:chExt cx="265" cy="384"/>
              </a:xfrm>
            </p:grpSpPr>
            <p:sp>
              <p:nvSpPr>
                <p:cNvPr id="38262" name="Rectangle 139"/>
                <p:cNvSpPr/>
                <p:nvPr/>
              </p:nvSpPr>
              <p:spPr>
                <a:xfrm>
                  <a:off x="163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63" name="Rectangle 140"/>
                <p:cNvSpPr/>
                <p:nvPr/>
              </p:nvSpPr>
              <p:spPr>
                <a:xfrm>
                  <a:off x="159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1" name="Group 141"/>
              <p:cNvGrpSpPr/>
              <p:nvPr/>
            </p:nvGrpSpPr>
            <p:grpSpPr>
              <a:xfrm>
                <a:off x="1855" y="768"/>
                <a:ext cx="265" cy="384"/>
                <a:chOff x="1855" y="768"/>
                <a:chExt cx="265" cy="384"/>
              </a:xfrm>
            </p:grpSpPr>
            <p:sp>
              <p:nvSpPr>
                <p:cNvPr id="38260" name="Rectangle 142"/>
                <p:cNvSpPr/>
                <p:nvPr/>
              </p:nvSpPr>
              <p:spPr>
                <a:xfrm>
                  <a:off x="1898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61" name="Rectangle 143"/>
                <p:cNvSpPr/>
                <p:nvPr/>
              </p:nvSpPr>
              <p:spPr>
                <a:xfrm>
                  <a:off x="1855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2" name="Group 144"/>
              <p:cNvGrpSpPr/>
              <p:nvPr/>
            </p:nvGrpSpPr>
            <p:grpSpPr>
              <a:xfrm>
                <a:off x="2120" y="768"/>
                <a:ext cx="265" cy="384"/>
                <a:chOff x="2120" y="768"/>
                <a:chExt cx="265" cy="384"/>
              </a:xfrm>
            </p:grpSpPr>
            <p:sp>
              <p:nvSpPr>
                <p:cNvPr id="38258" name="Rectangle 145"/>
                <p:cNvSpPr/>
                <p:nvPr/>
              </p:nvSpPr>
              <p:spPr>
                <a:xfrm>
                  <a:off x="2163" y="76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59" name="Rectangle 146"/>
                <p:cNvSpPr/>
                <p:nvPr/>
              </p:nvSpPr>
              <p:spPr>
                <a:xfrm>
                  <a:off x="2120" y="76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3" name="Group 147"/>
              <p:cNvGrpSpPr/>
              <p:nvPr/>
            </p:nvGrpSpPr>
            <p:grpSpPr>
              <a:xfrm>
                <a:off x="2385" y="768"/>
                <a:ext cx="266" cy="384"/>
                <a:chOff x="2385" y="768"/>
                <a:chExt cx="266" cy="384"/>
              </a:xfrm>
            </p:grpSpPr>
            <p:sp>
              <p:nvSpPr>
                <p:cNvPr id="38256" name="Rectangle 148"/>
                <p:cNvSpPr/>
                <p:nvPr/>
              </p:nvSpPr>
              <p:spPr>
                <a:xfrm>
                  <a:off x="2428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57" name="Rectangle 149"/>
                <p:cNvSpPr/>
                <p:nvPr/>
              </p:nvSpPr>
              <p:spPr>
                <a:xfrm>
                  <a:off x="2385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4" name="Group 150"/>
              <p:cNvGrpSpPr/>
              <p:nvPr/>
            </p:nvGrpSpPr>
            <p:grpSpPr>
              <a:xfrm>
                <a:off x="2651" y="768"/>
                <a:ext cx="266" cy="384"/>
                <a:chOff x="2651" y="768"/>
                <a:chExt cx="266" cy="384"/>
              </a:xfrm>
            </p:grpSpPr>
            <p:sp>
              <p:nvSpPr>
                <p:cNvPr id="38254" name="Rectangle 151"/>
                <p:cNvSpPr/>
                <p:nvPr/>
              </p:nvSpPr>
              <p:spPr>
                <a:xfrm>
                  <a:off x="2694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55" name="Rectangle 152"/>
                <p:cNvSpPr/>
                <p:nvPr/>
              </p:nvSpPr>
              <p:spPr>
                <a:xfrm>
                  <a:off x="2651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5" name="Group 153"/>
              <p:cNvGrpSpPr/>
              <p:nvPr/>
            </p:nvGrpSpPr>
            <p:grpSpPr>
              <a:xfrm>
                <a:off x="2917" y="768"/>
                <a:ext cx="266" cy="384"/>
                <a:chOff x="2917" y="768"/>
                <a:chExt cx="266" cy="384"/>
              </a:xfrm>
            </p:grpSpPr>
            <p:sp>
              <p:nvSpPr>
                <p:cNvPr id="38252" name="Rectangle 154"/>
                <p:cNvSpPr/>
                <p:nvPr/>
              </p:nvSpPr>
              <p:spPr>
                <a:xfrm>
                  <a:off x="2960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53" name="Rectangle 155"/>
                <p:cNvSpPr/>
                <p:nvPr/>
              </p:nvSpPr>
              <p:spPr>
                <a:xfrm>
                  <a:off x="2917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6" name="Group 156"/>
              <p:cNvGrpSpPr/>
              <p:nvPr/>
            </p:nvGrpSpPr>
            <p:grpSpPr>
              <a:xfrm>
                <a:off x="3183" y="768"/>
                <a:ext cx="266" cy="384"/>
                <a:chOff x="3183" y="768"/>
                <a:chExt cx="266" cy="384"/>
              </a:xfrm>
            </p:grpSpPr>
            <p:sp>
              <p:nvSpPr>
                <p:cNvPr id="38250" name="Rectangle 157"/>
                <p:cNvSpPr/>
                <p:nvPr/>
              </p:nvSpPr>
              <p:spPr>
                <a:xfrm>
                  <a:off x="3226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51" name="Rectangle 158"/>
                <p:cNvSpPr/>
                <p:nvPr/>
              </p:nvSpPr>
              <p:spPr>
                <a:xfrm>
                  <a:off x="3183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7" name="Group 159"/>
              <p:cNvGrpSpPr/>
              <p:nvPr/>
            </p:nvGrpSpPr>
            <p:grpSpPr>
              <a:xfrm>
                <a:off x="3449" y="768"/>
                <a:ext cx="266" cy="384"/>
                <a:chOff x="3449" y="768"/>
                <a:chExt cx="266" cy="384"/>
              </a:xfrm>
            </p:grpSpPr>
            <p:sp>
              <p:nvSpPr>
                <p:cNvPr id="38248" name="Rectangle 160"/>
                <p:cNvSpPr/>
                <p:nvPr/>
              </p:nvSpPr>
              <p:spPr>
                <a:xfrm>
                  <a:off x="3492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49" name="Rectangle 161"/>
                <p:cNvSpPr/>
                <p:nvPr/>
              </p:nvSpPr>
              <p:spPr>
                <a:xfrm>
                  <a:off x="3449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8" name="Group 162"/>
              <p:cNvGrpSpPr/>
              <p:nvPr/>
            </p:nvGrpSpPr>
            <p:grpSpPr>
              <a:xfrm>
                <a:off x="3715" y="768"/>
                <a:ext cx="266" cy="384"/>
                <a:chOff x="3715" y="768"/>
                <a:chExt cx="266" cy="384"/>
              </a:xfrm>
            </p:grpSpPr>
            <p:sp>
              <p:nvSpPr>
                <p:cNvPr id="38246" name="Rectangle 163"/>
                <p:cNvSpPr/>
                <p:nvPr/>
              </p:nvSpPr>
              <p:spPr>
                <a:xfrm>
                  <a:off x="3758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47" name="Rectangle 164"/>
                <p:cNvSpPr/>
                <p:nvPr/>
              </p:nvSpPr>
              <p:spPr>
                <a:xfrm>
                  <a:off x="3715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49" name="Group 165"/>
              <p:cNvGrpSpPr/>
              <p:nvPr/>
            </p:nvGrpSpPr>
            <p:grpSpPr>
              <a:xfrm>
                <a:off x="3981" y="768"/>
                <a:ext cx="266" cy="384"/>
                <a:chOff x="3981" y="768"/>
                <a:chExt cx="266" cy="384"/>
              </a:xfrm>
            </p:grpSpPr>
            <p:sp>
              <p:nvSpPr>
                <p:cNvPr id="38244" name="Rectangle 166"/>
                <p:cNvSpPr/>
                <p:nvPr/>
              </p:nvSpPr>
              <p:spPr>
                <a:xfrm>
                  <a:off x="4024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45" name="Rectangle 167"/>
                <p:cNvSpPr/>
                <p:nvPr/>
              </p:nvSpPr>
              <p:spPr>
                <a:xfrm>
                  <a:off x="3981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0" name="Group 168"/>
              <p:cNvGrpSpPr/>
              <p:nvPr/>
            </p:nvGrpSpPr>
            <p:grpSpPr>
              <a:xfrm>
                <a:off x="4247" y="768"/>
                <a:ext cx="266" cy="384"/>
                <a:chOff x="4247" y="768"/>
                <a:chExt cx="266" cy="384"/>
              </a:xfrm>
            </p:grpSpPr>
            <p:sp>
              <p:nvSpPr>
                <p:cNvPr id="38242" name="Rectangle 169"/>
                <p:cNvSpPr/>
                <p:nvPr/>
              </p:nvSpPr>
              <p:spPr>
                <a:xfrm>
                  <a:off x="4290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43" name="Rectangle 170"/>
                <p:cNvSpPr/>
                <p:nvPr/>
              </p:nvSpPr>
              <p:spPr>
                <a:xfrm>
                  <a:off x="4247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1" name="Group 171"/>
              <p:cNvGrpSpPr/>
              <p:nvPr/>
            </p:nvGrpSpPr>
            <p:grpSpPr>
              <a:xfrm>
                <a:off x="4513" y="768"/>
                <a:ext cx="266" cy="384"/>
                <a:chOff x="4513" y="768"/>
                <a:chExt cx="266" cy="384"/>
              </a:xfrm>
            </p:grpSpPr>
            <p:sp>
              <p:nvSpPr>
                <p:cNvPr id="38240" name="Rectangle 172"/>
                <p:cNvSpPr/>
                <p:nvPr/>
              </p:nvSpPr>
              <p:spPr>
                <a:xfrm>
                  <a:off x="4556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41" name="Rectangle 173"/>
                <p:cNvSpPr/>
                <p:nvPr/>
              </p:nvSpPr>
              <p:spPr>
                <a:xfrm>
                  <a:off x="4513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2" name="Group 174"/>
              <p:cNvGrpSpPr/>
              <p:nvPr/>
            </p:nvGrpSpPr>
            <p:grpSpPr>
              <a:xfrm>
                <a:off x="4779" y="768"/>
                <a:ext cx="266" cy="384"/>
                <a:chOff x="4779" y="768"/>
                <a:chExt cx="266" cy="384"/>
              </a:xfrm>
            </p:grpSpPr>
            <p:sp>
              <p:nvSpPr>
                <p:cNvPr id="38238" name="Rectangle 175"/>
                <p:cNvSpPr/>
                <p:nvPr/>
              </p:nvSpPr>
              <p:spPr>
                <a:xfrm>
                  <a:off x="4822" y="76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39" name="Rectangle 176"/>
                <p:cNvSpPr/>
                <p:nvPr/>
              </p:nvSpPr>
              <p:spPr>
                <a:xfrm>
                  <a:off x="4779" y="76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3" name="Group 177"/>
              <p:cNvGrpSpPr/>
              <p:nvPr/>
            </p:nvGrpSpPr>
            <p:grpSpPr>
              <a:xfrm>
                <a:off x="0" y="1152"/>
                <a:ext cx="265" cy="384"/>
                <a:chOff x="0" y="1152"/>
                <a:chExt cx="265" cy="384"/>
              </a:xfrm>
            </p:grpSpPr>
            <p:sp>
              <p:nvSpPr>
                <p:cNvPr id="38236" name="Rectangle 178"/>
                <p:cNvSpPr/>
                <p:nvPr/>
              </p:nvSpPr>
              <p:spPr>
                <a:xfrm>
                  <a:off x="4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37" name="Rectangle 179"/>
                <p:cNvSpPr/>
                <p:nvPr/>
              </p:nvSpPr>
              <p:spPr>
                <a:xfrm>
                  <a:off x="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4" name="Group 180"/>
              <p:cNvGrpSpPr/>
              <p:nvPr/>
            </p:nvGrpSpPr>
            <p:grpSpPr>
              <a:xfrm>
                <a:off x="265" y="1152"/>
                <a:ext cx="265" cy="384"/>
                <a:chOff x="265" y="1152"/>
                <a:chExt cx="265" cy="384"/>
              </a:xfrm>
            </p:grpSpPr>
            <p:sp>
              <p:nvSpPr>
                <p:cNvPr id="38234" name="Rectangle 181"/>
                <p:cNvSpPr/>
                <p:nvPr/>
              </p:nvSpPr>
              <p:spPr>
                <a:xfrm>
                  <a:off x="308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35" name="Rectangle 182"/>
                <p:cNvSpPr/>
                <p:nvPr/>
              </p:nvSpPr>
              <p:spPr>
                <a:xfrm>
                  <a:off x="265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5" name="Group 183"/>
              <p:cNvGrpSpPr/>
              <p:nvPr/>
            </p:nvGrpSpPr>
            <p:grpSpPr>
              <a:xfrm>
                <a:off x="530" y="1152"/>
                <a:ext cx="265" cy="384"/>
                <a:chOff x="530" y="1152"/>
                <a:chExt cx="265" cy="384"/>
              </a:xfrm>
            </p:grpSpPr>
            <p:sp>
              <p:nvSpPr>
                <p:cNvPr id="38232" name="Rectangle 184"/>
                <p:cNvSpPr/>
                <p:nvPr/>
              </p:nvSpPr>
              <p:spPr>
                <a:xfrm>
                  <a:off x="57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33" name="Rectangle 185"/>
                <p:cNvSpPr/>
                <p:nvPr/>
              </p:nvSpPr>
              <p:spPr>
                <a:xfrm>
                  <a:off x="53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6" name="Group 186"/>
              <p:cNvGrpSpPr/>
              <p:nvPr/>
            </p:nvGrpSpPr>
            <p:grpSpPr>
              <a:xfrm>
                <a:off x="795" y="1152"/>
                <a:ext cx="265" cy="384"/>
                <a:chOff x="795" y="1152"/>
                <a:chExt cx="265" cy="384"/>
              </a:xfrm>
            </p:grpSpPr>
            <p:sp>
              <p:nvSpPr>
                <p:cNvPr id="38230" name="Rectangle 187"/>
                <p:cNvSpPr/>
                <p:nvPr/>
              </p:nvSpPr>
              <p:spPr>
                <a:xfrm>
                  <a:off x="838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31" name="Rectangle 188"/>
                <p:cNvSpPr/>
                <p:nvPr/>
              </p:nvSpPr>
              <p:spPr>
                <a:xfrm>
                  <a:off x="795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7" name="Group 189"/>
              <p:cNvGrpSpPr/>
              <p:nvPr/>
            </p:nvGrpSpPr>
            <p:grpSpPr>
              <a:xfrm>
                <a:off x="1060" y="1152"/>
                <a:ext cx="265" cy="384"/>
                <a:chOff x="1060" y="1152"/>
                <a:chExt cx="265" cy="384"/>
              </a:xfrm>
            </p:grpSpPr>
            <p:sp>
              <p:nvSpPr>
                <p:cNvPr id="38228" name="Rectangle 190"/>
                <p:cNvSpPr/>
                <p:nvPr/>
              </p:nvSpPr>
              <p:spPr>
                <a:xfrm>
                  <a:off x="110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29" name="Rectangle 191"/>
                <p:cNvSpPr/>
                <p:nvPr/>
              </p:nvSpPr>
              <p:spPr>
                <a:xfrm>
                  <a:off x="106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8" name="Group 192"/>
              <p:cNvGrpSpPr/>
              <p:nvPr/>
            </p:nvGrpSpPr>
            <p:grpSpPr>
              <a:xfrm>
                <a:off x="1325" y="1152"/>
                <a:ext cx="265" cy="384"/>
                <a:chOff x="1325" y="1152"/>
                <a:chExt cx="265" cy="384"/>
              </a:xfrm>
            </p:grpSpPr>
            <p:sp>
              <p:nvSpPr>
                <p:cNvPr id="38226" name="Rectangle 193"/>
                <p:cNvSpPr/>
                <p:nvPr/>
              </p:nvSpPr>
              <p:spPr>
                <a:xfrm>
                  <a:off x="1368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38227" name="Rectangle 194"/>
                <p:cNvSpPr/>
                <p:nvPr/>
              </p:nvSpPr>
              <p:spPr>
                <a:xfrm>
                  <a:off x="1325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59" name="Group 195"/>
              <p:cNvGrpSpPr/>
              <p:nvPr/>
            </p:nvGrpSpPr>
            <p:grpSpPr>
              <a:xfrm>
                <a:off x="1590" y="1152"/>
                <a:ext cx="265" cy="384"/>
                <a:chOff x="1590" y="1152"/>
                <a:chExt cx="265" cy="384"/>
              </a:xfrm>
            </p:grpSpPr>
            <p:sp>
              <p:nvSpPr>
                <p:cNvPr id="38224" name="Rectangle 196"/>
                <p:cNvSpPr/>
                <p:nvPr/>
              </p:nvSpPr>
              <p:spPr>
                <a:xfrm>
                  <a:off x="163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25" name="Rectangle 197"/>
                <p:cNvSpPr/>
                <p:nvPr/>
              </p:nvSpPr>
              <p:spPr>
                <a:xfrm>
                  <a:off x="159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0" name="Group 198"/>
              <p:cNvGrpSpPr/>
              <p:nvPr/>
            </p:nvGrpSpPr>
            <p:grpSpPr>
              <a:xfrm>
                <a:off x="1855" y="1152"/>
                <a:ext cx="265" cy="384"/>
                <a:chOff x="1855" y="1152"/>
                <a:chExt cx="265" cy="384"/>
              </a:xfrm>
            </p:grpSpPr>
            <p:sp>
              <p:nvSpPr>
                <p:cNvPr id="38222" name="Rectangle 199"/>
                <p:cNvSpPr/>
                <p:nvPr/>
              </p:nvSpPr>
              <p:spPr>
                <a:xfrm>
                  <a:off x="1898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23" name="Rectangle 200"/>
                <p:cNvSpPr/>
                <p:nvPr/>
              </p:nvSpPr>
              <p:spPr>
                <a:xfrm>
                  <a:off x="1855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1" name="Group 201"/>
              <p:cNvGrpSpPr/>
              <p:nvPr/>
            </p:nvGrpSpPr>
            <p:grpSpPr>
              <a:xfrm>
                <a:off x="2120" y="1152"/>
                <a:ext cx="265" cy="384"/>
                <a:chOff x="2120" y="1152"/>
                <a:chExt cx="265" cy="384"/>
              </a:xfrm>
            </p:grpSpPr>
            <p:sp>
              <p:nvSpPr>
                <p:cNvPr id="38220" name="Rectangle 202"/>
                <p:cNvSpPr/>
                <p:nvPr/>
              </p:nvSpPr>
              <p:spPr>
                <a:xfrm>
                  <a:off x="2163" y="1152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21" name="Rectangle 203"/>
                <p:cNvSpPr/>
                <p:nvPr/>
              </p:nvSpPr>
              <p:spPr>
                <a:xfrm>
                  <a:off x="2120" y="1152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2" name="Group 204"/>
              <p:cNvGrpSpPr/>
              <p:nvPr/>
            </p:nvGrpSpPr>
            <p:grpSpPr>
              <a:xfrm>
                <a:off x="2385" y="1152"/>
                <a:ext cx="266" cy="384"/>
                <a:chOff x="2385" y="1152"/>
                <a:chExt cx="266" cy="384"/>
              </a:xfrm>
            </p:grpSpPr>
            <p:sp>
              <p:nvSpPr>
                <p:cNvPr id="38218" name="Rectangle 205"/>
                <p:cNvSpPr/>
                <p:nvPr/>
              </p:nvSpPr>
              <p:spPr>
                <a:xfrm>
                  <a:off x="2428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19" name="Rectangle 206"/>
                <p:cNvSpPr/>
                <p:nvPr/>
              </p:nvSpPr>
              <p:spPr>
                <a:xfrm>
                  <a:off x="2385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3" name="Group 207"/>
              <p:cNvGrpSpPr/>
              <p:nvPr/>
            </p:nvGrpSpPr>
            <p:grpSpPr>
              <a:xfrm>
                <a:off x="2651" y="1152"/>
                <a:ext cx="266" cy="384"/>
                <a:chOff x="2651" y="1152"/>
                <a:chExt cx="266" cy="384"/>
              </a:xfrm>
            </p:grpSpPr>
            <p:sp>
              <p:nvSpPr>
                <p:cNvPr id="38216" name="Rectangle 208"/>
                <p:cNvSpPr/>
                <p:nvPr/>
              </p:nvSpPr>
              <p:spPr>
                <a:xfrm>
                  <a:off x="2694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17" name="Rectangle 209"/>
                <p:cNvSpPr/>
                <p:nvPr/>
              </p:nvSpPr>
              <p:spPr>
                <a:xfrm>
                  <a:off x="2651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4" name="Group 210"/>
              <p:cNvGrpSpPr/>
              <p:nvPr/>
            </p:nvGrpSpPr>
            <p:grpSpPr>
              <a:xfrm>
                <a:off x="2917" y="1152"/>
                <a:ext cx="266" cy="384"/>
                <a:chOff x="2917" y="1152"/>
                <a:chExt cx="266" cy="384"/>
              </a:xfrm>
            </p:grpSpPr>
            <p:sp>
              <p:nvSpPr>
                <p:cNvPr id="38214" name="Rectangle 211"/>
                <p:cNvSpPr/>
                <p:nvPr/>
              </p:nvSpPr>
              <p:spPr>
                <a:xfrm>
                  <a:off x="2960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15" name="Rectangle 212"/>
                <p:cNvSpPr/>
                <p:nvPr/>
              </p:nvSpPr>
              <p:spPr>
                <a:xfrm>
                  <a:off x="2917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5" name="Group 213"/>
              <p:cNvGrpSpPr/>
              <p:nvPr/>
            </p:nvGrpSpPr>
            <p:grpSpPr>
              <a:xfrm>
                <a:off x="3183" y="1152"/>
                <a:ext cx="266" cy="384"/>
                <a:chOff x="3183" y="1152"/>
                <a:chExt cx="266" cy="384"/>
              </a:xfrm>
            </p:grpSpPr>
            <p:sp>
              <p:nvSpPr>
                <p:cNvPr id="38212" name="Rectangle 214"/>
                <p:cNvSpPr/>
                <p:nvPr/>
              </p:nvSpPr>
              <p:spPr>
                <a:xfrm>
                  <a:off x="3226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13" name="Rectangle 215"/>
                <p:cNvSpPr/>
                <p:nvPr/>
              </p:nvSpPr>
              <p:spPr>
                <a:xfrm>
                  <a:off x="3183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6" name="Group 216"/>
              <p:cNvGrpSpPr/>
              <p:nvPr/>
            </p:nvGrpSpPr>
            <p:grpSpPr>
              <a:xfrm>
                <a:off x="3449" y="1152"/>
                <a:ext cx="266" cy="384"/>
                <a:chOff x="3449" y="1152"/>
                <a:chExt cx="266" cy="384"/>
              </a:xfrm>
            </p:grpSpPr>
            <p:sp>
              <p:nvSpPr>
                <p:cNvPr id="38210" name="Rectangle 217"/>
                <p:cNvSpPr/>
                <p:nvPr/>
              </p:nvSpPr>
              <p:spPr>
                <a:xfrm>
                  <a:off x="3492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11" name="Rectangle 218"/>
                <p:cNvSpPr/>
                <p:nvPr/>
              </p:nvSpPr>
              <p:spPr>
                <a:xfrm>
                  <a:off x="3449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7" name="Group 219"/>
              <p:cNvGrpSpPr/>
              <p:nvPr/>
            </p:nvGrpSpPr>
            <p:grpSpPr>
              <a:xfrm>
                <a:off x="3715" y="1152"/>
                <a:ext cx="266" cy="384"/>
                <a:chOff x="3715" y="1152"/>
                <a:chExt cx="266" cy="384"/>
              </a:xfrm>
            </p:grpSpPr>
            <p:sp>
              <p:nvSpPr>
                <p:cNvPr id="38208" name="Rectangle 220"/>
                <p:cNvSpPr/>
                <p:nvPr/>
              </p:nvSpPr>
              <p:spPr>
                <a:xfrm>
                  <a:off x="3758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09" name="Rectangle 221"/>
                <p:cNvSpPr/>
                <p:nvPr/>
              </p:nvSpPr>
              <p:spPr>
                <a:xfrm>
                  <a:off x="3715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8" name="Group 222"/>
              <p:cNvGrpSpPr/>
              <p:nvPr/>
            </p:nvGrpSpPr>
            <p:grpSpPr>
              <a:xfrm>
                <a:off x="3981" y="1152"/>
                <a:ext cx="266" cy="384"/>
                <a:chOff x="3981" y="1152"/>
                <a:chExt cx="266" cy="384"/>
              </a:xfrm>
            </p:grpSpPr>
            <p:sp>
              <p:nvSpPr>
                <p:cNvPr id="38206" name="Rectangle 223"/>
                <p:cNvSpPr/>
                <p:nvPr/>
              </p:nvSpPr>
              <p:spPr>
                <a:xfrm>
                  <a:off x="4024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07" name="Rectangle 224"/>
                <p:cNvSpPr/>
                <p:nvPr/>
              </p:nvSpPr>
              <p:spPr>
                <a:xfrm>
                  <a:off x="3981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69" name="Group 225"/>
              <p:cNvGrpSpPr/>
              <p:nvPr/>
            </p:nvGrpSpPr>
            <p:grpSpPr>
              <a:xfrm>
                <a:off x="4247" y="1152"/>
                <a:ext cx="266" cy="384"/>
                <a:chOff x="4247" y="1152"/>
                <a:chExt cx="266" cy="384"/>
              </a:xfrm>
            </p:grpSpPr>
            <p:sp>
              <p:nvSpPr>
                <p:cNvPr id="38204" name="Rectangle 226"/>
                <p:cNvSpPr/>
                <p:nvPr/>
              </p:nvSpPr>
              <p:spPr>
                <a:xfrm>
                  <a:off x="4290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05" name="Rectangle 227"/>
                <p:cNvSpPr/>
                <p:nvPr/>
              </p:nvSpPr>
              <p:spPr>
                <a:xfrm>
                  <a:off x="4247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0" name="Group 228"/>
              <p:cNvGrpSpPr/>
              <p:nvPr/>
            </p:nvGrpSpPr>
            <p:grpSpPr>
              <a:xfrm>
                <a:off x="4513" y="1152"/>
                <a:ext cx="266" cy="384"/>
                <a:chOff x="4513" y="1152"/>
                <a:chExt cx="266" cy="384"/>
              </a:xfrm>
            </p:grpSpPr>
            <p:sp>
              <p:nvSpPr>
                <p:cNvPr id="38202" name="Rectangle 229"/>
                <p:cNvSpPr/>
                <p:nvPr/>
              </p:nvSpPr>
              <p:spPr>
                <a:xfrm>
                  <a:off x="4556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03" name="Rectangle 230"/>
                <p:cNvSpPr/>
                <p:nvPr/>
              </p:nvSpPr>
              <p:spPr>
                <a:xfrm>
                  <a:off x="4513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1" name="Group 231"/>
              <p:cNvGrpSpPr/>
              <p:nvPr/>
            </p:nvGrpSpPr>
            <p:grpSpPr>
              <a:xfrm>
                <a:off x="4779" y="1152"/>
                <a:ext cx="266" cy="384"/>
                <a:chOff x="4779" y="1152"/>
                <a:chExt cx="266" cy="384"/>
              </a:xfrm>
            </p:grpSpPr>
            <p:sp>
              <p:nvSpPr>
                <p:cNvPr id="38200" name="Rectangle 232"/>
                <p:cNvSpPr/>
                <p:nvPr/>
              </p:nvSpPr>
              <p:spPr>
                <a:xfrm>
                  <a:off x="4822" y="1152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201" name="Rectangle 233"/>
                <p:cNvSpPr/>
                <p:nvPr/>
              </p:nvSpPr>
              <p:spPr>
                <a:xfrm>
                  <a:off x="4779" y="1152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2" name="Group 234"/>
              <p:cNvGrpSpPr/>
              <p:nvPr/>
            </p:nvGrpSpPr>
            <p:grpSpPr>
              <a:xfrm>
                <a:off x="0" y="1536"/>
                <a:ext cx="265" cy="384"/>
                <a:chOff x="0" y="1536"/>
                <a:chExt cx="265" cy="384"/>
              </a:xfrm>
            </p:grpSpPr>
            <p:sp>
              <p:nvSpPr>
                <p:cNvPr id="38198" name="Rectangle 235"/>
                <p:cNvSpPr/>
                <p:nvPr/>
              </p:nvSpPr>
              <p:spPr>
                <a:xfrm>
                  <a:off x="4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99" name="Rectangle 236"/>
                <p:cNvSpPr/>
                <p:nvPr/>
              </p:nvSpPr>
              <p:spPr>
                <a:xfrm>
                  <a:off x="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3" name="Group 237"/>
              <p:cNvGrpSpPr/>
              <p:nvPr/>
            </p:nvGrpSpPr>
            <p:grpSpPr>
              <a:xfrm>
                <a:off x="265" y="1536"/>
                <a:ext cx="265" cy="384"/>
                <a:chOff x="265" y="1536"/>
                <a:chExt cx="265" cy="384"/>
              </a:xfrm>
            </p:grpSpPr>
            <p:sp>
              <p:nvSpPr>
                <p:cNvPr id="38196" name="Rectangle 238"/>
                <p:cNvSpPr/>
                <p:nvPr/>
              </p:nvSpPr>
              <p:spPr>
                <a:xfrm>
                  <a:off x="308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97" name="Rectangle 239"/>
                <p:cNvSpPr/>
                <p:nvPr/>
              </p:nvSpPr>
              <p:spPr>
                <a:xfrm>
                  <a:off x="265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4" name="Group 240"/>
              <p:cNvGrpSpPr/>
              <p:nvPr/>
            </p:nvGrpSpPr>
            <p:grpSpPr>
              <a:xfrm>
                <a:off x="530" y="1536"/>
                <a:ext cx="265" cy="384"/>
                <a:chOff x="530" y="1536"/>
                <a:chExt cx="265" cy="384"/>
              </a:xfrm>
            </p:grpSpPr>
            <p:sp>
              <p:nvSpPr>
                <p:cNvPr id="38194" name="Rectangle 241"/>
                <p:cNvSpPr/>
                <p:nvPr/>
              </p:nvSpPr>
              <p:spPr>
                <a:xfrm>
                  <a:off x="57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95" name="Rectangle 242"/>
                <p:cNvSpPr/>
                <p:nvPr/>
              </p:nvSpPr>
              <p:spPr>
                <a:xfrm>
                  <a:off x="53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5" name="Group 243"/>
              <p:cNvGrpSpPr/>
              <p:nvPr/>
            </p:nvGrpSpPr>
            <p:grpSpPr>
              <a:xfrm>
                <a:off x="795" y="1536"/>
                <a:ext cx="265" cy="384"/>
                <a:chOff x="795" y="1536"/>
                <a:chExt cx="265" cy="384"/>
              </a:xfrm>
            </p:grpSpPr>
            <p:sp>
              <p:nvSpPr>
                <p:cNvPr id="38192" name="Rectangle 244"/>
                <p:cNvSpPr/>
                <p:nvPr/>
              </p:nvSpPr>
              <p:spPr>
                <a:xfrm>
                  <a:off x="838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93" name="Rectangle 245"/>
                <p:cNvSpPr/>
                <p:nvPr/>
              </p:nvSpPr>
              <p:spPr>
                <a:xfrm>
                  <a:off x="795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6" name="Group 246"/>
              <p:cNvGrpSpPr/>
              <p:nvPr/>
            </p:nvGrpSpPr>
            <p:grpSpPr>
              <a:xfrm>
                <a:off x="1060" y="1536"/>
                <a:ext cx="265" cy="384"/>
                <a:chOff x="1060" y="1536"/>
                <a:chExt cx="265" cy="384"/>
              </a:xfrm>
            </p:grpSpPr>
            <p:sp>
              <p:nvSpPr>
                <p:cNvPr id="38190" name="Rectangle 247"/>
                <p:cNvSpPr/>
                <p:nvPr/>
              </p:nvSpPr>
              <p:spPr>
                <a:xfrm>
                  <a:off x="110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91" name="Rectangle 248"/>
                <p:cNvSpPr/>
                <p:nvPr/>
              </p:nvSpPr>
              <p:spPr>
                <a:xfrm>
                  <a:off x="106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7" name="Group 249"/>
              <p:cNvGrpSpPr/>
              <p:nvPr/>
            </p:nvGrpSpPr>
            <p:grpSpPr>
              <a:xfrm>
                <a:off x="1325" y="1536"/>
                <a:ext cx="265" cy="384"/>
                <a:chOff x="1325" y="1536"/>
                <a:chExt cx="265" cy="384"/>
              </a:xfrm>
            </p:grpSpPr>
            <p:sp>
              <p:nvSpPr>
                <p:cNvPr id="38188" name="Rectangle 250"/>
                <p:cNvSpPr/>
                <p:nvPr/>
              </p:nvSpPr>
              <p:spPr>
                <a:xfrm>
                  <a:off x="1368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89" name="Rectangle 251"/>
                <p:cNvSpPr/>
                <p:nvPr/>
              </p:nvSpPr>
              <p:spPr>
                <a:xfrm>
                  <a:off x="1325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8" name="Group 252"/>
              <p:cNvGrpSpPr/>
              <p:nvPr/>
            </p:nvGrpSpPr>
            <p:grpSpPr>
              <a:xfrm>
                <a:off x="1590" y="1536"/>
                <a:ext cx="265" cy="384"/>
                <a:chOff x="1590" y="1536"/>
                <a:chExt cx="265" cy="384"/>
              </a:xfrm>
            </p:grpSpPr>
            <p:sp>
              <p:nvSpPr>
                <p:cNvPr id="38186" name="Rectangle 253"/>
                <p:cNvSpPr/>
                <p:nvPr/>
              </p:nvSpPr>
              <p:spPr>
                <a:xfrm>
                  <a:off x="163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87" name="Rectangle 254"/>
                <p:cNvSpPr/>
                <p:nvPr/>
              </p:nvSpPr>
              <p:spPr>
                <a:xfrm>
                  <a:off x="159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79" name="Group 255"/>
              <p:cNvGrpSpPr/>
              <p:nvPr/>
            </p:nvGrpSpPr>
            <p:grpSpPr>
              <a:xfrm>
                <a:off x="1855" y="1536"/>
                <a:ext cx="265" cy="384"/>
                <a:chOff x="1855" y="1536"/>
                <a:chExt cx="265" cy="384"/>
              </a:xfrm>
            </p:grpSpPr>
            <p:sp>
              <p:nvSpPr>
                <p:cNvPr id="38184" name="Rectangle 256"/>
                <p:cNvSpPr/>
                <p:nvPr/>
              </p:nvSpPr>
              <p:spPr>
                <a:xfrm>
                  <a:off x="1898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85" name="Rectangle 257"/>
                <p:cNvSpPr/>
                <p:nvPr/>
              </p:nvSpPr>
              <p:spPr>
                <a:xfrm>
                  <a:off x="1855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0" name="Group 258"/>
              <p:cNvGrpSpPr/>
              <p:nvPr/>
            </p:nvGrpSpPr>
            <p:grpSpPr>
              <a:xfrm>
                <a:off x="2120" y="1536"/>
                <a:ext cx="265" cy="384"/>
                <a:chOff x="2120" y="1536"/>
                <a:chExt cx="265" cy="384"/>
              </a:xfrm>
            </p:grpSpPr>
            <p:sp>
              <p:nvSpPr>
                <p:cNvPr id="38182" name="Rectangle 259"/>
                <p:cNvSpPr/>
                <p:nvPr/>
              </p:nvSpPr>
              <p:spPr>
                <a:xfrm>
                  <a:off x="2163" y="1536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83" name="Rectangle 260"/>
                <p:cNvSpPr/>
                <p:nvPr/>
              </p:nvSpPr>
              <p:spPr>
                <a:xfrm>
                  <a:off x="2120" y="1536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1" name="Group 261"/>
              <p:cNvGrpSpPr/>
              <p:nvPr/>
            </p:nvGrpSpPr>
            <p:grpSpPr>
              <a:xfrm>
                <a:off x="2385" y="1536"/>
                <a:ext cx="266" cy="384"/>
                <a:chOff x="2385" y="1536"/>
                <a:chExt cx="266" cy="384"/>
              </a:xfrm>
            </p:grpSpPr>
            <p:sp>
              <p:nvSpPr>
                <p:cNvPr id="38180" name="Rectangle 262"/>
                <p:cNvSpPr/>
                <p:nvPr/>
              </p:nvSpPr>
              <p:spPr>
                <a:xfrm>
                  <a:off x="2428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81" name="Rectangle 263"/>
                <p:cNvSpPr/>
                <p:nvPr/>
              </p:nvSpPr>
              <p:spPr>
                <a:xfrm>
                  <a:off x="2385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2" name="Group 264"/>
              <p:cNvGrpSpPr/>
              <p:nvPr/>
            </p:nvGrpSpPr>
            <p:grpSpPr>
              <a:xfrm>
                <a:off x="2651" y="1536"/>
                <a:ext cx="266" cy="384"/>
                <a:chOff x="2651" y="1536"/>
                <a:chExt cx="266" cy="384"/>
              </a:xfrm>
            </p:grpSpPr>
            <p:sp>
              <p:nvSpPr>
                <p:cNvPr id="38178" name="Rectangle 265"/>
                <p:cNvSpPr/>
                <p:nvPr/>
              </p:nvSpPr>
              <p:spPr>
                <a:xfrm>
                  <a:off x="2694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79" name="Rectangle 266"/>
                <p:cNvSpPr/>
                <p:nvPr/>
              </p:nvSpPr>
              <p:spPr>
                <a:xfrm>
                  <a:off x="2651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3" name="Group 267"/>
              <p:cNvGrpSpPr/>
              <p:nvPr/>
            </p:nvGrpSpPr>
            <p:grpSpPr>
              <a:xfrm>
                <a:off x="2917" y="1536"/>
                <a:ext cx="266" cy="384"/>
                <a:chOff x="2917" y="1536"/>
                <a:chExt cx="266" cy="384"/>
              </a:xfrm>
            </p:grpSpPr>
            <p:sp>
              <p:nvSpPr>
                <p:cNvPr id="38176" name="Rectangle 268"/>
                <p:cNvSpPr/>
                <p:nvPr/>
              </p:nvSpPr>
              <p:spPr>
                <a:xfrm>
                  <a:off x="2960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77" name="Rectangle 269"/>
                <p:cNvSpPr/>
                <p:nvPr/>
              </p:nvSpPr>
              <p:spPr>
                <a:xfrm>
                  <a:off x="2917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4" name="Group 270"/>
              <p:cNvGrpSpPr/>
              <p:nvPr/>
            </p:nvGrpSpPr>
            <p:grpSpPr>
              <a:xfrm>
                <a:off x="3183" y="1536"/>
                <a:ext cx="266" cy="384"/>
                <a:chOff x="3183" y="1536"/>
                <a:chExt cx="266" cy="384"/>
              </a:xfrm>
            </p:grpSpPr>
            <p:sp>
              <p:nvSpPr>
                <p:cNvPr id="38174" name="Rectangle 271"/>
                <p:cNvSpPr/>
                <p:nvPr/>
              </p:nvSpPr>
              <p:spPr>
                <a:xfrm>
                  <a:off x="3226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75" name="Rectangle 272"/>
                <p:cNvSpPr/>
                <p:nvPr/>
              </p:nvSpPr>
              <p:spPr>
                <a:xfrm>
                  <a:off x="3183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5" name="Group 273"/>
              <p:cNvGrpSpPr/>
              <p:nvPr/>
            </p:nvGrpSpPr>
            <p:grpSpPr>
              <a:xfrm>
                <a:off x="3449" y="1536"/>
                <a:ext cx="266" cy="384"/>
                <a:chOff x="3449" y="1536"/>
                <a:chExt cx="266" cy="384"/>
              </a:xfrm>
            </p:grpSpPr>
            <p:sp>
              <p:nvSpPr>
                <p:cNvPr id="38172" name="Rectangle 274"/>
                <p:cNvSpPr/>
                <p:nvPr/>
              </p:nvSpPr>
              <p:spPr>
                <a:xfrm>
                  <a:off x="3492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73" name="Rectangle 275"/>
                <p:cNvSpPr/>
                <p:nvPr/>
              </p:nvSpPr>
              <p:spPr>
                <a:xfrm>
                  <a:off x="3449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6" name="Group 276"/>
              <p:cNvGrpSpPr/>
              <p:nvPr/>
            </p:nvGrpSpPr>
            <p:grpSpPr>
              <a:xfrm>
                <a:off x="3715" y="1536"/>
                <a:ext cx="266" cy="384"/>
                <a:chOff x="3715" y="1536"/>
                <a:chExt cx="266" cy="384"/>
              </a:xfrm>
            </p:grpSpPr>
            <p:sp>
              <p:nvSpPr>
                <p:cNvPr id="38170" name="Rectangle 277"/>
                <p:cNvSpPr/>
                <p:nvPr/>
              </p:nvSpPr>
              <p:spPr>
                <a:xfrm>
                  <a:off x="3758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71" name="Rectangle 278"/>
                <p:cNvSpPr/>
                <p:nvPr/>
              </p:nvSpPr>
              <p:spPr>
                <a:xfrm>
                  <a:off x="3715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7" name="Group 279"/>
              <p:cNvGrpSpPr/>
              <p:nvPr/>
            </p:nvGrpSpPr>
            <p:grpSpPr>
              <a:xfrm>
                <a:off x="3981" y="1536"/>
                <a:ext cx="266" cy="384"/>
                <a:chOff x="3981" y="1536"/>
                <a:chExt cx="266" cy="384"/>
              </a:xfrm>
            </p:grpSpPr>
            <p:sp>
              <p:nvSpPr>
                <p:cNvPr id="38168" name="Rectangle 280"/>
                <p:cNvSpPr/>
                <p:nvPr/>
              </p:nvSpPr>
              <p:spPr>
                <a:xfrm>
                  <a:off x="4024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69" name="Rectangle 281"/>
                <p:cNvSpPr/>
                <p:nvPr/>
              </p:nvSpPr>
              <p:spPr>
                <a:xfrm>
                  <a:off x="3981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8" name="Group 282"/>
              <p:cNvGrpSpPr/>
              <p:nvPr/>
            </p:nvGrpSpPr>
            <p:grpSpPr>
              <a:xfrm>
                <a:off x="4247" y="1536"/>
                <a:ext cx="266" cy="384"/>
                <a:chOff x="4247" y="1536"/>
                <a:chExt cx="266" cy="384"/>
              </a:xfrm>
            </p:grpSpPr>
            <p:sp>
              <p:nvSpPr>
                <p:cNvPr id="38166" name="Rectangle 283"/>
                <p:cNvSpPr/>
                <p:nvPr/>
              </p:nvSpPr>
              <p:spPr>
                <a:xfrm>
                  <a:off x="4290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67" name="Rectangle 284"/>
                <p:cNvSpPr/>
                <p:nvPr/>
              </p:nvSpPr>
              <p:spPr>
                <a:xfrm>
                  <a:off x="4247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89" name="Group 285"/>
              <p:cNvGrpSpPr/>
              <p:nvPr/>
            </p:nvGrpSpPr>
            <p:grpSpPr>
              <a:xfrm>
                <a:off x="4513" y="1536"/>
                <a:ext cx="266" cy="384"/>
                <a:chOff x="4513" y="1536"/>
                <a:chExt cx="266" cy="384"/>
              </a:xfrm>
            </p:grpSpPr>
            <p:sp>
              <p:nvSpPr>
                <p:cNvPr id="38164" name="Rectangle 286"/>
                <p:cNvSpPr/>
                <p:nvPr/>
              </p:nvSpPr>
              <p:spPr>
                <a:xfrm>
                  <a:off x="4556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65" name="Rectangle 287"/>
                <p:cNvSpPr/>
                <p:nvPr/>
              </p:nvSpPr>
              <p:spPr>
                <a:xfrm>
                  <a:off x="4513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0" name="Group 288"/>
              <p:cNvGrpSpPr/>
              <p:nvPr/>
            </p:nvGrpSpPr>
            <p:grpSpPr>
              <a:xfrm>
                <a:off x="4779" y="1536"/>
                <a:ext cx="266" cy="384"/>
                <a:chOff x="4779" y="1536"/>
                <a:chExt cx="266" cy="384"/>
              </a:xfrm>
            </p:grpSpPr>
            <p:sp>
              <p:nvSpPr>
                <p:cNvPr id="38162" name="Rectangle 289"/>
                <p:cNvSpPr/>
                <p:nvPr/>
              </p:nvSpPr>
              <p:spPr>
                <a:xfrm>
                  <a:off x="4822" y="1536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63" name="Rectangle 290"/>
                <p:cNvSpPr/>
                <p:nvPr/>
              </p:nvSpPr>
              <p:spPr>
                <a:xfrm>
                  <a:off x="4779" y="1536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1" name="Group 291"/>
              <p:cNvGrpSpPr/>
              <p:nvPr/>
            </p:nvGrpSpPr>
            <p:grpSpPr>
              <a:xfrm>
                <a:off x="0" y="1920"/>
                <a:ext cx="265" cy="384"/>
                <a:chOff x="0" y="1920"/>
                <a:chExt cx="265" cy="384"/>
              </a:xfrm>
            </p:grpSpPr>
            <p:sp>
              <p:nvSpPr>
                <p:cNvPr id="38160" name="Rectangle 292"/>
                <p:cNvSpPr/>
                <p:nvPr/>
              </p:nvSpPr>
              <p:spPr>
                <a:xfrm>
                  <a:off x="4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61" name="Rectangle 293"/>
                <p:cNvSpPr/>
                <p:nvPr/>
              </p:nvSpPr>
              <p:spPr>
                <a:xfrm>
                  <a:off x="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2" name="Group 294"/>
              <p:cNvGrpSpPr/>
              <p:nvPr/>
            </p:nvGrpSpPr>
            <p:grpSpPr>
              <a:xfrm>
                <a:off x="265" y="1920"/>
                <a:ext cx="265" cy="384"/>
                <a:chOff x="265" y="1920"/>
                <a:chExt cx="265" cy="384"/>
              </a:xfrm>
            </p:grpSpPr>
            <p:sp>
              <p:nvSpPr>
                <p:cNvPr id="38158" name="Rectangle 295"/>
                <p:cNvSpPr/>
                <p:nvPr/>
              </p:nvSpPr>
              <p:spPr>
                <a:xfrm>
                  <a:off x="308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59" name="Rectangle 296"/>
                <p:cNvSpPr/>
                <p:nvPr/>
              </p:nvSpPr>
              <p:spPr>
                <a:xfrm>
                  <a:off x="265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3" name="Group 297"/>
              <p:cNvGrpSpPr/>
              <p:nvPr/>
            </p:nvGrpSpPr>
            <p:grpSpPr>
              <a:xfrm>
                <a:off x="530" y="1920"/>
                <a:ext cx="265" cy="384"/>
                <a:chOff x="530" y="1920"/>
                <a:chExt cx="265" cy="384"/>
              </a:xfrm>
            </p:grpSpPr>
            <p:sp>
              <p:nvSpPr>
                <p:cNvPr id="38156" name="Rectangle 298"/>
                <p:cNvSpPr/>
                <p:nvPr/>
              </p:nvSpPr>
              <p:spPr>
                <a:xfrm>
                  <a:off x="57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57" name="Rectangle 299"/>
                <p:cNvSpPr/>
                <p:nvPr/>
              </p:nvSpPr>
              <p:spPr>
                <a:xfrm>
                  <a:off x="53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4" name="Group 300"/>
              <p:cNvGrpSpPr/>
              <p:nvPr/>
            </p:nvGrpSpPr>
            <p:grpSpPr>
              <a:xfrm>
                <a:off x="795" y="1920"/>
                <a:ext cx="265" cy="384"/>
                <a:chOff x="795" y="1920"/>
                <a:chExt cx="265" cy="384"/>
              </a:xfrm>
            </p:grpSpPr>
            <p:sp>
              <p:nvSpPr>
                <p:cNvPr id="38154" name="Rectangle 301"/>
                <p:cNvSpPr/>
                <p:nvPr/>
              </p:nvSpPr>
              <p:spPr>
                <a:xfrm>
                  <a:off x="838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55" name="Rectangle 302"/>
                <p:cNvSpPr/>
                <p:nvPr/>
              </p:nvSpPr>
              <p:spPr>
                <a:xfrm>
                  <a:off x="795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5" name="Group 303"/>
              <p:cNvGrpSpPr/>
              <p:nvPr/>
            </p:nvGrpSpPr>
            <p:grpSpPr>
              <a:xfrm>
                <a:off x="1060" y="1920"/>
                <a:ext cx="265" cy="384"/>
                <a:chOff x="1060" y="1920"/>
                <a:chExt cx="265" cy="384"/>
              </a:xfrm>
            </p:grpSpPr>
            <p:sp>
              <p:nvSpPr>
                <p:cNvPr id="38152" name="Rectangle 304"/>
                <p:cNvSpPr/>
                <p:nvPr/>
              </p:nvSpPr>
              <p:spPr>
                <a:xfrm>
                  <a:off x="110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53" name="Rectangle 305"/>
                <p:cNvSpPr/>
                <p:nvPr/>
              </p:nvSpPr>
              <p:spPr>
                <a:xfrm>
                  <a:off x="106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6" name="Group 306"/>
              <p:cNvGrpSpPr/>
              <p:nvPr/>
            </p:nvGrpSpPr>
            <p:grpSpPr>
              <a:xfrm>
                <a:off x="1325" y="1920"/>
                <a:ext cx="265" cy="384"/>
                <a:chOff x="1325" y="1920"/>
                <a:chExt cx="265" cy="384"/>
              </a:xfrm>
            </p:grpSpPr>
            <p:sp>
              <p:nvSpPr>
                <p:cNvPr id="38150" name="Rectangle 307"/>
                <p:cNvSpPr/>
                <p:nvPr/>
              </p:nvSpPr>
              <p:spPr>
                <a:xfrm>
                  <a:off x="1368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51" name="Rectangle 308"/>
                <p:cNvSpPr/>
                <p:nvPr/>
              </p:nvSpPr>
              <p:spPr>
                <a:xfrm>
                  <a:off x="1325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7" name="Group 309"/>
              <p:cNvGrpSpPr/>
              <p:nvPr/>
            </p:nvGrpSpPr>
            <p:grpSpPr>
              <a:xfrm>
                <a:off x="1590" y="1920"/>
                <a:ext cx="265" cy="384"/>
                <a:chOff x="1590" y="1920"/>
                <a:chExt cx="265" cy="384"/>
              </a:xfrm>
            </p:grpSpPr>
            <p:sp>
              <p:nvSpPr>
                <p:cNvPr id="38148" name="Rectangle 310"/>
                <p:cNvSpPr/>
                <p:nvPr/>
              </p:nvSpPr>
              <p:spPr>
                <a:xfrm>
                  <a:off x="163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49" name="Rectangle 311"/>
                <p:cNvSpPr/>
                <p:nvPr/>
              </p:nvSpPr>
              <p:spPr>
                <a:xfrm>
                  <a:off x="159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8" name="Group 312"/>
              <p:cNvGrpSpPr/>
              <p:nvPr/>
            </p:nvGrpSpPr>
            <p:grpSpPr>
              <a:xfrm>
                <a:off x="1855" y="1920"/>
                <a:ext cx="265" cy="384"/>
                <a:chOff x="1855" y="1920"/>
                <a:chExt cx="265" cy="384"/>
              </a:xfrm>
            </p:grpSpPr>
            <p:sp>
              <p:nvSpPr>
                <p:cNvPr id="38146" name="Rectangle 313"/>
                <p:cNvSpPr/>
                <p:nvPr/>
              </p:nvSpPr>
              <p:spPr>
                <a:xfrm>
                  <a:off x="1898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47" name="Rectangle 314"/>
                <p:cNvSpPr/>
                <p:nvPr/>
              </p:nvSpPr>
              <p:spPr>
                <a:xfrm>
                  <a:off x="1855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7999" name="Group 315"/>
              <p:cNvGrpSpPr/>
              <p:nvPr/>
            </p:nvGrpSpPr>
            <p:grpSpPr>
              <a:xfrm>
                <a:off x="2120" y="1920"/>
                <a:ext cx="265" cy="384"/>
                <a:chOff x="2120" y="1920"/>
                <a:chExt cx="265" cy="384"/>
              </a:xfrm>
            </p:grpSpPr>
            <p:sp>
              <p:nvSpPr>
                <p:cNvPr id="38144" name="Rectangle 316"/>
                <p:cNvSpPr/>
                <p:nvPr/>
              </p:nvSpPr>
              <p:spPr>
                <a:xfrm>
                  <a:off x="2163" y="1920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45" name="Rectangle 317"/>
                <p:cNvSpPr/>
                <p:nvPr/>
              </p:nvSpPr>
              <p:spPr>
                <a:xfrm>
                  <a:off x="2120" y="1920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0" name="Group 318"/>
              <p:cNvGrpSpPr/>
              <p:nvPr/>
            </p:nvGrpSpPr>
            <p:grpSpPr>
              <a:xfrm>
                <a:off x="2385" y="1920"/>
                <a:ext cx="266" cy="384"/>
                <a:chOff x="2385" y="1920"/>
                <a:chExt cx="266" cy="384"/>
              </a:xfrm>
            </p:grpSpPr>
            <p:sp>
              <p:nvSpPr>
                <p:cNvPr id="38142" name="Rectangle 319"/>
                <p:cNvSpPr/>
                <p:nvPr/>
              </p:nvSpPr>
              <p:spPr>
                <a:xfrm>
                  <a:off x="2428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43" name="Rectangle 320"/>
                <p:cNvSpPr/>
                <p:nvPr/>
              </p:nvSpPr>
              <p:spPr>
                <a:xfrm>
                  <a:off x="2385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1" name="Group 321"/>
              <p:cNvGrpSpPr/>
              <p:nvPr/>
            </p:nvGrpSpPr>
            <p:grpSpPr>
              <a:xfrm>
                <a:off x="2651" y="1920"/>
                <a:ext cx="266" cy="384"/>
                <a:chOff x="2651" y="1920"/>
                <a:chExt cx="266" cy="384"/>
              </a:xfrm>
            </p:grpSpPr>
            <p:sp>
              <p:nvSpPr>
                <p:cNvPr id="38140" name="Rectangle 322"/>
                <p:cNvSpPr/>
                <p:nvPr/>
              </p:nvSpPr>
              <p:spPr>
                <a:xfrm>
                  <a:off x="2694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41" name="Rectangle 323"/>
                <p:cNvSpPr/>
                <p:nvPr/>
              </p:nvSpPr>
              <p:spPr>
                <a:xfrm>
                  <a:off x="2651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2" name="Group 324"/>
              <p:cNvGrpSpPr/>
              <p:nvPr/>
            </p:nvGrpSpPr>
            <p:grpSpPr>
              <a:xfrm>
                <a:off x="2917" y="1920"/>
                <a:ext cx="266" cy="384"/>
                <a:chOff x="2917" y="1920"/>
                <a:chExt cx="266" cy="384"/>
              </a:xfrm>
            </p:grpSpPr>
            <p:sp>
              <p:nvSpPr>
                <p:cNvPr id="38138" name="Rectangle 325"/>
                <p:cNvSpPr/>
                <p:nvPr/>
              </p:nvSpPr>
              <p:spPr>
                <a:xfrm>
                  <a:off x="2960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39" name="Rectangle 326"/>
                <p:cNvSpPr/>
                <p:nvPr/>
              </p:nvSpPr>
              <p:spPr>
                <a:xfrm>
                  <a:off x="2917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3" name="Group 327"/>
              <p:cNvGrpSpPr/>
              <p:nvPr/>
            </p:nvGrpSpPr>
            <p:grpSpPr>
              <a:xfrm>
                <a:off x="3183" y="1920"/>
                <a:ext cx="266" cy="384"/>
                <a:chOff x="3183" y="1920"/>
                <a:chExt cx="266" cy="384"/>
              </a:xfrm>
            </p:grpSpPr>
            <p:sp>
              <p:nvSpPr>
                <p:cNvPr id="38136" name="Rectangle 328"/>
                <p:cNvSpPr/>
                <p:nvPr/>
              </p:nvSpPr>
              <p:spPr>
                <a:xfrm>
                  <a:off x="3226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37" name="Rectangle 329"/>
                <p:cNvSpPr/>
                <p:nvPr/>
              </p:nvSpPr>
              <p:spPr>
                <a:xfrm>
                  <a:off x="3183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4" name="Group 330"/>
              <p:cNvGrpSpPr/>
              <p:nvPr/>
            </p:nvGrpSpPr>
            <p:grpSpPr>
              <a:xfrm>
                <a:off x="3449" y="1920"/>
                <a:ext cx="266" cy="384"/>
                <a:chOff x="3449" y="1920"/>
                <a:chExt cx="266" cy="384"/>
              </a:xfrm>
            </p:grpSpPr>
            <p:sp>
              <p:nvSpPr>
                <p:cNvPr id="38134" name="Rectangle 331"/>
                <p:cNvSpPr/>
                <p:nvPr/>
              </p:nvSpPr>
              <p:spPr>
                <a:xfrm>
                  <a:off x="3492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35" name="Rectangle 332"/>
                <p:cNvSpPr/>
                <p:nvPr/>
              </p:nvSpPr>
              <p:spPr>
                <a:xfrm>
                  <a:off x="3449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5" name="Group 333"/>
              <p:cNvGrpSpPr/>
              <p:nvPr/>
            </p:nvGrpSpPr>
            <p:grpSpPr>
              <a:xfrm>
                <a:off x="3715" y="1920"/>
                <a:ext cx="266" cy="384"/>
                <a:chOff x="3715" y="1920"/>
                <a:chExt cx="266" cy="384"/>
              </a:xfrm>
            </p:grpSpPr>
            <p:sp>
              <p:nvSpPr>
                <p:cNvPr id="38132" name="Rectangle 334"/>
                <p:cNvSpPr/>
                <p:nvPr/>
              </p:nvSpPr>
              <p:spPr>
                <a:xfrm>
                  <a:off x="3758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33" name="Rectangle 335"/>
                <p:cNvSpPr/>
                <p:nvPr/>
              </p:nvSpPr>
              <p:spPr>
                <a:xfrm>
                  <a:off x="3715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6" name="Group 336"/>
              <p:cNvGrpSpPr/>
              <p:nvPr/>
            </p:nvGrpSpPr>
            <p:grpSpPr>
              <a:xfrm>
                <a:off x="3981" y="1920"/>
                <a:ext cx="266" cy="384"/>
                <a:chOff x="3981" y="1920"/>
                <a:chExt cx="266" cy="384"/>
              </a:xfrm>
            </p:grpSpPr>
            <p:sp>
              <p:nvSpPr>
                <p:cNvPr id="38130" name="Rectangle 337"/>
                <p:cNvSpPr/>
                <p:nvPr/>
              </p:nvSpPr>
              <p:spPr>
                <a:xfrm>
                  <a:off x="4024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31" name="Rectangle 338"/>
                <p:cNvSpPr/>
                <p:nvPr/>
              </p:nvSpPr>
              <p:spPr>
                <a:xfrm>
                  <a:off x="3981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7" name="Group 339"/>
              <p:cNvGrpSpPr/>
              <p:nvPr/>
            </p:nvGrpSpPr>
            <p:grpSpPr>
              <a:xfrm>
                <a:off x="4247" y="1920"/>
                <a:ext cx="266" cy="384"/>
                <a:chOff x="4247" y="1920"/>
                <a:chExt cx="266" cy="384"/>
              </a:xfrm>
            </p:grpSpPr>
            <p:sp>
              <p:nvSpPr>
                <p:cNvPr id="38128" name="Rectangle 340"/>
                <p:cNvSpPr/>
                <p:nvPr/>
              </p:nvSpPr>
              <p:spPr>
                <a:xfrm>
                  <a:off x="4290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29" name="Rectangle 341"/>
                <p:cNvSpPr/>
                <p:nvPr/>
              </p:nvSpPr>
              <p:spPr>
                <a:xfrm>
                  <a:off x="4247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8" name="Group 342"/>
              <p:cNvGrpSpPr/>
              <p:nvPr/>
            </p:nvGrpSpPr>
            <p:grpSpPr>
              <a:xfrm>
                <a:off x="4513" y="1920"/>
                <a:ext cx="266" cy="384"/>
                <a:chOff x="4513" y="1920"/>
                <a:chExt cx="266" cy="384"/>
              </a:xfrm>
            </p:grpSpPr>
            <p:sp>
              <p:nvSpPr>
                <p:cNvPr id="38126" name="Rectangle 343"/>
                <p:cNvSpPr/>
                <p:nvPr/>
              </p:nvSpPr>
              <p:spPr>
                <a:xfrm>
                  <a:off x="4556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27" name="Rectangle 344"/>
                <p:cNvSpPr/>
                <p:nvPr/>
              </p:nvSpPr>
              <p:spPr>
                <a:xfrm>
                  <a:off x="4513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09" name="Group 345"/>
              <p:cNvGrpSpPr/>
              <p:nvPr/>
            </p:nvGrpSpPr>
            <p:grpSpPr>
              <a:xfrm>
                <a:off x="4779" y="1920"/>
                <a:ext cx="266" cy="384"/>
                <a:chOff x="4779" y="1920"/>
                <a:chExt cx="266" cy="384"/>
              </a:xfrm>
            </p:grpSpPr>
            <p:sp>
              <p:nvSpPr>
                <p:cNvPr id="38124" name="Rectangle 346"/>
                <p:cNvSpPr/>
                <p:nvPr/>
              </p:nvSpPr>
              <p:spPr>
                <a:xfrm>
                  <a:off x="4822" y="1920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25" name="Rectangle 347"/>
                <p:cNvSpPr/>
                <p:nvPr/>
              </p:nvSpPr>
              <p:spPr>
                <a:xfrm>
                  <a:off x="4779" y="1920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0" name="Group 348"/>
              <p:cNvGrpSpPr/>
              <p:nvPr/>
            </p:nvGrpSpPr>
            <p:grpSpPr>
              <a:xfrm>
                <a:off x="0" y="2304"/>
                <a:ext cx="265" cy="384"/>
                <a:chOff x="0" y="2304"/>
                <a:chExt cx="265" cy="384"/>
              </a:xfrm>
            </p:grpSpPr>
            <p:sp>
              <p:nvSpPr>
                <p:cNvPr id="38122" name="Rectangle 349"/>
                <p:cNvSpPr/>
                <p:nvPr/>
              </p:nvSpPr>
              <p:spPr>
                <a:xfrm>
                  <a:off x="4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23" name="Rectangle 350"/>
                <p:cNvSpPr/>
                <p:nvPr/>
              </p:nvSpPr>
              <p:spPr>
                <a:xfrm>
                  <a:off x="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1" name="Group 351"/>
              <p:cNvGrpSpPr/>
              <p:nvPr/>
            </p:nvGrpSpPr>
            <p:grpSpPr>
              <a:xfrm>
                <a:off x="265" y="2304"/>
                <a:ext cx="265" cy="384"/>
                <a:chOff x="265" y="2304"/>
                <a:chExt cx="265" cy="384"/>
              </a:xfrm>
            </p:grpSpPr>
            <p:sp>
              <p:nvSpPr>
                <p:cNvPr id="38120" name="Rectangle 352"/>
                <p:cNvSpPr/>
                <p:nvPr/>
              </p:nvSpPr>
              <p:spPr>
                <a:xfrm>
                  <a:off x="308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21" name="Rectangle 353"/>
                <p:cNvSpPr/>
                <p:nvPr/>
              </p:nvSpPr>
              <p:spPr>
                <a:xfrm>
                  <a:off x="265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2" name="Group 354"/>
              <p:cNvGrpSpPr/>
              <p:nvPr/>
            </p:nvGrpSpPr>
            <p:grpSpPr>
              <a:xfrm>
                <a:off x="530" y="2304"/>
                <a:ext cx="265" cy="384"/>
                <a:chOff x="530" y="2304"/>
                <a:chExt cx="265" cy="384"/>
              </a:xfrm>
            </p:grpSpPr>
            <p:sp>
              <p:nvSpPr>
                <p:cNvPr id="38118" name="Rectangle 355"/>
                <p:cNvSpPr/>
                <p:nvPr/>
              </p:nvSpPr>
              <p:spPr>
                <a:xfrm>
                  <a:off x="57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19" name="Rectangle 356"/>
                <p:cNvSpPr/>
                <p:nvPr/>
              </p:nvSpPr>
              <p:spPr>
                <a:xfrm>
                  <a:off x="53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3" name="Group 357"/>
              <p:cNvGrpSpPr/>
              <p:nvPr/>
            </p:nvGrpSpPr>
            <p:grpSpPr>
              <a:xfrm>
                <a:off x="795" y="2304"/>
                <a:ext cx="265" cy="384"/>
                <a:chOff x="795" y="2304"/>
                <a:chExt cx="265" cy="384"/>
              </a:xfrm>
            </p:grpSpPr>
            <p:sp>
              <p:nvSpPr>
                <p:cNvPr id="38116" name="Rectangle 358"/>
                <p:cNvSpPr/>
                <p:nvPr/>
              </p:nvSpPr>
              <p:spPr>
                <a:xfrm>
                  <a:off x="838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17" name="Rectangle 359"/>
                <p:cNvSpPr/>
                <p:nvPr/>
              </p:nvSpPr>
              <p:spPr>
                <a:xfrm>
                  <a:off x="795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4" name="Group 360"/>
              <p:cNvGrpSpPr/>
              <p:nvPr/>
            </p:nvGrpSpPr>
            <p:grpSpPr>
              <a:xfrm>
                <a:off x="1060" y="2304"/>
                <a:ext cx="265" cy="384"/>
                <a:chOff x="1060" y="2304"/>
                <a:chExt cx="265" cy="384"/>
              </a:xfrm>
            </p:grpSpPr>
            <p:sp>
              <p:nvSpPr>
                <p:cNvPr id="38114" name="Rectangle 361"/>
                <p:cNvSpPr/>
                <p:nvPr/>
              </p:nvSpPr>
              <p:spPr>
                <a:xfrm>
                  <a:off x="110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15" name="Rectangle 362"/>
                <p:cNvSpPr/>
                <p:nvPr/>
              </p:nvSpPr>
              <p:spPr>
                <a:xfrm>
                  <a:off x="106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5" name="Group 363"/>
              <p:cNvGrpSpPr/>
              <p:nvPr/>
            </p:nvGrpSpPr>
            <p:grpSpPr>
              <a:xfrm>
                <a:off x="1325" y="2304"/>
                <a:ext cx="265" cy="384"/>
                <a:chOff x="1325" y="2304"/>
                <a:chExt cx="265" cy="384"/>
              </a:xfrm>
            </p:grpSpPr>
            <p:sp>
              <p:nvSpPr>
                <p:cNvPr id="38112" name="Rectangle 364"/>
                <p:cNvSpPr/>
                <p:nvPr/>
              </p:nvSpPr>
              <p:spPr>
                <a:xfrm>
                  <a:off x="1368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13" name="Rectangle 365"/>
                <p:cNvSpPr/>
                <p:nvPr/>
              </p:nvSpPr>
              <p:spPr>
                <a:xfrm>
                  <a:off x="1325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6" name="Group 366"/>
              <p:cNvGrpSpPr/>
              <p:nvPr/>
            </p:nvGrpSpPr>
            <p:grpSpPr>
              <a:xfrm>
                <a:off x="1590" y="2304"/>
                <a:ext cx="265" cy="384"/>
                <a:chOff x="1590" y="2304"/>
                <a:chExt cx="265" cy="384"/>
              </a:xfrm>
            </p:grpSpPr>
            <p:sp>
              <p:nvSpPr>
                <p:cNvPr id="38110" name="Rectangle 367"/>
                <p:cNvSpPr/>
                <p:nvPr/>
              </p:nvSpPr>
              <p:spPr>
                <a:xfrm>
                  <a:off x="163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11" name="Rectangle 368"/>
                <p:cNvSpPr/>
                <p:nvPr/>
              </p:nvSpPr>
              <p:spPr>
                <a:xfrm>
                  <a:off x="159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7" name="Group 369"/>
              <p:cNvGrpSpPr/>
              <p:nvPr/>
            </p:nvGrpSpPr>
            <p:grpSpPr>
              <a:xfrm>
                <a:off x="1855" y="2304"/>
                <a:ext cx="265" cy="384"/>
                <a:chOff x="1855" y="2304"/>
                <a:chExt cx="265" cy="384"/>
              </a:xfrm>
            </p:grpSpPr>
            <p:sp>
              <p:nvSpPr>
                <p:cNvPr id="38108" name="Rectangle 370"/>
                <p:cNvSpPr/>
                <p:nvPr/>
              </p:nvSpPr>
              <p:spPr>
                <a:xfrm>
                  <a:off x="1898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09" name="Rectangle 371"/>
                <p:cNvSpPr/>
                <p:nvPr/>
              </p:nvSpPr>
              <p:spPr>
                <a:xfrm>
                  <a:off x="1855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8" name="Group 372"/>
              <p:cNvGrpSpPr/>
              <p:nvPr/>
            </p:nvGrpSpPr>
            <p:grpSpPr>
              <a:xfrm>
                <a:off x="2120" y="2304"/>
                <a:ext cx="265" cy="384"/>
                <a:chOff x="2120" y="2304"/>
                <a:chExt cx="265" cy="384"/>
              </a:xfrm>
            </p:grpSpPr>
            <p:sp>
              <p:nvSpPr>
                <p:cNvPr id="38106" name="Rectangle 373"/>
                <p:cNvSpPr/>
                <p:nvPr/>
              </p:nvSpPr>
              <p:spPr>
                <a:xfrm>
                  <a:off x="2163" y="2304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07" name="Rectangle 374"/>
                <p:cNvSpPr/>
                <p:nvPr/>
              </p:nvSpPr>
              <p:spPr>
                <a:xfrm>
                  <a:off x="2120" y="2304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19" name="Group 375"/>
              <p:cNvGrpSpPr/>
              <p:nvPr/>
            </p:nvGrpSpPr>
            <p:grpSpPr>
              <a:xfrm>
                <a:off x="2385" y="2304"/>
                <a:ext cx="266" cy="384"/>
                <a:chOff x="2385" y="2304"/>
                <a:chExt cx="266" cy="384"/>
              </a:xfrm>
            </p:grpSpPr>
            <p:sp>
              <p:nvSpPr>
                <p:cNvPr id="38104" name="Rectangle 376"/>
                <p:cNvSpPr/>
                <p:nvPr/>
              </p:nvSpPr>
              <p:spPr>
                <a:xfrm>
                  <a:off x="2428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05" name="Rectangle 377"/>
                <p:cNvSpPr/>
                <p:nvPr/>
              </p:nvSpPr>
              <p:spPr>
                <a:xfrm>
                  <a:off x="2385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0" name="Group 378"/>
              <p:cNvGrpSpPr/>
              <p:nvPr/>
            </p:nvGrpSpPr>
            <p:grpSpPr>
              <a:xfrm>
                <a:off x="2651" y="2304"/>
                <a:ext cx="266" cy="384"/>
                <a:chOff x="2651" y="2304"/>
                <a:chExt cx="266" cy="384"/>
              </a:xfrm>
            </p:grpSpPr>
            <p:sp>
              <p:nvSpPr>
                <p:cNvPr id="38102" name="Rectangle 379"/>
                <p:cNvSpPr/>
                <p:nvPr/>
              </p:nvSpPr>
              <p:spPr>
                <a:xfrm>
                  <a:off x="2694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03" name="Rectangle 380"/>
                <p:cNvSpPr/>
                <p:nvPr/>
              </p:nvSpPr>
              <p:spPr>
                <a:xfrm>
                  <a:off x="2651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1" name="Group 381"/>
              <p:cNvGrpSpPr/>
              <p:nvPr/>
            </p:nvGrpSpPr>
            <p:grpSpPr>
              <a:xfrm>
                <a:off x="2917" y="2304"/>
                <a:ext cx="266" cy="384"/>
                <a:chOff x="2917" y="2304"/>
                <a:chExt cx="266" cy="384"/>
              </a:xfrm>
            </p:grpSpPr>
            <p:sp>
              <p:nvSpPr>
                <p:cNvPr id="38100" name="Rectangle 382"/>
                <p:cNvSpPr/>
                <p:nvPr/>
              </p:nvSpPr>
              <p:spPr>
                <a:xfrm>
                  <a:off x="2960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101" name="Rectangle 383"/>
                <p:cNvSpPr/>
                <p:nvPr/>
              </p:nvSpPr>
              <p:spPr>
                <a:xfrm>
                  <a:off x="2917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2" name="Group 384"/>
              <p:cNvGrpSpPr/>
              <p:nvPr/>
            </p:nvGrpSpPr>
            <p:grpSpPr>
              <a:xfrm>
                <a:off x="3183" y="2304"/>
                <a:ext cx="266" cy="384"/>
                <a:chOff x="3183" y="2304"/>
                <a:chExt cx="266" cy="384"/>
              </a:xfrm>
            </p:grpSpPr>
            <p:sp>
              <p:nvSpPr>
                <p:cNvPr id="38098" name="Rectangle 385"/>
                <p:cNvSpPr/>
                <p:nvPr/>
              </p:nvSpPr>
              <p:spPr>
                <a:xfrm>
                  <a:off x="3226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99" name="Rectangle 386"/>
                <p:cNvSpPr/>
                <p:nvPr/>
              </p:nvSpPr>
              <p:spPr>
                <a:xfrm>
                  <a:off x="3183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3" name="Group 387"/>
              <p:cNvGrpSpPr/>
              <p:nvPr/>
            </p:nvGrpSpPr>
            <p:grpSpPr>
              <a:xfrm>
                <a:off x="3449" y="2304"/>
                <a:ext cx="266" cy="384"/>
                <a:chOff x="3449" y="2304"/>
                <a:chExt cx="266" cy="384"/>
              </a:xfrm>
            </p:grpSpPr>
            <p:sp>
              <p:nvSpPr>
                <p:cNvPr id="38096" name="Rectangle 388"/>
                <p:cNvSpPr/>
                <p:nvPr/>
              </p:nvSpPr>
              <p:spPr>
                <a:xfrm>
                  <a:off x="3492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97" name="Rectangle 389"/>
                <p:cNvSpPr/>
                <p:nvPr/>
              </p:nvSpPr>
              <p:spPr>
                <a:xfrm>
                  <a:off x="3449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4" name="Group 390"/>
              <p:cNvGrpSpPr/>
              <p:nvPr/>
            </p:nvGrpSpPr>
            <p:grpSpPr>
              <a:xfrm>
                <a:off x="3715" y="2304"/>
                <a:ext cx="266" cy="384"/>
                <a:chOff x="3715" y="2304"/>
                <a:chExt cx="266" cy="384"/>
              </a:xfrm>
            </p:grpSpPr>
            <p:sp>
              <p:nvSpPr>
                <p:cNvPr id="38094" name="Rectangle 391"/>
                <p:cNvSpPr/>
                <p:nvPr/>
              </p:nvSpPr>
              <p:spPr>
                <a:xfrm>
                  <a:off x="3758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95" name="Rectangle 392"/>
                <p:cNvSpPr/>
                <p:nvPr/>
              </p:nvSpPr>
              <p:spPr>
                <a:xfrm>
                  <a:off x="3715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5" name="Group 393"/>
              <p:cNvGrpSpPr/>
              <p:nvPr/>
            </p:nvGrpSpPr>
            <p:grpSpPr>
              <a:xfrm>
                <a:off x="3981" y="2304"/>
                <a:ext cx="266" cy="384"/>
                <a:chOff x="3981" y="2304"/>
                <a:chExt cx="266" cy="384"/>
              </a:xfrm>
            </p:grpSpPr>
            <p:sp>
              <p:nvSpPr>
                <p:cNvPr id="38092" name="Rectangle 394"/>
                <p:cNvSpPr/>
                <p:nvPr/>
              </p:nvSpPr>
              <p:spPr>
                <a:xfrm>
                  <a:off x="4024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93" name="Rectangle 395"/>
                <p:cNvSpPr/>
                <p:nvPr/>
              </p:nvSpPr>
              <p:spPr>
                <a:xfrm>
                  <a:off x="3981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6" name="Group 396"/>
              <p:cNvGrpSpPr/>
              <p:nvPr/>
            </p:nvGrpSpPr>
            <p:grpSpPr>
              <a:xfrm>
                <a:off x="4247" y="2304"/>
                <a:ext cx="266" cy="384"/>
                <a:chOff x="4247" y="2304"/>
                <a:chExt cx="266" cy="384"/>
              </a:xfrm>
            </p:grpSpPr>
            <p:sp>
              <p:nvSpPr>
                <p:cNvPr id="38090" name="Rectangle 397"/>
                <p:cNvSpPr/>
                <p:nvPr/>
              </p:nvSpPr>
              <p:spPr>
                <a:xfrm>
                  <a:off x="4290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91" name="Rectangle 398"/>
                <p:cNvSpPr/>
                <p:nvPr/>
              </p:nvSpPr>
              <p:spPr>
                <a:xfrm>
                  <a:off x="4247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7" name="Group 399"/>
              <p:cNvGrpSpPr/>
              <p:nvPr/>
            </p:nvGrpSpPr>
            <p:grpSpPr>
              <a:xfrm>
                <a:off x="4513" y="2304"/>
                <a:ext cx="266" cy="384"/>
                <a:chOff x="4513" y="2304"/>
                <a:chExt cx="266" cy="384"/>
              </a:xfrm>
            </p:grpSpPr>
            <p:sp>
              <p:nvSpPr>
                <p:cNvPr id="38088" name="Rectangle 400"/>
                <p:cNvSpPr/>
                <p:nvPr/>
              </p:nvSpPr>
              <p:spPr>
                <a:xfrm>
                  <a:off x="4556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89" name="Rectangle 401"/>
                <p:cNvSpPr/>
                <p:nvPr/>
              </p:nvSpPr>
              <p:spPr>
                <a:xfrm>
                  <a:off x="4513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8" name="Group 402"/>
              <p:cNvGrpSpPr/>
              <p:nvPr/>
            </p:nvGrpSpPr>
            <p:grpSpPr>
              <a:xfrm>
                <a:off x="4779" y="2304"/>
                <a:ext cx="266" cy="384"/>
                <a:chOff x="4779" y="2304"/>
                <a:chExt cx="266" cy="384"/>
              </a:xfrm>
            </p:grpSpPr>
            <p:sp>
              <p:nvSpPr>
                <p:cNvPr id="38086" name="Rectangle 403"/>
                <p:cNvSpPr/>
                <p:nvPr/>
              </p:nvSpPr>
              <p:spPr>
                <a:xfrm>
                  <a:off x="4822" y="2304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87" name="Rectangle 404"/>
                <p:cNvSpPr/>
                <p:nvPr/>
              </p:nvSpPr>
              <p:spPr>
                <a:xfrm>
                  <a:off x="4779" y="2304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29" name="Group 405"/>
              <p:cNvGrpSpPr/>
              <p:nvPr/>
            </p:nvGrpSpPr>
            <p:grpSpPr>
              <a:xfrm>
                <a:off x="0" y="2688"/>
                <a:ext cx="265" cy="384"/>
                <a:chOff x="0" y="2688"/>
                <a:chExt cx="265" cy="384"/>
              </a:xfrm>
            </p:grpSpPr>
            <p:sp>
              <p:nvSpPr>
                <p:cNvPr id="38084" name="Rectangle 406"/>
                <p:cNvSpPr/>
                <p:nvPr/>
              </p:nvSpPr>
              <p:spPr>
                <a:xfrm>
                  <a:off x="4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85" name="Rectangle 407"/>
                <p:cNvSpPr/>
                <p:nvPr/>
              </p:nvSpPr>
              <p:spPr>
                <a:xfrm>
                  <a:off x="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0" name="Group 408"/>
              <p:cNvGrpSpPr/>
              <p:nvPr/>
            </p:nvGrpSpPr>
            <p:grpSpPr>
              <a:xfrm>
                <a:off x="265" y="2688"/>
                <a:ext cx="265" cy="384"/>
                <a:chOff x="265" y="2688"/>
                <a:chExt cx="265" cy="384"/>
              </a:xfrm>
            </p:grpSpPr>
            <p:sp>
              <p:nvSpPr>
                <p:cNvPr id="38082" name="Rectangle 409"/>
                <p:cNvSpPr/>
                <p:nvPr/>
              </p:nvSpPr>
              <p:spPr>
                <a:xfrm>
                  <a:off x="308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83" name="Rectangle 410"/>
                <p:cNvSpPr/>
                <p:nvPr/>
              </p:nvSpPr>
              <p:spPr>
                <a:xfrm>
                  <a:off x="265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1" name="Group 411"/>
              <p:cNvGrpSpPr/>
              <p:nvPr/>
            </p:nvGrpSpPr>
            <p:grpSpPr>
              <a:xfrm>
                <a:off x="530" y="2688"/>
                <a:ext cx="265" cy="384"/>
                <a:chOff x="530" y="2688"/>
                <a:chExt cx="265" cy="384"/>
              </a:xfrm>
            </p:grpSpPr>
            <p:sp>
              <p:nvSpPr>
                <p:cNvPr id="38080" name="Rectangle 412"/>
                <p:cNvSpPr/>
                <p:nvPr/>
              </p:nvSpPr>
              <p:spPr>
                <a:xfrm>
                  <a:off x="57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81" name="Rectangle 413"/>
                <p:cNvSpPr/>
                <p:nvPr/>
              </p:nvSpPr>
              <p:spPr>
                <a:xfrm>
                  <a:off x="53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2" name="Group 414"/>
              <p:cNvGrpSpPr/>
              <p:nvPr/>
            </p:nvGrpSpPr>
            <p:grpSpPr>
              <a:xfrm>
                <a:off x="795" y="2688"/>
                <a:ext cx="265" cy="384"/>
                <a:chOff x="795" y="2688"/>
                <a:chExt cx="265" cy="384"/>
              </a:xfrm>
            </p:grpSpPr>
            <p:sp>
              <p:nvSpPr>
                <p:cNvPr id="38078" name="Rectangle 415"/>
                <p:cNvSpPr/>
                <p:nvPr/>
              </p:nvSpPr>
              <p:spPr>
                <a:xfrm>
                  <a:off x="838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79" name="Rectangle 416"/>
                <p:cNvSpPr/>
                <p:nvPr/>
              </p:nvSpPr>
              <p:spPr>
                <a:xfrm>
                  <a:off x="795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3" name="Group 417"/>
              <p:cNvGrpSpPr/>
              <p:nvPr/>
            </p:nvGrpSpPr>
            <p:grpSpPr>
              <a:xfrm>
                <a:off x="1060" y="2688"/>
                <a:ext cx="265" cy="384"/>
                <a:chOff x="1060" y="2688"/>
                <a:chExt cx="265" cy="384"/>
              </a:xfrm>
            </p:grpSpPr>
            <p:sp>
              <p:nvSpPr>
                <p:cNvPr id="38076" name="Rectangle 418"/>
                <p:cNvSpPr/>
                <p:nvPr/>
              </p:nvSpPr>
              <p:spPr>
                <a:xfrm>
                  <a:off x="110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77" name="Rectangle 419"/>
                <p:cNvSpPr/>
                <p:nvPr/>
              </p:nvSpPr>
              <p:spPr>
                <a:xfrm>
                  <a:off x="106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4" name="Group 420"/>
              <p:cNvGrpSpPr/>
              <p:nvPr/>
            </p:nvGrpSpPr>
            <p:grpSpPr>
              <a:xfrm>
                <a:off x="1325" y="2688"/>
                <a:ext cx="265" cy="384"/>
                <a:chOff x="1325" y="2688"/>
                <a:chExt cx="265" cy="384"/>
              </a:xfrm>
            </p:grpSpPr>
            <p:sp>
              <p:nvSpPr>
                <p:cNvPr id="38074" name="Rectangle 421"/>
                <p:cNvSpPr/>
                <p:nvPr/>
              </p:nvSpPr>
              <p:spPr>
                <a:xfrm>
                  <a:off x="1368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75" name="Rectangle 422"/>
                <p:cNvSpPr/>
                <p:nvPr/>
              </p:nvSpPr>
              <p:spPr>
                <a:xfrm>
                  <a:off x="1325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5" name="Group 423"/>
              <p:cNvGrpSpPr/>
              <p:nvPr/>
            </p:nvGrpSpPr>
            <p:grpSpPr>
              <a:xfrm>
                <a:off x="1590" y="2688"/>
                <a:ext cx="265" cy="384"/>
                <a:chOff x="1590" y="2688"/>
                <a:chExt cx="265" cy="384"/>
              </a:xfrm>
            </p:grpSpPr>
            <p:sp>
              <p:nvSpPr>
                <p:cNvPr id="38072" name="Rectangle 424"/>
                <p:cNvSpPr/>
                <p:nvPr/>
              </p:nvSpPr>
              <p:spPr>
                <a:xfrm>
                  <a:off x="163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73" name="Rectangle 425"/>
                <p:cNvSpPr/>
                <p:nvPr/>
              </p:nvSpPr>
              <p:spPr>
                <a:xfrm>
                  <a:off x="159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6" name="Group 426"/>
              <p:cNvGrpSpPr/>
              <p:nvPr/>
            </p:nvGrpSpPr>
            <p:grpSpPr>
              <a:xfrm>
                <a:off x="1855" y="2688"/>
                <a:ext cx="265" cy="384"/>
                <a:chOff x="1855" y="2688"/>
                <a:chExt cx="265" cy="384"/>
              </a:xfrm>
            </p:grpSpPr>
            <p:sp>
              <p:nvSpPr>
                <p:cNvPr id="38070" name="Rectangle 427"/>
                <p:cNvSpPr/>
                <p:nvPr/>
              </p:nvSpPr>
              <p:spPr>
                <a:xfrm>
                  <a:off x="1898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71" name="Rectangle 428"/>
                <p:cNvSpPr/>
                <p:nvPr/>
              </p:nvSpPr>
              <p:spPr>
                <a:xfrm>
                  <a:off x="1855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7" name="Group 429"/>
              <p:cNvGrpSpPr/>
              <p:nvPr/>
            </p:nvGrpSpPr>
            <p:grpSpPr>
              <a:xfrm>
                <a:off x="2120" y="2688"/>
                <a:ext cx="265" cy="384"/>
                <a:chOff x="2120" y="2688"/>
                <a:chExt cx="265" cy="384"/>
              </a:xfrm>
            </p:grpSpPr>
            <p:sp>
              <p:nvSpPr>
                <p:cNvPr id="38068" name="Rectangle 430"/>
                <p:cNvSpPr/>
                <p:nvPr/>
              </p:nvSpPr>
              <p:spPr>
                <a:xfrm>
                  <a:off x="2163" y="2688"/>
                  <a:ext cx="179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69" name="Rectangle 431"/>
                <p:cNvSpPr/>
                <p:nvPr/>
              </p:nvSpPr>
              <p:spPr>
                <a:xfrm>
                  <a:off x="2120" y="2688"/>
                  <a:ext cx="265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8" name="Group 432"/>
              <p:cNvGrpSpPr/>
              <p:nvPr/>
            </p:nvGrpSpPr>
            <p:grpSpPr>
              <a:xfrm>
                <a:off x="2385" y="2688"/>
                <a:ext cx="266" cy="384"/>
                <a:chOff x="2385" y="2688"/>
                <a:chExt cx="266" cy="384"/>
              </a:xfrm>
            </p:grpSpPr>
            <p:sp>
              <p:nvSpPr>
                <p:cNvPr id="38066" name="Rectangle 433"/>
                <p:cNvSpPr/>
                <p:nvPr/>
              </p:nvSpPr>
              <p:spPr>
                <a:xfrm>
                  <a:off x="2428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67" name="Rectangle 434"/>
                <p:cNvSpPr/>
                <p:nvPr/>
              </p:nvSpPr>
              <p:spPr>
                <a:xfrm>
                  <a:off x="2385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39" name="Group 435"/>
              <p:cNvGrpSpPr/>
              <p:nvPr/>
            </p:nvGrpSpPr>
            <p:grpSpPr>
              <a:xfrm>
                <a:off x="2651" y="2688"/>
                <a:ext cx="266" cy="384"/>
                <a:chOff x="2651" y="2688"/>
                <a:chExt cx="266" cy="384"/>
              </a:xfrm>
            </p:grpSpPr>
            <p:sp>
              <p:nvSpPr>
                <p:cNvPr id="38064" name="Rectangle 436"/>
                <p:cNvSpPr/>
                <p:nvPr/>
              </p:nvSpPr>
              <p:spPr>
                <a:xfrm>
                  <a:off x="2694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65" name="Rectangle 437"/>
                <p:cNvSpPr/>
                <p:nvPr/>
              </p:nvSpPr>
              <p:spPr>
                <a:xfrm>
                  <a:off x="2651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40" name="Group 438"/>
              <p:cNvGrpSpPr/>
              <p:nvPr/>
            </p:nvGrpSpPr>
            <p:grpSpPr>
              <a:xfrm>
                <a:off x="2917" y="2688"/>
                <a:ext cx="266" cy="384"/>
                <a:chOff x="2917" y="2688"/>
                <a:chExt cx="266" cy="384"/>
              </a:xfrm>
            </p:grpSpPr>
            <p:sp>
              <p:nvSpPr>
                <p:cNvPr id="38062" name="Rectangle 439"/>
                <p:cNvSpPr/>
                <p:nvPr/>
              </p:nvSpPr>
              <p:spPr>
                <a:xfrm>
                  <a:off x="2960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63" name="Rectangle 440"/>
                <p:cNvSpPr/>
                <p:nvPr/>
              </p:nvSpPr>
              <p:spPr>
                <a:xfrm>
                  <a:off x="2917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41" name="Group 441"/>
              <p:cNvGrpSpPr/>
              <p:nvPr/>
            </p:nvGrpSpPr>
            <p:grpSpPr>
              <a:xfrm>
                <a:off x="3183" y="2688"/>
                <a:ext cx="266" cy="384"/>
                <a:chOff x="3183" y="2688"/>
                <a:chExt cx="266" cy="384"/>
              </a:xfrm>
            </p:grpSpPr>
            <p:sp>
              <p:nvSpPr>
                <p:cNvPr id="38060" name="Rectangle 442"/>
                <p:cNvSpPr/>
                <p:nvPr/>
              </p:nvSpPr>
              <p:spPr>
                <a:xfrm>
                  <a:off x="3226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61" name="Rectangle 443"/>
                <p:cNvSpPr/>
                <p:nvPr/>
              </p:nvSpPr>
              <p:spPr>
                <a:xfrm>
                  <a:off x="3183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42" name="Group 444"/>
              <p:cNvGrpSpPr/>
              <p:nvPr/>
            </p:nvGrpSpPr>
            <p:grpSpPr>
              <a:xfrm>
                <a:off x="3449" y="2688"/>
                <a:ext cx="266" cy="384"/>
                <a:chOff x="3449" y="2688"/>
                <a:chExt cx="266" cy="384"/>
              </a:xfrm>
            </p:grpSpPr>
            <p:sp>
              <p:nvSpPr>
                <p:cNvPr id="38058" name="Rectangle 445"/>
                <p:cNvSpPr/>
                <p:nvPr/>
              </p:nvSpPr>
              <p:spPr>
                <a:xfrm>
                  <a:off x="3492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59" name="Rectangle 446"/>
                <p:cNvSpPr/>
                <p:nvPr/>
              </p:nvSpPr>
              <p:spPr>
                <a:xfrm>
                  <a:off x="3449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43" name="Group 447"/>
              <p:cNvGrpSpPr/>
              <p:nvPr/>
            </p:nvGrpSpPr>
            <p:grpSpPr>
              <a:xfrm>
                <a:off x="3715" y="2688"/>
                <a:ext cx="266" cy="384"/>
                <a:chOff x="3715" y="2688"/>
                <a:chExt cx="266" cy="384"/>
              </a:xfrm>
            </p:grpSpPr>
            <p:sp>
              <p:nvSpPr>
                <p:cNvPr id="38056" name="Rectangle 448"/>
                <p:cNvSpPr/>
                <p:nvPr/>
              </p:nvSpPr>
              <p:spPr>
                <a:xfrm>
                  <a:off x="3758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57" name="Rectangle 449"/>
                <p:cNvSpPr/>
                <p:nvPr/>
              </p:nvSpPr>
              <p:spPr>
                <a:xfrm>
                  <a:off x="3715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44" name="Group 450"/>
              <p:cNvGrpSpPr/>
              <p:nvPr/>
            </p:nvGrpSpPr>
            <p:grpSpPr>
              <a:xfrm>
                <a:off x="3981" y="2688"/>
                <a:ext cx="266" cy="384"/>
                <a:chOff x="3981" y="2688"/>
                <a:chExt cx="266" cy="384"/>
              </a:xfrm>
            </p:grpSpPr>
            <p:sp>
              <p:nvSpPr>
                <p:cNvPr id="38054" name="Rectangle 451"/>
                <p:cNvSpPr/>
                <p:nvPr/>
              </p:nvSpPr>
              <p:spPr>
                <a:xfrm>
                  <a:off x="4024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55" name="Rectangle 452"/>
                <p:cNvSpPr/>
                <p:nvPr/>
              </p:nvSpPr>
              <p:spPr>
                <a:xfrm>
                  <a:off x="3981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45" name="Group 453"/>
              <p:cNvGrpSpPr/>
              <p:nvPr/>
            </p:nvGrpSpPr>
            <p:grpSpPr>
              <a:xfrm>
                <a:off x="4247" y="2688"/>
                <a:ext cx="266" cy="384"/>
                <a:chOff x="4247" y="2688"/>
                <a:chExt cx="266" cy="384"/>
              </a:xfrm>
            </p:grpSpPr>
            <p:sp>
              <p:nvSpPr>
                <p:cNvPr id="38052" name="Rectangle 454"/>
                <p:cNvSpPr/>
                <p:nvPr/>
              </p:nvSpPr>
              <p:spPr>
                <a:xfrm>
                  <a:off x="4290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53" name="Rectangle 455"/>
                <p:cNvSpPr/>
                <p:nvPr/>
              </p:nvSpPr>
              <p:spPr>
                <a:xfrm>
                  <a:off x="4247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46" name="Group 456"/>
              <p:cNvGrpSpPr/>
              <p:nvPr/>
            </p:nvGrpSpPr>
            <p:grpSpPr>
              <a:xfrm>
                <a:off x="4513" y="2688"/>
                <a:ext cx="266" cy="384"/>
                <a:chOff x="4513" y="2688"/>
                <a:chExt cx="266" cy="384"/>
              </a:xfrm>
            </p:grpSpPr>
            <p:sp>
              <p:nvSpPr>
                <p:cNvPr id="38050" name="Rectangle 457"/>
                <p:cNvSpPr/>
                <p:nvPr/>
              </p:nvSpPr>
              <p:spPr>
                <a:xfrm>
                  <a:off x="4556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51" name="Rectangle 458"/>
                <p:cNvSpPr/>
                <p:nvPr/>
              </p:nvSpPr>
              <p:spPr>
                <a:xfrm>
                  <a:off x="4513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8047" name="Group 459"/>
              <p:cNvGrpSpPr/>
              <p:nvPr/>
            </p:nvGrpSpPr>
            <p:grpSpPr>
              <a:xfrm>
                <a:off x="4779" y="2688"/>
                <a:ext cx="266" cy="384"/>
                <a:chOff x="4779" y="2688"/>
                <a:chExt cx="266" cy="384"/>
              </a:xfrm>
            </p:grpSpPr>
            <p:sp>
              <p:nvSpPr>
                <p:cNvPr id="38048" name="Rectangle 460"/>
                <p:cNvSpPr/>
                <p:nvPr/>
              </p:nvSpPr>
              <p:spPr>
                <a:xfrm>
                  <a:off x="4822" y="2688"/>
                  <a:ext cx="180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000" dirty="0">
                      <a:latin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zh-CN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049" name="Rectangle 461"/>
                <p:cNvSpPr/>
                <p:nvPr/>
              </p:nvSpPr>
              <p:spPr>
                <a:xfrm>
                  <a:off x="4779" y="2688"/>
                  <a:ext cx="266" cy="3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7895" name="Rectangle 462"/>
            <p:cNvSpPr/>
            <p:nvPr/>
          </p:nvSpPr>
          <p:spPr>
            <a:xfrm>
              <a:off x="-3" y="-3"/>
              <a:ext cx="5051" cy="307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37892" name="Text Box 463"/>
          <p:cNvSpPr txBox="1"/>
          <p:nvPr/>
        </p:nvSpPr>
        <p:spPr>
          <a:xfrm>
            <a:off x="1116013" y="765175"/>
            <a:ext cx="72009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i="1" dirty="0">
                <a:latin typeface="Arial" panose="020B0604020202020204" pitchFamily="34" charset="0"/>
              </a:rPr>
              <a:t>练一练</a:t>
            </a:r>
            <a:r>
              <a:rPr lang="zh-CN" altLang="en-US" dirty="0">
                <a:latin typeface="Arial" panose="020B0604020202020204" pitchFamily="34" charset="0"/>
              </a:rPr>
              <a:t>：</a:t>
            </a:r>
            <a:r>
              <a:rPr lang="zh-CN" altLang="en-US" sz="2400" b="1" dirty="0">
                <a:latin typeface="Arial" panose="020B0604020202020204" pitchFamily="34" charset="0"/>
              </a:rPr>
              <a:t>在方格纸上将这个圆的直径放大到原来的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倍</a:t>
            </a:r>
          </a:p>
        </p:txBody>
      </p:sp>
      <p:sp>
        <p:nvSpPr>
          <p:cNvPr id="63959" name="Oval 471"/>
          <p:cNvSpPr/>
          <p:nvPr/>
        </p:nvSpPr>
        <p:spPr>
          <a:xfrm>
            <a:off x="2916238" y="2060575"/>
            <a:ext cx="2663825" cy="3024188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323850" y="765175"/>
            <a:ext cx="8686800" cy="1371600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sz="4000" b="1" dirty="0"/>
              <a:t>你知道怎样把一个图形放大或缩小吗？</a:t>
            </a:r>
            <a:r>
              <a:rPr lang="zh-CN" altLang="en-US" b="1" dirty="0"/>
              <a:t> 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250825" y="2297113"/>
            <a:ext cx="8893175" cy="3886200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zh-CN" altLang="en-US" sz="2800" b="1" dirty="0"/>
              <a:t>放大：把原来图形的每一边都放大相同的倍数，</a:t>
            </a:r>
          </a:p>
          <a:p>
            <a:pPr eaLnBrk="1" hangingPunct="1">
              <a:buNone/>
            </a:pPr>
            <a:r>
              <a:rPr lang="zh-CN" altLang="en-US" sz="2800" b="1" dirty="0"/>
              <a:t>              角度大小不变。</a:t>
            </a:r>
          </a:p>
          <a:p>
            <a:pPr eaLnBrk="1" hangingPunct="1"/>
            <a:r>
              <a:rPr lang="zh-CN" altLang="en-US" b="1" dirty="0"/>
              <a:t>缩小：把原来图形的每一边都缩小为原来</a:t>
            </a:r>
          </a:p>
          <a:p>
            <a:pPr eaLnBrk="1" hangingPunct="1">
              <a:buNone/>
            </a:pPr>
            <a:r>
              <a:rPr lang="zh-CN" altLang="en-US" b="1" dirty="0"/>
              <a:t>            的几分之几，角度不变。</a:t>
            </a:r>
          </a:p>
          <a:p>
            <a:pPr eaLnBrk="1" hangingPunct="1"/>
            <a:r>
              <a:rPr lang="zh-CN" altLang="en-US" b="1" dirty="0"/>
              <a:t>圆：把它的半径放大或缩小。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TextEdit="1"/>
          </p:cNvSpPr>
          <p:nvPr/>
        </p:nvSpPr>
        <p:spPr>
          <a:xfrm>
            <a:off x="1403350" y="1341438"/>
            <a:ext cx="6696075" cy="60928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</a:rPr>
              <a:t>这节课同学们学会了什么呢？</a:t>
            </a:r>
          </a:p>
        </p:txBody>
      </p:sp>
      <p:pic>
        <p:nvPicPr>
          <p:cNvPr id="39939" name="Picture 3" descr="u=3026195645,799981683&amp;fm=0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138" y="2276475"/>
            <a:ext cx="3406775" cy="34559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zh-CN" altLang="en-US" b="1" dirty="0">
                <a:ea typeface="楷体_GB2312" pitchFamily="49" charset="-122"/>
              </a:rPr>
              <a:t>总结</a:t>
            </a: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879600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zh-CN" altLang="en-US" sz="4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 通过本课的学习，同学们了解图形放大或缩小的意义，能理解图形的放大或缩小。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lIns="90000" tIns="46800" rIns="90000" bIns="46800" anchor="ctr" anchorCtr="0"/>
          <a:lstStyle/>
          <a:p>
            <a:endParaRPr lang="zh-CN" altLang="zh-CN" sz="36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4198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975" y="2076450"/>
            <a:ext cx="5584825" cy="4217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88" name="Text Box 4"/>
          <p:cNvSpPr txBox="1"/>
          <p:nvPr/>
        </p:nvSpPr>
        <p:spPr>
          <a:xfrm>
            <a:off x="692150" y="1350963"/>
            <a:ext cx="8166100" cy="588962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下面哪个图是图形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A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放大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倍后得到的图形？</a:t>
            </a:r>
            <a:r>
              <a:rPr lang="zh-CN" altLang="en-US" sz="3200" dirty="0">
                <a:latin typeface="Arial" panose="020B0604020202020204" pitchFamily="34" charset="0"/>
                <a:ea typeface="楷体_GB2312" pitchFamily="49" charset="-122"/>
              </a:rPr>
              <a:t> </a:t>
            </a:r>
          </a:p>
        </p:txBody>
      </p:sp>
      <p:sp>
        <p:nvSpPr>
          <p:cNvPr id="41989" name="WordArt 5"/>
          <p:cNvSpPr>
            <a:spLocks noTextEdit="1"/>
          </p:cNvSpPr>
          <p:nvPr/>
        </p:nvSpPr>
        <p:spPr>
          <a:xfrm>
            <a:off x="390525" y="219075"/>
            <a:ext cx="1571625" cy="925513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  <a:normAutofit/>
          </a:bodyPr>
          <a:lstStyle/>
          <a:p>
            <a:pPr algn="ctr"/>
            <a:r>
              <a:rPr lang="zh-CN" altLang="en-US" sz="4000" b="1">
                <a:ln w="9525" cap="flat" cmpd="sng">
                  <a:solidFill>
                    <a:srgbClr val="FFFF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3" descr="be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638" y="3357563"/>
            <a:ext cx="57150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9636" name="Picture 4" descr="be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938" y="2924175"/>
            <a:ext cx="1944687" cy="11017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9637" name="Group 5"/>
          <p:cNvGrpSpPr/>
          <p:nvPr/>
        </p:nvGrpSpPr>
        <p:grpSpPr>
          <a:xfrm>
            <a:off x="3276600" y="2060575"/>
            <a:ext cx="4114800" cy="4176713"/>
            <a:chOff x="1338" y="-607"/>
            <a:chExt cx="3084" cy="3130"/>
          </a:xfrm>
        </p:grpSpPr>
        <p:sp>
          <p:nvSpPr>
            <p:cNvPr id="17414" name="Oval 6"/>
            <p:cNvSpPr/>
            <p:nvPr/>
          </p:nvSpPr>
          <p:spPr>
            <a:xfrm>
              <a:off x="1338" y="-607"/>
              <a:ext cx="2041" cy="2041"/>
            </a:xfrm>
            <a:prstGeom prst="ellipse">
              <a:avLst/>
            </a:prstGeom>
            <a:solidFill>
              <a:srgbClr val="66FFFF">
                <a:alpha val="12941"/>
              </a:srgbClr>
            </a:solidFill>
            <a:ln w="228600" cap="flat" cmpd="sng">
              <a:solidFill>
                <a:srgbClr val="292929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15" name="Freeform 7"/>
            <p:cNvSpPr/>
            <p:nvPr/>
          </p:nvSpPr>
          <p:spPr>
            <a:xfrm>
              <a:off x="2653" y="572"/>
              <a:ext cx="1769" cy="1951"/>
            </a:xfrm>
            <a:custGeom>
              <a:avLst/>
              <a:gdLst/>
              <a:ahLst/>
              <a:cxnLst>
                <a:cxn ang="0">
                  <a:pos x="0" y="908"/>
                </a:cxn>
                <a:cxn ang="0">
                  <a:pos x="545" y="1180"/>
                </a:cxn>
                <a:cxn ang="0">
                  <a:pos x="1406" y="1951"/>
                </a:cxn>
                <a:cxn ang="0">
                  <a:pos x="1633" y="1906"/>
                </a:cxn>
                <a:cxn ang="0">
                  <a:pos x="1724" y="1860"/>
                </a:cxn>
                <a:cxn ang="0">
                  <a:pos x="1769" y="1679"/>
                </a:cxn>
                <a:cxn ang="0">
                  <a:pos x="1134" y="726"/>
                </a:cxn>
                <a:cxn ang="0">
                  <a:pos x="817" y="46"/>
                </a:cxn>
                <a:cxn ang="0">
                  <a:pos x="681" y="0"/>
                </a:cxn>
                <a:cxn ang="0">
                  <a:pos x="454" y="635"/>
                </a:cxn>
                <a:cxn ang="0">
                  <a:pos x="0" y="908"/>
                </a:cxn>
              </a:cxnLst>
              <a:rect l="0" t="0" r="0" b="0"/>
              <a:pathLst>
                <a:path w="1769" h="1951">
                  <a:moveTo>
                    <a:pt x="0" y="908"/>
                  </a:moveTo>
                  <a:lnTo>
                    <a:pt x="545" y="1180"/>
                  </a:lnTo>
                  <a:lnTo>
                    <a:pt x="1406" y="1951"/>
                  </a:lnTo>
                  <a:lnTo>
                    <a:pt x="1633" y="1906"/>
                  </a:lnTo>
                  <a:lnTo>
                    <a:pt x="1724" y="1860"/>
                  </a:lnTo>
                  <a:lnTo>
                    <a:pt x="1769" y="1679"/>
                  </a:lnTo>
                  <a:lnTo>
                    <a:pt x="1134" y="726"/>
                  </a:lnTo>
                  <a:lnTo>
                    <a:pt x="817" y="46"/>
                  </a:lnTo>
                  <a:lnTo>
                    <a:pt x="681" y="0"/>
                  </a:lnTo>
                  <a:lnTo>
                    <a:pt x="454" y="635"/>
                  </a:lnTo>
                  <a:lnTo>
                    <a:pt x="0" y="908"/>
                  </a:lnTo>
                  <a:close/>
                </a:path>
              </a:pathLst>
            </a:custGeom>
            <a:solidFill>
              <a:srgbClr val="292929">
                <a:alpha val="100000"/>
              </a:srgb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69640" name="Picture 8" descr="be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113" y="3357563"/>
            <a:ext cx="571500" cy="323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view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765175"/>
            <a:ext cx="3744912" cy="2339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8" name="AutoShape 6"/>
          <p:cNvSpPr/>
          <p:nvPr/>
        </p:nvSpPr>
        <p:spPr>
          <a:xfrm>
            <a:off x="250825" y="4481513"/>
            <a:ext cx="3600450" cy="1684337"/>
          </a:xfrm>
          <a:prstGeom prst="cloudCallout">
            <a:avLst>
              <a:gd name="adj1" fmla="val 37213"/>
              <a:gd name="adj2" fmla="val -12021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这两张图片的内容是怎样的</a:t>
            </a:r>
            <a:r>
              <a:rPr lang="en-US" altLang="zh-CN" b="1" dirty="0">
                <a:latin typeface="Arial" panose="020B0604020202020204" pitchFamily="34" charset="0"/>
              </a:rPr>
              <a:t>?</a:t>
            </a:r>
          </a:p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图片的形状和大小呢</a:t>
            </a:r>
            <a:r>
              <a:rPr lang="en-US" altLang="zh-CN" b="1" dirty="0">
                <a:latin typeface="Arial" panose="020B0604020202020204" pitchFamily="34" charset="0"/>
              </a:rPr>
              <a:t>?</a:t>
            </a:r>
          </a:p>
          <a:p>
            <a:pPr algn="l">
              <a:spcBef>
                <a:spcPct val="50000"/>
              </a:spcBef>
            </a:pPr>
            <a:endParaRPr lang="en-US" altLang="zh-CN" sz="2800" dirty="0">
              <a:latin typeface="Arial" panose="020B0604020202020204" pitchFamily="34" charset="0"/>
            </a:endParaRPr>
          </a:p>
        </p:txBody>
      </p:sp>
      <p:pic>
        <p:nvPicPr>
          <p:cNvPr id="23560" name="Picture 8" descr="view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100" y="765175"/>
            <a:ext cx="3744913" cy="2339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61" name="AutoShape 9"/>
          <p:cNvSpPr/>
          <p:nvPr/>
        </p:nvSpPr>
        <p:spPr>
          <a:xfrm>
            <a:off x="4716463" y="3933825"/>
            <a:ext cx="3671887" cy="2303463"/>
          </a:xfrm>
          <a:prstGeom prst="cloudCallout">
            <a:avLst>
              <a:gd name="adj1" fmla="val -64657"/>
              <a:gd name="adj2" fmla="val -76880"/>
            </a:avLst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sz="2400" b="1" dirty="0">
                <a:latin typeface="Arial" panose="020B0604020202020204" pitchFamily="34" charset="0"/>
              </a:rPr>
              <a:t>画面相同，大小相同。图片的长、宽</a:t>
            </a:r>
            <a:r>
              <a:rPr lang="zh-CN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都</a:t>
            </a:r>
            <a:r>
              <a:rPr lang="zh-CN" altLang="en-US" sz="2400" b="1" dirty="0">
                <a:latin typeface="Arial" panose="020B0604020202020204" pitchFamily="34" charset="0"/>
              </a:rPr>
              <a:t>没变。</a:t>
            </a:r>
          </a:p>
        </p:txBody>
      </p:sp>
      <p:sp>
        <p:nvSpPr>
          <p:cNvPr id="18438" name="Text Box 10"/>
          <p:cNvSpPr txBox="1"/>
          <p:nvPr/>
        </p:nvSpPr>
        <p:spPr>
          <a:xfrm>
            <a:off x="971550" y="3213100"/>
            <a:ext cx="15843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-0.43299 -0.0027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975" y="-315912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43" name="AutoShape 3"/>
          <p:cNvSpPr/>
          <p:nvPr/>
        </p:nvSpPr>
        <p:spPr>
          <a:xfrm>
            <a:off x="395288" y="3789363"/>
            <a:ext cx="3060700" cy="1971675"/>
          </a:xfrm>
          <a:prstGeom prst="cloudCallout">
            <a:avLst>
              <a:gd name="adj1" fmla="val 104097"/>
              <a:gd name="adj2" fmla="val 2721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sz="2800" dirty="0">
                <a:latin typeface="Arial" panose="020B0604020202020204" pitchFamily="34" charset="0"/>
              </a:rPr>
              <a:t>两张图片画面相同，大小不同。</a:t>
            </a:r>
          </a:p>
        </p:txBody>
      </p:sp>
      <p:sp>
        <p:nvSpPr>
          <p:cNvPr id="61444" name="AutoShape 4"/>
          <p:cNvSpPr/>
          <p:nvPr/>
        </p:nvSpPr>
        <p:spPr>
          <a:xfrm>
            <a:off x="4140200" y="3716338"/>
            <a:ext cx="2952750" cy="2087562"/>
          </a:xfrm>
          <a:prstGeom prst="cloudCallout">
            <a:avLst>
              <a:gd name="adj1" fmla="val 65861"/>
              <a:gd name="adj2" fmla="val 4011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sz="2800" dirty="0">
                <a:latin typeface="Arial" panose="020B0604020202020204" pitchFamily="34" charset="0"/>
              </a:rPr>
              <a:t>图片的长和宽</a:t>
            </a:r>
            <a:r>
              <a:rPr lang="zh-CN" altLang="en-US" sz="2800" dirty="0">
                <a:solidFill>
                  <a:srgbClr val="800000"/>
                </a:solidFill>
                <a:latin typeface="Arial" panose="020B0604020202020204" pitchFamily="34" charset="0"/>
              </a:rPr>
              <a:t>都</a:t>
            </a:r>
            <a:r>
              <a:rPr lang="zh-CN" altLang="en-US" sz="2800" dirty="0">
                <a:latin typeface="Arial" panose="020B0604020202020204" pitchFamily="34" charset="0"/>
              </a:rPr>
              <a:t>是放大了的哦！</a:t>
            </a:r>
          </a:p>
        </p:txBody>
      </p:sp>
      <p:pic>
        <p:nvPicPr>
          <p:cNvPr id="19461" name="Picture 5" descr="view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981075"/>
            <a:ext cx="3168650" cy="1979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46" name="Picture 6" descr="view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981075"/>
            <a:ext cx="3168650" cy="19796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46475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14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412" y="-242887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3" name="Picture 3" descr="dx2_0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333375"/>
            <a:ext cx="3382963" cy="3227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2468" name="AutoShape 4"/>
          <p:cNvSpPr/>
          <p:nvPr/>
        </p:nvSpPr>
        <p:spPr>
          <a:xfrm>
            <a:off x="395288" y="3789363"/>
            <a:ext cx="3060700" cy="1971675"/>
          </a:xfrm>
          <a:prstGeom prst="cloudCallout">
            <a:avLst>
              <a:gd name="adj1" fmla="val 104097"/>
              <a:gd name="adj2" fmla="val 2721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sz="2800" dirty="0">
                <a:latin typeface="Arial" panose="020B0604020202020204" pitchFamily="34" charset="0"/>
              </a:rPr>
              <a:t>两张图片画面相同，大小不同。</a:t>
            </a:r>
          </a:p>
        </p:txBody>
      </p:sp>
      <p:sp>
        <p:nvSpPr>
          <p:cNvPr id="62469" name="AutoShape 5"/>
          <p:cNvSpPr/>
          <p:nvPr/>
        </p:nvSpPr>
        <p:spPr>
          <a:xfrm>
            <a:off x="6372225" y="2349500"/>
            <a:ext cx="3095625" cy="2160588"/>
          </a:xfrm>
          <a:prstGeom prst="cloudCallout">
            <a:avLst>
              <a:gd name="adj1" fmla="val -17079"/>
              <a:gd name="adj2" fmla="val 9356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sz="2800" dirty="0">
                <a:latin typeface="Arial" panose="020B0604020202020204" pitchFamily="34" charset="0"/>
              </a:rPr>
              <a:t>图片的长和宽</a:t>
            </a:r>
            <a:r>
              <a:rPr lang="zh-CN" altLang="en-US" sz="2800" dirty="0">
                <a:solidFill>
                  <a:srgbClr val="800000"/>
                </a:solidFill>
                <a:latin typeface="Arial" panose="020B0604020202020204" pitchFamily="34" charset="0"/>
              </a:rPr>
              <a:t>都</a:t>
            </a:r>
            <a:r>
              <a:rPr lang="zh-CN" altLang="en-US" sz="2800" dirty="0">
                <a:latin typeface="Arial" panose="020B0604020202020204" pitchFamily="34" charset="0"/>
              </a:rPr>
              <a:t>是缩小了的哦！</a:t>
            </a:r>
          </a:p>
        </p:txBody>
      </p:sp>
      <p:pic>
        <p:nvPicPr>
          <p:cNvPr id="62470" name="Picture 6" descr="dx2_0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333375"/>
            <a:ext cx="3382963" cy="32273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0.42934 -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247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3850" y="-315912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1507" name="Group 22"/>
          <p:cNvGrpSpPr/>
          <p:nvPr/>
        </p:nvGrpSpPr>
        <p:grpSpPr>
          <a:xfrm>
            <a:off x="684213" y="188913"/>
            <a:ext cx="2592387" cy="3716337"/>
            <a:chOff x="431" y="0"/>
            <a:chExt cx="1769" cy="2495"/>
          </a:xfrm>
        </p:grpSpPr>
        <p:grpSp>
          <p:nvGrpSpPr>
            <p:cNvPr id="21531" name="Group 21"/>
            <p:cNvGrpSpPr/>
            <p:nvPr/>
          </p:nvGrpSpPr>
          <p:grpSpPr>
            <a:xfrm>
              <a:off x="431" y="0"/>
              <a:ext cx="1769" cy="2495"/>
              <a:chOff x="431" y="0"/>
              <a:chExt cx="1769" cy="2495"/>
            </a:xfrm>
          </p:grpSpPr>
          <p:grpSp>
            <p:nvGrpSpPr>
              <p:cNvPr id="21533" name="Group 8"/>
              <p:cNvGrpSpPr/>
              <p:nvPr/>
            </p:nvGrpSpPr>
            <p:grpSpPr>
              <a:xfrm rot="-154705">
                <a:off x="431" y="0"/>
                <a:ext cx="1769" cy="1033"/>
                <a:chOff x="567" y="164"/>
                <a:chExt cx="998" cy="545"/>
              </a:xfrm>
            </p:grpSpPr>
            <p:sp>
              <p:nvSpPr>
                <p:cNvPr id="21537" name="Line 5"/>
                <p:cNvSpPr/>
                <p:nvPr/>
              </p:nvSpPr>
              <p:spPr>
                <a:xfrm flipH="1">
                  <a:off x="567" y="164"/>
                  <a:ext cx="544" cy="499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8" name="Line 6"/>
                <p:cNvSpPr/>
                <p:nvPr/>
              </p:nvSpPr>
              <p:spPr>
                <a:xfrm rot="-5400000" flipH="1">
                  <a:off x="1066" y="209"/>
                  <a:ext cx="544" cy="454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9" name="Line 7"/>
                <p:cNvSpPr/>
                <p:nvPr/>
              </p:nvSpPr>
              <p:spPr>
                <a:xfrm>
                  <a:off x="567" y="663"/>
                  <a:ext cx="998" cy="46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534" name="Rectangle 9"/>
              <p:cNvSpPr/>
              <p:nvPr/>
            </p:nvSpPr>
            <p:spPr>
              <a:xfrm>
                <a:off x="672" y="1033"/>
                <a:ext cx="1367" cy="1462"/>
              </a:xfrm>
              <a:prstGeom prst="rect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1535" name="Rectangle 11"/>
              <p:cNvSpPr/>
              <p:nvPr/>
            </p:nvSpPr>
            <p:spPr>
              <a:xfrm>
                <a:off x="1557" y="1720"/>
                <a:ext cx="320" cy="775"/>
              </a:xfrm>
              <a:prstGeom prst="rect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1536" name="Line 20"/>
              <p:cNvSpPr/>
              <p:nvPr/>
            </p:nvSpPr>
            <p:spPr>
              <a:xfrm flipV="1">
                <a:off x="657" y="1026"/>
                <a:ext cx="1407" cy="0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32" name="Rectangle 10"/>
            <p:cNvSpPr/>
            <p:nvPr/>
          </p:nvSpPr>
          <p:spPr>
            <a:xfrm>
              <a:off x="748" y="1253"/>
              <a:ext cx="182" cy="227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5329" name="Group 33"/>
          <p:cNvGrpSpPr/>
          <p:nvPr/>
        </p:nvGrpSpPr>
        <p:grpSpPr>
          <a:xfrm>
            <a:off x="5867400" y="908050"/>
            <a:ext cx="2016125" cy="2735263"/>
            <a:chOff x="431" y="0"/>
            <a:chExt cx="1769" cy="2495"/>
          </a:xfrm>
        </p:grpSpPr>
        <p:grpSp>
          <p:nvGrpSpPr>
            <p:cNvPr id="21522" name="Group 34"/>
            <p:cNvGrpSpPr/>
            <p:nvPr/>
          </p:nvGrpSpPr>
          <p:grpSpPr>
            <a:xfrm>
              <a:off x="431" y="0"/>
              <a:ext cx="1769" cy="2495"/>
              <a:chOff x="431" y="0"/>
              <a:chExt cx="1769" cy="2495"/>
            </a:xfrm>
          </p:grpSpPr>
          <p:grpSp>
            <p:nvGrpSpPr>
              <p:cNvPr id="21524" name="Group 35"/>
              <p:cNvGrpSpPr/>
              <p:nvPr/>
            </p:nvGrpSpPr>
            <p:grpSpPr>
              <a:xfrm rot="-154705">
                <a:off x="431" y="0"/>
                <a:ext cx="1769" cy="1033"/>
                <a:chOff x="567" y="164"/>
                <a:chExt cx="998" cy="545"/>
              </a:xfrm>
            </p:grpSpPr>
            <p:sp>
              <p:nvSpPr>
                <p:cNvPr id="21528" name="Line 36"/>
                <p:cNvSpPr/>
                <p:nvPr/>
              </p:nvSpPr>
              <p:spPr>
                <a:xfrm flipH="1">
                  <a:off x="567" y="164"/>
                  <a:ext cx="544" cy="499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9" name="Line 37"/>
                <p:cNvSpPr/>
                <p:nvPr/>
              </p:nvSpPr>
              <p:spPr>
                <a:xfrm rot="-5400000" flipH="1">
                  <a:off x="1066" y="209"/>
                  <a:ext cx="544" cy="454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30" name="Line 38"/>
                <p:cNvSpPr/>
                <p:nvPr/>
              </p:nvSpPr>
              <p:spPr>
                <a:xfrm>
                  <a:off x="567" y="663"/>
                  <a:ext cx="998" cy="46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525" name="Rectangle 39"/>
              <p:cNvSpPr/>
              <p:nvPr/>
            </p:nvSpPr>
            <p:spPr>
              <a:xfrm>
                <a:off x="672" y="1033"/>
                <a:ext cx="1367" cy="1462"/>
              </a:xfrm>
              <a:prstGeom prst="rect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1526" name="Rectangle 40"/>
              <p:cNvSpPr/>
              <p:nvPr/>
            </p:nvSpPr>
            <p:spPr>
              <a:xfrm>
                <a:off x="1557" y="1720"/>
                <a:ext cx="320" cy="775"/>
              </a:xfrm>
              <a:prstGeom prst="rect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1527" name="Line 41"/>
              <p:cNvSpPr/>
              <p:nvPr/>
            </p:nvSpPr>
            <p:spPr>
              <a:xfrm flipV="1">
                <a:off x="657" y="1026"/>
                <a:ext cx="1407" cy="0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23" name="Rectangle 42"/>
            <p:cNvSpPr/>
            <p:nvPr/>
          </p:nvSpPr>
          <p:spPr>
            <a:xfrm>
              <a:off x="748" y="1253"/>
              <a:ext cx="182" cy="227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5339" name="AutoShape 43"/>
          <p:cNvSpPr/>
          <p:nvPr/>
        </p:nvSpPr>
        <p:spPr>
          <a:xfrm>
            <a:off x="900113" y="4581525"/>
            <a:ext cx="1439862" cy="15113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5340" name="AutoShape 44"/>
          <p:cNvSpPr/>
          <p:nvPr/>
        </p:nvSpPr>
        <p:spPr>
          <a:xfrm>
            <a:off x="5580063" y="4365625"/>
            <a:ext cx="2160587" cy="220503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5341" name="Line 45"/>
          <p:cNvSpPr/>
          <p:nvPr/>
        </p:nvSpPr>
        <p:spPr>
          <a:xfrm>
            <a:off x="3276600" y="2708275"/>
            <a:ext cx="2447925" cy="0"/>
          </a:xfrm>
          <a:prstGeom prst="line">
            <a:avLst/>
          </a:prstGeom>
          <a:ln w="38100" cap="flat" cmpd="sng">
            <a:solidFill>
              <a:srgbClr val="808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42" name="Line 46"/>
          <p:cNvSpPr/>
          <p:nvPr/>
        </p:nvSpPr>
        <p:spPr>
          <a:xfrm>
            <a:off x="2700338" y="5373688"/>
            <a:ext cx="24479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43" name="Text Box 47"/>
          <p:cNvSpPr txBox="1"/>
          <p:nvPr/>
        </p:nvSpPr>
        <p:spPr>
          <a:xfrm>
            <a:off x="3203575" y="2133600"/>
            <a:ext cx="273526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从左至右，图形缩小了。</a:t>
            </a:r>
          </a:p>
        </p:txBody>
      </p:sp>
      <p:sp>
        <p:nvSpPr>
          <p:cNvPr id="55344" name="Text Box 48"/>
          <p:cNvSpPr txBox="1"/>
          <p:nvPr/>
        </p:nvSpPr>
        <p:spPr>
          <a:xfrm>
            <a:off x="2627313" y="4868863"/>
            <a:ext cx="27352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从左至右，图形放大了。</a:t>
            </a:r>
          </a:p>
        </p:txBody>
      </p:sp>
      <p:sp>
        <p:nvSpPr>
          <p:cNvPr id="55345" name="Text Box 49"/>
          <p:cNvSpPr txBox="1"/>
          <p:nvPr/>
        </p:nvSpPr>
        <p:spPr>
          <a:xfrm>
            <a:off x="8316913" y="1125538"/>
            <a:ext cx="671512" cy="2159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800000"/>
                </a:solidFill>
                <a:latin typeface="Arial" panose="020B0604020202020204" pitchFamily="34" charset="0"/>
              </a:rPr>
              <a:t>形状相同</a:t>
            </a:r>
          </a:p>
        </p:txBody>
      </p:sp>
      <p:sp>
        <p:nvSpPr>
          <p:cNvPr id="55346" name="Text Box 50"/>
          <p:cNvSpPr txBox="1"/>
          <p:nvPr/>
        </p:nvSpPr>
        <p:spPr>
          <a:xfrm>
            <a:off x="8172450" y="4699000"/>
            <a:ext cx="671513" cy="2159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800000"/>
                </a:solidFill>
                <a:latin typeface="Arial" panose="020B0604020202020204" pitchFamily="34" charset="0"/>
              </a:rPr>
              <a:t>形状相同</a:t>
            </a:r>
          </a:p>
        </p:txBody>
      </p:sp>
      <p:sp>
        <p:nvSpPr>
          <p:cNvPr id="55351" name="Line 55"/>
          <p:cNvSpPr/>
          <p:nvPr/>
        </p:nvSpPr>
        <p:spPr>
          <a:xfrm>
            <a:off x="1030288" y="3900488"/>
            <a:ext cx="2016125" cy="0"/>
          </a:xfrm>
          <a:prstGeom prst="line">
            <a:avLst/>
          </a:prstGeom>
          <a:ln w="41275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52" name="Line 56"/>
          <p:cNvSpPr/>
          <p:nvPr/>
        </p:nvSpPr>
        <p:spPr>
          <a:xfrm>
            <a:off x="1042988" y="1700213"/>
            <a:ext cx="0" cy="2233612"/>
          </a:xfrm>
          <a:prstGeom prst="line">
            <a:avLst/>
          </a:prstGeom>
          <a:ln w="381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53" name="Line 57"/>
          <p:cNvSpPr/>
          <p:nvPr/>
        </p:nvSpPr>
        <p:spPr>
          <a:xfrm flipH="1">
            <a:off x="755650" y="188913"/>
            <a:ext cx="1295400" cy="1439862"/>
          </a:xfrm>
          <a:prstGeom prst="line">
            <a:avLst/>
          </a:prstGeom>
          <a:ln w="381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54" name="Line 58"/>
          <p:cNvSpPr/>
          <p:nvPr/>
        </p:nvSpPr>
        <p:spPr>
          <a:xfrm>
            <a:off x="900113" y="5013325"/>
            <a:ext cx="0" cy="647700"/>
          </a:xfrm>
          <a:prstGeom prst="line">
            <a:avLst/>
          </a:prstGeom>
          <a:ln w="381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55" name="Line 59"/>
          <p:cNvSpPr/>
          <p:nvPr/>
        </p:nvSpPr>
        <p:spPr>
          <a:xfrm>
            <a:off x="1331913" y="6092825"/>
            <a:ext cx="576262" cy="0"/>
          </a:xfrm>
          <a:prstGeom prst="line">
            <a:avLst/>
          </a:prstGeom>
          <a:ln w="38100" cap="flat" cmpd="sng">
            <a:solidFill>
              <a:srgbClr val="99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9" grpId="0" animBg="1"/>
      <p:bldP spid="55340" grpId="0" animBg="1"/>
      <p:bldP spid="55343" grpId="0"/>
      <p:bldP spid="55344" grpId="0"/>
      <p:bldP spid="55345" grpId="0"/>
      <p:bldP spid="553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Line 4"/>
          <p:cNvSpPr/>
          <p:nvPr/>
        </p:nvSpPr>
        <p:spPr>
          <a:xfrm>
            <a:off x="468313" y="2205038"/>
            <a:ext cx="0" cy="64770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3" name="Line 5"/>
          <p:cNvSpPr/>
          <p:nvPr/>
        </p:nvSpPr>
        <p:spPr>
          <a:xfrm>
            <a:off x="468313" y="1484313"/>
            <a:ext cx="0" cy="64770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5" name="Line 7"/>
          <p:cNvSpPr/>
          <p:nvPr/>
        </p:nvSpPr>
        <p:spPr>
          <a:xfrm rot="-5400000">
            <a:off x="792163" y="1160463"/>
            <a:ext cx="0" cy="64770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6" name="Line 8"/>
          <p:cNvSpPr/>
          <p:nvPr/>
        </p:nvSpPr>
        <p:spPr>
          <a:xfrm rot="10800000">
            <a:off x="1763713" y="1484313"/>
            <a:ext cx="0" cy="64770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7" name="Line 9"/>
          <p:cNvSpPr/>
          <p:nvPr/>
        </p:nvSpPr>
        <p:spPr>
          <a:xfrm rot="10800000">
            <a:off x="1763713" y="2205038"/>
            <a:ext cx="0" cy="64770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10"/>
          <p:cNvSpPr/>
          <p:nvPr/>
        </p:nvSpPr>
        <p:spPr>
          <a:xfrm rot="-5400000">
            <a:off x="1439863" y="1160463"/>
            <a:ext cx="0" cy="64770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0" name="Line 12"/>
          <p:cNvSpPr/>
          <p:nvPr/>
        </p:nvSpPr>
        <p:spPr>
          <a:xfrm rot="-5400000">
            <a:off x="792163" y="2528888"/>
            <a:ext cx="0" cy="64770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1" name="Line 13"/>
          <p:cNvSpPr/>
          <p:nvPr/>
        </p:nvSpPr>
        <p:spPr>
          <a:xfrm rot="-5400000">
            <a:off x="1439863" y="2528888"/>
            <a:ext cx="0" cy="647700"/>
          </a:xfrm>
          <a:prstGeom prst="line">
            <a:avLst/>
          </a:prstGeom>
          <a:ln w="38100" cap="flat" cmpd="sng">
            <a:solidFill>
              <a:srgbClr val="996633"/>
            </a:solidFill>
            <a:prstDash val="solid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2819" name="Group 51"/>
          <p:cNvGrpSpPr/>
          <p:nvPr/>
        </p:nvGrpSpPr>
        <p:grpSpPr>
          <a:xfrm>
            <a:off x="3492500" y="4365625"/>
            <a:ext cx="2592388" cy="0"/>
            <a:chOff x="2426" y="3113"/>
            <a:chExt cx="1633" cy="0"/>
          </a:xfrm>
        </p:grpSpPr>
        <p:sp>
          <p:nvSpPr>
            <p:cNvPr id="22585" name="Line 14"/>
            <p:cNvSpPr/>
            <p:nvPr/>
          </p:nvSpPr>
          <p:spPr>
            <a:xfrm rot="-5400000">
              <a:off x="3855" y="2909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6" name="Line 15"/>
            <p:cNvSpPr/>
            <p:nvPr/>
          </p:nvSpPr>
          <p:spPr>
            <a:xfrm rot="-5400000">
              <a:off x="3447" y="2909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7" name="Line 16"/>
            <p:cNvSpPr/>
            <p:nvPr/>
          </p:nvSpPr>
          <p:spPr>
            <a:xfrm rot="-5400000">
              <a:off x="3039" y="2909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8" name="Line 17"/>
            <p:cNvSpPr/>
            <p:nvPr/>
          </p:nvSpPr>
          <p:spPr>
            <a:xfrm rot="-5400000">
              <a:off x="2630" y="2909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807" name="Group 39"/>
          <p:cNvGrpSpPr/>
          <p:nvPr/>
        </p:nvGrpSpPr>
        <p:grpSpPr>
          <a:xfrm>
            <a:off x="4716463" y="1916113"/>
            <a:ext cx="2592387" cy="0"/>
            <a:chOff x="2426" y="1389"/>
            <a:chExt cx="1633" cy="0"/>
          </a:xfrm>
        </p:grpSpPr>
        <p:sp>
          <p:nvSpPr>
            <p:cNvPr id="22581" name="Line 18"/>
            <p:cNvSpPr/>
            <p:nvPr/>
          </p:nvSpPr>
          <p:spPr>
            <a:xfrm rot="-5400000">
              <a:off x="3855" y="1185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2" name="Line 19"/>
            <p:cNvSpPr/>
            <p:nvPr/>
          </p:nvSpPr>
          <p:spPr>
            <a:xfrm rot="-5400000">
              <a:off x="3447" y="1185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3" name="Line 20"/>
            <p:cNvSpPr/>
            <p:nvPr/>
          </p:nvSpPr>
          <p:spPr>
            <a:xfrm rot="-5400000">
              <a:off x="3039" y="1185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4" name="Line 21"/>
            <p:cNvSpPr/>
            <p:nvPr/>
          </p:nvSpPr>
          <p:spPr>
            <a:xfrm rot="-5400000">
              <a:off x="2630" y="1185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40" name="Text Box 30"/>
          <p:cNvSpPr txBox="1"/>
          <p:nvPr/>
        </p:nvSpPr>
        <p:spPr>
          <a:xfrm>
            <a:off x="377825" y="620713"/>
            <a:ext cx="8377238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请用小棒摆两个大小不同的正方形。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                              </a:t>
            </a:r>
            <a:r>
              <a:rPr lang="en-US" altLang="zh-CN" sz="2400" b="1" dirty="0">
                <a:latin typeface="Arial" panose="020B0604020202020204" pitchFamily="34" charset="0"/>
              </a:rPr>
              <a:t>(</a:t>
            </a:r>
            <a:r>
              <a:rPr lang="zh-CN" altLang="en-US" sz="2000" b="1" dirty="0">
                <a:latin typeface="Arial" panose="020B0604020202020204" pitchFamily="34" charset="0"/>
              </a:rPr>
              <a:t>同桌共同完成</a:t>
            </a:r>
            <a:r>
              <a:rPr lang="en-US" altLang="zh-CN" sz="2000" b="1" dirty="0">
                <a:latin typeface="Arial" panose="020B0604020202020204" pitchFamily="34" charset="0"/>
              </a:rPr>
              <a:t>,</a:t>
            </a:r>
            <a:r>
              <a:rPr lang="zh-CN" altLang="en-US" sz="2000" b="1" dirty="0">
                <a:latin typeface="Arial" panose="020B0604020202020204" pitchFamily="34" charset="0"/>
              </a:rPr>
              <a:t>一人摆一个边长不同的正方形 。</a:t>
            </a:r>
            <a:r>
              <a:rPr lang="zh-CN" altLang="en-US" sz="2400" b="1" dirty="0"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32800" name="AutoShape 32"/>
          <p:cNvSpPr/>
          <p:nvPr/>
        </p:nvSpPr>
        <p:spPr>
          <a:xfrm>
            <a:off x="6804025" y="2565400"/>
            <a:ext cx="2232025" cy="1871663"/>
          </a:xfrm>
          <a:prstGeom prst="cloudCallout">
            <a:avLst>
              <a:gd name="adj1" fmla="val -18778"/>
              <a:gd name="adj2" fmla="val 131171"/>
            </a:avLst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l"/>
            <a:r>
              <a:rPr lang="zh-CN" altLang="en-US" b="1" dirty="0">
                <a:latin typeface="Arial" panose="020B0604020202020204" pitchFamily="34" charset="0"/>
              </a:rPr>
              <a:t>老师这样做是不是把正方形放大？</a:t>
            </a:r>
          </a:p>
        </p:txBody>
      </p:sp>
      <p:grpSp>
        <p:nvGrpSpPr>
          <p:cNvPr id="32808" name="Group 40"/>
          <p:cNvGrpSpPr/>
          <p:nvPr/>
        </p:nvGrpSpPr>
        <p:grpSpPr>
          <a:xfrm rot="-750557">
            <a:off x="3452813" y="2028825"/>
            <a:ext cx="1303337" cy="2254250"/>
            <a:chOff x="2562" y="1738"/>
            <a:chExt cx="821" cy="1420"/>
          </a:xfrm>
        </p:grpSpPr>
        <p:sp>
          <p:nvSpPr>
            <p:cNvPr id="22577" name="Line 22"/>
            <p:cNvSpPr/>
            <p:nvPr/>
          </p:nvSpPr>
          <p:spPr>
            <a:xfrm rot="2353807" flipV="1">
              <a:off x="2562" y="2750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8" name="Line 36"/>
            <p:cNvSpPr/>
            <p:nvPr/>
          </p:nvSpPr>
          <p:spPr>
            <a:xfrm rot="2353807" flipV="1">
              <a:off x="2835" y="2408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9" name="Line 37"/>
            <p:cNvSpPr/>
            <p:nvPr/>
          </p:nvSpPr>
          <p:spPr>
            <a:xfrm rot="2353807" flipV="1">
              <a:off x="3107" y="2069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80" name="Line 38"/>
            <p:cNvSpPr/>
            <p:nvPr/>
          </p:nvSpPr>
          <p:spPr>
            <a:xfrm rot="2353807" flipV="1">
              <a:off x="3383" y="1738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814" name="Group 46"/>
          <p:cNvGrpSpPr/>
          <p:nvPr/>
        </p:nvGrpSpPr>
        <p:grpSpPr>
          <a:xfrm rot="-750557">
            <a:off x="6032500" y="2041525"/>
            <a:ext cx="1303338" cy="2254250"/>
            <a:chOff x="2562" y="1738"/>
            <a:chExt cx="821" cy="1420"/>
          </a:xfrm>
        </p:grpSpPr>
        <p:sp>
          <p:nvSpPr>
            <p:cNvPr id="22573" name="Line 47"/>
            <p:cNvSpPr/>
            <p:nvPr/>
          </p:nvSpPr>
          <p:spPr>
            <a:xfrm rot="2353807" flipV="1">
              <a:off x="2562" y="2750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4" name="Line 48"/>
            <p:cNvSpPr/>
            <p:nvPr/>
          </p:nvSpPr>
          <p:spPr>
            <a:xfrm rot="2353807" flipV="1">
              <a:off x="2835" y="2408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5" name="Line 49"/>
            <p:cNvSpPr/>
            <p:nvPr/>
          </p:nvSpPr>
          <p:spPr>
            <a:xfrm rot="2353807" flipV="1">
              <a:off x="3107" y="2069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6" name="Line 50"/>
            <p:cNvSpPr/>
            <p:nvPr/>
          </p:nvSpPr>
          <p:spPr>
            <a:xfrm rot="2353807" flipV="1">
              <a:off x="3383" y="1738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820" name="AutoShape 52"/>
          <p:cNvSpPr/>
          <p:nvPr/>
        </p:nvSpPr>
        <p:spPr>
          <a:xfrm>
            <a:off x="3708400" y="4581525"/>
            <a:ext cx="2735263" cy="2276475"/>
          </a:xfrm>
          <a:prstGeom prst="cloudCallout">
            <a:avLst>
              <a:gd name="adj1" fmla="val 99856"/>
              <a:gd name="adj2" fmla="val 14227"/>
            </a:avLst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l"/>
            <a:r>
              <a:rPr lang="zh-CN" altLang="en-US" b="1" dirty="0">
                <a:latin typeface="Arial" panose="020B0604020202020204" pitchFamily="34" charset="0"/>
              </a:rPr>
              <a:t>在放大图形的时候，除了每一边放大要相同之外，还要保证每个角的大小不变！</a:t>
            </a:r>
          </a:p>
        </p:txBody>
      </p:sp>
      <p:grpSp>
        <p:nvGrpSpPr>
          <p:cNvPr id="32840" name="Group 72"/>
          <p:cNvGrpSpPr/>
          <p:nvPr/>
        </p:nvGrpSpPr>
        <p:grpSpPr>
          <a:xfrm>
            <a:off x="755650" y="4652963"/>
            <a:ext cx="0" cy="1368425"/>
            <a:chOff x="340" y="2568"/>
            <a:chExt cx="0" cy="862"/>
          </a:xfrm>
        </p:grpSpPr>
        <p:sp>
          <p:nvSpPr>
            <p:cNvPr id="22571" name="Line 53"/>
            <p:cNvSpPr/>
            <p:nvPr/>
          </p:nvSpPr>
          <p:spPr>
            <a:xfrm>
              <a:off x="340" y="2568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2" name="Line 54"/>
            <p:cNvSpPr/>
            <p:nvPr/>
          </p:nvSpPr>
          <p:spPr>
            <a:xfrm>
              <a:off x="340" y="3022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839" name="Group 71"/>
          <p:cNvGrpSpPr/>
          <p:nvPr/>
        </p:nvGrpSpPr>
        <p:grpSpPr>
          <a:xfrm>
            <a:off x="684213" y="6021388"/>
            <a:ext cx="2663825" cy="0"/>
            <a:chOff x="385" y="3430"/>
            <a:chExt cx="1678" cy="0"/>
          </a:xfrm>
        </p:grpSpPr>
        <p:sp>
          <p:nvSpPr>
            <p:cNvPr id="22567" name="Line 56"/>
            <p:cNvSpPr/>
            <p:nvPr/>
          </p:nvSpPr>
          <p:spPr>
            <a:xfrm rot="-5400000">
              <a:off x="589" y="3226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8" name="Line 57"/>
            <p:cNvSpPr/>
            <p:nvPr/>
          </p:nvSpPr>
          <p:spPr>
            <a:xfrm rot="-5400000">
              <a:off x="1859" y="3226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9" name="Line 58"/>
            <p:cNvSpPr/>
            <p:nvPr/>
          </p:nvSpPr>
          <p:spPr>
            <a:xfrm rot="-5400000">
              <a:off x="1406" y="3226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0" name="Line 59"/>
            <p:cNvSpPr/>
            <p:nvPr/>
          </p:nvSpPr>
          <p:spPr>
            <a:xfrm rot="-5400000">
              <a:off x="997" y="3226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841" name="Group 73"/>
          <p:cNvGrpSpPr/>
          <p:nvPr/>
        </p:nvGrpSpPr>
        <p:grpSpPr>
          <a:xfrm>
            <a:off x="3348038" y="4724400"/>
            <a:ext cx="0" cy="1295400"/>
            <a:chOff x="2064" y="2568"/>
            <a:chExt cx="0" cy="816"/>
          </a:xfrm>
        </p:grpSpPr>
        <p:sp>
          <p:nvSpPr>
            <p:cNvPr id="22565" name="Line 62"/>
            <p:cNvSpPr/>
            <p:nvPr/>
          </p:nvSpPr>
          <p:spPr>
            <a:xfrm rot="10800000">
              <a:off x="2064" y="2568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6" name="Line 63"/>
            <p:cNvSpPr/>
            <p:nvPr/>
          </p:nvSpPr>
          <p:spPr>
            <a:xfrm rot="10800000">
              <a:off x="2064" y="2976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836" name="Group 68"/>
          <p:cNvGrpSpPr/>
          <p:nvPr/>
        </p:nvGrpSpPr>
        <p:grpSpPr>
          <a:xfrm>
            <a:off x="755650" y="4652963"/>
            <a:ext cx="2592388" cy="73025"/>
            <a:chOff x="340" y="2568"/>
            <a:chExt cx="1678" cy="0"/>
          </a:xfrm>
        </p:grpSpPr>
        <p:sp>
          <p:nvSpPr>
            <p:cNvPr id="22561" name="Line 64"/>
            <p:cNvSpPr/>
            <p:nvPr/>
          </p:nvSpPr>
          <p:spPr>
            <a:xfrm rot="-5400000">
              <a:off x="1814" y="2364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2" name="Line 65"/>
            <p:cNvSpPr/>
            <p:nvPr/>
          </p:nvSpPr>
          <p:spPr>
            <a:xfrm rot="-5400000">
              <a:off x="544" y="2364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3" name="Line 66"/>
            <p:cNvSpPr/>
            <p:nvPr/>
          </p:nvSpPr>
          <p:spPr>
            <a:xfrm rot="-5400000">
              <a:off x="952" y="2364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4" name="Line 67"/>
            <p:cNvSpPr/>
            <p:nvPr/>
          </p:nvSpPr>
          <p:spPr>
            <a:xfrm rot="-5400000">
              <a:off x="1360" y="2364"/>
              <a:ext cx="0" cy="408"/>
            </a:xfrm>
            <a:prstGeom prst="line">
              <a:avLst/>
            </a:prstGeom>
            <a:ln w="38100" cap="flat" cmpd="sng">
              <a:solidFill>
                <a:srgbClr val="996633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842" name="Group 74"/>
          <p:cNvGrpSpPr/>
          <p:nvPr/>
        </p:nvGrpSpPr>
        <p:grpSpPr>
          <a:xfrm>
            <a:off x="3348038" y="3284538"/>
            <a:ext cx="0" cy="1368425"/>
            <a:chOff x="2064" y="1661"/>
            <a:chExt cx="0" cy="862"/>
          </a:xfrm>
        </p:grpSpPr>
        <p:sp>
          <p:nvSpPr>
            <p:cNvPr id="22559" name="Line 69"/>
            <p:cNvSpPr/>
            <p:nvPr/>
          </p:nvSpPr>
          <p:spPr>
            <a:xfrm rot="10800000">
              <a:off x="2064" y="2115"/>
              <a:ext cx="0" cy="408"/>
            </a:xfrm>
            <a:prstGeom prst="line">
              <a:avLst/>
            </a:prstGeom>
            <a:ln w="38100" cap="flat" cmpd="sng">
              <a:solidFill>
                <a:srgbClr val="FF6600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0" name="Line 70"/>
            <p:cNvSpPr/>
            <p:nvPr/>
          </p:nvSpPr>
          <p:spPr>
            <a:xfrm rot="10800000">
              <a:off x="2064" y="1661"/>
              <a:ext cx="0" cy="408"/>
            </a:xfrm>
            <a:prstGeom prst="line">
              <a:avLst/>
            </a:prstGeom>
            <a:ln w="38100" cap="flat" cmpd="sng">
              <a:solidFill>
                <a:srgbClr val="FF6600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843" name="Group 75"/>
          <p:cNvGrpSpPr/>
          <p:nvPr/>
        </p:nvGrpSpPr>
        <p:grpSpPr>
          <a:xfrm rot="10800000">
            <a:off x="684213" y="3213100"/>
            <a:ext cx="73025" cy="1368425"/>
            <a:chOff x="2064" y="1661"/>
            <a:chExt cx="0" cy="862"/>
          </a:xfrm>
        </p:grpSpPr>
        <p:sp>
          <p:nvSpPr>
            <p:cNvPr id="22557" name="Line 76"/>
            <p:cNvSpPr/>
            <p:nvPr/>
          </p:nvSpPr>
          <p:spPr>
            <a:xfrm rot="10800000">
              <a:off x="2064" y="2115"/>
              <a:ext cx="0" cy="408"/>
            </a:xfrm>
            <a:prstGeom prst="line">
              <a:avLst/>
            </a:prstGeom>
            <a:ln w="38100" cap="flat" cmpd="sng">
              <a:solidFill>
                <a:srgbClr val="FF6600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8" name="Line 77"/>
            <p:cNvSpPr/>
            <p:nvPr/>
          </p:nvSpPr>
          <p:spPr>
            <a:xfrm rot="10800000">
              <a:off x="2064" y="1661"/>
              <a:ext cx="0" cy="408"/>
            </a:xfrm>
            <a:prstGeom prst="line">
              <a:avLst/>
            </a:prstGeom>
            <a:ln w="38100" cap="flat" cmpd="sng">
              <a:solidFill>
                <a:srgbClr val="FF6600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848" name="Group 80"/>
          <p:cNvGrpSpPr/>
          <p:nvPr/>
        </p:nvGrpSpPr>
        <p:grpSpPr>
          <a:xfrm>
            <a:off x="755650" y="5805488"/>
            <a:ext cx="215900" cy="215900"/>
            <a:chOff x="295" y="3702"/>
            <a:chExt cx="136" cy="136"/>
          </a:xfrm>
        </p:grpSpPr>
        <p:sp>
          <p:nvSpPr>
            <p:cNvPr id="22555" name="Line 78"/>
            <p:cNvSpPr/>
            <p:nvPr/>
          </p:nvSpPr>
          <p:spPr>
            <a:xfrm>
              <a:off x="295" y="3702"/>
              <a:ext cx="136" cy="0"/>
            </a:xfrm>
            <a:prstGeom prst="line">
              <a:avLst/>
            </a:prstGeom>
            <a:ln w="38100" cap="flat" cmpd="sng">
              <a:solidFill>
                <a:srgbClr val="00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6" name="Line 79"/>
            <p:cNvSpPr/>
            <p:nvPr/>
          </p:nvSpPr>
          <p:spPr>
            <a:xfrm>
              <a:off x="431" y="3702"/>
              <a:ext cx="0" cy="136"/>
            </a:xfrm>
            <a:prstGeom prst="line">
              <a:avLst/>
            </a:prstGeom>
            <a:ln w="38100" cap="flat" cmpd="sng">
              <a:solidFill>
                <a:srgbClr val="00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849" name="Group 81"/>
          <p:cNvGrpSpPr/>
          <p:nvPr/>
        </p:nvGrpSpPr>
        <p:grpSpPr>
          <a:xfrm>
            <a:off x="468313" y="2636838"/>
            <a:ext cx="215900" cy="215900"/>
            <a:chOff x="295" y="3702"/>
            <a:chExt cx="136" cy="136"/>
          </a:xfrm>
        </p:grpSpPr>
        <p:sp>
          <p:nvSpPr>
            <p:cNvPr id="22553" name="Line 82"/>
            <p:cNvSpPr/>
            <p:nvPr/>
          </p:nvSpPr>
          <p:spPr>
            <a:xfrm>
              <a:off x="295" y="3702"/>
              <a:ext cx="136" cy="0"/>
            </a:xfrm>
            <a:prstGeom prst="line">
              <a:avLst/>
            </a:prstGeom>
            <a:ln w="38100" cap="flat" cmpd="sng">
              <a:solidFill>
                <a:srgbClr val="00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4" name="Line 83"/>
            <p:cNvSpPr/>
            <p:nvPr/>
          </p:nvSpPr>
          <p:spPr>
            <a:xfrm>
              <a:off x="431" y="3702"/>
              <a:ext cx="0" cy="136"/>
            </a:xfrm>
            <a:prstGeom prst="line">
              <a:avLst/>
            </a:prstGeom>
            <a:ln w="38100" cap="flat" cmpd="sng">
              <a:solidFill>
                <a:srgbClr val="00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30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3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4.44444E-6 -0.20486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2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9" descr="2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-228600"/>
            <a:ext cx="9753600" cy="7315200"/>
          </a:xfrm>
          <a:prstGeom prst="rect">
            <a:avLst/>
          </a:prstGeom>
          <a:solidFill>
            <a:schemeClr val="bg1">
              <a:alpha val="98822"/>
            </a:schemeClr>
          </a:solidFill>
          <a:ln w="38100">
            <a:noFill/>
          </a:ln>
        </p:spPr>
      </p:pic>
      <p:sp>
        <p:nvSpPr>
          <p:cNvPr id="23555" name="Rectangle 4"/>
          <p:cNvSpPr/>
          <p:nvPr/>
        </p:nvSpPr>
        <p:spPr>
          <a:xfrm>
            <a:off x="611188" y="1844675"/>
            <a:ext cx="1368425" cy="1584325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22" name="Line 10"/>
          <p:cNvSpPr/>
          <p:nvPr/>
        </p:nvSpPr>
        <p:spPr>
          <a:xfrm>
            <a:off x="2411413" y="3068638"/>
            <a:ext cx="1296987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4" name="Text Box 12"/>
          <p:cNvSpPr txBox="1"/>
          <p:nvPr/>
        </p:nvSpPr>
        <p:spPr>
          <a:xfrm>
            <a:off x="179388" y="404813"/>
            <a:ext cx="568801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</a:rPr>
              <a:t>      </a:t>
            </a:r>
            <a:r>
              <a:rPr lang="zh-CN" altLang="en-US" b="1" dirty="0">
                <a:latin typeface="Arial" panose="020B0604020202020204" pitchFamily="34" charset="0"/>
              </a:rPr>
              <a:t>观察正方形放大过程中的边和角，你发现了什么？</a:t>
            </a:r>
          </a:p>
        </p:txBody>
      </p:sp>
      <p:sp>
        <p:nvSpPr>
          <p:cNvPr id="38926" name="Rectangle 14"/>
          <p:cNvSpPr/>
          <p:nvPr/>
        </p:nvSpPr>
        <p:spPr>
          <a:xfrm>
            <a:off x="4211638" y="1773238"/>
            <a:ext cx="1368425" cy="1584325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59" name="Line 20"/>
          <p:cNvSpPr/>
          <p:nvPr/>
        </p:nvSpPr>
        <p:spPr>
          <a:xfrm>
            <a:off x="611188" y="3429000"/>
            <a:ext cx="13684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0" name="Line 23"/>
          <p:cNvSpPr/>
          <p:nvPr/>
        </p:nvSpPr>
        <p:spPr>
          <a:xfrm rot="6987014" flipH="1">
            <a:off x="-107950" y="2274888"/>
            <a:ext cx="1439863" cy="7207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37" name="AutoShape 25"/>
          <p:cNvSpPr/>
          <p:nvPr/>
        </p:nvSpPr>
        <p:spPr>
          <a:xfrm>
            <a:off x="179388" y="4437063"/>
            <a:ext cx="2809875" cy="2160587"/>
          </a:xfrm>
          <a:prstGeom prst="parallelogram">
            <a:avLst>
              <a:gd name="adj" fmla="val 32512"/>
            </a:avLst>
          </a:prstGeom>
          <a:solidFill>
            <a:schemeClr val="bg1">
              <a:alpha val="98822"/>
            </a:schemeClr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38" name="AutoShape 26"/>
          <p:cNvSpPr/>
          <p:nvPr/>
        </p:nvSpPr>
        <p:spPr>
          <a:xfrm>
            <a:off x="5867400" y="150813"/>
            <a:ext cx="3529013" cy="1944687"/>
          </a:xfrm>
          <a:prstGeom prst="cloudCallout">
            <a:avLst>
              <a:gd name="adj1" fmla="val -42801"/>
              <a:gd name="adj2" fmla="val 93917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l"/>
            <a:r>
              <a:rPr lang="en-US" altLang="zh-CN" b="1" dirty="0">
                <a:latin typeface="Arial" panose="020B0604020202020204" pitchFamily="34" charset="0"/>
              </a:rPr>
              <a:t>    </a:t>
            </a:r>
            <a:r>
              <a:rPr lang="zh-CN" altLang="en-US" b="1" dirty="0">
                <a:latin typeface="Arial" panose="020B0604020202020204" pitchFamily="34" charset="0"/>
              </a:rPr>
              <a:t>把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每一边</a:t>
            </a:r>
            <a:r>
              <a:rPr lang="zh-CN" altLang="en-US" b="1" dirty="0">
                <a:latin typeface="Arial" panose="020B0604020202020204" pitchFamily="34" charset="0"/>
              </a:rPr>
              <a:t>都放大了，角度没变，它还是正方形。（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形状相同，只是大小不同</a:t>
            </a:r>
            <a:r>
              <a:rPr lang="zh-CN" altLang="en-US" b="1" dirty="0"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38939" name="Text Box 27"/>
          <p:cNvSpPr txBox="1"/>
          <p:nvPr/>
        </p:nvSpPr>
        <p:spPr>
          <a:xfrm>
            <a:off x="1042988" y="3933825"/>
            <a:ext cx="33845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这样是把正方形放大吗？</a:t>
            </a:r>
          </a:p>
        </p:txBody>
      </p:sp>
      <p:sp>
        <p:nvSpPr>
          <p:cNvPr id="38941" name="Line 29"/>
          <p:cNvSpPr/>
          <p:nvPr/>
        </p:nvSpPr>
        <p:spPr>
          <a:xfrm flipH="1">
            <a:off x="1042988" y="3500438"/>
            <a:ext cx="0" cy="865187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8945" name="Group 33"/>
          <p:cNvGrpSpPr/>
          <p:nvPr/>
        </p:nvGrpSpPr>
        <p:grpSpPr>
          <a:xfrm>
            <a:off x="3851275" y="3573463"/>
            <a:ext cx="144463" cy="215900"/>
            <a:chOff x="2426" y="2251"/>
            <a:chExt cx="91" cy="136"/>
          </a:xfrm>
        </p:grpSpPr>
        <p:sp>
          <p:nvSpPr>
            <p:cNvPr id="23572" name="Line 31"/>
            <p:cNvSpPr/>
            <p:nvPr/>
          </p:nvSpPr>
          <p:spPr>
            <a:xfrm>
              <a:off x="2426" y="2251"/>
              <a:ext cx="91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3" name="Line 32"/>
            <p:cNvSpPr/>
            <p:nvPr/>
          </p:nvSpPr>
          <p:spPr>
            <a:xfrm>
              <a:off x="2517" y="2251"/>
              <a:ext cx="0" cy="13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946" name="Group 34"/>
          <p:cNvGrpSpPr/>
          <p:nvPr/>
        </p:nvGrpSpPr>
        <p:grpSpPr>
          <a:xfrm>
            <a:off x="611188" y="3213100"/>
            <a:ext cx="144462" cy="215900"/>
            <a:chOff x="2426" y="2251"/>
            <a:chExt cx="91" cy="136"/>
          </a:xfrm>
        </p:grpSpPr>
        <p:sp>
          <p:nvSpPr>
            <p:cNvPr id="23570" name="Line 35"/>
            <p:cNvSpPr/>
            <p:nvPr/>
          </p:nvSpPr>
          <p:spPr>
            <a:xfrm>
              <a:off x="2426" y="2251"/>
              <a:ext cx="91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1" name="Line 36"/>
            <p:cNvSpPr/>
            <p:nvPr/>
          </p:nvSpPr>
          <p:spPr>
            <a:xfrm>
              <a:off x="2517" y="2251"/>
              <a:ext cx="0" cy="13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949" name="AutoShape 37"/>
          <p:cNvSpPr/>
          <p:nvPr/>
        </p:nvSpPr>
        <p:spPr>
          <a:xfrm>
            <a:off x="4067175" y="4365625"/>
            <a:ext cx="2665413" cy="1800225"/>
          </a:xfrm>
          <a:prstGeom prst="cloudCallout">
            <a:avLst>
              <a:gd name="adj1" fmla="val -86986"/>
              <a:gd name="adj2" fmla="val 37565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</a:rPr>
              <a:t>把每一边都放大了，如果角度变了，它就不是正方形了。</a:t>
            </a:r>
          </a:p>
        </p:txBody>
      </p:sp>
      <p:sp>
        <p:nvSpPr>
          <p:cNvPr id="38950" name="Arc 38"/>
          <p:cNvSpPr/>
          <p:nvPr/>
        </p:nvSpPr>
        <p:spPr>
          <a:xfrm>
            <a:off x="250825" y="6308725"/>
            <a:ext cx="144463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463" y="288925"/>
              </a:cxn>
              <a:cxn ang="0">
                <a:pos x="0" y="288925"/>
              </a:cxn>
            </a:cxnLst>
            <a:rect l="0" t="0" r="0" b="0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 cap="flat" cmpd="sng">
            <a:solidFill>
              <a:srgbClr val="FF66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9" name="Rectangle 40"/>
          <p:cNvSpPr/>
          <p:nvPr/>
        </p:nvSpPr>
        <p:spPr>
          <a:xfrm>
            <a:off x="8243888" y="6858000"/>
            <a:ext cx="1081087" cy="242888"/>
          </a:xfrm>
          <a:prstGeom prst="rect">
            <a:avLst/>
          </a:prstGeom>
          <a:solidFill>
            <a:srgbClr val="9CFCBA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89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 animBg="1"/>
      <p:bldP spid="38926" grpId="1" animBg="1"/>
      <p:bldP spid="38937" grpId="0" animBg="1"/>
      <p:bldP spid="38938" grpId="0" animBg="1"/>
      <p:bldP spid="38939" grpId="0"/>
      <p:bldP spid="38949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686</Words>
  <Application>Microsoft Office PowerPoint</Application>
  <PresentationFormat>全屏显示(4:3)</PresentationFormat>
  <Paragraphs>1304</Paragraphs>
  <Slides>27</Slides>
  <Notes>2</Notes>
  <HiddenSlides>0</HiddenSlides>
  <MMClips>1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华文彩云</vt:lpstr>
      <vt:lpstr>华文隶书</vt:lpstr>
      <vt:lpstr>华文新魏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你知道怎样把一个图形放大或缩小吗？ </vt:lpstr>
      <vt:lpstr>PowerPoint 演示文稿</vt:lpstr>
      <vt:lpstr>总结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2007-04-12T13:53:25Z</dcterms:created>
  <dcterms:modified xsi:type="dcterms:W3CDTF">2023-01-16T18:27:10Z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1276708A268E425E96CF764895B30B29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