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6" r:id="rId2"/>
  </p:sldMasterIdLst>
  <p:notesMasterIdLst>
    <p:notesMasterId r:id="rId28"/>
  </p:notesMasterIdLst>
  <p:handoutMasterIdLst>
    <p:handoutMasterId r:id="rId29"/>
  </p:handoutMasterIdLst>
  <p:sldIdLst>
    <p:sldId id="506" r:id="rId3"/>
    <p:sldId id="527" r:id="rId4"/>
    <p:sldId id="528" r:id="rId5"/>
    <p:sldId id="530" r:id="rId6"/>
    <p:sldId id="529" r:id="rId7"/>
    <p:sldId id="534" r:id="rId8"/>
    <p:sldId id="535" r:id="rId9"/>
    <p:sldId id="536" r:id="rId10"/>
    <p:sldId id="537" r:id="rId11"/>
    <p:sldId id="539" r:id="rId12"/>
    <p:sldId id="538" r:id="rId13"/>
    <p:sldId id="541" r:id="rId14"/>
    <p:sldId id="540" r:id="rId15"/>
    <p:sldId id="542" r:id="rId16"/>
    <p:sldId id="543" r:id="rId17"/>
    <p:sldId id="545" r:id="rId18"/>
    <p:sldId id="544" r:id="rId19"/>
    <p:sldId id="546" r:id="rId20"/>
    <p:sldId id="547" r:id="rId21"/>
    <p:sldId id="548" r:id="rId22"/>
    <p:sldId id="549" r:id="rId23"/>
    <p:sldId id="550" r:id="rId24"/>
    <p:sldId id="551" r:id="rId25"/>
    <p:sldId id="552" r:id="rId26"/>
    <p:sldId id="553" r:id="rId27"/>
  </p:sldIdLst>
  <p:sldSz cx="9144000" cy="5143500" type="screen16x9"/>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0503"/>
    <a:srgbClr val="FEF2C8"/>
    <a:srgbClr val="F9CD8C"/>
    <a:srgbClr val="F8CD2C"/>
    <a:srgbClr val="F2F4F7"/>
    <a:srgbClr val="47CFEF"/>
    <a:srgbClr val="FF801F"/>
    <a:srgbClr val="E673FF"/>
    <a:srgbClr val="5DE5FF"/>
    <a:srgbClr val="BEA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47" autoAdjust="0"/>
    <p:restoredTop sz="96314" autoAdjust="0"/>
  </p:normalViewPr>
  <p:slideViewPr>
    <p:cSldViewPr>
      <p:cViewPr>
        <p:scale>
          <a:sx n="75" d="100"/>
          <a:sy n="75" d="100"/>
        </p:scale>
        <p:origin x="-2754" y="-125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ADD754-F49E-4351-AAFE-19D83F43501C}" type="datetimeFigureOut">
              <a:rPr lang="en-US" smtClean="0"/>
              <a:t>1/10/2023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F6036-E835-44CB-A25A-34C755DFD5D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bg>
      <p:bgPr>
        <a:blipFill rotWithShape="1">
          <a:blip r:embed="rId2"/>
          <a:stretch>
            <a:fillRect l="-10000" r="-10000"/>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685800" y="4705350"/>
            <a:ext cx="1440159" cy="121920"/>
          </a:xfrm>
          <a:prstGeom prst="rect">
            <a:avLst/>
          </a:prstGeom>
          <a:noFill/>
        </p:spPr>
        <p:txBody>
          <a:bodyPr wrap="square" rtlCol="0">
            <a:spAutoFit/>
          </a:bodyPr>
          <a:lstStyle/>
          <a:p>
            <a:pPr>
              <a:lnSpc>
                <a:spcPct val="200000"/>
              </a:lnSpc>
            </a:pPr>
            <a:r>
              <a:rPr lang="zh-CN" altLang="en-US" sz="100" dirty="0">
                <a:solidFill>
                  <a:prstClr val="black"/>
                </a:solidFill>
                <a:latin typeface="微软雅黑" panose="020B0503020204020204" pitchFamily="34" charset="-122"/>
                <a:hlinkClick r:id="rId2"/>
              </a:rPr>
              <a:t>行</a:t>
            </a:r>
            <a:r>
              <a:rPr lang="zh-CN" altLang="en-US" sz="100" dirty="0" smtClean="0">
                <a:solidFill>
                  <a:prstClr val="black"/>
                </a:solidFill>
                <a:latin typeface="微软雅黑" panose="020B0503020204020204" pitchFamily="34" charset="-122"/>
                <a:hlinkClick r:id="rId2"/>
              </a:rPr>
              <a:t>业</a:t>
            </a:r>
            <a:r>
              <a:rPr lang="en-US" altLang="zh-CN" sz="100" dirty="0" smtClean="0">
                <a:solidFill>
                  <a:prstClr val="black"/>
                </a:solidFill>
                <a:latin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hlinkClick r:id="rId2"/>
              </a:rPr>
              <a:t>模板</a:t>
            </a:r>
            <a:r>
              <a:rPr lang="en-US" altLang="zh-CN" sz="100" dirty="0">
                <a:solidFill>
                  <a:prstClr val="black"/>
                </a:solidFill>
                <a:latin typeface="微软雅黑" panose="020B0503020204020204" pitchFamily="34" charset="-122"/>
              </a:rPr>
              <a:t>http:// www.2ppt.com/hangye/</a:t>
            </a:r>
            <a:endParaRPr lang="en-US" altLang="zh-CN" sz="100" dirty="0" smtClean="0">
              <a:solidFill>
                <a:prstClr val="black"/>
              </a:solidFill>
              <a:latin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0.png"/></Relationships>
</file>

<file path=ppt/slides/_rels/slide2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24.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素材中国 sccnn.com 0"/>
          <p:cNvPicPr>
            <a:picLocks noChangeAspect="1"/>
          </p:cNvPicPr>
          <p:nvPr/>
        </p:nvPicPr>
        <p:blipFill>
          <a:blip r:embed="rId2" cstate="screen"/>
          <a:stretch>
            <a:fillRect/>
          </a:stretch>
        </p:blipFill>
        <p:spPr>
          <a:xfrm>
            <a:off x="0" y="0"/>
            <a:ext cx="9144000" cy="5143500"/>
          </a:xfrm>
          <a:prstGeom prst="rect">
            <a:avLst/>
          </a:prstGeom>
        </p:spPr>
      </p:pic>
      <p:pic>
        <p:nvPicPr>
          <p:cNvPr id="4" name="图片 3" descr="图片1"/>
          <p:cNvPicPr>
            <a:picLocks noChangeAspect="1"/>
          </p:cNvPicPr>
          <p:nvPr/>
        </p:nvPicPr>
        <p:blipFill>
          <a:blip r:embed="rId3" cstate="screen"/>
          <a:stretch>
            <a:fillRect/>
          </a:stretch>
        </p:blipFill>
        <p:spPr>
          <a:xfrm>
            <a:off x="635" y="0"/>
            <a:ext cx="9143365" cy="5143500"/>
          </a:xfrm>
          <a:prstGeom prst="rect">
            <a:avLst/>
          </a:prstGeom>
        </p:spPr>
      </p:pic>
      <p:pic>
        <p:nvPicPr>
          <p:cNvPr id="5" name="图片 4" descr="图片1"/>
          <p:cNvPicPr>
            <a:picLocks noChangeAspect="1"/>
          </p:cNvPicPr>
          <p:nvPr/>
        </p:nvPicPr>
        <p:blipFill>
          <a:blip r:embed="rId4" cstate="screen"/>
          <a:stretch>
            <a:fillRect/>
          </a:stretch>
        </p:blipFill>
        <p:spPr>
          <a:xfrm>
            <a:off x="635" y="0"/>
            <a:ext cx="9145270" cy="5144135"/>
          </a:xfrm>
          <a:prstGeom prst="rect">
            <a:avLst/>
          </a:prstGeom>
        </p:spPr>
      </p:pic>
      <p:pic>
        <p:nvPicPr>
          <p:cNvPr id="10" name="图片 9" descr="图片1"/>
          <p:cNvPicPr>
            <a:picLocks noChangeAspect="1"/>
          </p:cNvPicPr>
          <p:nvPr/>
        </p:nvPicPr>
        <p:blipFill>
          <a:blip r:embed="rId5" cstate="screen"/>
          <a:stretch>
            <a:fillRect/>
          </a:stretch>
        </p:blipFill>
        <p:spPr>
          <a:xfrm>
            <a:off x="0" y="20320"/>
            <a:ext cx="9145905" cy="5123180"/>
          </a:xfrm>
          <a:prstGeom prst="rect">
            <a:avLst/>
          </a:prstGeom>
        </p:spPr>
      </p:pic>
      <p:pic>
        <p:nvPicPr>
          <p:cNvPr id="6" name="图片 5" descr="图片1"/>
          <p:cNvPicPr>
            <a:picLocks noChangeAspect="1"/>
          </p:cNvPicPr>
          <p:nvPr/>
        </p:nvPicPr>
        <p:blipFill>
          <a:blip r:embed="rId6"/>
          <a:stretch>
            <a:fillRect/>
          </a:stretch>
        </p:blipFill>
        <p:spPr>
          <a:xfrm>
            <a:off x="2110423" y="0"/>
            <a:ext cx="4925695" cy="5200015"/>
          </a:xfrm>
          <a:prstGeom prst="rect">
            <a:avLst/>
          </a:prstGeom>
        </p:spPr>
      </p:pic>
      <p:pic>
        <p:nvPicPr>
          <p:cNvPr id="11" name="图片 10" descr="图片1"/>
          <p:cNvPicPr>
            <a:picLocks noChangeAspect="1"/>
          </p:cNvPicPr>
          <p:nvPr/>
        </p:nvPicPr>
        <p:blipFill>
          <a:blip r:embed="rId7"/>
          <a:stretch>
            <a:fillRect/>
          </a:stretch>
        </p:blipFill>
        <p:spPr>
          <a:xfrm>
            <a:off x="1009968" y="1083945"/>
            <a:ext cx="7125970" cy="2621280"/>
          </a:xfrm>
          <a:prstGeom prst="rect">
            <a:avLst/>
          </a:prstGeom>
        </p:spPr>
      </p:pic>
      <p:pic>
        <p:nvPicPr>
          <p:cNvPr id="15" name="图片 14" descr="图片1"/>
          <p:cNvPicPr>
            <a:picLocks noChangeAspect="1"/>
          </p:cNvPicPr>
          <p:nvPr/>
        </p:nvPicPr>
        <p:blipFill>
          <a:blip r:embed="rId8" cstate="screen"/>
          <a:stretch>
            <a:fillRect/>
          </a:stretch>
        </p:blipFill>
        <p:spPr>
          <a:xfrm>
            <a:off x="635" y="20320"/>
            <a:ext cx="9142730" cy="5123815"/>
          </a:xfrm>
          <a:prstGeom prst="rect">
            <a:avLst/>
          </a:prstGeom>
        </p:spPr>
      </p:pic>
      <p:pic>
        <p:nvPicPr>
          <p:cNvPr id="12" name="图片 11" descr="图片1"/>
          <p:cNvPicPr>
            <a:picLocks noChangeAspect="1"/>
          </p:cNvPicPr>
          <p:nvPr/>
        </p:nvPicPr>
        <p:blipFill>
          <a:blip r:embed="rId9" cstate="screen"/>
          <a:stretch>
            <a:fillRect/>
          </a:stretch>
        </p:blipFill>
        <p:spPr>
          <a:xfrm>
            <a:off x="635" y="0"/>
            <a:ext cx="9142730" cy="5144135"/>
          </a:xfrm>
          <a:prstGeom prst="rect">
            <a:avLst/>
          </a:prstGeom>
        </p:spPr>
      </p:pic>
      <p:pic>
        <p:nvPicPr>
          <p:cNvPr id="17" name="图片 16" descr="图片1"/>
          <p:cNvPicPr>
            <a:picLocks noChangeAspect="1"/>
          </p:cNvPicPr>
          <p:nvPr/>
        </p:nvPicPr>
        <p:blipFill>
          <a:blip r:embed="rId10"/>
          <a:stretch>
            <a:fillRect/>
          </a:stretch>
        </p:blipFill>
        <p:spPr>
          <a:xfrm>
            <a:off x="3520440" y="650875"/>
            <a:ext cx="2103120" cy="956945"/>
          </a:xfrm>
          <a:prstGeom prst="rect">
            <a:avLst/>
          </a:prstGeom>
        </p:spPr>
      </p:pic>
      <p:grpSp>
        <p:nvGrpSpPr>
          <p:cNvPr id="32" name="组合 31"/>
          <p:cNvGrpSpPr/>
          <p:nvPr/>
        </p:nvGrpSpPr>
        <p:grpSpPr>
          <a:xfrm>
            <a:off x="3670300" y="3596640"/>
            <a:ext cx="1803400" cy="457200"/>
            <a:chOff x="6425" y="6082"/>
            <a:chExt cx="2840" cy="720"/>
          </a:xfrm>
        </p:grpSpPr>
        <p:sp>
          <p:nvSpPr>
            <p:cNvPr id="20" name="流程图: 决策 19"/>
            <p:cNvSpPr/>
            <p:nvPr/>
          </p:nvSpPr>
          <p:spPr>
            <a:xfrm>
              <a:off x="6425"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汇</a:t>
              </a:r>
            </a:p>
          </p:txBody>
        </p:sp>
        <p:sp>
          <p:nvSpPr>
            <p:cNvPr id="22" name="流程图: 决策 21"/>
            <p:cNvSpPr/>
            <p:nvPr/>
          </p:nvSpPr>
          <p:spPr>
            <a:xfrm>
              <a:off x="6955"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报</a:t>
              </a:r>
            </a:p>
          </p:txBody>
        </p:sp>
        <p:sp>
          <p:nvSpPr>
            <p:cNvPr id="24" name="流程图: 决策 23"/>
            <p:cNvSpPr/>
            <p:nvPr/>
          </p:nvSpPr>
          <p:spPr>
            <a:xfrm>
              <a:off x="7485"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人</a:t>
              </a:r>
            </a:p>
          </p:txBody>
        </p:sp>
        <p:sp>
          <p:nvSpPr>
            <p:cNvPr id="25" name="流程图: 决策 24"/>
            <p:cNvSpPr/>
            <p:nvPr/>
          </p:nvSpPr>
          <p:spPr>
            <a:xfrm>
              <a:off x="8015"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小</a:t>
              </a:r>
            </a:p>
          </p:txBody>
        </p:sp>
        <p:sp>
          <p:nvSpPr>
            <p:cNvPr id="26" name="流程图: 决策 25"/>
            <p:cNvSpPr/>
            <p:nvPr/>
          </p:nvSpPr>
          <p:spPr>
            <a:xfrm>
              <a:off x="8545"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铎</a:t>
              </a:r>
            </a:p>
          </p:txBody>
        </p:sp>
      </p:gr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arn(inVertical)">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素材中国 sccnn.com 0"/>
          <p:cNvPicPr>
            <a:picLocks noChangeAspect="1"/>
          </p:cNvPicPr>
          <p:nvPr/>
        </p:nvPicPr>
        <p:blipFill>
          <a:blip r:embed="rId2" cstate="screen"/>
          <a:stretch>
            <a:fillRect/>
          </a:stretch>
        </p:blipFill>
        <p:spPr>
          <a:xfrm>
            <a:off x="0" y="0"/>
            <a:ext cx="9144000" cy="5143500"/>
          </a:xfrm>
          <a:prstGeom prst="rect">
            <a:avLst/>
          </a:prstGeom>
        </p:spPr>
      </p:pic>
      <p:pic>
        <p:nvPicPr>
          <p:cNvPr id="4" name="图片 3" descr="图片1"/>
          <p:cNvPicPr>
            <a:picLocks noChangeAspect="1"/>
          </p:cNvPicPr>
          <p:nvPr/>
        </p:nvPicPr>
        <p:blipFill>
          <a:blip r:embed="rId3" cstate="screen"/>
          <a:stretch>
            <a:fillRect/>
          </a:stretch>
        </p:blipFill>
        <p:spPr>
          <a:xfrm>
            <a:off x="635" y="0"/>
            <a:ext cx="9143365" cy="5143500"/>
          </a:xfrm>
          <a:prstGeom prst="rect">
            <a:avLst/>
          </a:prstGeom>
        </p:spPr>
      </p:pic>
      <p:pic>
        <p:nvPicPr>
          <p:cNvPr id="5" name="图片 4" descr="图片1"/>
          <p:cNvPicPr>
            <a:picLocks noChangeAspect="1"/>
          </p:cNvPicPr>
          <p:nvPr/>
        </p:nvPicPr>
        <p:blipFill>
          <a:blip r:embed="rId4" cstate="screen"/>
          <a:stretch>
            <a:fillRect/>
          </a:stretch>
        </p:blipFill>
        <p:spPr>
          <a:xfrm>
            <a:off x="635" y="0"/>
            <a:ext cx="9145270" cy="5144135"/>
          </a:xfrm>
          <a:prstGeom prst="rect">
            <a:avLst/>
          </a:prstGeom>
        </p:spPr>
      </p:pic>
      <p:pic>
        <p:nvPicPr>
          <p:cNvPr id="10" name="图片 9" descr="图片1"/>
          <p:cNvPicPr>
            <a:picLocks noChangeAspect="1"/>
          </p:cNvPicPr>
          <p:nvPr/>
        </p:nvPicPr>
        <p:blipFill>
          <a:blip r:embed="rId5" cstate="screen"/>
          <a:stretch>
            <a:fillRect/>
          </a:stretch>
        </p:blipFill>
        <p:spPr>
          <a:xfrm>
            <a:off x="0" y="20320"/>
            <a:ext cx="9145905" cy="5123180"/>
          </a:xfrm>
          <a:prstGeom prst="rect">
            <a:avLst/>
          </a:prstGeom>
        </p:spPr>
      </p:pic>
      <p:pic>
        <p:nvPicPr>
          <p:cNvPr id="6" name="图片 5" descr="图片1"/>
          <p:cNvPicPr>
            <a:picLocks noChangeAspect="1"/>
          </p:cNvPicPr>
          <p:nvPr/>
        </p:nvPicPr>
        <p:blipFill>
          <a:blip r:embed="rId6"/>
          <a:stretch>
            <a:fillRect/>
          </a:stretch>
        </p:blipFill>
        <p:spPr>
          <a:xfrm>
            <a:off x="2110423" y="0"/>
            <a:ext cx="4925695" cy="5200015"/>
          </a:xfrm>
          <a:prstGeom prst="rect">
            <a:avLst/>
          </a:prstGeom>
        </p:spPr>
      </p:pic>
      <p:pic>
        <p:nvPicPr>
          <p:cNvPr id="11" name="图片 10" descr="图片1"/>
          <p:cNvPicPr>
            <a:picLocks noChangeAspect="1"/>
          </p:cNvPicPr>
          <p:nvPr/>
        </p:nvPicPr>
        <p:blipFill>
          <a:blip r:embed="rId7"/>
          <a:stretch>
            <a:fillRect/>
          </a:stretch>
        </p:blipFill>
        <p:spPr>
          <a:xfrm>
            <a:off x="1009968" y="1083945"/>
            <a:ext cx="7125970" cy="2621280"/>
          </a:xfrm>
          <a:prstGeom prst="rect">
            <a:avLst/>
          </a:prstGeom>
        </p:spPr>
      </p:pic>
      <p:pic>
        <p:nvPicPr>
          <p:cNvPr id="12" name="图片 11" descr="D:\我的\新建文件夹\ppt\图片1.png图片1"/>
          <p:cNvPicPr>
            <a:picLocks noChangeAspect="1"/>
          </p:cNvPicPr>
          <p:nvPr/>
        </p:nvPicPr>
        <p:blipFill>
          <a:blip r:embed="rId8" cstate="screen"/>
          <a:srcRect/>
          <a:stretch>
            <a:fillRect/>
          </a:stretch>
        </p:blipFill>
        <p:spPr>
          <a:xfrm>
            <a:off x="40958" y="0"/>
            <a:ext cx="9062720" cy="5143500"/>
          </a:xfrm>
          <a:prstGeom prst="rect">
            <a:avLst/>
          </a:prstGeom>
        </p:spPr>
      </p:pic>
      <p:pic>
        <p:nvPicPr>
          <p:cNvPr id="17" name="图片 16" descr="图片1"/>
          <p:cNvPicPr>
            <a:picLocks noChangeAspect="1"/>
          </p:cNvPicPr>
          <p:nvPr/>
        </p:nvPicPr>
        <p:blipFill>
          <a:blip r:embed="rId9"/>
          <a:stretch>
            <a:fillRect/>
          </a:stretch>
        </p:blipFill>
        <p:spPr>
          <a:xfrm>
            <a:off x="3520440" y="650875"/>
            <a:ext cx="2103120" cy="956945"/>
          </a:xfrm>
          <a:prstGeom prst="rect">
            <a:avLst/>
          </a:prstGeom>
        </p:spPr>
      </p:pic>
      <p:grpSp>
        <p:nvGrpSpPr>
          <p:cNvPr id="7" name="组合 6"/>
          <p:cNvGrpSpPr/>
          <p:nvPr/>
        </p:nvGrpSpPr>
        <p:grpSpPr>
          <a:xfrm>
            <a:off x="3511550" y="3596640"/>
            <a:ext cx="2120900" cy="457200"/>
            <a:chOff x="5780" y="5664"/>
            <a:chExt cx="3340" cy="720"/>
          </a:xfrm>
        </p:grpSpPr>
        <p:grpSp>
          <p:nvGrpSpPr>
            <p:cNvPr id="32" name="组合 31"/>
            <p:cNvGrpSpPr/>
            <p:nvPr/>
          </p:nvGrpSpPr>
          <p:grpSpPr>
            <a:xfrm>
              <a:off x="5780" y="5664"/>
              <a:ext cx="2816" cy="720"/>
              <a:chOff x="6425" y="6082"/>
              <a:chExt cx="2816" cy="720"/>
            </a:xfrm>
          </p:grpSpPr>
          <p:sp>
            <p:nvSpPr>
              <p:cNvPr id="20" name="流程图: 决策 19"/>
              <p:cNvSpPr/>
              <p:nvPr/>
            </p:nvSpPr>
            <p:spPr>
              <a:xfrm>
                <a:off x="6425"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单</a:t>
                </a:r>
              </a:p>
            </p:txBody>
          </p:sp>
          <p:sp>
            <p:nvSpPr>
              <p:cNvPr id="22" name="流程图: 决策 21"/>
              <p:cNvSpPr/>
              <p:nvPr/>
            </p:nvSpPr>
            <p:spPr>
              <a:xfrm>
                <a:off x="6949"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击</a:t>
                </a:r>
                <a:endParaRPr lang="zh-CN" altLang="en-US" sz="1600" b="1">
                  <a:solidFill>
                    <a:srgbClr val="FEF2C8"/>
                  </a:solidFill>
                </a:endParaRPr>
              </a:p>
            </p:txBody>
          </p:sp>
          <p:sp>
            <p:nvSpPr>
              <p:cNvPr id="24" name="流程图: 决策 23"/>
              <p:cNvSpPr/>
              <p:nvPr/>
            </p:nvSpPr>
            <p:spPr>
              <a:xfrm>
                <a:off x="7473"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添</a:t>
                </a:r>
                <a:endParaRPr lang="zh-CN" altLang="en-US" sz="1600" b="1">
                  <a:solidFill>
                    <a:srgbClr val="FEF2C8"/>
                  </a:solidFill>
                </a:endParaRPr>
              </a:p>
            </p:txBody>
          </p:sp>
          <p:sp>
            <p:nvSpPr>
              <p:cNvPr id="25" name="流程图: 决策 24"/>
              <p:cNvSpPr/>
              <p:nvPr/>
            </p:nvSpPr>
            <p:spPr>
              <a:xfrm>
                <a:off x="7997"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加</a:t>
                </a:r>
                <a:endParaRPr lang="zh-CN" altLang="en-US" sz="1600" b="1">
                  <a:solidFill>
                    <a:srgbClr val="FEF2C8"/>
                  </a:solidFill>
                </a:endParaRPr>
              </a:p>
            </p:txBody>
          </p:sp>
          <p:sp>
            <p:nvSpPr>
              <p:cNvPr id="26" name="流程图: 决策 25"/>
              <p:cNvSpPr/>
              <p:nvPr/>
            </p:nvSpPr>
            <p:spPr>
              <a:xfrm>
                <a:off x="8521"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标</a:t>
                </a:r>
                <a:endParaRPr lang="zh-CN" altLang="en-US" sz="1600" b="1">
                  <a:solidFill>
                    <a:srgbClr val="FEF2C8"/>
                  </a:solidFill>
                </a:endParaRPr>
              </a:p>
            </p:txBody>
          </p:sp>
        </p:grpSp>
        <p:sp>
          <p:nvSpPr>
            <p:cNvPr id="2" name="流程图: 决策 1"/>
            <p:cNvSpPr/>
            <p:nvPr/>
          </p:nvSpPr>
          <p:spPr>
            <a:xfrm>
              <a:off x="8400" y="5664"/>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题</a:t>
              </a:r>
              <a:endParaRPr lang="zh-CN" altLang="en-US" sz="1600" b="1">
                <a:solidFill>
                  <a:srgbClr val="FEF2C8"/>
                </a:solidFill>
              </a:endParaRPr>
            </a:p>
          </p:txBody>
        </p:sp>
      </p:gr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down)">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素材中国 sccnn.com 0"/>
          <p:cNvPicPr>
            <a:picLocks noChangeAspect="1"/>
          </p:cNvPicPr>
          <p:nvPr/>
        </p:nvPicPr>
        <p:blipFill>
          <a:blip r:embed="rId2" cstate="screen"/>
          <a:stretch>
            <a:fillRect/>
          </a:stretch>
        </p:blipFill>
        <p:spPr>
          <a:xfrm>
            <a:off x="0" y="0"/>
            <a:ext cx="9144000" cy="5143500"/>
          </a:xfrm>
          <a:prstGeom prst="rect">
            <a:avLst/>
          </a:prstGeom>
        </p:spPr>
      </p:pic>
      <p:pic>
        <p:nvPicPr>
          <p:cNvPr id="4" name="图片 3" descr="图片1"/>
          <p:cNvPicPr>
            <a:picLocks noChangeAspect="1"/>
          </p:cNvPicPr>
          <p:nvPr/>
        </p:nvPicPr>
        <p:blipFill>
          <a:blip r:embed="rId3" cstate="screen"/>
          <a:stretch>
            <a:fillRect/>
          </a:stretch>
        </p:blipFill>
        <p:spPr>
          <a:xfrm>
            <a:off x="635" y="0"/>
            <a:ext cx="9143365" cy="5143500"/>
          </a:xfrm>
          <a:prstGeom prst="rect">
            <a:avLst/>
          </a:prstGeom>
        </p:spPr>
      </p:pic>
      <p:sp>
        <p:nvSpPr>
          <p:cNvPr id="6" name="矩形 5"/>
          <p:cNvSpPr/>
          <p:nvPr/>
        </p:nvSpPr>
        <p:spPr>
          <a:xfrm>
            <a:off x="495300" y="282893"/>
            <a:ext cx="8153400" cy="4577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descr="图片1"/>
          <p:cNvPicPr>
            <a:picLocks noChangeAspect="1"/>
          </p:cNvPicPr>
          <p:nvPr/>
        </p:nvPicPr>
        <p:blipFill>
          <a:blip r:embed="rId4" cstate="screen"/>
          <a:stretch>
            <a:fillRect/>
          </a:stretch>
        </p:blipFill>
        <p:spPr>
          <a:xfrm>
            <a:off x="635" y="0"/>
            <a:ext cx="9145270" cy="5144135"/>
          </a:xfrm>
          <a:prstGeom prst="rect">
            <a:avLst/>
          </a:prstGeom>
        </p:spPr>
      </p:pic>
      <p:grpSp>
        <p:nvGrpSpPr>
          <p:cNvPr id="10" name="组合 9"/>
          <p:cNvGrpSpPr/>
          <p:nvPr/>
        </p:nvGrpSpPr>
        <p:grpSpPr>
          <a:xfrm>
            <a:off x="681990" y="479425"/>
            <a:ext cx="2978150" cy="457200"/>
            <a:chOff x="1232" y="3241"/>
            <a:chExt cx="4690" cy="720"/>
          </a:xfrm>
        </p:grpSpPr>
        <p:grpSp>
          <p:nvGrpSpPr>
            <p:cNvPr id="12" name="组合 11"/>
            <p:cNvGrpSpPr/>
            <p:nvPr/>
          </p:nvGrpSpPr>
          <p:grpSpPr>
            <a:xfrm>
              <a:off x="2582" y="3241"/>
              <a:ext cx="3340" cy="720"/>
              <a:chOff x="5780" y="5664"/>
              <a:chExt cx="3340" cy="720"/>
            </a:xfrm>
          </p:grpSpPr>
          <p:sp>
            <p:nvSpPr>
              <p:cNvPr id="15" name="流程图: 决策 14"/>
              <p:cNvSpPr/>
              <p:nvPr/>
            </p:nvSpPr>
            <p:spPr>
              <a:xfrm>
                <a:off x="8400" y="5664"/>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题</a:t>
                </a:r>
                <a:endParaRPr lang="zh-CN" altLang="en-US" sz="1600" b="1">
                  <a:solidFill>
                    <a:srgbClr val="FEF2C8"/>
                  </a:solidFill>
                </a:endParaRPr>
              </a:p>
            </p:txBody>
          </p:sp>
          <p:grpSp>
            <p:nvGrpSpPr>
              <p:cNvPr id="17" name="组合 16"/>
              <p:cNvGrpSpPr/>
              <p:nvPr/>
            </p:nvGrpSpPr>
            <p:grpSpPr>
              <a:xfrm>
                <a:off x="5780" y="5664"/>
                <a:ext cx="2816" cy="720"/>
                <a:chOff x="6425" y="6082"/>
                <a:chExt cx="2816" cy="720"/>
              </a:xfrm>
            </p:grpSpPr>
            <p:sp>
              <p:nvSpPr>
                <p:cNvPr id="20" name="流程图: 决策 19"/>
                <p:cNvSpPr/>
                <p:nvPr/>
              </p:nvSpPr>
              <p:spPr>
                <a:xfrm>
                  <a:off x="8521"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标</a:t>
                  </a:r>
                  <a:endParaRPr lang="zh-CN" altLang="en-US" sz="1600" b="1">
                    <a:solidFill>
                      <a:srgbClr val="FEF2C8"/>
                    </a:solidFill>
                  </a:endParaRPr>
                </a:p>
              </p:txBody>
            </p:sp>
            <p:sp>
              <p:nvSpPr>
                <p:cNvPr id="22" name="流程图: 决策 21"/>
                <p:cNvSpPr/>
                <p:nvPr/>
              </p:nvSpPr>
              <p:spPr>
                <a:xfrm>
                  <a:off x="7997"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加</a:t>
                  </a:r>
                  <a:endParaRPr lang="zh-CN" altLang="en-US" sz="1600" b="1">
                    <a:solidFill>
                      <a:srgbClr val="FEF2C8"/>
                    </a:solidFill>
                  </a:endParaRPr>
                </a:p>
              </p:txBody>
            </p:sp>
            <p:sp>
              <p:nvSpPr>
                <p:cNvPr id="24" name="流程图: 决策 23"/>
                <p:cNvSpPr/>
                <p:nvPr/>
              </p:nvSpPr>
              <p:spPr>
                <a:xfrm>
                  <a:off x="7473"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添</a:t>
                  </a:r>
                  <a:endParaRPr lang="zh-CN" altLang="en-US" sz="1600" b="1">
                    <a:solidFill>
                      <a:srgbClr val="FEF2C8"/>
                    </a:solidFill>
                  </a:endParaRPr>
                </a:p>
              </p:txBody>
            </p:sp>
            <p:sp>
              <p:nvSpPr>
                <p:cNvPr id="25" name="流程图: 决策 24"/>
                <p:cNvSpPr/>
                <p:nvPr/>
              </p:nvSpPr>
              <p:spPr>
                <a:xfrm>
                  <a:off x="6949"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击</a:t>
                  </a:r>
                  <a:endParaRPr lang="zh-CN" altLang="en-US" sz="1600" b="1">
                    <a:solidFill>
                      <a:srgbClr val="FEF2C8"/>
                    </a:solidFill>
                  </a:endParaRPr>
                </a:p>
              </p:txBody>
            </p:sp>
            <p:sp>
              <p:nvSpPr>
                <p:cNvPr id="26" name="流程图: 决策 25"/>
                <p:cNvSpPr/>
                <p:nvPr/>
              </p:nvSpPr>
              <p:spPr>
                <a:xfrm>
                  <a:off x="6425"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单</a:t>
                  </a:r>
                </a:p>
              </p:txBody>
            </p:sp>
          </p:grpSp>
        </p:grpSp>
        <p:sp>
          <p:nvSpPr>
            <p:cNvPr id="32" name="流程图: 决策 31"/>
            <p:cNvSpPr/>
            <p:nvPr/>
          </p:nvSpPr>
          <p:spPr>
            <a:xfrm>
              <a:off x="2153" y="3241"/>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回</a:t>
              </a:r>
            </a:p>
          </p:txBody>
        </p:sp>
        <p:sp>
          <p:nvSpPr>
            <p:cNvPr id="90" name="流程图: 决策 89"/>
            <p:cNvSpPr/>
            <p:nvPr/>
          </p:nvSpPr>
          <p:spPr>
            <a:xfrm>
              <a:off x="1682" y="3241"/>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章</a:t>
              </a:r>
            </a:p>
          </p:txBody>
        </p:sp>
        <p:sp>
          <p:nvSpPr>
            <p:cNvPr id="91" name="流程图: 决策 90"/>
            <p:cNvSpPr/>
            <p:nvPr/>
          </p:nvSpPr>
          <p:spPr>
            <a:xfrm>
              <a:off x="1232" y="3241"/>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二</a:t>
              </a:r>
            </a:p>
          </p:txBody>
        </p:sp>
      </p:grpSp>
      <p:grpSp>
        <p:nvGrpSpPr>
          <p:cNvPr id="2" name="组合 1"/>
          <p:cNvGrpSpPr/>
          <p:nvPr/>
        </p:nvGrpSpPr>
        <p:grpSpPr>
          <a:xfrm>
            <a:off x="2563955" y="1001536"/>
            <a:ext cx="3868047" cy="3169238"/>
            <a:chOff x="2707407" y="1335381"/>
            <a:chExt cx="5157396" cy="4225650"/>
          </a:xfrm>
        </p:grpSpPr>
        <p:sp>
          <p:nvSpPr>
            <p:cNvPr id="7" name="Freeform 6"/>
            <p:cNvSpPr/>
            <p:nvPr/>
          </p:nvSpPr>
          <p:spPr bwMode="auto">
            <a:xfrm rot="2700000">
              <a:off x="2711577" y="1755765"/>
              <a:ext cx="2533173" cy="2541513"/>
            </a:xfrm>
            <a:custGeom>
              <a:avLst/>
              <a:gdLst>
                <a:gd name="T0" fmla="*/ 1039 w 5610"/>
                <a:gd name="T1" fmla="*/ 4570 h 5609"/>
                <a:gd name="T2" fmla="*/ 4802 w 5610"/>
                <a:gd name="T3" fmla="*/ 4570 h 5609"/>
                <a:gd name="T4" fmla="*/ 5579 w 5610"/>
                <a:gd name="T5" fmla="*/ 2575 h 5609"/>
                <a:gd name="T6" fmla="*/ 5579 w 5610"/>
                <a:gd name="T7" fmla="*/ 30 h 5609"/>
                <a:gd name="T8" fmla="*/ 3035 w 5610"/>
                <a:gd name="T9" fmla="*/ 30 h 5609"/>
                <a:gd name="T10" fmla="*/ 1039 w 5610"/>
                <a:gd name="T11" fmla="*/ 807 h 5609"/>
                <a:gd name="T12" fmla="*/ 1039 w 5610"/>
                <a:gd name="T13" fmla="*/ 4570 h 5609"/>
              </a:gdLst>
              <a:ahLst/>
              <a:cxnLst>
                <a:cxn ang="0">
                  <a:pos x="T0" y="T1"/>
                </a:cxn>
                <a:cxn ang="0">
                  <a:pos x="T2" y="T3"/>
                </a:cxn>
                <a:cxn ang="0">
                  <a:pos x="T4" y="T5"/>
                </a:cxn>
                <a:cxn ang="0">
                  <a:pos x="T6" y="T7"/>
                </a:cxn>
                <a:cxn ang="0">
                  <a:pos x="T8" y="T9"/>
                </a:cxn>
                <a:cxn ang="0">
                  <a:pos x="T10" y="T11"/>
                </a:cxn>
                <a:cxn ang="0">
                  <a:pos x="T12" y="T13"/>
                </a:cxn>
              </a:cxnLst>
              <a:rect l="0" t="0" r="r" b="b"/>
              <a:pathLst>
                <a:path w="5610" h="5609">
                  <a:moveTo>
                    <a:pt x="1039" y="4570"/>
                  </a:moveTo>
                  <a:cubicBezTo>
                    <a:pt x="2078" y="5609"/>
                    <a:pt x="3763" y="5609"/>
                    <a:pt x="4802" y="4570"/>
                  </a:cubicBezTo>
                  <a:cubicBezTo>
                    <a:pt x="5351" y="4022"/>
                    <a:pt x="5610" y="3293"/>
                    <a:pt x="5579" y="2575"/>
                  </a:cubicBezTo>
                  <a:lnTo>
                    <a:pt x="5579" y="30"/>
                  </a:lnTo>
                  <a:lnTo>
                    <a:pt x="3035" y="30"/>
                  </a:lnTo>
                  <a:cubicBezTo>
                    <a:pt x="2316" y="0"/>
                    <a:pt x="1588" y="258"/>
                    <a:pt x="1039" y="807"/>
                  </a:cubicBezTo>
                  <a:cubicBezTo>
                    <a:pt x="0" y="1846"/>
                    <a:pt x="0" y="3531"/>
                    <a:pt x="1039" y="4570"/>
                  </a:cubicBezTo>
                  <a:close/>
                </a:path>
              </a:pathLst>
            </a:custGeom>
            <a:solidFill>
              <a:srgbClr val="AE0503"/>
            </a:solidFill>
            <a:ln w="25400">
              <a:solidFill>
                <a:srgbClr val="F9CD8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1" name="Freeform 7"/>
            <p:cNvSpPr/>
            <p:nvPr/>
          </p:nvSpPr>
          <p:spPr bwMode="auto">
            <a:xfrm rot="2700000">
              <a:off x="4805471" y="3507666"/>
              <a:ext cx="2049991" cy="2056739"/>
            </a:xfrm>
            <a:custGeom>
              <a:avLst/>
              <a:gdLst>
                <a:gd name="T0" fmla="*/ 4570 w 5609"/>
                <a:gd name="T1" fmla="*/ 4570 h 5609"/>
                <a:gd name="T2" fmla="*/ 807 w 5609"/>
                <a:gd name="T3" fmla="*/ 4570 h 5609"/>
                <a:gd name="T4" fmla="*/ 30 w 5609"/>
                <a:gd name="T5" fmla="*/ 2575 h 5609"/>
                <a:gd name="T6" fmla="*/ 30 w 5609"/>
                <a:gd name="T7" fmla="*/ 30 h 5609"/>
                <a:gd name="T8" fmla="*/ 2574 w 5609"/>
                <a:gd name="T9" fmla="*/ 30 h 5609"/>
                <a:gd name="T10" fmla="*/ 4570 w 5609"/>
                <a:gd name="T11" fmla="*/ 807 h 5609"/>
                <a:gd name="T12" fmla="*/ 4570 w 5609"/>
                <a:gd name="T13" fmla="*/ 4570 h 5609"/>
              </a:gdLst>
              <a:ahLst/>
              <a:cxnLst>
                <a:cxn ang="0">
                  <a:pos x="T0" y="T1"/>
                </a:cxn>
                <a:cxn ang="0">
                  <a:pos x="T2" y="T3"/>
                </a:cxn>
                <a:cxn ang="0">
                  <a:pos x="T4" y="T5"/>
                </a:cxn>
                <a:cxn ang="0">
                  <a:pos x="T6" y="T7"/>
                </a:cxn>
                <a:cxn ang="0">
                  <a:pos x="T8" y="T9"/>
                </a:cxn>
                <a:cxn ang="0">
                  <a:pos x="T10" y="T11"/>
                </a:cxn>
                <a:cxn ang="0">
                  <a:pos x="T12" y="T13"/>
                </a:cxn>
              </a:cxnLst>
              <a:rect l="0" t="0" r="r" b="b"/>
              <a:pathLst>
                <a:path w="5609" h="5609">
                  <a:moveTo>
                    <a:pt x="4570" y="4570"/>
                  </a:moveTo>
                  <a:cubicBezTo>
                    <a:pt x="3531" y="5609"/>
                    <a:pt x="1846" y="5609"/>
                    <a:pt x="807" y="4570"/>
                  </a:cubicBezTo>
                  <a:cubicBezTo>
                    <a:pt x="258" y="4022"/>
                    <a:pt x="0" y="3293"/>
                    <a:pt x="30" y="2575"/>
                  </a:cubicBezTo>
                  <a:lnTo>
                    <a:pt x="30" y="30"/>
                  </a:lnTo>
                  <a:lnTo>
                    <a:pt x="2574" y="30"/>
                  </a:lnTo>
                  <a:cubicBezTo>
                    <a:pt x="3293" y="0"/>
                    <a:pt x="4022" y="258"/>
                    <a:pt x="4570" y="807"/>
                  </a:cubicBezTo>
                  <a:cubicBezTo>
                    <a:pt x="5609" y="1846"/>
                    <a:pt x="5609" y="3531"/>
                    <a:pt x="4570" y="4570"/>
                  </a:cubicBezTo>
                  <a:close/>
                </a:path>
              </a:pathLst>
            </a:custGeom>
            <a:solidFill>
              <a:srgbClr val="AE0503"/>
            </a:solidFill>
            <a:ln w="25400">
              <a:solidFill>
                <a:srgbClr val="F9CD8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9" name="Freeform 5"/>
            <p:cNvSpPr/>
            <p:nvPr/>
          </p:nvSpPr>
          <p:spPr bwMode="auto">
            <a:xfrm rot="2700000">
              <a:off x="5159809" y="1333219"/>
              <a:ext cx="1341316" cy="1345639"/>
            </a:xfrm>
            <a:custGeom>
              <a:avLst/>
              <a:gdLst>
                <a:gd name="T0" fmla="*/ 795 w 4296"/>
                <a:gd name="T1" fmla="*/ 796 h 4297"/>
                <a:gd name="T2" fmla="*/ 3678 w 4296"/>
                <a:gd name="T3" fmla="*/ 796 h 4297"/>
                <a:gd name="T4" fmla="*/ 4273 w 4296"/>
                <a:gd name="T5" fmla="*/ 2324 h 4297"/>
                <a:gd name="T6" fmla="*/ 4273 w 4296"/>
                <a:gd name="T7" fmla="*/ 4273 h 4297"/>
                <a:gd name="T8" fmla="*/ 2324 w 4296"/>
                <a:gd name="T9" fmla="*/ 4273 h 4297"/>
                <a:gd name="T10" fmla="*/ 795 w 4296"/>
                <a:gd name="T11" fmla="*/ 3678 h 4297"/>
                <a:gd name="T12" fmla="*/ 795 w 4296"/>
                <a:gd name="T13" fmla="*/ 796 h 4297"/>
              </a:gdLst>
              <a:ahLst/>
              <a:cxnLst>
                <a:cxn ang="0">
                  <a:pos x="T0" y="T1"/>
                </a:cxn>
                <a:cxn ang="0">
                  <a:pos x="T2" y="T3"/>
                </a:cxn>
                <a:cxn ang="0">
                  <a:pos x="T4" y="T5"/>
                </a:cxn>
                <a:cxn ang="0">
                  <a:pos x="T6" y="T7"/>
                </a:cxn>
                <a:cxn ang="0">
                  <a:pos x="T8" y="T9"/>
                </a:cxn>
                <a:cxn ang="0">
                  <a:pos x="T10" y="T11"/>
                </a:cxn>
                <a:cxn ang="0">
                  <a:pos x="T12" y="T13"/>
                </a:cxn>
              </a:cxnLst>
              <a:rect l="0" t="0" r="r" b="b"/>
              <a:pathLst>
                <a:path w="4296" h="4297">
                  <a:moveTo>
                    <a:pt x="795" y="796"/>
                  </a:moveTo>
                  <a:cubicBezTo>
                    <a:pt x="1591" y="0"/>
                    <a:pt x="2882" y="0"/>
                    <a:pt x="3678" y="796"/>
                  </a:cubicBezTo>
                  <a:cubicBezTo>
                    <a:pt x="4098" y="1216"/>
                    <a:pt x="4296" y="1774"/>
                    <a:pt x="4273" y="2324"/>
                  </a:cubicBezTo>
                  <a:lnTo>
                    <a:pt x="4273" y="4273"/>
                  </a:lnTo>
                  <a:lnTo>
                    <a:pt x="2324" y="4273"/>
                  </a:lnTo>
                  <a:cubicBezTo>
                    <a:pt x="1774" y="4297"/>
                    <a:pt x="1216" y="4098"/>
                    <a:pt x="795" y="3678"/>
                  </a:cubicBezTo>
                  <a:cubicBezTo>
                    <a:pt x="0" y="2882"/>
                    <a:pt x="0" y="1592"/>
                    <a:pt x="795" y="796"/>
                  </a:cubicBezTo>
                  <a:close/>
                </a:path>
              </a:pathLst>
            </a:custGeom>
            <a:solidFill>
              <a:srgbClr val="AE0503"/>
            </a:solidFill>
            <a:ln w="25400">
              <a:solidFill>
                <a:srgbClr val="F9CD8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grpSp>
          <p:nvGrpSpPr>
            <p:cNvPr id="30" name="Group 93"/>
            <p:cNvGrpSpPr>
              <a:grpSpLocks noChangeAspect="1"/>
            </p:cNvGrpSpPr>
            <p:nvPr/>
          </p:nvGrpSpPr>
          <p:grpSpPr bwMode="auto">
            <a:xfrm>
              <a:off x="5084678" y="2870676"/>
              <a:ext cx="366005" cy="341011"/>
              <a:chOff x="2775" y="2062"/>
              <a:chExt cx="205" cy="191"/>
            </a:xfrm>
            <a:solidFill>
              <a:schemeClr val="bg1"/>
            </a:solidFill>
          </p:grpSpPr>
          <p:sp>
            <p:nvSpPr>
              <p:cNvPr id="31" name="Freeform 95"/>
              <p:cNvSpPr/>
              <p:nvPr/>
            </p:nvSpPr>
            <p:spPr bwMode="auto">
              <a:xfrm>
                <a:off x="2775" y="2062"/>
                <a:ext cx="205" cy="160"/>
              </a:xfrm>
              <a:custGeom>
                <a:avLst/>
                <a:gdLst>
                  <a:gd name="T0" fmla="*/ 67 w 85"/>
                  <a:gd name="T1" fmla="*/ 19 h 66"/>
                  <a:gd name="T2" fmla="*/ 63 w 85"/>
                  <a:gd name="T3" fmla="*/ 23 h 66"/>
                  <a:gd name="T4" fmla="*/ 30 w 85"/>
                  <a:gd name="T5" fmla="*/ 53 h 66"/>
                  <a:gd name="T6" fmla="*/ 28 w 85"/>
                  <a:gd name="T7" fmla="*/ 54 h 66"/>
                  <a:gd name="T8" fmla="*/ 1 w 85"/>
                  <a:gd name="T9" fmla="*/ 45 h 66"/>
                  <a:gd name="T10" fmla="*/ 0 w 85"/>
                  <a:gd name="T11" fmla="*/ 44 h 66"/>
                  <a:gd name="T12" fmla="*/ 1 w 85"/>
                  <a:gd name="T13" fmla="*/ 43 h 66"/>
                  <a:gd name="T14" fmla="*/ 14 w 85"/>
                  <a:gd name="T15" fmla="*/ 36 h 66"/>
                  <a:gd name="T16" fmla="*/ 84 w 85"/>
                  <a:gd name="T17" fmla="*/ 1 h 66"/>
                  <a:gd name="T18" fmla="*/ 84 w 85"/>
                  <a:gd name="T19" fmla="*/ 1 h 66"/>
                  <a:gd name="T20" fmla="*/ 85 w 85"/>
                  <a:gd name="T21" fmla="*/ 2 h 66"/>
                  <a:gd name="T22" fmla="*/ 85 w 85"/>
                  <a:gd name="T23" fmla="*/ 3 h 66"/>
                  <a:gd name="T24" fmla="*/ 71 w 85"/>
                  <a:gd name="T25" fmla="*/ 62 h 66"/>
                  <a:gd name="T26" fmla="*/ 70 w 85"/>
                  <a:gd name="T27" fmla="*/ 65 h 66"/>
                  <a:gd name="T28" fmla="*/ 68 w 85"/>
                  <a:gd name="T29" fmla="*/ 66 h 66"/>
                  <a:gd name="T30" fmla="*/ 38 w 85"/>
                  <a:gd name="T31" fmla="*/ 57 h 66"/>
                  <a:gd name="T32" fmla="*/ 37 w 85"/>
                  <a:gd name="T33" fmla="*/ 56 h 66"/>
                  <a:gd name="T34" fmla="*/ 37 w 85"/>
                  <a:gd name="T35" fmla="*/ 55 h 66"/>
                  <a:gd name="T36" fmla="*/ 45 w 85"/>
                  <a:gd name="T37" fmla="*/ 46 h 66"/>
                  <a:gd name="T38" fmla="*/ 67 w 85"/>
                  <a:gd name="T39" fmla="*/ 20 h 66"/>
                  <a:gd name="T40" fmla="*/ 67 w 85"/>
                  <a:gd name="T41" fmla="*/ 20 h 66"/>
                  <a:gd name="T42" fmla="*/ 67 w 85"/>
                  <a:gd name="T43" fmla="*/ 1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 h="66">
                    <a:moveTo>
                      <a:pt x="67" y="19"/>
                    </a:moveTo>
                    <a:cubicBezTo>
                      <a:pt x="66" y="21"/>
                      <a:pt x="65" y="22"/>
                      <a:pt x="63" y="23"/>
                    </a:cubicBezTo>
                    <a:cubicBezTo>
                      <a:pt x="52" y="33"/>
                      <a:pt x="41" y="43"/>
                      <a:pt x="30" y="53"/>
                    </a:cubicBezTo>
                    <a:cubicBezTo>
                      <a:pt x="29" y="54"/>
                      <a:pt x="29" y="54"/>
                      <a:pt x="28" y="54"/>
                    </a:cubicBezTo>
                    <a:cubicBezTo>
                      <a:pt x="19" y="51"/>
                      <a:pt x="10" y="48"/>
                      <a:pt x="1" y="45"/>
                    </a:cubicBezTo>
                    <a:cubicBezTo>
                      <a:pt x="0" y="45"/>
                      <a:pt x="0" y="44"/>
                      <a:pt x="0" y="44"/>
                    </a:cubicBezTo>
                    <a:cubicBezTo>
                      <a:pt x="0" y="44"/>
                      <a:pt x="0" y="43"/>
                      <a:pt x="1" y="43"/>
                    </a:cubicBezTo>
                    <a:cubicBezTo>
                      <a:pt x="5" y="41"/>
                      <a:pt x="10" y="39"/>
                      <a:pt x="14" y="36"/>
                    </a:cubicBezTo>
                    <a:cubicBezTo>
                      <a:pt x="37" y="24"/>
                      <a:pt x="61" y="13"/>
                      <a:pt x="84" y="1"/>
                    </a:cubicBezTo>
                    <a:cubicBezTo>
                      <a:pt x="84" y="1"/>
                      <a:pt x="84" y="1"/>
                      <a:pt x="84" y="1"/>
                    </a:cubicBezTo>
                    <a:cubicBezTo>
                      <a:pt x="85" y="0"/>
                      <a:pt x="85" y="1"/>
                      <a:pt x="85" y="2"/>
                    </a:cubicBezTo>
                    <a:cubicBezTo>
                      <a:pt x="85" y="2"/>
                      <a:pt x="85" y="2"/>
                      <a:pt x="85" y="3"/>
                    </a:cubicBezTo>
                    <a:cubicBezTo>
                      <a:pt x="80" y="22"/>
                      <a:pt x="75" y="42"/>
                      <a:pt x="71" y="62"/>
                    </a:cubicBezTo>
                    <a:cubicBezTo>
                      <a:pt x="70" y="63"/>
                      <a:pt x="70" y="64"/>
                      <a:pt x="70" y="65"/>
                    </a:cubicBezTo>
                    <a:cubicBezTo>
                      <a:pt x="70" y="66"/>
                      <a:pt x="69" y="66"/>
                      <a:pt x="68" y="66"/>
                    </a:cubicBezTo>
                    <a:cubicBezTo>
                      <a:pt x="58" y="63"/>
                      <a:pt x="48" y="60"/>
                      <a:pt x="38" y="57"/>
                    </a:cubicBezTo>
                    <a:cubicBezTo>
                      <a:pt x="38" y="57"/>
                      <a:pt x="37" y="57"/>
                      <a:pt x="37" y="56"/>
                    </a:cubicBezTo>
                    <a:cubicBezTo>
                      <a:pt x="37" y="56"/>
                      <a:pt x="37" y="56"/>
                      <a:pt x="37" y="55"/>
                    </a:cubicBezTo>
                    <a:cubicBezTo>
                      <a:pt x="40" y="52"/>
                      <a:pt x="42" y="49"/>
                      <a:pt x="45" y="46"/>
                    </a:cubicBezTo>
                    <a:cubicBezTo>
                      <a:pt x="52" y="38"/>
                      <a:pt x="60" y="29"/>
                      <a:pt x="67" y="20"/>
                    </a:cubicBezTo>
                    <a:cubicBezTo>
                      <a:pt x="67" y="20"/>
                      <a:pt x="67" y="20"/>
                      <a:pt x="67" y="20"/>
                    </a:cubicBezTo>
                    <a:cubicBezTo>
                      <a:pt x="67" y="19"/>
                      <a:pt x="67" y="19"/>
                      <a:pt x="67"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 name="Freeform 96"/>
              <p:cNvSpPr/>
              <p:nvPr/>
            </p:nvSpPr>
            <p:spPr bwMode="auto">
              <a:xfrm>
                <a:off x="2864" y="2210"/>
                <a:ext cx="24" cy="43"/>
              </a:xfrm>
              <a:custGeom>
                <a:avLst/>
                <a:gdLst>
                  <a:gd name="T0" fmla="*/ 0 w 10"/>
                  <a:gd name="T1" fmla="*/ 9 h 18"/>
                  <a:gd name="T2" fmla="*/ 0 w 10"/>
                  <a:gd name="T3" fmla="*/ 1 h 18"/>
                  <a:gd name="T4" fmla="*/ 1 w 10"/>
                  <a:gd name="T5" fmla="*/ 0 h 18"/>
                  <a:gd name="T6" fmla="*/ 9 w 10"/>
                  <a:gd name="T7" fmla="*/ 3 h 18"/>
                  <a:gd name="T8" fmla="*/ 10 w 10"/>
                  <a:gd name="T9" fmla="*/ 4 h 18"/>
                  <a:gd name="T10" fmla="*/ 2 w 10"/>
                  <a:gd name="T11" fmla="*/ 17 h 18"/>
                  <a:gd name="T12" fmla="*/ 1 w 10"/>
                  <a:gd name="T13" fmla="*/ 17 h 18"/>
                  <a:gd name="T14" fmla="*/ 0 w 10"/>
                  <a:gd name="T15" fmla="*/ 18 h 18"/>
                  <a:gd name="T16" fmla="*/ 0 w 10"/>
                  <a:gd name="T17" fmla="*/ 17 h 18"/>
                  <a:gd name="T18" fmla="*/ 0 w 10"/>
                  <a:gd name="T19" fmla="*/ 13 h 18"/>
                  <a:gd name="T20" fmla="*/ 0 w 10"/>
                  <a:gd name="T21"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8">
                    <a:moveTo>
                      <a:pt x="0" y="9"/>
                    </a:moveTo>
                    <a:cubicBezTo>
                      <a:pt x="0" y="6"/>
                      <a:pt x="0" y="4"/>
                      <a:pt x="0" y="1"/>
                    </a:cubicBezTo>
                    <a:cubicBezTo>
                      <a:pt x="0" y="0"/>
                      <a:pt x="0" y="0"/>
                      <a:pt x="1" y="0"/>
                    </a:cubicBezTo>
                    <a:cubicBezTo>
                      <a:pt x="4" y="1"/>
                      <a:pt x="7" y="2"/>
                      <a:pt x="9" y="3"/>
                    </a:cubicBezTo>
                    <a:cubicBezTo>
                      <a:pt x="10" y="3"/>
                      <a:pt x="10" y="3"/>
                      <a:pt x="10" y="4"/>
                    </a:cubicBezTo>
                    <a:cubicBezTo>
                      <a:pt x="7" y="9"/>
                      <a:pt x="4" y="13"/>
                      <a:pt x="2" y="17"/>
                    </a:cubicBezTo>
                    <a:cubicBezTo>
                      <a:pt x="2" y="17"/>
                      <a:pt x="2" y="17"/>
                      <a:pt x="1" y="17"/>
                    </a:cubicBezTo>
                    <a:cubicBezTo>
                      <a:pt x="1" y="18"/>
                      <a:pt x="1" y="18"/>
                      <a:pt x="0" y="18"/>
                    </a:cubicBezTo>
                    <a:cubicBezTo>
                      <a:pt x="0" y="18"/>
                      <a:pt x="0" y="17"/>
                      <a:pt x="0" y="17"/>
                    </a:cubicBezTo>
                    <a:cubicBezTo>
                      <a:pt x="0" y="16"/>
                      <a:pt x="0" y="14"/>
                      <a:pt x="0" y="13"/>
                    </a:cubicBezTo>
                    <a:cubicBezTo>
                      <a:pt x="0" y="12"/>
                      <a:pt x="0" y="10"/>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nvGrpSpPr>
            <p:cNvPr id="33" name="Group 15"/>
            <p:cNvGrpSpPr>
              <a:grpSpLocks noChangeAspect="1"/>
            </p:cNvGrpSpPr>
            <p:nvPr/>
          </p:nvGrpSpPr>
          <p:grpSpPr bwMode="auto">
            <a:xfrm>
              <a:off x="5618683" y="2300109"/>
              <a:ext cx="388209" cy="366835"/>
              <a:chOff x="864" y="477"/>
              <a:chExt cx="563" cy="532"/>
            </a:xfrm>
            <a:solidFill>
              <a:schemeClr val="bg1"/>
            </a:solidFill>
          </p:grpSpPr>
          <p:sp>
            <p:nvSpPr>
              <p:cNvPr id="34" name="Freeform 17"/>
              <p:cNvSpPr/>
              <p:nvPr/>
            </p:nvSpPr>
            <p:spPr bwMode="auto">
              <a:xfrm>
                <a:off x="912" y="477"/>
                <a:ext cx="515" cy="532"/>
              </a:xfrm>
              <a:custGeom>
                <a:avLst/>
                <a:gdLst>
                  <a:gd name="T0" fmla="*/ 66 w 216"/>
                  <a:gd name="T1" fmla="*/ 37 h 223"/>
                  <a:gd name="T2" fmla="*/ 65 w 216"/>
                  <a:gd name="T3" fmla="*/ 36 h 223"/>
                  <a:gd name="T4" fmla="*/ 62 w 216"/>
                  <a:gd name="T5" fmla="*/ 32 h 223"/>
                  <a:gd name="T6" fmla="*/ 50 w 216"/>
                  <a:gd name="T7" fmla="*/ 24 h 223"/>
                  <a:gd name="T8" fmla="*/ 49 w 216"/>
                  <a:gd name="T9" fmla="*/ 23 h 223"/>
                  <a:gd name="T10" fmla="*/ 172 w 216"/>
                  <a:gd name="T11" fmla="*/ 34 h 223"/>
                  <a:gd name="T12" fmla="*/ 185 w 216"/>
                  <a:gd name="T13" fmla="*/ 170 h 223"/>
                  <a:gd name="T14" fmla="*/ 52 w 216"/>
                  <a:gd name="T15" fmla="*/ 197 h 223"/>
                  <a:gd name="T16" fmla="*/ 6 w 216"/>
                  <a:gd name="T17" fmla="*/ 140 h 223"/>
                  <a:gd name="T18" fmla="*/ 3 w 216"/>
                  <a:gd name="T19" fmla="*/ 92 h 223"/>
                  <a:gd name="T20" fmla="*/ 15 w 216"/>
                  <a:gd name="T21" fmla="*/ 99 h 223"/>
                  <a:gd name="T22" fmla="*/ 18 w 216"/>
                  <a:gd name="T23" fmla="*/ 102 h 223"/>
                  <a:gd name="T24" fmla="*/ 22 w 216"/>
                  <a:gd name="T25" fmla="*/ 102 h 223"/>
                  <a:gd name="T26" fmla="*/ 55 w 216"/>
                  <a:gd name="T27" fmla="*/ 175 h 223"/>
                  <a:gd name="T28" fmla="*/ 116 w 216"/>
                  <a:gd name="T29" fmla="*/ 190 h 223"/>
                  <a:gd name="T30" fmla="*/ 183 w 216"/>
                  <a:gd name="T31" fmla="*/ 88 h 223"/>
                  <a:gd name="T32" fmla="*/ 166 w 216"/>
                  <a:gd name="T33" fmla="*/ 56 h 223"/>
                  <a:gd name="T34" fmla="*/ 136 w 216"/>
                  <a:gd name="T35" fmla="*/ 34 h 223"/>
                  <a:gd name="T36" fmla="*/ 101 w 216"/>
                  <a:gd name="T37" fmla="*/ 27 h 223"/>
                  <a:gd name="T38" fmla="*/ 66 w 216"/>
                  <a:gd name="T39"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6" h="223">
                    <a:moveTo>
                      <a:pt x="66" y="37"/>
                    </a:moveTo>
                    <a:cubicBezTo>
                      <a:pt x="65" y="36"/>
                      <a:pt x="65" y="36"/>
                      <a:pt x="65" y="36"/>
                    </a:cubicBezTo>
                    <a:cubicBezTo>
                      <a:pt x="66" y="34"/>
                      <a:pt x="64" y="33"/>
                      <a:pt x="62" y="32"/>
                    </a:cubicBezTo>
                    <a:cubicBezTo>
                      <a:pt x="58" y="30"/>
                      <a:pt x="54" y="27"/>
                      <a:pt x="50" y="24"/>
                    </a:cubicBezTo>
                    <a:cubicBezTo>
                      <a:pt x="50" y="24"/>
                      <a:pt x="50" y="23"/>
                      <a:pt x="49" y="23"/>
                    </a:cubicBezTo>
                    <a:cubicBezTo>
                      <a:pt x="83" y="1"/>
                      <a:pt x="135" y="0"/>
                      <a:pt x="172" y="34"/>
                    </a:cubicBezTo>
                    <a:cubicBezTo>
                      <a:pt x="211" y="70"/>
                      <a:pt x="216" y="129"/>
                      <a:pt x="185" y="170"/>
                    </a:cubicBezTo>
                    <a:cubicBezTo>
                      <a:pt x="154" y="212"/>
                      <a:pt x="97" y="223"/>
                      <a:pt x="52" y="197"/>
                    </a:cubicBezTo>
                    <a:cubicBezTo>
                      <a:pt x="29" y="183"/>
                      <a:pt x="14" y="164"/>
                      <a:pt x="6" y="140"/>
                    </a:cubicBezTo>
                    <a:cubicBezTo>
                      <a:pt x="2" y="126"/>
                      <a:pt x="0" y="100"/>
                      <a:pt x="3" y="92"/>
                    </a:cubicBezTo>
                    <a:cubicBezTo>
                      <a:pt x="7" y="94"/>
                      <a:pt x="11" y="97"/>
                      <a:pt x="15" y="99"/>
                    </a:cubicBezTo>
                    <a:cubicBezTo>
                      <a:pt x="16" y="100"/>
                      <a:pt x="17" y="101"/>
                      <a:pt x="18" y="102"/>
                    </a:cubicBezTo>
                    <a:cubicBezTo>
                      <a:pt x="19" y="102"/>
                      <a:pt x="21" y="102"/>
                      <a:pt x="22" y="102"/>
                    </a:cubicBezTo>
                    <a:cubicBezTo>
                      <a:pt x="20" y="132"/>
                      <a:pt x="31" y="156"/>
                      <a:pt x="55" y="175"/>
                    </a:cubicBezTo>
                    <a:cubicBezTo>
                      <a:pt x="73" y="188"/>
                      <a:pt x="94" y="193"/>
                      <a:pt x="116" y="190"/>
                    </a:cubicBezTo>
                    <a:cubicBezTo>
                      <a:pt x="164" y="182"/>
                      <a:pt x="195" y="135"/>
                      <a:pt x="183" y="88"/>
                    </a:cubicBezTo>
                    <a:cubicBezTo>
                      <a:pt x="179" y="76"/>
                      <a:pt x="174" y="65"/>
                      <a:pt x="166" y="56"/>
                    </a:cubicBezTo>
                    <a:cubicBezTo>
                      <a:pt x="158" y="47"/>
                      <a:pt x="148" y="39"/>
                      <a:pt x="136" y="34"/>
                    </a:cubicBezTo>
                    <a:cubicBezTo>
                      <a:pt x="125" y="29"/>
                      <a:pt x="113" y="27"/>
                      <a:pt x="101" y="27"/>
                    </a:cubicBezTo>
                    <a:cubicBezTo>
                      <a:pt x="88" y="28"/>
                      <a:pt x="77" y="31"/>
                      <a:pt x="66"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5" name="Freeform 18"/>
              <p:cNvSpPr/>
              <p:nvPr/>
            </p:nvSpPr>
            <p:spPr bwMode="auto">
              <a:xfrm>
                <a:off x="864" y="508"/>
                <a:ext cx="339" cy="272"/>
              </a:xfrm>
              <a:custGeom>
                <a:avLst/>
                <a:gdLst>
                  <a:gd name="T0" fmla="*/ 123 w 142"/>
                  <a:gd name="T1" fmla="*/ 114 h 114"/>
                  <a:gd name="T2" fmla="*/ 114 w 142"/>
                  <a:gd name="T3" fmla="*/ 111 h 114"/>
                  <a:gd name="T4" fmla="*/ 86 w 142"/>
                  <a:gd name="T5" fmla="*/ 92 h 114"/>
                  <a:gd name="T6" fmla="*/ 60 w 142"/>
                  <a:gd name="T7" fmla="*/ 75 h 114"/>
                  <a:gd name="T8" fmla="*/ 57 w 142"/>
                  <a:gd name="T9" fmla="*/ 74 h 114"/>
                  <a:gd name="T10" fmla="*/ 42 w 142"/>
                  <a:gd name="T11" fmla="*/ 78 h 114"/>
                  <a:gd name="T12" fmla="*/ 40 w 142"/>
                  <a:gd name="T13" fmla="*/ 78 h 114"/>
                  <a:gd name="T14" fmla="*/ 4 w 142"/>
                  <a:gd name="T15" fmla="*/ 53 h 114"/>
                  <a:gd name="T16" fmla="*/ 0 w 142"/>
                  <a:gd name="T17" fmla="*/ 46 h 114"/>
                  <a:gd name="T18" fmla="*/ 7 w 142"/>
                  <a:gd name="T19" fmla="*/ 40 h 114"/>
                  <a:gd name="T20" fmla="*/ 26 w 142"/>
                  <a:gd name="T21" fmla="*/ 37 h 114"/>
                  <a:gd name="T22" fmla="*/ 31 w 142"/>
                  <a:gd name="T23" fmla="*/ 28 h 114"/>
                  <a:gd name="T24" fmla="*/ 28 w 142"/>
                  <a:gd name="T25" fmla="*/ 8 h 114"/>
                  <a:gd name="T26" fmla="*/ 31 w 142"/>
                  <a:gd name="T27" fmla="*/ 1 h 114"/>
                  <a:gd name="T28" fmla="*/ 39 w 142"/>
                  <a:gd name="T29" fmla="*/ 1 h 114"/>
                  <a:gd name="T30" fmla="*/ 52 w 142"/>
                  <a:gd name="T31" fmla="*/ 11 h 114"/>
                  <a:gd name="T32" fmla="*/ 75 w 142"/>
                  <a:gd name="T33" fmla="*/ 26 h 114"/>
                  <a:gd name="T34" fmla="*/ 76 w 142"/>
                  <a:gd name="T35" fmla="*/ 28 h 114"/>
                  <a:gd name="T36" fmla="*/ 78 w 142"/>
                  <a:gd name="T37" fmla="*/ 45 h 114"/>
                  <a:gd name="T38" fmla="*/ 79 w 142"/>
                  <a:gd name="T39" fmla="*/ 46 h 114"/>
                  <a:gd name="T40" fmla="*/ 122 w 142"/>
                  <a:gd name="T41" fmla="*/ 75 h 114"/>
                  <a:gd name="T42" fmla="*/ 134 w 142"/>
                  <a:gd name="T43" fmla="*/ 83 h 114"/>
                  <a:gd name="T44" fmla="*/ 140 w 142"/>
                  <a:gd name="T45" fmla="*/ 101 h 114"/>
                  <a:gd name="T46" fmla="*/ 126 w 142"/>
                  <a:gd name="T47" fmla="*/ 114 h 114"/>
                  <a:gd name="T48" fmla="*/ 123 w 142"/>
                  <a:gd name="T4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2" h="114">
                    <a:moveTo>
                      <a:pt x="123" y="114"/>
                    </a:moveTo>
                    <a:cubicBezTo>
                      <a:pt x="120" y="114"/>
                      <a:pt x="117" y="113"/>
                      <a:pt x="114" y="111"/>
                    </a:cubicBezTo>
                    <a:cubicBezTo>
                      <a:pt x="105" y="105"/>
                      <a:pt x="95" y="98"/>
                      <a:pt x="86" y="92"/>
                    </a:cubicBezTo>
                    <a:cubicBezTo>
                      <a:pt x="77" y="86"/>
                      <a:pt x="69" y="81"/>
                      <a:pt x="60" y="75"/>
                    </a:cubicBezTo>
                    <a:cubicBezTo>
                      <a:pt x="59" y="74"/>
                      <a:pt x="58" y="74"/>
                      <a:pt x="57" y="74"/>
                    </a:cubicBezTo>
                    <a:cubicBezTo>
                      <a:pt x="52" y="76"/>
                      <a:pt x="47" y="77"/>
                      <a:pt x="42" y="78"/>
                    </a:cubicBezTo>
                    <a:cubicBezTo>
                      <a:pt x="41" y="78"/>
                      <a:pt x="40" y="78"/>
                      <a:pt x="40" y="78"/>
                    </a:cubicBezTo>
                    <a:cubicBezTo>
                      <a:pt x="28" y="70"/>
                      <a:pt x="16" y="62"/>
                      <a:pt x="4" y="53"/>
                    </a:cubicBezTo>
                    <a:cubicBezTo>
                      <a:pt x="1" y="51"/>
                      <a:pt x="0" y="49"/>
                      <a:pt x="0" y="46"/>
                    </a:cubicBezTo>
                    <a:cubicBezTo>
                      <a:pt x="1" y="43"/>
                      <a:pt x="3" y="41"/>
                      <a:pt x="7" y="40"/>
                    </a:cubicBezTo>
                    <a:cubicBezTo>
                      <a:pt x="13" y="39"/>
                      <a:pt x="19" y="38"/>
                      <a:pt x="26" y="37"/>
                    </a:cubicBezTo>
                    <a:cubicBezTo>
                      <a:pt x="30" y="36"/>
                      <a:pt x="32" y="32"/>
                      <a:pt x="31" y="28"/>
                    </a:cubicBezTo>
                    <a:cubicBezTo>
                      <a:pt x="30" y="21"/>
                      <a:pt x="29" y="15"/>
                      <a:pt x="28" y="8"/>
                    </a:cubicBezTo>
                    <a:cubicBezTo>
                      <a:pt x="27" y="5"/>
                      <a:pt x="28" y="3"/>
                      <a:pt x="31" y="1"/>
                    </a:cubicBezTo>
                    <a:cubicBezTo>
                      <a:pt x="33" y="0"/>
                      <a:pt x="36" y="0"/>
                      <a:pt x="39" y="1"/>
                    </a:cubicBezTo>
                    <a:cubicBezTo>
                      <a:pt x="43" y="4"/>
                      <a:pt x="48" y="7"/>
                      <a:pt x="52" y="11"/>
                    </a:cubicBezTo>
                    <a:cubicBezTo>
                      <a:pt x="60" y="16"/>
                      <a:pt x="67" y="21"/>
                      <a:pt x="75" y="26"/>
                    </a:cubicBezTo>
                    <a:cubicBezTo>
                      <a:pt x="75" y="26"/>
                      <a:pt x="76" y="27"/>
                      <a:pt x="76" y="28"/>
                    </a:cubicBezTo>
                    <a:cubicBezTo>
                      <a:pt x="77" y="34"/>
                      <a:pt x="77" y="39"/>
                      <a:pt x="78" y="45"/>
                    </a:cubicBezTo>
                    <a:cubicBezTo>
                      <a:pt x="78" y="45"/>
                      <a:pt x="79" y="46"/>
                      <a:pt x="79" y="46"/>
                    </a:cubicBezTo>
                    <a:cubicBezTo>
                      <a:pt x="94" y="56"/>
                      <a:pt x="108" y="65"/>
                      <a:pt x="122" y="75"/>
                    </a:cubicBezTo>
                    <a:cubicBezTo>
                      <a:pt x="126" y="78"/>
                      <a:pt x="130" y="80"/>
                      <a:pt x="134" y="83"/>
                    </a:cubicBezTo>
                    <a:cubicBezTo>
                      <a:pt x="139" y="87"/>
                      <a:pt x="142" y="94"/>
                      <a:pt x="140" y="101"/>
                    </a:cubicBezTo>
                    <a:cubicBezTo>
                      <a:pt x="138" y="107"/>
                      <a:pt x="132" y="113"/>
                      <a:pt x="126" y="114"/>
                    </a:cubicBezTo>
                    <a:cubicBezTo>
                      <a:pt x="125" y="114"/>
                      <a:pt x="124" y="114"/>
                      <a:pt x="123"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6" name="Freeform 19"/>
              <p:cNvSpPr/>
              <p:nvPr/>
            </p:nvSpPr>
            <p:spPr bwMode="auto">
              <a:xfrm>
                <a:off x="1017" y="589"/>
                <a:ext cx="291" cy="301"/>
              </a:xfrm>
              <a:custGeom>
                <a:avLst/>
                <a:gdLst>
                  <a:gd name="T0" fmla="*/ 2 w 122"/>
                  <a:gd name="T1" fmla="*/ 57 h 126"/>
                  <a:gd name="T2" fmla="*/ 3 w 122"/>
                  <a:gd name="T3" fmla="*/ 58 h 126"/>
                  <a:gd name="T4" fmla="*/ 22 w 122"/>
                  <a:gd name="T5" fmla="*/ 70 h 126"/>
                  <a:gd name="T6" fmla="*/ 23 w 122"/>
                  <a:gd name="T7" fmla="*/ 72 h 126"/>
                  <a:gd name="T8" fmla="*/ 50 w 122"/>
                  <a:gd name="T9" fmla="*/ 98 h 126"/>
                  <a:gd name="T10" fmla="*/ 87 w 122"/>
                  <a:gd name="T11" fmla="*/ 88 h 126"/>
                  <a:gd name="T12" fmla="*/ 97 w 122"/>
                  <a:gd name="T13" fmla="*/ 58 h 126"/>
                  <a:gd name="T14" fmla="*/ 76 w 122"/>
                  <a:gd name="T15" fmla="*/ 29 h 126"/>
                  <a:gd name="T16" fmla="*/ 57 w 122"/>
                  <a:gd name="T17" fmla="*/ 25 h 126"/>
                  <a:gd name="T18" fmla="*/ 56 w 122"/>
                  <a:gd name="T19" fmla="*/ 25 h 126"/>
                  <a:gd name="T20" fmla="*/ 49 w 122"/>
                  <a:gd name="T21" fmla="*/ 23 h 126"/>
                  <a:gd name="T22" fmla="*/ 33 w 122"/>
                  <a:gd name="T23" fmla="*/ 12 h 126"/>
                  <a:gd name="T24" fmla="*/ 32 w 122"/>
                  <a:gd name="T25" fmla="*/ 11 h 126"/>
                  <a:gd name="T26" fmla="*/ 102 w 122"/>
                  <a:gd name="T27" fmla="*/ 23 h 126"/>
                  <a:gd name="T28" fmla="*/ 106 w 122"/>
                  <a:gd name="T29" fmla="*/ 96 h 126"/>
                  <a:gd name="T30" fmla="*/ 35 w 122"/>
                  <a:gd name="T31" fmla="*/ 114 h 126"/>
                  <a:gd name="T32" fmla="*/ 2 w 122"/>
                  <a:gd name="T33" fmla="*/ 5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2" h="126">
                    <a:moveTo>
                      <a:pt x="2" y="57"/>
                    </a:moveTo>
                    <a:cubicBezTo>
                      <a:pt x="3" y="57"/>
                      <a:pt x="3" y="57"/>
                      <a:pt x="3" y="58"/>
                    </a:cubicBezTo>
                    <a:cubicBezTo>
                      <a:pt x="9" y="62"/>
                      <a:pt x="16" y="66"/>
                      <a:pt x="22" y="70"/>
                    </a:cubicBezTo>
                    <a:cubicBezTo>
                      <a:pt x="23" y="71"/>
                      <a:pt x="23" y="71"/>
                      <a:pt x="23" y="72"/>
                    </a:cubicBezTo>
                    <a:cubicBezTo>
                      <a:pt x="27" y="85"/>
                      <a:pt x="36" y="95"/>
                      <a:pt x="50" y="98"/>
                    </a:cubicBezTo>
                    <a:cubicBezTo>
                      <a:pt x="64" y="102"/>
                      <a:pt x="77" y="98"/>
                      <a:pt x="87" y="88"/>
                    </a:cubicBezTo>
                    <a:cubicBezTo>
                      <a:pt x="95" y="79"/>
                      <a:pt x="98" y="69"/>
                      <a:pt x="97" y="58"/>
                    </a:cubicBezTo>
                    <a:cubicBezTo>
                      <a:pt x="95" y="45"/>
                      <a:pt x="88" y="35"/>
                      <a:pt x="76" y="29"/>
                    </a:cubicBezTo>
                    <a:cubicBezTo>
                      <a:pt x="70" y="25"/>
                      <a:pt x="64" y="24"/>
                      <a:pt x="57" y="25"/>
                    </a:cubicBezTo>
                    <a:cubicBezTo>
                      <a:pt x="57" y="25"/>
                      <a:pt x="56" y="25"/>
                      <a:pt x="56" y="25"/>
                    </a:cubicBezTo>
                    <a:cubicBezTo>
                      <a:pt x="54" y="26"/>
                      <a:pt x="51" y="25"/>
                      <a:pt x="49" y="23"/>
                    </a:cubicBezTo>
                    <a:cubicBezTo>
                      <a:pt x="44" y="19"/>
                      <a:pt x="39" y="16"/>
                      <a:pt x="33" y="12"/>
                    </a:cubicBezTo>
                    <a:cubicBezTo>
                      <a:pt x="33" y="12"/>
                      <a:pt x="33" y="12"/>
                      <a:pt x="32" y="11"/>
                    </a:cubicBezTo>
                    <a:cubicBezTo>
                      <a:pt x="53" y="0"/>
                      <a:pt x="82" y="2"/>
                      <a:pt x="102" y="23"/>
                    </a:cubicBezTo>
                    <a:cubicBezTo>
                      <a:pt x="120" y="43"/>
                      <a:pt x="122" y="73"/>
                      <a:pt x="106" y="96"/>
                    </a:cubicBezTo>
                    <a:cubicBezTo>
                      <a:pt x="90" y="118"/>
                      <a:pt x="61" y="126"/>
                      <a:pt x="35" y="114"/>
                    </a:cubicBezTo>
                    <a:cubicBezTo>
                      <a:pt x="10" y="102"/>
                      <a:pt x="0" y="77"/>
                      <a:pt x="2"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sp>
          <p:nvSpPr>
            <p:cNvPr id="41" name="矩形 3"/>
            <p:cNvSpPr>
              <a:spLocks noChangeArrowheads="1"/>
            </p:cNvSpPr>
            <p:nvPr/>
          </p:nvSpPr>
          <p:spPr bwMode="auto">
            <a:xfrm>
              <a:off x="5237608" y="1717988"/>
              <a:ext cx="1234255" cy="367453"/>
            </a:xfrm>
            <a:prstGeom prst="rect">
              <a:avLst/>
            </a:prstGeom>
          </p:spPr>
          <p:txBody>
            <a:bodyPr wrap="square">
              <a:spAutoFit/>
            </a:bodyPr>
            <a:lstStyle/>
            <a:p>
              <a:pPr algn="ctr"/>
              <a:r>
                <a:rPr lang="zh-CN" altLang="en-US" sz="12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rPr>
                <a:t>添加标题</a:t>
              </a:r>
              <a:endParaRPr lang="zh-CN" altLang="en-US" sz="12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endParaRPr>
            </a:p>
          </p:txBody>
        </p:sp>
        <p:sp>
          <p:nvSpPr>
            <p:cNvPr id="42" name="Freeform 13"/>
            <p:cNvSpPr>
              <a:spLocks noEditPoints="1"/>
            </p:cNvSpPr>
            <p:nvPr/>
          </p:nvSpPr>
          <p:spPr bwMode="auto">
            <a:xfrm>
              <a:off x="5674843" y="3383261"/>
              <a:ext cx="336619" cy="329317"/>
            </a:xfrm>
            <a:custGeom>
              <a:avLst/>
              <a:gdLst>
                <a:gd name="T0" fmla="*/ 123 w 192"/>
                <a:gd name="T1" fmla="*/ 175 h 188"/>
                <a:gd name="T2" fmla="*/ 123 w 192"/>
                <a:gd name="T3" fmla="*/ 148 h 188"/>
                <a:gd name="T4" fmla="*/ 68 w 192"/>
                <a:gd name="T5" fmla="*/ 149 h 188"/>
                <a:gd name="T6" fmla="*/ 68 w 192"/>
                <a:gd name="T7" fmla="*/ 176 h 188"/>
                <a:gd name="T8" fmla="*/ 56 w 192"/>
                <a:gd name="T9" fmla="*/ 182 h 188"/>
                <a:gd name="T10" fmla="*/ 60 w 192"/>
                <a:gd name="T11" fmla="*/ 188 h 188"/>
                <a:gd name="T12" fmla="*/ 130 w 192"/>
                <a:gd name="T13" fmla="*/ 188 h 188"/>
                <a:gd name="T14" fmla="*/ 135 w 192"/>
                <a:gd name="T15" fmla="*/ 183 h 188"/>
                <a:gd name="T16" fmla="*/ 123 w 192"/>
                <a:gd name="T17" fmla="*/ 175 h 188"/>
                <a:gd name="T18" fmla="*/ 173 w 192"/>
                <a:gd name="T19" fmla="*/ 0 h 188"/>
                <a:gd name="T20" fmla="*/ 18 w 192"/>
                <a:gd name="T21" fmla="*/ 0 h 188"/>
                <a:gd name="T22" fmla="*/ 0 w 192"/>
                <a:gd name="T23" fmla="*/ 19 h 188"/>
                <a:gd name="T24" fmla="*/ 0 w 192"/>
                <a:gd name="T25" fmla="*/ 126 h 188"/>
                <a:gd name="T26" fmla="*/ 18 w 192"/>
                <a:gd name="T27" fmla="*/ 144 h 188"/>
                <a:gd name="T28" fmla="*/ 173 w 192"/>
                <a:gd name="T29" fmla="*/ 144 h 188"/>
                <a:gd name="T30" fmla="*/ 192 w 192"/>
                <a:gd name="T31" fmla="*/ 126 h 188"/>
                <a:gd name="T32" fmla="*/ 192 w 192"/>
                <a:gd name="T33" fmla="*/ 19 h 188"/>
                <a:gd name="T34" fmla="*/ 173 w 192"/>
                <a:gd name="T35" fmla="*/ 0 h 188"/>
                <a:gd name="T36" fmla="*/ 180 w 192"/>
                <a:gd name="T37" fmla="*/ 100 h 188"/>
                <a:gd name="T38" fmla="*/ 167 w 192"/>
                <a:gd name="T39" fmla="*/ 112 h 188"/>
                <a:gd name="T40" fmla="*/ 24 w 192"/>
                <a:gd name="T41" fmla="*/ 112 h 188"/>
                <a:gd name="T42" fmla="*/ 11 w 192"/>
                <a:gd name="T43" fmla="*/ 100 h 188"/>
                <a:gd name="T44" fmla="*/ 11 w 192"/>
                <a:gd name="T45" fmla="*/ 25 h 188"/>
                <a:gd name="T46" fmla="*/ 24 w 192"/>
                <a:gd name="T47" fmla="*/ 12 h 188"/>
                <a:gd name="T48" fmla="*/ 167 w 192"/>
                <a:gd name="T49" fmla="*/ 12 h 188"/>
                <a:gd name="T50" fmla="*/ 180 w 192"/>
                <a:gd name="T51" fmla="*/ 25 h 188"/>
                <a:gd name="T52" fmla="*/ 180 w 192"/>
                <a:gd name="T53" fmla="*/ 10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2" h="188">
                  <a:moveTo>
                    <a:pt x="123" y="175"/>
                  </a:moveTo>
                  <a:cubicBezTo>
                    <a:pt x="123" y="148"/>
                    <a:pt x="123" y="148"/>
                    <a:pt x="123" y="148"/>
                  </a:cubicBezTo>
                  <a:cubicBezTo>
                    <a:pt x="68" y="149"/>
                    <a:pt x="68" y="149"/>
                    <a:pt x="68" y="149"/>
                  </a:cubicBezTo>
                  <a:cubicBezTo>
                    <a:pt x="68" y="176"/>
                    <a:pt x="68" y="176"/>
                    <a:pt x="68" y="176"/>
                  </a:cubicBezTo>
                  <a:cubicBezTo>
                    <a:pt x="56" y="182"/>
                    <a:pt x="56" y="182"/>
                    <a:pt x="56" y="182"/>
                  </a:cubicBezTo>
                  <a:cubicBezTo>
                    <a:pt x="56" y="182"/>
                    <a:pt x="53" y="188"/>
                    <a:pt x="60" y="188"/>
                  </a:cubicBezTo>
                  <a:cubicBezTo>
                    <a:pt x="130" y="188"/>
                    <a:pt x="130" y="188"/>
                    <a:pt x="130" y="188"/>
                  </a:cubicBezTo>
                  <a:cubicBezTo>
                    <a:pt x="130" y="188"/>
                    <a:pt x="138" y="185"/>
                    <a:pt x="135" y="183"/>
                  </a:cubicBezTo>
                  <a:cubicBezTo>
                    <a:pt x="133" y="180"/>
                    <a:pt x="123" y="175"/>
                    <a:pt x="123" y="175"/>
                  </a:cubicBezTo>
                  <a:close/>
                  <a:moveTo>
                    <a:pt x="173" y="0"/>
                  </a:moveTo>
                  <a:cubicBezTo>
                    <a:pt x="18" y="0"/>
                    <a:pt x="18" y="0"/>
                    <a:pt x="18" y="0"/>
                  </a:cubicBezTo>
                  <a:cubicBezTo>
                    <a:pt x="8" y="0"/>
                    <a:pt x="0" y="9"/>
                    <a:pt x="0" y="19"/>
                  </a:cubicBezTo>
                  <a:cubicBezTo>
                    <a:pt x="0" y="126"/>
                    <a:pt x="0" y="126"/>
                    <a:pt x="0" y="126"/>
                  </a:cubicBezTo>
                  <a:cubicBezTo>
                    <a:pt x="0" y="136"/>
                    <a:pt x="8" y="144"/>
                    <a:pt x="18" y="144"/>
                  </a:cubicBezTo>
                  <a:cubicBezTo>
                    <a:pt x="173" y="144"/>
                    <a:pt x="173" y="144"/>
                    <a:pt x="173" y="144"/>
                  </a:cubicBezTo>
                  <a:cubicBezTo>
                    <a:pt x="183" y="144"/>
                    <a:pt x="192" y="136"/>
                    <a:pt x="192" y="126"/>
                  </a:cubicBezTo>
                  <a:cubicBezTo>
                    <a:pt x="192" y="19"/>
                    <a:pt x="192" y="19"/>
                    <a:pt x="192" y="19"/>
                  </a:cubicBezTo>
                  <a:cubicBezTo>
                    <a:pt x="192" y="9"/>
                    <a:pt x="183" y="0"/>
                    <a:pt x="173" y="0"/>
                  </a:cubicBezTo>
                  <a:close/>
                  <a:moveTo>
                    <a:pt x="180" y="100"/>
                  </a:moveTo>
                  <a:cubicBezTo>
                    <a:pt x="180" y="107"/>
                    <a:pt x="174" y="112"/>
                    <a:pt x="167" y="112"/>
                  </a:cubicBezTo>
                  <a:cubicBezTo>
                    <a:pt x="24" y="112"/>
                    <a:pt x="24" y="112"/>
                    <a:pt x="24" y="112"/>
                  </a:cubicBezTo>
                  <a:cubicBezTo>
                    <a:pt x="17" y="112"/>
                    <a:pt x="11" y="107"/>
                    <a:pt x="11" y="100"/>
                  </a:cubicBezTo>
                  <a:cubicBezTo>
                    <a:pt x="11" y="25"/>
                    <a:pt x="11" y="25"/>
                    <a:pt x="11" y="25"/>
                  </a:cubicBezTo>
                  <a:cubicBezTo>
                    <a:pt x="11" y="18"/>
                    <a:pt x="17" y="12"/>
                    <a:pt x="24" y="12"/>
                  </a:cubicBezTo>
                  <a:cubicBezTo>
                    <a:pt x="167" y="12"/>
                    <a:pt x="167" y="12"/>
                    <a:pt x="167" y="12"/>
                  </a:cubicBezTo>
                  <a:cubicBezTo>
                    <a:pt x="174" y="12"/>
                    <a:pt x="180" y="18"/>
                    <a:pt x="180" y="25"/>
                  </a:cubicBezTo>
                  <a:lnTo>
                    <a:pt x="180" y="10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4" name="矩形 3"/>
            <p:cNvSpPr>
              <a:spLocks noChangeArrowheads="1"/>
            </p:cNvSpPr>
            <p:nvPr/>
          </p:nvSpPr>
          <p:spPr bwMode="auto">
            <a:xfrm>
              <a:off x="5107006" y="4287851"/>
              <a:ext cx="1468280" cy="491067"/>
            </a:xfrm>
            <a:prstGeom prst="rect">
              <a:avLst/>
            </a:prstGeom>
          </p:spPr>
          <p:txBody>
            <a:bodyPr wrap="square">
              <a:spAutoFit/>
            </a:bodyPr>
            <a:lstStyle/>
            <a:p>
              <a:pPr algn="ctr"/>
              <a:r>
                <a:rPr lang="zh-CN" altLang="en-US"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rPr>
                <a:t>添加标题</a:t>
              </a:r>
              <a:endParaRPr lang="zh-CN" altLang="en-US"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endParaRPr>
            </a:p>
          </p:txBody>
        </p:sp>
        <p:sp>
          <p:nvSpPr>
            <p:cNvPr id="45" name="矩形 3"/>
            <p:cNvSpPr>
              <a:spLocks noChangeArrowheads="1"/>
            </p:cNvSpPr>
            <p:nvPr/>
          </p:nvSpPr>
          <p:spPr bwMode="auto">
            <a:xfrm>
              <a:off x="3037611" y="2771710"/>
              <a:ext cx="1991635" cy="552027"/>
            </a:xfrm>
            <a:prstGeom prst="rect">
              <a:avLst/>
            </a:prstGeom>
          </p:spPr>
          <p:txBody>
            <a:bodyPr wrap="square">
              <a:spAutoFit/>
            </a:bodyPr>
            <a:lstStyle/>
            <a:p>
              <a:pPr algn="ctr"/>
              <a:r>
                <a:rPr lang="zh-CN" altLang="en-US" sz="21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rPr>
                <a:t>添加标题</a:t>
              </a:r>
              <a:endParaRPr lang="zh-CN" altLang="en-US" sz="21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endParaRPr>
            </a:p>
          </p:txBody>
        </p:sp>
        <p:sp>
          <p:nvSpPr>
            <p:cNvPr id="9" name="Freeform 5"/>
            <p:cNvSpPr/>
            <p:nvPr/>
          </p:nvSpPr>
          <p:spPr bwMode="auto">
            <a:xfrm rot="2700000" flipH="1">
              <a:off x="6237361" y="2211490"/>
              <a:ext cx="1624823" cy="1630060"/>
            </a:xfrm>
            <a:custGeom>
              <a:avLst/>
              <a:gdLst>
                <a:gd name="T0" fmla="*/ 795 w 4296"/>
                <a:gd name="T1" fmla="*/ 796 h 4297"/>
                <a:gd name="T2" fmla="*/ 3678 w 4296"/>
                <a:gd name="T3" fmla="*/ 796 h 4297"/>
                <a:gd name="T4" fmla="*/ 4273 w 4296"/>
                <a:gd name="T5" fmla="*/ 2324 h 4297"/>
                <a:gd name="T6" fmla="*/ 4273 w 4296"/>
                <a:gd name="T7" fmla="*/ 4273 h 4297"/>
                <a:gd name="T8" fmla="*/ 2324 w 4296"/>
                <a:gd name="T9" fmla="*/ 4273 h 4297"/>
                <a:gd name="T10" fmla="*/ 795 w 4296"/>
                <a:gd name="T11" fmla="*/ 3678 h 4297"/>
                <a:gd name="T12" fmla="*/ 795 w 4296"/>
                <a:gd name="T13" fmla="*/ 796 h 4297"/>
              </a:gdLst>
              <a:ahLst/>
              <a:cxnLst>
                <a:cxn ang="0">
                  <a:pos x="T0" y="T1"/>
                </a:cxn>
                <a:cxn ang="0">
                  <a:pos x="T2" y="T3"/>
                </a:cxn>
                <a:cxn ang="0">
                  <a:pos x="T4" y="T5"/>
                </a:cxn>
                <a:cxn ang="0">
                  <a:pos x="T6" y="T7"/>
                </a:cxn>
                <a:cxn ang="0">
                  <a:pos x="T8" y="T9"/>
                </a:cxn>
                <a:cxn ang="0">
                  <a:pos x="T10" y="T11"/>
                </a:cxn>
                <a:cxn ang="0">
                  <a:pos x="T12" y="T13"/>
                </a:cxn>
              </a:cxnLst>
              <a:rect l="0" t="0" r="r" b="b"/>
              <a:pathLst>
                <a:path w="4296" h="4297">
                  <a:moveTo>
                    <a:pt x="795" y="796"/>
                  </a:moveTo>
                  <a:cubicBezTo>
                    <a:pt x="1591" y="0"/>
                    <a:pt x="2882" y="0"/>
                    <a:pt x="3678" y="796"/>
                  </a:cubicBezTo>
                  <a:cubicBezTo>
                    <a:pt x="4098" y="1216"/>
                    <a:pt x="4296" y="1774"/>
                    <a:pt x="4273" y="2324"/>
                  </a:cubicBezTo>
                  <a:lnTo>
                    <a:pt x="4273" y="4273"/>
                  </a:lnTo>
                  <a:lnTo>
                    <a:pt x="2324" y="4273"/>
                  </a:lnTo>
                  <a:cubicBezTo>
                    <a:pt x="1774" y="4297"/>
                    <a:pt x="1216" y="4098"/>
                    <a:pt x="795" y="3678"/>
                  </a:cubicBezTo>
                  <a:cubicBezTo>
                    <a:pt x="0" y="2882"/>
                    <a:pt x="0" y="1592"/>
                    <a:pt x="795" y="796"/>
                  </a:cubicBezTo>
                  <a:close/>
                </a:path>
              </a:pathLst>
            </a:custGeom>
            <a:solidFill>
              <a:srgbClr val="AE0503"/>
            </a:solidFill>
            <a:ln w="25400">
              <a:solidFill>
                <a:srgbClr val="F9CD8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grpSp>
          <p:nvGrpSpPr>
            <p:cNvPr id="37" name="Group 85"/>
            <p:cNvGrpSpPr>
              <a:grpSpLocks noChangeAspect="1"/>
            </p:cNvGrpSpPr>
            <p:nvPr/>
          </p:nvGrpSpPr>
          <p:grpSpPr bwMode="auto">
            <a:xfrm>
              <a:off x="6204020" y="2881896"/>
              <a:ext cx="299871" cy="264341"/>
              <a:chOff x="2772" y="2067"/>
              <a:chExt cx="211" cy="186"/>
            </a:xfrm>
            <a:solidFill>
              <a:schemeClr val="bg1"/>
            </a:solidFill>
          </p:grpSpPr>
          <p:sp>
            <p:nvSpPr>
              <p:cNvPr id="38" name="Freeform 87"/>
              <p:cNvSpPr/>
              <p:nvPr/>
            </p:nvSpPr>
            <p:spPr bwMode="auto">
              <a:xfrm>
                <a:off x="2782" y="2172"/>
                <a:ext cx="191" cy="81"/>
              </a:xfrm>
              <a:custGeom>
                <a:avLst/>
                <a:gdLst>
                  <a:gd name="T0" fmla="*/ 0 w 79"/>
                  <a:gd name="T1" fmla="*/ 0 h 33"/>
                  <a:gd name="T2" fmla="*/ 28 w 79"/>
                  <a:gd name="T3" fmla="*/ 0 h 33"/>
                  <a:gd name="T4" fmla="*/ 28 w 79"/>
                  <a:gd name="T5" fmla="*/ 4 h 33"/>
                  <a:gd name="T6" fmla="*/ 51 w 79"/>
                  <a:gd name="T7" fmla="*/ 4 h 33"/>
                  <a:gd name="T8" fmla="*/ 51 w 79"/>
                  <a:gd name="T9" fmla="*/ 0 h 33"/>
                  <a:gd name="T10" fmla="*/ 79 w 79"/>
                  <a:gd name="T11" fmla="*/ 0 h 33"/>
                  <a:gd name="T12" fmla="*/ 79 w 79"/>
                  <a:gd name="T13" fmla="*/ 1 h 33"/>
                  <a:gd name="T14" fmla="*/ 79 w 79"/>
                  <a:gd name="T15" fmla="*/ 27 h 33"/>
                  <a:gd name="T16" fmla="*/ 74 w 79"/>
                  <a:gd name="T17" fmla="*/ 32 h 33"/>
                  <a:gd name="T18" fmla="*/ 73 w 79"/>
                  <a:gd name="T19" fmla="*/ 33 h 33"/>
                  <a:gd name="T20" fmla="*/ 6 w 79"/>
                  <a:gd name="T21" fmla="*/ 33 h 33"/>
                  <a:gd name="T22" fmla="*/ 0 w 79"/>
                  <a:gd name="T23" fmla="*/ 28 h 33"/>
                  <a:gd name="T24" fmla="*/ 0 w 79"/>
                  <a:gd name="T25" fmla="*/ 27 h 33"/>
                  <a:gd name="T26" fmla="*/ 0 w 79"/>
                  <a:gd name="T27" fmla="*/ 1 h 33"/>
                  <a:gd name="T28" fmla="*/ 0 w 79"/>
                  <a:gd name="T2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33">
                    <a:moveTo>
                      <a:pt x="0" y="0"/>
                    </a:moveTo>
                    <a:cubicBezTo>
                      <a:pt x="10" y="0"/>
                      <a:pt x="19" y="0"/>
                      <a:pt x="28" y="0"/>
                    </a:cubicBezTo>
                    <a:cubicBezTo>
                      <a:pt x="28" y="1"/>
                      <a:pt x="28" y="3"/>
                      <a:pt x="28" y="4"/>
                    </a:cubicBezTo>
                    <a:cubicBezTo>
                      <a:pt x="36" y="4"/>
                      <a:pt x="44" y="4"/>
                      <a:pt x="51" y="4"/>
                    </a:cubicBezTo>
                    <a:cubicBezTo>
                      <a:pt x="51" y="3"/>
                      <a:pt x="51" y="1"/>
                      <a:pt x="51" y="0"/>
                    </a:cubicBezTo>
                    <a:cubicBezTo>
                      <a:pt x="61" y="0"/>
                      <a:pt x="70" y="0"/>
                      <a:pt x="79" y="0"/>
                    </a:cubicBezTo>
                    <a:cubicBezTo>
                      <a:pt x="79" y="0"/>
                      <a:pt x="79" y="0"/>
                      <a:pt x="79" y="1"/>
                    </a:cubicBezTo>
                    <a:cubicBezTo>
                      <a:pt x="79" y="9"/>
                      <a:pt x="79" y="18"/>
                      <a:pt x="79" y="27"/>
                    </a:cubicBezTo>
                    <a:cubicBezTo>
                      <a:pt x="79" y="30"/>
                      <a:pt x="77" y="32"/>
                      <a:pt x="74" y="32"/>
                    </a:cubicBezTo>
                    <a:cubicBezTo>
                      <a:pt x="74" y="33"/>
                      <a:pt x="73" y="33"/>
                      <a:pt x="73" y="33"/>
                    </a:cubicBezTo>
                    <a:cubicBezTo>
                      <a:pt x="51" y="33"/>
                      <a:pt x="29" y="33"/>
                      <a:pt x="6" y="33"/>
                    </a:cubicBezTo>
                    <a:cubicBezTo>
                      <a:pt x="3" y="33"/>
                      <a:pt x="1" y="31"/>
                      <a:pt x="0" y="28"/>
                    </a:cubicBezTo>
                    <a:cubicBezTo>
                      <a:pt x="0" y="28"/>
                      <a:pt x="0" y="27"/>
                      <a:pt x="0" y="27"/>
                    </a:cubicBezTo>
                    <a:cubicBezTo>
                      <a:pt x="0" y="18"/>
                      <a:pt x="0" y="9"/>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9" name="Freeform 88"/>
              <p:cNvSpPr>
                <a:spLocks noEditPoints="1"/>
              </p:cNvSpPr>
              <p:nvPr/>
            </p:nvSpPr>
            <p:spPr bwMode="auto">
              <a:xfrm>
                <a:off x="2772" y="2067"/>
                <a:ext cx="211" cy="96"/>
              </a:xfrm>
              <a:custGeom>
                <a:avLst/>
                <a:gdLst>
                  <a:gd name="T0" fmla="*/ 55 w 87"/>
                  <a:gd name="T1" fmla="*/ 39 h 39"/>
                  <a:gd name="T2" fmla="*/ 55 w 87"/>
                  <a:gd name="T3" fmla="*/ 33 h 39"/>
                  <a:gd name="T4" fmla="*/ 32 w 87"/>
                  <a:gd name="T5" fmla="*/ 33 h 39"/>
                  <a:gd name="T6" fmla="*/ 32 w 87"/>
                  <a:gd name="T7" fmla="*/ 39 h 39"/>
                  <a:gd name="T8" fmla="*/ 31 w 87"/>
                  <a:gd name="T9" fmla="*/ 39 h 39"/>
                  <a:gd name="T10" fmla="*/ 6 w 87"/>
                  <a:gd name="T11" fmla="*/ 39 h 39"/>
                  <a:gd name="T12" fmla="*/ 1 w 87"/>
                  <a:gd name="T13" fmla="*/ 35 h 39"/>
                  <a:gd name="T14" fmla="*/ 0 w 87"/>
                  <a:gd name="T15" fmla="*/ 33 h 39"/>
                  <a:gd name="T16" fmla="*/ 0 w 87"/>
                  <a:gd name="T17" fmla="*/ 17 h 39"/>
                  <a:gd name="T18" fmla="*/ 6 w 87"/>
                  <a:gd name="T19" fmla="*/ 11 h 39"/>
                  <a:gd name="T20" fmla="*/ 27 w 87"/>
                  <a:gd name="T21" fmla="*/ 11 h 39"/>
                  <a:gd name="T22" fmla="*/ 28 w 87"/>
                  <a:gd name="T23" fmla="*/ 11 h 39"/>
                  <a:gd name="T24" fmla="*/ 28 w 87"/>
                  <a:gd name="T25" fmla="*/ 9 h 39"/>
                  <a:gd name="T26" fmla="*/ 32 w 87"/>
                  <a:gd name="T27" fmla="*/ 4 h 39"/>
                  <a:gd name="T28" fmla="*/ 41 w 87"/>
                  <a:gd name="T29" fmla="*/ 1 h 39"/>
                  <a:gd name="T30" fmla="*/ 51 w 87"/>
                  <a:gd name="T31" fmla="*/ 2 h 39"/>
                  <a:gd name="T32" fmla="*/ 57 w 87"/>
                  <a:gd name="T33" fmla="*/ 5 h 39"/>
                  <a:gd name="T34" fmla="*/ 59 w 87"/>
                  <a:gd name="T35" fmla="*/ 10 h 39"/>
                  <a:gd name="T36" fmla="*/ 59 w 87"/>
                  <a:gd name="T37" fmla="*/ 11 h 39"/>
                  <a:gd name="T38" fmla="*/ 60 w 87"/>
                  <a:gd name="T39" fmla="*/ 11 h 39"/>
                  <a:gd name="T40" fmla="*/ 81 w 87"/>
                  <a:gd name="T41" fmla="*/ 11 h 39"/>
                  <a:gd name="T42" fmla="*/ 87 w 87"/>
                  <a:gd name="T43" fmla="*/ 15 h 39"/>
                  <a:gd name="T44" fmla="*/ 87 w 87"/>
                  <a:gd name="T45" fmla="*/ 17 h 39"/>
                  <a:gd name="T46" fmla="*/ 87 w 87"/>
                  <a:gd name="T47" fmla="*/ 33 h 39"/>
                  <a:gd name="T48" fmla="*/ 81 w 87"/>
                  <a:gd name="T49" fmla="*/ 39 h 39"/>
                  <a:gd name="T50" fmla="*/ 56 w 87"/>
                  <a:gd name="T51" fmla="*/ 39 h 39"/>
                  <a:gd name="T52" fmla="*/ 55 w 87"/>
                  <a:gd name="T53" fmla="*/ 39 h 39"/>
                  <a:gd name="T54" fmla="*/ 32 w 87"/>
                  <a:gd name="T55" fmla="*/ 11 h 39"/>
                  <a:gd name="T56" fmla="*/ 55 w 87"/>
                  <a:gd name="T57" fmla="*/ 11 h 39"/>
                  <a:gd name="T58" fmla="*/ 54 w 87"/>
                  <a:gd name="T59" fmla="*/ 8 h 39"/>
                  <a:gd name="T60" fmla="*/ 50 w 87"/>
                  <a:gd name="T61" fmla="*/ 6 h 39"/>
                  <a:gd name="T62" fmla="*/ 39 w 87"/>
                  <a:gd name="T63" fmla="*/ 5 h 39"/>
                  <a:gd name="T64" fmla="*/ 33 w 87"/>
                  <a:gd name="T65" fmla="*/ 8 h 39"/>
                  <a:gd name="T66" fmla="*/ 32 w 87"/>
                  <a:gd name="T67"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7" h="39">
                    <a:moveTo>
                      <a:pt x="55" y="39"/>
                    </a:moveTo>
                    <a:cubicBezTo>
                      <a:pt x="55" y="37"/>
                      <a:pt x="55" y="35"/>
                      <a:pt x="55" y="33"/>
                    </a:cubicBezTo>
                    <a:cubicBezTo>
                      <a:pt x="48" y="33"/>
                      <a:pt x="40" y="33"/>
                      <a:pt x="32" y="33"/>
                    </a:cubicBezTo>
                    <a:cubicBezTo>
                      <a:pt x="32" y="35"/>
                      <a:pt x="32" y="37"/>
                      <a:pt x="32" y="39"/>
                    </a:cubicBezTo>
                    <a:cubicBezTo>
                      <a:pt x="32" y="39"/>
                      <a:pt x="31" y="39"/>
                      <a:pt x="31" y="39"/>
                    </a:cubicBezTo>
                    <a:cubicBezTo>
                      <a:pt x="23" y="39"/>
                      <a:pt x="15" y="39"/>
                      <a:pt x="6" y="39"/>
                    </a:cubicBezTo>
                    <a:cubicBezTo>
                      <a:pt x="3" y="39"/>
                      <a:pt x="1" y="37"/>
                      <a:pt x="1" y="35"/>
                    </a:cubicBezTo>
                    <a:cubicBezTo>
                      <a:pt x="0" y="34"/>
                      <a:pt x="0" y="34"/>
                      <a:pt x="0" y="33"/>
                    </a:cubicBezTo>
                    <a:cubicBezTo>
                      <a:pt x="0" y="28"/>
                      <a:pt x="0" y="22"/>
                      <a:pt x="0" y="17"/>
                    </a:cubicBezTo>
                    <a:cubicBezTo>
                      <a:pt x="0" y="13"/>
                      <a:pt x="3" y="11"/>
                      <a:pt x="6" y="11"/>
                    </a:cubicBezTo>
                    <a:cubicBezTo>
                      <a:pt x="13" y="11"/>
                      <a:pt x="20" y="11"/>
                      <a:pt x="27" y="11"/>
                    </a:cubicBezTo>
                    <a:cubicBezTo>
                      <a:pt x="27" y="11"/>
                      <a:pt x="28" y="11"/>
                      <a:pt x="28" y="11"/>
                    </a:cubicBezTo>
                    <a:cubicBezTo>
                      <a:pt x="28" y="10"/>
                      <a:pt x="28" y="10"/>
                      <a:pt x="28" y="9"/>
                    </a:cubicBezTo>
                    <a:cubicBezTo>
                      <a:pt x="29" y="7"/>
                      <a:pt x="30" y="5"/>
                      <a:pt x="32" y="4"/>
                    </a:cubicBezTo>
                    <a:cubicBezTo>
                      <a:pt x="34" y="2"/>
                      <a:pt x="38" y="1"/>
                      <a:pt x="41" y="1"/>
                    </a:cubicBezTo>
                    <a:cubicBezTo>
                      <a:pt x="44" y="0"/>
                      <a:pt x="48" y="1"/>
                      <a:pt x="51" y="2"/>
                    </a:cubicBezTo>
                    <a:cubicBezTo>
                      <a:pt x="53" y="2"/>
                      <a:pt x="55" y="4"/>
                      <a:pt x="57" y="5"/>
                    </a:cubicBezTo>
                    <a:cubicBezTo>
                      <a:pt x="59" y="7"/>
                      <a:pt x="59" y="8"/>
                      <a:pt x="59" y="10"/>
                    </a:cubicBezTo>
                    <a:cubicBezTo>
                      <a:pt x="59" y="10"/>
                      <a:pt x="59" y="10"/>
                      <a:pt x="59" y="11"/>
                    </a:cubicBezTo>
                    <a:cubicBezTo>
                      <a:pt x="60" y="11"/>
                      <a:pt x="60" y="11"/>
                      <a:pt x="60" y="11"/>
                    </a:cubicBezTo>
                    <a:cubicBezTo>
                      <a:pt x="67" y="11"/>
                      <a:pt x="74" y="11"/>
                      <a:pt x="81" y="11"/>
                    </a:cubicBezTo>
                    <a:cubicBezTo>
                      <a:pt x="84" y="11"/>
                      <a:pt x="86" y="12"/>
                      <a:pt x="87" y="15"/>
                    </a:cubicBezTo>
                    <a:cubicBezTo>
                      <a:pt x="87" y="16"/>
                      <a:pt x="87" y="16"/>
                      <a:pt x="87" y="17"/>
                    </a:cubicBezTo>
                    <a:cubicBezTo>
                      <a:pt x="87" y="22"/>
                      <a:pt x="87" y="28"/>
                      <a:pt x="87" y="33"/>
                    </a:cubicBezTo>
                    <a:cubicBezTo>
                      <a:pt x="87" y="37"/>
                      <a:pt x="85" y="39"/>
                      <a:pt x="81" y="39"/>
                    </a:cubicBezTo>
                    <a:cubicBezTo>
                      <a:pt x="73" y="39"/>
                      <a:pt x="64" y="39"/>
                      <a:pt x="56" y="39"/>
                    </a:cubicBezTo>
                    <a:cubicBezTo>
                      <a:pt x="56" y="39"/>
                      <a:pt x="56" y="39"/>
                      <a:pt x="55" y="39"/>
                    </a:cubicBezTo>
                    <a:close/>
                    <a:moveTo>
                      <a:pt x="32" y="11"/>
                    </a:moveTo>
                    <a:cubicBezTo>
                      <a:pt x="40" y="11"/>
                      <a:pt x="48" y="11"/>
                      <a:pt x="55" y="11"/>
                    </a:cubicBezTo>
                    <a:cubicBezTo>
                      <a:pt x="55" y="10"/>
                      <a:pt x="55" y="9"/>
                      <a:pt x="54" y="8"/>
                    </a:cubicBezTo>
                    <a:cubicBezTo>
                      <a:pt x="53" y="7"/>
                      <a:pt x="52" y="6"/>
                      <a:pt x="50" y="6"/>
                    </a:cubicBezTo>
                    <a:cubicBezTo>
                      <a:pt x="47" y="4"/>
                      <a:pt x="43" y="4"/>
                      <a:pt x="39" y="5"/>
                    </a:cubicBezTo>
                    <a:cubicBezTo>
                      <a:pt x="37" y="5"/>
                      <a:pt x="35" y="6"/>
                      <a:pt x="33" y="8"/>
                    </a:cubicBezTo>
                    <a:cubicBezTo>
                      <a:pt x="33" y="8"/>
                      <a:pt x="32" y="9"/>
                      <a:pt x="3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40" name="Freeform 89"/>
              <p:cNvSpPr/>
              <p:nvPr/>
            </p:nvSpPr>
            <p:spPr bwMode="auto">
              <a:xfrm>
                <a:off x="2859" y="2158"/>
                <a:ext cx="39" cy="14"/>
              </a:xfrm>
              <a:custGeom>
                <a:avLst/>
                <a:gdLst>
                  <a:gd name="T0" fmla="*/ 16 w 16"/>
                  <a:gd name="T1" fmla="*/ 0 h 6"/>
                  <a:gd name="T2" fmla="*/ 16 w 16"/>
                  <a:gd name="T3" fmla="*/ 6 h 6"/>
                  <a:gd name="T4" fmla="*/ 0 w 16"/>
                  <a:gd name="T5" fmla="*/ 6 h 6"/>
                  <a:gd name="T6" fmla="*/ 0 w 16"/>
                  <a:gd name="T7" fmla="*/ 0 h 6"/>
                  <a:gd name="T8" fmla="*/ 16 w 16"/>
                  <a:gd name="T9" fmla="*/ 0 h 6"/>
                </a:gdLst>
                <a:ahLst/>
                <a:cxnLst>
                  <a:cxn ang="0">
                    <a:pos x="T0" y="T1"/>
                  </a:cxn>
                  <a:cxn ang="0">
                    <a:pos x="T2" y="T3"/>
                  </a:cxn>
                  <a:cxn ang="0">
                    <a:pos x="T4" y="T5"/>
                  </a:cxn>
                  <a:cxn ang="0">
                    <a:pos x="T6" y="T7"/>
                  </a:cxn>
                  <a:cxn ang="0">
                    <a:pos x="T8" y="T9"/>
                  </a:cxn>
                </a:cxnLst>
                <a:rect l="0" t="0" r="r" b="b"/>
                <a:pathLst>
                  <a:path w="16" h="6">
                    <a:moveTo>
                      <a:pt x="16" y="0"/>
                    </a:moveTo>
                    <a:cubicBezTo>
                      <a:pt x="16" y="2"/>
                      <a:pt x="16" y="4"/>
                      <a:pt x="16" y="6"/>
                    </a:cubicBezTo>
                    <a:cubicBezTo>
                      <a:pt x="10" y="6"/>
                      <a:pt x="5" y="6"/>
                      <a:pt x="0" y="6"/>
                    </a:cubicBezTo>
                    <a:cubicBezTo>
                      <a:pt x="0" y="4"/>
                      <a:pt x="0" y="2"/>
                      <a:pt x="0" y="0"/>
                    </a:cubicBezTo>
                    <a:cubicBezTo>
                      <a:pt x="5" y="0"/>
                      <a:pt x="10"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sp>
          <p:nvSpPr>
            <p:cNvPr id="43" name="矩形 3"/>
            <p:cNvSpPr>
              <a:spLocks noChangeArrowheads="1"/>
            </p:cNvSpPr>
            <p:nvPr/>
          </p:nvSpPr>
          <p:spPr bwMode="auto">
            <a:xfrm>
              <a:off x="6504139" y="2846751"/>
              <a:ext cx="1234255" cy="367453"/>
            </a:xfrm>
            <a:prstGeom prst="rect">
              <a:avLst/>
            </a:prstGeom>
          </p:spPr>
          <p:txBody>
            <a:bodyPr wrap="square">
              <a:spAutoFit/>
            </a:bodyPr>
            <a:lstStyle/>
            <a:p>
              <a:pPr algn="ctr"/>
              <a:r>
                <a:rPr lang="zh-CN" altLang="en-US" sz="12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rPr>
                <a:t>添加标题</a:t>
              </a:r>
              <a:endParaRPr lang="zh-CN" altLang="en-US" sz="12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endParaRPr>
            </a:p>
          </p:txBody>
        </p:sp>
      </p:grpSp>
      <p:sp>
        <p:nvSpPr>
          <p:cNvPr id="46" name="文本框 36"/>
          <p:cNvSpPr txBox="1"/>
          <p:nvPr/>
        </p:nvSpPr>
        <p:spPr>
          <a:xfrm flipH="1">
            <a:off x="5444490" y="1005840"/>
            <a:ext cx="2700020" cy="521970"/>
          </a:xfrm>
          <a:prstGeom prst="rect">
            <a:avLst/>
          </a:prstGeom>
          <a:noFill/>
        </p:spPr>
        <p:txBody>
          <a:bodyPr wrap="square" rtlCol="0">
            <a:spAutoFit/>
          </a:bodyPr>
          <a:lstStyle/>
          <a:p>
            <a:pPr>
              <a:lnSpc>
                <a:spcPct val="10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mn-ea"/>
              </a:rPr>
              <a:t>单击此处修改您所需要的文本单击此处修改您所需要的文本</a:t>
            </a:r>
            <a:endParaRPr lang="zh-CN" altLang="en-US" sz="1400" kern="0" dirty="0">
              <a:solidFill>
                <a:schemeClr val="tx1">
                  <a:lumMod val="85000"/>
                  <a:lumOff val="15000"/>
                </a:schemeClr>
              </a:solidFill>
              <a:latin typeface="+mn-ea"/>
              <a:cs typeface="+mn-ea"/>
              <a:sym typeface="微软雅黑" panose="020B0503020204020204" pitchFamily="34" charset="-122"/>
            </a:endParaRPr>
          </a:p>
        </p:txBody>
      </p:sp>
      <p:sp>
        <p:nvSpPr>
          <p:cNvPr id="47" name="文本框 36"/>
          <p:cNvSpPr txBox="1"/>
          <p:nvPr/>
        </p:nvSpPr>
        <p:spPr>
          <a:xfrm flipH="1">
            <a:off x="6412988" y="2000208"/>
            <a:ext cx="2099170" cy="737235"/>
          </a:xfrm>
          <a:prstGeom prst="rect">
            <a:avLst/>
          </a:prstGeom>
          <a:noFill/>
        </p:spPr>
        <p:txBody>
          <a:bodyPr wrap="square" rtlCol="0">
            <a:spAutoFit/>
          </a:bodyPr>
          <a:lstStyle/>
          <a:p>
            <a:pPr>
              <a:lnSpc>
                <a:spcPct val="10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mn-ea"/>
              </a:rPr>
              <a:t>单击此处修改您所需要的文本单击此处修改您所需要的文本</a:t>
            </a:r>
            <a:endParaRPr lang="zh-CN" altLang="en-US" sz="1400" kern="0" dirty="0">
              <a:solidFill>
                <a:schemeClr val="tx1">
                  <a:lumMod val="85000"/>
                  <a:lumOff val="15000"/>
                </a:schemeClr>
              </a:solidFill>
              <a:latin typeface="+mn-ea"/>
              <a:cs typeface="+mn-ea"/>
              <a:sym typeface="微软雅黑" panose="020B0503020204020204" pitchFamily="34" charset="-122"/>
            </a:endParaRPr>
          </a:p>
        </p:txBody>
      </p:sp>
      <p:sp>
        <p:nvSpPr>
          <p:cNvPr id="60" name="文本框 36"/>
          <p:cNvSpPr txBox="1"/>
          <p:nvPr/>
        </p:nvSpPr>
        <p:spPr>
          <a:xfrm flipH="1">
            <a:off x="5634226" y="3557180"/>
            <a:ext cx="2747774" cy="521970"/>
          </a:xfrm>
          <a:prstGeom prst="rect">
            <a:avLst/>
          </a:prstGeom>
          <a:noFill/>
        </p:spPr>
        <p:txBody>
          <a:bodyPr wrap="square" rtlCol="0">
            <a:spAutoFit/>
          </a:bodyPr>
          <a:lstStyle/>
          <a:p>
            <a:pPr>
              <a:lnSpc>
                <a:spcPct val="10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mn-ea"/>
              </a:rPr>
              <a:t>单击此处修改您所需要的文本单击此处修改您所需要的文本</a:t>
            </a:r>
            <a:endParaRPr lang="zh-CN" altLang="en-US" sz="1400" kern="0" dirty="0">
              <a:solidFill>
                <a:schemeClr val="tx1">
                  <a:lumMod val="85000"/>
                  <a:lumOff val="15000"/>
                </a:schemeClr>
              </a:solidFill>
              <a:latin typeface="+mn-ea"/>
              <a:cs typeface="+mn-ea"/>
              <a:sym typeface="微软雅黑" panose="020B0503020204020204" pitchFamily="34" charset="-122"/>
            </a:endParaRPr>
          </a:p>
        </p:txBody>
      </p:sp>
      <p:sp>
        <p:nvSpPr>
          <p:cNvPr id="61" name="文本框 36"/>
          <p:cNvSpPr txBox="1"/>
          <p:nvPr/>
        </p:nvSpPr>
        <p:spPr>
          <a:xfrm flipH="1">
            <a:off x="933350" y="1878894"/>
            <a:ext cx="1751378" cy="953135"/>
          </a:xfrm>
          <a:prstGeom prst="rect">
            <a:avLst/>
          </a:prstGeom>
          <a:noFill/>
        </p:spPr>
        <p:txBody>
          <a:bodyPr wrap="square" rtlCol="0">
            <a:spAutoFit/>
          </a:bodyPr>
          <a:lstStyle/>
          <a:p>
            <a:pPr>
              <a:lnSpc>
                <a:spcPct val="10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mn-ea"/>
              </a:rPr>
              <a:t>单击此处修改您所需要的文本单击此处修改您所需要的文本</a:t>
            </a:r>
            <a:endParaRPr lang="zh-CN" altLang="en-US" sz="1400" kern="0" dirty="0">
              <a:solidFill>
                <a:schemeClr val="tx1">
                  <a:lumMod val="85000"/>
                  <a:lumOff val="15000"/>
                </a:schemeClr>
              </a:solidFill>
              <a:latin typeface="+mn-ea"/>
              <a:cs typeface="+mn-ea"/>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par>
                                <p:cTn id="28" presetID="53" presetClass="entr" presetSubtype="16"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left)">
                                      <p:cBhvr>
                                        <p:cTn id="37" dur="500"/>
                                        <p:tgtEl>
                                          <p:spTgt spid="4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wipe(left)">
                                      <p:cBhvr>
                                        <p:cTn id="42" dur="500"/>
                                        <p:tgtEl>
                                          <p:spTgt spid="4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0"/>
                                        </p:tgtEl>
                                        <p:attrNameLst>
                                          <p:attrName>style.visibility</p:attrName>
                                        </p:attrNameLst>
                                      </p:cBhvr>
                                      <p:to>
                                        <p:strVal val="visible"/>
                                      </p:to>
                                    </p:set>
                                    <p:animEffect transition="in" filter="wipe(left)">
                                      <p:cBhvr>
                                        <p:cTn id="47" dur="500"/>
                                        <p:tgtEl>
                                          <p:spTgt spid="6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wipe(left)">
                                      <p:cBhvr>
                                        <p:cTn id="5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P spid="46" grpId="0"/>
      <p:bldP spid="47" grpId="0"/>
      <p:bldP spid="60"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素材中国 sccnn.com 0"/>
          <p:cNvPicPr>
            <a:picLocks noChangeAspect="1"/>
          </p:cNvPicPr>
          <p:nvPr/>
        </p:nvPicPr>
        <p:blipFill>
          <a:blip r:embed="rId2" cstate="screen"/>
          <a:stretch>
            <a:fillRect/>
          </a:stretch>
        </p:blipFill>
        <p:spPr>
          <a:xfrm>
            <a:off x="0" y="0"/>
            <a:ext cx="9144000" cy="5143500"/>
          </a:xfrm>
          <a:prstGeom prst="rect">
            <a:avLst/>
          </a:prstGeom>
        </p:spPr>
      </p:pic>
      <p:pic>
        <p:nvPicPr>
          <p:cNvPr id="4" name="图片 3" descr="图片1"/>
          <p:cNvPicPr>
            <a:picLocks noChangeAspect="1"/>
          </p:cNvPicPr>
          <p:nvPr/>
        </p:nvPicPr>
        <p:blipFill>
          <a:blip r:embed="rId3" cstate="screen"/>
          <a:stretch>
            <a:fillRect/>
          </a:stretch>
        </p:blipFill>
        <p:spPr>
          <a:xfrm>
            <a:off x="635" y="0"/>
            <a:ext cx="9143365" cy="5143500"/>
          </a:xfrm>
          <a:prstGeom prst="rect">
            <a:avLst/>
          </a:prstGeom>
        </p:spPr>
      </p:pic>
      <p:sp>
        <p:nvSpPr>
          <p:cNvPr id="6" name="矩形 5"/>
          <p:cNvSpPr/>
          <p:nvPr/>
        </p:nvSpPr>
        <p:spPr>
          <a:xfrm>
            <a:off x="495300" y="282893"/>
            <a:ext cx="8153400" cy="4577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descr="图片1"/>
          <p:cNvPicPr>
            <a:picLocks noChangeAspect="1"/>
          </p:cNvPicPr>
          <p:nvPr/>
        </p:nvPicPr>
        <p:blipFill>
          <a:blip r:embed="rId4" cstate="screen"/>
          <a:stretch>
            <a:fillRect/>
          </a:stretch>
        </p:blipFill>
        <p:spPr>
          <a:xfrm>
            <a:off x="635" y="0"/>
            <a:ext cx="9145270" cy="5144135"/>
          </a:xfrm>
          <a:prstGeom prst="rect">
            <a:avLst/>
          </a:prstGeom>
        </p:spPr>
      </p:pic>
      <p:grpSp>
        <p:nvGrpSpPr>
          <p:cNvPr id="10" name="组合 9"/>
          <p:cNvGrpSpPr/>
          <p:nvPr/>
        </p:nvGrpSpPr>
        <p:grpSpPr>
          <a:xfrm>
            <a:off x="681990" y="479425"/>
            <a:ext cx="2978150" cy="457200"/>
            <a:chOff x="1232" y="3241"/>
            <a:chExt cx="4690" cy="720"/>
          </a:xfrm>
        </p:grpSpPr>
        <p:grpSp>
          <p:nvGrpSpPr>
            <p:cNvPr id="12" name="组合 11"/>
            <p:cNvGrpSpPr/>
            <p:nvPr/>
          </p:nvGrpSpPr>
          <p:grpSpPr>
            <a:xfrm>
              <a:off x="2582" y="3241"/>
              <a:ext cx="3340" cy="720"/>
              <a:chOff x="5780" y="5664"/>
              <a:chExt cx="3340" cy="720"/>
            </a:xfrm>
          </p:grpSpPr>
          <p:sp>
            <p:nvSpPr>
              <p:cNvPr id="15" name="流程图: 决策 14"/>
              <p:cNvSpPr/>
              <p:nvPr/>
            </p:nvSpPr>
            <p:spPr>
              <a:xfrm>
                <a:off x="8400" y="5664"/>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题</a:t>
                </a:r>
                <a:endParaRPr lang="zh-CN" altLang="en-US" sz="1600" b="1">
                  <a:solidFill>
                    <a:srgbClr val="FEF2C8"/>
                  </a:solidFill>
                </a:endParaRPr>
              </a:p>
            </p:txBody>
          </p:sp>
          <p:grpSp>
            <p:nvGrpSpPr>
              <p:cNvPr id="17" name="组合 16"/>
              <p:cNvGrpSpPr/>
              <p:nvPr/>
            </p:nvGrpSpPr>
            <p:grpSpPr>
              <a:xfrm>
                <a:off x="5780" y="5664"/>
                <a:ext cx="2816" cy="720"/>
                <a:chOff x="6425" y="6082"/>
                <a:chExt cx="2816" cy="720"/>
              </a:xfrm>
            </p:grpSpPr>
            <p:sp>
              <p:nvSpPr>
                <p:cNvPr id="20" name="流程图: 决策 19"/>
                <p:cNvSpPr/>
                <p:nvPr/>
              </p:nvSpPr>
              <p:spPr>
                <a:xfrm>
                  <a:off x="8521"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标</a:t>
                  </a:r>
                  <a:endParaRPr lang="zh-CN" altLang="en-US" sz="1600" b="1">
                    <a:solidFill>
                      <a:srgbClr val="FEF2C8"/>
                    </a:solidFill>
                  </a:endParaRPr>
                </a:p>
              </p:txBody>
            </p:sp>
            <p:sp>
              <p:nvSpPr>
                <p:cNvPr id="22" name="流程图: 决策 21"/>
                <p:cNvSpPr/>
                <p:nvPr/>
              </p:nvSpPr>
              <p:spPr>
                <a:xfrm>
                  <a:off x="7997"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加</a:t>
                  </a:r>
                  <a:endParaRPr lang="zh-CN" altLang="en-US" sz="1600" b="1">
                    <a:solidFill>
                      <a:srgbClr val="FEF2C8"/>
                    </a:solidFill>
                  </a:endParaRPr>
                </a:p>
              </p:txBody>
            </p:sp>
            <p:sp>
              <p:nvSpPr>
                <p:cNvPr id="24" name="流程图: 决策 23"/>
                <p:cNvSpPr/>
                <p:nvPr/>
              </p:nvSpPr>
              <p:spPr>
                <a:xfrm>
                  <a:off x="7473"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添</a:t>
                  </a:r>
                  <a:endParaRPr lang="zh-CN" altLang="en-US" sz="1600" b="1">
                    <a:solidFill>
                      <a:srgbClr val="FEF2C8"/>
                    </a:solidFill>
                  </a:endParaRPr>
                </a:p>
              </p:txBody>
            </p:sp>
            <p:sp>
              <p:nvSpPr>
                <p:cNvPr id="25" name="流程图: 决策 24"/>
                <p:cNvSpPr/>
                <p:nvPr/>
              </p:nvSpPr>
              <p:spPr>
                <a:xfrm>
                  <a:off x="6949"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击</a:t>
                  </a:r>
                  <a:endParaRPr lang="zh-CN" altLang="en-US" sz="1600" b="1">
                    <a:solidFill>
                      <a:srgbClr val="FEF2C8"/>
                    </a:solidFill>
                  </a:endParaRPr>
                </a:p>
              </p:txBody>
            </p:sp>
            <p:sp>
              <p:nvSpPr>
                <p:cNvPr id="26" name="流程图: 决策 25"/>
                <p:cNvSpPr/>
                <p:nvPr/>
              </p:nvSpPr>
              <p:spPr>
                <a:xfrm>
                  <a:off x="6425"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单</a:t>
                  </a:r>
                </a:p>
              </p:txBody>
            </p:sp>
          </p:grpSp>
        </p:grpSp>
        <p:sp>
          <p:nvSpPr>
            <p:cNvPr id="32" name="流程图: 决策 31"/>
            <p:cNvSpPr/>
            <p:nvPr/>
          </p:nvSpPr>
          <p:spPr>
            <a:xfrm>
              <a:off x="2153" y="3241"/>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回</a:t>
              </a:r>
            </a:p>
          </p:txBody>
        </p:sp>
        <p:sp>
          <p:nvSpPr>
            <p:cNvPr id="90" name="流程图: 决策 89"/>
            <p:cNvSpPr/>
            <p:nvPr/>
          </p:nvSpPr>
          <p:spPr>
            <a:xfrm>
              <a:off x="1682" y="3241"/>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章</a:t>
              </a:r>
            </a:p>
          </p:txBody>
        </p:sp>
        <p:sp>
          <p:nvSpPr>
            <p:cNvPr id="91" name="流程图: 决策 90"/>
            <p:cNvSpPr/>
            <p:nvPr/>
          </p:nvSpPr>
          <p:spPr>
            <a:xfrm>
              <a:off x="1232" y="3241"/>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二</a:t>
              </a:r>
            </a:p>
          </p:txBody>
        </p:sp>
      </p:grpSp>
      <p:grpSp>
        <p:nvGrpSpPr>
          <p:cNvPr id="28" name="组合 27"/>
          <p:cNvGrpSpPr/>
          <p:nvPr/>
        </p:nvGrpSpPr>
        <p:grpSpPr>
          <a:xfrm>
            <a:off x="6019800" y="1094740"/>
            <a:ext cx="2084070" cy="3085465"/>
            <a:chOff x="6019800" y="1094548"/>
            <a:chExt cx="2084147" cy="3395890"/>
          </a:xfrm>
        </p:grpSpPr>
        <p:sp>
          <p:nvSpPr>
            <p:cNvPr id="29" name="TextBox 116"/>
            <p:cNvSpPr txBox="1"/>
            <p:nvPr/>
          </p:nvSpPr>
          <p:spPr>
            <a:xfrm>
              <a:off x="6019800" y="1284057"/>
              <a:ext cx="2084147" cy="1333050"/>
            </a:xfrm>
            <a:prstGeom prst="rect">
              <a:avLst/>
            </a:prstGeom>
            <a:noFill/>
            <a:ln>
              <a:solidFill>
                <a:schemeClr val="bg1">
                  <a:lumMod val="85000"/>
                </a:schemeClr>
              </a:solidFill>
            </a:ln>
          </p:spPr>
          <p:txBody>
            <a:bodyPr wrap="square" lIns="0" tIns="0" rIns="0" bIns="0" rtlCol="0" anchor="ctr" anchorCtr="1">
              <a:normAutofit/>
            </a:bodyPr>
            <a:lstStyle>
              <a:defPPr>
                <a:defRPr lang="zh-CN"/>
              </a:defPPr>
              <a:lvl1pPr algn="ctr">
                <a:lnSpc>
                  <a:spcPct val="150000"/>
                </a:lnSpc>
                <a:defRPr sz="1100">
                  <a:solidFill>
                    <a:sysClr val="windowText" lastClr="000000"/>
                  </a:solidFill>
                  <a:cs typeface="+mn-ea"/>
                </a:defRPr>
              </a:lvl1pPr>
            </a:lstStyle>
            <a:p>
              <a:endParaRPr lang="zh-CN" altLang="en-US" sz="1050" dirty="0">
                <a:sym typeface="+mn-lt"/>
              </a:endParaRPr>
            </a:p>
          </p:txBody>
        </p:sp>
        <p:sp>
          <p:nvSpPr>
            <p:cNvPr id="30" name="ergerg"/>
            <p:cNvSpPr/>
            <p:nvPr/>
          </p:nvSpPr>
          <p:spPr>
            <a:xfrm>
              <a:off x="6394877" y="1094548"/>
              <a:ext cx="1333993" cy="334286"/>
            </a:xfrm>
            <a:prstGeom prst="roundRect">
              <a:avLst/>
            </a:prstGeom>
            <a:solidFill>
              <a:srgbClr val="AE0503"/>
            </a:solidFill>
            <a:ln>
              <a:solidFill>
                <a:srgbClr val="F9CD8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p>
              <a:pPr algn="ctr"/>
              <a:r>
                <a:rPr lang="zh-CN" altLang="en-US" sz="12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rPr>
                <a:t>添加标题</a:t>
              </a:r>
              <a:endParaRPr lang="en-US" altLang="zh-CN" sz="1200" b="1" dirty="0">
                <a:cs typeface="+mn-ea"/>
                <a:sym typeface="+mn-lt"/>
              </a:endParaRPr>
            </a:p>
          </p:txBody>
        </p:sp>
        <p:sp>
          <p:nvSpPr>
            <p:cNvPr id="31" name="TextBox 116"/>
            <p:cNvSpPr txBox="1"/>
            <p:nvPr/>
          </p:nvSpPr>
          <p:spPr>
            <a:xfrm>
              <a:off x="6019800" y="3157388"/>
              <a:ext cx="2084147" cy="1333050"/>
            </a:xfrm>
            <a:prstGeom prst="rect">
              <a:avLst/>
            </a:prstGeom>
            <a:noFill/>
            <a:ln>
              <a:solidFill>
                <a:schemeClr val="bg1">
                  <a:lumMod val="85000"/>
                </a:schemeClr>
              </a:solidFill>
            </a:ln>
          </p:spPr>
          <p:txBody>
            <a:bodyPr wrap="square" lIns="0" tIns="0" rIns="0" bIns="0" rtlCol="0" anchor="ctr" anchorCtr="1">
              <a:normAutofit/>
            </a:bodyPr>
            <a:lstStyle>
              <a:defPPr>
                <a:defRPr lang="zh-CN"/>
              </a:defPPr>
              <a:lvl1pPr algn="ctr">
                <a:lnSpc>
                  <a:spcPct val="150000"/>
                </a:lnSpc>
                <a:defRPr sz="1100">
                  <a:solidFill>
                    <a:sysClr val="windowText" lastClr="000000"/>
                  </a:solidFill>
                  <a:cs typeface="+mn-ea"/>
                </a:defRPr>
              </a:lvl1pPr>
            </a:lstStyle>
            <a:p>
              <a:endParaRPr lang="zh-CN" altLang="en-US" sz="1050" dirty="0">
                <a:sym typeface="+mn-lt"/>
              </a:endParaRPr>
            </a:p>
          </p:txBody>
        </p:sp>
        <p:sp>
          <p:nvSpPr>
            <p:cNvPr id="33" name="ergerg"/>
            <p:cNvSpPr/>
            <p:nvPr/>
          </p:nvSpPr>
          <p:spPr>
            <a:xfrm>
              <a:off x="6394877" y="2967879"/>
              <a:ext cx="1333993" cy="334286"/>
            </a:xfrm>
            <a:prstGeom prst="roundRect">
              <a:avLst/>
            </a:prstGeom>
            <a:solidFill>
              <a:srgbClr val="AE0503"/>
            </a:solidFill>
            <a:ln>
              <a:solidFill>
                <a:srgbClr val="F9CD8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p>
              <a:pPr algn="ctr"/>
              <a:r>
                <a:rPr lang="zh-CN" altLang="en-US" sz="12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rPr>
                <a:t>添加标题</a:t>
              </a:r>
              <a:endParaRPr lang="en-US" altLang="zh-CN" sz="1200" b="1" dirty="0">
                <a:cs typeface="+mn-ea"/>
                <a:sym typeface="+mn-lt"/>
              </a:endParaRPr>
            </a:p>
          </p:txBody>
        </p:sp>
      </p:grpSp>
      <p:grpSp>
        <p:nvGrpSpPr>
          <p:cNvPr id="34" name="组合 33"/>
          <p:cNvGrpSpPr/>
          <p:nvPr/>
        </p:nvGrpSpPr>
        <p:grpSpPr>
          <a:xfrm>
            <a:off x="1066800" y="1099185"/>
            <a:ext cx="2084070" cy="3081655"/>
            <a:chOff x="1066800" y="1099046"/>
            <a:chExt cx="2084147" cy="3391392"/>
          </a:xfrm>
        </p:grpSpPr>
        <p:sp>
          <p:nvSpPr>
            <p:cNvPr id="35" name="TextBox 52"/>
            <p:cNvSpPr txBox="1"/>
            <p:nvPr/>
          </p:nvSpPr>
          <p:spPr>
            <a:xfrm>
              <a:off x="1066800" y="1284056"/>
              <a:ext cx="2084147" cy="1333050"/>
            </a:xfrm>
            <a:prstGeom prst="roundRect">
              <a:avLst>
                <a:gd name="adj" fmla="val 3352"/>
              </a:avLst>
            </a:prstGeom>
            <a:noFill/>
            <a:ln>
              <a:solidFill>
                <a:schemeClr val="bg1">
                  <a:lumMod val="85000"/>
                </a:schemeClr>
              </a:solidFill>
            </a:ln>
          </p:spPr>
          <p:txBody>
            <a:bodyPr wrap="square" lIns="0" tIns="0" rIns="0" bIns="0" rtlCol="0" anchor="ctr" anchorCtr="1">
              <a:normAutofit/>
            </a:bodyPr>
            <a:lstStyle/>
            <a:p>
              <a:pPr algn="ctr">
                <a:lnSpc>
                  <a:spcPct val="150000"/>
                </a:lnSpc>
              </a:pPr>
              <a:endParaRPr lang="zh-CN" altLang="en-US" sz="1050" dirty="0">
                <a:solidFill>
                  <a:sysClr val="windowText" lastClr="000000"/>
                </a:solidFill>
                <a:cs typeface="+mn-ea"/>
                <a:sym typeface="+mn-lt"/>
              </a:endParaRPr>
            </a:p>
          </p:txBody>
        </p:sp>
        <p:sp>
          <p:nvSpPr>
            <p:cNvPr id="36" name="ergerg"/>
            <p:cNvSpPr/>
            <p:nvPr/>
          </p:nvSpPr>
          <p:spPr>
            <a:xfrm>
              <a:off x="1329410" y="1099046"/>
              <a:ext cx="1566320" cy="334286"/>
            </a:xfrm>
            <a:prstGeom prst="roundRect">
              <a:avLst/>
            </a:prstGeom>
            <a:solidFill>
              <a:srgbClr val="AE0503"/>
            </a:solidFill>
            <a:ln w="25400">
              <a:solidFill>
                <a:srgbClr val="F9CD8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p>
              <a:pPr algn="ctr"/>
              <a:r>
                <a:rPr lang="zh-CN" altLang="en-US" sz="12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rPr>
                <a:t>添加标题</a:t>
              </a:r>
              <a:endParaRPr lang="en-US" sz="1200" b="1" dirty="0">
                <a:cs typeface="+mn-ea"/>
                <a:sym typeface="+mn-lt"/>
              </a:endParaRPr>
            </a:p>
          </p:txBody>
        </p:sp>
        <p:sp>
          <p:nvSpPr>
            <p:cNvPr id="37" name="TextBox 52"/>
            <p:cNvSpPr txBox="1"/>
            <p:nvPr/>
          </p:nvSpPr>
          <p:spPr>
            <a:xfrm>
              <a:off x="1066800" y="3157388"/>
              <a:ext cx="2084147" cy="1333050"/>
            </a:xfrm>
            <a:prstGeom prst="roundRect">
              <a:avLst>
                <a:gd name="adj" fmla="val 3352"/>
              </a:avLst>
            </a:prstGeom>
            <a:noFill/>
            <a:ln>
              <a:solidFill>
                <a:schemeClr val="bg1">
                  <a:lumMod val="85000"/>
                </a:schemeClr>
              </a:solidFill>
            </a:ln>
          </p:spPr>
          <p:txBody>
            <a:bodyPr wrap="square" lIns="0" tIns="0" rIns="0" bIns="0" rtlCol="0" anchor="ctr" anchorCtr="1">
              <a:normAutofit/>
            </a:bodyPr>
            <a:lstStyle/>
            <a:p>
              <a:pPr algn="ctr">
                <a:lnSpc>
                  <a:spcPct val="150000"/>
                </a:lnSpc>
              </a:pPr>
              <a:endParaRPr lang="zh-CN" altLang="en-US" sz="1050" dirty="0">
                <a:solidFill>
                  <a:sysClr val="windowText" lastClr="000000"/>
                </a:solidFill>
                <a:cs typeface="+mn-ea"/>
                <a:sym typeface="+mn-lt"/>
              </a:endParaRPr>
            </a:p>
          </p:txBody>
        </p:sp>
        <p:sp>
          <p:nvSpPr>
            <p:cNvPr id="38" name="ergerg"/>
            <p:cNvSpPr/>
            <p:nvPr/>
          </p:nvSpPr>
          <p:spPr>
            <a:xfrm>
              <a:off x="1329410" y="2972378"/>
              <a:ext cx="1566320" cy="334286"/>
            </a:xfrm>
            <a:prstGeom prst="roundRect">
              <a:avLst/>
            </a:prstGeom>
            <a:solidFill>
              <a:srgbClr val="AE0503"/>
            </a:solidFill>
            <a:ln w="25400">
              <a:solidFill>
                <a:srgbClr val="F9CD8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p>
              <a:pPr algn="ctr"/>
              <a:r>
                <a:rPr lang="zh-CN" altLang="en-US" sz="12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rPr>
                <a:t>添加标题</a:t>
              </a:r>
              <a:endParaRPr lang="en-US" altLang="zh-CN" sz="1200" b="1" dirty="0">
                <a:cs typeface="+mn-ea"/>
                <a:sym typeface="+mn-lt"/>
              </a:endParaRPr>
            </a:p>
          </p:txBody>
        </p:sp>
      </p:grpSp>
      <p:sp>
        <p:nvSpPr>
          <p:cNvPr id="39" name="文本框 36"/>
          <p:cNvSpPr txBox="1"/>
          <p:nvPr/>
        </p:nvSpPr>
        <p:spPr>
          <a:xfrm flipH="1">
            <a:off x="1309088" y="1463213"/>
            <a:ext cx="1751378" cy="953135"/>
          </a:xfrm>
          <a:prstGeom prst="rect">
            <a:avLst/>
          </a:prstGeom>
          <a:noFill/>
        </p:spPr>
        <p:txBody>
          <a:bodyPr wrap="square" rtlCol="0">
            <a:spAutoFit/>
          </a:bodyPr>
          <a:lstStyle/>
          <a:p>
            <a:pPr algn="ctr">
              <a:lnSpc>
                <a:spcPct val="10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mn-ea"/>
              </a:rPr>
              <a:t>单击此处修改您所需要的文本单击此处修改您所需要的文本</a:t>
            </a:r>
            <a:endParaRPr lang="zh-CN" altLang="en-US" sz="1400" kern="0" dirty="0">
              <a:solidFill>
                <a:schemeClr val="tx1">
                  <a:lumMod val="85000"/>
                  <a:lumOff val="15000"/>
                </a:schemeClr>
              </a:solidFill>
              <a:latin typeface="+mn-ea"/>
              <a:cs typeface="+mn-ea"/>
              <a:sym typeface="微软雅黑" panose="020B0503020204020204" pitchFamily="34" charset="-122"/>
            </a:endParaRPr>
          </a:p>
        </p:txBody>
      </p:sp>
      <p:sp>
        <p:nvSpPr>
          <p:cNvPr id="40" name="文本框 36"/>
          <p:cNvSpPr txBox="1"/>
          <p:nvPr/>
        </p:nvSpPr>
        <p:spPr>
          <a:xfrm flipH="1">
            <a:off x="1243749" y="3293692"/>
            <a:ext cx="1751378" cy="737235"/>
          </a:xfrm>
          <a:prstGeom prst="rect">
            <a:avLst/>
          </a:prstGeom>
          <a:noFill/>
        </p:spPr>
        <p:txBody>
          <a:bodyPr wrap="square" rtlCol="0">
            <a:spAutoFit/>
          </a:bodyPr>
          <a:lstStyle/>
          <a:p>
            <a:pPr algn="ctr">
              <a:lnSpc>
                <a:spcPct val="10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mn-ea"/>
              </a:rPr>
              <a:t>单击此处修改您所需要的文本单击此处修改您所需要的</a:t>
            </a:r>
            <a:endParaRPr lang="zh-CN" altLang="en-US" sz="1400" kern="0" dirty="0">
              <a:solidFill>
                <a:schemeClr val="tx1">
                  <a:lumMod val="85000"/>
                  <a:lumOff val="15000"/>
                </a:schemeClr>
              </a:solidFill>
              <a:latin typeface="+mn-ea"/>
              <a:cs typeface="+mn-ea"/>
              <a:sym typeface="微软雅黑" panose="020B0503020204020204" pitchFamily="34" charset="-122"/>
            </a:endParaRPr>
          </a:p>
        </p:txBody>
      </p:sp>
      <p:sp>
        <p:nvSpPr>
          <p:cNvPr id="41" name="文本框 36"/>
          <p:cNvSpPr txBox="1"/>
          <p:nvPr/>
        </p:nvSpPr>
        <p:spPr>
          <a:xfrm flipH="1">
            <a:off x="6244610" y="1490451"/>
            <a:ext cx="1751378" cy="953135"/>
          </a:xfrm>
          <a:prstGeom prst="rect">
            <a:avLst/>
          </a:prstGeom>
          <a:noFill/>
        </p:spPr>
        <p:txBody>
          <a:bodyPr wrap="square" rtlCol="0">
            <a:spAutoFit/>
          </a:bodyPr>
          <a:lstStyle/>
          <a:p>
            <a:pPr algn="ctr">
              <a:lnSpc>
                <a:spcPct val="10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mn-ea"/>
              </a:rPr>
              <a:t>单击此处修改您所需要的文本单击此处修改您所需要的文本</a:t>
            </a:r>
            <a:endParaRPr lang="zh-CN" altLang="en-US" sz="1400" kern="0" dirty="0">
              <a:solidFill>
                <a:schemeClr val="tx1">
                  <a:lumMod val="85000"/>
                  <a:lumOff val="15000"/>
                </a:schemeClr>
              </a:solidFill>
              <a:latin typeface="+mn-ea"/>
              <a:cs typeface="+mn-ea"/>
              <a:sym typeface="微软雅黑" panose="020B0503020204020204" pitchFamily="34" charset="-122"/>
            </a:endParaRPr>
          </a:p>
        </p:txBody>
      </p:sp>
      <p:sp>
        <p:nvSpPr>
          <p:cNvPr id="42" name="文本框 41"/>
          <p:cNvSpPr txBox="1"/>
          <p:nvPr/>
        </p:nvSpPr>
        <p:spPr>
          <a:xfrm flipH="1">
            <a:off x="6179271" y="3244730"/>
            <a:ext cx="1751378" cy="737235"/>
          </a:xfrm>
          <a:prstGeom prst="rect">
            <a:avLst/>
          </a:prstGeom>
          <a:noFill/>
        </p:spPr>
        <p:txBody>
          <a:bodyPr wrap="square" rtlCol="0">
            <a:spAutoFit/>
          </a:bodyPr>
          <a:lstStyle/>
          <a:p>
            <a:pPr algn="ctr">
              <a:lnSpc>
                <a:spcPct val="10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mn-ea"/>
              </a:rPr>
              <a:t>单击此处修改您所需要的文本单击此处修改您所需要的</a:t>
            </a:r>
            <a:endParaRPr lang="zh-CN" altLang="en-US" sz="1400" kern="0" dirty="0">
              <a:solidFill>
                <a:schemeClr val="tx1">
                  <a:lumMod val="85000"/>
                  <a:lumOff val="15000"/>
                </a:schemeClr>
              </a:solidFill>
              <a:latin typeface="+mn-ea"/>
              <a:cs typeface="+mn-ea"/>
              <a:sym typeface="微软雅黑" panose="020B0503020204020204" pitchFamily="34" charset="-122"/>
            </a:endParaRPr>
          </a:p>
        </p:txBody>
      </p:sp>
      <p:grpSp>
        <p:nvGrpSpPr>
          <p:cNvPr id="43" name="组合 42"/>
          <p:cNvGrpSpPr/>
          <p:nvPr/>
        </p:nvGrpSpPr>
        <p:grpSpPr>
          <a:xfrm>
            <a:off x="3272155" y="1287780"/>
            <a:ext cx="2672581" cy="2672581"/>
            <a:chOff x="6925" y="3078"/>
            <a:chExt cx="5335" cy="5335"/>
          </a:xfrm>
        </p:grpSpPr>
        <p:sp>
          <p:nvSpPr>
            <p:cNvPr id="19460" name="Freeform 3"/>
            <p:cNvSpPr/>
            <p:nvPr/>
          </p:nvSpPr>
          <p:spPr bwMode="auto">
            <a:xfrm rot="3202081">
              <a:off x="9515" y="3720"/>
              <a:ext cx="2725" cy="2765"/>
            </a:xfrm>
            <a:custGeom>
              <a:avLst/>
              <a:gdLst>
                <a:gd name="T0" fmla="*/ 93390709 w 10688"/>
                <a:gd name="T1" fmla="*/ 185134039 h 10844"/>
                <a:gd name="T2" fmla="*/ 93390709 w 10688"/>
                <a:gd name="T3" fmla="*/ 185134039 h 10844"/>
                <a:gd name="T4" fmla="*/ 119601810 w 10688"/>
                <a:gd name="T5" fmla="*/ 281790716 h 10844"/>
                <a:gd name="T6" fmla="*/ 208038576 w 10688"/>
                <a:gd name="T7" fmla="*/ 257226866 h 10844"/>
                <a:gd name="T8" fmla="*/ 237526187 w 10688"/>
                <a:gd name="T9" fmla="*/ 72931694 h 10844"/>
                <a:gd name="T10" fmla="*/ 53261163 w 10688"/>
                <a:gd name="T11" fmla="*/ 42626441 h 10844"/>
                <a:gd name="T12" fmla="*/ 0 w 10688"/>
                <a:gd name="T13" fmla="*/ 128639663 h 10844"/>
                <a:gd name="T14" fmla="*/ 93390709 w 10688"/>
                <a:gd name="T15" fmla="*/ 185134039 h 108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rgbClr val="AE0503"/>
            </a:solidFill>
            <a:ln w="25400">
              <a:solidFill>
                <a:srgbClr val="F9CD8C"/>
              </a:solidFill>
            </a:ln>
            <a:effectLst>
              <a:outerShdw blurRad="50800" dist="38100" dir="5400000" algn="t" rotWithShape="0">
                <a:prstClr val="black">
                  <a:alpha val="40000"/>
                </a:prstClr>
              </a:outerShdw>
            </a:effectLst>
          </p:spPr>
          <p:txBody>
            <a:bodyPr wrap="none" anchor="ctr"/>
            <a:lstStyle/>
            <a:p>
              <a:endParaRPr lang="zh-CN" altLang="en-US"/>
            </a:p>
          </p:txBody>
        </p:sp>
        <p:sp>
          <p:nvSpPr>
            <p:cNvPr id="19461" name="Freeform 3"/>
            <p:cNvSpPr/>
            <p:nvPr/>
          </p:nvSpPr>
          <p:spPr bwMode="auto">
            <a:xfrm rot="8579122">
              <a:off x="8865" y="5648"/>
              <a:ext cx="2725" cy="2765"/>
            </a:xfrm>
            <a:custGeom>
              <a:avLst/>
              <a:gdLst>
                <a:gd name="T0" fmla="*/ 93390709 w 10688"/>
                <a:gd name="T1" fmla="*/ 185134039 h 10844"/>
                <a:gd name="T2" fmla="*/ 93390709 w 10688"/>
                <a:gd name="T3" fmla="*/ 185134039 h 10844"/>
                <a:gd name="T4" fmla="*/ 119601810 w 10688"/>
                <a:gd name="T5" fmla="*/ 281790716 h 10844"/>
                <a:gd name="T6" fmla="*/ 208038576 w 10688"/>
                <a:gd name="T7" fmla="*/ 257226866 h 10844"/>
                <a:gd name="T8" fmla="*/ 237526187 w 10688"/>
                <a:gd name="T9" fmla="*/ 72931694 h 10844"/>
                <a:gd name="T10" fmla="*/ 53261163 w 10688"/>
                <a:gd name="T11" fmla="*/ 42626441 h 10844"/>
                <a:gd name="T12" fmla="*/ 0 w 10688"/>
                <a:gd name="T13" fmla="*/ 128639663 h 10844"/>
                <a:gd name="T14" fmla="*/ 93390709 w 10688"/>
                <a:gd name="T15" fmla="*/ 185134039 h 108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rgbClr val="AE0503"/>
            </a:solidFill>
            <a:ln w="25400" cmpd="sng">
              <a:solidFill>
                <a:srgbClr val="F9CD8C"/>
              </a:solidFill>
              <a:round/>
            </a:ln>
            <a:effectLst>
              <a:outerShdw blurRad="50800" dist="38100" dir="5400000" algn="t" rotWithShape="0">
                <a:prstClr val="black">
                  <a:alpha val="40000"/>
                </a:prstClr>
              </a:outerShdw>
            </a:effectLst>
          </p:spPr>
          <p:txBody>
            <a:bodyPr wrap="none" anchor="ctr"/>
            <a:lstStyle/>
            <a:p>
              <a:endParaRPr lang="zh-CN" altLang="en-US"/>
            </a:p>
          </p:txBody>
        </p:sp>
        <p:sp>
          <p:nvSpPr>
            <p:cNvPr id="19462" name="Freeform 3"/>
            <p:cNvSpPr/>
            <p:nvPr/>
          </p:nvSpPr>
          <p:spPr bwMode="auto">
            <a:xfrm rot="-7621736">
              <a:off x="6944" y="5019"/>
              <a:ext cx="2725" cy="2763"/>
            </a:xfrm>
            <a:custGeom>
              <a:avLst/>
              <a:gdLst>
                <a:gd name="T0" fmla="*/ 93390709 w 10688"/>
                <a:gd name="T1" fmla="*/ 184799597 h 10844"/>
                <a:gd name="T2" fmla="*/ 93390709 w 10688"/>
                <a:gd name="T3" fmla="*/ 184799597 h 10844"/>
                <a:gd name="T4" fmla="*/ 119601810 w 10688"/>
                <a:gd name="T5" fmla="*/ 281281555 h 10844"/>
                <a:gd name="T6" fmla="*/ 208038576 w 10688"/>
                <a:gd name="T7" fmla="*/ 256762070 h 10844"/>
                <a:gd name="T8" fmla="*/ 237526187 w 10688"/>
                <a:gd name="T9" fmla="*/ 72799773 h 10844"/>
                <a:gd name="T10" fmla="*/ 53261163 w 10688"/>
                <a:gd name="T11" fmla="*/ 42549412 h 10844"/>
                <a:gd name="T12" fmla="*/ 0 w 10688"/>
                <a:gd name="T13" fmla="*/ 128407241 h 10844"/>
                <a:gd name="T14" fmla="*/ 93390709 w 10688"/>
                <a:gd name="T15" fmla="*/ 184799597 h 108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rgbClr val="AE0503"/>
            </a:solidFill>
            <a:ln w="25400">
              <a:solidFill>
                <a:srgbClr val="F9CD8C"/>
              </a:solidFill>
            </a:ln>
            <a:effectLst>
              <a:outerShdw blurRad="50800" dist="38100" dir="5400000" algn="t" rotWithShape="0">
                <a:prstClr val="black">
                  <a:alpha val="40000"/>
                </a:prstClr>
              </a:outerShdw>
            </a:effectLst>
          </p:spPr>
          <p:txBody>
            <a:bodyPr wrap="none" anchor="ctr"/>
            <a:lstStyle/>
            <a:p>
              <a:endParaRPr lang="zh-CN" altLang="en-US"/>
            </a:p>
          </p:txBody>
        </p:sp>
        <p:grpSp>
          <p:nvGrpSpPr>
            <p:cNvPr id="44" name="组合 43"/>
            <p:cNvGrpSpPr/>
            <p:nvPr/>
          </p:nvGrpSpPr>
          <p:grpSpPr>
            <a:xfrm>
              <a:off x="7320" y="3078"/>
              <a:ext cx="4510" cy="5288"/>
              <a:chOff x="7320" y="3078"/>
              <a:chExt cx="4510" cy="5288"/>
            </a:xfrm>
          </p:grpSpPr>
          <p:sp>
            <p:nvSpPr>
              <p:cNvPr id="19459" name="Freeform 3"/>
              <p:cNvSpPr/>
              <p:nvPr/>
            </p:nvSpPr>
            <p:spPr bwMode="auto">
              <a:xfrm rot="-2202532">
                <a:off x="7593" y="3078"/>
                <a:ext cx="2725" cy="2765"/>
              </a:xfrm>
              <a:custGeom>
                <a:avLst/>
                <a:gdLst>
                  <a:gd name="T0" fmla="*/ 93390709 w 10688"/>
                  <a:gd name="T1" fmla="*/ 185134039 h 10844"/>
                  <a:gd name="T2" fmla="*/ 93390709 w 10688"/>
                  <a:gd name="T3" fmla="*/ 185134039 h 10844"/>
                  <a:gd name="T4" fmla="*/ 119601810 w 10688"/>
                  <a:gd name="T5" fmla="*/ 281790716 h 10844"/>
                  <a:gd name="T6" fmla="*/ 208038576 w 10688"/>
                  <a:gd name="T7" fmla="*/ 257226866 h 10844"/>
                  <a:gd name="T8" fmla="*/ 237526187 w 10688"/>
                  <a:gd name="T9" fmla="*/ 72931694 h 10844"/>
                  <a:gd name="T10" fmla="*/ 53261163 w 10688"/>
                  <a:gd name="T11" fmla="*/ 42626441 h 10844"/>
                  <a:gd name="T12" fmla="*/ 0 w 10688"/>
                  <a:gd name="T13" fmla="*/ 128639663 h 10844"/>
                  <a:gd name="T14" fmla="*/ 93390709 w 10688"/>
                  <a:gd name="T15" fmla="*/ 185134039 h 108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rgbClr val="AE0503"/>
              </a:solidFill>
              <a:ln w="25400">
                <a:solidFill>
                  <a:srgbClr val="F9CD8C"/>
                </a:solidFill>
              </a:ln>
              <a:effectLst>
                <a:outerShdw blurRad="50800" dist="38100" dir="5400000" algn="t" rotWithShape="0">
                  <a:prstClr val="black">
                    <a:alpha val="40000"/>
                  </a:prstClr>
                </a:outerShdw>
              </a:effectLst>
            </p:spPr>
            <p:txBody>
              <a:bodyPr wrap="none" anchor="ctr"/>
              <a:lstStyle/>
              <a:p>
                <a:endParaRPr lang="zh-CN" altLang="en-US" dirty="0"/>
              </a:p>
            </p:txBody>
          </p:sp>
          <p:sp>
            <p:nvSpPr>
              <p:cNvPr id="19463" name="TextBox 19"/>
              <p:cNvSpPr txBox="1">
                <a:spLocks noChangeArrowheads="1"/>
              </p:cNvSpPr>
              <p:nvPr/>
            </p:nvSpPr>
            <p:spPr bwMode="auto">
              <a:xfrm>
                <a:off x="8113" y="3615"/>
                <a:ext cx="1722" cy="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09" rIns="91420" bIns="4570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5400" b="1">
                    <a:solidFill>
                      <a:srgbClr val="FFFFFF"/>
                    </a:solidFill>
                    <a:latin typeface="Arial" panose="020B0604020202020204" pitchFamily="34" charset="0"/>
                    <a:ea typeface="微软雅黑" panose="020B0503020204020204" pitchFamily="34" charset="-122"/>
                    <a:sym typeface="Arial" panose="020B0604020202020204" pitchFamily="34" charset="0"/>
                  </a:rPr>
                  <a:t>S</a:t>
                </a:r>
                <a:endParaRPr lang="ru-RU" altLang="en-US" sz="54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64" name="TextBox 20"/>
              <p:cNvSpPr txBox="1">
                <a:spLocks noChangeArrowheads="1"/>
              </p:cNvSpPr>
              <p:nvPr/>
            </p:nvSpPr>
            <p:spPr bwMode="auto">
              <a:xfrm>
                <a:off x="10108" y="4418"/>
                <a:ext cx="1722" cy="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09" rIns="91420" bIns="4570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id-ID" altLang="en-US" sz="5400" b="1">
                    <a:solidFill>
                      <a:srgbClr val="FFFFFF"/>
                    </a:solidFill>
                    <a:latin typeface="Arial" panose="020B0604020202020204" pitchFamily="34" charset="0"/>
                    <a:ea typeface="微软雅黑" panose="020B0503020204020204" pitchFamily="34" charset="-122"/>
                    <a:sym typeface="Arial" panose="020B0604020202020204" pitchFamily="34" charset="0"/>
                  </a:rPr>
                  <a:t>O</a:t>
                </a:r>
                <a:endParaRPr lang="ru-RU" altLang="en-US" sz="54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65" name="TextBox 21"/>
              <p:cNvSpPr txBox="1">
                <a:spLocks noChangeArrowheads="1"/>
              </p:cNvSpPr>
              <p:nvPr/>
            </p:nvSpPr>
            <p:spPr bwMode="auto">
              <a:xfrm>
                <a:off x="9350" y="6528"/>
                <a:ext cx="1723" cy="1838"/>
              </a:xfrm>
              <a:prstGeom prst="rect">
                <a:avLst/>
              </a:prstGeom>
              <a:noFill/>
              <a:ln>
                <a:noFill/>
              </a:ln>
            </p:spPr>
            <p:txBody>
              <a:bodyPr lIns="91420" tIns="45709" rIns="91420" bIns="4570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5400" b="1" dirty="0">
                    <a:solidFill>
                      <a:srgbClr val="FFFFFF"/>
                    </a:solidFill>
                    <a:latin typeface="Arial" panose="020B0604020202020204" pitchFamily="34" charset="0"/>
                    <a:ea typeface="微软雅黑" panose="020B0503020204020204" pitchFamily="34" charset="-122"/>
                    <a:sym typeface="Arial" panose="020B0604020202020204" pitchFamily="34" charset="0"/>
                  </a:rPr>
                  <a:t>T</a:t>
                </a:r>
                <a:endParaRPr lang="ru-RU" altLang="en-US" sz="54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66" name="TextBox 22"/>
              <p:cNvSpPr txBox="1">
                <a:spLocks noChangeArrowheads="1"/>
              </p:cNvSpPr>
              <p:nvPr/>
            </p:nvSpPr>
            <p:spPr bwMode="auto">
              <a:xfrm>
                <a:off x="7320" y="5653"/>
                <a:ext cx="1723" cy="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09" rIns="91420" bIns="4570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5400" b="1">
                    <a:solidFill>
                      <a:srgbClr val="FFFFFF"/>
                    </a:solidFill>
                    <a:latin typeface="Arial" panose="020B0604020202020204" pitchFamily="34" charset="0"/>
                    <a:ea typeface="微软雅黑" panose="020B0503020204020204" pitchFamily="34" charset="-122"/>
                    <a:sym typeface="Arial" panose="020B0604020202020204" pitchFamily="34" charset="0"/>
                  </a:rPr>
                  <a:t>W</a:t>
                </a:r>
                <a:endParaRPr lang="ru-RU" altLang="en-US" sz="54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p:cTn id="32" dur="500" fill="hold"/>
                                        <p:tgtEl>
                                          <p:spTgt spid="39"/>
                                        </p:tgtEl>
                                        <p:attrNameLst>
                                          <p:attrName>ppt_w</p:attrName>
                                        </p:attrNameLst>
                                      </p:cBhvr>
                                      <p:tavLst>
                                        <p:tav tm="0">
                                          <p:val>
                                            <p:fltVal val="0"/>
                                          </p:val>
                                        </p:tav>
                                        <p:tav tm="100000">
                                          <p:val>
                                            <p:strVal val="#ppt_w"/>
                                          </p:val>
                                        </p:tav>
                                      </p:tavLst>
                                    </p:anim>
                                    <p:anim calcmode="lin" valueType="num">
                                      <p:cBhvr>
                                        <p:cTn id="33" dur="500" fill="hold"/>
                                        <p:tgtEl>
                                          <p:spTgt spid="39"/>
                                        </p:tgtEl>
                                        <p:attrNameLst>
                                          <p:attrName>ppt_h</p:attrName>
                                        </p:attrNameLst>
                                      </p:cBhvr>
                                      <p:tavLst>
                                        <p:tav tm="0">
                                          <p:val>
                                            <p:fltVal val="0"/>
                                          </p:val>
                                        </p:tav>
                                        <p:tav tm="100000">
                                          <p:val>
                                            <p:strVal val="#ppt_h"/>
                                          </p:val>
                                        </p:tav>
                                      </p:tavLst>
                                    </p:anim>
                                    <p:animEffect transition="in" filter="fade">
                                      <p:cBhvr>
                                        <p:cTn id="34" dur="500"/>
                                        <p:tgtEl>
                                          <p:spTgt spid="3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childTnLst>
                                </p:cTn>
                              </p:par>
                              <p:par>
                                <p:cTn id="50" presetID="53" presetClass="entr" presetSubtype="16" fill="hold" nodeType="withEffect">
                                  <p:stCondLst>
                                    <p:cond delay="0"/>
                                  </p:stCondLst>
                                  <p:childTnLst>
                                    <p:set>
                                      <p:cBhvr>
                                        <p:cTn id="51" dur="1" fill="hold">
                                          <p:stCondLst>
                                            <p:cond delay="0"/>
                                          </p:stCondLst>
                                        </p:cTn>
                                        <p:tgtEl>
                                          <p:spTgt spid="34"/>
                                        </p:tgtEl>
                                        <p:attrNameLst>
                                          <p:attrName>style.visibility</p:attrName>
                                        </p:attrNameLst>
                                      </p:cBhvr>
                                      <p:to>
                                        <p:strVal val="visible"/>
                                      </p:to>
                                    </p:set>
                                    <p:anim calcmode="lin" valueType="num">
                                      <p:cBhvr>
                                        <p:cTn id="52" dur="500" fill="hold"/>
                                        <p:tgtEl>
                                          <p:spTgt spid="34"/>
                                        </p:tgtEl>
                                        <p:attrNameLst>
                                          <p:attrName>ppt_w</p:attrName>
                                        </p:attrNameLst>
                                      </p:cBhvr>
                                      <p:tavLst>
                                        <p:tav tm="0">
                                          <p:val>
                                            <p:fltVal val="0"/>
                                          </p:val>
                                        </p:tav>
                                        <p:tav tm="100000">
                                          <p:val>
                                            <p:strVal val="#ppt_w"/>
                                          </p:val>
                                        </p:tav>
                                      </p:tavLst>
                                    </p:anim>
                                    <p:anim calcmode="lin" valueType="num">
                                      <p:cBhvr>
                                        <p:cTn id="53" dur="500" fill="hold"/>
                                        <p:tgtEl>
                                          <p:spTgt spid="34"/>
                                        </p:tgtEl>
                                        <p:attrNameLst>
                                          <p:attrName>ppt_h</p:attrName>
                                        </p:attrNameLst>
                                      </p:cBhvr>
                                      <p:tavLst>
                                        <p:tav tm="0">
                                          <p:val>
                                            <p:fltVal val="0"/>
                                          </p:val>
                                        </p:tav>
                                        <p:tav tm="100000">
                                          <p:val>
                                            <p:strVal val="#ppt_h"/>
                                          </p:val>
                                        </p:tav>
                                      </p:tavLst>
                                    </p:anim>
                                    <p:animEffect transition="in" filter="fade">
                                      <p:cBhvr>
                                        <p:cTn id="54" dur="500"/>
                                        <p:tgtEl>
                                          <p:spTgt spid="34"/>
                                        </p:tgtEl>
                                      </p:cBhvr>
                                    </p:animEffect>
                                  </p:childTnLst>
                                </p:cTn>
                              </p:par>
                              <p:par>
                                <p:cTn id="55" presetID="53" presetClass="entr" presetSubtype="16"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childTnLst>
                                </p:cTn>
                              </p:par>
                            </p:childTnLst>
                          </p:cTn>
                        </p:par>
                      </p:childTnLst>
                    </p:cTn>
                  </p:par>
                  <p:par>
                    <p:cTn id="60" fill="hold">
                      <p:stCondLst>
                        <p:cond delay="indefinite"/>
                      </p:stCondLst>
                      <p:childTnLst>
                        <p:par>
                          <p:cTn id="61" fill="hold">
                            <p:stCondLst>
                              <p:cond delay="0"/>
                            </p:stCondLst>
                            <p:childTnLst>
                              <p:par>
                                <p:cTn id="62" presetID="21" presetClass="entr" presetSubtype="1" fill="hold" nodeType="click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heel(1)">
                                      <p:cBhvr>
                                        <p:cTn id="64"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P spid="39" grpId="0"/>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素材中国 sccnn.com 0"/>
          <p:cNvPicPr>
            <a:picLocks noChangeAspect="1"/>
          </p:cNvPicPr>
          <p:nvPr/>
        </p:nvPicPr>
        <p:blipFill>
          <a:blip r:embed="rId2" cstate="screen"/>
          <a:stretch>
            <a:fillRect/>
          </a:stretch>
        </p:blipFill>
        <p:spPr>
          <a:xfrm>
            <a:off x="0" y="0"/>
            <a:ext cx="9144000" cy="5143500"/>
          </a:xfrm>
          <a:prstGeom prst="rect">
            <a:avLst/>
          </a:prstGeom>
        </p:spPr>
      </p:pic>
      <p:pic>
        <p:nvPicPr>
          <p:cNvPr id="4" name="图片 3" descr="图片1"/>
          <p:cNvPicPr>
            <a:picLocks noChangeAspect="1"/>
          </p:cNvPicPr>
          <p:nvPr/>
        </p:nvPicPr>
        <p:blipFill>
          <a:blip r:embed="rId3" cstate="screen"/>
          <a:stretch>
            <a:fillRect/>
          </a:stretch>
        </p:blipFill>
        <p:spPr>
          <a:xfrm>
            <a:off x="635" y="0"/>
            <a:ext cx="9143365" cy="5143500"/>
          </a:xfrm>
          <a:prstGeom prst="rect">
            <a:avLst/>
          </a:prstGeom>
        </p:spPr>
      </p:pic>
      <p:sp>
        <p:nvSpPr>
          <p:cNvPr id="6" name="矩形 5"/>
          <p:cNvSpPr/>
          <p:nvPr/>
        </p:nvSpPr>
        <p:spPr>
          <a:xfrm>
            <a:off x="495300" y="282893"/>
            <a:ext cx="8153400" cy="4577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descr="图片1"/>
          <p:cNvPicPr>
            <a:picLocks noChangeAspect="1"/>
          </p:cNvPicPr>
          <p:nvPr/>
        </p:nvPicPr>
        <p:blipFill>
          <a:blip r:embed="rId4" cstate="screen"/>
          <a:stretch>
            <a:fillRect/>
          </a:stretch>
        </p:blipFill>
        <p:spPr>
          <a:xfrm>
            <a:off x="635" y="0"/>
            <a:ext cx="9145270" cy="5144135"/>
          </a:xfrm>
          <a:prstGeom prst="rect">
            <a:avLst/>
          </a:prstGeom>
        </p:spPr>
      </p:pic>
      <p:grpSp>
        <p:nvGrpSpPr>
          <p:cNvPr id="10" name="组合 9"/>
          <p:cNvGrpSpPr/>
          <p:nvPr/>
        </p:nvGrpSpPr>
        <p:grpSpPr>
          <a:xfrm>
            <a:off x="681990" y="479425"/>
            <a:ext cx="2978150" cy="457200"/>
            <a:chOff x="1232" y="3241"/>
            <a:chExt cx="4690" cy="720"/>
          </a:xfrm>
        </p:grpSpPr>
        <p:grpSp>
          <p:nvGrpSpPr>
            <p:cNvPr id="12" name="组合 11"/>
            <p:cNvGrpSpPr/>
            <p:nvPr/>
          </p:nvGrpSpPr>
          <p:grpSpPr>
            <a:xfrm>
              <a:off x="2582" y="3241"/>
              <a:ext cx="3340" cy="720"/>
              <a:chOff x="5780" y="5664"/>
              <a:chExt cx="3340" cy="720"/>
            </a:xfrm>
          </p:grpSpPr>
          <p:sp>
            <p:nvSpPr>
              <p:cNvPr id="15" name="流程图: 决策 14"/>
              <p:cNvSpPr/>
              <p:nvPr/>
            </p:nvSpPr>
            <p:spPr>
              <a:xfrm>
                <a:off x="8400" y="5664"/>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题</a:t>
                </a:r>
                <a:endParaRPr lang="zh-CN" altLang="en-US" sz="1600" b="1">
                  <a:solidFill>
                    <a:srgbClr val="FEF2C8"/>
                  </a:solidFill>
                </a:endParaRPr>
              </a:p>
            </p:txBody>
          </p:sp>
          <p:grpSp>
            <p:nvGrpSpPr>
              <p:cNvPr id="17" name="组合 16"/>
              <p:cNvGrpSpPr/>
              <p:nvPr/>
            </p:nvGrpSpPr>
            <p:grpSpPr>
              <a:xfrm>
                <a:off x="5780" y="5664"/>
                <a:ext cx="2816" cy="720"/>
                <a:chOff x="6425" y="6082"/>
                <a:chExt cx="2816" cy="720"/>
              </a:xfrm>
            </p:grpSpPr>
            <p:sp>
              <p:nvSpPr>
                <p:cNvPr id="20" name="流程图: 决策 19"/>
                <p:cNvSpPr/>
                <p:nvPr/>
              </p:nvSpPr>
              <p:spPr>
                <a:xfrm>
                  <a:off x="8521"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标</a:t>
                  </a:r>
                  <a:endParaRPr lang="zh-CN" altLang="en-US" sz="1600" b="1">
                    <a:solidFill>
                      <a:srgbClr val="FEF2C8"/>
                    </a:solidFill>
                  </a:endParaRPr>
                </a:p>
              </p:txBody>
            </p:sp>
            <p:sp>
              <p:nvSpPr>
                <p:cNvPr id="22" name="流程图: 决策 21"/>
                <p:cNvSpPr/>
                <p:nvPr/>
              </p:nvSpPr>
              <p:spPr>
                <a:xfrm>
                  <a:off x="7997"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加</a:t>
                  </a:r>
                  <a:endParaRPr lang="zh-CN" altLang="en-US" sz="1600" b="1">
                    <a:solidFill>
                      <a:srgbClr val="FEF2C8"/>
                    </a:solidFill>
                  </a:endParaRPr>
                </a:p>
              </p:txBody>
            </p:sp>
            <p:sp>
              <p:nvSpPr>
                <p:cNvPr id="24" name="流程图: 决策 23"/>
                <p:cNvSpPr/>
                <p:nvPr/>
              </p:nvSpPr>
              <p:spPr>
                <a:xfrm>
                  <a:off x="7473"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添</a:t>
                  </a:r>
                  <a:endParaRPr lang="zh-CN" altLang="en-US" sz="1600" b="1">
                    <a:solidFill>
                      <a:srgbClr val="FEF2C8"/>
                    </a:solidFill>
                  </a:endParaRPr>
                </a:p>
              </p:txBody>
            </p:sp>
            <p:sp>
              <p:nvSpPr>
                <p:cNvPr id="25" name="流程图: 决策 24"/>
                <p:cNvSpPr/>
                <p:nvPr/>
              </p:nvSpPr>
              <p:spPr>
                <a:xfrm>
                  <a:off x="6949"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击</a:t>
                  </a:r>
                  <a:endParaRPr lang="zh-CN" altLang="en-US" sz="1600" b="1">
                    <a:solidFill>
                      <a:srgbClr val="FEF2C8"/>
                    </a:solidFill>
                  </a:endParaRPr>
                </a:p>
              </p:txBody>
            </p:sp>
            <p:sp>
              <p:nvSpPr>
                <p:cNvPr id="26" name="流程图: 决策 25"/>
                <p:cNvSpPr/>
                <p:nvPr/>
              </p:nvSpPr>
              <p:spPr>
                <a:xfrm>
                  <a:off x="6425"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单</a:t>
                  </a:r>
                </a:p>
              </p:txBody>
            </p:sp>
          </p:grpSp>
        </p:grpSp>
        <p:sp>
          <p:nvSpPr>
            <p:cNvPr id="32" name="流程图: 决策 31"/>
            <p:cNvSpPr/>
            <p:nvPr/>
          </p:nvSpPr>
          <p:spPr>
            <a:xfrm>
              <a:off x="2153" y="3241"/>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回</a:t>
              </a:r>
            </a:p>
          </p:txBody>
        </p:sp>
        <p:sp>
          <p:nvSpPr>
            <p:cNvPr id="90" name="流程图: 决策 89"/>
            <p:cNvSpPr/>
            <p:nvPr/>
          </p:nvSpPr>
          <p:spPr>
            <a:xfrm>
              <a:off x="1682" y="3241"/>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章</a:t>
              </a:r>
            </a:p>
          </p:txBody>
        </p:sp>
        <p:sp>
          <p:nvSpPr>
            <p:cNvPr id="91" name="流程图: 决策 90"/>
            <p:cNvSpPr/>
            <p:nvPr/>
          </p:nvSpPr>
          <p:spPr>
            <a:xfrm>
              <a:off x="1232" y="3241"/>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二</a:t>
              </a:r>
            </a:p>
          </p:txBody>
        </p:sp>
      </p:grpSp>
      <p:grpSp>
        <p:nvGrpSpPr>
          <p:cNvPr id="2" name="组合 1"/>
          <p:cNvGrpSpPr/>
          <p:nvPr/>
        </p:nvGrpSpPr>
        <p:grpSpPr>
          <a:xfrm>
            <a:off x="904164" y="895350"/>
            <a:ext cx="4621895" cy="3385834"/>
            <a:chOff x="904165" y="948030"/>
            <a:chExt cx="4317536" cy="3162872"/>
          </a:xfrm>
        </p:grpSpPr>
        <p:grpSp>
          <p:nvGrpSpPr>
            <p:cNvPr id="7" name="组合 6"/>
            <p:cNvGrpSpPr/>
            <p:nvPr/>
          </p:nvGrpSpPr>
          <p:grpSpPr>
            <a:xfrm>
              <a:off x="904165" y="948030"/>
              <a:ext cx="3550139" cy="3162872"/>
              <a:chOff x="1280709" y="1301617"/>
              <a:chExt cx="4733518" cy="4217163"/>
            </a:xfrm>
          </p:grpSpPr>
          <p:sp>
            <p:nvSpPr>
              <p:cNvPr id="8" name="Trapezoid 1"/>
              <p:cNvSpPr/>
              <p:nvPr/>
            </p:nvSpPr>
            <p:spPr>
              <a:xfrm>
                <a:off x="1743637" y="4375606"/>
                <a:ext cx="2777582" cy="1143174"/>
              </a:xfrm>
              <a:prstGeom prst="trapezoid">
                <a:avLst>
                  <a:gd name="adj" fmla="val 39642"/>
                </a:avLst>
              </a:prstGeom>
              <a:solidFill>
                <a:srgbClr val="F9CD8C"/>
              </a:solidFill>
              <a:ln w="50800" cap="rnd">
                <a:solidFill>
                  <a:schemeClr val="bg1"/>
                </a:solidFill>
                <a:round/>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9" name="Oval 3"/>
              <p:cNvSpPr/>
              <p:nvPr/>
            </p:nvSpPr>
            <p:spPr>
              <a:xfrm>
                <a:off x="1280709" y="1301617"/>
                <a:ext cx="3703438" cy="3703438"/>
              </a:xfrm>
              <a:prstGeom prst="ellipse">
                <a:avLst/>
              </a:prstGeom>
              <a:solidFill>
                <a:srgbClr val="AE0503"/>
              </a:solidFill>
              <a:ln w="50800" cap="rnd">
                <a:solidFill>
                  <a:schemeClr val="bg1"/>
                </a:solidFill>
                <a:round/>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11" name="Oval 4"/>
              <p:cNvSpPr/>
              <p:nvPr/>
            </p:nvSpPr>
            <p:spPr>
              <a:xfrm>
                <a:off x="1743639" y="1764547"/>
                <a:ext cx="2777579" cy="2777579"/>
              </a:xfrm>
              <a:prstGeom prst="ellipse">
                <a:avLst/>
              </a:prstGeom>
              <a:solidFill>
                <a:srgbClr val="F9CD8C"/>
              </a:solidFill>
              <a:ln w="50800" cap="rnd">
                <a:solidFill>
                  <a:schemeClr val="bg1"/>
                </a:solidFill>
                <a:round/>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13" name="Oval 5"/>
              <p:cNvSpPr/>
              <p:nvPr/>
            </p:nvSpPr>
            <p:spPr>
              <a:xfrm>
                <a:off x="2206569" y="2227477"/>
                <a:ext cx="1851719" cy="1851719"/>
              </a:xfrm>
              <a:prstGeom prst="ellipse">
                <a:avLst/>
              </a:prstGeom>
              <a:solidFill>
                <a:srgbClr val="AE0503"/>
              </a:solidFill>
              <a:ln w="50800" cap="rnd">
                <a:solidFill>
                  <a:schemeClr val="bg1"/>
                </a:solidFill>
                <a:round/>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14" name="Oval 6"/>
              <p:cNvSpPr/>
              <p:nvPr/>
            </p:nvSpPr>
            <p:spPr>
              <a:xfrm>
                <a:off x="2669498" y="2690406"/>
                <a:ext cx="925860" cy="925860"/>
              </a:xfrm>
              <a:prstGeom prst="ellipse">
                <a:avLst/>
              </a:prstGeom>
              <a:solidFill>
                <a:schemeClr val="bg1"/>
              </a:solidFill>
              <a:ln w="50800" cap="rnd">
                <a:solidFill>
                  <a:schemeClr val="bg1"/>
                </a:solidFill>
                <a:round/>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grpSp>
            <p:nvGrpSpPr>
              <p:cNvPr id="16" name="Group 8"/>
              <p:cNvGrpSpPr/>
              <p:nvPr/>
            </p:nvGrpSpPr>
            <p:grpSpPr>
              <a:xfrm>
                <a:off x="3102657" y="2895539"/>
                <a:ext cx="2911570" cy="515592"/>
                <a:chOff x="3607509" y="3510754"/>
                <a:chExt cx="2911570" cy="515592"/>
              </a:xfrm>
              <a:solidFill>
                <a:schemeClr val="accent2"/>
              </a:solidFill>
            </p:grpSpPr>
            <p:sp>
              <p:nvSpPr>
                <p:cNvPr id="49" name="Freeform: Shape 9"/>
                <p:cNvSpPr/>
                <p:nvPr/>
              </p:nvSpPr>
              <p:spPr>
                <a:xfrm>
                  <a:off x="3607509" y="3700767"/>
                  <a:ext cx="2731312" cy="135579"/>
                </a:xfrm>
                <a:custGeom>
                  <a:avLst/>
                  <a:gdLst/>
                  <a:ahLst/>
                  <a:cxnLst/>
                  <a:rect l="l" t="t" r="r" b="b"/>
                  <a:pathLst>
                    <a:path w="3916090" h="166202">
                      <a:moveTo>
                        <a:pt x="83101" y="0"/>
                      </a:moveTo>
                      <a:lnTo>
                        <a:pt x="3916090" y="0"/>
                      </a:lnTo>
                      <a:lnTo>
                        <a:pt x="3916090" y="166201"/>
                      </a:lnTo>
                      <a:lnTo>
                        <a:pt x="83106" y="166201"/>
                      </a:lnTo>
                      <a:cubicBezTo>
                        <a:pt x="83104" y="166202"/>
                        <a:pt x="83103" y="166202"/>
                        <a:pt x="83101" y="166202"/>
                      </a:cubicBezTo>
                      <a:cubicBezTo>
                        <a:pt x="37206" y="166202"/>
                        <a:pt x="0" y="128996"/>
                        <a:pt x="0" y="83101"/>
                      </a:cubicBezTo>
                      <a:cubicBezTo>
                        <a:pt x="0" y="37206"/>
                        <a:pt x="37206" y="0"/>
                        <a:pt x="83101" y="0"/>
                      </a:cubicBezTo>
                      <a:close/>
                    </a:path>
                  </a:pathLst>
                </a:custGeom>
                <a:solidFill>
                  <a:srgbClr val="AE0503"/>
                </a:solidFill>
                <a:ln w="12700" cap="rnd">
                  <a:solidFill>
                    <a:schemeClr val="bg1"/>
                  </a:solidFill>
                  <a:round/>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50" name="Oval 10"/>
                <p:cNvSpPr/>
                <p:nvPr/>
              </p:nvSpPr>
              <p:spPr>
                <a:xfrm>
                  <a:off x="6275343" y="3700767"/>
                  <a:ext cx="115918" cy="135579"/>
                </a:xfrm>
                <a:prstGeom prst="ellipse">
                  <a:avLst/>
                </a:prstGeom>
                <a:solidFill>
                  <a:srgbClr val="F9CD8C"/>
                </a:solidFill>
                <a:ln w="12700" cap="rnd">
                  <a:solidFill>
                    <a:schemeClr val="bg1"/>
                  </a:solidFill>
                  <a:round/>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grpSp>
              <p:nvGrpSpPr>
                <p:cNvPr id="51" name="Group 11"/>
                <p:cNvGrpSpPr/>
                <p:nvPr/>
              </p:nvGrpSpPr>
              <p:grpSpPr>
                <a:xfrm>
                  <a:off x="5831398" y="3510754"/>
                  <a:ext cx="687681" cy="190010"/>
                  <a:chOff x="6904653" y="3476743"/>
                  <a:chExt cx="814860" cy="232928"/>
                </a:xfrm>
                <a:grpFill/>
              </p:grpSpPr>
              <p:sp>
                <p:nvSpPr>
                  <p:cNvPr id="57" name="Parallelogram 17"/>
                  <p:cNvSpPr/>
                  <p:nvPr/>
                </p:nvSpPr>
                <p:spPr>
                  <a:xfrm>
                    <a:off x="6904653" y="3476743"/>
                    <a:ext cx="360040" cy="232928"/>
                  </a:xfrm>
                  <a:prstGeom prst="parallelogram">
                    <a:avLst>
                      <a:gd name="adj" fmla="val 90428"/>
                    </a:avLst>
                  </a:prstGeom>
                  <a:solidFill>
                    <a:srgbClr val="F9CD8C"/>
                  </a:solidFill>
                  <a:ln w="12700" cap="rnd">
                    <a:solidFill>
                      <a:schemeClr val="bg1"/>
                    </a:solidFill>
                    <a:round/>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58" name="Parallelogram 18"/>
                  <p:cNvSpPr/>
                  <p:nvPr/>
                </p:nvSpPr>
                <p:spPr>
                  <a:xfrm>
                    <a:off x="7056260" y="3476743"/>
                    <a:ext cx="360040" cy="232928"/>
                  </a:xfrm>
                  <a:prstGeom prst="parallelogram">
                    <a:avLst>
                      <a:gd name="adj" fmla="val 90428"/>
                    </a:avLst>
                  </a:prstGeom>
                  <a:solidFill>
                    <a:srgbClr val="AE0503"/>
                  </a:solidFill>
                  <a:ln w="12700" cap="rnd">
                    <a:solidFill>
                      <a:schemeClr val="bg1"/>
                    </a:solidFill>
                    <a:round/>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59" name="Parallelogram 19"/>
                  <p:cNvSpPr/>
                  <p:nvPr/>
                </p:nvSpPr>
                <p:spPr>
                  <a:xfrm>
                    <a:off x="7207867" y="3476743"/>
                    <a:ext cx="360040" cy="232928"/>
                  </a:xfrm>
                  <a:prstGeom prst="parallelogram">
                    <a:avLst>
                      <a:gd name="adj" fmla="val 90428"/>
                    </a:avLst>
                  </a:prstGeom>
                  <a:solidFill>
                    <a:srgbClr val="F9CD8C"/>
                  </a:solidFill>
                  <a:ln w="12700" cap="rnd">
                    <a:solidFill>
                      <a:schemeClr val="bg1"/>
                    </a:solidFill>
                    <a:round/>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60" name="Parallelogram 20"/>
                  <p:cNvSpPr/>
                  <p:nvPr/>
                </p:nvSpPr>
                <p:spPr>
                  <a:xfrm>
                    <a:off x="7359473" y="3476743"/>
                    <a:ext cx="360040" cy="232928"/>
                  </a:xfrm>
                  <a:prstGeom prst="parallelogram">
                    <a:avLst>
                      <a:gd name="adj" fmla="val 90428"/>
                    </a:avLst>
                  </a:prstGeom>
                  <a:solidFill>
                    <a:srgbClr val="AE0503"/>
                  </a:solidFill>
                  <a:ln w="12700" cap="rnd">
                    <a:solidFill>
                      <a:schemeClr val="bg1"/>
                    </a:solidFill>
                    <a:round/>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grpSp>
            <p:grpSp>
              <p:nvGrpSpPr>
                <p:cNvPr id="52" name="Group 12"/>
                <p:cNvGrpSpPr/>
                <p:nvPr/>
              </p:nvGrpSpPr>
              <p:grpSpPr>
                <a:xfrm flipV="1">
                  <a:off x="5831398" y="3836336"/>
                  <a:ext cx="687681" cy="190010"/>
                  <a:chOff x="6904653" y="3476743"/>
                  <a:chExt cx="814860" cy="232928"/>
                </a:xfrm>
                <a:grpFill/>
              </p:grpSpPr>
              <p:sp>
                <p:nvSpPr>
                  <p:cNvPr id="53" name="Parallelogram 13"/>
                  <p:cNvSpPr/>
                  <p:nvPr/>
                </p:nvSpPr>
                <p:spPr>
                  <a:xfrm>
                    <a:off x="6904653" y="3476743"/>
                    <a:ext cx="360040" cy="232928"/>
                  </a:xfrm>
                  <a:prstGeom prst="parallelogram">
                    <a:avLst>
                      <a:gd name="adj" fmla="val 90428"/>
                    </a:avLst>
                  </a:prstGeom>
                  <a:solidFill>
                    <a:srgbClr val="AE0503"/>
                  </a:solidFill>
                  <a:ln w="12700" cap="rnd">
                    <a:solidFill>
                      <a:schemeClr val="bg1"/>
                    </a:solidFill>
                    <a:round/>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54" name="Parallelogram 14"/>
                  <p:cNvSpPr/>
                  <p:nvPr/>
                </p:nvSpPr>
                <p:spPr>
                  <a:xfrm>
                    <a:off x="7056260" y="3476743"/>
                    <a:ext cx="360040" cy="232928"/>
                  </a:xfrm>
                  <a:prstGeom prst="parallelogram">
                    <a:avLst>
                      <a:gd name="adj" fmla="val 90428"/>
                    </a:avLst>
                  </a:prstGeom>
                  <a:solidFill>
                    <a:srgbClr val="F9CD8C"/>
                  </a:solidFill>
                  <a:ln w="12700" cap="rnd">
                    <a:solidFill>
                      <a:schemeClr val="bg1"/>
                    </a:solidFill>
                    <a:round/>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55" name="Parallelogram 15"/>
                  <p:cNvSpPr/>
                  <p:nvPr/>
                </p:nvSpPr>
                <p:spPr>
                  <a:xfrm>
                    <a:off x="7207867" y="3476743"/>
                    <a:ext cx="360040" cy="232928"/>
                  </a:xfrm>
                  <a:prstGeom prst="parallelogram">
                    <a:avLst>
                      <a:gd name="adj" fmla="val 90428"/>
                    </a:avLst>
                  </a:prstGeom>
                  <a:solidFill>
                    <a:srgbClr val="AE0503"/>
                  </a:solidFill>
                  <a:ln w="12700" cap="rnd">
                    <a:solidFill>
                      <a:schemeClr val="bg1"/>
                    </a:solidFill>
                    <a:round/>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56" name="Parallelogram 16"/>
                  <p:cNvSpPr/>
                  <p:nvPr/>
                </p:nvSpPr>
                <p:spPr>
                  <a:xfrm>
                    <a:off x="7359473" y="3476743"/>
                    <a:ext cx="360040" cy="232928"/>
                  </a:xfrm>
                  <a:prstGeom prst="parallelogram">
                    <a:avLst>
                      <a:gd name="adj" fmla="val 90428"/>
                    </a:avLst>
                  </a:prstGeom>
                  <a:solidFill>
                    <a:srgbClr val="F9CD8C"/>
                  </a:solidFill>
                  <a:ln w="12700" cap="rnd">
                    <a:solidFill>
                      <a:schemeClr val="bg1"/>
                    </a:solidFill>
                    <a:round/>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grpSp>
          </p:grpSp>
        </p:grpSp>
        <p:grpSp>
          <p:nvGrpSpPr>
            <p:cNvPr id="18" name="Group 23"/>
            <p:cNvGrpSpPr/>
            <p:nvPr/>
          </p:nvGrpSpPr>
          <p:grpSpPr>
            <a:xfrm>
              <a:off x="3377230" y="1555978"/>
              <a:ext cx="1844471" cy="433643"/>
              <a:chOff x="5082982" y="2727431"/>
              <a:chExt cx="2459294" cy="578190"/>
            </a:xfrm>
            <a:solidFill>
              <a:schemeClr val="accent2"/>
            </a:solidFill>
          </p:grpSpPr>
          <p:sp>
            <p:nvSpPr>
              <p:cNvPr id="37" name="Freeform: Shape 24"/>
              <p:cNvSpPr/>
              <p:nvPr/>
            </p:nvSpPr>
            <p:spPr>
              <a:xfrm>
                <a:off x="5082982" y="2727431"/>
                <a:ext cx="2273518" cy="578190"/>
              </a:xfrm>
              <a:custGeom>
                <a:avLst/>
                <a:gdLst/>
                <a:ahLst/>
                <a:cxnLst/>
                <a:rect l="l" t="t" r="r" b="b"/>
                <a:pathLst>
                  <a:path w="2693980" h="578190">
                    <a:moveTo>
                      <a:pt x="635968" y="0"/>
                    </a:moveTo>
                    <a:lnTo>
                      <a:pt x="552495" y="221306"/>
                    </a:lnTo>
                    <a:lnTo>
                      <a:pt x="2693980" y="221306"/>
                    </a:lnTo>
                    <a:lnTo>
                      <a:pt x="2693980" y="356884"/>
                    </a:lnTo>
                    <a:lnTo>
                      <a:pt x="552497" y="356884"/>
                    </a:lnTo>
                    <a:lnTo>
                      <a:pt x="635970" y="578190"/>
                    </a:lnTo>
                    <a:lnTo>
                      <a:pt x="2" y="289095"/>
                    </a:lnTo>
                    <a:lnTo>
                      <a:pt x="0" y="289095"/>
                    </a:lnTo>
                    <a:close/>
                  </a:path>
                </a:pathLst>
              </a:custGeom>
              <a:solidFill>
                <a:srgbClr val="AE0503"/>
              </a:solidFill>
              <a:ln w="19050" cap="rnd">
                <a:solidFill>
                  <a:schemeClr val="bg1"/>
                </a:solidFill>
                <a:round/>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38" name="Oval 25"/>
              <p:cNvSpPr/>
              <p:nvPr/>
            </p:nvSpPr>
            <p:spPr>
              <a:xfrm>
                <a:off x="7298540" y="2948738"/>
                <a:ext cx="115918" cy="135579"/>
              </a:xfrm>
              <a:prstGeom prst="ellipse">
                <a:avLst/>
              </a:prstGeom>
              <a:solidFill>
                <a:srgbClr val="AE0503"/>
              </a:solidFill>
              <a:ln w="19050" cap="rnd">
                <a:solidFill>
                  <a:schemeClr val="bg1"/>
                </a:solidFill>
                <a:round/>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grpSp>
            <p:nvGrpSpPr>
              <p:cNvPr id="39" name="Group 26"/>
              <p:cNvGrpSpPr/>
              <p:nvPr/>
            </p:nvGrpSpPr>
            <p:grpSpPr>
              <a:xfrm>
                <a:off x="6854595" y="2758725"/>
                <a:ext cx="687681" cy="190010"/>
                <a:chOff x="6904653" y="3476743"/>
                <a:chExt cx="814860" cy="232928"/>
              </a:xfrm>
              <a:grpFill/>
            </p:grpSpPr>
            <p:sp>
              <p:nvSpPr>
                <p:cNvPr id="45" name="Parallelogram 32"/>
                <p:cNvSpPr/>
                <p:nvPr/>
              </p:nvSpPr>
              <p:spPr>
                <a:xfrm>
                  <a:off x="6904653" y="3476743"/>
                  <a:ext cx="360040" cy="232928"/>
                </a:xfrm>
                <a:prstGeom prst="parallelogram">
                  <a:avLst>
                    <a:gd name="adj" fmla="val 90428"/>
                  </a:avLst>
                </a:prstGeom>
                <a:solidFill>
                  <a:srgbClr val="F9CD8C"/>
                </a:solidFill>
                <a:ln w="19050" cap="rnd">
                  <a:solidFill>
                    <a:schemeClr val="bg1"/>
                  </a:solidFill>
                  <a:round/>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46" name="Parallelogram 33"/>
                <p:cNvSpPr/>
                <p:nvPr/>
              </p:nvSpPr>
              <p:spPr>
                <a:xfrm>
                  <a:off x="7056260" y="3476743"/>
                  <a:ext cx="360040" cy="232928"/>
                </a:xfrm>
                <a:prstGeom prst="parallelogram">
                  <a:avLst>
                    <a:gd name="adj" fmla="val 90428"/>
                  </a:avLst>
                </a:prstGeom>
                <a:solidFill>
                  <a:srgbClr val="AE0503"/>
                </a:solidFill>
                <a:ln w="19050" cap="rnd">
                  <a:solidFill>
                    <a:schemeClr val="bg1"/>
                  </a:solidFill>
                  <a:round/>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47" name="Parallelogram 34"/>
                <p:cNvSpPr/>
                <p:nvPr/>
              </p:nvSpPr>
              <p:spPr>
                <a:xfrm>
                  <a:off x="7207867" y="3476743"/>
                  <a:ext cx="360040" cy="232928"/>
                </a:xfrm>
                <a:prstGeom prst="parallelogram">
                  <a:avLst>
                    <a:gd name="adj" fmla="val 90428"/>
                  </a:avLst>
                </a:prstGeom>
                <a:solidFill>
                  <a:srgbClr val="F9CD8C"/>
                </a:solidFill>
                <a:ln w="19050" cap="rnd">
                  <a:solidFill>
                    <a:schemeClr val="bg1"/>
                  </a:solidFill>
                  <a:round/>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48" name="Parallelogram 35"/>
                <p:cNvSpPr/>
                <p:nvPr/>
              </p:nvSpPr>
              <p:spPr>
                <a:xfrm>
                  <a:off x="7359473" y="3476743"/>
                  <a:ext cx="360040" cy="232928"/>
                </a:xfrm>
                <a:prstGeom prst="parallelogram">
                  <a:avLst>
                    <a:gd name="adj" fmla="val 90428"/>
                  </a:avLst>
                </a:prstGeom>
                <a:solidFill>
                  <a:srgbClr val="AE0503"/>
                </a:solidFill>
                <a:ln w="19050" cap="rnd">
                  <a:solidFill>
                    <a:schemeClr val="bg1"/>
                  </a:solidFill>
                  <a:round/>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grpSp>
          <p:grpSp>
            <p:nvGrpSpPr>
              <p:cNvPr id="40" name="Group 27"/>
              <p:cNvGrpSpPr/>
              <p:nvPr/>
            </p:nvGrpSpPr>
            <p:grpSpPr>
              <a:xfrm flipV="1">
                <a:off x="6854595" y="3084309"/>
                <a:ext cx="687681" cy="190010"/>
                <a:chOff x="6904653" y="3476743"/>
                <a:chExt cx="814860" cy="232928"/>
              </a:xfrm>
              <a:grpFill/>
            </p:grpSpPr>
            <p:sp>
              <p:nvSpPr>
                <p:cNvPr id="41" name="Parallelogram 28"/>
                <p:cNvSpPr/>
                <p:nvPr/>
              </p:nvSpPr>
              <p:spPr>
                <a:xfrm>
                  <a:off x="6904653" y="3476743"/>
                  <a:ext cx="360040" cy="232928"/>
                </a:xfrm>
                <a:prstGeom prst="parallelogram">
                  <a:avLst>
                    <a:gd name="adj" fmla="val 90428"/>
                  </a:avLst>
                </a:prstGeom>
                <a:solidFill>
                  <a:srgbClr val="AE0503"/>
                </a:solidFill>
                <a:ln w="19050" cap="rnd">
                  <a:solidFill>
                    <a:schemeClr val="bg1"/>
                  </a:solidFill>
                  <a:round/>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42" name="Parallelogram 29"/>
                <p:cNvSpPr/>
                <p:nvPr/>
              </p:nvSpPr>
              <p:spPr>
                <a:xfrm>
                  <a:off x="7056260" y="3476743"/>
                  <a:ext cx="360040" cy="232928"/>
                </a:xfrm>
                <a:prstGeom prst="parallelogram">
                  <a:avLst>
                    <a:gd name="adj" fmla="val 90428"/>
                  </a:avLst>
                </a:prstGeom>
                <a:solidFill>
                  <a:srgbClr val="F9CD8C"/>
                </a:solidFill>
                <a:ln w="19050" cap="rnd">
                  <a:solidFill>
                    <a:schemeClr val="bg1"/>
                  </a:solidFill>
                  <a:round/>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43" name="Parallelogram 30"/>
                <p:cNvSpPr/>
                <p:nvPr/>
              </p:nvSpPr>
              <p:spPr>
                <a:xfrm>
                  <a:off x="7207867" y="3476743"/>
                  <a:ext cx="360040" cy="232928"/>
                </a:xfrm>
                <a:prstGeom prst="parallelogram">
                  <a:avLst>
                    <a:gd name="adj" fmla="val 90428"/>
                  </a:avLst>
                </a:prstGeom>
                <a:solidFill>
                  <a:srgbClr val="AE0503"/>
                </a:solidFill>
                <a:ln w="19050" cap="rnd">
                  <a:solidFill>
                    <a:schemeClr val="bg1"/>
                  </a:solidFill>
                  <a:round/>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44" name="Parallelogram 31"/>
                <p:cNvSpPr/>
                <p:nvPr/>
              </p:nvSpPr>
              <p:spPr>
                <a:xfrm>
                  <a:off x="7359473" y="3476743"/>
                  <a:ext cx="360040" cy="232928"/>
                </a:xfrm>
                <a:prstGeom prst="parallelogram">
                  <a:avLst>
                    <a:gd name="adj" fmla="val 90428"/>
                  </a:avLst>
                </a:prstGeom>
                <a:solidFill>
                  <a:srgbClr val="F9CD8C"/>
                </a:solidFill>
                <a:ln w="19050" cap="rnd">
                  <a:solidFill>
                    <a:schemeClr val="bg1"/>
                  </a:solidFill>
                  <a:round/>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grpSp>
        </p:grpSp>
      </p:grpSp>
      <p:grpSp>
        <p:nvGrpSpPr>
          <p:cNvPr id="61" name="组合 60"/>
          <p:cNvGrpSpPr/>
          <p:nvPr/>
        </p:nvGrpSpPr>
        <p:grpSpPr>
          <a:xfrm>
            <a:off x="4953000" y="2243856"/>
            <a:ext cx="496860" cy="1954182"/>
            <a:chOff x="6112516" y="2423767"/>
            <a:chExt cx="662480" cy="2605576"/>
          </a:xfrm>
          <a:solidFill>
            <a:srgbClr val="AE0503"/>
          </a:solidFill>
          <a:effectLst>
            <a:outerShdw blurRad="50800" dist="38100" dir="5400000" algn="t" rotWithShape="0">
              <a:prstClr val="black">
                <a:alpha val="40000"/>
              </a:prstClr>
            </a:outerShdw>
          </a:effectLst>
        </p:grpSpPr>
        <p:sp>
          <p:nvSpPr>
            <p:cNvPr id="62" name="Freeform 46"/>
            <p:cNvSpPr>
              <a:spLocks noEditPoints="1"/>
            </p:cNvSpPr>
            <p:nvPr/>
          </p:nvSpPr>
          <p:spPr bwMode="auto">
            <a:xfrm>
              <a:off x="6112516" y="2423767"/>
              <a:ext cx="662480" cy="66248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grpFill/>
            <a:ln w="25400">
              <a:solidFill>
                <a:srgbClr val="F9CD8C"/>
              </a:solidFill>
              <a:round/>
            </a:ln>
          </p:spPr>
          <p:txBody>
            <a:bodyPr vert="horz" wrap="square" lIns="91435" tIns="45717" rIns="91435" bIns="45717" numCol="1" anchor="t" anchorCtr="0" compatLnSpc="1"/>
            <a:lstStyle/>
            <a:p>
              <a:pPr>
                <a:lnSpc>
                  <a:spcPct val="120000"/>
                </a:lnSpc>
              </a:pPr>
              <a:endParaRPr lang="en-US" sz="57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Freeform 46"/>
            <p:cNvSpPr>
              <a:spLocks noEditPoints="1"/>
            </p:cNvSpPr>
            <p:nvPr/>
          </p:nvSpPr>
          <p:spPr bwMode="auto">
            <a:xfrm>
              <a:off x="6112516" y="3401601"/>
              <a:ext cx="662480" cy="66248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grpFill/>
            <a:ln w="25400">
              <a:solidFill>
                <a:srgbClr val="F9CD8C"/>
              </a:solidFill>
              <a:round/>
            </a:ln>
          </p:spPr>
          <p:txBody>
            <a:bodyPr vert="horz" wrap="square" lIns="91435" tIns="45717" rIns="91435" bIns="45717" numCol="1" anchor="t" anchorCtr="0" compatLnSpc="1"/>
            <a:lstStyle/>
            <a:p>
              <a:pPr>
                <a:lnSpc>
                  <a:spcPct val="120000"/>
                </a:lnSpc>
              </a:pPr>
              <a:endParaRPr lang="en-US" sz="57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46"/>
            <p:cNvSpPr>
              <a:spLocks noEditPoints="1"/>
            </p:cNvSpPr>
            <p:nvPr/>
          </p:nvSpPr>
          <p:spPr bwMode="auto">
            <a:xfrm>
              <a:off x="6112516" y="4366863"/>
              <a:ext cx="662480" cy="66248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grpFill/>
            <a:ln w="25400">
              <a:solidFill>
                <a:srgbClr val="F9CD8C"/>
              </a:solidFill>
              <a:round/>
            </a:ln>
          </p:spPr>
          <p:txBody>
            <a:bodyPr vert="horz" wrap="square" lIns="91435" tIns="45717" rIns="91435" bIns="45717" numCol="1" anchor="t" anchorCtr="0" compatLnSpc="1"/>
            <a:lstStyle/>
            <a:p>
              <a:pPr>
                <a:lnSpc>
                  <a:spcPct val="120000"/>
                </a:lnSpc>
              </a:pPr>
              <a:endParaRPr lang="en-US" sz="57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5" name="文本框 36"/>
          <p:cNvSpPr txBox="1"/>
          <p:nvPr/>
        </p:nvSpPr>
        <p:spPr>
          <a:xfrm flipH="1">
            <a:off x="5505871" y="2137769"/>
            <a:ext cx="3077062" cy="521970"/>
          </a:xfrm>
          <a:prstGeom prst="rect">
            <a:avLst/>
          </a:prstGeom>
          <a:noFill/>
        </p:spPr>
        <p:txBody>
          <a:bodyPr wrap="square" rtlCol="0">
            <a:spAutoFit/>
          </a:bodyPr>
          <a:lstStyle/>
          <a:p>
            <a:pPr algn="l">
              <a:lnSpc>
                <a:spcPct val="10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mn-ea"/>
              </a:rPr>
              <a:t>单击此处修改您所需要的文本单击此处修改您所需要的文本</a:t>
            </a:r>
            <a:endParaRPr lang="zh-CN" altLang="en-US" sz="1400" kern="0" dirty="0">
              <a:solidFill>
                <a:schemeClr val="tx1">
                  <a:lumMod val="85000"/>
                  <a:lumOff val="15000"/>
                </a:schemeClr>
              </a:solidFill>
              <a:latin typeface="+mn-ea"/>
              <a:cs typeface="+mn-ea"/>
              <a:sym typeface="微软雅黑" panose="020B0503020204020204" pitchFamily="34" charset="-122"/>
            </a:endParaRPr>
          </a:p>
        </p:txBody>
      </p:sp>
      <p:sp>
        <p:nvSpPr>
          <p:cNvPr id="76" name="文本框 36"/>
          <p:cNvSpPr txBox="1"/>
          <p:nvPr/>
        </p:nvSpPr>
        <p:spPr>
          <a:xfrm flipH="1">
            <a:off x="5505871" y="2909584"/>
            <a:ext cx="3077062" cy="521970"/>
          </a:xfrm>
          <a:prstGeom prst="rect">
            <a:avLst/>
          </a:prstGeom>
          <a:noFill/>
        </p:spPr>
        <p:txBody>
          <a:bodyPr wrap="square" rtlCol="0">
            <a:spAutoFit/>
          </a:bodyPr>
          <a:lstStyle/>
          <a:p>
            <a:pPr algn="l">
              <a:lnSpc>
                <a:spcPct val="10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mn-ea"/>
              </a:rPr>
              <a:t>单击此处修改您所需要的文本单击此处修改您所需要的文本</a:t>
            </a:r>
            <a:endParaRPr lang="zh-CN" altLang="en-US" sz="1400" kern="0" dirty="0">
              <a:solidFill>
                <a:schemeClr val="tx1">
                  <a:lumMod val="85000"/>
                  <a:lumOff val="15000"/>
                </a:schemeClr>
              </a:solidFill>
              <a:latin typeface="+mn-ea"/>
              <a:cs typeface="+mn-ea"/>
              <a:sym typeface="微软雅黑" panose="020B0503020204020204" pitchFamily="34" charset="-122"/>
            </a:endParaRPr>
          </a:p>
        </p:txBody>
      </p:sp>
      <p:sp>
        <p:nvSpPr>
          <p:cNvPr id="77" name="文本框 36"/>
          <p:cNvSpPr txBox="1"/>
          <p:nvPr/>
        </p:nvSpPr>
        <p:spPr>
          <a:xfrm flipH="1">
            <a:off x="5505871" y="3671584"/>
            <a:ext cx="3077062" cy="521970"/>
          </a:xfrm>
          <a:prstGeom prst="rect">
            <a:avLst/>
          </a:prstGeom>
          <a:noFill/>
        </p:spPr>
        <p:txBody>
          <a:bodyPr wrap="square" rtlCol="0">
            <a:spAutoFit/>
          </a:bodyPr>
          <a:lstStyle/>
          <a:p>
            <a:pPr algn="l">
              <a:lnSpc>
                <a:spcPct val="10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mn-ea"/>
              </a:rPr>
              <a:t>单击此处修改您所需要的文本单击此处修改您所需要的文本</a:t>
            </a:r>
            <a:endParaRPr lang="zh-CN" altLang="en-US" sz="1400" kern="0" dirty="0">
              <a:solidFill>
                <a:schemeClr val="tx1">
                  <a:lumMod val="85000"/>
                  <a:lumOff val="15000"/>
                </a:schemeClr>
              </a:solidFill>
              <a:latin typeface="+mn-ea"/>
              <a:cs typeface="+mn-ea"/>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500"/>
                            </p:stCondLst>
                            <p:childTnLst>
                              <p:par>
                                <p:cTn id="36" presetID="2" presetClass="entr" presetSubtype="2" fill="hold" nodeType="afterEffect">
                                  <p:stCondLst>
                                    <p:cond delay="0"/>
                                  </p:stCondLst>
                                  <p:childTnLst>
                                    <p:set>
                                      <p:cBhvr>
                                        <p:cTn id="37" dur="1" fill="hold">
                                          <p:stCondLst>
                                            <p:cond delay="0"/>
                                          </p:stCondLst>
                                        </p:cTn>
                                        <p:tgtEl>
                                          <p:spTgt spid="61"/>
                                        </p:tgtEl>
                                        <p:attrNameLst>
                                          <p:attrName>style.visibility</p:attrName>
                                        </p:attrNameLst>
                                      </p:cBhvr>
                                      <p:to>
                                        <p:strVal val="visible"/>
                                      </p:to>
                                    </p:set>
                                    <p:anim calcmode="lin" valueType="num">
                                      <p:cBhvr additive="base">
                                        <p:cTn id="38" dur="500" fill="hold"/>
                                        <p:tgtEl>
                                          <p:spTgt spid="61"/>
                                        </p:tgtEl>
                                        <p:attrNameLst>
                                          <p:attrName>ppt_x</p:attrName>
                                        </p:attrNameLst>
                                      </p:cBhvr>
                                      <p:tavLst>
                                        <p:tav tm="0">
                                          <p:val>
                                            <p:strVal val="1+#ppt_w/2"/>
                                          </p:val>
                                        </p:tav>
                                        <p:tav tm="100000">
                                          <p:val>
                                            <p:strVal val="#ppt_x"/>
                                          </p:val>
                                        </p:tav>
                                      </p:tavLst>
                                    </p:anim>
                                    <p:anim calcmode="lin" valueType="num">
                                      <p:cBhvr additive="base">
                                        <p:cTn id="39" dur="500" fill="hold"/>
                                        <p:tgtEl>
                                          <p:spTgt spid="61"/>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65"/>
                                        </p:tgtEl>
                                        <p:attrNameLst>
                                          <p:attrName>style.visibility</p:attrName>
                                        </p:attrNameLst>
                                      </p:cBhvr>
                                      <p:to>
                                        <p:strVal val="visible"/>
                                      </p:to>
                                    </p:set>
                                    <p:animEffect transition="in" filter="wipe(left)">
                                      <p:cBhvr>
                                        <p:cTn id="44" dur="500"/>
                                        <p:tgtEl>
                                          <p:spTgt spid="6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76"/>
                                        </p:tgtEl>
                                        <p:attrNameLst>
                                          <p:attrName>style.visibility</p:attrName>
                                        </p:attrNameLst>
                                      </p:cBhvr>
                                      <p:to>
                                        <p:strVal val="visible"/>
                                      </p:to>
                                    </p:set>
                                    <p:animEffect transition="in" filter="wipe(left)">
                                      <p:cBhvr>
                                        <p:cTn id="47" dur="500"/>
                                        <p:tgtEl>
                                          <p:spTgt spid="76"/>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77"/>
                                        </p:tgtEl>
                                        <p:attrNameLst>
                                          <p:attrName>style.visibility</p:attrName>
                                        </p:attrNameLst>
                                      </p:cBhvr>
                                      <p:to>
                                        <p:strVal val="visible"/>
                                      </p:to>
                                    </p:set>
                                    <p:animEffect transition="in" filter="wipe(left)">
                                      <p:cBhvr>
                                        <p:cTn id="50"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P spid="65" grpId="0"/>
      <p:bldP spid="76" grpId="0"/>
      <p:bldP spid="7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素材中国 sccnn.com 0"/>
          <p:cNvPicPr>
            <a:picLocks noChangeAspect="1"/>
          </p:cNvPicPr>
          <p:nvPr/>
        </p:nvPicPr>
        <p:blipFill>
          <a:blip r:embed="rId2" cstate="screen"/>
          <a:stretch>
            <a:fillRect/>
          </a:stretch>
        </p:blipFill>
        <p:spPr>
          <a:xfrm>
            <a:off x="0" y="0"/>
            <a:ext cx="9144000" cy="5143500"/>
          </a:xfrm>
          <a:prstGeom prst="rect">
            <a:avLst/>
          </a:prstGeom>
        </p:spPr>
      </p:pic>
      <p:pic>
        <p:nvPicPr>
          <p:cNvPr id="4" name="图片 3" descr="图片1"/>
          <p:cNvPicPr>
            <a:picLocks noChangeAspect="1"/>
          </p:cNvPicPr>
          <p:nvPr/>
        </p:nvPicPr>
        <p:blipFill>
          <a:blip r:embed="rId3" cstate="screen"/>
          <a:stretch>
            <a:fillRect/>
          </a:stretch>
        </p:blipFill>
        <p:spPr>
          <a:xfrm>
            <a:off x="635" y="0"/>
            <a:ext cx="9143365" cy="5143500"/>
          </a:xfrm>
          <a:prstGeom prst="rect">
            <a:avLst/>
          </a:prstGeom>
        </p:spPr>
      </p:pic>
      <p:sp>
        <p:nvSpPr>
          <p:cNvPr id="6" name="矩形 5"/>
          <p:cNvSpPr/>
          <p:nvPr/>
        </p:nvSpPr>
        <p:spPr>
          <a:xfrm>
            <a:off x="495300" y="282893"/>
            <a:ext cx="8153400" cy="4577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descr="图片1"/>
          <p:cNvPicPr>
            <a:picLocks noChangeAspect="1"/>
          </p:cNvPicPr>
          <p:nvPr/>
        </p:nvPicPr>
        <p:blipFill>
          <a:blip r:embed="rId4" cstate="screen"/>
          <a:stretch>
            <a:fillRect/>
          </a:stretch>
        </p:blipFill>
        <p:spPr>
          <a:xfrm>
            <a:off x="635" y="0"/>
            <a:ext cx="9145270" cy="5144135"/>
          </a:xfrm>
          <a:prstGeom prst="rect">
            <a:avLst/>
          </a:prstGeom>
        </p:spPr>
      </p:pic>
      <p:grpSp>
        <p:nvGrpSpPr>
          <p:cNvPr id="10" name="组合 9"/>
          <p:cNvGrpSpPr/>
          <p:nvPr/>
        </p:nvGrpSpPr>
        <p:grpSpPr>
          <a:xfrm>
            <a:off x="681990" y="479425"/>
            <a:ext cx="2978150" cy="457200"/>
            <a:chOff x="1232" y="3241"/>
            <a:chExt cx="4690" cy="720"/>
          </a:xfrm>
        </p:grpSpPr>
        <p:grpSp>
          <p:nvGrpSpPr>
            <p:cNvPr id="12" name="组合 11"/>
            <p:cNvGrpSpPr/>
            <p:nvPr/>
          </p:nvGrpSpPr>
          <p:grpSpPr>
            <a:xfrm>
              <a:off x="2582" y="3241"/>
              <a:ext cx="3340" cy="720"/>
              <a:chOff x="5780" y="5664"/>
              <a:chExt cx="3340" cy="720"/>
            </a:xfrm>
          </p:grpSpPr>
          <p:sp>
            <p:nvSpPr>
              <p:cNvPr id="15" name="流程图: 决策 14"/>
              <p:cNvSpPr/>
              <p:nvPr/>
            </p:nvSpPr>
            <p:spPr>
              <a:xfrm>
                <a:off x="8400" y="5664"/>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题</a:t>
                </a:r>
                <a:endParaRPr lang="zh-CN" altLang="en-US" sz="1600" b="1">
                  <a:solidFill>
                    <a:srgbClr val="FEF2C8"/>
                  </a:solidFill>
                </a:endParaRPr>
              </a:p>
            </p:txBody>
          </p:sp>
          <p:grpSp>
            <p:nvGrpSpPr>
              <p:cNvPr id="17" name="组合 16"/>
              <p:cNvGrpSpPr/>
              <p:nvPr/>
            </p:nvGrpSpPr>
            <p:grpSpPr>
              <a:xfrm>
                <a:off x="5780" y="5664"/>
                <a:ext cx="2816" cy="720"/>
                <a:chOff x="6425" y="6082"/>
                <a:chExt cx="2816" cy="720"/>
              </a:xfrm>
            </p:grpSpPr>
            <p:sp>
              <p:nvSpPr>
                <p:cNvPr id="20" name="流程图: 决策 19"/>
                <p:cNvSpPr/>
                <p:nvPr/>
              </p:nvSpPr>
              <p:spPr>
                <a:xfrm>
                  <a:off x="8521"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标</a:t>
                  </a:r>
                  <a:endParaRPr lang="zh-CN" altLang="en-US" sz="1600" b="1">
                    <a:solidFill>
                      <a:srgbClr val="FEF2C8"/>
                    </a:solidFill>
                  </a:endParaRPr>
                </a:p>
              </p:txBody>
            </p:sp>
            <p:sp>
              <p:nvSpPr>
                <p:cNvPr id="22" name="流程图: 决策 21"/>
                <p:cNvSpPr/>
                <p:nvPr/>
              </p:nvSpPr>
              <p:spPr>
                <a:xfrm>
                  <a:off x="7997"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加</a:t>
                  </a:r>
                  <a:endParaRPr lang="zh-CN" altLang="en-US" sz="1600" b="1">
                    <a:solidFill>
                      <a:srgbClr val="FEF2C8"/>
                    </a:solidFill>
                  </a:endParaRPr>
                </a:p>
              </p:txBody>
            </p:sp>
            <p:sp>
              <p:nvSpPr>
                <p:cNvPr id="24" name="流程图: 决策 23"/>
                <p:cNvSpPr/>
                <p:nvPr/>
              </p:nvSpPr>
              <p:spPr>
                <a:xfrm>
                  <a:off x="7473"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添</a:t>
                  </a:r>
                  <a:endParaRPr lang="zh-CN" altLang="en-US" sz="1600" b="1">
                    <a:solidFill>
                      <a:srgbClr val="FEF2C8"/>
                    </a:solidFill>
                  </a:endParaRPr>
                </a:p>
              </p:txBody>
            </p:sp>
            <p:sp>
              <p:nvSpPr>
                <p:cNvPr id="25" name="流程图: 决策 24"/>
                <p:cNvSpPr/>
                <p:nvPr/>
              </p:nvSpPr>
              <p:spPr>
                <a:xfrm>
                  <a:off x="6949"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击</a:t>
                  </a:r>
                  <a:endParaRPr lang="zh-CN" altLang="en-US" sz="1600" b="1">
                    <a:solidFill>
                      <a:srgbClr val="FEF2C8"/>
                    </a:solidFill>
                  </a:endParaRPr>
                </a:p>
              </p:txBody>
            </p:sp>
            <p:sp>
              <p:nvSpPr>
                <p:cNvPr id="26" name="流程图: 决策 25"/>
                <p:cNvSpPr/>
                <p:nvPr/>
              </p:nvSpPr>
              <p:spPr>
                <a:xfrm>
                  <a:off x="6425"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单</a:t>
                  </a:r>
                </a:p>
              </p:txBody>
            </p:sp>
          </p:grpSp>
        </p:grpSp>
        <p:sp>
          <p:nvSpPr>
            <p:cNvPr id="32" name="流程图: 决策 31"/>
            <p:cNvSpPr/>
            <p:nvPr/>
          </p:nvSpPr>
          <p:spPr>
            <a:xfrm>
              <a:off x="2153" y="3241"/>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回</a:t>
              </a:r>
            </a:p>
          </p:txBody>
        </p:sp>
        <p:sp>
          <p:nvSpPr>
            <p:cNvPr id="90" name="流程图: 决策 89"/>
            <p:cNvSpPr/>
            <p:nvPr/>
          </p:nvSpPr>
          <p:spPr>
            <a:xfrm>
              <a:off x="1682" y="3241"/>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章</a:t>
              </a:r>
            </a:p>
          </p:txBody>
        </p:sp>
        <p:sp>
          <p:nvSpPr>
            <p:cNvPr id="91" name="流程图: 决策 90"/>
            <p:cNvSpPr/>
            <p:nvPr/>
          </p:nvSpPr>
          <p:spPr>
            <a:xfrm>
              <a:off x="1232" y="3241"/>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二</a:t>
              </a:r>
            </a:p>
          </p:txBody>
        </p:sp>
      </p:grpSp>
      <p:grpSp>
        <p:nvGrpSpPr>
          <p:cNvPr id="9" name="组合 8"/>
          <p:cNvGrpSpPr/>
          <p:nvPr/>
        </p:nvGrpSpPr>
        <p:grpSpPr>
          <a:xfrm>
            <a:off x="943927" y="1474423"/>
            <a:ext cx="7258685" cy="1318888"/>
            <a:chOff x="1127760" y="2337388"/>
            <a:chExt cx="7258685" cy="1318888"/>
          </a:xfrm>
        </p:grpSpPr>
        <p:grpSp>
          <p:nvGrpSpPr>
            <p:cNvPr id="13" name="组合 12"/>
            <p:cNvGrpSpPr/>
            <p:nvPr/>
          </p:nvGrpSpPr>
          <p:grpSpPr>
            <a:xfrm>
              <a:off x="1958572" y="3242282"/>
              <a:ext cx="5220479" cy="413994"/>
              <a:chOff x="2611429" y="4433883"/>
              <a:chExt cx="6960638" cy="551992"/>
            </a:xfrm>
          </p:grpSpPr>
          <p:sp>
            <p:nvSpPr>
              <p:cNvPr id="82" name="Oval 81"/>
              <p:cNvSpPr>
                <a:spLocks noChangeAspect="1"/>
              </p:cNvSpPr>
              <p:nvPr/>
            </p:nvSpPr>
            <p:spPr>
              <a:xfrm>
                <a:off x="2611429" y="4433883"/>
                <a:ext cx="551920" cy="551992"/>
              </a:xfrm>
              <a:prstGeom prst="ellipse">
                <a:avLst/>
              </a:prstGeom>
              <a:solidFill>
                <a:srgbClr val="AE0503"/>
              </a:solidFill>
              <a:ln w="25400">
                <a:solidFill>
                  <a:srgbClr val="F9CD8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AU" sz="1350" dirty="0">
                    <a:solidFill>
                      <a:srgbClr val="FFFFFF"/>
                    </a:solidFill>
                    <a:latin typeface="+mn-ea"/>
                    <a:cs typeface="+mn-ea"/>
                  </a:rPr>
                  <a:t>5</a:t>
                </a:r>
              </a:p>
            </p:txBody>
          </p:sp>
          <p:sp>
            <p:nvSpPr>
              <p:cNvPr id="85" name="Oval 84"/>
              <p:cNvSpPr>
                <a:spLocks noChangeAspect="1"/>
              </p:cNvSpPr>
              <p:nvPr/>
            </p:nvSpPr>
            <p:spPr>
              <a:xfrm>
                <a:off x="4752664" y="4433883"/>
                <a:ext cx="551920" cy="551992"/>
              </a:xfrm>
              <a:prstGeom prst="ellipse">
                <a:avLst/>
              </a:prstGeom>
              <a:solidFill>
                <a:srgbClr val="AE0503"/>
              </a:solidFill>
              <a:ln w="25400">
                <a:solidFill>
                  <a:srgbClr val="F9CD8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AU" sz="1350" dirty="0">
                    <a:solidFill>
                      <a:srgbClr val="FFFFFF"/>
                    </a:solidFill>
                    <a:latin typeface="+mn-ea"/>
                    <a:cs typeface="+mn-ea"/>
                  </a:rPr>
                  <a:t>6</a:t>
                </a:r>
                <a:endParaRPr lang="en-US" sz="1350" dirty="0">
                  <a:solidFill>
                    <a:srgbClr val="FFFFFF"/>
                  </a:solidFill>
                  <a:latin typeface="+mn-ea"/>
                  <a:cs typeface="+mn-ea"/>
                </a:endParaRPr>
              </a:p>
            </p:txBody>
          </p:sp>
          <p:sp>
            <p:nvSpPr>
              <p:cNvPr id="88" name="Oval 87"/>
              <p:cNvSpPr>
                <a:spLocks noChangeAspect="1"/>
              </p:cNvSpPr>
              <p:nvPr/>
            </p:nvSpPr>
            <p:spPr>
              <a:xfrm>
                <a:off x="6878912" y="4433883"/>
                <a:ext cx="551920" cy="551992"/>
              </a:xfrm>
              <a:prstGeom prst="ellipse">
                <a:avLst/>
              </a:prstGeom>
              <a:solidFill>
                <a:srgbClr val="AE0503"/>
              </a:solidFill>
              <a:ln w="25400">
                <a:solidFill>
                  <a:srgbClr val="F9CD8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lvl="0" algn="ctr"/>
                <a:r>
                  <a:rPr lang="en-AU" sz="1350" dirty="0">
                    <a:solidFill>
                      <a:srgbClr val="FFFFFF"/>
                    </a:solidFill>
                    <a:latin typeface="+mn-ea"/>
                    <a:cs typeface="+mn-ea"/>
                  </a:rPr>
                  <a:t>7</a:t>
                </a:r>
                <a:endParaRPr lang="en-US" sz="1350" dirty="0">
                  <a:solidFill>
                    <a:srgbClr val="FFFFFF"/>
                  </a:solidFill>
                  <a:latin typeface="+mn-ea"/>
                  <a:cs typeface="+mn-ea"/>
                </a:endParaRPr>
              </a:p>
            </p:txBody>
          </p:sp>
          <p:sp>
            <p:nvSpPr>
              <p:cNvPr id="2" name="Oval 90"/>
              <p:cNvSpPr>
                <a:spLocks noChangeAspect="1"/>
              </p:cNvSpPr>
              <p:nvPr/>
            </p:nvSpPr>
            <p:spPr>
              <a:xfrm>
                <a:off x="9020147" y="4433883"/>
                <a:ext cx="551920" cy="551992"/>
              </a:xfrm>
              <a:prstGeom prst="ellipse">
                <a:avLst/>
              </a:prstGeom>
              <a:solidFill>
                <a:srgbClr val="AE0503"/>
              </a:solidFill>
              <a:ln w="25400">
                <a:solidFill>
                  <a:srgbClr val="F9CD8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lvl="0" algn="ctr"/>
                <a:r>
                  <a:rPr lang="en-AU" sz="1350" dirty="0">
                    <a:solidFill>
                      <a:schemeClr val="bg1"/>
                    </a:solidFill>
                    <a:latin typeface="+mn-ea"/>
                    <a:cs typeface="+mn-ea"/>
                  </a:rPr>
                  <a:t>8</a:t>
                </a:r>
                <a:endParaRPr lang="en-US" sz="1350" dirty="0">
                  <a:solidFill>
                    <a:schemeClr val="bg1"/>
                  </a:solidFill>
                  <a:latin typeface="+mn-ea"/>
                  <a:cs typeface="+mn-ea"/>
                </a:endParaRPr>
              </a:p>
            </p:txBody>
          </p:sp>
        </p:grpSp>
        <p:grpSp>
          <p:nvGrpSpPr>
            <p:cNvPr id="7" name="组合 6"/>
            <p:cNvGrpSpPr/>
            <p:nvPr/>
          </p:nvGrpSpPr>
          <p:grpSpPr>
            <a:xfrm>
              <a:off x="1127760" y="2337388"/>
              <a:ext cx="7258685" cy="646664"/>
              <a:chOff x="1503681" y="3227357"/>
              <a:chExt cx="9678246" cy="862219"/>
            </a:xfrm>
          </p:grpSpPr>
          <p:cxnSp>
            <p:nvCxnSpPr>
              <p:cNvPr id="49" name="wergreerg"/>
              <p:cNvCxnSpPr/>
              <p:nvPr/>
            </p:nvCxnSpPr>
            <p:spPr>
              <a:xfrm>
                <a:off x="1503681" y="3645673"/>
                <a:ext cx="9678246" cy="0"/>
              </a:xfrm>
              <a:prstGeom prst="straightConnector1">
                <a:avLst/>
              </a:prstGeom>
              <a:solidFill>
                <a:srgbClr val="AE0503"/>
              </a:solidFill>
              <a:ln w="114300">
                <a:solidFill>
                  <a:srgbClr val="AE0503"/>
                </a:solidFill>
                <a:tailEnd type="triangle"/>
              </a:ln>
            </p:spPr>
            <p:style>
              <a:lnRef idx="1">
                <a:schemeClr val="accent1"/>
              </a:lnRef>
              <a:fillRef idx="0">
                <a:schemeClr val="accent1"/>
              </a:fillRef>
              <a:effectRef idx="0">
                <a:schemeClr val="accent1"/>
              </a:effectRef>
              <a:fontRef idx="minor">
                <a:schemeClr val="tx1"/>
              </a:fontRef>
            </p:style>
          </p:cxnSp>
          <p:grpSp>
            <p:nvGrpSpPr>
              <p:cNvPr id="11" name="Group 11"/>
              <p:cNvGrpSpPr/>
              <p:nvPr/>
            </p:nvGrpSpPr>
            <p:grpSpPr>
              <a:xfrm>
                <a:off x="7163377" y="3227357"/>
                <a:ext cx="2262054" cy="254634"/>
                <a:chOff x="7163516" y="3227357"/>
                <a:chExt cx="2262348" cy="254634"/>
              </a:xfrm>
            </p:grpSpPr>
            <p:sp>
              <p:nvSpPr>
                <p:cNvPr id="52" name="Rectangle 51"/>
                <p:cNvSpPr/>
                <p:nvPr/>
              </p:nvSpPr>
              <p:spPr>
                <a:xfrm>
                  <a:off x="7163516" y="3300674"/>
                  <a:ext cx="2097777" cy="108000"/>
                </a:xfrm>
                <a:prstGeom prst="rect">
                  <a:avLst/>
                </a:prstGeom>
                <a:solidFill>
                  <a:srgbClr val="AE0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mn-ea"/>
                    <a:cs typeface="+mn-ea"/>
                  </a:endParaRPr>
                </a:p>
              </p:txBody>
            </p:sp>
            <p:sp>
              <p:nvSpPr>
                <p:cNvPr id="58" name="Oval 57"/>
                <p:cNvSpPr/>
                <p:nvPr/>
              </p:nvSpPr>
              <p:spPr>
                <a:xfrm>
                  <a:off x="9171230" y="3227357"/>
                  <a:ext cx="254634" cy="254634"/>
                </a:xfrm>
                <a:prstGeom prst="ellipse">
                  <a:avLst/>
                </a:prstGeom>
                <a:solidFill>
                  <a:srgbClr val="F9C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mn-ea"/>
                    <a:cs typeface="+mn-ea"/>
                  </a:endParaRPr>
                </a:p>
              </p:txBody>
            </p:sp>
          </p:grpSp>
          <p:grpSp>
            <p:nvGrpSpPr>
              <p:cNvPr id="14" name="Group 10"/>
              <p:cNvGrpSpPr/>
              <p:nvPr/>
            </p:nvGrpSpPr>
            <p:grpSpPr>
              <a:xfrm>
                <a:off x="7163377" y="3834942"/>
                <a:ext cx="2262054" cy="254634"/>
                <a:chOff x="7163516" y="3834942"/>
                <a:chExt cx="2262348" cy="254634"/>
              </a:xfrm>
            </p:grpSpPr>
            <p:sp>
              <p:nvSpPr>
                <p:cNvPr id="73" name="Rectangle 72"/>
                <p:cNvSpPr/>
                <p:nvPr/>
              </p:nvSpPr>
              <p:spPr>
                <a:xfrm>
                  <a:off x="7163516" y="3908259"/>
                  <a:ext cx="2097777" cy="108000"/>
                </a:xfrm>
                <a:prstGeom prst="rect">
                  <a:avLst/>
                </a:prstGeom>
                <a:solidFill>
                  <a:srgbClr val="AE0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mn-ea"/>
                    <a:cs typeface="+mn-ea"/>
                  </a:endParaRPr>
                </a:p>
              </p:txBody>
            </p:sp>
            <p:sp>
              <p:nvSpPr>
                <p:cNvPr id="79" name="Oval 78"/>
                <p:cNvSpPr/>
                <p:nvPr/>
              </p:nvSpPr>
              <p:spPr>
                <a:xfrm>
                  <a:off x="9171230" y="3834942"/>
                  <a:ext cx="254634" cy="254634"/>
                </a:xfrm>
                <a:prstGeom prst="ellipse">
                  <a:avLst/>
                </a:prstGeom>
                <a:solidFill>
                  <a:srgbClr val="F9C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mn-ea"/>
                    <a:cs typeface="+mn-ea"/>
                  </a:endParaRPr>
                </a:p>
              </p:txBody>
            </p:sp>
          </p:grpSp>
          <p:grpSp>
            <p:nvGrpSpPr>
              <p:cNvPr id="16" name="Group 6"/>
              <p:cNvGrpSpPr/>
              <p:nvPr/>
            </p:nvGrpSpPr>
            <p:grpSpPr>
              <a:xfrm>
                <a:off x="5028624" y="3227357"/>
                <a:ext cx="2262054" cy="254634"/>
                <a:chOff x="5028485" y="3227357"/>
                <a:chExt cx="2262348" cy="254634"/>
              </a:xfrm>
            </p:grpSpPr>
            <p:sp>
              <p:nvSpPr>
                <p:cNvPr id="51" name="Rectangle 50"/>
                <p:cNvSpPr/>
                <p:nvPr/>
              </p:nvSpPr>
              <p:spPr>
                <a:xfrm>
                  <a:off x="5028485" y="3300674"/>
                  <a:ext cx="2097777" cy="108000"/>
                </a:xfrm>
                <a:prstGeom prst="rect">
                  <a:avLst/>
                </a:prstGeom>
                <a:solidFill>
                  <a:srgbClr val="AE0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mn-ea"/>
                    <a:cs typeface="+mn-ea"/>
                  </a:endParaRPr>
                </a:p>
              </p:txBody>
            </p:sp>
            <p:sp>
              <p:nvSpPr>
                <p:cNvPr id="57" name="Oval 56"/>
                <p:cNvSpPr/>
                <p:nvPr/>
              </p:nvSpPr>
              <p:spPr>
                <a:xfrm>
                  <a:off x="7036199" y="3227357"/>
                  <a:ext cx="254634" cy="254634"/>
                </a:xfrm>
                <a:prstGeom prst="ellipse">
                  <a:avLst/>
                </a:prstGeom>
                <a:solidFill>
                  <a:srgbClr val="F9C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mn-ea"/>
                    <a:cs typeface="+mn-ea"/>
                  </a:endParaRPr>
                </a:p>
              </p:txBody>
            </p:sp>
          </p:grpSp>
          <p:grpSp>
            <p:nvGrpSpPr>
              <p:cNvPr id="18" name="Group 9"/>
              <p:cNvGrpSpPr/>
              <p:nvPr/>
            </p:nvGrpSpPr>
            <p:grpSpPr>
              <a:xfrm>
                <a:off x="5028624" y="3834942"/>
                <a:ext cx="2262054" cy="254634"/>
                <a:chOff x="5028485" y="3834942"/>
                <a:chExt cx="2262348" cy="254634"/>
              </a:xfrm>
            </p:grpSpPr>
            <p:sp>
              <p:nvSpPr>
                <p:cNvPr id="72" name="Rectangle 71"/>
                <p:cNvSpPr/>
                <p:nvPr/>
              </p:nvSpPr>
              <p:spPr>
                <a:xfrm>
                  <a:off x="5028485" y="3908259"/>
                  <a:ext cx="2097777" cy="108000"/>
                </a:xfrm>
                <a:prstGeom prst="rect">
                  <a:avLst/>
                </a:prstGeom>
                <a:solidFill>
                  <a:srgbClr val="AE0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mn-ea"/>
                    <a:cs typeface="+mn-ea"/>
                  </a:endParaRPr>
                </a:p>
              </p:txBody>
            </p:sp>
            <p:sp>
              <p:nvSpPr>
                <p:cNvPr id="78" name="Oval 77"/>
                <p:cNvSpPr/>
                <p:nvPr/>
              </p:nvSpPr>
              <p:spPr>
                <a:xfrm>
                  <a:off x="7036199" y="3834942"/>
                  <a:ext cx="254634" cy="254634"/>
                </a:xfrm>
                <a:prstGeom prst="ellipse">
                  <a:avLst/>
                </a:prstGeom>
                <a:solidFill>
                  <a:srgbClr val="F9C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mn-ea"/>
                    <a:cs typeface="+mn-ea"/>
                  </a:endParaRPr>
                </a:p>
              </p:txBody>
            </p:sp>
          </p:grpSp>
          <p:grpSp>
            <p:nvGrpSpPr>
              <p:cNvPr id="19" name="Group 4"/>
              <p:cNvGrpSpPr/>
              <p:nvPr/>
            </p:nvGrpSpPr>
            <p:grpSpPr>
              <a:xfrm>
                <a:off x="2973105" y="3227357"/>
                <a:ext cx="2182820" cy="254634"/>
                <a:chOff x="2972698" y="3227357"/>
                <a:chExt cx="2183104" cy="254634"/>
              </a:xfrm>
            </p:grpSpPr>
            <p:sp>
              <p:nvSpPr>
                <p:cNvPr id="54" name="Rectangle 53"/>
                <p:cNvSpPr/>
                <p:nvPr/>
              </p:nvSpPr>
              <p:spPr>
                <a:xfrm>
                  <a:off x="2972698" y="3300674"/>
                  <a:ext cx="2097777" cy="108000"/>
                </a:xfrm>
                <a:prstGeom prst="rect">
                  <a:avLst/>
                </a:prstGeom>
                <a:solidFill>
                  <a:srgbClr val="AE0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mn-ea"/>
                    <a:cs typeface="+mn-ea"/>
                  </a:endParaRPr>
                </a:p>
              </p:txBody>
            </p:sp>
            <p:sp>
              <p:nvSpPr>
                <p:cNvPr id="55" name="Oval 54"/>
                <p:cNvSpPr/>
                <p:nvPr/>
              </p:nvSpPr>
              <p:spPr>
                <a:xfrm>
                  <a:off x="4901168" y="3227357"/>
                  <a:ext cx="254634" cy="254634"/>
                </a:xfrm>
                <a:prstGeom prst="ellipse">
                  <a:avLst/>
                </a:prstGeom>
                <a:solidFill>
                  <a:srgbClr val="F9C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mn-ea"/>
                    <a:cs typeface="+mn-ea"/>
                  </a:endParaRPr>
                </a:p>
              </p:txBody>
            </p:sp>
          </p:grpSp>
          <p:sp>
            <p:nvSpPr>
              <p:cNvPr id="56" name="Oval 55"/>
              <p:cNvSpPr/>
              <p:nvPr/>
            </p:nvSpPr>
            <p:spPr>
              <a:xfrm>
                <a:off x="2766571" y="3227357"/>
                <a:ext cx="254601" cy="254634"/>
              </a:xfrm>
              <a:prstGeom prst="ellipse">
                <a:avLst/>
              </a:prstGeom>
              <a:solidFill>
                <a:srgbClr val="F9C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mn-ea"/>
                  <a:cs typeface="+mn-ea"/>
                </a:endParaRPr>
              </a:p>
            </p:txBody>
          </p:sp>
          <p:grpSp>
            <p:nvGrpSpPr>
              <p:cNvPr id="21" name="Group 5"/>
              <p:cNvGrpSpPr/>
              <p:nvPr/>
            </p:nvGrpSpPr>
            <p:grpSpPr>
              <a:xfrm>
                <a:off x="2973105" y="3834942"/>
                <a:ext cx="2182820" cy="254634"/>
                <a:chOff x="2972698" y="3834942"/>
                <a:chExt cx="2183104" cy="254634"/>
              </a:xfrm>
            </p:grpSpPr>
            <p:sp>
              <p:nvSpPr>
                <p:cNvPr id="75" name="Rectangle 74"/>
                <p:cNvSpPr/>
                <p:nvPr/>
              </p:nvSpPr>
              <p:spPr>
                <a:xfrm>
                  <a:off x="2972698" y="3908259"/>
                  <a:ext cx="2097777" cy="108000"/>
                </a:xfrm>
                <a:prstGeom prst="rect">
                  <a:avLst/>
                </a:prstGeom>
                <a:solidFill>
                  <a:srgbClr val="AE0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mn-ea"/>
                    <a:cs typeface="+mn-ea"/>
                  </a:endParaRPr>
                </a:p>
              </p:txBody>
            </p:sp>
            <p:sp>
              <p:nvSpPr>
                <p:cNvPr id="76" name="Oval 75"/>
                <p:cNvSpPr/>
                <p:nvPr/>
              </p:nvSpPr>
              <p:spPr>
                <a:xfrm>
                  <a:off x="4901168" y="3834942"/>
                  <a:ext cx="254634" cy="254634"/>
                </a:xfrm>
                <a:prstGeom prst="ellipse">
                  <a:avLst/>
                </a:prstGeom>
                <a:solidFill>
                  <a:srgbClr val="F9C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mn-ea"/>
                    <a:cs typeface="+mn-ea"/>
                  </a:endParaRPr>
                </a:p>
              </p:txBody>
            </p:sp>
          </p:grpSp>
          <p:sp>
            <p:nvSpPr>
              <p:cNvPr id="77" name="Oval 76"/>
              <p:cNvSpPr/>
              <p:nvPr/>
            </p:nvSpPr>
            <p:spPr>
              <a:xfrm>
                <a:off x="2766571" y="3834942"/>
                <a:ext cx="254601" cy="254634"/>
              </a:xfrm>
              <a:prstGeom prst="ellipse">
                <a:avLst/>
              </a:prstGeom>
              <a:solidFill>
                <a:srgbClr val="F9C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mn-ea"/>
                  <a:cs typeface="+mn-ea"/>
                </a:endParaRPr>
              </a:p>
            </p:txBody>
          </p:sp>
        </p:grpSp>
      </p:grpSp>
      <p:sp>
        <p:nvSpPr>
          <p:cNvPr id="83" name="文本框 36"/>
          <p:cNvSpPr txBox="1"/>
          <p:nvPr/>
        </p:nvSpPr>
        <p:spPr>
          <a:xfrm flipH="1">
            <a:off x="1391827" y="2814853"/>
            <a:ext cx="1197381" cy="1014730"/>
          </a:xfrm>
          <a:prstGeom prst="rect">
            <a:avLst/>
          </a:prstGeom>
          <a:noFill/>
        </p:spPr>
        <p:txBody>
          <a:bodyPr wrap="square" rtlCol="0">
            <a:spAutoFit/>
          </a:bodyPr>
          <a:lstStyle/>
          <a:p>
            <a:pPr algn="ctr">
              <a:lnSpc>
                <a:spcPct val="10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单击此处修改您所需要的文本单击此处修改您所需要的文本</a:t>
            </a:r>
            <a:endParaRPr lang="zh-CN" altLang="en-US" sz="1200" kern="0" dirty="0">
              <a:solidFill>
                <a:schemeClr val="tx1">
                  <a:lumMod val="85000"/>
                  <a:lumOff val="15000"/>
                </a:schemeClr>
              </a:solidFill>
              <a:latin typeface="+mn-ea"/>
              <a:cs typeface="+mn-ea"/>
              <a:sym typeface="微软雅黑" panose="020B0503020204020204" pitchFamily="34" charset="-122"/>
            </a:endParaRPr>
          </a:p>
        </p:txBody>
      </p:sp>
      <p:sp>
        <p:nvSpPr>
          <p:cNvPr id="84" name="文本框 36"/>
          <p:cNvSpPr txBox="1"/>
          <p:nvPr/>
        </p:nvSpPr>
        <p:spPr>
          <a:xfrm flipH="1">
            <a:off x="2993619" y="2814853"/>
            <a:ext cx="1197381" cy="1014730"/>
          </a:xfrm>
          <a:prstGeom prst="rect">
            <a:avLst/>
          </a:prstGeom>
          <a:noFill/>
        </p:spPr>
        <p:txBody>
          <a:bodyPr wrap="square" rtlCol="0">
            <a:spAutoFit/>
          </a:bodyPr>
          <a:lstStyle/>
          <a:p>
            <a:pPr algn="ctr">
              <a:lnSpc>
                <a:spcPct val="10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单击此处修改您所需要的文本单击此处修改您所需要的文本</a:t>
            </a:r>
            <a:endParaRPr lang="zh-CN" altLang="en-US" sz="1200" kern="0" dirty="0">
              <a:solidFill>
                <a:schemeClr val="tx1">
                  <a:lumMod val="85000"/>
                  <a:lumOff val="15000"/>
                </a:schemeClr>
              </a:solidFill>
              <a:latin typeface="+mn-ea"/>
              <a:cs typeface="+mn-ea"/>
              <a:sym typeface="微软雅黑" panose="020B0503020204020204" pitchFamily="34" charset="-122"/>
            </a:endParaRPr>
          </a:p>
        </p:txBody>
      </p:sp>
      <p:sp>
        <p:nvSpPr>
          <p:cNvPr id="86" name="文本框 36"/>
          <p:cNvSpPr txBox="1"/>
          <p:nvPr/>
        </p:nvSpPr>
        <p:spPr>
          <a:xfrm flipH="1">
            <a:off x="4577088" y="2814853"/>
            <a:ext cx="1197381" cy="1014730"/>
          </a:xfrm>
          <a:prstGeom prst="rect">
            <a:avLst/>
          </a:prstGeom>
          <a:noFill/>
        </p:spPr>
        <p:txBody>
          <a:bodyPr wrap="square" rtlCol="0">
            <a:spAutoFit/>
          </a:bodyPr>
          <a:lstStyle/>
          <a:p>
            <a:pPr algn="ctr">
              <a:lnSpc>
                <a:spcPct val="10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单击此处修改您所需要的文本单击此处修改您所需要的文本</a:t>
            </a:r>
            <a:endParaRPr lang="zh-CN" altLang="en-US" sz="1200" kern="0" dirty="0">
              <a:solidFill>
                <a:schemeClr val="tx1">
                  <a:lumMod val="85000"/>
                  <a:lumOff val="15000"/>
                </a:schemeClr>
              </a:solidFill>
              <a:latin typeface="+mn-ea"/>
              <a:cs typeface="+mn-ea"/>
              <a:sym typeface="微软雅黑" panose="020B0503020204020204" pitchFamily="34" charset="-122"/>
            </a:endParaRPr>
          </a:p>
        </p:txBody>
      </p:sp>
      <p:sp>
        <p:nvSpPr>
          <p:cNvPr id="87" name="文本框 36"/>
          <p:cNvSpPr txBox="1"/>
          <p:nvPr/>
        </p:nvSpPr>
        <p:spPr>
          <a:xfrm flipH="1">
            <a:off x="6194019" y="2814853"/>
            <a:ext cx="1197381" cy="1014730"/>
          </a:xfrm>
          <a:prstGeom prst="rect">
            <a:avLst/>
          </a:prstGeom>
          <a:noFill/>
        </p:spPr>
        <p:txBody>
          <a:bodyPr wrap="square" rtlCol="0">
            <a:spAutoFit/>
          </a:bodyPr>
          <a:lstStyle/>
          <a:p>
            <a:pPr algn="ctr">
              <a:lnSpc>
                <a:spcPct val="10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单击此处修改您所需要的文本单击此处修改您所需要的文本</a:t>
            </a:r>
            <a:endParaRPr lang="zh-CN" altLang="en-US" sz="1200" kern="0" dirty="0">
              <a:solidFill>
                <a:schemeClr val="tx1">
                  <a:lumMod val="85000"/>
                  <a:lumOff val="15000"/>
                </a:schemeClr>
              </a:solidFill>
              <a:latin typeface="+mn-ea"/>
              <a:cs typeface="+mn-ea"/>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0-#ppt_w/2"/>
                                          </p:val>
                                        </p:tav>
                                        <p:tav tm="100000">
                                          <p:val>
                                            <p:strVal val="#ppt_x"/>
                                          </p:val>
                                        </p:tav>
                                      </p:tavLst>
                                    </p:anim>
                                    <p:anim calcmode="lin" valueType="num">
                                      <p:cBhvr additive="base">
                                        <p:cTn id="33" dur="500" fill="hold"/>
                                        <p:tgtEl>
                                          <p:spTgt spid="9"/>
                                        </p:tgtEl>
                                        <p:attrNameLst>
                                          <p:attrName>ppt_y</p:attrName>
                                        </p:attrNameLst>
                                      </p:cBhvr>
                                      <p:tavLst>
                                        <p:tav tm="0">
                                          <p:val>
                                            <p:strVal val="#ppt_y"/>
                                          </p:val>
                                        </p:tav>
                                        <p:tav tm="100000">
                                          <p:val>
                                            <p:strVal val="#ppt_y"/>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84"/>
                                        </p:tgtEl>
                                        <p:attrNameLst>
                                          <p:attrName>style.visibility</p:attrName>
                                        </p:attrNameLst>
                                      </p:cBhvr>
                                      <p:to>
                                        <p:strVal val="visible"/>
                                      </p:to>
                                    </p:set>
                                    <p:anim calcmode="lin" valueType="num">
                                      <p:cBhvr>
                                        <p:cTn id="41" dur="500" fill="hold"/>
                                        <p:tgtEl>
                                          <p:spTgt spid="84"/>
                                        </p:tgtEl>
                                        <p:attrNameLst>
                                          <p:attrName>ppt_w</p:attrName>
                                        </p:attrNameLst>
                                      </p:cBhvr>
                                      <p:tavLst>
                                        <p:tav tm="0">
                                          <p:val>
                                            <p:fltVal val="0"/>
                                          </p:val>
                                        </p:tav>
                                        <p:tav tm="100000">
                                          <p:val>
                                            <p:strVal val="#ppt_w"/>
                                          </p:val>
                                        </p:tav>
                                      </p:tavLst>
                                    </p:anim>
                                    <p:anim calcmode="lin" valueType="num">
                                      <p:cBhvr>
                                        <p:cTn id="42" dur="500" fill="hold"/>
                                        <p:tgtEl>
                                          <p:spTgt spid="84"/>
                                        </p:tgtEl>
                                        <p:attrNameLst>
                                          <p:attrName>ppt_h</p:attrName>
                                        </p:attrNameLst>
                                      </p:cBhvr>
                                      <p:tavLst>
                                        <p:tav tm="0">
                                          <p:val>
                                            <p:fltVal val="0"/>
                                          </p:val>
                                        </p:tav>
                                        <p:tav tm="100000">
                                          <p:val>
                                            <p:strVal val="#ppt_h"/>
                                          </p:val>
                                        </p:tav>
                                      </p:tavLst>
                                    </p:anim>
                                    <p:animEffect transition="in" filter="fade">
                                      <p:cBhvr>
                                        <p:cTn id="43" dur="500"/>
                                        <p:tgtEl>
                                          <p:spTgt spid="84"/>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p:cTn id="46" dur="500" fill="hold"/>
                                        <p:tgtEl>
                                          <p:spTgt spid="86"/>
                                        </p:tgtEl>
                                        <p:attrNameLst>
                                          <p:attrName>ppt_w</p:attrName>
                                        </p:attrNameLst>
                                      </p:cBhvr>
                                      <p:tavLst>
                                        <p:tav tm="0">
                                          <p:val>
                                            <p:fltVal val="0"/>
                                          </p:val>
                                        </p:tav>
                                        <p:tav tm="100000">
                                          <p:val>
                                            <p:strVal val="#ppt_w"/>
                                          </p:val>
                                        </p:tav>
                                      </p:tavLst>
                                    </p:anim>
                                    <p:anim calcmode="lin" valueType="num">
                                      <p:cBhvr>
                                        <p:cTn id="47" dur="500" fill="hold"/>
                                        <p:tgtEl>
                                          <p:spTgt spid="86"/>
                                        </p:tgtEl>
                                        <p:attrNameLst>
                                          <p:attrName>ppt_h</p:attrName>
                                        </p:attrNameLst>
                                      </p:cBhvr>
                                      <p:tavLst>
                                        <p:tav tm="0">
                                          <p:val>
                                            <p:fltVal val="0"/>
                                          </p:val>
                                        </p:tav>
                                        <p:tav tm="100000">
                                          <p:val>
                                            <p:strVal val="#ppt_h"/>
                                          </p:val>
                                        </p:tav>
                                      </p:tavLst>
                                    </p:anim>
                                    <p:animEffect transition="in" filter="fade">
                                      <p:cBhvr>
                                        <p:cTn id="48" dur="500"/>
                                        <p:tgtEl>
                                          <p:spTgt spid="8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p:cTn id="51" dur="500" fill="hold"/>
                                        <p:tgtEl>
                                          <p:spTgt spid="87"/>
                                        </p:tgtEl>
                                        <p:attrNameLst>
                                          <p:attrName>ppt_w</p:attrName>
                                        </p:attrNameLst>
                                      </p:cBhvr>
                                      <p:tavLst>
                                        <p:tav tm="0">
                                          <p:val>
                                            <p:fltVal val="0"/>
                                          </p:val>
                                        </p:tav>
                                        <p:tav tm="100000">
                                          <p:val>
                                            <p:strVal val="#ppt_w"/>
                                          </p:val>
                                        </p:tav>
                                      </p:tavLst>
                                    </p:anim>
                                    <p:anim calcmode="lin" valueType="num">
                                      <p:cBhvr>
                                        <p:cTn id="52" dur="500" fill="hold"/>
                                        <p:tgtEl>
                                          <p:spTgt spid="87"/>
                                        </p:tgtEl>
                                        <p:attrNameLst>
                                          <p:attrName>ppt_h</p:attrName>
                                        </p:attrNameLst>
                                      </p:cBhvr>
                                      <p:tavLst>
                                        <p:tav tm="0">
                                          <p:val>
                                            <p:fltVal val="0"/>
                                          </p:val>
                                        </p:tav>
                                        <p:tav tm="100000">
                                          <p:val>
                                            <p:strVal val="#ppt_h"/>
                                          </p:val>
                                        </p:tav>
                                      </p:tavLst>
                                    </p:anim>
                                    <p:animEffect transition="in" filter="fade">
                                      <p:cBhvr>
                                        <p:cTn id="53"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P spid="83" grpId="0"/>
      <p:bldP spid="84" grpId="0"/>
      <p:bldP spid="86" grpId="0"/>
      <p:bldP spid="8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素材中国 sccnn.com 0"/>
          <p:cNvPicPr>
            <a:picLocks noChangeAspect="1"/>
          </p:cNvPicPr>
          <p:nvPr/>
        </p:nvPicPr>
        <p:blipFill>
          <a:blip r:embed="rId2" cstate="screen"/>
          <a:stretch>
            <a:fillRect/>
          </a:stretch>
        </p:blipFill>
        <p:spPr>
          <a:xfrm>
            <a:off x="0" y="0"/>
            <a:ext cx="9144000" cy="5143500"/>
          </a:xfrm>
          <a:prstGeom prst="rect">
            <a:avLst/>
          </a:prstGeom>
        </p:spPr>
      </p:pic>
      <p:pic>
        <p:nvPicPr>
          <p:cNvPr id="4" name="图片 3" descr="图片1"/>
          <p:cNvPicPr>
            <a:picLocks noChangeAspect="1"/>
          </p:cNvPicPr>
          <p:nvPr/>
        </p:nvPicPr>
        <p:blipFill>
          <a:blip r:embed="rId3" cstate="screen"/>
          <a:stretch>
            <a:fillRect/>
          </a:stretch>
        </p:blipFill>
        <p:spPr>
          <a:xfrm>
            <a:off x="635" y="0"/>
            <a:ext cx="9143365" cy="5143500"/>
          </a:xfrm>
          <a:prstGeom prst="rect">
            <a:avLst/>
          </a:prstGeom>
        </p:spPr>
      </p:pic>
      <p:sp>
        <p:nvSpPr>
          <p:cNvPr id="6" name="矩形 5"/>
          <p:cNvSpPr/>
          <p:nvPr/>
        </p:nvSpPr>
        <p:spPr>
          <a:xfrm>
            <a:off x="495300" y="282893"/>
            <a:ext cx="8153400" cy="4577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descr="图片1"/>
          <p:cNvPicPr>
            <a:picLocks noChangeAspect="1"/>
          </p:cNvPicPr>
          <p:nvPr/>
        </p:nvPicPr>
        <p:blipFill>
          <a:blip r:embed="rId4" cstate="screen"/>
          <a:stretch>
            <a:fillRect/>
          </a:stretch>
        </p:blipFill>
        <p:spPr>
          <a:xfrm>
            <a:off x="635" y="0"/>
            <a:ext cx="9145270" cy="5144135"/>
          </a:xfrm>
          <a:prstGeom prst="rect">
            <a:avLst/>
          </a:prstGeom>
        </p:spPr>
      </p:pic>
      <p:grpSp>
        <p:nvGrpSpPr>
          <p:cNvPr id="10" name="组合 9"/>
          <p:cNvGrpSpPr/>
          <p:nvPr/>
        </p:nvGrpSpPr>
        <p:grpSpPr>
          <a:xfrm>
            <a:off x="681990" y="479425"/>
            <a:ext cx="2978150" cy="457200"/>
            <a:chOff x="1232" y="3241"/>
            <a:chExt cx="4690" cy="720"/>
          </a:xfrm>
        </p:grpSpPr>
        <p:grpSp>
          <p:nvGrpSpPr>
            <p:cNvPr id="12" name="组合 11"/>
            <p:cNvGrpSpPr/>
            <p:nvPr/>
          </p:nvGrpSpPr>
          <p:grpSpPr>
            <a:xfrm>
              <a:off x="2582" y="3241"/>
              <a:ext cx="3340" cy="720"/>
              <a:chOff x="5780" y="5664"/>
              <a:chExt cx="3340" cy="720"/>
            </a:xfrm>
          </p:grpSpPr>
          <p:sp>
            <p:nvSpPr>
              <p:cNvPr id="15" name="流程图: 决策 14"/>
              <p:cNvSpPr/>
              <p:nvPr/>
            </p:nvSpPr>
            <p:spPr>
              <a:xfrm>
                <a:off x="8400" y="5664"/>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题</a:t>
                </a:r>
                <a:endParaRPr lang="zh-CN" altLang="en-US" sz="1600" b="1">
                  <a:solidFill>
                    <a:srgbClr val="FEF2C8"/>
                  </a:solidFill>
                </a:endParaRPr>
              </a:p>
            </p:txBody>
          </p:sp>
          <p:grpSp>
            <p:nvGrpSpPr>
              <p:cNvPr id="17" name="组合 16"/>
              <p:cNvGrpSpPr/>
              <p:nvPr/>
            </p:nvGrpSpPr>
            <p:grpSpPr>
              <a:xfrm>
                <a:off x="5780" y="5664"/>
                <a:ext cx="2816" cy="720"/>
                <a:chOff x="6425" y="6082"/>
                <a:chExt cx="2816" cy="720"/>
              </a:xfrm>
            </p:grpSpPr>
            <p:sp>
              <p:nvSpPr>
                <p:cNvPr id="20" name="流程图: 决策 19"/>
                <p:cNvSpPr/>
                <p:nvPr/>
              </p:nvSpPr>
              <p:spPr>
                <a:xfrm>
                  <a:off x="8521"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标</a:t>
                  </a:r>
                  <a:endParaRPr lang="zh-CN" altLang="en-US" sz="1600" b="1">
                    <a:solidFill>
                      <a:srgbClr val="FEF2C8"/>
                    </a:solidFill>
                  </a:endParaRPr>
                </a:p>
              </p:txBody>
            </p:sp>
            <p:sp>
              <p:nvSpPr>
                <p:cNvPr id="22" name="流程图: 决策 21"/>
                <p:cNvSpPr/>
                <p:nvPr/>
              </p:nvSpPr>
              <p:spPr>
                <a:xfrm>
                  <a:off x="7997"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加</a:t>
                  </a:r>
                  <a:endParaRPr lang="zh-CN" altLang="en-US" sz="1600" b="1">
                    <a:solidFill>
                      <a:srgbClr val="FEF2C8"/>
                    </a:solidFill>
                  </a:endParaRPr>
                </a:p>
              </p:txBody>
            </p:sp>
            <p:sp>
              <p:nvSpPr>
                <p:cNvPr id="24" name="流程图: 决策 23"/>
                <p:cNvSpPr/>
                <p:nvPr/>
              </p:nvSpPr>
              <p:spPr>
                <a:xfrm>
                  <a:off x="7473"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添</a:t>
                  </a:r>
                  <a:endParaRPr lang="zh-CN" altLang="en-US" sz="1600" b="1">
                    <a:solidFill>
                      <a:srgbClr val="FEF2C8"/>
                    </a:solidFill>
                  </a:endParaRPr>
                </a:p>
              </p:txBody>
            </p:sp>
            <p:sp>
              <p:nvSpPr>
                <p:cNvPr id="25" name="流程图: 决策 24"/>
                <p:cNvSpPr/>
                <p:nvPr/>
              </p:nvSpPr>
              <p:spPr>
                <a:xfrm>
                  <a:off x="6949"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击</a:t>
                  </a:r>
                  <a:endParaRPr lang="zh-CN" altLang="en-US" sz="1600" b="1">
                    <a:solidFill>
                      <a:srgbClr val="FEF2C8"/>
                    </a:solidFill>
                  </a:endParaRPr>
                </a:p>
              </p:txBody>
            </p:sp>
            <p:sp>
              <p:nvSpPr>
                <p:cNvPr id="26" name="流程图: 决策 25"/>
                <p:cNvSpPr/>
                <p:nvPr/>
              </p:nvSpPr>
              <p:spPr>
                <a:xfrm>
                  <a:off x="6425"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单</a:t>
                  </a:r>
                </a:p>
              </p:txBody>
            </p:sp>
          </p:grpSp>
        </p:grpSp>
        <p:sp>
          <p:nvSpPr>
            <p:cNvPr id="32" name="流程图: 决策 31"/>
            <p:cNvSpPr/>
            <p:nvPr/>
          </p:nvSpPr>
          <p:spPr>
            <a:xfrm>
              <a:off x="2153" y="3241"/>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回</a:t>
              </a:r>
            </a:p>
          </p:txBody>
        </p:sp>
        <p:sp>
          <p:nvSpPr>
            <p:cNvPr id="90" name="流程图: 决策 89"/>
            <p:cNvSpPr/>
            <p:nvPr/>
          </p:nvSpPr>
          <p:spPr>
            <a:xfrm>
              <a:off x="1682" y="3241"/>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章</a:t>
              </a:r>
            </a:p>
          </p:txBody>
        </p:sp>
        <p:sp>
          <p:nvSpPr>
            <p:cNvPr id="91" name="流程图: 决策 90"/>
            <p:cNvSpPr/>
            <p:nvPr/>
          </p:nvSpPr>
          <p:spPr>
            <a:xfrm>
              <a:off x="1232" y="3241"/>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二</a:t>
              </a:r>
            </a:p>
          </p:txBody>
        </p:sp>
      </p:grpSp>
      <p:grpSp>
        <p:nvGrpSpPr>
          <p:cNvPr id="61" name="组合 60"/>
          <p:cNvGrpSpPr/>
          <p:nvPr/>
        </p:nvGrpSpPr>
        <p:grpSpPr>
          <a:xfrm>
            <a:off x="1444625" y="1197185"/>
            <a:ext cx="6257290" cy="2749765"/>
            <a:chOff x="2440" y="2510"/>
            <a:chExt cx="14205" cy="6242"/>
          </a:xfrm>
        </p:grpSpPr>
        <p:sp>
          <p:nvSpPr>
            <p:cNvPr id="22531" name="AutoShape 2"/>
            <p:cNvSpPr>
              <a:spLocks noChangeArrowheads="1"/>
            </p:cNvSpPr>
            <p:nvPr/>
          </p:nvSpPr>
          <p:spPr bwMode="auto">
            <a:xfrm>
              <a:off x="7695" y="3743"/>
              <a:ext cx="3740" cy="3740"/>
            </a:xfrm>
            <a:prstGeom prst="diamond">
              <a:avLst/>
            </a:prstGeom>
            <a:solidFill>
              <a:srgbClr val="AE0503"/>
            </a:solidFill>
            <a:ln w="25400">
              <a:solidFill>
                <a:srgbClr val="F9CD8C"/>
              </a:solidFill>
              <a:miter lim="800000"/>
            </a:ln>
            <a:effectLst>
              <a:outerShdw blurRad="50800" dist="38100" dir="5400000" algn="t" rotWithShape="0">
                <a:prstClr val="black">
                  <a:alpha val="40000"/>
                </a:prstClr>
              </a:outerShdw>
            </a:effectLst>
          </p:spPr>
          <p:txBody>
            <a:bodyPr anchor="ctr"/>
            <a:lstStyle/>
            <a:p>
              <a:pPr algn="ctr" eaLnBrk="1" hangingPunct="1"/>
              <a:endParaRPr lang="es-ES"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32" name="AutoShape 3"/>
            <p:cNvSpPr/>
            <p:nvPr/>
          </p:nvSpPr>
          <p:spPr bwMode="auto">
            <a:xfrm>
              <a:off x="6838" y="2820"/>
              <a:ext cx="5405" cy="5440"/>
            </a:xfrm>
            <a:custGeom>
              <a:avLst/>
              <a:gdLst>
                <a:gd name="T0" fmla="*/ 510903291 w 19679"/>
                <a:gd name="T1" fmla="*/ 88804182 h 19679"/>
                <a:gd name="T2" fmla="*/ 510903291 w 19679"/>
                <a:gd name="T3" fmla="*/ 517541406 h 19679"/>
                <a:gd name="T4" fmla="*/ 87665134 w 19679"/>
                <a:gd name="T5" fmla="*/ 517541406 h 19679"/>
                <a:gd name="T6" fmla="*/ 87665134 w 19679"/>
                <a:gd name="T7" fmla="*/ 88804182 h 19679"/>
                <a:gd name="T8" fmla="*/ 510903291 w 19679"/>
                <a:gd name="T9" fmla="*/ 88804182 h 19679"/>
                <a:gd name="T10" fmla="*/ 510903291 w 19679"/>
                <a:gd name="T11" fmla="*/ 88804182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noFill/>
            <a:ln w="12700" cap="flat" cmpd="sng">
              <a:solidFill>
                <a:srgbClr val="F9CD8C"/>
              </a:solidFill>
              <a:miter lim="800000"/>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solidFill>
                  <a:schemeClr val="tx1"/>
                </a:solidFill>
              </a:endParaRPr>
            </a:p>
          </p:txBody>
        </p:sp>
        <p:sp>
          <p:nvSpPr>
            <p:cNvPr id="22533" name="AutoShape 16"/>
            <p:cNvSpPr/>
            <p:nvPr/>
          </p:nvSpPr>
          <p:spPr bwMode="auto">
            <a:xfrm rot="10800000">
              <a:off x="9155" y="7895"/>
              <a:ext cx="813" cy="818"/>
            </a:xfrm>
            <a:custGeom>
              <a:avLst/>
              <a:gdLst>
                <a:gd name="T0" fmla="*/ 11545014 w 19679"/>
                <a:gd name="T1" fmla="*/ 2005440 h 19679"/>
                <a:gd name="T2" fmla="*/ 11545014 w 19679"/>
                <a:gd name="T3" fmla="*/ 11687547 h 19679"/>
                <a:gd name="T4" fmla="*/ 1980983 w 19679"/>
                <a:gd name="T5" fmla="*/ 11687547 h 19679"/>
                <a:gd name="T6" fmla="*/ 1980983 w 19679"/>
                <a:gd name="T7" fmla="*/ 2005440 h 19679"/>
                <a:gd name="T8" fmla="*/ 11545014 w 19679"/>
                <a:gd name="T9" fmla="*/ 2005440 h 19679"/>
                <a:gd name="T10" fmla="*/ 11545014 w 19679"/>
                <a:gd name="T11" fmla="*/ 2005440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AE0503"/>
            </a:solidFill>
            <a:ln>
              <a:solidFill>
                <a:srgbClr val="F9CD8C"/>
              </a:solidFill>
            </a:ln>
            <a:effectLst>
              <a:outerShdw blurRad="50800" dist="38100" dir="5400000" algn="t" rotWithShape="0">
                <a:prstClr val="black">
                  <a:alpha val="40000"/>
                </a:prstClr>
              </a:outerShdw>
            </a:effectLst>
          </p:spPr>
          <p:txBody>
            <a:bodyPr lIns="0" tIns="0" rIns="0" bIns="0"/>
            <a:lstStyle/>
            <a:p>
              <a:endParaRPr lang="zh-CN" altLang="en-US">
                <a:solidFill>
                  <a:schemeClr val="tx1"/>
                </a:solidFill>
              </a:endParaRPr>
            </a:p>
          </p:txBody>
        </p:sp>
        <p:sp>
          <p:nvSpPr>
            <p:cNvPr id="22534" name="AutoShape 17"/>
            <p:cNvSpPr/>
            <p:nvPr/>
          </p:nvSpPr>
          <p:spPr bwMode="auto">
            <a:xfrm rot="10800000">
              <a:off x="7180" y="7055"/>
              <a:ext cx="813" cy="818"/>
            </a:xfrm>
            <a:custGeom>
              <a:avLst/>
              <a:gdLst>
                <a:gd name="T0" fmla="*/ 11545014 w 19679"/>
                <a:gd name="T1" fmla="*/ 2005440 h 19679"/>
                <a:gd name="T2" fmla="*/ 11545014 w 19679"/>
                <a:gd name="T3" fmla="*/ 11687547 h 19679"/>
                <a:gd name="T4" fmla="*/ 1980983 w 19679"/>
                <a:gd name="T5" fmla="*/ 11687547 h 19679"/>
                <a:gd name="T6" fmla="*/ 1980983 w 19679"/>
                <a:gd name="T7" fmla="*/ 2005440 h 19679"/>
                <a:gd name="T8" fmla="*/ 11545014 w 19679"/>
                <a:gd name="T9" fmla="*/ 2005440 h 19679"/>
                <a:gd name="T10" fmla="*/ 11545014 w 19679"/>
                <a:gd name="T11" fmla="*/ 2005440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AE0503"/>
            </a:solidFill>
            <a:ln>
              <a:solidFill>
                <a:srgbClr val="F9CD8C"/>
              </a:solidFill>
            </a:ln>
            <a:effectLst>
              <a:outerShdw blurRad="50800" dist="38100" dir="5400000" algn="t" rotWithShape="0">
                <a:prstClr val="black">
                  <a:alpha val="40000"/>
                </a:prstClr>
              </a:outerShdw>
            </a:effectLst>
          </p:spPr>
          <p:txBody>
            <a:bodyPr lIns="0" tIns="0" rIns="0" bIns="0"/>
            <a:lstStyle/>
            <a:p>
              <a:endParaRPr lang="zh-CN" altLang="en-US">
                <a:solidFill>
                  <a:schemeClr val="tx1"/>
                </a:solidFill>
              </a:endParaRPr>
            </a:p>
          </p:txBody>
        </p:sp>
        <p:sp>
          <p:nvSpPr>
            <p:cNvPr id="22535" name="AutoShape 18"/>
            <p:cNvSpPr/>
            <p:nvPr/>
          </p:nvSpPr>
          <p:spPr bwMode="auto">
            <a:xfrm rot="10800000">
              <a:off x="10980" y="7085"/>
              <a:ext cx="813" cy="818"/>
            </a:xfrm>
            <a:custGeom>
              <a:avLst/>
              <a:gdLst>
                <a:gd name="T0" fmla="*/ 11545014 w 19679"/>
                <a:gd name="T1" fmla="*/ 2005440 h 19679"/>
                <a:gd name="T2" fmla="*/ 11545014 w 19679"/>
                <a:gd name="T3" fmla="*/ 11687547 h 19679"/>
                <a:gd name="T4" fmla="*/ 1980983 w 19679"/>
                <a:gd name="T5" fmla="*/ 11687547 h 19679"/>
                <a:gd name="T6" fmla="*/ 1980983 w 19679"/>
                <a:gd name="T7" fmla="*/ 2005440 h 19679"/>
                <a:gd name="T8" fmla="*/ 11545014 w 19679"/>
                <a:gd name="T9" fmla="*/ 2005440 h 19679"/>
                <a:gd name="T10" fmla="*/ 11545014 w 19679"/>
                <a:gd name="T11" fmla="*/ 2005440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AE0503"/>
            </a:solidFill>
            <a:ln>
              <a:solidFill>
                <a:srgbClr val="F9CD8C"/>
              </a:solidFill>
            </a:ln>
            <a:effectLst>
              <a:outerShdw blurRad="50800" dist="38100" dir="5400000" algn="t" rotWithShape="0">
                <a:prstClr val="black">
                  <a:alpha val="40000"/>
                </a:prstClr>
              </a:outerShdw>
            </a:effectLst>
          </p:spPr>
          <p:txBody>
            <a:bodyPr lIns="0" tIns="0" rIns="0" bIns="0"/>
            <a:lstStyle/>
            <a:p>
              <a:endParaRPr lang="zh-CN" altLang="en-US">
                <a:solidFill>
                  <a:schemeClr val="tx1"/>
                </a:solidFill>
              </a:endParaRPr>
            </a:p>
          </p:txBody>
        </p:sp>
        <p:sp>
          <p:nvSpPr>
            <p:cNvPr id="22536" name="AutoShape 19"/>
            <p:cNvSpPr/>
            <p:nvPr/>
          </p:nvSpPr>
          <p:spPr bwMode="auto">
            <a:xfrm>
              <a:off x="9315" y="8070"/>
              <a:ext cx="490" cy="408"/>
            </a:xfrm>
            <a:custGeom>
              <a:avLst/>
              <a:gdLst>
                <a:gd name="T0" fmla="*/ 4427362 w 21600"/>
                <a:gd name="T1" fmla="*/ 2057142 h 21600"/>
                <a:gd name="T2" fmla="*/ 4482145 w 21600"/>
                <a:gd name="T3" fmla="*/ 2942626 h 21600"/>
                <a:gd name="T4" fmla="*/ 4297255 w 21600"/>
                <a:gd name="T5" fmla="*/ 3099921 h 21600"/>
                <a:gd name="T6" fmla="*/ 3229636 w 21600"/>
                <a:gd name="T7" fmla="*/ 3054853 h 21600"/>
                <a:gd name="T8" fmla="*/ 3178167 w 21600"/>
                <a:gd name="T9" fmla="*/ 2169368 h 21600"/>
                <a:gd name="T10" fmla="*/ 3361198 w 21600"/>
                <a:gd name="T11" fmla="*/ 2012074 h 21600"/>
                <a:gd name="T12" fmla="*/ 3691334 w 21600"/>
                <a:gd name="T13" fmla="*/ 1703379 h 21600"/>
                <a:gd name="T14" fmla="*/ 2380730 w 21600"/>
                <a:gd name="T15" fmla="*/ 1665056 h 21600"/>
                <a:gd name="T16" fmla="*/ 2708791 w 21600"/>
                <a:gd name="T17" fmla="*/ 2012074 h 21600"/>
                <a:gd name="T18" fmla="*/ 2893681 w 21600"/>
                <a:gd name="T19" fmla="*/ 2169368 h 21600"/>
                <a:gd name="T20" fmla="*/ 2838898 w 21600"/>
                <a:gd name="T21" fmla="*/ 3054853 h 21600"/>
                <a:gd name="T22" fmla="*/ 1772734 w 21600"/>
                <a:gd name="T23" fmla="*/ 3099921 h 21600"/>
                <a:gd name="T24" fmla="*/ 1587845 w 21600"/>
                <a:gd name="T25" fmla="*/ 2942626 h 21600"/>
                <a:gd name="T26" fmla="*/ 1642209 w 21600"/>
                <a:gd name="T27" fmla="*/ 2057142 h 21600"/>
                <a:gd name="T28" fmla="*/ 2100795 w 21600"/>
                <a:gd name="T29" fmla="*/ 2012074 h 21600"/>
                <a:gd name="T30" fmla="*/ 841646 w 21600"/>
                <a:gd name="T31" fmla="*/ 1665056 h 21600"/>
                <a:gd name="T32" fmla="*/ 792885 w 21600"/>
                <a:gd name="T33" fmla="*/ 2012074 h 21600"/>
                <a:gd name="T34" fmla="*/ 1256239 w 21600"/>
                <a:gd name="T35" fmla="*/ 2057142 h 21600"/>
                <a:gd name="T36" fmla="*/ 1310619 w 21600"/>
                <a:gd name="T37" fmla="*/ 2942626 h 21600"/>
                <a:gd name="T38" fmla="*/ 1120947 w 21600"/>
                <a:gd name="T39" fmla="*/ 3099921 h 21600"/>
                <a:gd name="T40" fmla="*/ 54365 w 21600"/>
                <a:gd name="T41" fmla="*/ 3054853 h 21600"/>
                <a:gd name="T42" fmla="*/ 0 w 21600"/>
                <a:gd name="T43" fmla="*/ 2169368 h 21600"/>
                <a:gd name="T44" fmla="*/ 189456 w 21600"/>
                <a:gd name="T45" fmla="*/ 2012074 h 21600"/>
                <a:gd name="T46" fmla="*/ 512951 w 21600"/>
                <a:gd name="T47" fmla="*/ 1703379 h 21600"/>
                <a:gd name="T48" fmla="*/ 841229 w 21600"/>
                <a:gd name="T49" fmla="*/ 1434865 h 21600"/>
                <a:gd name="T50" fmla="*/ 2100378 w 21600"/>
                <a:gd name="T51" fmla="*/ 1083678 h 21600"/>
                <a:gd name="T52" fmla="*/ 1641792 w 21600"/>
                <a:gd name="T53" fmla="*/ 1040191 h 21600"/>
                <a:gd name="T54" fmla="*/ 1587427 w 21600"/>
                <a:gd name="T55" fmla="*/ 152982 h 21600"/>
                <a:gd name="T56" fmla="*/ 1772316 w 21600"/>
                <a:gd name="T57" fmla="*/ 0 h 21600"/>
                <a:gd name="T58" fmla="*/ 2838480 w 21600"/>
                <a:gd name="T59" fmla="*/ 45068 h 21600"/>
                <a:gd name="T60" fmla="*/ 2893263 w 21600"/>
                <a:gd name="T61" fmla="*/ 930552 h 21600"/>
                <a:gd name="T62" fmla="*/ 2708373 w 21600"/>
                <a:gd name="T63" fmla="*/ 1083678 h 21600"/>
                <a:gd name="T64" fmla="*/ 2380312 w 21600"/>
                <a:gd name="T65" fmla="*/ 1434865 h 21600"/>
                <a:gd name="T66" fmla="*/ 3870620 w 21600"/>
                <a:gd name="T67" fmla="*/ 1512506 h 21600"/>
                <a:gd name="T68" fmla="*/ 3968156 w 21600"/>
                <a:gd name="T69" fmla="*/ 2012074 h 21600"/>
                <a:gd name="T70" fmla="*/ 4297255 w 21600"/>
                <a:gd name="T71" fmla="*/ 2012074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600" h="21600">
                  <a:moveTo>
                    <a:pt x="20709" y="14020"/>
                  </a:moveTo>
                  <a:cubicBezTo>
                    <a:pt x="20951" y="14020"/>
                    <a:pt x="21162" y="14126"/>
                    <a:pt x="21336" y="14334"/>
                  </a:cubicBezTo>
                  <a:cubicBezTo>
                    <a:pt x="21512" y="14549"/>
                    <a:pt x="21600" y="14810"/>
                    <a:pt x="21600" y="15116"/>
                  </a:cubicBezTo>
                  <a:lnTo>
                    <a:pt x="21600" y="20504"/>
                  </a:lnTo>
                  <a:cubicBezTo>
                    <a:pt x="21600" y="20816"/>
                    <a:pt x="21512" y="21071"/>
                    <a:pt x="21336" y="21286"/>
                  </a:cubicBezTo>
                  <a:cubicBezTo>
                    <a:pt x="21162" y="21494"/>
                    <a:pt x="20951" y="21600"/>
                    <a:pt x="20709" y="21600"/>
                  </a:cubicBezTo>
                  <a:lnTo>
                    <a:pt x="16198" y="21600"/>
                  </a:lnTo>
                  <a:cubicBezTo>
                    <a:pt x="15940" y="21600"/>
                    <a:pt x="15730" y="21494"/>
                    <a:pt x="15564" y="21286"/>
                  </a:cubicBezTo>
                  <a:cubicBezTo>
                    <a:pt x="15400" y="21071"/>
                    <a:pt x="15316" y="20816"/>
                    <a:pt x="15316" y="20504"/>
                  </a:cubicBezTo>
                  <a:lnTo>
                    <a:pt x="15316" y="15116"/>
                  </a:lnTo>
                  <a:cubicBezTo>
                    <a:pt x="15316" y="14810"/>
                    <a:pt x="15400" y="14549"/>
                    <a:pt x="15571" y="14334"/>
                  </a:cubicBezTo>
                  <a:cubicBezTo>
                    <a:pt x="15737" y="14126"/>
                    <a:pt x="15945" y="14020"/>
                    <a:pt x="16198" y="14020"/>
                  </a:cubicBezTo>
                  <a:lnTo>
                    <a:pt x="17789" y="14020"/>
                  </a:lnTo>
                  <a:lnTo>
                    <a:pt x="17789" y="11869"/>
                  </a:lnTo>
                  <a:cubicBezTo>
                    <a:pt x="17789" y="11699"/>
                    <a:pt x="17708" y="11611"/>
                    <a:pt x="17544" y="11602"/>
                  </a:cubicBezTo>
                  <a:lnTo>
                    <a:pt x="11473" y="11602"/>
                  </a:lnTo>
                  <a:lnTo>
                    <a:pt x="11473" y="14020"/>
                  </a:lnTo>
                  <a:lnTo>
                    <a:pt x="13054" y="14020"/>
                  </a:lnTo>
                  <a:cubicBezTo>
                    <a:pt x="13297" y="14020"/>
                    <a:pt x="13507" y="14126"/>
                    <a:pt x="13681" y="14334"/>
                  </a:cubicBezTo>
                  <a:cubicBezTo>
                    <a:pt x="13857" y="14549"/>
                    <a:pt x="13945" y="14810"/>
                    <a:pt x="13945" y="15116"/>
                  </a:cubicBezTo>
                  <a:lnTo>
                    <a:pt x="13945" y="20504"/>
                  </a:lnTo>
                  <a:cubicBezTo>
                    <a:pt x="13945" y="20816"/>
                    <a:pt x="13857" y="21071"/>
                    <a:pt x="13681" y="21286"/>
                  </a:cubicBezTo>
                  <a:cubicBezTo>
                    <a:pt x="13507" y="21494"/>
                    <a:pt x="13297" y="21600"/>
                    <a:pt x="13054" y="21600"/>
                  </a:cubicBezTo>
                  <a:lnTo>
                    <a:pt x="8543" y="21600"/>
                  </a:lnTo>
                  <a:cubicBezTo>
                    <a:pt x="8298" y="21600"/>
                    <a:pt x="8090" y="21494"/>
                    <a:pt x="7914" y="21286"/>
                  </a:cubicBezTo>
                  <a:cubicBezTo>
                    <a:pt x="7740" y="21071"/>
                    <a:pt x="7652" y="20816"/>
                    <a:pt x="7652" y="20504"/>
                  </a:cubicBezTo>
                  <a:lnTo>
                    <a:pt x="7652" y="15116"/>
                  </a:lnTo>
                  <a:cubicBezTo>
                    <a:pt x="7652" y="14810"/>
                    <a:pt x="7740" y="14549"/>
                    <a:pt x="7914" y="14334"/>
                  </a:cubicBezTo>
                  <a:cubicBezTo>
                    <a:pt x="8090" y="14126"/>
                    <a:pt x="8298" y="14020"/>
                    <a:pt x="8543" y="14020"/>
                  </a:cubicBezTo>
                  <a:lnTo>
                    <a:pt x="10124" y="14020"/>
                  </a:lnTo>
                  <a:lnTo>
                    <a:pt x="10124" y="11602"/>
                  </a:lnTo>
                  <a:lnTo>
                    <a:pt x="4056" y="11602"/>
                  </a:lnTo>
                  <a:cubicBezTo>
                    <a:pt x="3902" y="11602"/>
                    <a:pt x="3821" y="11690"/>
                    <a:pt x="3821" y="11869"/>
                  </a:cubicBezTo>
                  <a:lnTo>
                    <a:pt x="3821" y="14020"/>
                  </a:lnTo>
                  <a:lnTo>
                    <a:pt x="5402" y="14020"/>
                  </a:lnTo>
                  <a:cubicBezTo>
                    <a:pt x="5662" y="14020"/>
                    <a:pt x="5875" y="14126"/>
                    <a:pt x="6054" y="14334"/>
                  </a:cubicBezTo>
                  <a:cubicBezTo>
                    <a:pt x="6230" y="14549"/>
                    <a:pt x="6316" y="14810"/>
                    <a:pt x="6316" y="15116"/>
                  </a:cubicBezTo>
                  <a:lnTo>
                    <a:pt x="6316" y="20504"/>
                  </a:lnTo>
                  <a:cubicBezTo>
                    <a:pt x="6316" y="20816"/>
                    <a:pt x="6230" y="21071"/>
                    <a:pt x="6054" y="21286"/>
                  </a:cubicBezTo>
                  <a:cubicBezTo>
                    <a:pt x="5877" y="21494"/>
                    <a:pt x="5664" y="21600"/>
                    <a:pt x="5402" y="21600"/>
                  </a:cubicBezTo>
                  <a:lnTo>
                    <a:pt x="913" y="21600"/>
                  </a:lnTo>
                  <a:cubicBezTo>
                    <a:pt x="658" y="21600"/>
                    <a:pt x="441" y="21494"/>
                    <a:pt x="262" y="21286"/>
                  </a:cubicBezTo>
                  <a:cubicBezTo>
                    <a:pt x="88" y="21071"/>
                    <a:pt x="0" y="20816"/>
                    <a:pt x="0" y="20504"/>
                  </a:cubicBezTo>
                  <a:lnTo>
                    <a:pt x="0" y="15116"/>
                  </a:lnTo>
                  <a:cubicBezTo>
                    <a:pt x="0" y="14810"/>
                    <a:pt x="88" y="14549"/>
                    <a:pt x="262" y="14334"/>
                  </a:cubicBezTo>
                  <a:cubicBezTo>
                    <a:pt x="438" y="14126"/>
                    <a:pt x="656" y="14020"/>
                    <a:pt x="913" y="14020"/>
                  </a:cubicBezTo>
                  <a:lnTo>
                    <a:pt x="2472" y="14020"/>
                  </a:lnTo>
                  <a:lnTo>
                    <a:pt x="2472" y="11869"/>
                  </a:lnTo>
                  <a:cubicBezTo>
                    <a:pt x="2472" y="11352"/>
                    <a:pt x="2629" y="10912"/>
                    <a:pt x="2942" y="10544"/>
                  </a:cubicBezTo>
                  <a:cubicBezTo>
                    <a:pt x="3253" y="10180"/>
                    <a:pt x="3623" y="9998"/>
                    <a:pt x="4054" y="9998"/>
                  </a:cubicBezTo>
                  <a:lnTo>
                    <a:pt x="10122" y="9998"/>
                  </a:lnTo>
                  <a:lnTo>
                    <a:pt x="10122" y="7551"/>
                  </a:lnTo>
                  <a:lnTo>
                    <a:pt x="8541" y="7551"/>
                  </a:lnTo>
                  <a:cubicBezTo>
                    <a:pt x="8296" y="7551"/>
                    <a:pt x="8088" y="7451"/>
                    <a:pt x="7912" y="7248"/>
                  </a:cubicBezTo>
                  <a:cubicBezTo>
                    <a:pt x="7738" y="7045"/>
                    <a:pt x="7650" y="6790"/>
                    <a:pt x="7650" y="6484"/>
                  </a:cubicBezTo>
                  <a:lnTo>
                    <a:pt x="7650" y="1066"/>
                  </a:lnTo>
                  <a:cubicBezTo>
                    <a:pt x="7650" y="776"/>
                    <a:pt x="7738" y="523"/>
                    <a:pt x="7912" y="314"/>
                  </a:cubicBezTo>
                  <a:cubicBezTo>
                    <a:pt x="8088" y="103"/>
                    <a:pt x="8296" y="0"/>
                    <a:pt x="8541" y="0"/>
                  </a:cubicBezTo>
                  <a:lnTo>
                    <a:pt x="13052" y="0"/>
                  </a:lnTo>
                  <a:cubicBezTo>
                    <a:pt x="13294" y="0"/>
                    <a:pt x="13505" y="103"/>
                    <a:pt x="13679" y="314"/>
                  </a:cubicBezTo>
                  <a:cubicBezTo>
                    <a:pt x="13855" y="523"/>
                    <a:pt x="13943" y="776"/>
                    <a:pt x="13943" y="1066"/>
                  </a:cubicBezTo>
                  <a:lnTo>
                    <a:pt x="13943" y="6484"/>
                  </a:lnTo>
                  <a:cubicBezTo>
                    <a:pt x="13943" y="6790"/>
                    <a:pt x="13855" y="7045"/>
                    <a:pt x="13679" y="7248"/>
                  </a:cubicBezTo>
                  <a:cubicBezTo>
                    <a:pt x="13505" y="7451"/>
                    <a:pt x="13294" y="7551"/>
                    <a:pt x="13052" y="7551"/>
                  </a:cubicBezTo>
                  <a:lnTo>
                    <a:pt x="11471" y="7551"/>
                  </a:lnTo>
                  <a:lnTo>
                    <a:pt x="11471" y="9998"/>
                  </a:lnTo>
                  <a:lnTo>
                    <a:pt x="17541" y="9998"/>
                  </a:lnTo>
                  <a:cubicBezTo>
                    <a:pt x="17970" y="9998"/>
                    <a:pt x="18339" y="10177"/>
                    <a:pt x="18653" y="10539"/>
                  </a:cubicBezTo>
                  <a:cubicBezTo>
                    <a:pt x="18966" y="10900"/>
                    <a:pt x="19123" y="11344"/>
                    <a:pt x="19123" y="11869"/>
                  </a:cubicBezTo>
                  <a:lnTo>
                    <a:pt x="19123" y="14020"/>
                  </a:lnTo>
                  <a:lnTo>
                    <a:pt x="20709" y="14020"/>
                  </a:lnTo>
                  <a:close/>
                  <a:moveTo>
                    <a:pt x="20709" y="14020"/>
                  </a:move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endParaRPr lang="zh-CN" altLang="en-US">
                <a:solidFill>
                  <a:schemeClr val="tx1"/>
                </a:solidFill>
              </a:endParaRPr>
            </a:p>
          </p:txBody>
        </p:sp>
        <p:sp>
          <p:nvSpPr>
            <p:cNvPr id="22537" name="AutoShape 20"/>
            <p:cNvSpPr/>
            <p:nvPr/>
          </p:nvSpPr>
          <p:spPr bwMode="auto">
            <a:xfrm>
              <a:off x="7340" y="7243"/>
              <a:ext cx="488" cy="407"/>
            </a:xfrm>
            <a:custGeom>
              <a:avLst/>
              <a:gdLst>
                <a:gd name="T0" fmla="*/ 4436539 w 21600"/>
                <a:gd name="T1" fmla="*/ 1350361 h 21579"/>
                <a:gd name="T2" fmla="*/ 4358074 w 21600"/>
                <a:gd name="T3" fmla="*/ 1538158 h 21579"/>
                <a:gd name="T4" fmla="*/ 4161931 w 21600"/>
                <a:gd name="T5" fmla="*/ 1643263 h 21579"/>
                <a:gd name="T6" fmla="*/ 4161931 w 21600"/>
                <a:gd name="T7" fmla="*/ 2388551 h 21579"/>
                <a:gd name="T8" fmla="*/ 4052452 w 21600"/>
                <a:gd name="T9" fmla="*/ 2606686 h 21579"/>
                <a:gd name="T10" fmla="*/ 3791387 w 21600"/>
                <a:gd name="T11" fmla="*/ 2697413 h 21579"/>
                <a:gd name="T12" fmla="*/ 3396623 w 21600"/>
                <a:gd name="T13" fmla="*/ 2430677 h 21579"/>
                <a:gd name="T14" fmla="*/ 2899358 w 21600"/>
                <a:gd name="T15" fmla="*/ 2193571 h 21579"/>
                <a:gd name="T16" fmla="*/ 2351776 w 21600"/>
                <a:gd name="T17" fmla="*/ 2008652 h 21579"/>
                <a:gd name="T18" fmla="*/ 1805225 w 21600"/>
                <a:gd name="T19" fmla="*/ 1907853 h 21579"/>
                <a:gd name="T20" fmla="*/ 1636800 w 21600"/>
                <a:gd name="T21" fmla="*/ 1988519 h 21579"/>
                <a:gd name="T22" fmla="*/ 1547657 w 21600"/>
                <a:gd name="T23" fmla="*/ 2114620 h 21579"/>
                <a:gd name="T24" fmla="*/ 1542727 w 21600"/>
                <a:gd name="T25" fmla="*/ 2257269 h 21579"/>
                <a:gd name="T26" fmla="*/ 1632271 w 21600"/>
                <a:gd name="T27" fmla="*/ 2388551 h 21579"/>
                <a:gd name="T28" fmla="*/ 1576822 w 21600"/>
                <a:gd name="T29" fmla="*/ 2541261 h 21579"/>
                <a:gd name="T30" fmla="*/ 1626109 w 21600"/>
                <a:gd name="T31" fmla="*/ 2675421 h 21579"/>
                <a:gd name="T32" fmla="*/ 1745448 w 21600"/>
                <a:gd name="T33" fmla="*/ 2799508 h 21579"/>
                <a:gd name="T34" fmla="*/ 1904214 w 21600"/>
                <a:gd name="T35" fmla="*/ 2917707 h 21579"/>
                <a:gd name="T36" fmla="*/ 1736820 w 21600"/>
                <a:gd name="T37" fmla="*/ 3050283 h 21579"/>
                <a:gd name="T38" fmla="*/ 1481316 w 21600"/>
                <a:gd name="T39" fmla="*/ 3101762 h 21579"/>
                <a:gd name="T40" fmla="*/ 1215321 w 21600"/>
                <a:gd name="T41" fmla="*/ 3080622 h 21579"/>
                <a:gd name="T42" fmla="*/ 1011167 w 21600"/>
                <a:gd name="T43" fmla="*/ 2992485 h 21579"/>
                <a:gd name="T44" fmla="*/ 914630 w 21600"/>
                <a:gd name="T45" fmla="*/ 2740126 h 21579"/>
                <a:gd name="T46" fmla="*/ 828153 w 21600"/>
                <a:gd name="T47" fmla="*/ 2476700 h 21579"/>
                <a:gd name="T48" fmla="*/ 794473 w 21600"/>
                <a:gd name="T49" fmla="*/ 2197301 h 21579"/>
                <a:gd name="T50" fmla="*/ 852387 w 21600"/>
                <a:gd name="T51" fmla="*/ 1891460 h 21579"/>
                <a:gd name="T52" fmla="*/ 370530 w 21600"/>
                <a:gd name="T53" fmla="*/ 1891460 h 21579"/>
                <a:gd name="T54" fmla="*/ 109680 w 21600"/>
                <a:gd name="T55" fmla="*/ 1800722 h 21579"/>
                <a:gd name="T56" fmla="*/ 0 w 21600"/>
                <a:gd name="T57" fmla="*/ 1580428 h 21579"/>
                <a:gd name="T58" fmla="*/ 0 w 21600"/>
                <a:gd name="T59" fmla="*/ 1117848 h 21579"/>
                <a:gd name="T60" fmla="*/ 108032 w 21600"/>
                <a:gd name="T61" fmla="*/ 897987 h 21579"/>
                <a:gd name="T62" fmla="*/ 370530 w 21600"/>
                <a:gd name="T63" fmla="*/ 805965 h 21579"/>
                <a:gd name="T64" fmla="*/ 1571892 w 21600"/>
                <a:gd name="T65" fmla="*/ 805965 h 21579"/>
                <a:gd name="T66" fmla="*/ 2161782 w 21600"/>
                <a:gd name="T67" fmla="*/ 738525 h 21579"/>
                <a:gd name="T68" fmla="*/ 2775103 w 21600"/>
                <a:gd name="T69" fmla="*/ 557060 h 21579"/>
                <a:gd name="T70" fmla="*/ 3342392 w 21600"/>
                <a:gd name="T71" fmla="*/ 297938 h 21579"/>
                <a:gd name="T72" fmla="*/ 3791387 w 21600"/>
                <a:gd name="T73" fmla="*/ 0 h 21579"/>
                <a:gd name="T74" fmla="*/ 4052452 w 21600"/>
                <a:gd name="T75" fmla="*/ 91170 h 21579"/>
                <a:gd name="T76" fmla="*/ 4161931 w 21600"/>
                <a:gd name="T77" fmla="*/ 311452 h 21579"/>
                <a:gd name="T78" fmla="*/ 4161931 w 21600"/>
                <a:gd name="T79" fmla="*/ 1054582 h 21579"/>
                <a:gd name="T80" fmla="*/ 4358074 w 21600"/>
                <a:gd name="T81" fmla="*/ 1160550 h 21579"/>
                <a:gd name="T82" fmla="*/ 4436539 w 21600"/>
                <a:gd name="T83" fmla="*/ 1350361 h 21579"/>
                <a:gd name="T84" fmla="*/ 3791387 w 21600"/>
                <a:gd name="T85" fmla="*/ 410525 h 21579"/>
                <a:gd name="T86" fmla="*/ 3391693 w 21600"/>
                <a:gd name="T87" fmla="*/ 640172 h 21579"/>
                <a:gd name="T88" fmla="*/ 2933052 w 21600"/>
                <a:gd name="T89" fmla="*/ 838893 h 21579"/>
                <a:gd name="T90" fmla="*/ 2439686 w 21600"/>
                <a:gd name="T91" fmla="*/ 995476 h 21579"/>
                <a:gd name="T92" fmla="*/ 1942422 w 21600"/>
                <a:gd name="T93" fmla="*/ 1093398 h 21579"/>
                <a:gd name="T94" fmla="*/ 1942422 w 21600"/>
                <a:gd name="T95" fmla="*/ 1606605 h 21579"/>
                <a:gd name="T96" fmla="*/ 2439686 w 21600"/>
                <a:gd name="T97" fmla="*/ 1705678 h 21579"/>
                <a:gd name="T98" fmla="*/ 2933052 w 21600"/>
                <a:gd name="T99" fmla="*/ 1863125 h 21579"/>
                <a:gd name="T100" fmla="*/ 3394158 w 21600"/>
                <a:gd name="T101" fmla="*/ 2063141 h 21579"/>
                <a:gd name="T102" fmla="*/ 3791387 w 21600"/>
                <a:gd name="T103" fmla="*/ 2289334 h 21579"/>
                <a:gd name="T104" fmla="*/ 3791387 w 21600"/>
                <a:gd name="T105" fmla="*/ 410525 h 21579"/>
                <a:gd name="T106" fmla="*/ 3791387 w 21600"/>
                <a:gd name="T107" fmla="*/ 410525 h 2157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00" h="21579">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5"/>
                    <a:pt x="14980" y="15757"/>
                    <a:pt x="14116" y="15255"/>
                  </a:cubicBezTo>
                  <a:cubicBezTo>
                    <a:pt x="13254" y="14756"/>
                    <a:pt x="12363" y="14325"/>
                    <a:pt x="11450" y="13969"/>
                  </a:cubicBezTo>
                  <a:cubicBezTo>
                    <a:pt x="10537" y="13614"/>
                    <a:pt x="9648" y="13380"/>
                    <a:pt x="8789" y="13268"/>
                  </a:cubicBezTo>
                  <a:cubicBezTo>
                    <a:pt x="8453" y="13380"/>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moveTo>
                    <a:pt x="18459" y="2855"/>
                  </a:move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endParaRPr lang="zh-CN" altLang="en-US">
                <a:solidFill>
                  <a:schemeClr val="tx1"/>
                </a:solidFill>
              </a:endParaRPr>
            </a:p>
          </p:txBody>
        </p:sp>
        <p:sp>
          <p:nvSpPr>
            <p:cNvPr id="22538" name="AutoShape 21"/>
            <p:cNvSpPr/>
            <p:nvPr/>
          </p:nvSpPr>
          <p:spPr bwMode="auto">
            <a:xfrm>
              <a:off x="11198" y="7298"/>
              <a:ext cx="410" cy="407"/>
            </a:xfrm>
            <a:custGeom>
              <a:avLst/>
              <a:gdLst>
                <a:gd name="T0" fmla="*/ 3138061 w 21600"/>
                <a:gd name="T1" fmla="*/ 599310 h 21600"/>
                <a:gd name="T2" fmla="*/ 2903867 w 21600"/>
                <a:gd name="T3" fmla="*/ 3099897 h 21600"/>
                <a:gd name="T4" fmla="*/ 0 w 21600"/>
                <a:gd name="T5" fmla="*/ 2868413 h 21600"/>
                <a:gd name="T6" fmla="*/ 234194 w 21600"/>
                <a:gd name="T7" fmla="*/ 370269 h 21600"/>
                <a:gd name="T8" fmla="*/ 332549 w 21600"/>
                <a:gd name="T9" fmla="*/ 221158 h 21600"/>
                <a:gd name="T10" fmla="*/ 696906 w 21600"/>
                <a:gd name="T11" fmla="*/ 0 h 21600"/>
                <a:gd name="T12" fmla="*/ 1062433 w 21600"/>
                <a:gd name="T13" fmla="*/ 221876 h 21600"/>
                <a:gd name="T14" fmla="*/ 1181712 w 21600"/>
                <a:gd name="T15" fmla="*/ 370269 h 21600"/>
                <a:gd name="T16" fmla="*/ 1266555 w 21600"/>
                <a:gd name="T17" fmla="*/ 109926 h 21600"/>
                <a:gd name="T18" fmla="*/ 1746418 w 21600"/>
                <a:gd name="T19" fmla="*/ 30572 h 21600"/>
                <a:gd name="T20" fmla="*/ 1956783 w 21600"/>
                <a:gd name="T21" fmla="*/ 344717 h 21600"/>
                <a:gd name="T22" fmla="*/ 2054704 w 21600"/>
                <a:gd name="T23" fmla="*/ 344717 h 21600"/>
                <a:gd name="T24" fmla="*/ 2259983 w 21600"/>
                <a:gd name="T25" fmla="*/ 30572 h 21600"/>
                <a:gd name="T26" fmla="*/ 2740714 w 21600"/>
                <a:gd name="T27" fmla="*/ 109926 h 21600"/>
                <a:gd name="T28" fmla="*/ 2825557 w 21600"/>
                <a:gd name="T29" fmla="*/ 370269 h 21600"/>
                <a:gd name="T30" fmla="*/ 316711 w 21600"/>
                <a:gd name="T31" fmla="*/ 1143512 h 21600"/>
                <a:gd name="T32" fmla="*/ 881417 w 21600"/>
                <a:gd name="T33" fmla="*/ 1143512 h 21600"/>
                <a:gd name="T34" fmla="*/ 316711 w 21600"/>
                <a:gd name="T35" fmla="*/ 2217578 h 21600"/>
                <a:gd name="T36" fmla="*/ 881417 w 21600"/>
                <a:gd name="T37" fmla="*/ 2292775 h 21600"/>
                <a:gd name="T38" fmla="*/ 881417 w 21600"/>
                <a:gd name="T39" fmla="*/ 2787466 h 21600"/>
                <a:gd name="T40" fmla="*/ 697352 w 21600"/>
                <a:gd name="T41" fmla="*/ 907584 h 21600"/>
                <a:gd name="T42" fmla="*/ 697352 w 21600"/>
                <a:gd name="T43" fmla="*/ 231484 h 21600"/>
                <a:gd name="T44" fmla="*/ 1530533 w 21600"/>
                <a:gd name="T45" fmla="*/ 1143512 h 21600"/>
                <a:gd name="T46" fmla="*/ 1530533 w 21600"/>
                <a:gd name="T47" fmla="*/ 1642372 h 21600"/>
                <a:gd name="T48" fmla="*/ 960017 w 21600"/>
                <a:gd name="T49" fmla="*/ 1718719 h 21600"/>
                <a:gd name="T50" fmla="*/ 1530533 w 21600"/>
                <a:gd name="T51" fmla="*/ 1718719 h 21600"/>
                <a:gd name="T52" fmla="*/ 960017 w 21600"/>
                <a:gd name="T53" fmla="*/ 2787466 h 21600"/>
                <a:gd name="T54" fmla="*/ 1420113 w 21600"/>
                <a:gd name="T55" fmla="*/ 795501 h 21600"/>
                <a:gd name="T56" fmla="*/ 1683657 w 21600"/>
                <a:gd name="T57" fmla="*/ 881168 h 21600"/>
                <a:gd name="T58" fmla="*/ 1683657 w 21600"/>
                <a:gd name="T59" fmla="*/ 258750 h 21600"/>
                <a:gd name="T60" fmla="*/ 1420113 w 21600"/>
                <a:gd name="T61" fmla="*/ 344285 h 21600"/>
                <a:gd name="T62" fmla="*/ 1608842 w 21600"/>
                <a:gd name="T63" fmla="*/ 1143512 h 21600"/>
                <a:gd name="T64" fmla="*/ 2177177 w 21600"/>
                <a:gd name="T65" fmla="*/ 1143512 h 21600"/>
                <a:gd name="T66" fmla="*/ 1608842 w 21600"/>
                <a:gd name="T67" fmla="*/ 2217578 h 21600"/>
                <a:gd name="T68" fmla="*/ 2177177 w 21600"/>
                <a:gd name="T69" fmla="*/ 2292775 h 21600"/>
                <a:gd name="T70" fmla="*/ 2177177 w 21600"/>
                <a:gd name="T71" fmla="*/ 2787466 h 21600"/>
                <a:gd name="T72" fmla="*/ 2255041 w 21600"/>
                <a:gd name="T73" fmla="*/ 1143512 h 21600"/>
                <a:gd name="T74" fmla="*/ 2821784 w 21600"/>
                <a:gd name="T75" fmla="*/ 1143512 h 21600"/>
                <a:gd name="T76" fmla="*/ 2255041 w 21600"/>
                <a:gd name="T77" fmla="*/ 2217578 h 21600"/>
                <a:gd name="T78" fmla="*/ 2821784 w 21600"/>
                <a:gd name="T79" fmla="*/ 2292775 h 21600"/>
                <a:gd name="T80" fmla="*/ 2821784 w 21600"/>
                <a:gd name="T81" fmla="*/ 2787466 h 21600"/>
                <a:gd name="T82" fmla="*/ 2441589 w 21600"/>
                <a:gd name="T83" fmla="*/ 907584 h 21600"/>
                <a:gd name="T84" fmla="*/ 2441589 w 21600"/>
                <a:gd name="T85" fmla="*/ 231484 h 21600"/>
                <a:gd name="T86" fmla="*/ 2289332 w 21600"/>
                <a:gd name="T87" fmla="*/ 795501 h 216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1600" h="21600">
                  <a:moveTo>
                    <a:pt x="19988" y="2580"/>
                  </a:moveTo>
                  <a:cubicBezTo>
                    <a:pt x="20420" y="2580"/>
                    <a:pt x="20794" y="2736"/>
                    <a:pt x="21116" y="3053"/>
                  </a:cubicBezTo>
                  <a:cubicBezTo>
                    <a:pt x="21439" y="3372"/>
                    <a:pt x="21600" y="3744"/>
                    <a:pt x="21600" y="4176"/>
                  </a:cubicBezTo>
                  <a:lnTo>
                    <a:pt x="21600" y="19987"/>
                  </a:lnTo>
                  <a:cubicBezTo>
                    <a:pt x="21600" y="20419"/>
                    <a:pt x="21439" y="20797"/>
                    <a:pt x="21116" y="21116"/>
                  </a:cubicBezTo>
                  <a:cubicBezTo>
                    <a:pt x="20794" y="21439"/>
                    <a:pt x="20420" y="21600"/>
                    <a:pt x="19988" y="21600"/>
                  </a:cubicBezTo>
                  <a:lnTo>
                    <a:pt x="1612" y="21600"/>
                  </a:lnTo>
                  <a:cubicBezTo>
                    <a:pt x="1180" y="21600"/>
                    <a:pt x="806" y="21439"/>
                    <a:pt x="484" y="21116"/>
                  </a:cubicBezTo>
                  <a:cubicBezTo>
                    <a:pt x="161" y="20797"/>
                    <a:pt x="0" y="20419"/>
                    <a:pt x="0" y="19987"/>
                  </a:cubicBezTo>
                  <a:lnTo>
                    <a:pt x="0" y="4176"/>
                  </a:lnTo>
                  <a:cubicBezTo>
                    <a:pt x="0" y="3744"/>
                    <a:pt x="161" y="3372"/>
                    <a:pt x="484" y="3053"/>
                  </a:cubicBezTo>
                  <a:cubicBezTo>
                    <a:pt x="806" y="2736"/>
                    <a:pt x="1180" y="2580"/>
                    <a:pt x="1612" y="2580"/>
                  </a:cubicBezTo>
                  <a:lnTo>
                    <a:pt x="2151" y="2580"/>
                  </a:lnTo>
                  <a:lnTo>
                    <a:pt x="2151" y="2402"/>
                  </a:lnTo>
                  <a:cubicBezTo>
                    <a:pt x="2151" y="2117"/>
                    <a:pt x="2197" y="1829"/>
                    <a:pt x="2289" y="1541"/>
                  </a:cubicBezTo>
                  <a:cubicBezTo>
                    <a:pt x="2381" y="1250"/>
                    <a:pt x="2531" y="991"/>
                    <a:pt x="2738" y="766"/>
                  </a:cubicBezTo>
                  <a:cubicBezTo>
                    <a:pt x="2943" y="542"/>
                    <a:pt x="3216" y="360"/>
                    <a:pt x="3556" y="213"/>
                  </a:cubicBezTo>
                  <a:cubicBezTo>
                    <a:pt x="3896" y="75"/>
                    <a:pt x="4310" y="0"/>
                    <a:pt x="4797" y="0"/>
                  </a:cubicBezTo>
                  <a:cubicBezTo>
                    <a:pt x="5283" y="0"/>
                    <a:pt x="5698" y="75"/>
                    <a:pt x="6038" y="213"/>
                  </a:cubicBezTo>
                  <a:cubicBezTo>
                    <a:pt x="6378" y="360"/>
                    <a:pt x="6651" y="542"/>
                    <a:pt x="6858" y="766"/>
                  </a:cubicBezTo>
                  <a:cubicBezTo>
                    <a:pt x="7063" y="991"/>
                    <a:pt x="7215" y="1256"/>
                    <a:pt x="7313" y="1546"/>
                  </a:cubicBezTo>
                  <a:cubicBezTo>
                    <a:pt x="7411" y="1840"/>
                    <a:pt x="7457" y="2125"/>
                    <a:pt x="7457" y="2402"/>
                  </a:cubicBezTo>
                  <a:lnTo>
                    <a:pt x="7457" y="2580"/>
                  </a:lnTo>
                  <a:lnTo>
                    <a:pt x="8134" y="2580"/>
                  </a:lnTo>
                  <a:lnTo>
                    <a:pt x="8134" y="2402"/>
                  </a:lnTo>
                  <a:cubicBezTo>
                    <a:pt x="8134" y="2117"/>
                    <a:pt x="8180" y="1829"/>
                    <a:pt x="8269" y="1541"/>
                  </a:cubicBezTo>
                  <a:cubicBezTo>
                    <a:pt x="8364" y="1250"/>
                    <a:pt x="8511" y="991"/>
                    <a:pt x="8718" y="766"/>
                  </a:cubicBezTo>
                  <a:cubicBezTo>
                    <a:pt x="8926" y="541"/>
                    <a:pt x="9199" y="360"/>
                    <a:pt x="9539" y="213"/>
                  </a:cubicBezTo>
                  <a:cubicBezTo>
                    <a:pt x="9879" y="75"/>
                    <a:pt x="10293" y="0"/>
                    <a:pt x="10780" y="0"/>
                  </a:cubicBezTo>
                  <a:cubicBezTo>
                    <a:pt x="11266" y="0"/>
                    <a:pt x="11678" y="75"/>
                    <a:pt x="12021" y="213"/>
                  </a:cubicBezTo>
                  <a:cubicBezTo>
                    <a:pt x="12361" y="360"/>
                    <a:pt x="12637" y="542"/>
                    <a:pt x="12853" y="766"/>
                  </a:cubicBezTo>
                  <a:cubicBezTo>
                    <a:pt x="13069" y="991"/>
                    <a:pt x="13227" y="1256"/>
                    <a:pt x="13322" y="1546"/>
                  </a:cubicBezTo>
                  <a:cubicBezTo>
                    <a:pt x="13417" y="1840"/>
                    <a:pt x="13469" y="2125"/>
                    <a:pt x="13469" y="2402"/>
                  </a:cubicBezTo>
                  <a:lnTo>
                    <a:pt x="13469" y="2580"/>
                  </a:lnTo>
                  <a:lnTo>
                    <a:pt x="14143" y="2580"/>
                  </a:lnTo>
                  <a:lnTo>
                    <a:pt x="14143" y="2402"/>
                  </a:lnTo>
                  <a:cubicBezTo>
                    <a:pt x="14143" y="2117"/>
                    <a:pt x="14192" y="1829"/>
                    <a:pt x="14287" y="1541"/>
                  </a:cubicBezTo>
                  <a:cubicBezTo>
                    <a:pt x="14385" y="1250"/>
                    <a:pt x="14534" y="991"/>
                    <a:pt x="14742" y="766"/>
                  </a:cubicBezTo>
                  <a:cubicBezTo>
                    <a:pt x="14949" y="541"/>
                    <a:pt x="15220" y="360"/>
                    <a:pt x="15556" y="213"/>
                  </a:cubicBezTo>
                  <a:cubicBezTo>
                    <a:pt x="15890" y="75"/>
                    <a:pt x="16305" y="0"/>
                    <a:pt x="16803" y="0"/>
                  </a:cubicBezTo>
                  <a:cubicBezTo>
                    <a:pt x="17290" y="0"/>
                    <a:pt x="17704" y="75"/>
                    <a:pt x="18044" y="213"/>
                  </a:cubicBezTo>
                  <a:cubicBezTo>
                    <a:pt x="18384" y="360"/>
                    <a:pt x="18657" y="541"/>
                    <a:pt x="18865" y="766"/>
                  </a:cubicBezTo>
                  <a:cubicBezTo>
                    <a:pt x="19069" y="991"/>
                    <a:pt x="19219" y="1256"/>
                    <a:pt x="19311" y="1546"/>
                  </a:cubicBezTo>
                  <a:cubicBezTo>
                    <a:pt x="19403" y="1840"/>
                    <a:pt x="19449" y="2125"/>
                    <a:pt x="19449" y="2402"/>
                  </a:cubicBezTo>
                  <a:lnTo>
                    <a:pt x="19449" y="2580"/>
                  </a:lnTo>
                  <a:lnTo>
                    <a:pt x="19988" y="2580"/>
                  </a:lnTo>
                  <a:close/>
                  <a:moveTo>
                    <a:pt x="6067" y="7968"/>
                  </a:moveTo>
                  <a:lnTo>
                    <a:pt x="2180" y="7968"/>
                  </a:lnTo>
                  <a:lnTo>
                    <a:pt x="2180" y="11444"/>
                  </a:lnTo>
                  <a:lnTo>
                    <a:pt x="6067" y="11444"/>
                  </a:lnTo>
                  <a:lnTo>
                    <a:pt x="6067" y="7968"/>
                  </a:lnTo>
                  <a:close/>
                  <a:moveTo>
                    <a:pt x="6067" y="11976"/>
                  </a:moveTo>
                  <a:lnTo>
                    <a:pt x="2180" y="11976"/>
                  </a:lnTo>
                  <a:lnTo>
                    <a:pt x="2180" y="15452"/>
                  </a:lnTo>
                  <a:lnTo>
                    <a:pt x="6067" y="15452"/>
                  </a:lnTo>
                  <a:lnTo>
                    <a:pt x="6067" y="11976"/>
                  </a:lnTo>
                  <a:close/>
                  <a:moveTo>
                    <a:pt x="6067" y="15976"/>
                  </a:moveTo>
                  <a:lnTo>
                    <a:pt x="2180" y="15976"/>
                  </a:lnTo>
                  <a:lnTo>
                    <a:pt x="2180" y="19423"/>
                  </a:lnTo>
                  <a:lnTo>
                    <a:pt x="6067" y="19423"/>
                  </a:lnTo>
                  <a:lnTo>
                    <a:pt x="6067" y="15976"/>
                  </a:lnTo>
                  <a:close/>
                  <a:moveTo>
                    <a:pt x="3755" y="5543"/>
                  </a:moveTo>
                  <a:cubicBezTo>
                    <a:pt x="3755" y="6068"/>
                    <a:pt x="4103" y="6324"/>
                    <a:pt x="4800" y="6324"/>
                  </a:cubicBezTo>
                  <a:cubicBezTo>
                    <a:pt x="5499" y="6324"/>
                    <a:pt x="5848" y="6068"/>
                    <a:pt x="5848" y="5543"/>
                  </a:cubicBezTo>
                  <a:lnTo>
                    <a:pt x="5848" y="2399"/>
                  </a:lnTo>
                  <a:cubicBezTo>
                    <a:pt x="5848" y="1878"/>
                    <a:pt x="5499" y="1613"/>
                    <a:pt x="4800" y="1613"/>
                  </a:cubicBezTo>
                  <a:cubicBezTo>
                    <a:pt x="4103" y="1613"/>
                    <a:pt x="3755" y="1878"/>
                    <a:pt x="3755" y="2399"/>
                  </a:cubicBezTo>
                  <a:lnTo>
                    <a:pt x="3755" y="5543"/>
                  </a:lnTo>
                  <a:close/>
                  <a:moveTo>
                    <a:pt x="10535" y="7968"/>
                  </a:moveTo>
                  <a:lnTo>
                    <a:pt x="6608" y="7968"/>
                  </a:lnTo>
                  <a:lnTo>
                    <a:pt x="6608" y="11444"/>
                  </a:lnTo>
                  <a:lnTo>
                    <a:pt x="10535" y="11444"/>
                  </a:lnTo>
                  <a:lnTo>
                    <a:pt x="10535" y="7968"/>
                  </a:lnTo>
                  <a:close/>
                  <a:moveTo>
                    <a:pt x="10535" y="11976"/>
                  </a:moveTo>
                  <a:lnTo>
                    <a:pt x="6608" y="11976"/>
                  </a:lnTo>
                  <a:lnTo>
                    <a:pt x="6608" y="15452"/>
                  </a:lnTo>
                  <a:lnTo>
                    <a:pt x="10535" y="15452"/>
                  </a:lnTo>
                  <a:lnTo>
                    <a:pt x="10535" y="11976"/>
                  </a:lnTo>
                  <a:close/>
                  <a:moveTo>
                    <a:pt x="10535" y="15976"/>
                  </a:moveTo>
                  <a:lnTo>
                    <a:pt x="6608" y="15976"/>
                  </a:lnTo>
                  <a:lnTo>
                    <a:pt x="6608" y="19423"/>
                  </a:lnTo>
                  <a:lnTo>
                    <a:pt x="10535" y="19423"/>
                  </a:lnTo>
                  <a:lnTo>
                    <a:pt x="10535" y="15976"/>
                  </a:lnTo>
                  <a:close/>
                  <a:moveTo>
                    <a:pt x="9775" y="5543"/>
                  </a:moveTo>
                  <a:cubicBezTo>
                    <a:pt x="9775" y="5826"/>
                    <a:pt x="9850" y="6027"/>
                    <a:pt x="9997" y="6145"/>
                  </a:cubicBezTo>
                  <a:cubicBezTo>
                    <a:pt x="10144" y="6269"/>
                    <a:pt x="10406" y="6324"/>
                    <a:pt x="10783" y="6324"/>
                  </a:cubicBezTo>
                  <a:cubicBezTo>
                    <a:pt x="11160" y="6324"/>
                    <a:pt x="11428" y="6263"/>
                    <a:pt x="11589" y="6140"/>
                  </a:cubicBezTo>
                  <a:cubicBezTo>
                    <a:pt x="11750" y="6016"/>
                    <a:pt x="11831" y="5820"/>
                    <a:pt x="11831" y="5544"/>
                  </a:cubicBezTo>
                  <a:lnTo>
                    <a:pt x="11831" y="2399"/>
                  </a:lnTo>
                  <a:cubicBezTo>
                    <a:pt x="11831" y="2128"/>
                    <a:pt x="11750" y="1933"/>
                    <a:pt x="11589" y="1803"/>
                  </a:cubicBezTo>
                  <a:cubicBezTo>
                    <a:pt x="11428" y="1673"/>
                    <a:pt x="11160" y="1613"/>
                    <a:pt x="10783" y="1613"/>
                  </a:cubicBezTo>
                  <a:cubicBezTo>
                    <a:pt x="10406" y="1613"/>
                    <a:pt x="10144" y="1679"/>
                    <a:pt x="9997" y="1814"/>
                  </a:cubicBezTo>
                  <a:cubicBezTo>
                    <a:pt x="9850" y="1944"/>
                    <a:pt x="9775" y="2140"/>
                    <a:pt x="9775" y="2399"/>
                  </a:cubicBezTo>
                  <a:lnTo>
                    <a:pt x="9775" y="5543"/>
                  </a:lnTo>
                  <a:close/>
                  <a:moveTo>
                    <a:pt x="14986" y="7968"/>
                  </a:moveTo>
                  <a:lnTo>
                    <a:pt x="11074" y="7968"/>
                  </a:lnTo>
                  <a:lnTo>
                    <a:pt x="11074" y="11444"/>
                  </a:lnTo>
                  <a:lnTo>
                    <a:pt x="14986" y="11444"/>
                  </a:lnTo>
                  <a:lnTo>
                    <a:pt x="14986" y="7968"/>
                  </a:lnTo>
                  <a:close/>
                  <a:moveTo>
                    <a:pt x="14986" y="11976"/>
                  </a:moveTo>
                  <a:lnTo>
                    <a:pt x="11074" y="11976"/>
                  </a:lnTo>
                  <a:lnTo>
                    <a:pt x="11074" y="15452"/>
                  </a:lnTo>
                  <a:lnTo>
                    <a:pt x="14986" y="15452"/>
                  </a:lnTo>
                  <a:lnTo>
                    <a:pt x="14986" y="11976"/>
                  </a:lnTo>
                  <a:close/>
                  <a:moveTo>
                    <a:pt x="14986" y="15976"/>
                  </a:moveTo>
                  <a:lnTo>
                    <a:pt x="11074" y="15976"/>
                  </a:lnTo>
                  <a:lnTo>
                    <a:pt x="11074" y="19423"/>
                  </a:lnTo>
                  <a:lnTo>
                    <a:pt x="14986" y="19423"/>
                  </a:lnTo>
                  <a:lnTo>
                    <a:pt x="14986" y="15976"/>
                  </a:lnTo>
                  <a:close/>
                  <a:moveTo>
                    <a:pt x="19423" y="7968"/>
                  </a:moveTo>
                  <a:lnTo>
                    <a:pt x="15522" y="7968"/>
                  </a:lnTo>
                  <a:lnTo>
                    <a:pt x="15522" y="11444"/>
                  </a:lnTo>
                  <a:lnTo>
                    <a:pt x="19423" y="11444"/>
                  </a:lnTo>
                  <a:lnTo>
                    <a:pt x="19423" y="7968"/>
                  </a:lnTo>
                  <a:close/>
                  <a:moveTo>
                    <a:pt x="19423" y="11976"/>
                  </a:moveTo>
                  <a:lnTo>
                    <a:pt x="15522" y="11976"/>
                  </a:lnTo>
                  <a:lnTo>
                    <a:pt x="15522" y="15452"/>
                  </a:lnTo>
                  <a:lnTo>
                    <a:pt x="19423" y="15452"/>
                  </a:lnTo>
                  <a:lnTo>
                    <a:pt x="19423" y="11976"/>
                  </a:lnTo>
                  <a:close/>
                  <a:moveTo>
                    <a:pt x="19423" y="15976"/>
                  </a:moveTo>
                  <a:lnTo>
                    <a:pt x="15522" y="15976"/>
                  </a:lnTo>
                  <a:lnTo>
                    <a:pt x="15522" y="19423"/>
                  </a:lnTo>
                  <a:lnTo>
                    <a:pt x="19423" y="19423"/>
                  </a:lnTo>
                  <a:lnTo>
                    <a:pt x="19423" y="15976"/>
                  </a:lnTo>
                  <a:close/>
                  <a:moveTo>
                    <a:pt x="15758" y="5543"/>
                  </a:moveTo>
                  <a:cubicBezTo>
                    <a:pt x="15758" y="6068"/>
                    <a:pt x="16106" y="6324"/>
                    <a:pt x="16806" y="6324"/>
                  </a:cubicBezTo>
                  <a:cubicBezTo>
                    <a:pt x="17503" y="6324"/>
                    <a:pt x="17848" y="6068"/>
                    <a:pt x="17840" y="5543"/>
                  </a:cubicBezTo>
                  <a:lnTo>
                    <a:pt x="17840" y="2399"/>
                  </a:lnTo>
                  <a:cubicBezTo>
                    <a:pt x="17840" y="1878"/>
                    <a:pt x="17494" y="1613"/>
                    <a:pt x="16806" y="1613"/>
                  </a:cubicBezTo>
                  <a:cubicBezTo>
                    <a:pt x="16106" y="1613"/>
                    <a:pt x="15758" y="1878"/>
                    <a:pt x="15758" y="2399"/>
                  </a:cubicBezTo>
                  <a:lnTo>
                    <a:pt x="15758" y="5543"/>
                  </a:lnTo>
                  <a:close/>
                  <a:moveTo>
                    <a:pt x="15758" y="5543"/>
                  </a:move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endParaRPr lang="zh-CN" altLang="en-US">
                <a:solidFill>
                  <a:schemeClr val="tx1"/>
                </a:solidFill>
              </a:endParaRPr>
            </a:p>
          </p:txBody>
        </p:sp>
        <p:sp>
          <p:nvSpPr>
            <p:cNvPr id="22539" name="AutoShape 22"/>
            <p:cNvSpPr/>
            <p:nvPr/>
          </p:nvSpPr>
          <p:spPr bwMode="auto">
            <a:xfrm>
              <a:off x="9115" y="2510"/>
              <a:ext cx="813" cy="818"/>
            </a:xfrm>
            <a:custGeom>
              <a:avLst/>
              <a:gdLst>
                <a:gd name="T0" fmla="*/ 11545014 w 19679"/>
                <a:gd name="T1" fmla="*/ 2005440 h 19679"/>
                <a:gd name="T2" fmla="*/ 11545014 w 19679"/>
                <a:gd name="T3" fmla="*/ 11687547 h 19679"/>
                <a:gd name="T4" fmla="*/ 1980983 w 19679"/>
                <a:gd name="T5" fmla="*/ 11687547 h 19679"/>
                <a:gd name="T6" fmla="*/ 1980983 w 19679"/>
                <a:gd name="T7" fmla="*/ 2005440 h 19679"/>
                <a:gd name="T8" fmla="*/ 11545014 w 19679"/>
                <a:gd name="T9" fmla="*/ 2005440 h 19679"/>
                <a:gd name="T10" fmla="*/ 11545014 w 19679"/>
                <a:gd name="T11" fmla="*/ 2005440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AE0503"/>
            </a:solidFill>
            <a:ln>
              <a:solidFill>
                <a:srgbClr val="F9CD8C"/>
              </a:solidFill>
            </a:ln>
            <a:effectLst>
              <a:outerShdw blurRad="50800" dist="38100" dir="5400000" algn="t" rotWithShape="0">
                <a:prstClr val="black">
                  <a:alpha val="40000"/>
                </a:prstClr>
              </a:outerShdw>
            </a:effectLst>
          </p:spPr>
          <p:txBody>
            <a:bodyPr lIns="0" tIns="0" rIns="0" bIns="0"/>
            <a:lstStyle/>
            <a:p>
              <a:endParaRPr lang="zh-CN" altLang="en-US">
                <a:solidFill>
                  <a:schemeClr val="tx1"/>
                </a:solidFill>
              </a:endParaRPr>
            </a:p>
          </p:txBody>
        </p:sp>
        <p:sp>
          <p:nvSpPr>
            <p:cNvPr id="22540" name="AutoShape 23"/>
            <p:cNvSpPr/>
            <p:nvPr/>
          </p:nvSpPr>
          <p:spPr bwMode="auto">
            <a:xfrm>
              <a:off x="11290" y="3550"/>
              <a:ext cx="813" cy="818"/>
            </a:xfrm>
            <a:custGeom>
              <a:avLst/>
              <a:gdLst>
                <a:gd name="T0" fmla="*/ 11545014 w 19679"/>
                <a:gd name="T1" fmla="*/ 2005440 h 19679"/>
                <a:gd name="T2" fmla="*/ 11545014 w 19679"/>
                <a:gd name="T3" fmla="*/ 11687547 h 19679"/>
                <a:gd name="T4" fmla="*/ 1980983 w 19679"/>
                <a:gd name="T5" fmla="*/ 11687547 h 19679"/>
                <a:gd name="T6" fmla="*/ 1980983 w 19679"/>
                <a:gd name="T7" fmla="*/ 2005440 h 19679"/>
                <a:gd name="T8" fmla="*/ 11545014 w 19679"/>
                <a:gd name="T9" fmla="*/ 2005440 h 19679"/>
                <a:gd name="T10" fmla="*/ 11545014 w 19679"/>
                <a:gd name="T11" fmla="*/ 2005440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AE0503"/>
            </a:solidFill>
            <a:ln>
              <a:solidFill>
                <a:srgbClr val="F9CD8C"/>
              </a:solidFill>
            </a:ln>
            <a:effectLst>
              <a:outerShdw blurRad="50800" dist="38100" dir="5400000" algn="t" rotWithShape="0">
                <a:prstClr val="black">
                  <a:alpha val="40000"/>
                </a:prstClr>
              </a:outerShdw>
            </a:effectLst>
          </p:spPr>
          <p:txBody>
            <a:bodyPr lIns="0" tIns="0" rIns="0" bIns="0"/>
            <a:lstStyle/>
            <a:p>
              <a:endParaRPr lang="zh-CN" altLang="en-US">
                <a:solidFill>
                  <a:schemeClr val="tx1"/>
                </a:solidFill>
              </a:endParaRPr>
            </a:p>
          </p:txBody>
        </p:sp>
        <p:sp>
          <p:nvSpPr>
            <p:cNvPr id="22541" name="AutoShape 24"/>
            <p:cNvSpPr/>
            <p:nvPr/>
          </p:nvSpPr>
          <p:spPr bwMode="auto">
            <a:xfrm>
              <a:off x="6413" y="5385"/>
              <a:ext cx="815" cy="820"/>
            </a:xfrm>
            <a:custGeom>
              <a:avLst/>
              <a:gdLst>
                <a:gd name="T0" fmla="*/ 11616160 w 19679"/>
                <a:gd name="T1" fmla="*/ 2017736 h 19679"/>
                <a:gd name="T2" fmla="*/ 11616160 w 19679"/>
                <a:gd name="T3" fmla="*/ 11759131 h 19679"/>
                <a:gd name="T4" fmla="*/ 1993204 w 19679"/>
                <a:gd name="T5" fmla="*/ 11759131 h 19679"/>
                <a:gd name="T6" fmla="*/ 1993204 w 19679"/>
                <a:gd name="T7" fmla="*/ 2017736 h 19679"/>
                <a:gd name="T8" fmla="*/ 11616160 w 19679"/>
                <a:gd name="T9" fmla="*/ 2017736 h 19679"/>
                <a:gd name="T10" fmla="*/ 11616160 w 19679"/>
                <a:gd name="T11" fmla="*/ 2017736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AE0503"/>
            </a:solidFill>
            <a:ln>
              <a:solidFill>
                <a:srgbClr val="F9CD8C"/>
              </a:solidFill>
            </a:ln>
            <a:effectLst>
              <a:outerShdw blurRad="50800" dist="38100" dir="5400000" algn="t" rotWithShape="0">
                <a:prstClr val="black">
                  <a:alpha val="40000"/>
                </a:prstClr>
              </a:outerShdw>
            </a:effectLst>
          </p:spPr>
          <p:txBody>
            <a:bodyPr lIns="0" tIns="0" rIns="0" bIns="0"/>
            <a:lstStyle/>
            <a:p>
              <a:endParaRPr lang="zh-CN" altLang="en-US">
                <a:solidFill>
                  <a:schemeClr val="tx1"/>
                </a:solidFill>
              </a:endParaRPr>
            </a:p>
          </p:txBody>
        </p:sp>
        <p:sp>
          <p:nvSpPr>
            <p:cNvPr id="22542" name="AutoShape 25"/>
            <p:cNvSpPr/>
            <p:nvPr/>
          </p:nvSpPr>
          <p:spPr bwMode="auto">
            <a:xfrm>
              <a:off x="11860" y="5385"/>
              <a:ext cx="813" cy="820"/>
            </a:xfrm>
            <a:custGeom>
              <a:avLst/>
              <a:gdLst>
                <a:gd name="T0" fmla="*/ 11545014 w 19679"/>
                <a:gd name="T1" fmla="*/ 2017736 h 19679"/>
                <a:gd name="T2" fmla="*/ 11545014 w 19679"/>
                <a:gd name="T3" fmla="*/ 11759131 h 19679"/>
                <a:gd name="T4" fmla="*/ 1980983 w 19679"/>
                <a:gd name="T5" fmla="*/ 11759131 h 19679"/>
                <a:gd name="T6" fmla="*/ 1980983 w 19679"/>
                <a:gd name="T7" fmla="*/ 2017736 h 19679"/>
                <a:gd name="T8" fmla="*/ 11545014 w 19679"/>
                <a:gd name="T9" fmla="*/ 2017736 h 19679"/>
                <a:gd name="T10" fmla="*/ 11545014 w 19679"/>
                <a:gd name="T11" fmla="*/ 2017736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AE0503"/>
            </a:solidFill>
            <a:ln>
              <a:solidFill>
                <a:srgbClr val="F9CD8C"/>
              </a:solidFill>
            </a:ln>
            <a:effectLst>
              <a:outerShdw blurRad="50800" dist="38100" dir="5400000" algn="t" rotWithShape="0">
                <a:prstClr val="black">
                  <a:alpha val="40000"/>
                </a:prstClr>
              </a:outerShdw>
            </a:effectLst>
          </p:spPr>
          <p:txBody>
            <a:bodyPr lIns="0" tIns="0" rIns="0" bIns="0"/>
            <a:lstStyle/>
            <a:p>
              <a:endParaRPr lang="zh-CN" altLang="en-US">
                <a:solidFill>
                  <a:schemeClr val="tx1"/>
                </a:solidFill>
              </a:endParaRPr>
            </a:p>
          </p:txBody>
        </p:sp>
        <p:sp>
          <p:nvSpPr>
            <p:cNvPr id="22543" name="AutoShape 26"/>
            <p:cNvSpPr/>
            <p:nvPr/>
          </p:nvSpPr>
          <p:spPr bwMode="auto">
            <a:xfrm>
              <a:off x="7090" y="3350"/>
              <a:ext cx="813" cy="818"/>
            </a:xfrm>
            <a:custGeom>
              <a:avLst/>
              <a:gdLst>
                <a:gd name="T0" fmla="*/ 11545014 w 19679"/>
                <a:gd name="T1" fmla="*/ 2005440 h 19679"/>
                <a:gd name="T2" fmla="*/ 11545014 w 19679"/>
                <a:gd name="T3" fmla="*/ 11687547 h 19679"/>
                <a:gd name="T4" fmla="*/ 1980983 w 19679"/>
                <a:gd name="T5" fmla="*/ 11687547 h 19679"/>
                <a:gd name="T6" fmla="*/ 1980983 w 19679"/>
                <a:gd name="T7" fmla="*/ 2005440 h 19679"/>
                <a:gd name="T8" fmla="*/ 11545014 w 19679"/>
                <a:gd name="T9" fmla="*/ 2005440 h 19679"/>
                <a:gd name="T10" fmla="*/ 11545014 w 19679"/>
                <a:gd name="T11" fmla="*/ 2005440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AE0503"/>
            </a:solidFill>
            <a:ln>
              <a:solidFill>
                <a:srgbClr val="F9CD8C"/>
              </a:solidFill>
            </a:ln>
            <a:effectLst>
              <a:outerShdw blurRad="50800" dist="38100" dir="5400000" algn="t" rotWithShape="0">
                <a:prstClr val="black">
                  <a:alpha val="40000"/>
                </a:prstClr>
              </a:outerShdw>
            </a:effectLst>
          </p:spPr>
          <p:txBody>
            <a:bodyPr lIns="0" tIns="0" rIns="0" bIns="0"/>
            <a:lstStyle/>
            <a:p>
              <a:endParaRPr lang="zh-CN" altLang="en-US">
                <a:solidFill>
                  <a:schemeClr val="tx1"/>
                </a:solidFill>
              </a:endParaRPr>
            </a:p>
          </p:txBody>
        </p:sp>
        <p:sp>
          <p:nvSpPr>
            <p:cNvPr id="22544" name="AutoShape 27"/>
            <p:cNvSpPr/>
            <p:nvPr/>
          </p:nvSpPr>
          <p:spPr bwMode="auto">
            <a:xfrm>
              <a:off x="9280" y="2690"/>
              <a:ext cx="488" cy="408"/>
            </a:xfrm>
            <a:custGeom>
              <a:avLst/>
              <a:gdLst>
                <a:gd name="T0" fmla="*/ 4382309 w 21600"/>
                <a:gd name="T1" fmla="*/ 2057142 h 21600"/>
                <a:gd name="T2" fmla="*/ 4436539 w 21600"/>
                <a:gd name="T3" fmla="*/ 2942626 h 21600"/>
                <a:gd name="T4" fmla="*/ 4253539 w 21600"/>
                <a:gd name="T5" fmla="*/ 3099921 h 21600"/>
                <a:gd name="T6" fmla="*/ 3196768 w 21600"/>
                <a:gd name="T7" fmla="*/ 3054853 h 21600"/>
                <a:gd name="T8" fmla="*/ 3145834 w 21600"/>
                <a:gd name="T9" fmla="*/ 2169368 h 21600"/>
                <a:gd name="T10" fmla="*/ 3327000 w 21600"/>
                <a:gd name="T11" fmla="*/ 2012074 h 21600"/>
                <a:gd name="T12" fmla="*/ 3653775 w 21600"/>
                <a:gd name="T13" fmla="*/ 1703379 h 21600"/>
                <a:gd name="T14" fmla="*/ 2356505 w 21600"/>
                <a:gd name="T15" fmla="*/ 1665056 h 21600"/>
                <a:gd name="T16" fmla="*/ 2681231 w 21600"/>
                <a:gd name="T17" fmla="*/ 2012074 h 21600"/>
                <a:gd name="T18" fmla="*/ 2864232 w 21600"/>
                <a:gd name="T19" fmla="*/ 2169368 h 21600"/>
                <a:gd name="T20" fmla="*/ 2810015 w 21600"/>
                <a:gd name="T21" fmla="*/ 3054853 h 21600"/>
                <a:gd name="T22" fmla="*/ 1754692 w 21600"/>
                <a:gd name="T23" fmla="*/ 3099921 h 21600"/>
                <a:gd name="T24" fmla="*/ 1571691 w 21600"/>
                <a:gd name="T25" fmla="*/ 2942626 h 21600"/>
                <a:gd name="T26" fmla="*/ 1625492 w 21600"/>
                <a:gd name="T27" fmla="*/ 2057142 h 21600"/>
                <a:gd name="T28" fmla="*/ 2079418 w 21600"/>
                <a:gd name="T29" fmla="*/ 2012074 h 21600"/>
                <a:gd name="T30" fmla="*/ 833083 w 21600"/>
                <a:gd name="T31" fmla="*/ 1665056 h 21600"/>
                <a:gd name="T32" fmla="*/ 784814 w 21600"/>
                <a:gd name="T33" fmla="*/ 2012074 h 21600"/>
                <a:gd name="T34" fmla="*/ 1243469 w 21600"/>
                <a:gd name="T35" fmla="*/ 2057142 h 21600"/>
                <a:gd name="T36" fmla="*/ 1297284 w 21600"/>
                <a:gd name="T37" fmla="*/ 2942626 h 21600"/>
                <a:gd name="T38" fmla="*/ 1109540 w 21600"/>
                <a:gd name="T39" fmla="*/ 3099921 h 21600"/>
                <a:gd name="T40" fmla="*/ 53815 w 21600"/>
                <a:gd name="T41" fmla="*/ 3054853 h 21600"/>
                <a:gd name="T42" fmla="*/ 0 w 21600"/>
                <a:gd name="T43" fmla="*/ 2169368 h 21600"/>
                <a:gd name="T44" fmla="*/ 187529 w 21600"/>
                <a:gd name="T45" fmla="*/ 2012074 h 21600"/>
                <a:gd name="T46" fmla="*/ 507741 w 21600"/>
                <a:gd name="T47" fmla="*/ 1703379 h 21600"/>
                <a:gd name="T48" fmla="*/ 832667 w 21600"/>
                <a:gd name="T49" fmla="*/ 1434865 h 21600"/>
                <a:gd name="T50" fmla="*/ 2079017 w 21600"/>
                <a:gd name="T51" fmla="*/ 1083678 h 21600"/>
                <a:gd name="T52" fmla="*/ 1625091 w 21600"/>
                <a:gd name="T53" fmla="*/ 1040191 h 21600"/>
                <a:gd name="T54" fmla="*/ 1571276 w 21600"/>
                <a:gd name="T55" fmla="*/ 152982 h 21600"/>
                <a:gd name="T56" fmla="*/ 1754276 w 21600"/>
                <a:gd name="T57" fmla="*/ 0 h 21600"/>
                <a:gd name="T58" fmla="*/ 2809600 w 21600"/>
                <a:gd name="T59" fmla="*/ 45068 h 21600"/>
                <a:gd name="T60" fmla="*/ 2863830 w 21600"/>
                <a:gd name="T61" fmla="*/ 930552 h 21600"/>
                <a:gd name="T62" fmla="*/ 2680816 w 21600"/>
                <a:gd name="T63" fmla="*/ 1083678 h 21600"/>
                <a:gd name="T64" fmla="*/ 2356090 w 21600"/>
                <a:gd name="T65" fmla="*/ 1434865 h 21600"/>
                <a:gd name="T66" fmla="*/ 3831243 w 21600"/>
                <a:gd name="T67" fmla="*/ 1512506 h 21600"/>
                <a:gd name="T68" fmla="*/ 3927781 w 21600"/>
                <a:gd name="T69" fmla="*/ 2012074 h 21600"/>
                <a:gd name="T70" fmla="*/ 4253539 w 21600"/>
                <a:gd name="T71" fmla="*/ 2012074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600" h="21600">
                  <a:moveTo>
                    <a:pt x="20709" y="14020"/>
                  </a:moveTo>
                  <a:cubicBezTo>
                    <a:pt x="20951" y="14020"/>
                    <a:pt x="21162" y="14126"/>
                    <a:pt x="21336" y="14334"/>
                  </a:cubicBezTo>
                  <a:cubicBezTo>
                    <a:pt x="21512" y="14549"/>
                    <a:pt x="21600" y="14810"/>
                    <a:pt x="21600" y="15116"/>
                  </a:cubicBezTo>
                  <a:lnTo>
                    <a:pt x="21600" y="20504"/>
                  </a:lnTo>
                  <a:cubicBezTo>
                    <a:pt x="21600" y="20816"/>
                    <a:pt x="21512" y="21071"/>
                    <a:pt x="21336" y="21286"/>
                  </a:cubicBezTo>
                  <a:cubicBezTo>
                    <a:pt x="21162" y="21494"/>
                    <a:pt x="20951" y="21600"/>
                    <a:pt x="20709" y="21600"/>
                  </a:cubicBezTo>
                  <a:lnTo>
                    <a:pt x="16198" y="21600"/>
                  </a:lnTo>
                  <a:cubicBezTo>
                    <a:pt x="15940" y="21600"/>
                    <a:pt x="15730" y="21494"/>
                    <a:pt x="15564" y="21286"/>
                  </a:cubicBezTo>
                  <a:cubicBezTo>
                    <a:pt x="15400" y="21071"/>
                    <a:pt x="15316" y="20816"/>
                    <a:pt x="15316" y="20504"/>
                  </a:cubicBezTo>
                  <a:lnTo>
                    <a:pt x="15316" y="15116"/>
                  </a:lnTo>
                  <a:cubicBezTo>
                    <a:pt x="15316" y="14810"/>
                    <a:pt x="15400" y="14549"/>
                    <a:pt x="15571" y="14334"/>
                  </a:cubicBezTo>
                  <a:cubicBezTo>
                    <a:pt x="15737" y="14126"/>
                    <a:pt x="15945" y="14020"/>
                    <a:pt x="16198" y="14020"/>
                  </a:cubicBezTo>
                  <a:lnTo>
                    <a:pt x="17789" y="14020"/>
                  </a:lnTo>
                  <a:lnTo>
                    <a:pt x="17789" y="11869"/>
                  </a:lnTo>
                  <a:cubicBezTo>
                    <a:pt x="17789" y="11699"/>
                    <a:pt x="17708" y="11611"/>
                    <a:pt x="17544" y="11602"/>
                  </a:cubicBezTo>
                  <a:lnTo>
                    <a:pt x="11473" y="11602"/>
                  </a:lnTo>
                  <a:lnTo>
                    <a:pt x="11473" y="14020"/>
                  </a:lnTo>
                  <a:lnTo>
                    <a:pt x="13054" y="14020"/>
                  </a:lnTo>
                  <a:cubicBezTo>
                    <a:pt x="13297" y="14020"/>
                    <a:pt x="13507" y="14126"/>
                    <a:pt x="13681" y="14334"/>
                  </a:cubicBezTo>
                  <a:cubicBezTo>
                    <a:pt x="13857" y="14549"/>
                    <a:pt x="13945" y="14810"/>
                    <a:pt x="13945" y="15116"/>
                  </a:cubicBezTo>
                  <a:lnTo>
                    <a:pt x="13945" y="20504"/>
                  </a:lnTo>
                  <a:cubicBezTo>
                    <a:pt x="13945" y="20816"/>
                    <a:pt x="13857" y="21071"/>
                    <a:pt x="13681" y="21286"/>
                  </a:cubicBezTo>
                  <a:cubicBezTo>
                    <a:pt x="13507" y="21494"/>
                    <a:pt x="13297" y="21600"/>
                    <a:pt x="13054" y="21600"/>
                  </a:cubicBezTo>
                  <a:lnTo>
                    <a:pt x="8543" y="21600"/>
                  </a:lnTo>
                  <a:cubicBezTo>
                    <a:pt x="8298" y="21600"/>
                    <a:pt x="8090" y="21494"/>
                    <a:pt x="7914" y="21286"/>
                  </a:cubicBezTo>
                  <a:cubicBezTo>
                    <a:pt x="7740" y="21071"/>
                    <a:pt x="7652" y="20816"/>
                    <a:pt x="7652" y="20504"/>
                  </a:cubicBezTo>
                  <a:lnTo>
                    <a:pt x="7652" y="15116"/>
                  </a:lnTo>
                  <a:cubicBezTo>
                    <a:pt x="7652" y="14810"/>
                    <a:pt x="7740" y="14549"/>
                    <a:pt x="7914" y="14334"/>
                  </a:cubicBezTo>
                  <a:cubicBezTo>
                    <a:pt x="8090" y="14126"/>
                    <a:pt x="8298" y="14020"/>
                    <a:pt x="8543" y="14020"/>
                  </a:cubicBezTo>
                  <a:lnTo>
                    <a:pt x="10124" y="14020"/>
                  </a:lnTo>
                  <a:lnTo>
                    <a:pt x="10124" y="11602"/>
                  </a:lnTo>
                  <a:lnTo>
                    <a:pt x="4056" y="11602"/>
                  </a:lnTo>
                  <a:cubicBezTo>
                    <a:pt x="3902" y="11602"/>
                    <a:pt x="3821" y="11690"/>
                    <a:pt x="3821" y="11869"/>
                  </a:cubicBezTo>
                  <a:lnTo>
                    <a:pt x="3821" y="14020"/>
                  </a:lnTo>
                  <a:lnTo>
                    <a:pt x="5402" y="14020"/>
                  </a:lnTo>
                  <a:cubicBezTo>
                    <a:pt x="5662" y="14020"/>
                    <a:pt x="5875" y="14126"/>
                    <a:pt x="6054" y="14334"/>
                  </a:cubicBezTo>
                  <a:cubicBezTo>
                    <a:pt x="6230" y="14549"/>
                    <a:pt x="6316" y="14810"/>
                    <a:pt x="6316" y="15116"/>
                  </a:cubicBezTo>
                  <a:lnTo>
                    <a:pt x="6316" y="20504"/>
                  </a:lnTo>
                  <a:cubicBezTo>
                    <a:pt x="6316" y="20816"/>
                    <a:pt x="6230" y="21071"/>
                    <a:pt x="6054" y="21286"/>
                  </a:cubicBezTo>
                  <a:cubicBezTo>
                    <a:pt x="5877" y="21494"/>
                    <a:pt x="5664" y="21600"/>
                    <a:pt x="5402" y="21600"/>
                  </a:cubicBezTo>
                  <a:lnTo>
                    <a:pt x="913" y="21600"/>
                  </a:lnTo>
                  <a:cubicBezTo>
                    <a:pt x="658" y="21600"/>
                    <a:pt x="441" y="21494"/>
                    <a:pt x="262" y="21286"/>
                  </a:cubicBezTo>
                  <a:cubicBezTo>
                    <a:pt x="88" y="21071"/>
                    <a:pt x="0" y="20816"/>
                    <a:pt x="0" y="20504"/>
                  </a:cubicBezTo>
                  <a:lnTo>
                    <a:pt x="0" y="15116"/>
                  </a:lnTo>
                  <a:cubicBezTo>
                    <a:pt x="0" y="14810"/>
                    <a:pt x="88" y="14549"/>
                    <a:pt x="262" y="14334"/>
                  </a:cubicBezTo>
                  <a:cubicBezTo>
                    <a:pt x="438" y="14126"/>
                    <a:pt x="656" y="14020"/>
                    <a:pt x="913" y="14020"/>
                  </a:cubicBezTo>
                  <a:lnTo>
                    <a:pt x="2472" y="14020"/>
                  </a:lnTo>
                  <a:lnTo>
                    <a:pt x="2472" y="11869"/>
                  </a:lnTo>
                  <a:cubicBezTo>
                    <a:pt x="2472" y="11352"/>
                    <a:pt x="2629" y="10912"/>
                    <a:pt x="2942" y="10544"/>
                  </a:cubicBezTo>
                  <a:cubicBezTo>
                    <a:pt x="3253" y="10180"/>
                    <a:pt x="3623" y="9998"/>
                    <a:pt x="4054" y="9998"/>
                  </a:cubicBezTo>
                  <a:lnTo>
                    <a:pt x="10122" y="9998"/>
                  </a:lnTo>
                  <a:lnTo>
                    <a:pt x="10122" y="7551"/>
                  </a:lnTo>
                  <a:lnTo>
                    <a:pt x="8541" y="7551"/>
                  </a:lnTo>
                  <a:cubicBezTo>
                    <a:pt x="8296" y="7551"/>
                    <a:pt x="8088" y="7451"/>
                    <a:pt x="7912" y="7248"/>
                  </a:cubicBezTo>
                  <a:cubicBezTo>
                    <a:pt x="7738" y="7045"/>
                    <a:pt x="7650" y="6790"/>
                    <a:pt x="7650" y="6484"/>
                  </a:cubicBezTo>
                  <a:lnTo>
                    <a:pt x="7650" y="1066"/>
                  </a:lnTo>
                  <a:cubicBezTo>
                    <a:pt x="7650" y="776"/>
                    <a:pt x="7738" y="523"/>
                    <a:pt x="7912" y="314"/>
                  </a:cubicBezTo>
                  <a:cubicBezTo>
                    <a:pt x="8088" y="103"/>
                    <a:pt x="8296" y="0"/>
                    <a:pt x="8541" y="0"/>
                  </a:cubicBezTo>
                  <a:lnTo>
                    <a:pt x="13052" y="0"/>
                  </a:lnTo>
                  <a:cubicBezTo>
                    <a:pt x="13294" y="0"/>
                    <a:pt x="13505" y="103"/>
                    <a:pt x="13679" y="314"/>
                  </a:cubicBezTo>
                  <a:cubicBezTo>
                    <a:pt x="13855" y="523"/>
                    <a:pt x="13943" y="776"/>
                    <a:pt x="13943" y="1066"/>
                  </a:cubicBezTo>
                  <a:lnTo>
                    <a:pt x="13943" y="6484"/>
                  </a:lnTo>
                  <a:cubicBezTo>
                    <a:pt x="13943" y="6790"/>
                    <a:pt x="13855" y="7045"/>
                    <a:pt x="13679" y="7248"/>
                  </a:cubicBezTo>
                  <a:cubicBezTo>
                    <a:pt x="13505" y="7451"/>
                    <a:pt x="13294" y="7551"/>
                    <a:pt x="13052" y="7551"/>
                  </a:cubicBezTo>
                  <a:lnTo>
                    <a:pt x="11471" y="7551"/>
                  </a:lnTo>
                  <a:lnTo>
                    <a:pt x="11471" y="9998"/>
                  </a:lnTo>
                  <a:lnTo>
                    <a:pt x="17541" y="9998"/>
                  </a:lnTo>
                  <a:cubicBezTo>
                    <a:pt x="17970" y="9998"/>
                    <a:pt x="18339" y="10177"/>
                    <a:pt x="18653" y="10539"/>
                  </a:cubicBezTo>
                  <a:cubicBezTo>
                    <a:pt x="18966" y="10900"/>
                    <a:pt x="19123" y="11344"/>
                    <a:pt x="19123" y="11869"/>
                  </a:cubicBezTo>
                  <a:lnTo>
                    <a:pt x="19123" y="14020"/>
                  </a:lnTo>
                  <a:lnTo>
                    <a:pt x="20709" y="14020"/>
                  </a:lnTo>
                  <a:close/>
                  <a:moveTo>
                    <a:pt x="20709" y="14020"/>
                  </a:move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endParaRPr lang="zh-CN" altLang="en-US">
                <a:solidFill>
                  <a:schemeClr val="tx1"/>
                </a:solidFill>
              </a:endParaRPr>
            </a:p>
          </p:txBody>
        </p:sp>
        <p:sp>
          <p:nvSpPr>
            <p:cNvPr id="22545" name="AutoShape 28"/>
            <p:cNvSpPr/>
            <p:nvPr/>
          </p:nvSpPr>
          <p:spPr bwMode="auto">
            <a:xfrm>
              <a:off x="6580" y="5565"/>
              <a:ext cx="488" cy="488"/>
            </a:xfrm>
            <a:custGeom>
              <a:avLst/>
              <a:gdLst>
                <a:gd name="T0" fmla="*/ 4386622 w 21600"/>
                <a:gd name="T1" fmla="*/ 3861841 h 21600"/>
                <a:gd name="T2" fmla="*/ 4436539 w 21600"/>
                <a:gd name="T3" fmla="*/ 3992273 h 21600"/>
                <a:gd name="T4" fmla="*/ 4386622 w 21600"/>
                <a:gd name="T5" fmla="*/ 4111814 h 21600"/>
                <a:gd name="T6" fmla="*/ 4261335 w 21600"/>
                <a:gd name="T7" fmla="*/ 4260103 h 21600"/>
                <a:gd name="T8" fmla="*/ 4112630 w 21600"/>
                <a:gd name="T9" fmla="*/ 4384989 h 21600"/>
                <a:gd name="T10" fmla="*/ 3994323 w 21600"/>
                <a:gd name="T11" fmla="*/ 4436539 h 21600"/>
                <a:gd name="T12" fmla="*/ 3863690 w 21600"/>
                <a:gd name="T13" fmla="*/ 4383756 h 21600"/>
                <a:gd name="T14" fmla="*/ 2866697 w 21600"/>
                <a:gd name="T15" fmla="*/ 3389643 h 21600"/>
                <a:gd name="T16" fmla="*/ 2380525 w 21600"/>
                <a:gd name="T17" fmla="*/ 3615782 h 21600"/>
                <a:gd name="T18" fmla="*/ 1849997 w 21600"/>
                <a:gd name="T19" fmla="*/ 3695265 h 21600"/>
                <a:gd name="T20" fmla="*/ 1133373 w 21600"/>
                <a:gd name="T21" fmla="*/ 3551490 h 21600"/>
                <a:gd name="T22" fmla="*/ 543269 w 21600"/>
                <a:gd name="T23" fmla="*/ 3153644 h 21600"/>
                <a:gd name="T24" fmla="*/ 143975 w 21600"/>
                <a:gd name="T25" fmla="*/ 2564772 h 21600"/>
                <a:gd name="T26" fmla="*/ 0 w 21600"/>
                <a:gd name="T27" fmla="*/ 1848564 h 21600"/>
                <a:gd name="T28" fmla="*/ 143975 w 21600"/>
                <a:gd name="T29" fmla="*/ 1132757 h 21600"/>
                <a:gd name="T30" fmla="*/ 543269 w 21600"/>
                <a:gd name="T31" fmla="*/ 543469 h 21600"/>
                <a:gd name="T32" fmla="*/ 1132141 w 21600"/>
                <a:gd name="T33" fmla="*/ 145624 h 21600"/>
                <a:gd name="T34" fmla="*/ 1849997 w 21600"/>
                <a:gd name="T35" fmla="*/ 0 h 21600"/>
                <a:gd name="T36" fmla="*/ 2564973 w 21600"/>
                <a:gd name="T37" fmla="*/ 145624 h 21600"/>
                <a:gd name="T38" fmla="*/ 3154662 w 21600"/>
                <a:gd name="T39" fmla="*/ 543469 h 21600"/>
                <a:gd name="T40" fmla="*/ 3553339 w 21600"/>
                <a:gd name="T41" fmla="*/ 1132757 h 21600"/>
                <a:gd name="T42" fmla="*/ 3697730 w 21600"/>
                <a:gd name="T43" fmla="*/ 1848564 h 21600"/>
                <a:gd name="T44" fmla="*/ 3618247 w 21600"/>
                <a:gd name="T45" fmla="*/ 2380324 h 21600"/>
                <a:gd name="T46" fmla="*/ 3391893 w 21600"/>
                <a:gd name="T47" fmla="*/ 2864647 h 21600"/>
                <a:gd name="T48" fmla="*/ 4386622 w 21600"/>
                <a:gd name="T49" fmla="*/ 3861841 h 21600"/>
                <a:gd name="T50" fmla="*/ 738809 w 21600"/>
                <a:gd name="T51" fmla="*/ 1848564 h 21600"/>
                <a:gd name="T52" fmla="*/ 827536 w 21600"/>
                <a:gd name="T53" fmla="*/ 2283586 h 21600"/>
                <a:gd name="T54" fmla="*/ 1066617 w 21600"/>
                <a:gd name="T55" fmla="*/ 2633378 h 21600"/>
                <a:gd name="T56" fmla="*/ 1418873 w 21600"/>
                <a:gd name="T57" fmla="*/ 2869377 h 21600"/>
                <a:gd name="T58" fmla="*/ 1849381 w 21600"/>
                <a:gd name="T59" fmla="*/ 2956456 h 21600"/>
                <a:gd name="T60" fmla="*/ 2278240 w 21600"/>
                <a:gd name="T61" fmla="*/ 2869377 h 21600"/>
                <a:gd name="T62" fmla="*/ 2629465 w 21600"/>
                <a:gd name="T63" fmla="*/ 2633378 h 21600"/>
                <a:gd name="T64" fmla="*/ 2868545 w 21600"/>
                <a:gd name="T65" fmla="*/ 2283586 h 21600"/>
                <a:gd name="T66" fmla="*/ 2957287 w 21600"/>
                <a:gd name="T67" fmla="*/ 1848564 h 21600"/>
                <a:gd name="T68" fmla="*/ 2868545 w 21600"/>
                <a:gd name="T69" fmla="*/ 1419891 h 21600"/>
                <a:gd name="T70" fmla="*/ 2629465 w 21600"/>
                <a:gd name="T71" fmla="*/ 1066617 h 21600"/>
                <a:gd name="T72" fmla="*/ 2278240 w 21600"/>
                <a:gd name="T73" fmla="*/ 828153 h 21600"/>
                <a:gd name="T74" fmla="*/ 1849381 w 21600"/>
                <a:gd name="T75" fmla="*/ 740658 h 21600"/>
                <a:gd name="T76" fmla="*/ 1418873 w 21600"/>
                <a:gd name="T77" fmla="*/ 828153 h 21600"/>
                <a:gd name="T78" fmla="*/ 1066617 w 21600"/>
                <a:gd name="T79" fmla="*/ 1066617 h 21600"/>
                <a:gd name="T80" fmla="*/ 827536 w 21600"/>
                <a:gd name="T81" fmla="*/ 1419891 h 21600"/>
                <a:gd name="T82" fmla="*/ 738809 w 21600"/>
                <a:gd name="T83" fmla="*/ 1848564 h 21600"/>
                <a:gd name="T84" fmla="*/ 1849997 w 21600"/>
                <a:gd name="T85" fmla="*/ 1148364 h 21600"/>
                <a:gd name="T86" fmla="*/ 1945704 w 21600"/>
                <a:gd name="T87" fmla="*/ 1188421 h 21600"/>
                <a:gd name="T88" fmla="*/ 1985761 w 21600"/>
                <a:gd name="T89" fmla="*/ 1289889 h 21600"/>
                <a:gd name="T90" fmla="*/ 1945704 w 21600"/>
                <a:gd name="T91" fmla="*/ 1385595 h 21600"/>
                <a:gd name="T92" fmla="*/ 1849997 w 21600"/>
                <a:gd name="T93" fmla="*/ 1426269 h 21600"/>
                <a:gd name="T94" fmla="*/ 1551140 w 21600"/>
                <a:gd name="T95" fmla="*/ 1548059 h 21600"/>
                <a:gd name="T96" fmla="*/ 1427501 w 21600"/>
                <a:gd name="T97" fmla="*/ 1847948 h 21600"/>
                <a:gd name="T98" fmla="*/ 1387444 w 21600"/>
                <a:gd name="T99" fmla="*/ 1944271 h 21600"/>
                <a:gd name="T100" fmla="*/ 1291738 w 21600"/>
                <a:gd name="T101" fmla="*/ 1983711 h 21600"/>
                <a:gd name="T102" fmla="*/ 1188421 w 21600"/>
                <a:gd name="T103" fmla="*/ 1944271 h 21600"/>
                <a:gd name="T104" fmla="*/ 1150213 w 21600"/>
                <a:gd name="T105" fmla="*/ 1847948 h 21600"/>
                <a:gd name="T106" fmla="*/ 1204229 w 21600"/>
                <a:gd name="T107" fmla="*/ 1578671 h 21600"/>
                <a:gd name="T108" fmla="*/ 1354997 w 21600"/>
                <a:gd name="T109" fmla="*/ 1353765 h 21600"/>
                <a:gd name="T110" fmla="*/ 1576822 w 21600"/>
                <a:gd name="T111" fmla="*/ 1202996 h 21600"/>
                <a:gd name="T112" fmla="*/ 1849997 w 21600"/>
                <a:gd name="T113" fmla="*/ 1148364 h 216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1600" h="21600">
                  <a:moveTo>
                    <a:pt x="21357" y="18802"/>
                  </a:moveTo>
                  <a:cubicBezTo>
                    <a:pt x="21518" y="18965"/>
                    <a:pt x="21600" y="19177"/>
                    <a:pt x="21600" y="19437"/>
                  </a:cubicBezTo>
                  <a:cubicBezTo>
                    <a:pt x="21600" y="19581"/>
                    <a:pt x="21518" y="19776"/>
                    <a:pt x="21357" y="20019"/>
                  </a:cubicBezTo>
                  <a:cubicBezTo>
                    <a:pt x="21193" y="20261"/>
                    <a:pt x="20990" y="20504"/>
                    <a:pt x="20747" y="20741"/>
                  </a:cubicBezTo>
                  <a:cubicBezTo>
                    <a:pt x="20504" y="20979"/>
                    <a:pt x="20261" y="21185"/>
                    <a:pt x="20023" y="21349"/>
                  </a:cubicBezTo>
                  <a:cubicBezTo>
                    <a:pt x="19783" y="21518"/>
                    <a:pt x="19594" y="21600"/>
                    <a:pt x="19447" y="21600"/>
                  </a:cubicBezTo>
                  <a:cubicBezTo>
                    <a:pt x="19190" y="21600"/>
                    <a:pt x="18975" y="21515"/>
                    <a:pt x="18811" y="21343"/>
                  </a:cubicBezTo>
                  <a:lnTo>
                    <a:pt x="13957" y="16503"/>
                  </a:lnTo>
                  <a:cubicBezTo>
                    <a:pt x="13217" y="16980"/>
                    <a:pt x="12429" y="17350"/>
                    <a:pt x="11590" y="17604"/>
                  </a:cubicBezTo>
                  <a:cubicBezTo>
                    <a:pt x="10751" y="17864"/>
                    <a:pt x="9892" y="17991"/>
                    <a:pt x="9007" y="17991"/>
                  </a:cubicBezTo>
                  <a:cubicBezTo>
                    <a:pt x="7770" y="17991"/>
                    <a:pt x="6609" y="17760"/>
                    <a:pt x="5518" y="17291"/>
                  </a:cubicBezTo>
                  <a:cubicBezTo>
                    <a:pt x="4427" y="16822"/>
                    <a:pt x="3470" y="16175"/>
                    <a:pt x="2645" y="15354"/>
                  </a:cubicBezTo>
                  <a:cubicBezTo>
                    <a:pt x="1817" y="14535"/>
                    <a:pt x="1173" y="13580"/>
                    <a:pt x="701" y="12487"/>
                  </a:cubicBezTo>
                  <a:cubicBezTo>
                    <a:pt x="232" y="11400"/>
                    <a:pt x="0" y="10237"/>
                    <a:pt x="0" y="9000"/>
                  </a:cubicBezTo>
                  <a:cubicBezTo>
                    <a:pt x="0" y="7769"/>
                    <a:pt x="232" y="6602"/>
                    <a:pt x="701" y="5515"/>
                  </a:cubicBezTo>
                  <a:cubicBezTo>
                    <a:pt x="1170" y="4422"/>
                    <a:pt x="1817" y="3468"/>
                    <a:pt x="2645" y="2646"/>
                  </a:cubicBezTo>
                  <a:cubicBezTo>
                    <a:pt x="3470" y="1827"/>
                    <a:pt x="4425" y="1180"/>
                    <a:pt x="5512" y="709"/>
                  </a:cubicBezTo>
                  <a:cubicBezTo>
                    <a:pt x="6600" y="237"/>
                    <a:pt x="7764" y="0"/>
                    <a:pt x="9007" y="0"/>
                  </a:cubicBezTo>
                  <a:cubicBezTo>
                    <a:pt x="10245" y="0"/>
                    <a:pt x="11403" y="237"/>
                    <a:pt x="12488" y="709"/>
                  </a:cubicBezTo>
                  <a:cubicBezTo>
                    <a:pt x="13573" y="1180"/>
                    <a:pt x="14531" y="1827"/>
                    <a:pt x="15359" y="2646"/>
                  </a:cubicBezTo>
                  <a:cubicBezTo>
                    <a:pt x="16184" y="3468"/>
                    <a:pt x="16831" y="4422"/>
                    <a:pt x="17300" y="5515"/>
                  </a:cubicBezTo>
                  <a:cubicBezTo>
                    <a:pt x="17769" y="6602"/>
                    <a:pt x="18003" y="7769"/>
                    <a:pt x="18003" y="9000"/>
                  </a:cubicBezTo>
                  <a:cubicBezTo>
                    <a:pt x="18003" y="9887"/>
                    <a:pt x="17873" y="10748"/>
                    <a:pt x="17616" y="11589"/>
                  </a:cubicBezTo>
                  <a:cubicBezTo>
                    <a:pt x="17359" y="12434"/>
                    <a:pt x="16992" y="13219"/>
                    <a:pt x="16514" y="13947"/>
                  </a:cubicBezTo>
                  <a:lnTo>
                    <a:pt x="21357" y="18802"/>
                  </a:lnTo>
                  <a:close/>
                  <a:moveTo>
                    <a:pt x="3597" y="9000"/>
                  </a:moveTo>
                  <a:cubicBezTo>
                    <a:pt x="3597" y="9759"/>
                    <a:pt x="3741" y="10465"/>
                    <a:pt x="4029" y="11118"/>
                  </a:cubicBezTo>
                  <a:cubicBezTo>
                    <a:pt x="4317" y="11770"/>
                    <a:pt x="4707" y="12338"/>
                    <a:pt x="5193" y="12821"/>
                  </a:cubicBezTo>
                  <a:cubicBezTo>
                    <a:pt x="5679" y="13301"/>
                    <a:pt x="6253" y="13685"/>
                    <a:pt x="6908" y="13970"/>
                  </a:cubicBezTo>
                  <a:cubicBezTo>
                    <a:pt x="7566" y="14252"/>
                    <a:pt x="8264" y="14394"/>
                    <a:pt x="9004" y="14394"/>
                  </a:cubicBezTo>
                  <a:cubicBezTo>
                    <a:pt x="9745" y="14394"/>
                    <a:pt x="10440" y="14252"/>
                    <a:pt x="11092" y="13970"/>
                  </a:cubicBezTo>
                  <a:cubicBezTo>
                    <a:pt x="11745" y="13685"/>
                    <a:pt x="12319" y="13301"/>
                    <a:pt x="12802" y="12821"/>
                  </a:cubicBezTo>
                  <a:cubicBezTo>
                    <a:pt x="13291" y="12338"/>
                    <a:pt x="13678" y="11770"/>
                    <a:pt x="13966" y="11118"/>
                  </a:cubicBezTo>
                  <a:cubicBezTo>
                    <a:pt x="14254" y="10465"/>
                    <a:pt x="14398" y="9759"/>
                    <a:pt x="14398" y="9000"/>
                  </a:cubicBezTo>
                  <a:cubicBezTo>
                    <a:pt x="14398" y="8260"/>
                    <a:pt x="14254" y="7565"/>
                    <a:pt x="13966" y="6913"/>
                  </a:cubicBezTo>
                  <a:cubicBezTo>
                    <a:pt x="13675" y="6258"/>
                    <a:pt x="13291" y="5684"/>
                    <a:pt x="12802" y="5193"/>
                  </a:cubicBezTo>
                  <a:cubicBezTo>
                    <a:pt x="12316" y="4704"/>
                    <a:pt x="11745" y="4317"/>
                    <a:pt x="11092" y="4032"/>
                  </a:cubicBezTo>
                  <a:cubicBezTo>
                    <a:pt x="10440" y="3750"/>
                    <a:pt x="9742" y="3606"/>
                    <a:pt x="9004" y="3606"/>
                  </a:cubicBezTo>
                  <a:cubicBezTo>
                    <a:pt x="8267" y="3606"/>
                    <a:pt x="7566" y="3750"/>
                    <a:pt x="6908" y="4032"/>
                  </a:cubicBezTo>
                  <a:cubicBezTo>
                    <a:pt x="6253" y="4317"/>
                    <a:pt x="5676" y="4704"/>
                    <a:pt x="5193" y="5193"/>
                  </a:cubicBezTo>
                  <a:cubicBezTo>
                    <a:pt x="4707" y="5684"/>
                    <a:pt x="4317" y="6258"/>
                    <a:pt x="4029" y="6913"/>
                  </a:cubicBezTo>
                  <a:cubicBezTo>
                    <a:pt x="3741" y="7565"/>
                    <a:pt x="3597" y="8257"/>
                    <a:pt x="3597" y="9000"/>
                  </a:cubicBezTo>
                  <a:moveTo>
                    <a:pt x="9007" y="5591"/>
                  </a:moveTo>
                  <a:cubicBezTo>
                    <a:pt x="9185" y="5591"/>
                    <a:pt x="9344" y="5656"/>
                    <a:pt x="9473" y="5786"/>
                  </a:cubicBezTo>
                  <a:cubicBezTo>
                    <a:pt x="9603" y="5919"/>
                    <a:pt x="9668" y="6082"/>
                    <a:pt x="9668" y="6280"/>
                  </a:cubicBezTo>
                  <a:cubicBezTo>
                    <a:pt x="9668" y="6461"/>
                    <a:pt x="9603" y="6616"/>
                    <a:pt x="9473" y="6746"/>
                  </a:cubicBezTo>
                  <a:cubicBezTo>
                    <a:pt x="9344" y="6879"/>
                    <a:pt x="9185" y="6944"/>
                    <a:pt x="9007" y="6944"/>
                  </a:cubicBezTo>
                  <a:cubicBezTo>
                    <a:pt x="8439" y="6944"/>
                    <a:pt x="7953" y="7144"/>
                    <a:pt x="7552" y="7537"/>
                  </a:cubicBezTo>
                  <a:cubicBezTo>
                    <a:pt x="7151" y="7935"/>
                    <a:pt x="6950" y="8423"/>
                    <a:pt x="6950" y="8997"/>
                  </a:cubicBezTo>
                  <a:cubicBezTo>
                    <a:pt x="6950" y="9180"/>
                    <a:pt x="6885" y="9333"/>
                    <a:pt x="6755" y="9466"/>
                  </a:cubicBezTo>
                  <a:cubicBezTo>
                    <a:pt x="6623" y="9596"/>
                    <a:pt x="6467" y="9658"/>
                    <a:pt x="6289" y="9658"/>
                  </a:cubicBezTo>
                  <a:cubicBezTo>
                    <a:pt x="6080" y="9658"/>
                    <a:pt x="5914" y="9596"/>
                    <a:pt x="5786" y="9466"/>
                  </a:cubicBezTo>
                  <a:cubicBezTo>
                    <a:pt x="5659" y="9333"/>
                    <a:pt x="5600" y="9180"/>
                    <a:pt x="5600" y="8997"/>
                  </a:cubicBezTo>
                  <a:cubicBezTo>
                    <a:pt x="5600" y="8539"/>
                    <a:pt x="5685" y="8104"/>
                    <a:pt x="5863" y="7686"/>
                  </a:cubicBezTo>
                  <a:cubicBezTo>
                    <a:pt x="6038" y="7271"/>
                    <a:pt x="6281" y="6907"/>
                    <a:pt x="6597" y="6591"/>
                  </a:cubicBezTo>
                  <a:cubicBezTo>
                    <a:pt x="6905" y="6277"/>
                    <a:pt x="7264" y="6029"/>
                    <a:pt x="7677" y="5857"/>
                  </a:cubicBezTo>
                  <a:cubicBezTo>
                    <a:pt x="8086" y="5681"/>
                    <a:pt x="8530" y="5591"/>
                    <a:pt x="9007" y="5591"/>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endParaRPr lang="zh-CN" altLang="en-US">
                <a:solidFill>
                  <a:schemeClr val="tx1"/>
                </a:solidFill>
              </a:endParaRPr>
            </a:p>
          </p:txBody>
        </p:sp>
        <p:sp>
          <p:nvSpPr>
            <p:cNvPr id="22546" name="AutoShape 29"/>
            <p:cNvSpPr/>
            <p:nvPr/>
          </p:nvSpPr>
          <p:spPr bwMode="auto">
            <a:xfrm>
              <a:off x="11455" y="3773"/>
              <a:ext cx="488" cy="407"/>
            </a:xfrm>
            <a:custGeom>
              <a:avLst/>
              <a:gdLst>
                <a:gd name="T0" fmla="*/ 4436539 w 21600"/>
                <a:gd name="T1" fmla="*/ 1350361 h 21579"/>
                <a:gd name="T2" fmla="*/ 4358074 w 21600"/>
                <a:gd name="T3" fmla="*/ 1538158 h 21579"/>
                <a:gd name="T4" fmla="*/ 4161931 w 21600"/>
                <a:gd name="T5" fmla="*/ 1643263 h 21579"/>
                <a:gd name="T6" fmla="*/ 4161931 w 21600"/>
                <a:gd name="T7" fmla="*/ 2388551 h 21579"/>
                <a:gd name="T8" fmla="*/ 4052452 w 21600"/>
                <a:gd name="T9" fmla="*/ 2606686 h 21579"/>
                <a:gd name="T10" fmla="*/ 3791387 w 21600"/>
                <a:gd name="T11" fmla="*/ 2697413 h 21579"/>
                <a:gd name="T12" fmla="*/ 3396623 w 21600"/>
                <a:gd name="T13" fmla="*/ 2430677 h 21579"/>
                <a:gd name="T14" fmla="*/ 2899358 w 21600"/>
                <a:gd name="T15" fmla="*/ 2193571 h 21579"/>
                <a:gd name="T16" fmla="*/ 2351776 w 21600"/>
                <a:gd name="T17" fmla="*/ 2008652 h 21579"/>
                <a:gd name="T18" fmla="*/ 1805225 w 21600"/>
                <a:gd name="T19" fmla="*/ 1907853 h 21579"/>
                <a:gd name="T20" fmla="*/ 1636800 w 21600"/>
                <a:gd name="T21" fmla="*/ 1988519 h 21579"/>
                <a:gd name="T22" fmla="*/ 1547657 w 21600"/>
                <a:gd name="T23" fmla="*/ 2114620 h 21579"/>
                <a:gd name="T24" fmla="*/ 1542727 w 21600"/>
                <a:gd name="T25" fmla="*/ 2257269 h 21579"/>
                <a:gd name="T26" fmla="*/ 1632271 w 21600"/>
                <a:gd name="T27" fmla="*/ 2388551 h 21579"/>
                <a:gd name="T28" fmla="*/ 1576822 w 21600"/>
                <a:gd name="T29" fmla="*/ 2541261 h 21579"/>
                <a:gd name="T30" fmla="*/ 1626109 w 21600"/>
                <a:gd name="T31" fmla="*/ 2675421 h 21579"/>
                <a:gd name="T32" fmla="*/ 1745448 w 21600"/>
                <a:gd name="T33" fmla="*/ 2799508 h 21579"/>
                <a:gd name="T34" fmla="*/ 1904214 w 21600"/>
                <a:gd name="T35" fmla="*/ 2917707 h 21579"/>
                <a:gd name="T36" fmla="*/ 1736820 w 21600"/>
                <a:gd name="T37" fmla="*/ 3050283 h 21579"/>
                <a:gd name="T38" fmla="*/ 1481316 w 21600"/>
                <a:gd name="T39" fmla="*/ 3101762 h 21579"/>
                <a:gd name="T40" fmla="*/ 1215321 w 21600"/>
                <a:gd name="T41" fmla="*/ 3080622 h 21579"/>
                <a:gd name="T42" fmla="*/ 1011167 w 21600"/>
                <a:gd name="T43" fmla="*/ 2992485 h 21579"/>
                <a:gd name="T44" fmla="*/ 914630 w 21600"/>
                <a:gd name="T45" fmla="*/ 2740126 h 21579"/>
                <a:gd name="T46" fmla="*/ 828153 w 21600"/>
                <a:gd name="T47" fmla="*/ 2476700 h 21579"/>
                <a:gd name="T48" fmla="*/ 794473 w 21600"/>
                <a:gd name="T49" fmla="*/ 2197301 h 21579"/>
                <a:gd name="T50" fmla="*/ 852387 w 21600"/>
                <a:gd name="T51" fmla="*/ 1891460 h 21579"/>
                <a:gd name="T52" fmla="*/ 370530 w 21600"/>
                <a:gd name="T53" fmla="*/ 1891460 h 21579"/>
                <a:gd name="T54" fmla="*/ 109680 w 21600"/>
                <a:gd name="T55" fmla="*/ 1800722 h 21579"/>
                <a:gd name="T56" fmla="*/ 0 w 21600"/>
                <a:gd name="T57" fmla="*/ 1580428 h 21579"/>
                <a:gd name="T58" fmla="*/ 0 w 21600"/>
                <a:gd name="T59" fmla="*/ 1117848 h 21579"/>
                <a:gd name="T60" fmla="*/ 108032 w 21600"/>
                <a:gd name="T61" fmla="*/ 897987 h 21579"/>
                <a:gd name="T62" fmla="*/ 370530 w 21600"/>
                <a:gd name="T63" fmla="*/ 805965 h 21579"/>
                <a:gd name="T64" fmla="*/ 1571892 w 21600"/>
                <a:gd name="T65" fmla="*/ 805965 h 21579"/>
                <a:gd name="T66" fmla="*/ 2161782 w 21600"/>
                <a:gd name="T67" fmla="*/ 738525 h 21579"/>
                <a:gd name="T68" fmla="*/ 2775103 w 21600"/>
                <a:gd name="T69" fmla="*/ 557060 h 21579"/>
                <a:gd name="T70" fmla="*/ 3342392 w 21600"/>
                <a:gd name="T71" fmla="*/ 297938 h 21579"/>
                <a:gd name="T72" fmla="*/ 3791387 w 21600"/>
                <a:gd name="T73" fmla="*/ 0 h 21579"/>
                <a:gd name="T74" fmla="*/ 4052452 w 21600"/>
                <a:gd name="T75" fmla="*/ 91170 h 21579"/>
                <a:gd name="T76" fmla="*/ 4161931 w 21600"/>
                <a:gd name="T77" fmla="*/ 311452 h 21579"/>
                <a:gd name="T78" fmla="*/ 4161931 w 21600"/>
                <a:gd name="T79" fmla="*/ 1054582 h 21579"/>
                <a:gd name="T80" fmla="*/ 4358074 w 21600"/>
                <a:gd name="T81" fmla="*/ 1160550 h 21579"/>
                <a:gd name="T82" fmla="*/ 4436539 w 21600"/>
                <a:gd name="T83" fmla="*/ 1350361 h 21579"/>
                <a:gd name="T84" fmla="*/ 3791387 w 21600"/>
                <a:gd name="T85" fmla="*/ 410525 h 21579"/>
                <a:gd name="T86" fmla="*/ 3391693 w 21600"/>
                <a:gd name="T87" fmla="*/ 640172 h 21579"/>
                <a:gd name="T88" fmla="*/ 2933052 w 21600"/>
                <a:gd name="T89" fmla="*/ 838893 h 21579"/>
                <a:gd name="T90" fmla="*/ 2439686 w 21600"/>
                <a:gd name="T91" fmla="*/ 995476 h 21579"/>
                <a:gd name="T92" fmla="*/ 1942422 w 21600"/>
                <a:gd name="T93" fmla="*/ 1093398 h 21579"/>
                <a:gd name="T94" fmla="*/ 1942422 w 21600"/>
                <a:gd name="T95" fmla="*/ 1606605 h 21579"/>
                <a:gd name="T96" fmla="*/ 2439686 w 21600"/>
                <a:gd name="T97" fmla="*/ 1705678 h 21579"/>
                <a:gd name="T98" fmla="*/ 2933052 w 21600"/>
                <a:gd name="T99" fmla="*/ 1863125 h 21579"/>
                <a:gd name="T100" fmla="*/ 3394158 w 21600"/>
                <a:gd name="T101" fmla="*/ 2063141 h 21579"/>
                <a:gd name="T102" fmla="*/ 3791387 w 21600"/>
                <a:gd name="T103" fmla="*/ 2289334 h 21579"/>
                <a:gd name="T104" fmla="*/ 3791387 w 21600"/>
                <a:gd name="T105" fmla="*/ 410525 h 21579"/>
                <a:gd name="T106" fmla="*/ 3791387 w 21600"/>
                <a:gd name="T107" fmla="*/ 410525 h 2157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00" h="21579">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5"/>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moveTo>
                    <a:pt x="18459" y="2855"/>
                  </a:move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endParaRPr lang="zh-CN" altLang="en-US">
                <a:solidFill>
                  <a:schemeClr val="tx1"/>
                </a:solidFill>
              </a:endParaRPr>
            </a:p>
          </p:txBody>
        </p:sp>
        <p:sp>
          <p:nvSpPr>
            <p:cNvPr id="22547" name="AutoShape 30"/>
            <p:cNvSpPr/>
            <p:nvPr/>
          </p:nvSpPr>
          <p:spPr bwMode="auto">
            <a:xfrm>
              <a:off x="7278" y="3518"/>
              <a:ext cx="437" cy="437"/>
            </a:xfrm>
            <a:custGeom>
              <a:avLst/>
              <a:gdLst>
                <a:gd name="T0" fmla="*/ 3573125 w 21600"/>
                <a:gd name="T1" fmla="*/ 690800 h 21600"/>
                <a:gd name="T2" fmla="*/ 3306464 w 21600"/>
                <a:gd name="T3" fmla="*/ 3573125 h 21600"/>
                <a:gd name="T4" fmla="*/ 0 w 21600"/>
                <a:gd name="T5" fmla="*/ 3306297 h 21600"/>
                <a:gd name="T6" fmla="*/ 266661 w 21600"/>
                <a:gd name="T7" fmla="*/ 426789 h 21600"/>
                <a:gd name="T8" fmla="*/ 378647 w 21600"/>
                <a:gd name="T9" fmla="*/ 254918 h 21600"/>
                <a:gd name="T10" fmla="*/ 793526 w 21600"/>
                <a:gd name="T11" fmla="*/ 0 h 21600"/>
                <a:gd name="T12" fmla="*/ 1209730 w 21600"/>
                <a:gd name="T13" fmla="*/ 255741 h 21600"/>
                <a:gd name="T14" fmla="*/ 1345549 w 21600"/>
                <a:gd name="T15" fmla="*/ 426789 h 21600"/>
                <a:gd name="T16" fmla="*/ 1442153 w 21600"/>
                <a:gd name="T17" fmla="*/ 126713 h 21600"/>
                <a:gd name="T18" fmla="*/ 1988542 w 21600"/>
                <a:gd name="T19" fmla="*/ 35241 h 21600"/>
                <a:gd name="T20" fmla="*/ 2228078 w 21600"/>
                <a:gd name="T21" fmla="*/ 397348 h 21600"/>
                <a:gd name="T22" fmla="*/ 2339576 w 21600"/>
                <a:gd name="T23" fmla="*/ 397348 h 21600"/>
                <a:gd name="T24" fmla="*/ 2573311 w 21600"/>
                <a:gd name="T25" fmla="*/ 35241 h 21600"/>
                <a:gd name="T26" fmla="*/ 3120690 w 21600"/>
                <a:gd name="T27" fmla="*/ 126713 h 21600"/>
                <a:gd name="T28" fmla="*/ 3217307 w 21600"/>
                <a:gd name="T29" fmla="*/ 426789 h 21600"/>
                <a:gd name="T30" fmla="*/ 360615 w 21600"/>
                <a:gd name="T31" fmla="*/ 1318089 h 21600"/>
                <a:gd name="T32" fmla="*/ 1003622 w 21600"/>
                <a:gd name="T33" fmla="*/ 1318089 h 21600"/>
                <a:gd name="T34" fmla="*/ 360615 w 21600"/>
                <a:gd name="T35" fmla="*/ 2556102 h 21600"/>
                <a:gd name="T36" fmla="*/ 1003622 w 21600"/>
                <a:gd name="T37" fmla="*/ 2642790 h 21600"/>
                <a:gd name="T38" fmla="*/ 1003622 w 21600"/>
                <a:gd name="T39" fmla="*/ 3212999 h 21600"/>
                <a:gd name="T40" fmla="*/ 794028 w 21600"/>
                <a:gd name="T41" fmla="*/ 1046129 h 21600"/>
                <a:gd name="T42" fmla="*/ 794028 w 21600"/>
                <a:gd name="T43" fmla="*/ 266828 h 21600"/>
                <a:gd name="T44" fmla="*/ 1742730 w 21600"/>
                <a:gd name="T45" fmla="*/ 1318089 h 21600"/>
                <a:gd name="T46" fmla="*/ 1742730 w 21600"/>
                <a:gd name="T47" fmla="*/ 1893096 h 21600"/>
                <a:gd name="T48" fmla="*/ 1093113 w 21600"/>
                <a:gd name="T49" fmla="*/ 1981095 h 21600"/>
                <a:gd name="T50" fmla="*/ 1742730 w 21600"/>
                <a:gd name="T51" fmla="*/ 1981095 h 21600"/>
                <a:gd name="T52" fmla="*/ 1093113 w 21600"/>
                <a:gd name="T53" fmla="*/ 3212999 h 21600"/>
                <a:gd name="T54" fmla="*/ 1617007 w 21600"/>
                <a:gd name="T55" fmla="*/ 916934 h 21600"/>
                <a:gd name="T56" fmla="*/ 1917083 w 21600"/>
                <a:gd name="T57" fmla="*/ 1015699 h 21600"/>
                <a:gd name="T58" fmla="*/ 1917083 w 21600"/>
                <a:gd name="T59" fmla="*/ 298262 h 21600"/>
                <a:gd name="T60" fmla="*/ 1617007 w 21600"/>
                <a:gd name="T61" fmla="*/ 396847 h 21600"/>
                <a:gd name="T62" fmla="*/ 1831887 w 21600"/>
                <a:gd name="T63" fmla="*/ 1318089 h 21600"/>
                <a:gd name="T64" fmla="*/ 2479022 w 21600"/>
                <a:gd name="T65" fmla="*/ 1318089 h 21600"/>
                <a:gd name="T66" fmla="*/ 1831887 w 21600"/>
                <a:gd name="T67" fmla="*/ 2556102 h 21600"/>
                <a:gd name="T68" fmla="*/ 2479022 w 21600"/>
                <a:gd name="T69" fmla="*/ 2642790 h 21600"/>
                <a:gd name="T70" fmla="*/ 2479022 w 21600"/>
                <a:gd name="T71" fmla="*/ 3212999 h 21600"/>
                <a:gd name="T72" fmla="*/ 2567690 w 21600"/>
                <a:gd name="T73" fmla="*/ 1318089 h 21600"/>
                <a:gd name="T74" fmla="*/ 3212999 w 21600"/>
                <a:gd name="T75" fmla="*/ 1318089 h 21600"/>
                <a:gd name="T76" fmla="*/ 2567690 w 21600"/>
                <a:gd name="T77" fmla="*/ 2556102 h 21600"/>
                <a:gd name="T78" fmla="*/ 3212999 w 21600"/>
                <a:gd name="T79" fmla="*/ 2642790 h 21600"/>
                <a:gd name="T80" fmla="*/ 3212999 w 21600"/>
                <a:gd name="T81" fmla="*/ 3212999 h 21600"/>
                <a:gd name="T82" fmla="*/ 2780088 w 21600"/>
                <a:gd name="T83" fmla="*/ 1046129 h 21600"/>
                <a:gd name="T84" fmla="*/ 2780088 w 21600"/>
                <a:gd name="T85" fmla="*/ 266828 h 21600"/>
                <a:gd name="T86" fmla="*/ 2606725 w 21600"/>
                <a:gd name="T87" fmla="*/ 916934 h 216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1600" h="21600">
                  <a:moveTo>
                    <a:pt x="19988" y="2580"/>
                  </a:moveTo>
                  <a:cubicBezTo>
                    <a:pt x="20420" y="2580"/>
                    <a:pt x="20794" y="2736"/>
                    <a:pt x="21116" y="3053"/>
                  </a:cubicBezTo>
                  <a:cubicBezTo>
                    <a:pt x="21439" y="3372"/>
                    <a:pt x="21600" y="3744"/>
                    <a:pt x="21600" y="4176"/>
                  </a:cubicBezTo>
                  <a:lnTo>
                    <a:pt x="21600" y="19987"/>
                  </a:lnTo>
                  <a:cubicBezTo>
                    <a:pt x="21600" y="20419"/>
                    <a:pt x="21439" y="20797"/>
                    <a:pt x="21116" y="21116"/>
                  </a:cubicBezTo>
                  <a:cubicBezTo>
                    <a:pt x="20794" y="21439"/>
                    <a:pt x="20420" y="21600"/>
                    <a:pt x="19988" y="21600"/>
                  </a:cubicBezTo>
                  <a:lnTo>
                    <a:pt x="1612" y="21600"/>
                  </a:lnTo>
                  <a:cubicBezTo>
                    <a:pt x="1180" y="21600"/>
                    <a:pt x="806" y="21439"/>
                    <a:pt x="484" y="21116"/>
                  </a:cubicBezTo>
                  <a:cubicBezTo>
                    <a:pt x="161" y="20797"/>
                    <a:pt x="0" y="20419"/>
                    <a:pt x="0" y="19987"/>
                  </a:cubicBezTo>
                  <a:lnTo>
                    <a:pt x="0" y="4176"/>
                  </a:lnTo>
                  <a:cubicBezTo>
                    <a:pt x="0" y="3744"/>
                    <a:pt x="161" y="3372"/>
                    <a:pt x="484" y="3053"/>
                  </a:cubicBezTo>
                  <a:cubicBezTo>
                    <a:pt x="806" y="2736"/>
                    <a:pt x="1180" y="2580"/>
                    <a:pt x="1612" y="2580"/>
                  </a:cubicBezTo>
                  <a:lnTo>
                    <a:pt x="2151" y="2580"/>
                  </a:lnTo>
                  <a:lnTo>
                    <a:pt x="2151" y="2402"/>
                  </a:lnTo>
                  <a:cubicBezTo>
                    <a:pt x="2151" y="2117"/>
                    <a:pt x="2197" y="1829"/>
                    <a:pt x="2289" y="1541"/>
                  </a:cubicBezTo>
                  <a:cubicBezTo>
                    <a:pt x="2381" y="1250"/>
                    <a:pt x="2531" y="991"/>
                    <a:pt x="2738" y="766"/>
                  </a:cubicBezTo>
                  <a:cubicBezTo>
                    <a:pt x="2943" y="542"/>
                    <a:pt x="3216" y="360"/>
                    <a:pt x="3556" y="213"/>
                  </a:cubicBezTo>
                  <a:cubicBezTo>
                    <a:pt x="3896" y="75"/>
                    <a:pt x="4310" y="0"/>
                    <a:pt x="4797" y="0"/>
                  </a:cubicBezTo>
                  <a:cubicBezTo>
                    <a:pt x="5283" y="0"/>
                    <a:pt x="5698" y="75"/>
                    <a:pt x="6038" y="213"/>
                  </a:cubicBezTo>
                  <a:cubicBezTo>
                    <a:pt x="6378" y="360"/>
                    <a:pt x="6651" y="542"/>
                    <a:pt x="6858" y="766"/>
                  </a:cubicBezTo>
                  <a:cubicBezTo>
                    <a:pt x="7063" y="991"/>
                    <a:pt x="7215" y="1256"/>
                    <a:pt x="7313" y="1546"/>
                  </a:cubicBezTo>
                  <a:cubicBezTo>
                    <a:pt x="7411" y="1840"/>
                    <a:pt x="7457" y="2125"/>
                    <a:pt x="7457" y="2402"/>
                  </a:cubicBezTo>
                  <a:lnTo>
                    <a:pt x="7457" y="2580"/>
                  </a:lnTo>
                  <a:lnTo>
                    <a:pt x="8134" y="2580"/>
                  </a:lnTo>
                  <a:lnTo>
                    <a:pt x="8134" y="2402"/>
                  </a:lnTo>
                  <a:cubicBezTo>
                    <a:pt x="8134" y="2117"/>
                    <a:pt x="8180" y="1829"/>
                    <a:pt x="8269" y="1541"/>
                  </a:cubicBezTo>
                  <a:cubicBezTo>
                    <a:pt x="8364" y="1250"/>
                    <a:pt x="8511" y="991"/>
                    <a:pt x="8718" y="766"/>
                  </a:cubicBezTo>
                  <a:cubicBezTo>
                    <a:pt x="8926" y="541"/>
                    <a:pt x="9199" y="360"/>
                    <a:pt x="9539" y="213"/>
                  </a:cubicBezTo>
                  <a:cubicBezTo>
                    <a:pt x="9879" y="75"/>
                    <a:pt x="10293" y="0"/>
                    <a:pt x="10780" y="0"/>
                  </a:cubicBezTo>
                  <a:cubicBezTo>
                    <a:pt x="11266" y="0"/>
                    <a:pt x="11678" y="75"/>
                    <a:pt x="12021" y="213"/>
                  </a:cubicBezTo>
                  <a:cubicBezTo>
                    <a:pt x="12361" y="360"/>
                    <a:pt x="12637" y="542"/>
                    <a:pt x="12853" y="766"/>
                  </a:cubicBezTo>
                  <a:cubicBezTo>
                    <a:pt x="13069" y="991"/>
                    <a:pt x="13227" y="1256"/>
                    <a:pt x="13322" y="1546"/>
                  </a:cubicBezTo>
                  <a:cubicBezTo>
                    <a:pt x="13417" y="1840"/>
                    <a:pt x="13469" y="2125"/>
                    <a:pt x="13469" y="2402"/>
                  </a:cubicBezTo>
                  <a:lnTo>
                    <a:pt x="13469" y="2580"/>
                  </a:lnTo>
                  <a:lnTo>
                    <a:pt x="14143" y="2580"/>
                  </a:lnTo>
                  <a:lnTo>
                    <a:pt x="14143" y="2402"/>
                  </a:lnTo>
                  <a:cubicBezTo>
                    <a:pt x="14143" y="2117"/>
                    <a:pt x="14192" y="1829"/>
                    <a:pt x="14287" y="1541"/>
                  </a:cubicBezTo>
                  <a:cubicBezTo>
                    <a:pt x="14385" y="1250"/>
                    <a:pt x="14534" y="991"/>
                    <a:pt x="14742" y="766"/>
                  </a:cubicBezTo>
                  <a:cubicBezTo>
                    <a:pt x="14949" y="541"/>
                    <a:pt x="15220" y="360"/>
                    <a:pt x="15556" y="213"/>
                  </a:cubicBezTo>
                  <a:cubicBezTo>
                    <a:pt x="15890" y="75"/>
                    <a:pt x="16305" y="0"/>
                    <a:pt x="16803" y="0"/>
                  </a:cubicBezTo>
                  <a:cubicBezTo>
                    <a:pt x="17290" y="0"/>
                    <a:pt x="17704" y="75"/>
                    <a:pt x="18044" y="213"/>
                  </a:cubicBezTo>
                  <a:cubicBezTo>
                    <a:pt x="18384" y="360"/>
                    <a:pt x="18657" y="541"/>
                    <a:pt x="18865" y="766"/>
                  </a:cubicBezTo>
                  <a:cubicBezTo>
                    <a:pt x="19069" y="991"/>
                    <a:pt x="19219" y="1256"/>
                    <a:pt x="19311" y="1546"/>
                  </a:cubicBezTo>
                  <a:cubicBezTo>
                    <a:pt x="19403" y="1840"/>
                    <a:pt x="19449" y="2125"/>
                    <a:pt x="19449" y="2402"/>
                  </a:cubicBezTo>
                  <a:lnTo>
                    <a:pt x="19449" y="2580"/>
                  </a:lnTo>
                  <a:lnTo>
                    <a:pt x="19988" y="2580"/>
                  </a:lnTo>
                  <a:close/>
                  <a:moveTo>
                    <a:pt x="6067" y="7968"/>
                  </a:moveTo>
                  <a:lnTo>
                    <a:pt x="2180" y="7968"/>
                  </a:lnTo>
                  <a:lnTo>
                    <a:pt x="2180" y="11444"/>
                  </a:lnTo>
                  <a:lnTo>
                    <a:pt x="6067" y="11444"/>
                  </a:lnTo>
                  <a:lnTo>
                    <a:pt x="6067" y="7968"/>
                  </a:lnTo>
                  <a:close/>
                  <a:moveTo>
                    <a:pt x="6067" y="11976"/>
                  </a:moveTo>
                  <a:lnTo>
                    <a:pt x="2180" y="11976"/>
                  </a:lnTo>
                  <a:lnTo>
                    <a:pt x="2180" y="15452"/>
                  </a:lnTo>
                  <a:lnTo>
                    <a:pt x="6067" y="15452"/>
                  </a:lnTo>
                  <a:lnTo>
                    <a:pt x="6067" y="11976"/>
                  </a:lnTo>
                  <a:close/>
                  <a:moveTo>
                    <a:pt x="6067" y="15976"/>
                  </a:moveTo>
                  <a:lnTo>
                    <a:pt x="2180" y="15976"/>
                  </a:lnTo>
                  <a:lnTo>
                    <a:pt x="2180" y="19423"/>
                  </a:lnTo>
                  <a:lnTo>
                    <a:pt x="6067" y="19423"/>
                  </a:lnTo>
                  <a:lnTo>
                    <a:pt x="6067" y="15976"/>
                  </a:lnTo>
                  <a:close/>
                  <a:moveTo>
                    <a:pt x="3755" y="5543"/>
                  </a:moveTo>
                  <a:cubicBezTo>
                    <a:pt x="3755" y="6068"/>
                    <a:pt x="4103" y="6324"/>
                    <a:pt x="4800" y="6324"/>
                  </a:cubicBezTo>
                  <a:cubicBezTo>
                    <a:pt x="5499" y="6324"/>
                    <a:pt x="5848" y="6068"/>
                    <a:pt x="5848" y="5543"/>
                  </a:cubicBezTo>
                  <a:lnTo>
                    <a:pt x="5848" y="2399"/>
                  </a:lnTo>
                  <a:cubicBezTo>
                    <a:pt x="5848" y="1878"/>
                    <a:pt x="5499" y="1613"/>
                    <a:pt x="4800" y="1613"/>
                  </a:cubicBezTo>
                  <a:cubicBezTo>
                    <a:pt x="4103" y="1613"/>
                    <a:pt x="3755" y="1878"/>
                    <a:pt x="3755" y="2399"/>
                  </a:cubicBezTo>
                  <a:lnTo>
                    <a:pt x="3755" y="5543"/>
                  </a:lnTo>
                  <a:close/>
                  <a:moveTo>
                    <a:pt x="10535" y="7968"/>
                  </a:moveTo>
                  <a:lnTo>
                    <a:pt x="6608" y="7968"/>
                  </a:lnTo>
                  <a:lnTo>
                    <a:pt x="6608" y="11444"/>
                  </a:lnTo>
                  <a:lnTo>
                    <a:pt x="10535" y="11444"/>
                  </a:lnTo>
                  <a:lnTo>
                    <a:pt x="10535" y="7968"/>
                  </a:lnTo>
                  <a:close/>
                  <a:moveTo>
                    <a:pt x="10535" y="11976"/>
                  </a:moveTo>
                  <a:lnTo>
                    <a:pt x="6608" y="11976"/>
                  </a:lnTo>
                  <a:lnTo>
                    <a:pt x="6608" y="15452"/>
                  </a:lnTo>
                  <a:lnTo>
                    <a:pt x="10535" y="15452"/>
                  </a:lnTo>
                  <a:lnTo>
                    <a:pt x="10535" y="11976"/>
                  </a:lnTo>
                  <a:close/>
                  <a:moveTo>
                    <a:pt x="10535" y="15976"/>
                  </a:moveTo>
                  <a:lnTo>
                    <a:pt x="6608" y="15976"/>
                  </a:lnTo>
                  <a:lnTo>
                    <a:pt x="6608" y="19423"/>
                  </a:lnTo>
                  <a:lnTo>
                    <a:pt x="10535" y="19423"/>
                  </a:lnTo>
                  <a:lnTo>
                    <a:pt x="10535" y="15976"/>
                  </a:lnTo>
                  <a:close/>
                  <a:moveTo>
                    <a:pt x="9775" y="5543"/>
                  </a:moveTo>
                  <a:cubicBezTo>
                    <a:pt x="9775" y="5826"/>
                    <a:pt x="9850" y="6027"/>
                    <a:pt x="9997" y="6145"/>
                  </a:cubicBezTo>
                  <a:cubicBezTo>
                    <a:pt x="10144" y="6269"/>
                    <a:pt x="10406" y="6324"/>
                    <a:pt x="10783" y="6324"/>
                  </a:cubicBezTo>
                  <a:cubicBezTo>
                    <a:pt x="11160" y="6324"/>
                    <a:pt x="11428" y="6263"/>
                    <a:pt x="11589" y="6140"/>
                  </a:cubicBezTo>
                  <a:cubicBezTo>
                    <a:pt x="11750" y="6016"/>
                    <a:pt x="11831" y="5820"/>
                    <a:pt x="11831" y="5544"/>
                  </a:cubicBezTo>
                  <a:lnTo>
                    <a:pt x="11831" y="2399"/>
                  </a:lnTo>
                  <a:cubicBezTo>
                    <a:pt x="11831" y="2128"/>
                    <a:pt x="11750" y="1933"/>
                    <a:pt x="11589" y="1803"/>
                  </a:cubicBezTo>
                  <a:cubicBezTo>
                    <a:pt x="11428" y="1673"/>
                    <a:pt x="11160" y="1613"/>
                    <a:pt x="10783" y="1613"/>
                  </a:cubicBezTo>
                  <a:cubicBezTo>
                    <a:pt x="10406" y="1613"/>
                    <a:pt x="10144" y="1679"/>
                    <a:pt x="9997" y="1814"/>
                  </a:cubicBezTo>
                  <a:cubicBezTo>
                    <a:pt x="9850" y="1944"/>
                    <a:pt x="9775" y="2140"/>
                    <a:pt x="9775" y="2399"/>
                  </a:cubicBezTo>
                  <a:lnTo>
                    <a:pt x="9775" y="5543"/>
                  </a:lnTo>
                  <a:close/>
                  <a:moveTo>
                    <a:pt x="14986" y="7968"/>
                  </a:moveTo>
                  <a:lnTo>
                    <a:pt x="11074" y="7968"/>
                  </a:lnTo>
                  <a:lnTo>
                    <a:pt x="11074" y="11444"/>
                  </a:lnTo>
                  <a:lnTo>
                    <a:pt x="14986" y="11444"/>
                  </a:lnTo>
                  <a:lnTo>
                    <a:pt x="14986" y="7968"/>
                  </a:lnTo>
                  <a:close/>
                  <a:moveTo>
                    <a:pt x="14986" y="11976"/>
                  </a:moveTo>
                  <a:lnTo>
                    <a:pt x="11074" y="11976"/>
                  </a:lnTo>
                  <a:lnTo>
                    <a:pt x="11074" y="15452"/>
                  </a:lnTo>
                  <a:lnTo>
                    <a:pt x="14986" y="15452"/>
                  </a:lnTo>
                  <a:lnTo>
                    <a:pt x="14986" y="11976"/>
                  </a:lnTo>
                  <a:close/>
                  <a:moveTo>
                    <a:pt x="14986" y="15976"/>
                  </a:moveTo>
                  <a:lnTo>
                    <a:pt x="11074" y="15976"/>
                  </a:lnTo>
                  <a:lnTo>
                    <a:pt x="11074" y="19423"/>
                  </a:lnTo>
                  <a:lnTo>
                    <a:pt x="14986" y="19423"/>
                  </a:lnTo>
                  <a:lnTo>
                    <a:pt x="14986" y="15976"/>
                  </a:lnTo>
                  <a:close/>
                  <a:moveTo>
                    <a:pt x="19423" y="7968"/>
                  </a:moveTo>
                  <a:lnTo>
                    <a:pt x="15522" y="7968"/>
                  </a:lnTo>
                  <a:lnTo>
                    <a:pt x="15522" y="11444"/>
                  </a:lnTo>
                  <a:lnTo>
                    <a:pt x="19423" y="11444"/>
                  </a:lnTo>
                  <a:lnTo>
                    <a:pt x="19423" y="7968"/>
                  </a:lnTo>
                  <a:close/>
                  <a:moveTo>
                    <a:pt x="19423" y="11976"/>
                  </a:moveTo>
                  <a:lnTo>
                    <a:pt x="15522" y="11976"/>
                  </a:lnTo>
                  <a:lnTo>
                    <a:pt x="15522" y="15452"/>
                  </a:lnTo>
                  <a:lnTo>
                    <a:pt x="19423" y="15452"/>
                  </a:lnTo>
                  <a:lnTo>
                    <a:pt x="19423" y="11976"/>
                  </a:lnTo>
                  <a:close/>
                  <a:moveTo>
                    <a:pt x="19423" y="15976"/>
                  </a:moveTo>
                  <a:lnTo>
                    <a:pt x="15522" y="15976"/>
                  </a:lnTo>
                  <a:lnTo>
                    <a:pt x="15522" y="19423"/>
                  </a:lnTo>
                  <a:lnTo>
                    <a:pt x="19423" y="19423"/>
                  </a:lnTo>
                  <a:lnTo>
                    <a:pt x="19423" y="15976"/>
                  </a:lnTo>
                  <a:close/>
                  <a:moveTo>
                    <a:pt x="15758" y="5543"/>
                  </a:moveTo>
                  <a:cubicBezTo>
                    <a:pt x="15758" y="6068"/>
                    <a:pt x="16106" y="6324"/>
                    <a:pt x="16806" y="6324"/>
                  </a:cubicBezTo>
                  <a:cubicBezTo>
                    <a:pt x="17503" y="6324"/>
                    <a:pt x="17848" y="6068"/>
                    <a:pt x="17840" y="5543"/>
                  </a:cubicBezTo>
                  <a:lnTo>
                    <a:pt x="17840" y="2399"/>
                  </a:lnTo>
                  <a:cubicBezTo>
                    <a:pt x="17840" y="1878"/>
                    <a:pt x="17494" y="1613"/>
                    <a:pt x="16806" y="1613"/>
                  </a:cubicBezTo>
                  <a:cubicBezTo>
                    <a:pt x="16106" y="1613"/>
                    <a:pt x="15758" y="1878"/>
                    <a:pt x="15758" y="2399"/>
                  </a:cubicBezTo>
                  <a:lnTo>
                    <a:pt x="15758" y="5543"/>
                  </a:lnTo>
                  <a:close/>
                  <a:moveTo>
                    <a:pt x="15758" y="5543"/>
                  </a:move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endParaRPr lang="zh-CN" altLang="en-US">
                <a:solidFill>
                  <a:schemeClr val="tx1"/>
                </a:solidFill>
              </a:endParaRPr>
            </a:p>
          </p:txBody>
        </p:sp>
        <p:sp>
          <p:nvSpPr>
            <p:cNvPr id="22548" name="AutoShape 31"/>
            <p:cNvSpPr/>
            <p:nvPr/>
          </p:nvSpPr>
          <p:spPr bwMode="auto">
            <a:xfrm>
              <a:off x="12038" y="5575"/>
              <a:ext cx="487" cy="430"/>
            </a:xfrm>
            <a:custGeom>
              <a:avLst/>
              <a:gdLst>
                <a:gd name="T0" fmla="*/ 4436511 w 21600"/>
                <a:gd name="T1" fmla="*/ 1380672 h 21600"/>
                <a:gd name="T2" fmla="*/ 2218255 w 21600"/>
                <a:gd name="T3" fmla="*/ 0 h 21600"/>
                <a:gd name="T4" fmla="*/ 0 w 21600"/>
                <a:gd name="T5" fmla="*/ 1380672 h 21600"/>
                <a:gd name="T6" fmla="*/ 1206891 w 21600"/>
                <a:gd name="T7" fmla="*/ 2617526 h 21600"/>
                <a:gd name="T8" fmla="*/ 684992 w 21600"/>
                <a:gd name="T9" fmla="*/ 3451681 h 21600"/>
                <a:gd name="T10" fmla="*/ 2348687 w 21600"/>
                <a:gd name="T11" fmla="*/ 2761345 h 21600"/>
                <a:gd name="T12" fmla="*/ 4436511 w 21600"/>
                <a:gd name="T13" fmla="*/ 1380672 h 21600"/>
                <a:gd name="T14" fmla="*/ 4436511 w 21600"/>
                <a:gd name="T15" fmla="*/ 1380672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21600" y="8640"/>
                  </a:moveTo>
                  <a:cubicBezTo>
                    <a:pt x="21600" y="3960"/>
                    <a:pt x="16676" y="0"/>
                    <a:pt x="10800" y="0"/>
                  </a:cubicBezTo>
                  <a:cubicBezTo>
                    <a:pt x="4765" y="0"/>
                    <a:pt x="0" y="3960"/>
                    <a:pt x="0" y="8640"/>
                  </a:cubicBezTo>
                  <a:cubicBezTo>
                    <a:pt x="0" y="12060"/>
                    <a:pt x="2382" y="14940"/>
                    <a:pt x="5876" y="16380"/>
                  </a:cubicBezTo>
                  <a:cubicBezTo>
                    <a:pt x="6035" y="17280"/>
                    <a:pt x="5718" y="19080"/>
                    <a:pt x="3335" y="21600"/>
                  </a:cubicBezTo>
                  <a:cubicBezTo>
                    <a:pt x="3335" y="21600"/>
                    <a:pt x="8576" y="19980"/>
                    <a:pt x="11435" y="17280"/>
                  </a:cubicBezTo>
                  <a:cubicBezTo>
                    <a:pt x="17153" y="16920"/>
                    <a:pt x="21600" y="13140"/>
                    <a:pt x="21600" y="8640"/>
                  </a:cubicBezTo>
                  <a:close/>
                  <a:moveTo>
                    <a:pt x="21600" y="8640"/>
                  </a:move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endParaRPr lang="zh-CN" altLang="en-US">
                <a:solidFill>
                  <a:schemeClr val="tx1"/>
                </a:solidFill>
              </a:endParaRPr>
            </a:p>
          </p:txBody>
        </p:sp>
        <p:pic>
          <p:nvPicPr>
            <p:cNvPr id="22549" name="组合 21"/>
            <p:cNvPicPr>
              <a:picLocks noChangeArrowheads="1"/>
            </p:cNvPicPr>
            <p:nvPr/>
          </p:nvPicPr>
          <p:blipFill>
            <a:blip r:embed="rId5" cstate="email"/>
            <a:srcRect/>
            <a:stretch>
              <a:fillRect/>
            </a:stretch>
          </p:blipFill>
          <p:spPr bwMode="auto">
            <a:xfrm>
              <a:off x="9083" y="5070"/>
              <a:ext cx="1092" cy="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50" name="TextBox 13@|17FFC:16777215|FBC:16777215|LFC:16777215|LBC:16777215"/>
            <p:cNvSpPr txBox="1">
              <a:spLocks noChangeArrowheads="1"/>
            </p:cNvSpPr>
            <p:nvPr/>
          </p:nvSpPr>
          <p:spPr bwMode="auto">
            <a:xfrm>
              <a:off x="12525" y="3325"/>
              <a:ext cx="3075" cy="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l"/>
              <a:r>
                <a:rPr lang="zh-CN" altLang="en-US" sz="1600" b="1" kern="100" dirty="0" smtClean="0">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rPr>
                <a:t>添加标题</a:t>
              </a:r>
              <a:endParaRPr lang="en-US" altLang="zh-CN" sz="1600" b="1">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51" name="TextBox 13@|17FFC:16777215|FBC:16777215|LFC:16777215|LBC:16777215"/>
            <p:cNvSpPr txBox="1">
              <a:spLocks noChangeArrowheads="1"/>
            </p:cNvSpPr>
            <p:nvPr/>
          </p:nvSpPr>
          <p:spPr bwMode="auto">
            <a:xfrm>
              <a:off x="12533" y="3775"/>
              <a:ext cx="3675" cy="1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l">
                <a:lnSpc>
                  <a:spcPct val="10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单击此处修改您所需要的文本单击此处修改您所需要的文本</a:t>
              </a:r>
              <a:endParaRPr lang="en-US" altLang="zh-CN" sz="12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52" name="TextBox 13@|17FFC:16777215|FBC:16777215|LFC:16777215|LBC:16777215"/>
            <p:cNvSpPr txBox="1">
              <a:spLocks noChangeArrowheads="1"/>
            </p:cNvSpPr>
            <p:nvPr/>
          </p:nvSpPr>
          <p:spPr bwMode="auto">
            <a:xfrm>
              <a:off x="12963" y="5273"/>
              <a:ext cx="3075" cy="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l"/>
              <a:r>
                <a:rPr lang="zh-CN" altLang="en-US" sz="1600" b="1" kern="100" dirty="0" smtClean="0">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rPr>
                <a:t>添加标题</a:t>
              </a:r>
              <a:endParaRPr lang="en-US" altLang="zh-CN" sz="1600" b="1">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53" name="TextBox 13@|17FFC:16777215|FBC:16777215|LFC:16777215|LBC:16777215"/>
            <p:cNvSpPr txBox="1">
              <a:spLocks noChangeArrowheads="1"/>
            </p:cNvSpPr>
            <p:nvPr/>
          </p:nvSpPr>
          <p:spPr bwMode="auto">
            <a:xfrm>
              <a:off x="12970" y="5725"/>
              <a:ext cx="3675" cy="1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l">
                <a:lnSpc>
                  <a:spcPct val="10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单击此处修改您所需要的文本单击此处修改您所需要的文本</a:t>
              </a:r>
              <a:endParaRPr lang="en-US" altLang="zh-CN" sz="12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54" name="TextBox 13@|17FFC:16777215|FBC:16777215|LFC:16777215|LBC:16777215"/>
            <p:cNvSpPr txBox="1">
              <a:spLocks noChangeArrowheads="1"/>
            </p:cNvSpPr>
            <p:nvPr/>
          </p:nvSpPr>
          <p:spPr bwMode="auto">
            <a:xfrm>
              <a:off x="12193" y="6983"/>
              <a:ext cx="3075" cy="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l"/>
              <a:r>
                <a:rPr lang="zh-CN" altLang="en-US" sz="1600" b="1" kern="100" dirty="0" smtClean="0">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rPr>
                <a:t>添加标题</a:t>
              </a:r>
              <a:endParaRPr lang="en-US" altLang="zh-CN" sz="1600" b="1">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55" name="TextBox 13@|17FFC:16777215|FBC:16777215|LFC:16777215|LBC:16777215"/>
            <p:cNvSpPr txBox="1">
              <a:spLocks noChangeArrowheads="1"/>
            </p:cNvSpPr>
            <p:nvPr/>
          </p:nvSpPr>
          <p:spPr bwMode="auto">
            <a:xfrm>
              <a:off x="12198" y="7433"/>
              <a:ext cx="3675" cy="1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l">
                <a:lnSpc>
                  <a:spcPct val="10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单击此处修改您所需要的文本单击此处修改您所需要的文本</a:t>
              </a:r>
              <a:endParaRPr lang="en-US" altLang="zh-CN" sz="12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56" name="TextBox 13@|17FFC:16777215|FBC:16777215|LFC:16777215|LBC:16777215"/>
            <p:cNvSpPr txBox="1">
              <a:spLocks noChangeArrowheads="1"/>
            </p:cNvSpPr>
            <p:nvPr/>
          </p:nvSpPr>
          <p:spPr bwMode="auto">
            <a:xfrm>
              <a:off x="3578" y="3278"/>
              <a:ext cx="3075" cy="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a:r>
                <a:rPr lang="zh-CN" altLang="en-US" sz="1600" b="1" kern="10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rPr>
                <a:t>添加标题</a:t>
              </a:r>
            </a:p>
          </p:txBody>
        </p:sp>
        <p:sp>
          <p:nvSpPr>
            <p:cNvPr id="22557" name="TextBox 13@|17FFC:16777215|FBC:16777215|LFC:16777215|LBC:16777215"/>
            <p:cNvSpPr txBox="1">
              <a:spLocks noChangeArrowheads="1"/>
            </p:cNvSpPr>
            <p:nvPr/>
          </p:nvSpPr>
          <p:spPr bwMode="auto">
            <a:xfrm>
              <a:off x="2978" y="3728"/>
              <a:ext cx="3675" cy="1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a:lnSpc>
                  <a:spcPct val="10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单击此处修改您所需要的文本单击此处修改您所需要的文本</a:t>
              </a:r>
              <a:endParaRPr lang="en-US" altLang="zh-CN" sz="12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58" name="TextBox 13@|17FFC:16777215|FBC:16777215|LFC:16777215|LBC:16777215"/>
            <p:cNvSpPr txBox="1">
              <a:spLocks noChangeArrowheads="1"/>
            </p:cNvSpPr>
            <p:nvPr/>
          </p:nvSpPr>
          <p:spPr bwMode="auto">
            <a:xfrm>
              <a:off x="3040" y="5210"/>
              <a:ext cx="3078" cy="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a:r>
                <a:rPr lang="zh-CN" altLang="en-US" sz="1600" b="1" kern="100" dirty="0" smtClean="0">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rPr>
                <a:t>添加标题</a:t>
              </a:r>
              <a:endParaRPr lang="en-US" altLang="zh-CN" sz="1600" b="1">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59" name="TextBox 13@|17FFC:16777215|FBC:16777215|LFC:16777215|LBC:16777215"/>
            <p:cNvSpPr txBox="1">
              <a:spLocks noChangeArrowheads="1"/>
            </p:cNvSpPr>
            <p:nvPr/>
          </p:nvSpPr>
          <p:spPr bwMode="auto">
            <a:xfrm>
              <a:off x="2440" y="5663"/>
              <a:ext cx="3678" cy="1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a:lnSpc>
                  <a:spcPct val="10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单击此处修改您所需要的文本单击此处修改您所需要的文本</a:t>
              </a:r>
              <a:endParaRPr lang="en-US" altLang="zh-CN" sz="12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60" name="TextBox 13@|17FFC:16777215|FBC:16777215|LFC:16777215|LBC:16777215"/>
            <p:cNvSpPr txBox="1">
              <a:spLocks noChangeArrowheads="1"/>
            </p:cNvSpPr>
            <p:nvPr/>
          </p:nvSpPr>
          <p:spPr bwMode="auto">
            <a:xfrm>
              <a:off x="3780" y="7045"/>
              <a:ext cx="3075" cy="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a:r>
                <a:rPr lang="zh-CN" altLang="en-US" sz="1600" b="1" kern="100" dirty="0" smtClean="0">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rPr>
                <a:t>添加标题</a:t>
              </a:r>
              <a:endParaRPr lang="en-US" altLang="zh-CN" sz="1600" b="1">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61" name="TextBox 13@|17FFC:16777215|FBC:16777215|LFC:16777215|LBC:16777215"/>
            <p:cNvSpPr txBox="1">
              <a:spLocks noChangeArrowheads="1"/>
            </p:cNvSpPr>
            <p:nvPr/>
          </p:nvSpPr>
          <p:spPr bwMode="auto">
            <a:xfrm>
              <a:off x="3180" y="7495"/>
              <a:ext cx="3675" cy="1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a:lnSpc>
                  <a:spcPct val="10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单击此处修改您所需要的文本单击此处修改您所需要的文本</a:t>
              </a:r>
              <a:endParaRPr lang="en-US" altLang="zh-CN" sz="12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素材中国 sccnn.com 0"/>
          <p:cNvPicPr>
            <a:picLocks noChangeAspect="1"/>
          </p:cNvPicPr>
          <p:nvPr/>
        </p:nvPicPr>
        <p:blipFill>
          <a:blip r:embed="rId2" cstate="screen"/>
          <a:stretch>
            <a:fillRect/>
          </a:stretch>
        </p:blipFill>
        <p:spPr>
          <a:xfrm>
            <a:off x="0" y="0"/>
            <a:ext cx="9144000" cy="5143500"/>
          </a:xfrm>
          <a:prstGeom prst="rect">
            <a:avLst/>
          </a:prstGeom>
        </p:spPr>
      </p:pic>
      <p:pic>
        <p:nvPicPr>
          <p:cNvPr id="4" name="图片 3" descr="图片1"/>
          <p:cNvPicPr>
            <a:picLocks noChangeAspect="1"/>
          </p:cNvPicPr>
          <p:nvPr/>
        </p:nvPicPr>
        <p:blipFill>
          <a:blip r:embed="rId3" cstate="screen"/>
          <a:stretch>
            <a:fillRect/>
          </a:stretch>
        </p:blipFill>
        <p:spPr>
          <a:xfrm>
            <a:off x="635" y="0"/>
            <a:ext cx="9143365" cy="5143500"/>
          </a:xfrm>
          <a:prstGeom prst="rect">
            <a:avLst/>
          </a:prstGeom>
        </p:spPr>
      </p:pic>
      <p:pic>
        <p:nvPicPr>
          <p:cNvPr id="5" name="图片 4" descr="图片1"/>
          <p:cNvPicPr>
            <a:picLocks noChangeAspect="1"/>
          </p:cNvPicPr>
          <p:nvPr/>
        </p:nvPicPr>
        <p:blipFill>
          <a:blip r:embed="rId4" cstate="screen"/>
          <a:stretch>
            <a:fillRect/>
          </a:stretch>
        </p:blipFill>
        <p:spPr>
          <a:xfrm>
            <a:off x="635" y="0"/>
            <a:ext cx="9145270" cy="5144135"/>
          </a:xfrm>
          <a:prstGeom prst="rect">
            <a:avLst/>
          </a:prstGeom>
        </p:spPr>
      </p:pic>
      <p:pic>
        <p:nvPicPr>
          <p:cNvPr id="10" name="图片 9" descr="图片1"/>
          <p:cNvPicPr>
            <a:picLocks noChangeAspect="1"/>
          </p:cNvPicPr>
          <p:nvPr/>
        </p:nvPicPr>
        <p:blipFill>
          <a:blip r:embed="rId5" cstate="screen"/>
          <a:stretch>
            <a:fillRect/>
          </a:stretch>
        </p:blipFill>
        <p:spPr>
          <a:xfrm>
            <a:off x="0" y="20320"/>
            <a:ext cx="9145905" cy="5123180"/>
          </a:xfrm>
          <a:prstGeom prst="rect">
            <a:avLst/>
          </a:prstGeom>
        </p:spPr>
      </p:pic>
      <p:pic>
        <p:nvPicPr>
          <p:cNvPr id="6" name="图片 5" descr="图片1"/>
          <p:cNvPicPr>
            <a:picLocks noChangeAspect="1"/>
          </p:cNvPicPr>
          <p:nvPr/>
        </p:nvPicPr>
        <p:blipFill>
          <a:blip r:embed="rId6"/>
          <a:stretch>
            <a:fillRect/>
          </a:stretch>
        </p:blipFill>
        <p:spPr>
          <a:xfrm>
            <a:off x="2110423" y="0"/>
            <a:ext cx="4925695" cy="5200015"/>
          </a:xfrm>
          <a:prstGeom prst="rect">
            <a:avLst/>
          </a:prstGeom>
        </p:spPr>
      </p:pic>
      <p:pic>
        <p:nvPicPr>
          <p:cNvPr id="11" name="图片 10" descr="图片1"/>
          <p:cNvPicPr>
            <a:picLocks noChangeAspect="1"/>
          </p:cNvPicPr>
          <p:nvPr/>
        </p:nvPicPr>
        <p:blipFill>
          <a:blip r:embed="rId7"/>
          <a:stretch>
            <a:fillRect/>
          </a:stretch>
        </p:blipFill>
        <p:spPr>
          <a:xfrm>
            <a:off x="1009968" y="1083945"/>
            <a:ext cx="7125970" cy="2621280"/>
          </a:xfrm>
          <a:prstGeom prst="rect">
            <a:avLst/>
          </a:prstGeom>
        </p:spPr>
      </p:pic>
      <p:pic>
        <p:nvPicPr>
          <p:cNvPr id="12" name="图片 11" descr="D:\我的\新建文件夹\ppt\图片1.png图片1"/>
          <p:cNvPicPr>
            <a:picLocks noChangeAspect="1"/>
          </p:cNvPicPr>
          <p:nvPr/>
        </p:nvPicPr>
        <p:blipFill>
          <a:blip r:embed="rId8" cstate="screen"/>
          <a:srcRect/>
          <a:stretch>
            <a:fillRect/>
          </a:stretch>
        </p:blipFill>
        <p:spPr>
          <a:xfrm>
            <a:off x="40958" y="318"/>
            <a:ext cx="9062720" cy="5142865"/>
          </a:xfrm>
          <a:prstGeom prst="rect">
            <a:avLst/>
          </a:prstGeom>
        </p:spPr>
      </p:pic>
      <p:pic>
        <p:nvPicPr>
          <p:cNvPr id="17" name="图片 16" descr="图片1"/>
          <p:cNvPicPr>
            <a:picLocks noChangeAspect="1"/>
          </p:cNvPicPr>
          <p:nvPr/>
        </p:nvPicPr>
        <p:blipFill>
          <a:blip r:embed="rId9"/>
          <a:stretch>
            <a:fillRect/>
          </a:stretch>
        </p:blipFill>
        <p:spPr>
          <a:xfrm>
            <a:off x="3520440" y="650875"/>
            <a:ext cx="2103120" cy="956945"/>
          </a:xfrm>
          <a:prstGeom prst="rect">
            <a:avLst/>
          </a:prstGeom>
        </p:spPr>
      </p:pic>
      <p:grpSp>
        <p:nvGrpSpPr>
          <p:cNvPr id="7" name="组合 6"/>
          <p:cNvGrpSpPr/>
          <p:nvPr/>
        </p:nvGrpSpPr>
        <p:grpSpPr>
          <a:xfrm>
            <a:off x="3511550" y="3596640"/>
            <a:ext cx="2120900" cy="457200"/>
            <a:chOff x="5780" y="5664"/>
            <a:chExt cx="3340" cy="720"/>
          </a:xfrm>
        </p:grpSpPr>
        <p:grpSp>
          <p:nvGrpSpPr>
            <p:cNvPr id="32" name="组合 31"/>
            <p:cNvGrpSpPr/>
            <p:nvPr/>
          </p:nvGrpSpPr>
          <p:grpSpPr>
            <a:xfrm>
              <a:off x="5780" y="5664"/>
              <a:ext cx="2816" cy="720"/>
              <a:chOff x="6425" y="6082"/>
              <a:chExt cx="2816" cy="720"/>
            </a:xfrm>
          </p:grpSpPr>
          <p:sp>
            <p:nvSpPr>
              <p:cNvPr id="20" name="流程图: 决策 19"/>
              <p:cNvSpPr/>
              <p:nvPr/>
            </p:nvSpPr>
            <p:spPr>
              <a:xfrm>
                <a:off x="6425"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单</a:t>
                </a:r>
              </a:p>
            </p:txBody>
          </p:sp>
          <p:sp>
            <p:nvSpPr>
              <p:cNvPr id="22" name="流程图: 决策 21"/>
              <p:cNvSpPr/>
              <p:nvPr/>
            </p:nvSpPr>
            <p:spPr>
              <a:xfrm>
                <a:off x="6949"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击</a:t>
                </a:r>
                <a:endParaRPr lang="zh-CN" altLang="en-US" sz="1600" b="1">
                  <a:solidFill>
                    <a:srgbClr val="FEF2C8"/>
                  </a:solidFill>
                </a:endParaRPr>
              </a:p>
            </p:txBody>
          </p:sp>
          <p:sp>
            <p:nvSpPr>
              <p:cNvPr id="24" name="流程图: 决策 23"/>
              <p:cNvSpPr/>
              <p:nvPr/>
            </p:nvSpPr>
            <p:spPr>
              <a:xfrm>
                <a:off x="7473"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添</a:t>
                </a:r>
                <a:endParaRPr lang="zh-CN" altLang="en-US" sz="1600" b="1">
                  <a:solidFill>
                    <a:srgbClr val="FEF2C8"/>
                  </a:solidFill>
                </a:endParaRPr>
              </a:p>
            </p:txBody>
          </p:sp>
          <p:sp>
            <p:nvSpPr>
              <p:cNvPr id="25" name="流程图: 决策 24"/>
              <p:cNvSpPr/>
              <p:nvPr/>
            </p:nvSpPr>
            <p:spPr>
              <a:xfrm>
                <a:off x="7997"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加</a:t>
                </a:r>
                <a:endParaRPr lang="zh-CN" altLang="en-US" sz="1600" b="1">
                  <a:solidFill>
                    <a:srgbClr val="FEF2C8"/>
                  </a:solidFill>
                </a:endParaRPr>
              </a:p>
            </p:txBody>
          </p:sp>
          <p:sp>
            <p:nvSpPr>
              <p:cNvPr id="26" name="流程图: 决策 25"/>
              <p:cNvSpPr/>
              <p:nvPr/>
            </p:nvSpPr>
            <p:spPr>
              <a:xfrm>
                <a:off x="8521"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标</a:t>
                </a:r>
                <a:endParaRPr lang="zh-CN" altLang="en-US" sz="1600" b="1">
                  <a:solidFill>
                    <a:srgbClr val="FEF2C8"/>
                  </a:solidFill>
                </a:endParaRPr>
              </a:p>
            </p:txBody>
          </p:sp>
        </p:grpSp>
        <p:sp>
          <p:nvSpPr>
            <p:cNvPr id="2" name="流程图: 决策 1"/>
            <p:cNvSpPr/>
            <p:nvPr/>
          </p:nvSpPr>
          <p:spPr>
            <a:xfrm>
              <a:off x="8400" y="5664"/>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题</a:t>
              </a:r>
              <a:endParaRPr lang="zh-CN" altLang="en-US" sz="1600" b="1">
                <a:solidFill>
                  <a:srgbClr val="FEF2C8"/>
                </a:solidFill>
              </a:endParaRPr>
            </a:p>
          </p:txBody>
        </p:sp>
      </p:gr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down)">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素材中国 sccnn.com 0"/>
          <p:cNvPicPr>
            <a:picLocks noChangeAspect="1"/>
          </p:cNvPicPr>
          <p:nvPr/>
        </p:nvPicPr>
        <p:blipFill>
          <a:blip r:embed="rId2" cstate="screen"/>
          <a:stretch>
            <a:fillRect/>
          </a:stretch>
        </p:blipFill>
        <p:spPr>
          <a:xfrm>
            <a:off x="0" y="0"/>
            <a:ext cx="9144000" cy="5143500"/>
          </a:xfrm>
          <a:prstGeom prst="rect">
            <a:avLst/>
          </a:prstGeom>
        </p:spPr>
      </p:pic>
      <p:pic>
        <p:nvPicPr>
          <p:cNvPr id="4" name="图片 3" descr="图片1"/>
          <p:cNvPicPr>
            <a:picLocks noChangeAspect="1"/>
          </p:cNvPicPr>
          <p:nvPr/>
        </p:nvPicPr>
        <p:blipFill>
          <a:blip r:embed="rId3" cstate="screen"/>
          <a:stretch>
            <a:fillRect/>
          </a:stretch>
        </p:blipFill>
        <p:spPr>
          <a:xfrm>
            <a:off x="635" y="0"/>
            <a:ext cx="9143365" cy="5143500"/>
          </a:xfrm>
          <a:prstGeom prst="rect">
            <a:avLst/>
          </a:prstGeom>
        </p:spPr>
      </p:pic>
      <p:sp>
        <p:nvSpPr>
          <p:cNvPr id="6" name="矩形 5"/>
          <p:cNvSpPr/>
          <p:nvPr/>
        </p:nvSpPr>
        <p:spPr>
          <a:xfrm>
            <a:off x="495300" y="282893"/>
            <a:ext cx="8153400" cy="4577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descr="图片1"/>
          <p:cNvPicPr>
            <a:picLocks noChangeAspect="1"/>
          </p:cNvPicPr>
          <p:nvPr/>
        </p:nvPicPr>
        <p:blipFill>
          <a:blip r:embed="rId4" cstate="screen"/>
          <a:stretch>
            <a:fillRect/>
          </a:stretch>
        </p:blipFill>
        <p:spPr>
          <a:xfrm>
            <a:off x="635" y="0"/>
            <a:ext cx="9145270" cy="5144135"/>
          </a:xfrm>
          <a:prstGeom prst="rect">
            <a:avLst/>
          </a:prstGeom>
        </p:spPr>
      </p:pic>
      <p:grpSp>
        <p:nvGrpSpPr>
          <p:cNvPr id="10" name="组合 9"/>
          <p:cNvGrpSpPr/>
          <p:nvPr/>
        </p:nvGrpSpPr>
        <p:grpSpPr>
          <a:xfrm>
            <a:off x="681990" y="479425"/>
            <a:ext cx="2978150" cy="457200"/>
            <a:chOff x="1232" y="3241"/>
            <a:chExt cx="4690" cy="720"/>
          </a:xfrm>
        </p:grpSpPr>
        <p:grpSp>
          <p:nvGrpSpPr>
            <p:cNvPr id="12" name="组合 11"/>
            <p:cNvGrpSpPr/>
            <p:nvPr/>
          </p:nvGrpSpPr>
          <p:grpSpPr>
            <a:xfrm>
              <a:off x="2582" y="3241"/>
              <a:ext cx="3340" cy="720"/>
              <a:chOff x="5780" y="5664"/>
              <a:chExt cx="3340" cy="720"/>
            </a:xfrm>
          </p:grpSpPr>
          <p:sp>
            <p:nvSpPr>
              <p:cNvPr id="15" name="流程图: 决策 14"/>
              <p:cNvSpPr/>
              <p:nvPr/>
            </p:nvSpPr>
            <p:spPr>
              <a:xfrm>
                <a:off x="8400" y="5664"/>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题</a:t>
                </a:r>
                <a:endParaRPr lang="zh-CN" altLang="en-US" sz="1600" b="1">
                  <a:solidFill>
                    <a:srgbClr val="FEF2C8"/>
                  </a:solidFill>
                </a:endParaRPr>
              </a:p>
            </p:txBody>
          </p:sp>
          <p:grpSp>
            <p:nvGrpSpPr>
              <p:cNvPr id="17" name="组合 16"/>
              <p:cNvGrpSpPr/>
              <p:nvPr/>
            </p:nvGrpSpPr>
            <p:grpSpPr>
              <a:xfrm>
                <a:off x="5780" y="5664"/>
                <a:ext cx="2816" cy="720"/>
                <a:chOff x="6425" y="6082"/>
                <a:chExt cx="2816" cy="720"/>
              </a:xfrm>
            </p:grpSpPr>
            <p:sp>
              <p:nvSpPr>
                <p:cNvPr id="20" name="流程图: 决策 19"/>
                <p:cNvSpPr/>
                <p:nvPr/>
              </p:nvSpPr>
              <p:spPr>
                <a:xfrm>
                  <a:off x="8521"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标</a:t>
                  </a:r>
                  <a:endParaRPr lang="zh-CN" altLang="en-US" sz="1600" b="1">
                    <a:solidFill>
                      <a:srgbClr val="FEF2C8"/>
                    </a:solidFill>
                  </a:endParaRPr>
                </a:p>
              </p:txBody>
            </p:sp>
            <p:sp>
              <p:nvSpPr>
                <p:cNvPr id="22" name="流程图: 决策 21"/>
                <p:cNvSpPr/>
                <p:nvPr/>
              </p:nvSpPr>
              <p:spPr>
                <a:xfrm>
                  <a:off x="7997"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加</a:t>
                  </a:r>
                  <a:endParaRPr lang="zh-CN" altLang="en-US" sz="1600" b="1">
                    <a:solidFill>
                      <a:srgbClr val="FEF2C8"/>
                    </a:solidFill>
                  </a:endParaRPr>
                </a:p>
              </p:txBody>
            </p:sp>
            <p:sp>
              <p:nvSpPr>
                <p:cNvPr id="24" name="流程图: 决策 23"/>
                <p:cNvSpPr/>
                <p:nvPr/>
              </p:nvSpPr>
              <p:spPr>
                <a:xfrm>
                  <a:off x="7473"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添</a:t>
                  </a:r>
                  <a:endParaRPr lang="zh-CN" altLang="en-US" sz="1600" b="1">
                    <a:solidFill>
                      <a:srgbClr val="FEF2C8"/>
                    </a:solidFill>
                  </a:endParaRPr>
                </a:p>
              </p:txBody>
            </p:sp>
            <p:sp>
              <p:nvSpPr>
                <p:cNvPr id="25" name="流程图: 决策 24"/>
                <p:cNvSpPr/>
                <p:nvPr/>
              </p:nvSpPr>
              <p:spPr>
                <a:xfrm>
                  <a:off x="6949"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击</a:t>
                  </a:r>
                  <a:endParaRPr lang="zh-CN" altLang="en-US" sz="1600" b="1">
                    <a:solidFill>
                      <a:srgbClr val="FEF2C8"/>
                    </a:solidFill>
                  </a:endParaRPr>
                </a:p>
              </p:txBody>
            </p:sp>
            <p:sp>
              <p:nvSpPr>
                <p:cNvPr id="26" name="流程图: 决策 25"/>
                <p:cNvSpPr/>
                <p:nvPr/>
              </p:nvSpPr>
              <p:spPr>
                <a:xfrm>
                  <a:off x="6425"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单</a:t>
                  </a:r>
                </a:p>
              </p:txBody>
            </p:sp>
          </p:grpSp>
        </p:grpSp>
        <p:sp>
          <p:nvSpPr>
            <p:cNvPr id="32" name="流程图: 决策 31"/>
            <p:cNvSpPr/>
            <p:nvPr/>
          </p:nvSpPr>
          <p:spPr>
            <a:xfrm>
              <a:off x="2153" y="3241"/>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回</a:t>
              </a:r>
            </a:p>
          </p:txBody>
        </p:sp>
        <p:sp>
          <p:nvSpPr>
            <p:cNvPr id="90" name="流程图: 决策 89"/>
            <p:cNvSpPr/>
            <p:nvPr/>
          </p:nvSpPr>
          <p:spPr>
            <a:xfrm>
              <a:off x="1682" y="3241"/>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章</a:t>
              </a:r>
            </a:p>
          </p:txBody>
        </p:sp>
        <p:sp>
          <p:nvSpPr>
            <p:cNvPr id="91" name="流程图: 决策 90"/>
            <p:cNvSpPr/>
            <p:nvPr/>
          </p:nvSpPr>
          <p:spPr>
            <a:xfrm>
              <a:off x="1232" y="3241"/>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三</a:t>
              </a:r>
            </a:p>
          </p:txBody>
        </p:sp>
      </p:grpSp>
      <p:grpSp>
        <p:nvGrpSpPr>
          <p:cNvPr id="2" name="组合 1"/>
          <p:cNvGrpSpPr/>
          <p:nvPr/>
        </p:nvGrpSpPr>
        <p:grpSpPr>
          <a:xfrm>
            <a:off x="3221673" y="1184910"/>
            <a:ext cx="2855595" cy="2851150"/>
            <a:chOff x="6493" y="2618"/>
            <a:chExt cx="6180" cy="6170"/>
          </a:xfrm>
        </p:grpSpPr>
        <p:sp>
          <p:nvSpPr>
            <p:cNvPr id="29699" name="AutoShape 2"/>
            <p:cNvSpPr/>
            <p:nvPr/>
          </p:nvSpPr>
          <p:spPr bwMode="auto">
            <a:xfrm>
              <a:off x="6950" y="2618"/>
              <a:ext cx="2523" cy="2155"/>
            </a:xfrm>
            <a:custGeom>
              <a:avLst/>
              <a:gdLst>
                <a:gd name="T0" fmla="*/ 52792708 w 21600"/>
                <a:gd name="T1" fmla="*/ 86693842 h 21600"/>
                <a:gd name="T2" fmla="*/ 0 w 21600"/>
                <a:gd name="T3" fmla="*/ 58899609 h 21600"/>
                <a:gd name="T4" fmla="*/ 114901073 w 21600"/>
                <a:gd name="T5" fmla="*/ 0 h 21600"/>
                <a:gd name="T6" fmla="*/ 118783555 w 21600"/>
                <a:gd name="T7" fmla="*/ 52943476 h 21600"/>
                <a:gd name="T8" fmla="*/ 52792708 w 21600"/>
                <a:gd name="T9" fmla="*/ 86693842 h 21600"/>
                <a:gd name="T10" fmla="*/ 52792708 w 21600"/>
                <a:gd name="T11" fmla="*/ 86693842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9600" y="21600"/>
                  </a:moveTo>
                  <a:cubicBezTo>
                    <a:pt x="0" y="14675"/>
                    <a:pt x="0" y="14675"/>
                    <a:pt x="0" y="14675"/>
                  </a:cubicBezTo>
                  <a:cubicBezTo>
                    <a:pt x="4518" y="6101"/>
                    <a:pt x="12282" y="577"/>
                    <a:pt x="20894" y="0"/>
                  </a:cubicBezTo>
                  <a:cubicBezTo>
                    <a:pt x="21600" y="13191"/>
                    <a:pt x="21600" y="13191"/>
                    <a:pt x="21600" y="13191"/>
                  </a:cubicBezTo>
                  <a:cubicBezTo>
                    <a:pt x="16518" y="13521"/>
                    <a:pt x="12141" y="16818"/>
                    <a:pt x="9600" y="21600"/>
                  </a:cubicBezTo>
                  <a:close/>
                  <a:moveTo>
                    <a:pt x="9600" y="21600"/>
                  </a:moveTo>
                </a:path>
              </a:pathLst>
            </a:custGeom>
            <a:solidFill>
              <a:srgbClr val="AE0503"/>
            </a:solidFill>
            <a:ln w="25400">
              <a:solidFill>
                <a:srgbClr val="F9CD8C"/>
              </a:solidFill>
            </a:ln>
            <a:effectLst>
              <a:outerShdw blurRad="50800" dist="38100" dir="5400000" algn="t" rotWithShape="0">
                <a:prstClr val="black">
                  <a:alpha val="40000"/>
                </a:prstClr>
              </a:outerShdw>
            </a:effectLst>
          </p:spPr>
          <p:txBody>
            <a:bodyPr anchor="ctr"/>
            <a:lstStyle/>
            <a:p>
              <a:endParaRPr lang="zh-CN" altLang="en-US"/>
            </a:p>
          </p:txBody>
        </p:sp>
        <p:sp>
          <p:nvSpPr>
            <p:cNvPr id="29700" name="AutoShape 3"/>
            <p:cNvSpPr/>
            <p:nvPr/>
          </p:nvSpPr>
          <p:spPr bwMode="auto">
            <a:xfrm>
              <a:off x="11153" y="4275"/>
              <a:ext cx="1520" cy="2848"/>
            </a:xfrm>
            <a:custGeom>
              <a:avLst/>
              <a:gdLst>
                <a:gd name="T0" fmla="*/ 0 w 20053"/>
                <a:gd name="T1" fmla="*/ 32374991 h 21600"/>
                <a:gd name="T2" fmla="*/ 35707779 w 20053"/>
                <a:gd name="T3" fmla="*/ 0 h 21600"/>
                <a:gd name="T4" fmla="*/ 35707779 w 20053"/>
                <a:gd name="T5" fmla="*/ 151363585 h 21600"/>
                <a:gd name="T6" fmla="*/ 0 w 20053"/>
                <a:gd name="T7" fmla="*/ 118988594 h 21600"/>
                <a:gd name="T8" fmla="*/ 6035087 w 20053"/>
                <a:gd name="T9" fmla="*/ 75681834 h 21600"/>
                <a:gd name="T10" fmla="*/ 0 w 20053"/>
                <a:gd name="T11" fmla="*/ 32374991 h 21600"/>
                <a:gd name="T12" fmla="*/ 0 w 20053"/>
                <a:gd name="T13" fmla="*/ 32374991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53" h="21600">
                  <a:moveTo>
                    <a:pt x="0" y="4620"/>
                  </a:moveTo>
                  <a:cubicBezTo>
                    <a:pt x="15413" y="0"/>
                    <a:pt x="15413" y="0"/>
                    <a:pt x="15413" y="0"/>
                  </a:cubicBezTo>
                  <a:cubicBezTo>
                    <a:pt x="21600" y="6742"/>
                    <a:pt x="21600" y="14858"/>
                    <a:pt x="15413" y="21600"/>
                  </a:cubicBezTo>
                  <a:cubicBezTo>
                    <a:pt x="0" y="16980"/>
                    <a:pt x="0" y="16980"/>
                    <a:pt x="0" y="16980"/>
                  </a:cubicBezTo>
                  <a:cubicBezTo>
                    <a:pt x="1737" y="15170"/>
                    <a:pt x="2605" y="13047"/>
                    <a:pt x="2605" y="10800"/>
                  </a:cubicBezTo>
                  <a:cubicBezTo>
                    <a:pt x="2605" y="8553"/>
                    <a:pt x="1737" y="6492"/>
                    <a:pt x="0" y="4620"/>
                  </a:cubicBezTo>
                  <a:close/>
                  <a:moveTo>
                    <a:pt x="0" y="4620"/>
                  </a:moveTo>
                </a:path>
              </a:pathLst>
            </a:custGeom>
            <a:solidFill>
              <a:srgbClr val="AE0503"/>
            </a:solidFill>
            <a:ln w="25400">
              <a:solidFill>
                <a:srgbClr val="F9CD8C"/>
              </a:solidFill>
            </a:ln>
            <a:effectLst>
              <a:outerShdw blurRad="50800" dist="38100" dir="5400000" algn="t" rotWithShape="0">
                <a:prstClr val="black">
                  <a:alpha val="40000"/>
                </a:prstClr>
              </a:outerShdw>
            </a:effectLst>
          </p:spPr>
          <p:txBody>
            <a:bodyPr lIns="0" tIns="0" rIns="0" bIns="0"/>
            <a:lstStyle/>
            <a:p>
              <a:endParaRPr lang="zh-CN" altLang="en-US"/>
            </a:p>
          </p:txBody>
        </p:sp>
        <p:sp>
          <p:nvSpPr>
            <p:cNvPr id="29701" name="AutoShape 4"/>
            <p:cNvSpPr/>
            <p:nvPr/>
          </p:nvSpPr>
          <p:spPr bwMode="auto">
            <a:xfrm>
              <a:off x="9695" y="6620"/>
              <a:ext cx="2528" cy="2158"/>
            </a:xfrm>
            <a:custGeom>
              <a:avLst/>
              <a:gdLst>
                <a:gd name="T0" fmla="*/ 66037391 w 21600"/>
                <a:gd name="T1" fmla="*/ 0 h 21600"/>
                <a:gd name="T2" fmla="*/ 119254918 w 21600"/>
                <a:gd name="T3" fmla="*/ 27858770 h 21600"/>
                <a:gd name="T4" fmla="*/ 3886834 w 21600"/>
                <a:gd name="T5" fmla="*/ 86895168 h 21600"/>
                <a:gd name="T6" fmla="*/ 0 w 21600"/>
                <a:gd name="T7" fmla="*/ 34162670 h 21600"/>
                <a:gd name="T8" fmla="*/ 66037391 w 21600"/>
                <a:gd name="T9" fmla="*/ 0 h 21600"/>
                <a:gd name="T10" fmla="*/ 66037391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1961" y="0"/>
                  </a:moveTo>
                  <a:cubicBezTo>
                    <a:pt x="21600" y="6925"/>
                    <a:pt x="21600" y="6925"/>
                    <a:pt x="21600" y="6925"/>
                  </a:cubicBezTo>
                  <a:cubicBezTo>
                    <a:pt x="17097" y="15499"/>
                    <a:pt x="9287" y="21023"/>
                    <a:pt x="704" y="21600"/>
                  </a:cubicBezTo>
                  <a:cubicBezTo>
                    <a:pt x="0" y="8492"/>
                    <a:pt x="0" y="8492"/>
                    <a:pt x="0" y="8492"/>
                  </a:cubicBezTo>
                  <a:cubicBezTo>
                    <a:pt x="5066" y="8079"/>
                    <a:pt x="9498" y="4782"/>
                    <a:pt x="11961" y="0"/>
                  </a:cubicBezTo>
                  <a:close/>
                  <a:moveTo>
                    <a:pt x="11961" y="0"/>
                  </a:moveTo>
                </a:path>
              </a:pathLst>
            </a:custGeom>
            <a:solidFill>
              <a:srgbClr val="AE0503"/>
            </a:solidFill>
            <a:ln w="25400">
              <a:solidFill>
                <a:srgbClr val="F9CD8C"/>
              </a:solidFill>
            </a:ln>
            <a:effectLst>
              <a:outerShdw blurRad="50800" dist="38100" dir="5400000" algn="t" rotWithShape="0">
                <a:prstClr val="black">
                  <a:alpha val="40000"/>
                </a:prstClr>
              </a:outerShdw>
            </a:effectLst>
          </p:spPr>
          <p:txBody>
            <a:bodyPr anchor="ctr"/>
            <a:lstStyle/>
            <a:p>
              <a:endParaRPr lang="zh-CN" altLang="en-US"/>
            </a:p>
          </p:txBody>
        </p:sp>
        <p:sp>
          <p:nvSpPr>
            <p:cNvPr id="29702" name="AutoShape 5"/>
            <p:cNvSpPr/>
            <p:nvPr/>
          </p:nvSpPr>
          <p:spPr bwMode="auto">
            <a:xfrm>
              <a:off x="10473" y="7348"/>
              <a:ext cx="747" cy="790"/>
            </a:xfrm>
            <a:custGeom>
              <a:avLst/>
              <a:gdLst>
                <a:gd name="T0" fmla="*/ 6892495 w 21104"/>
                <a:gd name="T1" fmla="*/ 7998995 h 21600"/>
                <a:gd name="T2" fmla="*/ 10674879 w 21104"/>
                <a:gd name="T3" fmla="*/ 2260537 h 21600"/>
                <a:gd name="T4" fmla="*/ 10674879 w 21104"/>
                <a:gd name="T5" fmla="*/ 1825797 h 21600"/>
                <a:gd name="T6" fmla="*/ 9834122 w 21104"/>
                <a:gd name="T7" fmla="*/ 869480 h 21600"/>
                <a:gd name="T8" fmla="*/ 9329771 w 21104"/>
                <a:gd name="T9" fmla="*/ 869480 h 21600"/>
                <a:gd name="T10" fmla="*/ 8909381 w 21104"/>
                <a:gd name="T11" fmla="*/ 1304220 h 21600"/>
                <a:gd name="T12" fmla="*/ 8405548 w 21104"/>
                <a:gd name="T13" fmla="*/ 1391057 h 21600"/>
                <a:gd name="T14" fmla="*/ 8489509 w 21104"/>
                <a:gd name="T15" fmla="*/ 0 h 21600"/>
                <a:gd name="T16" fmla="*/ 2269331 w 21104"/>
                <a:gd name="T17" fmla="*/ 0 h 21600"/>
                <a:gd name="T18" fmla="*/ 2269331 w 21104"/>
                <a:gd name="T19" fmla="*/ 1391057 h 21600"/>
                <a:gd name="T20" fmla="*/ 1849459 w 21104"/>
                <a:gd name="T21" fmla="*/ 1304220 h 21600"/>
                <a:gd name="T22" fmla="*/ 1429092 w 21104"/>
                <a:gd name="T23" fmla="*/ 869480 h 21600"/>
                <a:gd name="T24" fmla="*/ 924741 w 21104"/>
                <a:gd name="T25" fmla="*/ 869480 h 21600"/>
                <a:gd name="T26" fmla="*/ 0 w 21104"/>
                <a:gd name="T27" fmla="*/ 1825797 h 21600"/>
                <a:gd name="T28" fmla="*/ 0 w 21104"/>
                <a:gd name="T29" fmla="*/ 2260537 h 21600"/>
                <a:gd name="T30" fmla="*/ 3866368 w 21104"/>
                <a:gd name="T31" fmla="*/ 7998995 h 21600"/>
                <a:gd name="T32" fmla="*/ 4875069 w 21104"/>
                <a:gd name="T33" fmla="*/ 8433735 h 21600"/>
                <a:gd name="T34" fmla="*/ 4875069 w 21104"/>
                <a:gd name="T35" fmla="*/ 8955312 h 21600"/>
                <a:gd name="T36" fmla="*/ 4454702 w 21104"/>
                <a:gd name="T37" fmla="*/ 9128985 h 21600"/>
                <a:gd name="T38" fmla="*/ 4875069 w 21104"/>
                <a:gd name="T39" fmla="*/ 9390052 h 21600"/>
                <a:gd name="T40" fmla="*/ 4875069 w 21104"/>
                <a:gd name="T41" fmla="*/ 9911629 h 21600"/>
                <a:gd name="T42" fmla="*/ 4538663 w 21104"/>
                <a:gd name="T43" fmla="*/ 10346369 h 21600"/>
                <a:gd name="T44" fmla="*/ 4034829 w 21104"/>
                <a:gd name="T45" fmla="*/ 10781109 h 21600"/>
                <a:gd name="T46" fmla="*/ 3614440 w 21104"/>
                <a:gd name="T47" fmla="*/ 11215849 h 21600"/>
                <a:gd name="T48" fmla="*/ 4034829 w 21104"/>
                <a:gd name="T49" fmla="*/ 11650589 h 21600"/>
                <a:gd name="T50" fmla="*/ 6640050 w 21104"/>
                <a:gd name="T51" fmla="*/ 11650589 h 21600"/>
                <a:gd name="T52" fmla="*/ 7144401 w 21104"/>
                <a:gd name="T53" fmla="*/ 11215849 h 21600"/>
                <a:gd name="T54" fmla="*/ 6640050 w 21104"/>
                <a:gd name="T55" fmla="*/ 10781109 h 21600"/>
                <a:gd name="T56" fmla="*/ 6220177 w 21104"/>
                <a:gd name="T57" fmla="*/ 10259532 h 21600"/>
                <a:gd name="T58" fmla="*/ 5799810 w 21104"/>
                <a:gd name="T59" fmla="*/ 9911629 h 21600"/>
                <a:gd name="T60" fmla="*/ 5799810 w 21104"/>
                <a:gd name="T61" fmla="*/ 9390052 h 21600"/>
                <a:gd name="T62" fmla="*/ 6220177 w 21104"/>
                <a:gd name="T63" fmla="*/ 9128985 h 21600"/>
                <a:gd name="T64" fmla="*/ 5799810 w 21104"/>
                <a:gd name="T65" fmla="*/ 8955312 h 21600"/>
                <a:gd name="T66" fmla="*/ 5799810 w 21104"/>
                <a:gd name="T67" fmla="*/ 8433735 h 21600"/>
                <a:gd name="T68" fmla="*/ 6892495 w 21104"/>
                <a:gd name="T69" fmla="*/ 7998995 h 21600"/>
                <a:gd name="T70" fmla="*/ 8489509 w 21104"/>
                <a:gd name="T71" fmla="*/ 1825797 h 21600"/>
                <a:gd name="T72" fmla="*/ 8909381 w 21104"/>
                <a:gd name="T73" fmla="*/ 1825797 h 21600"/>
                <a:gd name="T74" fmla="*/ 9413755 w 21104"/>
                <a:gd name="T75" fmla="*/ 1391057 h 21600"/>
                <a:gd name="T76" fmla="*/ 9834122 w 21104"/>
                <a:gd name="T77" fmla="*/ 1825797 h 21600"/>
                <a:gd name="T78" fmla="*/ 9834122 w 21104"/>
                <a:gd name="T79" fmla="*/ 2260537 h 21600"/>
                <a:gd name="T80" fmla="*/ 7564791 w 21104"/>
                <a:gd name="T81" fmla="*/ 6173198 h 21600"/>
                <a:gd name="T82" fmla="*/ 8489509 w 21104"/>
                <a:gd name="T83" fmla="*/ 1825797 h 21600"/>
                <a:gd name="T84" fmla="*/ 3026128 w 21104"/>
                <a:gd name="T85" fmla="*/ 6260035 h 21600"/>
                <a:gd name="T86" fmla="*/ 756774 w 21104"/>
                <a:gd name="T87" fmla="*/ 2347374 h 21600"/>
                <a:gd name="T88" fmla="*/ 756774 w 21104"/>
                <a:gd name="T89" fmla="*/ 1912634 h 21600"/>
                <a:gd name="T90" fmla="*/ 1176646 w 21104"/>
                <a:gd name="T91" fmla="*/ 1391057 h 21600"/>
                <a:gd name="T92" fmla="*/ 1680997 w 21104"/>
                <a:gd name="T93" fmla="*/ 1912634 h 21600"/>
                <a:gd name="T94" fmla="*/ 2101387 w 21104"/>
                <a:gd name="T95" fmla="*/ 1912634 h 21600"/>
                <a:gd name="T96" fmla="*/ 3026128 w 21104"/>
                <a:gd name="T97" fmla="*/ 6260035 h 21600"/>
                <a:gd name="T98" fmla="*/ 3026128 w 21104"/>
                <a:gd name="T99" fmla="*/ 6260035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104" h="21600">
                  <a:moveTo>
                    <a:pt x="13625" y="14830"/>
                  </a:moveTo>
                  <a:cubicBezTo>
                    <a:pt x="21434" y="10155"/>
                    <a:pt x="21102" y="4191"/>
                    <a:pt x="21102" y="4191"/>
                  </a:cubicBezTo>
                  <a:cubicBezTo>
                    <a:pt x="21102" y="3385"/>
                    <a:pt x="21102" y="3385"/>
                    <a:pt x="21102" y="3385"/>
                  </a:cubicBezTo>
                  <a:cubicBezTo>
                    <a:pt x="21102" y="3385"/>
                    <a:pt x="21102" y="1612"/>
                    <a:pt x="19440" y="1612"/>
                  </a:cubicBezTo>
                  <a:cubicBezTo>
                    <a:pt x="18942" y="1612"/>
                    <a:pt x="18443" y="1612"/>
                    <a:pt x="18443" y="1612"/>
                  </a:cubicBezTo>
                  <a:cubicBezTo>
                    <a:pt x="17612" y="1612"/>
                    <a:pt x="17612" y="2418"/>
                    <a:pt x="17612" y="2418"/>
                  </a:cubicBezTo>
                  <a:cubicBezTo>
                    <a:pt x="17612" y="2418"/>
                    <a:pt x="17280" y="2579"/>
                    <a:pt x="16616" y="2579"/>
                  </a:cubicBezTo>
                  <a:cubicBezTo>
                    <a:pt x="16616" y="1934"/>
                    <a:pt x="16782" y="0"/>
                    <a:pt x="16782" y="0"/>
                  </a:cubicBezTo>
                  <a:cubicBezTo>
                    <a:pt x="9139" y="967"/>
                    <a:pt x="4486" y="0"/>
                    <a:pt x="4486" y="0"/>
                  </a:cubicBezTo>
                  <a:cubicBezTo>
                    <a:pt x="4486" y="2579"/>
                    <a:pt x="4486" y="2579"/>
                    <a:pt x="4486" y="2579"/>
                  </a:cubicBezTo>
                  <a:cubicBezTo>
                    <a:pt x="3822" y="2579"/>
                    <a:pt x="3656" y="2418"/>
                    <a:pt x="3656" y="2418"/>
                  </a:cubicBezTo>
                  <a:cubicBezTo>
                    <a:pt x="3656" y="2418"/>
                    <a:pt x="3489" y="1612"/>
                    <a:pt x="2825" y="1612"/>
                  </a:cubicBezTo>
                  <a:cubicBezTo>
                    <a:pt x="2825" y="1612"/>
                    <a:pt x="2326" y="1612"/>
                    <a:pt x="1828" y="1612"/>
                  </a:cubicBezTo>
                  <a:cubicBezTo>
                    <a:pt x="166" y="1612"/>
                    <a:pt x="0" y="3385"/>
                    <a:pt x="0" y="3385"/>
                  </a:cubicBezTo>
                  <a:cubicBezTo>
                    <a:pt x="0" y="4191"/>
                    <a:pt x="0" y="4191"/>
                    <a:pt x="0" y="4191"/>
                  </a:cubicBezTo>
                  <a:cubicBezTo>
                    <a:pt x="0" y="4191"/>
                    <a:pt x="-166" y="10155"/>
                    <a:pt x="7643" y="14830"/>
                  </a:cubicBezTo>
                  <a:cubicBezTo>
                    <a:pt x="7643" y="14830"/>
                    <a:pt x="8474" y="15636"/>
                    <a:pt x="9637" y="15636"/>
                  </a:cubicBezTo>
                  <a:cubicBezTo>
                    <a:pt x="9637" y="16603"/>
                    <a:pt x="9637" y="16603"/>
                    <a:pt x="9637" y="16603"/>
                  </a:cubicBezTo>
                  <a:cubicBezTo>
                    <a:pt x="9637" y="16603"/>
                    <a:pt x="8806" y="16442"/>
                    <a:pt x="8806" y="16925"/>
                  </a:cubicBezTo>
                  <a:cubicBezTo>
                    <a:pt x="8806" y="17570"/>
                    <a:pt x="9637" y="17409"/>
                    <a:pt x="9637" y="17409"/>
                  </a:cubicBezTo>
                  <a:cubicBezTo>
                    <a:pt x="9637" y="18376"/>
                    <a:pt x="9637" y="18376"/>
                    <a:pt x="9637" y="18376"/>
                  </a:cubicBezTo>
                  <a:cubicBezTo>
                    <a:pt x="9637" y="18376"/>
                    <a:pt x="9471" y="19182"/>
                    <a:pt x="8972" y="19182"/>
                  </a:cubicBezTo>
                  <a:cubicBezTo>
                    <a:pt x="8972" y="19988"/>
                    <a:pt x="7976" y="19988"/>
                    <a:pt x="7976" y="19988"/>
                  </a:cubicBezTo>
                  <a:cubicBezTo>
                    <a:pt x="7976" y="19988"/>
                    <a:pt x="7145" y="20149"/>
                    <a:pt x="7145" y="20794"/>
                  </a:cubicBezTo>
                  <a:cubicBezTo>
                    <a:pt x="7145" y="20794"/>
                    <a:pt x="6979" y="21600"/>
                    <a:pt x="7976" y="21600"/>
                  </a:cubicBezTo>
                  <a:cubicBezTo>
                    <a:pt x="9305" y="21600"/>
                    <a:pt x="13126" y="21600"/>
                    <a:pt x="13126" y="21600"/>
                  </a:cubicBezTo>
                  <a:cubicBezTo>
                    <a:pt x="13957" y="21600"/>
                    <a:pt x="14123" y="20794"/>
                    <a:pt x="14123" y="20794"/>
                  </a:cubicBezTo>
                  <a:cubicBezTo>
                    <a:pt x="14123" y="20794"/>
                    <a:pt x="14123" y="19988"/>
                    <a:pt x="13126" y="19988"/>
                  </a:cubicBezTo>
                  <a:cubicBezTo>
                    <a:pt x="12296" y="19988"/>
                    <a:pt x="12296" y="19021"/>
                    <a:pt x="12296" y="19021"/>
                  </a:cubicBezTo>
                  <a:cubicBezTo>
                    <a:pt x="12296" y="19021"/>
                    <a:pt x="11465" y="19182"/>
                    <a:pt x="11465" y="18376"/>
                  </a:cubicBezTo>
                  <a:cubicBezTo>
                    <a:pt x="11465" y="17409"/>
                    <a:pt x="11465" y="17409"/>
                    <a:pt x="11465" y="17409"/>
                  </a:cubicBezTo>
                  <a:cubicBezTo>
                    <a:pt x="11465" y="17409"/>
                    <a:pt x="12296" y="17570"/>
                    <a:pt x="12296" y="16925"/>
                  </a:cubicBezTo>
                  <a:cubicBezTo>
                    <a:pt x="12296" y="16442"/>
                    <a:pt x="11465" y="16603"/>
                    <a:pt x="11465" y="16603"/>
                  </a:cubicBezTo>
                  <a:cubicBezTo>
                    <a:pt x="11465" y="15636"/>
                    <a:pt x="11465" y="15636"/>
                    <a:pt x="11465" y="15636"/>
                  </a:cubicBezTo>
                  <a:cubicBezTo>
                    <a:pt x="12296" y="15636"/>
                    <a:pt x="12960" y="15313"/>
                    <a:pt x="13625" y="14830"/>
                  </a:cubicBezTo>
                  <a:close/>
                  <a:moveTo>
                    <a:pt x="16782" y="3385"/>
                  </a:moveTo>
                  <a:cubicBezTo>
                    <a:pt x="16948" y="3385"/>
                    <a:pt x="17612" y="3385"/>
                    <a:pt x="17612" y="3385"/>
                  </a:cubicBezTo>
                  <a:cubicBezTo>
                    <a:pt x="18443" y="3385"/>
                    <a:pt x="18609" y="2579"/>
                    <a:pt x="18609" y="2579"/>
                  </a:cubicBezTo>
                  <a:cubicBezTo>
                    <a:pt x="19440" y="2579"/>
                    <a:pt x="19440" y="3385"/>
                    <a:pt x="19440" y="3385"/>
                  </a:cubicBezTo>
                  <a:cubicBezTo>
                    <a:pt x="19440" y="4191"/>
                    <a:pt x="19440" y="4191"/>
                    <a:pt x="19440" y="4191"/>
                  </a:cubicBezTo>
                  <a:cubicBezTo>
                    <a:pt x="19440" y="4191"/>
                    <a:pt x="19108" y="7576"/>
                    <a:pt x="14954" y="11445"/>
                  </a:cubicBezTo>
                  <a:cubicBezTo>
                    <a:pt x="15951" y="9833"/>
                    <a:pt x="16782" y="6125"/>
                    <a:pt x="16782" y="3385"/>
                  </a:cubicBezTo>
                  <a:close/>
                  <a:moveTo>
                    <a:pt x="5982" y="11606"/>
                  </a:moveTo>
                  <a:cubicBezTo>
                    <a:pt x="1662" y="7737"/>
                    <a:pt x="1496" y="4352"/>
                    <a:pt x="1496" y="4352"/>
                  </a:cubicBezTo>
                  <a:cubicBezTo>
                    <a:pt x="1496" y="3546"/>
                    <a:pt x="1496" y="3546"/>
                    <a:pt x="1496" y="3546"/>
                  </a:cubicBezTo>
                  <a:cubicBezTo>
                    <a:pt x="1496" y="3546"/>
                    <a:pt x="1496" y="2579"/>
                    <a:pt x="2326" y="2579"/>
                  </a:cubicBezTo>
                  <a:cubicBezTo>
                    <a:pt x="2326" y="2579"/>
                    <a:pt x="2326" y="3546"/>
                    <a:pt x="3323" y="3546"/>
                  </a:cubicBezTo>
                  <a:cubicBezTo>
                    <a:pt x="3323" y="3546"/>
                    <a:pt x="3988" y="3546"/>
                    <a:pt x="4154" y="3546"/>
                  </a:cubicBezTo>
                  <a:cubicBezTo>
                    <a:pt x="4154" y="6287"/>
                    <a:pt x="4985" y="9994"/>
                    <a:pt x="5982" y="11606"/>
                  </a:cubicBezTo>
                  <a:close/>
                  <a:moveTo>
                    <a:pt x="5982" y="11606"/>
                  </a:moveTo>
                </a:path>
              </a:pathLst>
            </a:custGeom>
            <a:solidFill>
              <a:srgbClr val="FFFEFE"/>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endParaRPr lang="zh-CN" altLang="en-US"/>
            </a:p>
          </p:txBody>
        </p:sp>
        <p:sp>
          <p:nvSpPr>
            <p:cNvPr id="29703" name="AutoShape 6"/>
            <p:cNvSpPr/>
            <p:nvPr/>
          </p:nvSpPr>
          <p:spPr bwMode="auto">
            <a:xfrm>
              <a:off x="9678" y="2618"/>
              <a:ext cx="2527" cy="2142"/>
            </a:xfrm>
            <a:custGeom>
              <a:avLst/>
              <a:gdLst>
                <a:gd name="T0" fmla="*/ 0 w 21600"/>
                <a:gd name="T1" fmla="*/ 52731657 h 21600"/>
                <a:gd name="T2" fmla="*/ 3108351 w 21600"/>
                <a:gd name="T3" fmla="*/ 0 h 21600"/>
                <a:gd name="T4" fmla="*/ 119254770 w 21600"/>
                <a:gd name="T5" fmla="*/ 57674760 h 21600"/>
                <a:gd name="T6" fmla="*/ 66423804 w 21600"/>
                <a:gd name="T7" fmla="*/ 85690967 h 21600"/>
                <a:gd name="T8" fmla="*/ 0 w 21600"/>
                <a:gd name="T9" fmla="*/ 52731657 h 21600"/>
                <a:gd name="T10" fmla="*/ 0 w 21600"/>
                <a:gd name="T11" fmla="*/ 52731657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13292"/>
                  </a:moveTo>
                  <a:cubicBezTo>
                    <a:pt x="563" y="0"/>
                    <a:pt x="563" y="0"/>
                    <a:pt x="563" y="0"/>
                  </a:cubicBezTo>
                  <a:cubicBezTo>
                    <a:pt x="9217" y="498"/>
                    <a:pt x="17027" y="5982"/>
                    <a:pt x="21600" y="14538"/>
                  </a:cubicBezTo>
                  <a:cubicBezTo>
                    <a:pt x="12031" y="21600"/>
                    <a:pt x="12031" y="21600"/>
                    <a:pt x="12031" y="21600"/>
                  </a:cubicBezTo>
                  <a:cubicBezTo>
                    <a:pt x="9498" y="16865"/>
                    <a:pt x="5066" y="13625"/>
                    <a:pt x="0" y="13292"/>
                  </a:cubicBezTo>
                  <a:close/>
                  <a:moveTo>
                    <a:pt x="0" y="13292"/>
                  </a:moveTo>
                </a:path>
              </a:pathLst>
            </a:custGeom>
            <a:solidFill>
              <a:srgbClr val="AE0503"/>
            </a:solidFill>
            <a:ln w="25400">
              <a:solidFill>
                <a:srgbClr val="F9CD8C"/>
              </a:solidFill>
            </a:ln>
            <a:effectLst>
              <a:outerShdw blurRad="50800" dist="38100" dir="5400000" algn="t" rotWithShape="0">
                <a:prstClr val="black">
                  <a:alpha val="40000"/>
                </a:prstClr>
              </a:outerShdw>
            </a:effectLst>
          </p:spPr>
          <p:txBody>
            <a:bodyPr lIns="0" tIns="0" rIns="0" bIns="0"/>
            <a:lstStyle/>
            <a:p>
              <a:endParaRPr lang="zh-CN" altLang="en-US"/>
            </a:p>
          </p:txBody>
        </p:sp>
        <p:sp>
          <p:nvSpPr>
            <p:cNvPr id="29704" name="AutoShape 7"/>
            <p:cNvSpPr/>
            <p:nvPr/>
          </p:nvSpPr>
          <p:spPr bwMode="auto">
            <a:xfrm>
              <a:off x="7010" y="6670"/>
              <a:ext cx="2528" cy="2118"/>
            </a:xfrm>
            <a:custGeom>
              <a:avLst/>
              <a:gdLst>
                <a:gd name="T0" fmla="*/ 119254918 w 21600"/>
                <a:gd name="T1" fmla="*/ 31593986 h 21600"/>
                <a:gd name="T2" fmla="*/ 117311501 w 21600"/>
                <a:gd name="T3" fmla="*/ 83702969 h 21600"/>
                <a:gd name="T4" fmla="*/ 0 w 21600"/>
                <a:gd name="T5" fmla="*/ 28986059 h 21600"/>
                <a:gd name="T6" fmla="*/ 51666062 w 21600"/>
                <a:gd name="T7" fmla="*/ 0 h 21600"/>
                <a:gd name="T8" fmla="*/ 119254918 w 21600"/>
                <a:gd name="T9" fmla="*/ 31593986 h 21600"/>
                <a:gd name="T10" fmla="*/ 119254918 w 21600"/>
                <a:gd name="T11" fmla="*/ 31593986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8153"/>
                  </a:moveTo>
                  <a:cubicBezTo>
                    <a:pt x="21248" y="21600"/>
                    <a:pt x="21248" y="21600"/>
                    <a:pt x="21248" y="21600"/>
                  </a:cubicBezTo>
                  <a:cubicBezTo>
                    <a:pt x="12664" y="21348"/>
                    <a:pt x="4714" y="16053"/>
                    <a:pt x="0" y="7480"/>
                  </a:cubicBezTo>
                  <a:cubicBezTo>
                    <a:pt x="9358" y="0"/>
                    <a:pt x="9358" y="0"/>
                    <a:pt x="9358" y="0"/>
                  </a:cubicBezTo>
                  <a:cubicBezTo>
                    <a:pt x="12031" y="4791"/>
                    <a:pt x="16464" y="7984"/>
                    <a:pt x="21600" y="8153"/>
                  </a:cubicBezTo>
                  <a:close/>
                  <a:moveTo>
                    <a:pt x="21600" y="8153"/>
                  </a:moveTo>
                </a:path>
              </a:pathLst>
            </a:custGeom>
            <a:solidFill>
              <a:srgbClr val="AE0503"/>
            </a:solidFill>
            <a:ln w="25400">
              <a:solidFill>
                <a:srgbClr val="F9CD8C"/>
              </a:solidFill>
            </a:ln>
            <a:effectLst>
              <a:outerShdw blurRad="50800" dist="38100" dir="5400000" algn="t" rotWithShape="0">
                <a:prstClr val="black">
                  <a:alpha val="40000"/>
                </a:prstClr>
              </a:outerShdw>
            </a:effectLst>
          </p:spPr>
          <p:txBody>
            <a:bodyPr lIns="0" tIns="0" rIns="0" bIns="0"/>
            <a:lstStyle/>
            <a:p>
              <a:endParaRPr lang="zh-CN" altLang="en-US"/>
            </a:p>
          </p:txBody>
        </p:sp>
        <p:sp>
          <p:nvSpPr>
            <p:cNvPr id="29705" name="AutoShape 8"/>
            <p:cNvSpPr/>
            <p:nvPr/>
          </p:nvSpPr>
          <p:spPr bwMode="auto">
            <a:xfrm>
              <a:off x="7978" y="3283"/>
              <a:ext cx="685" cy="680"/>
            </a:xfrm>
            <a:custGeom>
              <a:avLst/>
              <a:gdLst>
                <a:gd name="T0" fmla="*/ 0 w 21600"/>
                <a:gd name="T1" fmla="*/ 4316001 h 21600"/>
                <a:gd name="T2" fmla="*/ 8759410 w 21600"/>
                <a:gd name="T3" fmla="*/ 4316001 h 21600"/>
                <a:gd name="T4" fmla="*/ 6058598 w 21600"/>
                <a:gd name="T5" fmla="*/ 1726400 h 21600"/>
                <a:gd name="T6" fmla="*/ 6277575 w 21600"/>
                <a:gd name="T7" fmla="*/ 1007074 h 21600"/>
                <a:gd name="T8" fmla="*/ 6277575 w 21600"/>
                <a:gd name="T9" fmla="*/ 2014127 h 21600"/>
                <a:gd name="T10" fmla="*/ 3430765 w 21600"/>
                <a:gd name="T11" fmla="*/ 5538875 h 21600"/>
                <a:gd name="T12" fmla="*/ 2992789 w 21600"/>
                <a:gd name="T13" fmla="*/ 6330128 h 21600"/>
                <a:gd name="T14" fmla="*/ 2773811 w 21600"/>
                <a:gd name="T15" fmla="*/ 6833675 h 21600"/>
                <a:gd name="T16" fmla="*/ 2700812 w 21600"/>
                <a:gd name="T17" fmla="*/ 7912675 h 21600"/>
                <a:gd name="T18" fmla="*/ 2262857 w 21600"/>
                <a:gd name="T19" fmla="*/ 7121402 h 21600"/>
                <a:gd name="T20" fmla="*/ 1897881 w 21600"/>
                <a:gd name="T21" fmla="*/ 6402075 h 21600"/>
                <a:gd name="T22" fmla="*/ 1240907 w 21600"/>
                <a:gd name="T23" fmla="*/ 5898528 h 21600"/>
                <a:gd name="T24" fmla="*/ 1167928 w 21600"/>
                <a:gd name="T25" fmla="*/ 4891474 h 21600"/>
                <a:gd name="T26" fmla="*/ 1094929 w 21600"/>
                <a:gd name="T27" fmla="*/ 4316001 h 21600"/>
                <a:gd name="T28" fmla="*/ 729952 w 21600"/>
                <a:gd name="T29" fmla="*/ 3884401 h 21600"/>
                <a:gd name="T30" fmla="*/ 729952 w 21600"/>
                <a:gd name="T31" fmla="*/ 3237001 h 21600"/>
                <a:gd name="T32" fmla="*/ 2773811 w 21600"/>
                <a:gd name="T33" fmla="*/ 1438674 h 21600"/>
                <a:gd name="T34" fmla="*/ 2262857 w 21600"/>
                <a:gd name="T35" fmla="*/ 1438674 h 21600"/>
                <a:gd name="T36" fmla="*/ 2043859 w 21600"/>
                <a:gd name="T37" fmla="*/ 1870274 h 21600"/>
                <a:gd name="T38" fmla="*/ 2335836 w 21600"/>
                <a:gd name="T39" fmla="*/ 2014127 h 21600"/>
                <a:gd name="T40" fmla="*/ 2262857 w 21600"/>
                <a:gd name="T41" fmla="*/ 1726400 h 21600"/>
                <a:gd name="T42" fmla="*/ 3430765 w 21600"/>
                <a:gd name="T43" fmla="*/ 2158000 h 21600"/>
                <a:gd name="T44" fmla="*/ 2992789 w 21600"/>
                <a:gd name="T45" fmla="*/ 2445727 h 21600"/>
                <a:gd name="T46" fmla="*/ 2700812 w 21600"/>
                <a:gd name="T47" fmla="*/ 2589601 h 21600"/>
                <a:gd name="T48" fmla="*/ 2773811 w 21600"/>
                <a:gd name="T49" fmla="*/ 3093127 h 21600"/>
                <a:gd name="T50" fmla="*/ 2408835 w 21600"/>
                <a:gd name="T51" fmla="*/ 3524727 h 21600"/>
                <a:gd name="T52" fmla="*/ 2116858 w 21600"/>
                <a:gd name="T53" fmla="*/ 3668601 h 21600"/>
                <a:gd name="T54" fmla="*/ 1532904 w 21600"/>
                <a:gd name="T55" fmla="*/ 3524727 h 21600"/>
                <a:gd name="T56" fmla="*/ 1094929 w 21600"/>
                <a:gd name="T57" fmla="*/ 3884401 h 21600"/>
                <a:gd name="T58" fmla="*/ 1167928 w 21600"/>
                <a:gd name="T59" fmla="*/ 4172128 h 21600"/>
                <a:gd name="T60" fmla="*/ 1970860 w 21600"/>
                <a:gd name="T61" fmla="*/ 4459874 h 21600"/>
                <a:gd name="T62" fmla="*/ 2992789 w 21600"/>
                <a:gd name="T63" fmla="*/ 4747601 h 21600"/>
                <a:gd name="T64" fmla="*/ 3430765 w 21600"/>
                <a:gd name="T65" fmla="*/ 5538875 h 21600"/>
                <a:gd name="T66" fmla="*/ 4014739 w 21600"/>
                <a:gd name="T67" fmla="*/ 1510600 h 21600"/>
                <a:gd name="T68" fmla="*/ 3211787 w 21600"/>
                <a:gd name="T69" fmla="*/ 1079000 h 21600"/>
                <a:gd name="T70" fmla="*/ 4598693 w 21600"/>
                <a:gd name="T71" fmla="*/ 719327 h 21600"/>
                <a:gd name="T72" fmla="*/ 7810480 w 21600"/>
                <a:gd name="T73" fmla="*/ 4459874 h 21600"/>
                <a:gd name="T74" fmla="*/ 6715551 w 21600"/>
                <a:gd name="T75" fmla="*/ 7337202 h 21600"/>
                <a:gd name="T76" fmla="*/ 6642552 w 21600"/>
                <a:gd name="T77" fmla="*/ 6617875 h 21600"/>
                <a:gd name="T78" fmla="*/ 6131597 w 21600"/>
                <a:gd name="T79" fmla="*/ 5826601 h 21600"/>
                <a:gd name="T80" fmla="*/ 4817670 w 21600"/>
                <a:gd name="T81" fmla="*/ 4819528 h 21600"/>
                <a:gd name="T82" fmla="*/ 7080527 w 21600"/>
                <a:gd name="T83" fmla="*/ 4028274 h 21600"/>
                <a:gd name="T84" fmla="*/ 7664481 w 21600"/>
                <a:gd name="T85" fmla="*/ 3524727 h 21600"/>
                <a:gd name="T86" fmla="*/ 6788550 w 21600"/>
                <a:gd name="T87" fmla="*/ 2805401 h 21600"/>
                <a:gd name="T88" fmla="*/ 6642552 w 21600"/>
                <a:gd name="T89" fmla="*/ 3740527 h 21600"/>
                <a:gd name="T90" fmla="*/ 5766621 w 21600"/>
                <a:gd name="T91" fmla="*/ 3524727 h 21600"/>
                <a:gd name="T92" fmla="*/ 5328645 w 21600"/>
                <a:gd name="T93" fmla="*/ 3165074 h 21600"/>
                <a:gd name="T94" fmla="*/ 5547623 w 21600"/>
                <a:gd name="T95" fmla="*/ 2517674 h 21600"/>
                <a:gd name="T96" fmla="*/ 6569552 w 21600"/>
                <a:gd name="T97" fmla="*/ 2589601 h 21600"/>
                <a:gd name="T98" fmla="*/ 7299505 w 21600"/>
                <a:gd name="T99" fmla="*/ 2589601 h 21600"/>
                <a:gd name="T100" fmla="*/ 7664481 w 21600"/>
                <a:gd name="T101" fmla="*/ 2301874 h 21600"/>
                <a:gd name="T102" fmla="*/ 8029457 w 21600"/>
                <a:gd name="T103" fmla="*/ 4100201 h 21600"/>
                <a:gd name="T104" fmla="*/ 7810480 w 21600"/>
                <a:gd name="T105" fmla="*/ 4459874 h 216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600" h="21600">
                  <a:moveTo>
                    <a:pt x="10800" y="0"/>
                  </a:moveTo>
                  <a:cubicBezTo>
                    <a:pt x="4860" y="0"/>
                    <a:pt x="0" y="4860"/>
                    <a:pt x="0" y="10800"/>
                  </a:cubicBezTo>
                  <a:cubicBezTo>
                    <a:pt x="0" y="16740"/>
                    <a:pt x="4860" y="21600"/>
                    <a:pt x="10800" y="21600"/>
                  </a:cubicBezTo>
                  <a:cubicBezTo>
                    <a:pt x="16740" y="21600"/>
                    <a:pt x="21600" y="16740"/>
                    <a:pt x="21600" y="10800"/>
                  </a:cubicBezTo>
                  <a:cubicBezTo>
                    <a:pt x="21600" y="4860"/>
                    <a:pt x="16740" y="0"/>
                    <a:pt x="10800" y="0"/>
                  </a:cubicBezTo>
                  <a:close/>
                  <a:moveTo>
                    <a:pt x="14940" y="4320"/>
                  </a:moveTo>
                  <a:cubicBezTo>
                    <a:pt x="15660" y="3780"/>
                    <a:pt x="15660" y="3780"/>
                    <a:pt x="15660" y="3780"/>
                  </a:cubicBezTo>
                  <a:cubicBezTo>
                    <a:pt x="15660" y="3780"/>
                    <a:pt x="15300" y="3060"/>
                    <a:pt x="15480" y="2520"/>
                  </a:cubicBezTo>
                  <a:cubicBezTo>
                    <a:pt x="15660" y="2520"/>
                    <a:pt x="16380" y="2880"/>
                    <a:pt x="16920" y="3600"/>
                  </a:cubicBezTo>
                  <a:cubicBezTo>
                    <a:pt x="16560" y="5220"/>
                    <a:pt x="15480" y="5040"/>
                    <a:pt x="15480" y="5040"/>
                  </a:cubicBezTo>
                  <a:cubicBezTo>
                    <a:pt x="15480" y="5040"/>
                    <a:pt x="14760" y="5040"/>
                    <a:pt x="14940" y="4320"/>
                  </a:cubicBezTo>
                  <a:close/>
                  <a:moveTo>
                    <a:pt x="8460" y="13860"/>
                  </a:moveTo>
                  <a:cubicBezTo>
                    <a:pt x="8280" y="14040"/>
                    <a:pt x="8100" y="14580"/>
                    <a:pt x="7920" y="15120"/>
                  </a:cubicBezTo>
                  <a:cubicBezTo>
                    <a:pt x="7740" y="15480"/>
                    <a:pt x="7560" y="15660"/>
                    <a:pt x="7380" y="15840"/>
                  </a:cubicBezTo>
                  <a:cubicBezTo>
                    <a:pt x="7020" y="16020"/>
                    <a:pt x="7020" y="16380"/>
                    <a:pt x="7020" y="16380"/>
                  </a:cubicBezTo>
                  <a:cubicBezTo>
                    <a:pt x="6840" y="17100"/>
                    <a:pt x="6840" y="17100"/>
                    <a:pt x="6840" y="17100"/>
                  </a:cubicBezTo>
                  <a:cubicBezTo>
                    <a:pt x="6840" y="17100"/>
                    <a:pt x="7020" y="17820"/>
                    <a:pt x="7200" y="18000"/>
                  </a:cubicBezTo>
                  <a:cubicBezTo>
                    <a:pt x="7200" y="18360"/>
                    <a:pt x="6660" y="19800"/>
                    <a:pt x="6660" y="19800"/>
                  </a:cubicBezTo>
                  <a:cubicBezTo>
                    <a:pt x="6120" y="19620"/>
                    <a:pt x="5940" y="19080"/>
                    <a:pt x="5760" y="18720"/>
                  </a:cubicBezTo>
                  <a:cubicBezTo>
                    <a:pt x="5760" y="18360"/>
                    <a:pt x="5400" y="18180"/>
                    <a:pt x="5580" y="17820"/>
                  </a:cubicBezTo>
                  <a:cubicBezTo>
                    <a:pt x="5580" y="17280"/>
                    <a:pt x="5220" y="17100"/>
                    <a:pt x="5040" y="16920"/>
                  </a:cubicBezTo>
                  <a:cubicBezTo>
                    <a:pt x="4860" y="16560"/>
                    <a:pt x="4680" y="16200"/>
                    <a:pt x="4680" y="16020"/>
                  </a:cubicBezTo>
                  <a:cubicBezTo>
                    <a:pt x="4680" y="15840"/>
                    <a:pt x="4140" y="15480"/>
                    <a:pt x="4140" y="15480"/>
                  </a:cubicBezTo>
                  <a:cubicBezTo>
                    <a:pt x="4140" y="15480"/>
                    <a:pt x="3240" y="14940"/>
                    <a:pt x="3060" y="14760"/>
                  </a:cubicBezTo>
                  <a:cubicBezTo>
                    <a:pt x="2880" y="14580"/>
                    <a:pt x="2700" y="13860"/>
                    <a:pt x="2700" y="13500"/>
                  </a:cubicBezTo>
                  <a:cubicBezTo>
                    <a:pt x="2700" y="13140"/>
                    <a:pt x="2880" y="12240"/>
                    <a:pt x="2880" y="12240"/>
                  </a:cubicBezTo>
                  <a:cubicBezTo>
                    <a:pt x="2880" y="12240"/>
                    <a:pt x="3240" y="11880"/>
                    <a:pt x="3060" y="11700"/>
                  </a:cubicBezTo>
                  <a:cubicBezTo>
                    <a:pt x="2700" y="11520"/>
                    <a:pt x="2700" y="10800"/>
                    <a:pt x="2700" y="10800"/>
                  </a:cubicBezTo>
                  <a:cubicBezTo>
                    <a:pt x="2340" y="10440"/>
                    <a:pt x="2340" y="10440"/>
                    <a:pt x="2340" y="10440"/>
                  </a:cubicBezTo>
                  <a:cubicBezTo>
                    <a:pt x="2340" y="10440"/>
                    <a:pt x="1980" y="9900"/>
                    <a:pt x="1800" y="9720"/>
                  </a:cubicBezTo>
                  <a:cubicBezTo>
                    <a:pt x="1800" y="9360"/>
                    <a:pt x="1800" y="9180"/>
                    <a:pt x="1980" y="9000"/>
                  </a:cubicBezTo>
                  <a:cubicBezTo>
                    <a:pt x="1980" y="8820"/>
                    <a:pt x="1800" y="8280"/>
                    <a:pt x="1800" y="8100"/>
                  </a:cubicBezTo>
                  <a:cubicBezTo>
                    <a:pt x="3600" y="3600"/>
                    <a:pt x="6660" y="2700"/>
                    <a:pt x="6660" y="2700"/>
                  </a:cubicBezTo>
                  <a:cubicBezTo>
                    <a:pt x="6840" y="3600"/>
                    <a:pt x="6840" y="3600"/>
                    <a:pt x="6840" y="3600"/>
                  </a:cubicBezTo>
                  <a:cubicBezTo>
                    <a:pt x="6840" y="3600"/>
                    <a:pt x="6300" y="3780"/>
                    <a:pt x="6120" y="3780"/>
                  </a:cubicBezTo>
                  <a:cubicBezTo>
                    <a:pt x="5760" y="3600"/>
                    <a:pt x="5580" y="3600"/>
                    <a:pt x="5580" y="3600"/>
                  </a:cubicBezTo>
                  <a:cubicBezTo>
                    <a:pt x="5220" y="4140"/>
                    <a:pt x="5220" y="4140"/>
                    <a:pt x="5220" y="4140"/>
                  </a:cubicBezTo>
                  <a:cubicBezTo>
                    <a:pt x="5220" y="4140"/>
                    <a:pt x="5040" y="4500"/>
                    <a:pt x="5040" y="4680"/>
                  </a:cubicBezTo>
                  <a:cubicBezTo>
                    <a:pt x="5040" y="4860"/>
                    <a:pt x="5220" y="5220"/>
                    <a:pt x="5220" y="5220"/>
                  </a:cubicBezTo>
                  <a:cubicBezTo>
                    <a:pt x="5220" y="5220"/>
                    <a:pt x="5760" y="5220"/>
                    <a:pt x="5760" y="5040"/>
                  </a:cubicBezTo>
                  <a:cubicBezTo>
                    <a:pt x="5760" y="4860"/>
                    <a:pt x="5760" y="4680"/>
                    <a:pt x="5760" y="4680"/>
                  </a:cubicBezTo>
                  <a:cubicBezTo>
                    <a:pt x="5580" y="4320"/>
                    <a:pt x="5580" y="4320"/>
                    <a:pt x="5580" y="4320"/>
                  </a:cubicBezTo>
                  <a:cubicBezTo>
                    <a:pt x="5580" y="4320"/>
                    <a:pt x="6120" y="4140"/>
                    <a:pt x="7200" y="4320"/>
                  </a:cubicBezTo>
                  <a:cubicBezTo>
                    <a:pt x="8460" y="4320"/>
                    <a:pt x="7920" y="5220"/>
                    <a:pt x="8460" y="5400"/>
                  </a:cubicBezTo>
                  <a:cubicBezTo>
                    <a:pt x="9000" y="5580"/>
                    <a:pt x="8100" y="6300"/>
                    <a:pt x="7920" y="6660"/>
                  </a:cubicBezTo>
                  <a:cubicBezTo>
                    <a:pt x="7740" y="7020"/>
                    <a:pt x="7380" y="6120"/>
                    <a:pt x="7380" y="6120"/>
                  </a:cubicBezTo>
                  <a:cubicBezTo>
                    <a:pt x="7380" y="6120"/>
                    <a:pt x="7740" y="5760"/>
                    <a:pt x="7200" y="5760"/>
                  </a:cubicBezTo>
                  <a:cubicBezTo>
                    <a:pt x="6660" y="5580"/>
                    <a:pt x="6300" y="6480"/>
                    <a:pt x="6660" y="6480"/>
                  </a:cubicBezTo>
                  <a:cubicBezTo>
                    <a:pt x="6840" y="6480"/>
                    <a:pt x="7200" y="6840"/>
                    <a:pt x="7020" y="7020"/>
                  </a:cubicBezTo>
                  <a:cubicBezTo>
                    <a:pt x="7020" y="7200"/>
                    <a:pt x="7020" y="7200"/>
                    <a:pt x="6840" y="7740"/>
                  </a:cubicBezTo>
                  <a:cubicBezTo>
                    <a:pt x="6480" y="8280"/>
                    <a:pt x="6120" y="8640"/>
                    <a:pt x="6120" y="8640"/>
                  </a:cubicBezTo>
                  <a:cubicBezTo>
                    <a:pt x="6120" y="8640"/>
                    <a:pt x="5760" y="8460"/>
                    <a:pt x="5940" y="8820"/>
                  </a:cubicBezTo>
                  <a:cubicBezTo>
                    <a:pt x="6120" y="9180"/>
                    <a:pt x="5940" y="9720"/>
                    <a:pt x="5940" y="9900"/>
                  </a:cubicBezTo>
                  <a:cubicBezTo>
                    <a:pt x="5940" y="10260"/>
                    <a:pt x="5220" y="9720"/>
                    <a:pt x="5220" y="9180"/>
                  </a:cubicBezTo>
                  <a:cubicBezTo>
                    <a:pt x="5040" y="8640"/>
                    <a:pt x="4500" y="9180"/>
                    <a:pt x="4320" y="9180"/>
                  </a:cubicBezTo>
                  <a:cubicBezTo>
                    <a:pt x="4140" y="9180"/>
                    <a:pt x="3780" y="9000"/>
                    <a:pt x="3780" y="8820"/>
                  </a:cubicBezTo>
                  <a:cubicBezTo>
                    <a:pt x="3600" y="8640"/>
                    <a:pt x="2700" y="9360"/>
                    <a:pt x="2520" y="9360"/>
                  </a:cubicBezTo>
                  <a:cubicBezTo>
                    <a:pt x="2340" y="9540"/>
                    <a:pt x="2340" y="9900"/>
                    <a:pt x="2700" y="9720"/>
                  </a:cubicBezTo>
                  <a:cubicBezTo>
                    <a:pt x="3060" y="9540"/>
                    <a:pt x="3420" y="9720"/>
                    <a:pt x="3420" y="10080"/>
                  </a:cubicBezTo>
                  <a:cubicBezTo>
                    <a:pt x="3240" y="10440"/>
                    <a:pt x="2880" y="10260"/>
                    <a:pt x="2880" y="10440"/>
                  </a:cubicBezTo>
                  <a:cubicBezTo>
                    <a:pt x="3060" y="10800"/>
                    <a:pt x="3420" y="10980"/>
                    <a:pt x="3420" y="11340"/>
                  </a:cubicBezTo>
                  <a:cubicBezTo>
                    <a:pt x="3600" y="11700"/>
                    <a:pt x="4500" y="11340"/>
                    <a:pt x="4860" y="11160"/>
                  </a:cubicBezTo>
                  <a:cubicBezTo>
                    <a:pt x="5040" y="11160"/>
                    <a:pt x="5940" y="10980"/>
                    <a:pt x="5940" y="11340"/>
                  </a:cubicBezTo>
                  <a:cubicBezTo>
                    <a:pt x="6120" y="11700"/>
                    <a:pt x="7020" y="11880"/>
                    <a:pt x="7380" y="11880"/>
                  </a:cubicBezTo>
                  <a:cubicBezTo>
                    <a:pt x="7740" y="12060"/>
                    <a:pt x="8280" y="12060"/>
                    <a:pt x="8820" y="12420"/>
                  </a:cubicBezTo>
                  <a:cubicBezTo>
                    <a:pt x="9180" y="12960"/>
                    <a:pt x="8460" y="13680"/>
                    <a:pt x="8460" y="13860"/>
                  </a:cubicBezTo>
                  <a:close/>
                  <a:moveTo>
                    <a:pt x="10620" y="2520"/>
                  </a:moveTo>
                  <a:cubicBezTo>
                    <a:pt x="10440" y="3060"/>
                    <a:pt x="9720" y="3600"/>
                    <a:pt x="9900" y="3780"/>
                  </a:cubicBezTo>
                  <a:cubicBezTo>
                    <a:pt x="9900" y="3960"/>
                    <a:pt x="9900" y="4860"/>
                    <a:pt x="9180" y="4140"/>
                  </a:cubicBezTo>
                  <a:cubicBezTo>
                    <a:pt x="8460" y="3420"/>
                    <a:pt x="7740" y="3240"/>
                    <a:pt x="7920" y="2700"/>
                  </a:cubicBezTo>
                  <a:cubicBezTo>
                    <a:pt x="7920" y="2520"/>
                    <a:pt x="8640" y="2520"/>
                    <a:pt x="8640" y="2340"/>
                  </a:cubicBezTo>
                  <a:cubicBezTo>
                    <a:pt x="9540" y="1260"/>
                    <a:pt x="11160" y="1440"/>
                    <a:pt x="11340" y="1800"/>
                  </a:cubicBezTo>
                  <a:cubicBezTo>
                    <a:pt x="10980" y="2160"/>
                    <a:pt x="10620" y="1980"/>
                    <a:pt x="10620" y="2520"/>
                  </a:cubicBezTo>
                  <a:close/>
                  <a:moveTo>
                    <a:pt x="19260" y="11160"/>
                  </a:moveTo>
                  <a:cubicBezTo>
                    <a:pt x="19260" y="11160"/>
                    <a:pt x="19620" y="11700"/>
                    <a:pt x="20160" y="11700"/>
                  </a:cubicBezTo>
                  <a:cubicBezTo>
                    <a:pt x="19800" y="15660"/>
                    <a:pt x="16560" y="18360"/>
                    <a:pt x="16560" y="18360"/>
                  </a:cubicBezTo>
                  <a:cubicBezTo>
                    <a:pt x="16020" y="17820"/>
                    <a:pt x="16200" y="17280"/>
                    <a:pt x="16200" y="17280"/>
                  </a:cubicBezTo>
                  <a:cubicBezTo>
                    <a:pt x="16380" y="16560"/>
                    <a:pt x="16380" y="16560"/>
                    <a:pt x="16380" y="16560"/>
                  </a:cubicBezTo>
                  <a:cubicBezTo>
                    <a:pt x="16380" y="15300"/>
                    <a:pt x="16380" y="15300"/>
                    <a:pt x="16380" y="15300"/>
                  </a:cubicBezTo>
                  <a:cubicBezTo>
                    <a:pt x="16380" y="15300"/>
                    <a:pt x="16380" y="13860"/>
                    <a:pt x="15120" y="14580"/>
                  </a:cubicBezTo>
                  <a:cubicBezTo>
                    <a:pt x="13860" y="14940"/>
                    <a:pt x="14400" y="14940"/>
                    <a:pt x="12960" y="14940"/>
                  </a:cubicBezTo>
                  <a:cubicBezTo>
                    <a:pt x="11520" y="15120"/>
                    <a:pt x="11880" y="12060"/>
                    <a:pt x="11880" y="12060"/>
                  </a:cubicBezTo>
                  <a:cubicBezTo>
                    <a:pt x="11880" y="7740"/>
                    <a:pt x="15120" y="10980"/>
                    <a:pt x="15120" y="10980"/>
                  </a:cubicBezTo>
                  <a:cubicBezTo>
                    <a:pt x="17100" y="12420"/>
                    <a:pt x="17460" y="10080"/>
                    <a:pt x="17460" y="10080"/>
                  </a:cubicBezTo>
                  <a:cubicBezTo>
                    <a:pt x="18720" y="9540"/>
                    <a:pt x="18720" y="9540"/>
                    <a:pt x="18720" y="9540"/>
                  </a:cubicBezTo>
                  <a:cubicBezTo>
                    <a:pt x="18900" y="8820"/>
                    <a:pt x="18900" y="8820"/>
                    <a:pt x="18900" y="8820"/>
                  </a:cubicBezTo>
                  <a:cubicBezTo>
                    <a:pt x="18720" y="7920"/>
                    <a:pt x="18720" y="7920"/>
                    <a:pt x="18720" y="7920"/>
                  </a:cubicBezTo>
                  <a:cubicBezTo>
                    <a:pt x="16740" y="7020"/>
                    <a:pt x="16740" y="7020"/>
                    <a:pt x="16740" y="7020"/>
                  </a:cubicBezTo>
                  <a:cubicBezTo>
                    <a:pt x="16740" y="7020"/>
                    <a:pt x="16380" y="7740"/>
                    <a:pt x="16920" y="8640"/>
                  </a:cubicBezTo>
                  <a:cubicBezTo>
                    <a:pt x="16920" y="8640"/>
                    <a:pt x="16740" y="9540"/>
                    <a:pt x="16380" y="9360"/>
                  </a:cubicBezTo>
                  <a:cubicBezTo>
                    <a:pt x="15120" y="8640"/>
                    <a:pt x="15120" y="8640"/>
                    <a:pt x="15120" y="8640"/>
                  </a:cubicBezTo>
                  <a:cubicBezTo>
                    <a:pt x="15120" y="8640"/>
                    <a:pt x="14760" y="8460"/>
                    <a:pt x="14220" y="8820"/>
                  </a:cubicBezTo>
                  <a:cubicBezTo>
                    <a:pt x="13500" y="9360"/>
                    <a:pt x="12420" y="8820"/>
                    <a:pt x="12420" y="8820"/>
                  </a:cubicBezTo>
                  <a:cubicBezTo>
                    <a:pt x="12420" y="8820"/>
                    <a:pt x="12420" y="8280"/>
                    <a:pt x="13140" y="7920"/>
                  </a:cubicBezTo>
                  <a:cubicBezTo>
                    <a:pt x="13680" y="7560"/>
                    <a:pt x="13680" y="7560"/>
                    <a:pt x="13680" y="7560"/>
                  </a:cubicBezTo>
                  <a:cubicBezTo>
                    <a:pt x="13680" y="7560"/>
                    <a:pt x="13500" y="6840"/>
                    <a:pt x="13680" y="6300"/>
                  </a:cubicBezTo>
                  <a:cubicBezTo>
                    <a:pt x="13860" y="5760"/>
                    <a:pt x="14040" y="6300"/>
                    <a:pt x="14580" y="5940"/>
                  </a:cubicBezTo>
                  <a:cubicBezTo>
                    <a:pt x="15120" y="5580"/>
                    <a:pt x="15480" y="6660"/>
                    <a:pt x="16200" y="6480"/>
                  </a:cubicBezTo>
                  <a:cubicBezTo>
                    <a:pt x="16920" y="6480"/>
                    <a:pt x="16560" y="6300"/>
                    <a:pt x="17100" y="5940"/>
                  </a:cubicBezTo>
                  <a:cubicBezTo>
                    <a:pt x="17640" y="5760"/>
                    <a:pt x="18000" y="6480"/>
                    <a:pt x="18000" y="6480"/>
                  </a:cubicBezTo>
                  <a:cubicBezTo>
                    <a:pt x="19080" y="6660"/>
                    <a:pt x="19080" y="6660"/>
                    <a:pt x="19080" y="6660"/>
                  </a:cubicBezTo>
                  <a:cubicBezTo>
                    <a:pt x="19080" y="6660"/>
                    <a:pt x="18900" y="5400"/>
                    <a:pt x="18900" y="5760"/>
                  </a:cubicBezTo>
                  <a:cubicBezTo>
                    <a:pt x="19620" y="6840"/>
                    <a:pt x="20520" y="9900"/>
                    <a:pt x="20160" y="10440"/>
                  </a:cubicBezTo>
                  <a:cubicBezTo>
                    <a:pt x="19980" y="10260"/>
                    <a:pt x="19800" y="10260"/>
                    <a:pt x="19800" y="10260"/>
                  </a:cubicBezTo>
                  <a:cubicBezTo>
                    <a:pt x="18540" y="10260"/>
                    <a:pt x="18540" y="10260"/>
                    <a:pt x="18540" y="10260"/>
                  </a:cubicBezTo>
                  <a:lnTo>
                    <a:pt x="19260" y="11160"/>
                  </a:lnTo>
                  <a:close/>
                  <a:moveTo>
                    <a:pt x="19260" y="11160"/>
                  </a:moveTo>
                </a:path>
              </a:pathLst>
            </a:custGeom>
            <a:solidFill>
              <a:srgbClr val="FFFEFE"/>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endParaRPr lang="zh-CN" altLang="en-US"/>
            </a:p>
          </p:txBody>
        </p:sp>
        <p:sp>
          <p:nvSpPr>
            <p:cNvPr id="29706" name="AutoShape 9"/>
            <p:cNvSpPr/>
            <p:nvPr/>
          </p:nvSpPr>
          <p:spPr bwMode="auto">
            <a:xfrm>
              <a:off x="6493" y="4308"/>
              <a:ext cx="1527" cy="2847"/>
            </a:xfrm>
            <a:custGeom>
              <a:avLst/>
              <a:gdLst>
                <a:gd name="T0" fmla="*/ 46987279 w 20023"/>
                <a:gd name="T1" fmla="*/ 118112490 h 21600"/>
                <a:gd name="T2" fmla="*/ 11252247 w 20023"/>
                <a:gd name="T3" fmla="*/ 151363418 h 21600"/>
                <a:gd name="T4" fmla="*/ 10238493 w 20023"/>
                <a:gd name="T5" fmla="*/ 0 h 21600"/>
                <a:gd name="T6" fmla="*/ 46480378 w 20023"/>
                <a:gd name="T7" fmla="*/ 31499019 h 21600"/>
                <a:gd name="T8" fmla="*/ 40651305 w 20023"/>
                <a:gd name="T9" fmla="*/ 73929801 h 21600"/>
                <a:gd name="T10" fmla="*/ 46987279 w 20023"/>
                <a:gd name="T11" fmla="*/ 118112490 h 21600"/>
                <a:gd name="T12" fmla="*/ 46987279 w 20023"/>
                <a:gd name="T13" fmla="*/ 11811249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23" h="21600">
                  <a:moveTo>
                    <a:pt x="20023" y="16855"/>
                  </a:moveTo>
                  <a:cubicBezTo>
                    <a:pt x="4795" y="21600"/>
                    <a:pt x="4795" y="21600"/>
                    <a:pt x="4795" y="21600"/>
                  </a:cubicBezTo>
                  <a:cubicBezTo>
                    <a:pt x="-1469" y="14858"/>
                    <a:pt x="-1577" y="6805"/>
                    <a:pt x="4363" y="0"/>
                  </a:cubicBezTo>
                  <a:cubicBezTo>
                    <a:pt x="19807" y="4495"/>
                    <a:pt x="19807" y="4495"/>
                    <a:pt x="19807" y="4495"/>
                  </a:cubicBezTo>
                  <a:cubicBezTo>
                    <a:pt x="18187" y="6305"/>
                    <a:pt x="17323" y="8365"/>
                    <a:pt x="17323" y="10550"/>
                  </a:cubicBezTo>
                  <a:cubicBezTo>
                    <a:pt x="17323" y="12860"/>
                    <a:pt x="18295" y="14983"/>
                    <a:pt x="20023" y="16855"/>
                  </a:cubicBezTo>
                  <a:close/>
                  <a:moveTo>
                    <a:pt x="20023" y="16855"/>
                  </a:moveTo>
                </a:path>
              </a:pathLst>
            </a:custGeom>
            <a:solidFill>
              <a:srgbClr val="AE0503"/>
            </a:solidFill>
            <a:ln w="25400">
              <a:solidFill>
                <a:srgbClr val="F9CD8C"/>
              </a:solidFill>
            </a:ln>
            <a:effectLst>
              <a:outerShdw blurRad="50800" dist="38100" dir="5400000" algn="t" rotWithShape="0">
                <a:prstClr val="black">
                  <a:alpha val="40000"/>
                </a:prstClr>
              </a:outerShdw>
            </a:effectLst>
          </p:spPr>
          <p:txBody>
            <a:bodyPr lIns="0" tIns="0" rIns="0" bIns="0"/>
            <a:lstStyle/>
            <a:p>
              <a:endParaRPr lang="zh-CN" altLang="en-US"/>
            </a:p>
          </p:txBody>
        </p:sp>
        <p:sp>
          <p:nvSpPr>
            <p:cNvPr id="29708" name="AutoShape 11"/>
            <p:cNvSpPr/>
            <p:nvPr/>
          </p:nvSpPr>
          <p:spPr bwMode="auto">
            <a:xfrm>
              <a:off x="6870" y="5520"/>
              <a:ext cx="563" cy="470"/>
            </a:xfrm>
            <a:custGeom>
              <a:avLst/>
              <a:gdLst>
                <a:gd name="T0" fmla="*/ 5541028 w 21600"/>
                <a:gd name="T1" fmla="*/ 615318 h 21600"/>
                <a:gd name="T2" fmla="*/ 5799443 w 21600"/>
                <a:gd name="T3" fmla="*/ 709054 h 21600"/>
                <a:gd name="T4" fmla="*/ 5906633 w 21600"/>
                <a:gd name="T5" fmla="*/ 928787 h 21600"/>
                <a:gd name="T6" fmla="*/ 5906633 w 21600"/>
                <a:gd name="T7" fmla="*/ 3815213 h 21600"/>
                <a:gd name="T8" fmla="*/ 5799443 w 21600"/>
                <a:gd name="T9" fmla="*/ 4032281 h 21600"/>
                <a:gd name="T10" fmla="*/ 5541028 w 21600"/>
                <a:gd name="T11" fmla="*/ 4123722 h 21600"/>
                <a:gd name="T12" fmla="*/ 368896 w 21600"/>
                <a:gd name="T13" fmla="*/ 4123722 h 21600"/>
                <a:gd name="T14" fmla="*/ 109108 w 21600"/>
                <a:gd name="T15" fmla="*/ 4032281 h 21600"/>
                <a:gd name="T16" fmla="*/ 0 w 21600"/>
                <a:gd name="T17" fmla="*/ 3815213 h 21600"/>
                <a:gd name="T18" fmla="*/ 0 w 21600"/>
                <a:gd name="T19" fmla="*/ 928787 h 21600"/>
                <a:gd name="T20" fmla="*/ 109108 w 21600"/>
                <a:gd name="T21" fmla="*/ 709054 h 21600"/>
                <a:gd name="T22" fmla="*/ 368896 w 21600"/>
                <a:gd name="T23" fmla="*/ 615318 h 21600"/>
                <a:gd name="T24" fmla="*/ 1541746 w 21600"/>
                <a:gd name="T25" fmla="*/ 615318 h 21600"/>
                <a:gd name="T26" fmla="*/ 1727963 w 21600"/>
                <a:gd name="T27" fmla="*/ 278733 h 21600"/>
                <a:gd name="T28" fmla="*/ 1938803 w 21600"/>
                <a:gd name="T29" fmla="*/ 81328 h 21600"/>
                <a:gd name="T30" fmla="*/ 2243422 w 21600"/>
                <a:gd name="T31" fmla="*/ 0 h 21600"/>
                <a:gd name="T32" fmla="*/ 3663211 w 21600"/>
                <a:gd name="T33" fmla="*/ 0 h 21600"/>
                <a:gd name="T34" fmla="*/ 3967830 w 21600"/>
                <a:gd name="T35" fmla="*/ 81328 h 21600"/>
                <a:gd name="T36" fmla="*/ 4182225 w 21600"/>
                <a:gd name="T37" fmla="*/ 278733 h 21600"/>
                <a:gd name="T38" fmla="*/ 4364887 w 21600"/>
                <a:gd name="T39" fmla="*/ 615318 h 21600"/>
                <a:gd name="T40" fmla="*/ 5541028 w 21600"/>
                <a:gd name="T41" fmla="*/ 615318 h 21600"/>
                <a:gd name="T42" fmla="*/ 2954953 w 21600"/>
                <a:gd name="T43" fmla="*/ 3662672 h 21600"/>
                <a:gd name="T44" fmla="*/ 3551358 w 21600"/>
                <a:gd name="T45" fmla="*/ 3560522 h 21600"/>
                <a:gd name="T46" fmla="*/ 4040309 w 21600"/>
                <a:gd name="T47" fmla="*/ 3282936 h 21600"/>
                <a:gd name="T48" fmla="*/ 4368178 w 21600"/>
                <a:gd name="T49" fmla="*/ 2872858 h 21600"/>
                <a:gd name="T50" fmla="*/ 4490134 w 21600"/>
                <a:gd name="T51" fmla="*/ 2371517 h 21600"/>
                <a:gd name="T52" fmla="*/ 4368178 w 21600"/>
                <a:gd name="T53" fmla="*/ 1869997 h 21600"/>
                <a:gd name="T54" fmla="*/ 4040309 w 21600"/>
                <a:gd name="T55" fmla="*/ 1459531 h 21600"/>
                <a:gd name="T56" fmla="*/ 3551358 w 21600"/>
                <a:gd name="T57" fmla="*/ 1183465 h 21600"/>
                <a:gd name="T58" fmla="*/ 2954953 w 21600"/>
                <a:gd name="T59" fmla="*/ 1081909 h 21600"/>
                <a:gd name="T60" fmla="*/ 2357176 w 21600"/>
                <a:gd name="T61" fmla="*/ 1183465 h 21600"/>
                <a:gd name="T62" fmla="*/ 1867151 w 21600"/>
                <a:gd name="T63" fmla="*/ 1459531 h 21600"/>
                <a:gd name="T64" fmla="*/ 1538455 w 21600"/>
                <a:gd name="T65" fmla="*/ 1868850 h 21600"/>
                <a:gd name="T66" fmla="*/ 1416498 w 21600"/>
                <a:gd name="T67" fmla="*/ 2371517 h 21600"/>
                <a:gd name="T68" fmla="*/ 1538455 w 21600"/>
                <a:gd name="T69" fmla="*/ 2872858 h 21600"/>
                <a:gd name="T70" fmla="*/ 1867151 w 21600"/>
                <a:gd name="T71" fmla="*/ 3282936 h 21600"/>
                <a:gd name="T72" fmla="*/ 2357176 w 21600"/>
                <a:gd name="T73" fmla="*/ 3560522 h 21600"/>
                <a:gd name="T74" fmla="*/ 2954953 w 21600"/>
                <a:gd name="T75" fmla="*/ 3662672 h 21600"/>
                <a:gd name="T76" fmla="*/ 2954953 w 21600"/>
                <a:gd name="T77" fmla="*/ 1495428 h 21600"/>
                <a:gd name="T78" fmla="*/ 3362131 w 21600"/>
                <a:gd name="T79" fmla="*/ 1563767 h 21600"/>
                <a:gd name="T80" fmla="*/ 3692199 w 21600"/>
                <a:gd name="T81" fmla="*/ 1750478 h 21600"/>
                <a:gd name="T82" fmla="*/ 3915062 w 21600"/>
                <a:gd name="T83" fmla="*/ 2028258 h 21600"/>
                <a:gd name="T84" fmla="*/ 3996553 w 21600"/>
                <a:gd name="T85" fmla="*/ 2371517 h 21600"/>
                <a:gd name="T86" fmla="*/ 3915062 w 21600"/>
                <a:gd name="T87" fmla="*/ 2711916 h 21600"/>
                <a:gd name="T88" fmla="*/ 3692199 w 21600"/>
                <a:gd name="T89" fmla="*/ 2991229 h 21600"/>
                <a:gd name="T90" fmla="*/ 3360759 w 21600"/>
                <a:gd name="T91" fmla="*/ 3180800 h 21600"/>
                <a:gd name="T92" fmla="*/ 2954953 w 21600"/>
                <a:gd name="T93" fmla="*/ 3248766 h 21600"/>
                <a:gd name="T94" fmla="*/ 2546684 w 21600"/>
                <a:gd name="T95" fmla="*/ 3180800 h 21600"/>
                <a:gd name="T96" fmla="*/ 2215260 w 21600"/>
                <a:gd name="T97" fmla="*/ 2991229 h 21600"/>
                <a:gd name="T98" fmla="*/ 1992398 w 21600"/>
                <a:gd name="T99" fmla="*/ 2710769 h 21600"/>
                <a:gd name="T100" fmla="*/ 1910079 w 21600"/>
                <a:gd name="T101" fmla="*/ 2371517 h 21600"/>
                <a:gd name="T102" fmla="*/ 1992398 w 21600"/>
                <a:gd name="T103" fmla="*/ 2028258 h 21600"/>
                <a:gd name="T104" fmla="*/ 2215260 w 21600"/>
                <a:gd name="T105" fmla="*/ 1750478 h 21600"/>
                <a:gd name="T106" fmla="*/ 2546684 w 21600"/>
                <a:gd name="T107" fmla="*/ 1563767 h 21600"/>
                <a:gd name="T108" fmla="*/ 2954953 w 21600"/>
                <a:gd name="T109" fmla="*/ 1495428 h 216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600" h="21600">
                  <a:moveTo>
                    <a:pt x="20263" y="3223"/>
                  </a:moveTo>
                  <a:cubicBezTo>
                    <a:pt x="20633" y="3223"/>
                    <a:pt x="20946" y="3385"/>
                    <a:pt x="21208" y="3714"/>
                  </a:cubicBezTo>
                  <a:cubicBezTo>
                    <a:pt x="21470" y="4043"/>
                    <a:pt x="21600" y="4428"/>
                    <a:pt x="21600" y="4865"/>
                  </a:cubicBezTo>
                  <a:lnTo>
                    <a:pt x="21600" y="19984"/>
                  </a:lnTo>
                  <a:cubicBezTo>
                    <a:pt x="21600" y="20422"/>
                    <a:pt x="21470" y="20804"/>
                    <a:pt x="21208" y="21121"/>
                  </a:cubicBezTo>
                  <a:cubicBezTo>
                    <a:pt x="20946" y="21441"/>
                    <a:pt x="20633" y="21600"/>
                    <a:pt x="20263" y="21600"/>
                  </a:cubicBezTo>
                  <a:lnTo>
                    <a:pt x="1349" y="21600"/>
                  </a:lnTo>
                  <a:cubicBezTo>
                    <a:pt x="982" y="21600"/>
                    <a:pt x="663" y="21441"/>
                    <a:pt x="399" y="21121"/>
                  </a:cubicBezTo>
                  <a:cubicBezTo>
                    <a:pt x="135" y="20804"/>
                    <a:pt x="0" y="20422"/>
                    <a:pt x="0" y="19984"/>
                  </a:cubicBezTo>
                  <a:lnTo>
                    <a:pt x="0" y="4865"/>
                  </a:lnTo>
                  <a:cubicBezTo>
                    <a:pt x="0" y="4428"/>
                    <a:pt x="135" y="4043"/>
                    <a:pt x="399" y="3714"/>
                  </a:cubicBezTo>
                  <a:cubicBezTo>
                    <a:pt x="663" y="3385"/>
                    <a:pt x="982" y="3223"/>
                    <a:pt x="1349" y="3223"/>
                  </a:cubicBezTo>
                  <a:lnTo>
                    <a:pt x="5638" y="3223"/>
                  </a:lnTo>
                  <a:lnTo>
                    <a:pt x="6319" y="1460"/>
                  </a:lnTo>
                  <a:cubicBezTo>
                    <a:pt x="6458" y="1058"/>
                    <a:pt x="6718" y="714"/>
                    <a:pt x="7090" y="426"/>
                  </a:cubicBezTo>
                  <a:cubicBezTo>
                    <a:pt x="7467" y="144"/>
                    <a:pt x="7839" y="0"/>
                    <a:pt x="8204" y="0"/>
                  </a:cubicBezTo>
                  <a:lnTo>
                    <a:pt x="13396" y="0"/>
                  </a:lnTo>
                  <a:cubicBezTo>
                    <a:pt x="13763" y="0"/>
                    <a:pt x="14136" y="144"/>
                    <a:pt x="14510" y="426"/>
                  </a:cubicBezTo>
                  <a:cubicBezTo>
                    <a:pt x="14885" y="714"/>
                    <a:pt x="15147" y="1058"/>
                    <a:pt x="15294" y="1460"/>
                  </a:cubicBezTo>
                  <a:lnTo>
                    <a:pt x="15962" y="3223"/>
                  </a:lnTo>
                  <a:lnTo>
                    <a:pt x="20263" y="3223"/>
                  </a:lnTo>
                  <a:close/>
                  <a:moveTo>
                    <a:pt x="10806" y="19185"/>
                  </a:moveTo>
                  <a:cubicBezTo>
                    <a:pt x="11572" y="19185"/>
                    <a:pt x="12299" y="19003"/>
                    <a:pt x="12987" y="18650"/>
                  </a:cubicBezTo>
                  <a:cubicBezTo>
                    <a:pt x="13673" y="18295"/>
                    <a:pt x="14270" y="17810"/>
                    <a:pt x="14775" y="17196"/>
                  </a:cubicBezTo>
                  <a:cubicBezTo>
                    <a:pt x="15279" y="16582"/>
                    <a:pt x="15678" y="15862"/>
                    <a:pt x="15974" y="15048"/>
                  </a:cubicBezTo>
                  <a:cubicBezTo>
                    <a:pt x="16270" y="14235"/>
                    <a:pt x="16420" y="13356"/>
                    <a:pt x="16420" y="12422"/>
                  </a:cubicBezTo>
                  <a:cubicBezTo>
                    <a:pt x="16420" y="11499"/>
                    <a:pt x="16270" y="10624"/>
                    <a:pt x="15974" y="9795"/>
                  </a:cubicBezTo>
                  <a:cubicBezTo>
                    <a:pt x="15678" y="8967"/>
                    <a:pt x="15279" y="8250"/>
                    <a:pt x="14775" y="7645"/>
                  </a:cubicBezTo>
                  <a:cubicBezTo>
                    <a:pt x="14270" y="7036"/>
                    <a:pt x="13673" y="6558"/>
                    <a:pt x="12987" y="6199"/>
                  </a:cubicBezTo>
                  <a:cubicBezTo>
                    <a:pt x="12299" y="5844"/>
                    <a:pt x="11572" y="5667"/>
                    <a:pt x="10806" y="5667"/>
                  </a:cubicBezTo>
                  <a:cubicBezTo>
                    <a:pt x="10040" y="5667"/>
                    <a:pt x="9313" y="5847"/>
                    <a:pt x="8620" y="6199"/>
                  </a:cubicBezTo>
                  <a:cubicBezTo>
                    <a:pt x="7930" y="6558"/>
                    <a:pt x="7332" y="7036"/>
                    <a:pt x="6828" y="7645"/>
                  </a:cubicBezTo>
                  <a:cubicBezTo>
                    <a:pt x="6324" y="8250"/>
                    <a:pt x="5922" y="8964"/>
                    <a:pt x="5626" y="9789"/>
                  </a:cubicBezTo>
                  <a:cubicBezTo>
                    <a:pt x="5330" y="10612"/>
                    <a:pt x="5180" y="11491"/>
                    <a:pt x="5180" y="12422"/>
                  </a:cubicBezTo>
                  <a:cubicBezTo>
                    <a:pt x="5180" y="13356"/>
                    <a:pt x="5330" y="14235"/>
                    <a:pt x="5626" y="15048"/>
                  </a:cubicBezTo>
                  <a:cubicBezTo>
                    <a:pt x="5922" y="15862"/>
                    <a:pt x="6324" y="16582"/>
                    <a:pt x="6828" y="17196"/>
                  </a:cubicBezTo>
                  <a:cubicBezTo>
                    <a:pt x="7332" y="17810"/>
                    <a:pt x="7930" y="18295"/>
                    <a:pt x="8620" y="18650"/>
                  </a:cubicBezTo>
                  <a:cubicBezTo>
                    <a:pt x="9313" y="19006"/>
                    <a:pt x="10040" y="19185"/>
                    <a:pt x="10806" y="19185"/>
                  </a:cubicBezTo>
                  <a:moveTo>
                    <a:pt x="10806" y="7833"/>
                  </a:moveTo>
                  <a:cubicBezTo>
                    <a:pt x="11337" y="7833"/>
                    <a:pt x="11834" y="7953"/>
                    <a:pt x="12295" y="8191"/>
                  </a:cubicBezTo>
                  <a:cubicBezTo>
                    <a:pt x="12755" y="8432"/>
                    <a:pt x="13159" y="8755"/>
                    <a:pt x="13502" y="9169"/>
                  </a:cubicBezTo>
                  <a:cubicBezTo>
                    <a:pt x="13847" y="9584"/>
                    <a:pt x="14118" y="10069"/>
                    <a:pt x="14317" y="10624"/>
                  </a:cubicBezTo>
                  <a:cubicBezTo>
                    <a:pt x="14515" y="11185"/>
                    <a:pt x="14615" y="11781"/>
                    <a:pt x="14615" y="12422"/>
                  </a:cubicBezTo>
                  <a:cubicBezTo>
                    <a:pt x="14615" y="13056"/>
                    <a:pt x="14515" y="13650"/>
                    <a:pt x="14317" y="14205"/>
                  </a:cubicBezTo>
                  <a:cubicBezTo>
                    <a:pt x="14118" y="14757"/>
                    <a:pt x="13847" y="15245"/>
                    <a:pt x="13502" y="15668"/>
                  </a:cubicBezTo>
                  <a:cubicBezTo>
                    <a:pt x="13159" y="16091"/>
                    <a:pt x="12752" y="16420"/>
                    <a:pt x="12290" y="16661"/>
                  </a:cubicBezTo>
                  <a:cubicBezTo>
                    <a:pt x="11825" y="16899"/>
                    <a:pt x="11330" y="17017"/>
                    <a:pt x="10806" y="17017"/>
                  </a:cubicBezTo>
                  <a:cubicBezTo>
                    <a:pt x="10275" y="17017"/>
                    <a:pt x="9778" y="16899"/>
                    <a:pt x="9313" y="16661"/>
                  </a:cubicBezTo>
                  <a:cubicBezTo>
                    <a:pt x="8848" y="16420"/>
                    <a:pt x="8444" y="16091"/>
                    <a:pt x="8101" y="15668"/>
                  </a:cubicBezTo>
                  <a:cubicBezTo>
                    <a:pt x="7756" y="15245"/>
                    <a:pt x="7484" y="14755"/>
                    <a:pt x="7286" y="14199"/>
                  </a:cubicBezTo>
                  <a:cubicBezTo>
                    <a:pt x="7085" y="13641"/>
                    <a:pt x="6985" y="13045"/>
                    <a:pt x="6985" y="12422"/>
                  </a:cubicBezTo>
                  <a:cubicBezTo>
                    <a:pt x="6985" y="11781"/>
                    <a:pt x="7085" y="11185"/>
                    <a:pt x="7286" y="10624"/>
                  </a:cubicBezTo>
                  <a:cubicBezTo>
                    <a:pt x="7484" y="10068"/>
                    <a:pt x="7756" y="9584"/>
                    <a:pt x="8101" y="9169"/>
                  </a:cubicBezTo>
                  <a:cubicBezTo>
                    <a:pt x="8444" y="8755"/>
                    <a:pt x="8848" y="8432"/>
                    <a:pt x="9313" y="8191"/>
                  </a:cubicBezTo>
                  <a:cubicBezTo>
                    <a:pt x="9778" y="7953"/>
                    <a:pt x="10275" y="7833"/>
                    <a:pt x="10806" y="783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endParaRPr lang="zh-CN" altLang="en-US"/>
            </a:p>
          </p:txBody>
        </p:sp>
        <p:sp>
          <p:nvSpPr>
            <p:cNvPr id="29709" name="AutoShape 12"/>
            <p:cNvSpPr/>
            <p:nvPr/>
          </p:nvSpPr>
          <p:spPr bwMode="auto">
            <a:xfrm>
              <a:off x="10593" y="3440"/>
              <a:ext cx="562" cy="468"/>
            </a:xfrm>
            <a:custGeom>
              <a:avLst/>
              <a:gdLst>
                <a:gd name="T0" fmla="*/ 5906600 w 21600"/>
                <a:gd name="T1" fmla="*/ 1777299 h 21579"/>
                <a:gd name="T2" fmla="*/ 5802139 w 21600"/>
                <a:gd name="T3" fmla="*/ 2024471 h 21579"/>
                <a:gd name="T4" fmla="*/ 5540996 w 21600"/>
                <a:gd name="T5" fmla="*/ 2162812 h 21579"/>
                <a:gd name="T6" fmla="*/ 5540996 w 21600"/>
                <a:gd name="T7" fmla="*/ 3143730 h 21579"/>
                <a:gd name="T8" fmla="*/ 5395243 w 21600"/>
                <a:gd name="T9" fmla="*/ 3430825 h 21579"/>
                <a:gd name="T10" fmla="*/ 5047681 w 21600"/>
                <a:gd name="T11" fmla="*/ 3550250 h 21579"/>
                <a:gd name="T12" fmla="*/ 4522103 w 21600"/>
                <a:gd name="T13" fmla="*/ 3199184 h 21579"/>
                <a:gd name="T14" fmla="*/ 3860067 w 21600"/>
                <a:gd name="T15" fmla="*/ 2887106 h 21579"/>
                <a:gd name="T16" fmla="*/ 3131042 w 21600"/>
                <a:gd name="T17" fmla="*/ 2643716 h 21579"/>
                <a:gd name="T18" fmla="*/ 2403389 w 21600"/>
                <a:gd name="T19" fmla="*/ 2511044 h 21579"/>
                <a:gd name="T20" fmla="*/ 2179155 w 21600"/>
                <a:gd name="T21" fmla="*/ 2617220 h 21579"/>
                <a:gd name="T22" fmla="*/ 2060473 w 21600"/>
                <a:gd name="T23" fmla="*/ 2783199 h 21579"/>
                <a:gd name="T24" fmla="*/ 2053908 w 21600"/>
                <a:gd name="T25" fmla="*/ 2970941 h 21579"/>
                <a:gd name="T26" fmla="*/ 2173136 w 21600"/>
                <a:gd name="T27" fmla="*/ 3143730 h 21579"/>
                <a:gd name="T28" fmla="*/ 2099300 w 21600"/>
                <a:gd name="T29" fmla="*/ 3344720 h 21579"/>
                <a:gd name="T30" fmla="*/ 2164934 w 21600"/>
                <a:gd name="T31" fmla="*/ 3521291 h 21579"/>
                <a:gd name="T32" fmla="*/ 2323816 w 21600"/>
                <a:gd name="T33" fmla="*/ 3684629 h 21579"/>
                <a:gd name="T34" fmla="*/ 2535184 w 21600"/>
                <a:gd name="T35" fmla="*/ 3840193 h 21579"/>
                <a:gd name="T36" fmla="*/ 2312323 w 21600"/>
                <a:gd name="T37" fmla="*/ 4014687 h 21579"/>
                <a:gd name="T38" fmla="*/ 1972152 w 21600"/>
                <a:gd name="T39" fmla="*/ 4082441 h 21579"/>
                <a:gd name="T40" fmla="*/ 1618024 w 21600"/>
                <a:gd name="T41" fmla="*/ 4054624 h 21579"/>
                <a:gd name="T42" fmla="*/ 1346215 w 21600"/>
                <a:gd name="T43" fmla="*/ 3938611 h 21579"/>
                <a:gd name="T44" fmla="*/ 1217693 w 21600"/>
                <a:gd name="T45" fmla="*/ 3606461 h 21579"/>
                <a:gd name="T46" fmla="*/ 1102567 w 21600"/>
                <a:gd name="T47" fmla="*/ 3259743 h 21579"/>
                <a:gd name="T48" fmla="*/ 1057720 w 21600"/>
                <a:gd name="T49" fmla="*/ 2892017 h 21579"/>
                <a:gd name="T50" fmla="*/ 1134829 w 21600"/>
                <a:gd name="T51" fmla="*/ 2489473 h 21579"/>
                <a:gd name="T52" fmla="*/ 493315 w 21600"/>
                <a:gd name="T53" fmla="*/ 2489473 h 21579"/>
                <a:gd name="T54" fmla="*/ 146017 w 21600"/>
                <a:gd name="T55" fmla="*/ 2370048 h 21579"/>
                <a:gd name="T56" fmla="*/ 0 w 21600"/>
                <a:gd name="T57" fmla="*/ 2080118 h 21579"/>
                <a:gd name="T58" fmla="*/ 0 w 21600"/>
                <a:gd name="T59" fmla="*/ 1471273 h 21579"/>
                <a:gd name="T60" fmla="*/ 143834 w 21600"/>
                <a:gd name="T61" fmla="*/ 1181908 h 21579"/>
                <a:gd name="T62" fmla="*/ 493315 w 21600"/>
                <a:gd name="T63" fmla="*/ 1060777 h 21579"/>
                <a:gd name="T64" fmla="*/ 2092735 w 21600"/>
                <a:gd name="T65" fmla="*/ 1060777 h 21579"/>
                <a:gd name="T66" fmla="*/ 2878100 w 21600"/>
                <a:gd name="T67" fmla="*/ 972017 h 21579"/>
                <a:gd name="T68" fmla="*/ 3694636 w 21600"/>
                <a:gd name="T69" fmla="*/ 733181 h 21579"/>
                <a:gd name="T70" fmla="*/ 4449905 w 21600"/>
                <a:gd name="T71" fmla="*/ 392144 h 21579"/>
                <a:gd name="T72" fmla="*/ 5047681 w 21600"/>
                <a:gd name="T73" fmla="*/ 0 h 21579"/>
                <a:gd name="T74" fmla="*/ 5395243 w 21600"/>
                <a:gd name="T75" fmla="*/ 119989 h 21579"/>
                <a:gd name="T76" fmla="*/ 5540996 w 21600"/>
                <a:gd name="T77" fmla="*/ 409932 h 21579"/>
                <a:gd name="T78" fmla="*/ 5540996 w 21600"/>
                <a:gd name="T79" fmla="*/ 1388002 h 21579"/>
                <a:gd name="T80" fmla="*/ 5802139 w 21600"/>
                <a:gd name="T81" fmla="*/ 1527485 h 21579"/>
                <a:gd name="T82" fmla="*/ 5906600 w 21600"/>
                <a:gd name="T83" fmla="*/ 1777299 h 21579"/>
                <a:gd name="T84" fmla="*/ 5047681 w 21600"/>
                <a:gd name="T85" fmla="*/ 540321 h 21579"/>
                <a:gd name="T86" fmla="*/ 4515538 w 21600"/>
                <a:gd name="T87" fmla="*/ 842563 h 21579"/>
                <a:gd name="T88" fmla="*/ 3904914 w 21600"/>
                <a:gd name="T89" fmla="*/ 1104126 h 21579"/>
                <a:gd name="T90" fmla="*/ 3248087 w 21600"/>
                <a:gd name="T91" fmla="*/ 1310220 h 21579"/>
                <a:gd name="T92" fmla="*/ 2586050 w 21600"/>
                <a:gd name="T93" fmla="*/ 1439096 h 21579"/>
                <a:gd name="T94" fmla="*/ 2586050 w 21600"/>
                <a:gd name="T95" fmla="*/ 2114552 h 21579"/>
                <a:gd name="T96" fmla="*/ 3248087 w 21600"/>
                <a:gd name="T97" fmla="*/ 2244955 h 21579"/>
                <a:gd name="T98" fmla="*/ 3904914 w 21600"/>
                <a:gd name="T99" fmla="*/ 2452191 h 21579"/>
                <a:gd name="T100" fmla="*/ 4518829 w 21600"/>
                <a:gd name="T101" fmla="*/ 2715446 h 21579"/>
                <a:gd name="T102" fmla="*/ 5047681 w 21600"/>
                <a:gd name="T103" fmla="*/ 3013148 h 21579"/>
                <a:gd name="T104" fmla="*/ 5047681 w 21600"/>
                <a:gd name="T105" fmla="*/ 540321 h 21579"/>
                <a:gd name="T106" fmla="*/ 5047681 w 21600"/>
                <a:gd name="T107" fmla="*/ 540321 h 2157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00" h="21579">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6"/>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moveTo>
                    <a:pt x="18459" y="2855"/>
                  </a:move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endParaRPr lang="zh-CN" altLang="en-US"/>
            </a:p>
          </p:txBody>
        </p:sp>
        <p:sp>
          <p:nvSpPr>
            <p:cNvPr id="29710" name="AutoShape 13"/>
            <p:cNvSpPr/>
            <p:nvPr/>
          </p:nvSpPr>
          <p:spPr bwMode="auto">
            <a:xfrm>
              <a:off x="11743" y="5433"/>
              <a:ext cx="562" cy="565"/>
            </a:xfrm>
            <a:custGeom>
              <a:avLst/>
              <a:gdLst>
                <a:gd name="T0" fmla="*/ 5840156 w 21600"/>
                <a:gd name="T1" fmla="*/ 5187289 h 21600"/>
                <a:gd name="T2" fmla="*/ 5906600 w 21600"/>
                <a:gd name="T3" fmla="*/ 5362490 h 21600"/>
                <a:gd name="T4" fmla="*/ 5840156 w 21600"/>
                <a:gd name="T5" fmla="*/ 5523059 h 21600"/>
                <a:gd name="T6" fmla="*/ 5673337 w 21600"/>
                <a:gd name="T7" fmla="*/ 5722245 h 21600"/>
                <a:gd name="T8" fmla="*/ 5475363 w 21600"/>
                <a:gd name="T9" fmla="*/ 5889989 h 21600"/>
                <a:gd name="T10" fmla="*/ 5317853 w 21600"/>
                <a:gd name="T11" fmla="*/ 5959236 h 21600"/>
                <a:gd name="T12" fmla="*/ 5143939 w 21600"/>
                <a:gd name="T13" fmla="*/ 5888328 h 21600"/>
                <a:gd name="T14" fmla="*/ 3816593 w 21600"/>
                <a:gd name="T15" fmla="*/ 4553021 h 21600"/>
                <a:gd name="T16" fmla="*/ 3169324 w 21600"/>
                <a:gd name="T17" fmla="*/ 4856784 h 21600"/>
                <a:gd name="T18" fmla="*/ 2463003 w 21600"/>
                <a:gd name="T19" fmla="*/ 4963552 h 21600"/>
                <a:gd name="T20" fmla="*/ 1508917 w 21600"/>
                <a:gd name="T21" fmla="*/ 4770429 h 21600"/>
                <a:gd name="T22" fmla="*/ 723287 w 21600"/>
                <a:gd name="T23" fmla="*/ 4236020 h 21600"/>
                <a:gd name="T24" fmla="*/ 191690 w 21600"/>
                <a:gd name="T25" fmla="*/ 3445037 h 21600"/>
                <a:gd name="T26" fmla="*/ 0 w 21600"/>
                <a:gd name="T27" fmla="*/ 2483022 h 21600"/>
                <a:gd name="T28" fmla="*/ 191690 w 21600"/>
                <a:gd name="T29" fmla="*/ 1521538 h 21600"/>
                <a:gd name="T30" fmla="*/ 723287 w 21600"/>
                <a:gd name="T31" fmla="*/ 730007 h 21600"/>
                <a:gd name="T32" fmla="*/ 1507280 w 21600"/>
                <a:gd name="T33" fmla="*/ 195599 h 21600"/>
                <a:gd name="T34" fmla="*/ 2463003 w 21600"/>
                <a:gd name="T35" fmla="*/ 0 h 21600"/>
                <a:gd name="T36" fmla="*/ 3414890 w 21600"/>
                <a:gd name="T37" fmla="*/ 195599 h 21600"/>
                <a:gd name="T38" fmla="*/ 4199973 w 21600"/>
                <a:gd name="T39" fmla="*/ 730007 h 21600"/>
                <a:gd name="T40" fmla="*/ 4730743 w 21600"/>
                <a:gd name="T41" fmla="*/ 1521538 h 21600"/>
                <a:gd name="T42" fmla="*/ 4922979 w 21600"/>
                <a:gd name="T43" fmla="*/ 2483022 h 21600"/>
                <a:gd name="T44" fmla="*/ 4817163 w 21600"/>
                <a:gd name="T45" fmla="*/ 3197300 h 21600"/>
                <a:gd name="T46" fmla="*/ 4515819 w 21600"/>
                <a:gd name="T47" fmla="*/ 3847845 h 21600"/>
                <a:gd name="T48" fmla="*/ 5840156 w 21600"/>
                <a:gd name="T49" fmla="*/ 5187289 h 21600"/>
                <a:gd name="T50" fmla="*/ 983620 w 21600"/>
                <a:gd name="T51" fmla="*/ 2483022 h 21600"/>
                <a:gd name="T52" fmla="*/ 1101740 w 21600"/>
                <a:gd name="T53" fmla="*/ 3067344 h 21600"/>
                <a:gd name="T54" fmla="*/ 1420050 w 21600"/>
                <a:gd name="T55" fmla="*/ 3537189 h 21600"/>
                <a:gd name="T56" fmla="*/ 1889023 w 21600"/>
                <a:gd name="T57" fmla="*/ 3854190 h 21600"/>
                <a:gd name="T58" fmla="*/ 2462176 w 21600"/>
                <a:gd name="T59" fmla="*/ 3971174 h 21600"/>
                <a:gd name="T60" fmla="*/ 3033146 w 21600"/>
                <a:gd name="T61" fmla="*/ 3854190 h 21600"/>
                <a:gd name="T62" fmla="*/ 3500747 w 21600"/>
                <a:gd name="T63" fmla="*/ 3537189 h 21600"/>
                <a:gd name="T64" fmla="*/ 3819057 w 21600"/>
                <a:gd name="T65" fmla="*/ 3067344 h 21600"/>
                <a:gd name="T66" fmla="*/ 3937193 w 21600"/>
                <a:gd name="T67" fmla="*/ 2483022 h 21600"/>
                <a:gd name="T68" fmla="*/ 3819057 w 21600"/>
                <a:gd name="T69" fmla="*/ 1907238 h 21600"/>
                <a:gd name="T70" fmla="*/ 3500747 w 21600"/>
                <a:gd name="T71" fmla="*/ 1432692 h 21600"/>
                <a:gd name="T72" fmla="*/ 3033146 w 21600"/>
                <a:gd name="T73" fmla="*/ 1112385 h 21600"/>
                <a:gd name="T74" fmla="*/ 2462176 w 21600"/>
                <a:gd name="T75" fmla="*/ 994853 h 21600"/>
                <a:gd name="T76" fmla="*/ 1889023 w 21600"/>
                <a:gd name="T77" fmla="*/ 1112385 h 21600"/>
                <a:gd name="T78" fmla="*/ 1420050 w 21600"/>
                <a:gd name="T79" fmla="*/ 1432692 h 21600"/>
                <a:gd name="T80" fmla="*/ 1101740 w 21600"/>
                <a:gd name="T81" fmla="*/ 1907238 h 21600"/>
                <a:gd name="T82" fmla="*/ 983620 w 21600"/>
                <a:gd name="T83" fmla="*/ 2483022 h 21600"/>
                <a:gd name="T84" fmla="*/ 2463003 w 21600"/>
                <a:gd name="T85" fmla="*/ 1542500 h 21600"/>
                <a:gd name="T86" fmla="*/ 2590433 w 21600"/>
                <a:gd name="T87" fmla="*/ 1596300 h 21600"/>
                <a:gd name="T88" fmla="*/ 2643746 w 21600"/>
                <a:gd name="T89" fmla="*/ 1732601 h 21600"/>
                <a:gd name="T90" fmla="*/ 2590433 w 21600"/>
                <a:gd name="T91" fmla="*/ 1861162 h 21600"/>
                <a:gd name="T92" fmla="*/ 2463003 w 21600"/>
                <a:gd name="T93" fmla="*/ 1915792 h 21600"/>
                <a:gd name="T94" fmla="*/ 2065120 w 21600"/>
                <a:gd name="T95" fmla="*/ 2079383 h 21600"/>
                <a:gd name="T96" fmla="*/ 1900499 w 21600"/>
                <a:gd name="T97" fmla="*/ 2482191 h 21600"/>
                <a:gd name="T98" fmla="*/ 1847186 w 21600"/>
                <a:gd name="T99" fmla="*/ 2611583 h 21600"/>
                <a:gd name="T100" fmla="*/ 1719756 w 21600"/>
                <a:gd name="T101" fmla="*/ 2664552 h 21600"/>
                <a:gd name="T102" fmla="*/ 1582206 w 21600"/>
                <a:gd name="T103" fmla="*/ 2611583 h 21600"/>
                <a:gd name="T104" fmla="*/ 1531340 w 21600"/>
                <a:gd name="T105" fmla="*/ 2482191 h 21600"/>
                <a:gd name="T106" fmla="*/ 1603257 w 21600"/>
                <a:gd name="T107" fmla="*/ 2120493 h 21600"/>
                <a:gd name="T108" fmla="*/ 1803976 w 21600"/>
                <a:gd name="T109" fmla="*/ 1818391 h 21600"/>
                <a:gd name="T110" fmla="*/ 2099300 w 21600"/>
                <a:gd name="T111" fmla="*/ 1615883 h 21600"/>
                <a:gd name="T112" fmla="*/ 2463003 w 21600"/>
                <a:gd name="T113" fmla="*/ 1542500 h 216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1600" h="21600">
                  <a:moveTo>
                    <a:pt x="21357" y="18802"/>
                  </a:moveTo>
                  <a:cubicBezTo>
                    <a:pt x="21518" y="18965"/>
                    <a:pt x="21600" y="19177"/>
                    <a:pt x="21600" y="19437"/>
                  </a:cubicBezTo>
                  <a:cubicBezTo>
                    <a:pt x="21600" y="19581"/>
                    <a:pt x="21518" y="19776"/>
                    <a:pt x="21357" y="20019"/>
                  </a:cubicBezTo>
                  <a:cubicBezTo>
                    <a:pt x="21193" y="20261"/>
                    <a:pt x="20990" y="20504"/>
                    <a:pt x="20747" y="20741"/>
                  </a:cubicBezTo>
                  <a:cubicBezTo>
                    <a:pt x="20504" y="20979"/>
                    <a:pt x="20261" y="21185"/>
                    <a:pt x="20023" y="21349"/>
                  </a:cubicBezTo>
                  <a:cubicBezTo>
                    <a:pt x="19783" y="21518"/>
                    <a:pt x="19594" y="21600"/>
                    <a:pt x="19447" y="21600"/>
                  </a:cubicBezTo>
                  <a:cubicBezTo>
                    <a:pt x="19190" y="21600"/>
                    <a:pt x="18975" y="21515"/>
                    <a:pt x="18811" y="21343"/>
                  </a:cubicBezTo>
                  <a:lnTo>
                    <a:pt x="13957" y="16503"/>
                  </a:lnTo>
                  <a:cubicBezTo>
                    <a:pt x="13217" y="16980"/>
                    <a:pt x="12429" y="17350"/>
                    <a:pt x="11590" y="17604"/>
                  </a:cubicBezTo>
                  <a:cubicBezTo>
                    <a:pt x="10751" y="17864"/>
                    <a:pt x="9892" y="17991"/>
                    <a:pt x="9007" y="17991"/>
                  </a:cubicBezTo>
                  <a:cubicBezTo>
                    <a:pt x="7770" y="17991"/>
                    <a:pt x="6609" y="17760"/>
                    <a:pt x="5518" y="17291"/>
                  </a:cubicBezTo>
                  <a:cubicBezTo>
                    <a:pt x="4427" y="16822"/>
                    <a:pt x="3470" y="16175"/>
                    <a:pt x="2645" y="15354"/>
                  </a:cubicBezTo>
                  <a:cubicBezTo>
                    <a:pt x="1817" y="14535"/>
                    <a:pt x="1173" y="13580"/>
                    <a:pt x="701" y="12487"/>
                  </a:cubicBezTo>
                  <a:cubicBezTo>
                    <a:pt x="232" y="11400"/>
                    <a:pt x="0" y="10237"/>
                    <a:pt x="0" y="9000"/>
                  </a:cubicBezTo>
                  <a:cubicBezTo>
                    <a:pt x="0" y="7769"/>
                    <a:pt x="232" y="6602"/>
                    <a:pt x="701" y="5515"/>
                  </a:cubicBezTo>
                  <a:cubicBezTo>
                    <a:pt x="1170" y="4422"/>
                    <a:pt x="1817" y="3468"/>
                    <a:pt x="2645" y="2646"/>
                  </a:cubicBezTo>
                  <a:cubicBezTo>
                    <a:pt x="3470" y="1827"/>
                    <a:pt x="4425" y="1180"/>
                    <a:pt x="5512" y="709"/>
                  </a:cubicBezTo>
                  <a:cubicBezTo>
                    <a:pt x="6600" y="237"/>
                    <a:pt x="7764" y="0"/>
                    <a:pt x="9007" y="0"/>
                  </a:cubicBezTo>
                  <a:cubicBezTo>
                    <a:pt x="10245" y="0"/>
                    <a:pt x="11403" y="237"/>
                    <a:pt x="12488" y="709"/>
                  </a:cubicBezTo>
                  <a:cubicBezTo>
                    <a:pt x="13573" y="1180"/>
                    <a:pt x="14531" y="1827"/>
                    <a:pt x="15359" y="2646"/>
                  </a:cubicBezTo>
                  <a:cubicBezTo>
                    <a:pt x="16184" y="3468"/>
                    <a:pt x="16831" y="4422"/>
                    <a:pt x="17300" y="5515"/>
                  </a:cubicBezTo>
                  <a:cubicBezTo>
                    <a:pt x="17769" y="6602"/>
                    <a:pt x="18003" y="7769"/>
                    <a:pt x="18003" y="9000"/>
                  </a:cubicBezTo>
                  <a:cubicBezTo>
                    <a:pt x="18003" y="9887"/>
                    <a:pt x="17873" y="10748"/>
                    <a:pt x="17616" y="11589"/>
                  </a:cubicBezTo>
                  <a:cubicBezTo>
                    <a:pt x="17359" y="12434"/>
                    <a:pt x="16992" y="13219"/>
                    <a:pt x="16514" y="13947"/>
                  </a:cubicBezTo>
                  <a:lnTo>
                    <a:pt x="21357" y="18802"/>
                  </a:lnTo>
                  <a:close/>
                  <a:moveTo>
                    <a:pt x="3597" y="9000"/>
                  </a:moveTo>
                  <a:cubicBezTo>
                    <a:pt x="3597" y="9759"/>
                    <a:pt x="3741" y="10465"/>
                    <a:pt x="4029" y="11118"/>
                  </a:cubicBezTo>
                  <a:cubicBezTo>
                    <a:pt x="4317" y="11770"/>
                    <a:pt x="4707" y="12338"/>
                    <a:pt x="5193" y="12821"/>
                  </a:cubicBezTo>
                  <a:cubicBezTo>
                    <a:pt x="5679" y="13301"/>
                    <a:pt x="6253" y="13685"/>
                    <a:pt x="6908" y="13970"/>
                  </a:cubicBezTo>
                  <a:cubicBezTo>
                    <a:pt x="7566" y="14252"/>
                    <a:pt x="8264" y="14394"/>
                    <a:pt x="9004" y="14394"/>
                  </a:cubicBezTo>
                  <a:cubicBezTo>
                    <a:pt x="9745" y="14394"/>
                    <a:pt x="10440" y="14252"/>
                    <a:pt x="11092" y="13970"/>
                  </a:cubicBezTo>
                  <a:cubicBezTo>
                    <a:pt x="11745" y="13685"/>
                    <a:pt x="12319" y="13301"/>
                    <a:pt x="12802" y="12821"/>
                  </a:cubicBezTo>
                  <a:cubicBezTo>
                    <a:pt x="13291" y="12338"/>
                    <a:pt x="13678" y="11770"/>
                    <a:pt x="13966" y="11118"/>
                  </a:cubicBezTo>
                  <a:cubicBezTo>
                    <a:pt x="14254" y="10465"/>
                    <a:pt x="14398" y="9759"/>
                    <a:pt x="14398" y="9000"/>
                  </a:cubicBezTo>
                  <a:cubicBezTo>
                    <a:pt x="14398" y="8260"/>
                    <a:pt x="14254" y="7565"/>
                    <a:pt x="13966" y="6913"/>
                  </a:cubicBezTo>
                  <a:cubicBezTo>
                    <a:pt x="13675" y="6258"/>
                    <a:pt x="13291" y="5684"/>
                    <a:pt x="12802" y="5193"/>
                  </a:cubicBezTo>
                  <a:cubicBezTo>
                    <a:pt x="12316" y="4704"/>
                    <a:pt x="11745" y="4317"/>
                    <a:pt x="11092" y="4032"/>
                  </a:cubicBezTo>
                  <a:cubicBezTo>
                    <a:pt x="10440" y="3750"/>
                    <a:pt x="9742" y="3606"/>
                    <a:pt x="9004" y="3606"/>
                  </a:cubicBezTo>
                  <a:cubicBezTo>
                    <a:pt x="8267" y="3606"/>
                    <a:pt x="7566" y="3750"/>
                    <a:pt x="6908" y="4032"/>
                  </a:cubicBezTo>
                  <a:cubicBezTo>
                    <a:pt x="6253" y="4317"/>
                    <a:pt x="5676" y="4704"/>
                    <a:pt x="5193" y="5193"/>
                  </a:cubicBezTo>
                  <a:cubicBezTo>
                    <a:pt x="4707" y="5684"/>
                    <a:pt x="4317" y="6258"/>
                    <a:pt x="4029" y="6913"/>
                  </a:cubicBezTo>
                  <a:cubicBezTo>
                    <a:pt x="3741" y="7565"/>
                    <a:pt x="3597" y="8257"/>
                    <a:pt x="3597" y="9000"/>
                  </a:cubicBezTo>
                  <a:moveTo>
                    <a:pt x="9007" y="5591"/>
                  </a:moveTo>
                  <a:cubicBezTo>
                    <a:pt x="9185" y="5591"/>
                    <a:pt x="9344" y="5656"/>
                    <a:pt x="9473" y="5786"/>
                  </a:cubicBezTo>
                  <a:cubicBezTo>
                    <a:pt x="9603" y="5919"/>
                    <a:pt x="9668" y="6082"/>
                    <a:pt x="9668" y="6280"/>
                  </a:cubicBezTo>
                  <a:cubicBezTo>
                    <a:pt x="9668" y="6461"/>
                    <a:pt x="9603" y="6616"/>
                    <a:pt x="9473" y="6746"/>
                  </a:cubicBezTo>
                  <a:cubicBezTo>
                    <a:pt x="9344" y="6879"/>
                    <a:pt x="9185" y="6944"/>
                    <a:pt x="9007" y="6944"/>
                  </a:cubicBezTo>
                  <a:cubicBezTo>
                    <a:pt x="8439" y="6944"/>
                    <a:pt x="7953" y="7144"/>
                    <a:pt x="7552" y="7537"/>
                  </a:cubicBezTo>
                  <a:cubicBezTo>
                    <a:pt x="7151" y="7935"/>
                    <a:pt x="6950" y="8423"/>
                    <a:pt x="6950" y="8997"/>
                  </a:cubicBezTo>
                  <a:cubicBezTo>
                    <a:pt x="6950" y="9180"/>
                    <a:pt x="6885" y="9333"/>
                    <a:pt x="6755" y="9466"/>
                  </a:cubicBezTo>
                  <a:cubicBezTo>
                    <a:pt x="6623" y="9596"/>
                    <a:pt x="6467" y="9658"/>
                    <a:pt x="6289" y="9658"/>
                  </a:cubicBezTo>
                  <a:cubicBezTo>
                    <a:pt x="6080" y="9658"/>
                    <a:pt x="5914" y="9596"/>
                    <a:pt x="5786" y="9466"/>
                  </a:cubicBezTo>
                  <a:cubicBezTo>
                    <a:pt x="5659" y="9333"/>
                    <a:pt x="5600" y="9180"/>
                    <a:pt x="5600" y="8997"/>
                  </a:cubicBezTo>
                  <a:cubicBezTo>
                    <a:pt x="5600" y="8539"/>
                    <a:pt x="5685" y="8104"/>
                    <a:pt x="5863" y="7686"/>
                  </a:cubicBezTo>
                  <a:cubicBezTo>
                    <a:pt x="6038" y="7271"/>
                    <a:pt x="6281" y="6907"/>
                    <a:pt x="6597" y="6591"/>
                  </a:cubicBezTo>
                  <a:cubicBezTo>
                    <a:pt x="6905" y="6277"/>
                    <a:pt x="7264" y="6029"/>
                    <a:pt x="7677" y="5857"/>
                  </a:cubicBezTo>
                  <a:cubicBezTo>
                    <a:pt x="8086" y="5681"/>
                    <a:pt x="8530" y="5591"/>
                    <a:pt x="9007" y="559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endParaRPr lang="zh-CN" altLang="en-US"/>
            </a:p>
          </p:txBody>
        </p:sp>
        <p:sp>
          <p:nvSpPr>
            <p:cNvPr id="29711" name="AutoShape 14"/>
            <p:cNvSpPr/>
            <p:nvPr/>
          </p:nvSpPr>
          <p:spPr bwMode="auto">
            <a:xfrm>
              <a:off x="8193" y="7550"/>
              <a:ext cx="560" cy="560"/>
            </a:xfrm>
            <a:custGeom>
              <a:avLst/>
              <a:gdLst>
                <a:gd name="T0" fmla="*/ 5121908 w 21600"/>
                <a:gd name="T1" fmla="*/ 0 h 21600"/>
                <a:gd name="T2" fmla="*/ 5640935 w 21600"/>
                <a:gd name="T3" fmla="*/ 215747 h 21600"/>
                <a:gd name="T4" fmla="*/ 5854230 w 21600"/>
                <a:gd name="T5" fmla="*/ 734759 h 21600"/>
                <a:gd name="T6" fmla="*/ 5854230 w 21600"/>
                <a:gd name="T7" fmla="*/ 5117841 h 21600"/>
                <a:gd name="T8" fmla="*/ 5795424 w 21600"/>
                <a:gd name="T9" fmla="*/ 5407573 h 21600"/>
                <a:gd name="T10" fmla="*/ 5638483 w 21600"/>
                <a:gd name="T11" fmla="*/ 5638483 h 21600"/>
                <a:gd name="T12" fmla="*/ 5404313 w 21600"/>
                <a:gd name="T13" fmla="*/ 5793794 h 21600"/>
                <a:gd name="T14" fmla="*/ 5121908 w 21600"/>
                <a:gd name="T15" fmla="*/ 5852600 h 21600"/>
                <a:gd name="T16" fmla="*/ 3270236 w 21600"/>
                <a:gd name="T17" fmla="*/ 5852600 h 21600"/>
                <a:gd name="T18" fmla="*/ 3270236 w 21600"/>
                <a:gd name="T19" fmla="*/ 3401956 h 21600"/>
                <a:gd name="T20" fmla="*/ 3926120 w 21600"/>
                <a:gd name="T21" fmla="*/ 3401956 h 21600"/>
                <a:gd name="T22" fmla="*/ 4008254 w 21600"/>
                <a:gd name="T23" fmla="*/ 3371878 h 21600"/>
                <a:gd name="T24" fmla="*/ 4044028 w 21600"/>
                <a:gd name="T25" fmla="*/ 3291374 h 21600"/>
                <a:gd name="T26" fmla="*/ 4089285 w 21600"/>
                <a:gd name="T27" fmla="*/ 2650389 h 21600"/>
                <a:gd name="T28" fmla="*/ 4059207 w 21600"/>
                <a:gd name="T29" fmla="*/ 2559596 h 21600"/>
                <a:gd name="T30" fmla="*/ 3971657 w 21600"/>
                <a:gd name="T31" fmla="*/ 2521385 h 21600"/>
                <a:gd name="T32" fmla="*/ 3270236 w 21600"/>
                <a:gd name="T33" fmla="*/ 2521385 h 21600"/>
                <a:gd name="T34" fmla="*/ 3270236 w 21600"/>
                <a:gd name="T35" fmla="*/ 2239506 h 21600"/>
                <a:gd name="T36" fmla="*/ 3310899 w 21600"/>
                <a:gd name="T37" fmla="*/ 2031908 h 21600"/>
                <a:gd name="T38" fmla="*/ 3513888 w 21600"/>
                <a:gd name="T39" fmla="*/ 1980955 h 21600"/>
                <a:gd name="T40" fmla="*/ 3725569 w 21600"/>
                <a:gd name="T41" fmla="*/ 1996678 h 21600"/>
                <a:gd name="T42" fmla="*/ 3948345 w 21600"/>
                <a:gd name="T43" fmla="*/ 2038131 h 21600"/>
                <a:gd name="T44" fmla="*/ 4000121 w 21600"/>
                <a:gd name="T45" fmla="*/ 2032452 h 21600"/>
                <a:gd name="T46" fmla="*/ 4044028 w 21600"/>
                <a:gd name="T47" fmla="*/ 2011856 h 21600"/>
                <a:gd name="T48" fmla="*/ 4097417 w 21600"/>
                <a:gd name="T49" fmla="*/ 1928373 h 21600"/>
                <a:gd name="T50" fmla="*/ 4184144 w 21600"/>
                <a:gd name="T51" fmla="*/ 1311242 h 21600"/>
                <a:gd name="T52" fmla="*/ 4089285 w 21600"/>
                <a:gd name="T53" fmla="*/ 1178172 h 21600"/>
                <a:gd name="T54" fmla="*/ 3372965 w 21600"/>
                <a:gd name="T55" fmla="*/ 1086819 h 21600"/>
                <a:gd name="T56" fmla="*/ 2225694 w 21600"/>
                <a:gd name="T57" fmla="*/ 2202926 h 21600"/>
                <a:gd name="T58" fmla="*/ 2225694 w 21600"/>
                <a:gd name="T59" fmla="*/ 2523015 h 21600"/>
                <a:gd name="T60" fmla="*/ 1833233 w 21600"/>
                <a:gd name="T61" fmla="*/ 2523015 h 21600"/>
                <a:gd name="T62" fmla="*/ 1712362 w 21600"/>
                <a:gd name="T63" fmla="*/ 2644709 h 21600"/>
                <a:gd name="T64" fmla="*/ 1712362 w 21600"/>
                <a:gd name="T65" fmla="*/ 3284871 h 21600"/>
                <a:gd name="T66" fmla="*/ 1746506 w 21600"/>
                <a:gd name="T67" fmla="*/ 3367812 h 21600"/>
                <a:gd name="T68" fmla="*/ 1833233 w 21600"/>
                <a:gd name="T69" fmla="*/ 3403586 h 21600"/>
                <a:gd name="T70" fmla="*/ 2225694 w 21600"/>
                <a:gd name="T71" fmla="*/ 3403586 h 21600"/>
                <a:gd name="T72" fmla="*/ 2225694 w 21600"/>
                <a:gd name="T73" fmla="*/ 5854230 h 21600"/>
                <a:gd name="T74" fmla="*/ 727712 w 21600"/>
                <a:gd name="T75" fmla="*/ 5854230 h 21600"/>
                <a:gd name="T76" fmla="*/ 446657 w 21600"/>
                <a:gd name="T77" fmla="*/ 5795424 h 21600"/>
                <a:gd name="T78" fmla="*/ 215747 w 21600"/>
                <a:gd name="T79" fmla="*/ 5640112 h 21600"/>
                <a:gd name="T80" fmla="*/ 59629 w 21600"/>
                <a:gd name="T81" fmla="*/ 5409203 h 21600"/>
                <a:gd name="T82" fmla="*/ 0 w 21600"/>
                <a:gd name="T83" fmla="*/ 5119471 h 21600"/>
                <a:gd name="T84" fmla="*/ 0 w 21600"/>
                <a:gd name="T85" fmla="*/ 736388 h 21600"/>
                <a:gd name="T86" fmla="*/ 59629 w 21600"/>
                <a:gd name="T87" fmla="*/ 450443 h 21600"/>
                <a:gd name="T88" fmla="*/ 215747 w 21600"/>
                <a:gd name="T89" fmla="*/ 217361 h 21600"/>
                <a:gd name="T90" fmla="*/ 446657 w 21600"/>
                <a:gd name="T91" fmla="*/ 60436 h 21600"/>
                <a:gd name="T92" fmla="*/ 727712 w 21600"/>
                <a:gd name="T93" fmla="*/ 1630 h 21600"/>
                <a:gd name="T94" fmla="*/ 5121908 w 21600"/>
                <a:gd name="T95" fmla="*/ 1630 h 21600"/>
                <a:gd name="T96" fmla="*/ 5121908 w 21600"/>
                <a:gd name="T97" fmla="*/ 0 h 21600"/>
                <a:gd name="T98" fmla="*/ 5121908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600" h="21600">
                  <a:moveTo>
                    <a:pt x="18898" y="0"/>
                  </a:moveTo>
                  <a:cubicBezTo>
                    <a:pt x="19650" y="0"/>
                    <a:pt x="20287" y="264"/>
                    <a:pt x="20813" y="796"/>
                  </a:cubicBezTo>
                  <a:cubicBezTo>
                    <a:pt x="21336" y="1322"/>
                    <a:pt x="21600" y="1962"/>
                    <a:pt x="21600" y="2711"/>
                  </a:cubicBezTo>
                  <a:lnTo>
                    <a:pt x="21600" y="18883"/>
                  </a:lnTo>
                  <a:cubicBezTo>
                    <a:pt x="21600" y="19268"/>
                    <a:pt x="21527" y="19623"/>
                    <a:pt x="21383" y="19952"/>
                  </a:cubicBezTo>
                  <a:cubicBezTo>
                    <a:pt x="21236" y="20281"/>
                    <a:pt x="21042" y="20563"/>
                    <a:pt x="20804" y="20804"/>
                  </a:cubicBezTo>
                  <a:cubicBezTo>
                    <a:pt x="20566" y="21042"/>
                    <a:pt x="20278" y="21233"/>
                    <a:pt x="19940" y="21377"/>
                  </a:cubicBezTo>
                  <a:cubicBezTo>
                    <a:pt x="19603" y="21524"/>
                    <a:pt x="19256" y="21594"/>
                    <a:pt x="18898" y="21594"/>
                  </a:cubicBezTo>
                  <a:lnTo>
                    <a:pt x="12066" y="21594"/>
                  </a:lnTo>
                  <a:lnTo>
                    <a:pt x="12066" y="12552"/>
                  </a:lnTo>
                  <a:lnTo>
                    <a:pt x="14486" y="12552"/>
                  </a:lnTo>
                  <a:cubicBezTo>
                    <a:pt x="14595" y="12552"/>
                    <a:pt x="14698" y="12517"/>
                    <a:pt x="14789" y="12441"/>
                  </a:cubicBezTo>
                  <a:cubicBezTo>
                    <a:pt x="14877" y="12367"/>
                    <a:pt x="14921" y="12267"/>
                    <a:pt x="14921" y="12144"/>
                  </a:cubicBezTo>
                  <a:lnTo>
                    <a:pt x="15088" y="9779"/>
                  </a:lnTo>
                  <a:cubicBezTo>
                    <a:pt x="15088" y="9650"/>
                    <a:pt x="15050" y="9538"/>
                    <a:pt x="14977" y="9444"/>
                  </a:cubicBezTo>
                  <a:cubicBezTo>
                    <a:pt x="14883" y="9350"/>
                    <a:pt x="14774" y="9303"/>
                    <a:pt x="14654" y="9303"/>
                  </a:cubicBezTo>
                  <a:lnTo>
                    <a:pt x="12066" y="9303"/>
                  </a:lnTo>
                  <a:lnTo>
                    <a:pt x="12066" y="8263"/>
                  </a:lnTo>
                  <a:cubicBezTo>
                    <a:pt x="12066" y="7879"/>
                    <a:pt x="12116" y="7623"/>
                    <a:pt x="12216" y="7497"/>
                  </a:cubicBezTo>
                  <a:cubicBezTo>
                    <a:pt x="12313" y="7370"/>
                    <a:pt x="12565" y="7309"/>
                    <a:pt x="12965" y="7309"/>
                  </a:cubicBezTo>
                  <a:cubicBezTo>
                    <a:pt x="13203" y="7309"/>
                    <a:pt x="13458" y="7326"/>
                    <a:pt x="13746" y="7367"/>
                  </a:cubicBezTo>
                  <a:cubicBezTo>
                    <a:pt x="14034" y="7406"/>
                    <a:pt x="14307" y="7456"/>
                    <a:pt x="14568" y="7520"/>
                  </a:cubicBezTo>
                  <a:cubicBezTo>
                    <a:pt x="14624" y="7520"/>
                    <a:pt x="14686" y="7514"/>
                    <a:pt x="14759" y="7499"/>
                  </a:cubicBezTo>
                  <a:cubicBezTo>
                    <a:pt x="14830" y="7485"/>
                    <a:pt x="14883" y="7458"/>
                    <a:pt x="14921" y="7423"/>
                  </a:cubicBezTo>
                  <a:cubicBezTo>
                    <a:pt x="15015" y="7367"/>
                    <a:pt x="15079" y="7264"/>
                    <a:pt x="15118" y="7115"/>
                  </a:cubicBezTo>
                  <a:lnTo>
                    <a:pt x="15438" y="4838"/>
                  </a:lnTo>
                  <a:cubicBezTo>
                    <a:pt x="15479" y="4565"/>
                    <a:pt x="15361" y="4403"/>
                    <a:pt x="15088" y="4347"/>
                  </a:cubicBezTo>
                  <a:cubicBezTo>
                    <a:pt x="14245" y="4112"/>
                    <a:pt x="13364" y="4001"/>
                    <a:pt x="12445" y="4010"/>
                  </a:cubicBezTo>
                  <a:cubicBezTo>
                    <a:pt x="9625" y="4010"/>
                    <a:pt x="8212" y="5384"/>
                    <a:pt x="8212" y="8128"/>
                  </a:cubicBezTo>
                  <a:lnTo>
                    <a:pt x="8212" y="9309"/>
                  </a:lnTo>
                  <a:lnTo>
                    <a:pt x="6764" y="9309"/>
                  </a:lnTo>
                  <a:cubicBezTo>
                    <a:pt x="6456" y="9309"/>
                    <a:pt x="6306" y="9459"/>
                    <a:pt x="6318" y="9758"/>
                  </a:cubicBezTo>
                  <a:lnTo>
                    <a:pt x="6318" y="12120"/>
                  </a:lnTo>
                  <a:cubicBezTo>
                    <a:pt x="6318" y="12235"/>
                    <a:pt x="6356" y="12335"/>
                    <a:pt x="6444" y="12426"/>
                  </a:cubicBezTo>
                  <a:cubicBezTo>
                    <a:pt x="6526" y="12514"/>
                    <a:pt x="6632" y="12558"/>
                    <a:pt x="6764" y="12558"/>
                  </a:cubicBezTo>
                  <a:lnTo>
                    <a:pt x="8212" y="12558"/>
                  </a:lnTo>
                  <a:lnTo>
                    <a:pt x="8212" y="21600"/>
                  </a:lnTo>
                  <a:lnTo>
                    <a:pt x="2685" y="21600"/>
                  </a:lnTo>
                  <a:cubicBezTo>
                    <a:pt x="2320" y="21600"/>
                    <a:pt x="1974" y="21530"/>
                    <a:pt x="1648" y="21383"/>
                  </a:cubicBezTo>
                  <a:cubicBezTo>
                    <a:pt x="1322" y="21239"/>
                    <a:pt x="1034" y="21048"/>
                    <a:pt x="796" y="20810"/>
                  </a:cubicBezTo>
                  <a:cubicBezTo>
                    <a:pt x="558" y="20569"/>
                    <a:pt x="364" y="20287"/>
                    <a:pt x="220" y="19958"/>
                  </a:cubicBezTo>
                  <a:cubicBezTo>
                    <a:pt x="76" y="19629"/>
                    <a:pt x="0" y="19274"/>
                    <a:pt x="0" y="18889"/>
                  </a:cubicBezTo>
                  <a:lnTo>
                    <a:pt x="0" y="2717"/>
                  </a:lnTo>
                  <a:cubicBezTo>
                    <a:pt x="0" y="2353"/>
                    <a:pt x="76" y="2000"/>
                    <a:pt x="220" y="1662"/>
                  </a:cubicBezTo>
                  <a:cubicBezTo>
                    <a:pt x="364" y="1328"/>
                    <a:pt x="558" y="1037"/>
                    <a:pt x="796" y="802"/>
                  </a:cubicBezTo>
                  <a:cubicBezTo>
                    <a:pt x="1034" y="558"/>
                    <a:pt x="1322" y="370"/>
                    <a:pt x="1648" y="223"/>
                  </a:cubicBezTo>
                  <a:cubicBezTo>
                    <a:pt x="1974" y="76"/>
                    <a:pt x="2320" y="6"/>
                    <a:pt x="2685" y="6"/>
                  </a:cubicBezTo>
                  <a:lnTo>
                    <a:pt x="18898" y="6"/>
                  </a:lnTo>
                  <a:lnTo>
                    <a:pt x="18898" y="0"/>
                  </a:lnTo>
                  <a:close/>
                  <a:moveTo>
                    <a:pt x="18898" y="0"/>
                  </a:move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endParaRPr lang="zh-CN" altLang="en-US"/>
            </a:p>
          </p:txBody>
        </p:sp>
        <p:sp>
          <p:nvSpPr>
            <p:cNvPr id="29712" name="AutoShape 25"/>
            <p:cNvSpPr/>
            <p:nvPr/>
          </p:nvSpPr>
          <p:spPr bwMode="auto">
            <a:xfrm>
              <a:off x="9000" y="5220"/>
              <a:ext cx="1200" cy="1000"/>
            </a:xfrm>
            <a:custGeom>
              <a:avLst/>
              <a:gdLst>
                <a:gd name="T0" fmla="*/ 26881667 w 21600"/>
                <a:gd name="T1" fmla="*/ 1398352 h 21600"/>
                <a:gd name="T2" fmla="*/ 25217755 w 21600"/>
                <a:gd name="T3" fmla="*/ 18667824 h 21600"/>
                <a:gd name="T4" fmla="*/ 0 w 21600"/>
                <a:gd name="T5" fmla="*/ 17269472 h 21600"/>
                <a:gd name="T6" fmla="*/ 1675130 w 21600"/>
                <a:gd name="T7" fmla="*/ 0 h 21600"/>
                <a:gd name="T8" fmla="*/ 4883503 w 21600"/>
                <a:gd name="T9" fmla="*/ 1540963 h 21600"/>
                <a:gd name="T10" fmla="*/ 1843123 w 21600"/>
                <a:gd name="T11" fmla="*/ 1535789 h 21600"/>
                <a:gd name="T12" fmla="*/ 1834409 w 21600"/>
                <a:gd name="T13" fmla="*/ 4068880 h 21600"/>
                <a:gd name="T14" fmla="*/ 4874789 w 21600"/>
                <a:gd name="T15" fmla="*/ 4076671 h 21600"/>
                <a:gd name="T16" fmla="*/ 5042817 w 21600"/>
                <a:gd name="T17" fmla="*/ 6224323 h 21600"/>
                <a:gd name="T18" fmla="*/ 2242644 w 21600"/>
                <a:gd name="T19" fmla="*/ 5752453 h 21600"/>
                <a:gd name="T20" fmla="*/ 1672625 w 21600"/>
                <a:gd name="T21" fmla="*/ 8098043 h 21600"/>
                <a:gd name="T22" fmla="*/ 4472799 w 21600"/>
                <a:gd name="T23" fmla="*/ 8569913 h 21600"/>
                <a:gd name="T24" fmla="*/ 5042817 w 21600"/>
                <a:gd name="T25" fmla="*/ 6224323 h 21600"/>
                <a:gd name="T26" fmla="*/ 4472799 w 21600"/>
                <a:gd name="T27" fmla="*/ 10100498 h 21600"/>
                <a:gd name="T28" fmla="*/ 1672625 w 21600"/>
                <a:gd name="T29" fmla="*/ 10572397 h 21600"/>
                <a:gd name="T30" fmla="*/ 2242644 w 21600"/>
                <a:gd name="T31" fmla="*/ 12917958 h 21600"/>
                <a:gd name="T32" fmla="*/ 5042817 w 21600"/>
                <a:gd name="T33" fmla="*/ 12446088 h 21600"/>
                <a:gd name="T34" fmla="*/ 4883503 w 21600"/>
                <a:gd name="T35" fmla="*/ 14604118 h 21600"/>
                <a:gd name="T36" fmla="*/ 1843123 w 21600"/>
                <a:gd name="T37" fmla="*/ 14598944 h 21600"/>
                <a:gd name="T38" fmla="*/ 1834409 w 21600"/>
                <a:gd name="T39" fmla="*/ 17132035 h 21600"/>
                <a:gd name="T40" fmla="*/ 4874789 w 21600"/>
                <a:gd name="T41" fmla="*/ 17137239 h 21600"/>
                <a:gd name="T42" fmla="*/ 20153771 w 21600"/>
                <a:gd name="T43" fmla="*/ 1876278 h 21600"/>
                <a:gd name="T44" fmla="*/ 7290400 w 21600"/>
                <a:gd name="T45" fmla="*/ 1400939 h 21600"/>
                <a:gd name="T46" fmla="*/ 6721651 w 21600"/>
                <a:gd name="T47" fmla="*/ 8098043 h 21600"/>
                <a:gd name="T48" fmla="*/ 19585023 w 21600"/>
                <a:gd name="T49" fmla="*/ 8569913 h 21600"/>
                <a:gd name="T50" fmla="*/ 20153771 w 21600"/>
                <a:gd name="T51" fmla="*/ 1876278 h 21600"/>
                <a:gd name="T52" fmla="*/ 19585023 w 21600"/>
                <a:gd name="T53" fmla="*/ 10100498 h 21600"/>
                <a:gd name="T54" fmla="*/ 6721651 w 21600"/>
                <a:gd name="T55" fmla="*/ 10572397 h 21600"/>
                <a:gd name="T56" fmla="*/ 7290400 w 21600"/>
                <a:gd name="T57" fmla="*/ 17269472 h 21600"/>
                <a:gd name="T58" fmla="*/ 20153771 w 21600"/>
                <a:gd name="T59" fmla="*/ 16794133 h 21600"/>
                <a:gd name="T60" fmla="*/ 25050962 w 21600"/>
                <a:gd name="T61" fmla="*/ 1540963 h 21600"/>
                <a:gd name="T62" fmla="*/ 22000669 w 21600"/>
                <a:gd name="T63" fmla="*/ 1535789 h 21600"/>
                <a:gd name="T64" fmla="*/ 22000669 w 21600"/>
                <a:gd name="T65" fmla="*/ 4068880 h 21600"/>
                <a:gd name="T66" fmla="*/ 25050962 w 21600"/>
                <a:gd name="T67" fmla="*/ 4076671 h 21600"/>
                <a:gd name="T68" fmla="*/ 25217755 w 21600"/>
                <a:gd name="T69" fmla="*/ 6224323 h 21600"/>
                <a:gd name="T70" fmla="*/ 22402624 w 21600"/>
                <a:gd name="T71" fmla="*/ 5752453 h 21600"/>
                <a:gd name="T72" fmla="*/ 21836380 w 21600"/>
                <a:gd name="T73" fmla="*/ 8098043 h 21600"/>
                <a:gd name="T74" fmla="*/ 24649007 w 21600"/>
                <a:gd name="T75" fmla="*/ 8569913 h 21600"/>
                <a:gd name="T76" fmla="*/ 25217755 w 21600"/>
                <a:gd name="T77" fmla="*/ 6224323 h 21600"/>
                <a:gd name="T78" fmla="*/ 24649007 w 21600"/>
                <a:gd name="T79" fmla="*/ 10100498 h 21600"/>
                <a:gd name="T80" fmla="*/ 21836380 w 21600"/>
                <a:gd name="T81" fmla="*/ 10572397 h 21600"/>
                <a:gd name="T82" fmla="*/ 22402624 w 21600"/>
                <a:gd name="T83" fmla="*/ 12917958 h 21600"/>
                <a:gd name="T84" fmla="*/ 25217755 w 21600"/>
                <a:gd name="T85" fmla="*/ 12446088 h 21600"/>
                <a:gd name="T86" fmla="*/ 25050962 w 21600"/>
                <a:gd name="T87" fmla="*/ 14604118 h 21600"/>
                <a:gd name="T88" fmla="*/ 22000669 w 21600"/>
                <a:gd name="T89" fmla="*/ 14598944 h 21600"/>
                <a:gd name="T90" fmla="*/ 22000669 w 21600"/>
                <a:gd name="T91" fmla="*/ 17132035 h 21600"/>
                <a:gd name="T92" fmla="*/ 25050962 w 21600"/>
                <a:gd name="T93" fmla="*/ 17137239 h 21600"/>
                <a:gd name="T94" fmla="*/ 25217755 w 21600"/>
                <a:gd name="T95" fmla="*/ 14938581 h 216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600" h="21600">
                  <a:moveTo>
                    <a:pt x="20263" y="0"/>
                  </a:moveTo>
                  <a:cubicBezTo>
                    <a:pt x="20631" y="0"/>
                    <a:pt x="20944" y="162"/>
                    <a:pt x="21206" y="479"/>
                  </a:cubicBezTo>
                  <a:cubicBezTo>
                    <a:pt x="21468" y="799"/>
                    <a:pt x="21600" y="1178"/>
                    <a:pt x="21600" y="1618"/>
                  </a:cubicBezTo>
                  <a:lnTo>
                    <a:pt x="21600" y="19982"/>
                  </a:lnTo>
                  <a:cubicBezTo>
                    <a:pt x="21600" y="20422"/>
                    <a:pt x="21468" y="20801"/>
                    <a:pt x="21206" y="21121"/>
                  </a:cubicBezTo>
                  <a:cubicBezTo>
                    <a:pt x="20944" y="21438"/>
                    <a:pt x="20631" y="21600"/>
                    <a:pt x="20263" y="21600"/>
                  </a:cubicBezTo>
                  <a:lnTo>
                    <a:pt x="1346" y="21600"/>
                  </a:lnTo>
                  <a:cubicBezTo>
                    <a:pt x="982" y="21600"/>
                    <a:pt x="663" y="21438"/>
                    <a:pt x="399" y="21121"/>
                  </a:cubicBezTo>
                  <a:cubicBezTo>
                    <a:pt x="132" y="20801"/>
                    <a:pt x="0" y="20422"/>
                    <a:pt x="0" y="19982"/>
                  </a:cubicBezTo>
                  <a:lnTo>
                    <a:pt x="0" y="1618"/>
                  </a:lnTo>
                  <a:cubicBezTo>
                    <a:pt x="0" y="1178"/>
                    <a:pt x="132" y="799"/>
                    <a:pt x="399" y="479"/>
                  </a:cubicBezTo>
                  <a:cubicBezTo>
                    <a:pt x="663" y="162"/>
                    <a:pt x="982" y="0"/>
                    <a:pt x="1346" y="0"/>
                  </a:cubicBezTo>
                  <a:lnTo>
                    <a:pt x="20263" y="0"/>
                  </a:lnTo>
                  <a:close/>
                  <a:moveTo>
                    <a:pt x="4052" y="2171"/>
                  </a:moveTo>
                  <a:cubicBezTo>
                    <a:pt x="4052" y="2021"/>
                    <a:pt x="4010" y="1892"/>
                    <a:pt x="3924" y="1783"/>
                  </a:cubicBezTo>
                  <a:cubicBezTo>
                    <a:pt x="3839" y="1677"/>
                    <a:pt x="3729" y="1621"/>
                    <a:pt x="3594" y="1621"/>
                  </a:cubicBezTo>
                  <a:lnTo>
                    <a:pt x="1802" y="1621"/>
                  </a:lnTo>
                  <a:cubicBezTo>
                    <a:pt x="1677" y="1621"/>
                    <a:pt x="1569" y="1674"/>
                    <a:pt x="1481" y="1777"/>
                  </a:cubicBezTo>
                  <a:cubicBezTo>
                    <a:pt x="1391" y="1880"/>
                    <a:pt x="1344" y="2012"/>
                    <a:pt x="1344" y="2171"/>
                  </a:cubicBezTo>
                  <a:lnTo>
                    <a:pt x="1344" y="4321"/>
                  </a:lnTo>
                  <a:cubicBezTo>
                    <a:pt x="1344" y="4470"/>
                    <a:pt x="1388" y="4603"/>
                    <a:pt x="1474" y="4708"/>
                  </a:cubicBezTo>
                  <a:cubicBezTo>
                    <a:pt x="1559" y="4817"/>
                    <a:pt x="1670" y="4867"/>
                    <a:pt x="1802" y="4867"/>
                  </a:cubicBezTo>
                  <a:lnTo>
                    <a:pt x="3594" y="4867"/>
                  </a:lnTo>
                  <a:cubicBezTo>
                    <a:pt x="3721" y="4867"/>
                    <a:pt x="3829" y="4820"/>
                    <a:pt x="3917" y="4717"/>
                  </a:cubicBezTo>
                  <a:cubicBezTo>
                    <a:pt x="4008" y="4614"/>
                    <a:pt x="4052" y="4482"/>
                    <a:pt x="4052" y="4321"/>
                  </a:cubicBezTo>
                  <a:lnTo>
                    <a:pt x="4052" y="2171"/>
                  </a:lnTo>
                  <a:close/>
                  <a:moveTo>
                    <a:pt x="4052" y="7202"/>
                  </a:moveTo>
                  <a:cubicBezTo>
                    <a:pt x="4052" y="7055"/>
                    <a:pt x="4010" y="6926"/>
                    <a:pt x="3924" y="6817"/>
                  </a:cubicBezTo>
                  <a:cubicBezTo>
                    <a:pt x="3839" y="6709"/>
                    <a:pt x="3729" y="6656"/>
                    <a:pt x="3594" y="6656"/>
                  </a:cubicBezTo>
                  <a:lnTo>
                    <a:pt x="1802" y="6656"/>
                  </a:lnTo>
                  <a:cubicBezTo>
                    <a:pt x="1677" y="6656"/>
                    <a:pt x="1569" y="6709"/>
                    <a:pt x="1481" y="6817"/>
                  </a:cubicBezTo>
                  <a:cubicBezTo>
                    <a:pt x="1391" y="6926"/>
                    <a:pt x="1344" y="7055"/>
                    <a:pt x="1344" y="7202"/>
                  </a:cubicBezTo>
                  <a:lnTo>
                    <a:pt x="1344" y="9370"/>
                  </a:lnTo>
                  <a:cubicBezTo>
                    <a:pt x="1344" y="9516"/>
                    <a:pt x="1388" y="9646"/>
                    <a:pt x="1474" y="9757"/>
                  </a:cubicBezTo>
                  <a:cubicBezTo>
                    <a:pt x="1559" y="9863"/>
                    <a:pt x="1670" y="9916"/>
                    <a:pt x="1802" y="9916"/>
                  </a:cubicBezTo>
                  <a:lnTo>
                    <a:pt x="3594" y="9916"/>
                  </a:lnTo>
                  <a:cubicBezTo>
                    <a:pt x="3721" y="9916"/>
                    <a:pt x="3829" y="9863"/>
                    <a:pt x="3917" y="9757"/>
                  </a:cubicBezTo>
                  <a:cubicBezTo>
                    <a:pt x="4008" y="9646"/>
                    <a:pt x="4052" y="9516"/>
                    <a:pt x="4052" y="9370"/>
                  </a:cubicBezTo>
                  <a:lnTo>
                    <a:pt x="4052" y="7202"/>
                  </a:lnTo>
                  <a:close/>
                  <a:moveTo>
                    <a:pt x="4052" y="12233"/>
                  </a:moveTo>
                  <a:cubicBezTo>
                    <a:pt x="4052" y="12084"/>
                    <a:pt x="4010" y="11957"/>
                    <a:pt x="3924" y="11846"/>
                  </a:cubicBezTo>
                  <a:cubicBezTo>
                    <a:pt x="3839" y="11740"/>
                    <a:pt x="3729" y="11687"/>
                    <a:pt x="3594" y="11687"/>
                  </a:cubicBezTo>
                  <a:lnTo>
                    <a:pt x="1802" y="11687"/>
                  </a:lnTo>
                  <a:cubicBezTo>
                    <a:pt x="1677" y="11687"/>
                    <a:pt x="1569" y="11740"/>
                    <a:pt x="1481" y="11846"/>
                  </a:cubicBezTo>
                  <a:cubicBezTo>
                    <a:pt x="1391" y="11957"/>
                    <a:pt x="1344" y="12084"/>
                    <a:pt x="1344" y="12233"/>
                  </a:cubicBezTo>
                  <a:lnTo>
                    <a:pt x="1344" y="14401"/>
                  </a:lnTo>
                  <a:cubicBezTo>
                    <a:pt x="1344" y="14548"/>
                    <a:pt x="1388" y="14677"/>
                    <a:pt x="1474" y="14786"/>
                  </a:cubicBezTo>
                  <a:cubicBezTo>
                    <a:pt x="1559" y="14894"/>
                    <a:pt x="1670" y="14947"/>
                    <a:pt x="1802" y="14947"/>
                  </a:cubicBezTo>
                  <a:lnTo>
                    <a:pt x="3594" y="14947"/>
                  </a:lnTo>
                  <a:cubicBezTo>
                    <a:pt x="3721" y="14947"/>
                    <a:pt x="3829" y="14894"/>
                    <a:pt x="3917" y="14786"/>
                  </a:cubicBezTo>
                  <a:cubicBezTo>
                    <a:pt x="4008" y="14677"/>
                    <a:pt x="4052" y="14548"/>
                    <a:pt x="4052" y="14401"/>
                  </a:cubicBezTo>
                  <a:lnTo>
                    <a:pt x="4052" y="12233"/>
                  </a:lnTo>
                  <a:close/>
                  <a:moveTo>
                    <a:pt x="4052" y="17285"/>
                  </a:moveTo>
                  <a:cubicBezTo>
                    <a:pt x="4052" y="17136"/>
                    <a:pt x="4010" y="17006"/>
                    <a:pt x="3924" y="16898"/>
                  </a:cubicBezTo>
                  <a:cubicBezTo>
                    <a:pt x="3839" y="16792"/>
                    <a:pt x="3729" y="16736"/>
                    <a:pt x="3594" y="16736"/>
                  </a:cubicBezTo>
                  <a:lnTo>
                    <a:pt x="1802" y="16736"/>
                  </a:lnTo>
                  <a:cubicBezTo>
                    <a:pt x="1677" y="16736"/>
                    <a:pt x="1569" y="16789"/>
                    <a:pt x="1481" y="16892"/>
                  </a:cubicBezTo>
                  <a:cubicBezTo>
                    <a:pt x="1391" y="16995"/>
                    <a:pt x="1344" y="17124"/>
                    <a:pt x="1344" y="17285"/>
                  </a:cubicBezTo>
                  <a:lnTo>
                    <a:pt x="1344" y="19435"/>
                  </a:lnTo>
                  <a:cubicBezTo>
                    <a:pt x="1344" y="19585"/>
                    <a:pt x="1388" y="19714"/>
                    <a:pt x="1474" y="19823"/>
                  </a:cubicBezTo>
                  <a:cubicBezTo>
                    <a:pt x="1559" y="19929"/>
                    <a:pt x="1670" y="19985"/>
                    <a:pt x="1802" y="19985"/>
                  </a:cubicBezTo>
                  <a:lnTo>
                    <a:pt x="3594" y="19985"/>
                  </a:lnTo>
                  <a:cubicBezTo>
                    <a:pt x="3721" y="19985"/>
                    <a:pt x="3829" y="19932"/>
                    <a:pt x="3917" y="19829"/>
                  </a:cubicBezTo>
                  <a:cubicBezTo>
                    <a:pt x="4008" y="19726"/>
                    <a:pt x="4052" y="19597"/>
                    <a:pt x="4052" y="19435"/>
                  </a:cubicBezTo>
                  <a:lnTo>
                    <a:pt x="4052" y="17285"/>
                  </a:lnTo>
                  <a:close/>
                  <a:moveTo>
                    <a:pt x="16194" y="2171"/>
                  </a:moveTo>
                  <a:cubicBezTo>
                    <a:pt x="16194" y="2021"/>
                    <a:pt x="16150" y="1892"/>
                    <a:pt x="16065" y="1783"/>
                  </a:cubicBezTo>
                  <a:cubicBezTo>
                    <a:pt x="15979" y="1677"/>
                    <a:pt x="15871" y="1621"/>
                    <a:pt x="15737" y="1621"/>
                  </a:cubicBezTo>
                  <a:lnTo>
                    <a:pt x="5858" y="1621"/>
                  </a:lnTo>
                  <a:cubicBezTo>
                    <a:pt x="5731" y="1621"/>
                    <a:pt x="5623" y="1674"/>
                    <a:pt x="5535" y="1777"/>
                  </a:cubicBezTo>
                  <a:cubicBezTo>
                    <a:pt x="5445" y="1880"/>
                    <a:pt x="5401" y="2012"/>
                    <a:pt x="5401" y="2171"/>
                  </a:cubicBezTo>
                  <a:lnTo>
                    <a:pt x="5401" y="9370"/>
                  </a:lnTo>
                  <a:cubicBezTo>
                    <a:pt x="5401" y="9516"/>
                    <a:pt x="5442" y="9646"/>
                    <a:pt x="5528" y="9757"/>
                  </a:cubicBezTo>
                  <a:cubicBezTo>
                    <a:pt x="5616" y="9863"/>
                    <a:pt x="5724" y="9916"/>
                    <a:pt x="5858" y="9916"/>
                  </a:cubicBezTo>
                  <a:lnTo>
                    <a:pt x="15737" y="9916"/>
                  </a:lnTo>
                  <a:cubicBezTo>
                    <a:pt x="15862" y="9916"/>
                    <a:pt x="15969" y="9863"/>
                    <a:pt x="16060" y="9757"/>
                  </a:cubicBezTo>
                  <a:cubicBezTo>
                    <a:pt x="16148" y="9646"/>
                    <a:pt x="16194" y="9516"/>
                    <a:pt x="16194" y="9370"/>
                  </a:cubicBezTo>
                  <a:lnTo>
                    <a:pt x="16194" y="2171"/>
                  </a:lnTo>
                  <a:close/>
                  <a:moveTo>
                    <a:pt x="16194" y="12233"/>
                  </a:moveTo>
                  <a:cubicBezTo>
                    <a:pt x="16194" y="12084"/>
                    <a:pt x="16150" y="11957"/>
                    <a:pt x="16065" y="11846"/>
                  </a:cubicBezTo>
                  <a:cubicBezTo>
                    <a:pt x="15979" y="11740"/>
                    <a:pt x="15871" y="11687"/>
                    <a:pt x="15737" y="11687"/>
                  </a:cubicBezTo>
                  <a:lnTo>
                    <a:pt x="5858" y="11687"/>
                  </a:lnTo>
                  <a:cubicBezTo>
                    <a:pt x="5731" y="11687"/>
                    <a:pt x="5623" y="11740"/>
                    <a:pt x="5535" y="11846"/>
                  </a:cubicBezTo>
                  <a:cubicBezTo>
                    <a:pt x="5445" y="11957"/>
                    <a:pt x="5401" y="12084"/>
                    <a:pt x="5401" y="12233"/>
                  </a:cubicBezTo>
                  <a:lnTo>
                    <a:pt x="5401" y="19432"/>
                  </a:lnTo>
                  <a:cubicBezTo>
                    <a:pt x="5401" y="19582"/>
                    <a:pt x="5442" y="19711"/>
                    <a:pt x="5528" y="19820"/>
                  </a:cubicBezTo>
                  <a:cubicBezTo>
                    <a:pt x="5616" y="19926"/>
                    <a:pt x="5724" y="19982"/>
                    <a:pt x="5858" y="19982"/>
                  </a:cubicBezTo>
                  <a:lnTo>
                    <a:pt x="15737" y="19982"/>
                  </a:lnTo>
                  <a:cubicBezTo>
                    <a:pt x="15862" y="19982"/>
                    <a:pt x="15969" y="19929"/>
                    <a:pt x="16060" y="19826"/>
                  </a:cubicBezTo>
                  <a:cubicBezTo>
                    <a:pt x="16148" y="19723"/>
                    <a:pt x="16194" y="19594"/>
                    <a:pt x="16194" y="19432"/>
                  </a:cubicBezTo>
                  <a:lnTo>
                    <a:pt x="16194" y="12233"/>
                  </a:lnTo>
                  <a:close/>
                  <a:moveTo>
                    <a:pt x="20263" y="2171"/>
                  </a:moveTo>
                  <a:cubicBezTo>
                    <a:pt x="20263" y="2021"/>
                    <a:pt x="20217" y="1892"/>
                    <a:pt x="20129" y="1783"/>
                  </a:cubicBezTo>
                  <a:cubicBezTo>
                    <a:pt x="20038" y="1677"/>
                    <a:pt x="19930" y="1621"/>
                    <a:pt x="19806" y="1621"/>
                  </a:cubicBezTo>
                  <a:lnTo>
                    <a:pt x="18001" y="1621"/>
                  </a:lnTo>
                  <a:cubicBezTo>
                    <a:pt x="17876" y="1621"/>
                    <a:pt x="17769" y="1674"/>
                    <a:pt x="17678" y="1777"/>
                  </a:cubicBezTo>
                  <a:cubicBezTo>
                    <a:pt x="17590" y="1880"/>
                    <a:pt x="17546" y="2012"/>
                    <a:pt x="17546" y="2171"/>
                  </a:cubicBezTo>
                  <a:lnTo>
                    <a:pt x="17546" y="4321"/>
                  </a:lnTo>
                  <a:cubicBezTo>
                    <a:pt x="17546" y="4470"/>
                    <a:pt x="17590" y="4603"/>
                    <a:pt x="17678" y="4708"/>
                  </a:cubicBezTo>
                  <a:cubicBezTo>
                    <a:pt x="17769" y="4817"/>
                    <a:pt x="17876" y="4867"/>
                    <a:pt x="18001" y="4867"/>
                  </a:cubicBezTo>
                  <a:lnTo>
                    <a:pt x="19806" y="4867"/>
                  </a:lnTo>
                  <a:cubicBezTo>
                    <a:pt x="19930" y="4867"/>
                    <a:pt x="20038" y="4820"/>
                    <a:pt x="20129" y="4717"/>
                  </a:cubicBezTo>
                  <a:cubicBezTo>
                    <a:pt x="20217" y="4614"/>
                    <a:pt x="20263" y="4482"/>
                    <a:pt x="20263" y="4321"/>
                  </a:cubicBezTo>
                  <a:lnTo>
                    <a:pt x="20263" y="2171"/>
                  </a:lnTo>
                  <a:close/>
                  <a:moveTo>
                    <a:pt x="20263" y="7202"/>
                  </a:moveTo>
                  <a:cubicBezTo>
                    <a:pt x="20263" y="7055"/>
                    <a:pt x="20217" y="6926"/>
                    <a:pt x="20129" y="6817"/>
                  </a:cubicBezTo>
                  <a:cubicBezTo>
                    <a:pt x="20038" y="6709"/>
                    <a:pt x="19930" y="6656"/>
                    <a:pt x="19806" y="6656"/>
                  </a:cubicBezTo>
                  <a:lnTo>
                    <a:pt x="18001" y="6656"/>
                  </a:lnTo>
                  <a:cubicBezTo>
                    <a:pt x="17876" y="6656"/>
                    <a:pt x="17769" y="6709"/>
                    <a:pt x="17678" y="6817"/>
                  </a:cubicBezTo>
                  <a:cubicBezTo>
                    <a:pt x="17590" y="6926"/>
                    <a:pt x="17546" y="7055"/>
                    <a:pt x="17546" y="7202"/>
                  </a:cubicBezTo>
                  <a:lnTo>
                    <a:pt x="17546" y="9370"/>
                  </a:lnTo>
                  <a:cubicBezTo>
                    <a:pt x="17546" y="9516"/>
                    <a:pt x="17590" y="9646"/>
                    <a:pt x="17678" y="9757"/>
                  </a:cubicBezTo>
                  <a:cubicBezTo>
                    <a:pt x="17769" y="9863"/>
                    <a:pt x="17876" y="9916"/>
                    <a:pt x="18001" y="9916"/>
                  </a:cubicBezTo>
                  <a:lnTo>
                    <a:pt x="19806" y="9916"/>
                  </a:lnTo>
                  <a:cubicBezTo>
                    <a:pt x="19930" y="9916"/>
                    <a:pt x="20038" y="9863"/>
                    <a:pt x="20129" y="9757"/>
                  </a:cubicBezTo>
                  <a:cubicBezTo>
                    <a:pt x="20217" y="9646"/>
                    <a:pt x="20263" y="9516"/>
                    <a:pt x="20263" y="9370"/>
                  </a:cubicBezTo>
                  <a:lnTo>
                    <a:pt x="20263" y="7202"/>
                  </a:lnTo>
                  <a:close/>
                  <a:moveTo>
                    <a:pt x="20263" y="12233"/>
                  </a:moveTo>
                  <a:cubicBezTo>
                    <a:pt x="20263" y="12084"/>
                    <a:pt x="20217" y="11957"/>
                    <a:pt x="20129" y="11846"/>
                  </a:cubicBezTo>
                  <a:cubicBezTo>
                    <a:pt x="20038" y="11740"/>
                    <a:pt x="19930" y="11687"/>
                    <a:pt x="19806" y="11687"/>
                  </a:cubicBezTo>
                  <a:lnTo>
                    <a:pt x="18001" y="11687"/>
                  </a:lnTo>
                  <a:cubicBezTo>
                    <a:pt x="17876" y="11687"/>
                    <a:pt x="17769" y="11740"/>
                    <a:pt x="17678" y="11846"/>
                  </a:cubicBezTo>
                  <a:cubicBezTo>
                    <a:pt x="17590" y="11957"/>
                    <a:pt x="17546" y="12084"/>
                    <a:pt x="17546" y="12233"/>
                  </a:cubicBezTo>
                  <a:lnTo>
                    <a:pt x="17546" y="14401"/>
                  </a:lnTo>
                  <a:cubicBezTo>
                    <a:pt x="17546" y="14548"/>
                    <a:pt x="17590" y="14677"/>
                    <a:pt x="17678" y="14786"/>
                  </a:cubicBezTo>
                  <a:cubicBezTo>
                    <a:pt x="17769" y="14894"/>
                    <a:pt x="17876" y="14947"/>
                    <a:pt x="18001" y="14947"/>
                  </a:cubicBezTo>
                  <a:lnTo>
                    <a:pt x="19806" y="14947"/>
                  </a:lnTo>
                  <a:cubicBezTo>
                    <a:pt x="19930" y="14947"/>
                    <a:pt x="20038" y="14894"/>
                    <a:pt x="20129" y="14786"/>
                  </a:cubicBezTo>
                  <a:cubicBezTo>
                    <a:pt x="20217" y="14677"/>
                    <a:pt x="20263" y="14548"/>
                    <a:pt x="20263" y="14401"/>
                  </a:cubicBezTo>
                  <a:lnTo>
                    <a:pt x="20263" y="12233"/>
                  </a:lnTo>
                  <a:close/>
                  <a:moveTo>
                    <a:pt x="20263" y="17285"/>
                  </a:moveTo>
                  <a:cubicBezTo>
                    <a:pt x="20263" y="17136"/>
                    <a:pt x="20217" y="17006"/>
                    <a:pt x="20129" y="16898"/>
                  </a:cubicBezTo>
                  <a:cubicBezTo>
                    <a:pt x="20038" y="16792"/>
                    <a:pt x="19930" y="16736"/>
                    <a:pt x="19806" y="16736"/>
                  </a:cubicBezTo>
                  <a:lnTo>
                    <a:pt x="18001" y="16736"/>
                  </a:lnTo>
                  <a:cubicBezTo>
                    <a:pt x="17876" y="16736"/>
                    <a:pt x="17769" y="16789"/>
                    <a:pt x="17678" y="16892"/>
                  </a:cubicBezTo>
                  <a:cubicBezTo>
                    <a:pt x="17590" y="16995"/>
                    <a:pt x="17546" y="17124"/>
                    <a:pt x="17546" y="17285"/>
                  </a:cubicBezTo>
                  <a:lnTo>
                    <a:pt x="17546" y="19435"/>
                  </a:lnTo>
                  <a:cubicBezTo>
                    <a:pt x="17546" y="19585"/>
                    <a:pt x="17590" y="19714"/>
                    <a:pt x="17678" y="19823"/>
                  </a:cubicBezTo>
                  <a:cubicBezTo>
                    <a:pt x="17769" y="19929"/>
                    <a:pt x="17876" y="19985"/>
                    <a:pt x="18001" y="19985"/>
                  </a:cubicBezTo>
                  <a:lnTo>
                    <a:pt x="19806" y="19985"/>
                  </a:lnTo>
                  <a:cubicBezTo>
                    <a:pt x="19930" y="19985"/>
                    <a:pt x="20038" y="19932"/>
                    <a:pt x="20129" y="19829"/>
                  </a:cubicBezTo>
                  <a:cubicBezTo>
                    <a:pt x="20217" y="19726"/>
                    <a:pt x="20263" y="19597"/>
                    <a:pt x="20263" y="19435"/>
                  </a:cubicBezTo>
                  <a:lnTo>
                    <a:pt x="20263" y="17285"/>
                  </a:lnTo>
                  <a:close/>
                  <a:moveTo>
                    <a:pt x="20263" y="17285"/>
                  </a:moveTo>
                </a:path>
              </a:pathLst>
            </a:custGeom>
            <a:solidFill>
              <a:srgbClr val="AE0503"/>
            </a:solidFill>
            <a:ln>
              <a:solidFill>
                <a:srgbClr val="F9CD8C"/>
              </a:solidFill>
            </a:ln>
            <a:effectLst>
              <a:outerShdw blurRad="50800" dist="38100" dir="5400000" algn="t" rotWithShape="0">
                <a:prstClr val="black">
                  <a:alpha val="40000"/>
                </a:prstClr>
              </a:outerShdw>
            </a:effectLst>
          </p:spPr>
          <p:txBody>
            <a:bodyPr lIns="0" tIns="0" rIns="0" bIns="0"/>
            <a:lstStyle/>
            <a:p>
              <a:endParaRPr lang="zh-CN" altLang="en-US"/>
            </a:p>
          </p:txBody>
        </p:sp>
      </p:grpSp>
      <p:grpSp>
        <p:nvGrpSpPr>
          <p:cNvPr id="7" name="组合 6"/>
          <p:cNvGrpSpPr/>
          <p:nvPr/>
        </p:nvGrpSpPr>
        <p:grpSpPr>
          <a:xfrm>
            <a:off x="887095" y="1170940"/>
            <a:ext cx="1617980" cy="828040"/>
            <a:chOff x="2648" y="2418"/>
            <a:chExt cx="2548" cy="1304"/>
          </a:xfrm>
        </p:grpSpPr>
        <p:sp>
          <p:nvSpPr>
            <p:cNvPr id="22556" name="TextBox 13@|17FFC:16777215|FBC:16777215|LFC:16777215|LBC:16777215"/>
            <p:cNvSpPr txBox="1">
              <a:spLocks noChangeArrowheads="1"/>
            </p:cNvSpPr>
            <p:nvPr/>
          </p:nvSpPr>
          <p:spPr bwMode="auto">
            <a:xfrm>
              <a:off x="3064" y="2418"/>
              <a:ext cx="2133" cy="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a:r>
                <a:rPr lang="zh-CN" altLang="en-US" sz="1600" b="1" kern="10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rPr>
                <a:t>添加标题</a:t>
              </a:r>
            </a:p>
          </p:txBody>
        </p:sp>
        <p:sp>
          <p:nvSpPr>
            <p:cNvPr id="22557" name="TextBox 13@|17FFC:16777215|FBC:16777215|LFC:16777215|LBC:16777215"/>
            <p:cNvSpPr txBox="1">
              <a:spLocks noChangeArrowheads="1"/>
            </p:cNvSpPr>
            <p:nvPr/>
          </p:nvSpPr>
          <p:spPr bwMode="auto">
            <a:xfrm>
              <a:off x="2648" y="2850"/>
              <a:ext cx="2549" cy="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a:lnSpc>
                  <a:spcPct val="10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单击此处修改您所需要的文本单击此处修改您所需要的文本</a:t>
              </a:r>
              <a:endParaRPr lang="en-US" altLang="zh-CN" sz="12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 name="组合 7"/>
          <p:cNvGrpSpPr/>
          <p:nvPr/>
        </p:nvGrpSpPr>
        <p:grpSpPr>
          <a:xfrm>
            <a:off x="887095" y="2218690"/>
            <a:ext cx="1617980" cy="828040"/>
            <a:chOff x="2648" y="2418"/>
            <a:chExt cx="2548" cy="1304"/>
          </a:xfrm>
        </p:grpSpPr>
        <p:sp>
          <p:nvSpPr>
            <p:cNvPr id="9" name="TextBox 13@|17FFC:16777215|FBC:16777215|LFC:16777215|LBC:16777215"/>
            <p:cNvSpPr txBox="1">
              <a:spLocks noChangeArrowheads="1"/>
            </p:cNvSpPr>
            <p:nvPr/>
          </p:nvSpPr>
          <p:spPr bwMode="auto">
            <a:xfrm>
              <a:off x="3064" y="2418"/>
              <a:ext cx="2133" cy="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a:r>
                <a:rPr lang="zh-CN" altLang="en-US" sz="1600" b="1" kern="10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rPr>
                <a:t>添加标题</a:t>
              </a:r>
            </a:p>
          </p:txBody>
        </p:sp>
        <p:sp>
          <p:nvSpPr>
            <p:cNvPr id="11" name="TextBox 13@|17FFC:16777215|FBC:16777215|LFC:16777215|LBC:16777215"/>
            <p:cNvSpPr txBox="1">
              <a:spLocks noChangeArrowheads="1"/>
            </p:cNvSpPr>
            <p:nvPr/>
          </p:nvSpPr>
          <p:spPr bwMode="auto">
            <a:xfrm>
              <a:off x="2648" y="2850"/>
              <a:ext cx="2549" cy="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a:lnSpc>
                  <a:spcPct val="10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单击此处修改您所需要的文本单击此处修改您所需要的文本</a:t>
              </a:r>
              <a:endParaRPr lang="en-US" altLang="zh-CN" sz="12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组合 12"/>
          <p:cNvGrpSpPr/>
          <p:nvPr/>
        </p:nvGrpSpPr>
        <p:grpSpPr>
          <a:xfrm>
            <a:off x="887095" y="3266440"/>
            <a:ext cx="1617980" cy="828040"/>
            <a:chOff x="2648" y="2418"/>
            <a:chExt cx="2548" cy="1304"/>
          </a:xfrm>
        </p:grpSpPr>
        <p:sp>
          <p:nvSpPr>
            <p:cNvPr id="14" name="TextBox 13@|17FFC:16777215|FBC:16777215|LFC:16777215|LBC:16777215"/>
            <p:cNvSpPr txBox="1">
              <a:spLocks noChangeArrowheads="1"/>
            </p:cNvSpPr>
            <p:nvPr/>
          </p:nvSpPr>
          <p:spPr bwMode="auto">
            <a:xfrm>
              <a:off x="3064" y="2418"/>
              <a:ext cx="2133" cy="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a:r>
                <a:rPr lang="zh-CN" altLang="en-US" sz="1600" b="1" kern="10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rPr>
                <a:t>添加标题</a:t>
              </a:r>
            </a:p>
          </p:txBody>
        </p:sp>
        <p:sp>
          <p:nvSpPr>
            <p:cNvPr id="16" name="TextBox 13@|17FFC:16777215|FBC:16777215|LFC:16777215|LBC:16777215"/>
            <p:cNvSpPr txBox="1">
              <a:spLocks noChangeArrowheads="1"/>
            </p:cNvSpPr>
            <p:nvPr/>
          </p:nvSpPr>
          <p:spPr bwMode="auto">
            <a:xfrm>
              <a:off x="2648" y="2850"/>
              <a:ext cx="2549" cy="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a:lnSpc>
                  <a:spcPct val="10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单击此处修改您所需要的文本单击此处修改您所需要的文本</a:t>
              </a:r>
              <a:endParaRPr lang="en-US" altLang="zh-CN" sz="12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 name="组合 17"/>
          <p:cNvGrpSpPr/>
          <p:nvPr/>
        </p:nvGrpSpPr>
        <p:grpSpPr>
          <a:xfrm>
            <a:off x="6537960" y="1054735"/>
            <a:ext cx="1617980" cy="828040"/>
            <a:chOff x="2648" y="2418"/>
            <a:chExt cx="2548" cy="1304"/>
          </a:xfrm>
        </p:grpSpPr>
        <p:sp>
          <p:nvSpPr>
            <p:cNvPr id="19" name="TextBox 13@|17FFC:16777215|FBC:16777215|LFC:16777215|LBC:16777215"/>
            <p:cNvSpPr txBox="1">
              <a:spLocks noChangeArrowheads="1"/>
            </p:cNvSpPr>
            <p:nvPr/>
          </p:nvSpPr>
          <p:spPr bwMode="auto">
            <a:xfrm>
              <a:off x="3064" y="2418"/>
              <a:ext cx="2133" cy="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a:r>
                <a:rPr lang="zh-CN" altLang="en-US" sz="1600" b="1" kern="10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rPr>
                <a:t>添加标题</a:t>
              </a:r>
            </a:p>
          </p:txBody>
        </p:sp>
        <p:sp>
          <p:nvSpPr>
            <p:cNvPr id="21" name="TextBox 13@|17FFC:16777215|FBC:16777215|LFC:16777215|LBC:16777215"/>
            <p:cNvSpPr txBox="1">
              <a:spLocks noChangeArrowheads="1"/>
            </p:cNvSpPr>
            <p:nvPr/>
          </p:nvSpPr>
          <p:spPr bwMode="auto">
            <a:xfrm>
              <a:off x="2648" y="2850"/>
              <a:ext cx="2549" cy="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a:lnSpc>
                  <a:spcPct val="10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单击此处修改您所需要的文本单击此处修改您所需要的文本</a:t>
              </a:r>
              <a:endParaRPr lang="en-US" altLang="zh-CN" sz="12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 name="组合 22"/>
          <p:cNvGrpSpPr/>
          <p:nvPr/>
        </p:nvGrpSpPr>
        <p:grpSpPr>
          <a:xfrm>
            <a:off x="6537960" y="2102485"/>
            <a:ext cx="1617980" cy="828040"/>
            <a:chOff x="2648" y="2418"/>
            <a:chExt cx="2548" cy="1304"/>
          </a:xfrm>
        </p:grpSpPr>
        <p:sp>
          <p:nvSpPr>
            <p:cNvPr id="27" name="TextBox 13@|17FFC:16777215|FBC:16777215|LFC:16777215|LBC:16777215"/>
            <p:cNvSpPr txBox="1">
              <a:spLocks noChangeArrowheads="1"/>
            </p:cNvSpPr>
            <p:nvPr/>
          </p:nvSpPr>
          <p:spPr bwMode="auto">
            <a:xfrm>
              <a:off x="3064" y="2418"/>
              <a:ext cx="2133" cy="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a:r>
                <a:rPr lang="zh-CN" altLang="en-US" sz="1600" b="1" kern="10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rPr>
                <a:t>添加标题</a:t>
              </a:r>
            </a:p>
          </p:txBody>
        </p:sp>
        <p:sp>
          <p:nvSpPr>
            <p:cNvPr id="28" name="TextBox 13@|17FFC:16777215|FBC:16777215|LFC:16777215|LBC:16777215"/>
            <p:cNvSpPr txBox="1">
              <a:spLocks noChangeArrowheads="1"/>
            </p:cNvSpPr>
            <p:nvPr/>
          </p:nvSpPr>
          <p:spPr bwMode="auto">
            <a:xfrm>
              <a:off x="2648" y="2850"/>
              <a:ext cx="2549" cy="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a:lnSpc>
                  <a:spcPct val="10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单击此处修改您所需要的文本单击此处修改您所需要的文本</a:t>
              </a:r>
              <a:endParaRPr lang="en-US" altLang="zh-CN" sz="12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9" name="组合 28"/>
          <p:cNvGrpSpPr/>
          <p:nvPr/>
        </p:nvGrpSpPr>
        <p:grpSpPr>
          <a:xfrm>
            <a:off x="6537960" y="3150235"/>
            <a:ext cx="1617980" cy="828040"/>
            <a:chOff x="2648" y="2418"/>
            <a:chExt cx="2548" cy="1304"/>
          </a:xfrm>
        </p:grpSpPr>
        <p:sp>
          <p:nvSpPr>
            <p:cNvPr id="30" name="TextBox 13@|17FFC:16777215|FBC:16777215|LFC:16777215|LBC:16777215"/>
            <p:cNvSpPr txBox="1">
              <a:spLocks noChangeArrowheads="1"/>
            </p:cNvSpPr>
            <p:nvPr/>
          </p:nvSpPr>
          <p:spPr bwMode="auto">
            <a:xfrm>
              <a:off x="3064" y="2418"/>
              <a:ext cx="2133" cy="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a:r>
                <a:rPr lang="zh-CN" altLang="en-US" sz="1600" b="1" kern="10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rPr>
                <a:t>添加标题</a:t>
              </a:r>
            </a:p>
          </p:txBody>
        </p:sp>
        <p:sp>
          <p:nvSpPr>
            <p:cNvPr id="31" name="TextBox 13@|17FFC:16777215|FBC:16777215|LFC:16777215|LBC:16777215"/>
            <p:cNvSpPr txBox="1">
              <a:spLocks noChangeArrowheads="1"/>
            </p:cNvSpPr>
            <p:nvPr/>
          </p:nvSpPr>
          <p:spPr bwMode="auto">
            <a:xfrm>
              <a:off x="2648" y="2850"/>
              <a:ext cx="2549" cy="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a:lnSpc>
                  <a:spcPct val="10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单击此处修改您所需要的文本单击此处修改您所需要的文本</a:t>
              </a:r>
              <a:endParaRPr lang="en-US" altLang="zh-CN" sz="12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heel(1)">
                                      <p:cBhvr>
                                        <p:cTn id="32" dur="20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down)">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down)">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down)">
                                      <p:cBhvr>
                                        <p:cTn id="6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素材中国 sccnn.com 0"/>
          <p:cNvPicPr>
            <a:picLocks noChangeAspect="1"/>
          </p:cNvPicPr>
          <p:nvPr/>
        </p:nvPicPr>
        <p:blipFill>
          <a:blip r:embed="rId2" cstate="screen"/>
          <a:stretch>
            <a:fillRect/>
          </a:stretch>
        </p:blipFill>
        <p:spPr>
          <a:xfrm>
            <a:off x="0" y="0"/>
            <a:ext cx="9144000" cy="5143500"/>
          </a:xfrm>
          <a:prstGeom prst="rect">
            <a:avLst/>
          </a:prstGeom>
        </p:spPr>
      </p:pic>
      <p:pic>
        <p:nvPicPr>
          <p:cNvPr id="4" name="图片 3" descr="图片1"/>
          <p:cNvPicPr>
            <a:picLocks noChangeAspect="1"/>
          </p:cNvPicPr>
          <p:nvPr/>
        </p:nvPicPr>
        <p:blipFill>
          <a:blip r:embed="rId3" cstate="screen"/>
          <a:stretch>
            <a:fillRect/>
          </a:stretch>
        </p:blipFill>
        <p:spPr>
          <a:xfrm>
            <a:off x="635" y="0"/>
            <a:ext cx="9143365" cy="5143500"/>
          </a:xfrm>
          <a:prstGeom prst="rect">
            <a:avLst/>
          </a:prstGeom>
        </p:spPr>
      </p:pic>
      <p:sp>
        <p:nvSpPr>
          <p:cNvPr id="6" name="矩形 5"/>
          <p:cNvSpPr/>
          <p:nvPr/>
        </p:nvSpPr>
        <p:spPr>
          <a:xfrm>
            <a:off x="495300" y="282893"/>
            <a:ext cx="8153400" cy="4577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descr="图片1"/>
          <p:cNvPicPr>
            <a:picLocks noChangeAspect="1"/>
          </p:cNvPicPr>
          <p:nvPr/>
        </p:nvPicPr>
        <p:blipFill>
          <a:blip r:embed="rId4" cstate="screen"/>
          <a:stretch>
            <a:fillRect/>
          </a:stretch>
        </p:blipFill>
        <p:spPr>
          <a:xfrm>
            <a:off x="635" y="0"/>
            <a:ext cx="9145270" cy="5144135"/>
          </a:xfrm>
          <a:prstGeom prst="rect">
            <a:avLst/>
          </a:prstGeom>
        </p:spPr>
      </p:pic>
      <p:grpSp>
        <p:nvGrpSpPr>
          <p:cNvPr id="10" name="组合 9"/>
          <p:cNvGrpSpPr/>
          <p:nvPr/>
        </p:nvGrpSpPr>
        <p:grpSpPr>
          <a:xfrm>
            <a:off x="681990" y="479425"/>
            <a:ext cx="2978150" cy="457200"/>
            <a:chOff x="1232" y="3241"/>
            <a:chExt cx="4690" cy="720"/>
          </a:xfrm>
        </p:grpSpPr>
        <p:grpSp>
          <p:nvGrpSpPr>
            <p:cNvPr id="12" name="组合 11"/>
            <p:cNvGrpSpPr/>
            <p:nvPr/>
          </p:nvGrpSpPr>
          <p:grpSpPr>
            <a:xfrm>
              <a:off x="2582" y="3241"/>
              <a:ext cx="3340" cy="720"/>
              <a:chOff x="5780" y="5664"/>
              <a:chExt cx="3340" cy="720"/>
            </a:xfrm>
          </p:grpSpPr>
          <p:sp>
            <p:nvSpPr>
              <p:cNvPr id="15" name="流程图: 决策 14"/>
              <p:cNvSpPr/>
              <p:nvPr/>
            </p:nvSpPr>
            <p:spPr>
              <a:xfrm>
                <a:off x="8400" y="5664"/>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题</a:t>
                </a:r>
                <a:endParaRPr lang="zh-CN" altLang="en-US" sz="1600" b="1">
                  <a:solidFill>
                    <a:srgbClr val="FEF2C8"/>
                  </a:solidFill>
                </a:endParaRPr>
              </a:p>
            </p:txBody>
          </p:sp>
          <p:grpSp>
            <p:nvGrpSpPr>
              <p:cNvPr id="17" name="组合 16"/>
              <p:cNvGrpSpPr/>
              <p:nvPr/>
            </p:nvGrpSpPr>
            <p:grpSpPr>
              <a:xfrm>
                <a:off x="5780" y="5664"/>
                <a:ext cx="2816" cy="720"/>
                <a:chOff x="6425" y="6082"/>
                <a:chExt cx="2816" cy="720"/>
              </a:xfrm>
            </p:grpSpPr>
            <p:sp>
              <p:nvSpPr>
                <p:cNvPr id="20" name="流程图: 决策 19"/>
                <p:cNvSpPr/>
                <p:nvPr/>
              </p:nvSpPr>
              <p:spPr>
                <a:xfrm>
                  <a:off x="8521"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标</a:t>
                  </a:r>
                  <a:endParaRPr lang="zh-CN" altLang="en-US" sz="1600" b="1">
                    <a:solidFill>
                      <a:srgbClr val="FEF2C8"/>
                    </a:solidFill>
                  </a:endParaRPr>
                </a:p>
              </p:txBody>
            </p:sp>
            <p:sp>
              <p:nvSpPr>
                <p:cNvPr id="22" name="流程图: 决策 21"/>
                <p:cNvSpPr/>
                <p:nvPr/>
              </p:nvSpPr>
              <p:spPr>
                <a:xfrm>
                  <a:off x="7997"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加</a:t>
                  </a:r>
                  <a:endParaRPr lang="zh-CN" altLang="en-US" sz="1600" b="1">
                    <a:solidFill>
                      <a:srgbClr val="FEF2C8"/>
                    </a:solidFill>
                  </a:endParaRPr>
                </a:p>
              </p:txBody>
            </p:sp>
            <p:sp>
              <p:nvSpPr>
                <p:cNvPr id="24" name="流程图: 决策 23"/>
                <p:cNvSpPr/>
                <p:nvPr/>
              </p:nvSpPr>
              <p:spPr>
                <a:xfrm>
                  <a:off x="7473"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添</a:t>
                  </a:r>
                  <a:endParaRPr lang="zh-CN" altLang="en-US" sz="1600" b="1">
                    <a:solidFill>
                      <a:srgbClr val="FEF2C8"/>
                    </a:solidFill>
                  </a:endParaRPr>
                </a:p>
              </p:txBody>
            </p:sp>
            <p:sp>
              <p:nvSpPr>
                <p:cNvPr id="25" name="流程图: 决策 24"/>
                <p:cNvSpPr/>
                <p:nvPr/>
              </p:nvSpPr>
              <p:spPr>
                <a:xfrm>
                  <a:off x="6949"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击</a:t>
                  </a:r>
                  <a:endParaRPr lang="zh-CN" altLang="en-US" sz="1600" b="1">
                    <a:solidFill>
                      <a:srgbClr val="FEF2C8"/>
                    </a:solidFill>
                  </a:endParaRPr>
                </a:p>
              </p:txBody>
            </p:sp>
            <p:sp>
              <p:nvSpPr>
                <p:cNvPr id="26" name="流程图: 决策 25"/>
                <p:cNvSpPr/>
                <p:nvPr/>
              </p:nvSpPr>
              <p:spPr>
                <a:xfrm>
                  <a:off x="6425"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单</a:t>
                  </a:r>
                </a:p>
              </p:txBody>
            </p:sp>
          </p:grpSp>
        </p:grpSp>
        <p:sp>
          <p:nvSpPr>
            <p:cNvPr id="32" name="流程图: 决策 31"/>
            <p:cNvSpPr/>
            <p:nvPr/>
          </p:nvSpPr>
          <p:spPr>
            <a:xfrm>
              <a:off x="2153" y="3241"/>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回</a:t>
              </a:r>
            </a:p>
          </p:txBody>
        </p:sp>
        <p:sp>
          <p:nvSpPr>
            <p:cNvPr id="90" name="流程图: 决策 89"/>
            <p:cNvSpPr/>
            <p:nvPr/>
          </p:nvSpPr>
          <p:spPr>
            <a:xfrm>
              <a:off x="1682" y="3241"/>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章</a:t>
              </a:r>
            </a:p>
          </p:txBody>
        </p:sp>
        <p:sp>
          <p:nvSpPr>
            <p:cNvPr id="91" name="流程图: 决策 90"/>
            <p:cNvSpPr/>
            <p:nvPr/>
          </p:nvSpPr>
          <p:spPr>
            <a:xfrm>
              <a:off x="1232" y="3241"/>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三</a:t>
              </a:r>
            </a:p>
          </p:txBody>
        </p:sp>
      </p:grpSp>
      <p:grpSp>
        <p:nvGrpSpPr>
          <p:cNvPr id="34" name="组合 33"/>
          <p:cNvGrpSpPr/>
          <p:nvPr/>
        </p:nvGrpSpPr>
        <p:grpSpPr>
          <a:xfrm>
            <a:off x="963295" y="1388745"/>
            <a:ext cx="7222490" cy="2461260"/>
            <a:chOff x="2357" y="2187"/>
            <a:chExt cx="11374" cy="3876"/>
          </a:xfrm>
        </p:grpSpPr>
        <p:grpSp>
          <p:nvGrpSpPr>
            <p:cNvPr id="2" name="组合 1"/>
            <p:cNvGrpSpPr/>
            <p:nvPr/>
          </p:nvGrpSpPr>
          <p:grpSpPr>
            <a:xfrm flipH="1">
              <a:off x="2357" y="2187"/>
              <a:ext cx="800" cy="3711"/>
              <a:chOff x="4060" y="2740"/>
              <a:chExt cx="1358" cy="6293"/>
            </a:xfrm>
            <a:effectLst>
              <a:outerShdw blurRad="50800" dist="38100" dir="5400000" algn="t" rotWithShape="0">
                <a:prstClr val="black">
                  <a:alpha val="40000"/>
                </a:prstClr>
              </a:outerShdw>
            </a:effectLst>
          </p:grpSpPr>
          <p:sp>
            <p:nvSpPr>
              <p:cNvPr id="20483" name="Oval 2"/>
              <p:cNvSpPr>
                <a:spLocks noChangeArrowheads="1"/>
              </p:cNvSpPr>
              <p:nvPr/>
            </p:nvSpPr>
            <p:spPr bwMode="auto">
              <a:xfrm>
                <a:off x="4060" y="2740"/>
                <a:ext cx="1358" cy="1358"/>
              </a:xfrm>
              <a:prstGeom prst="flowChartDecision">
                <a:avLst/>
              </a:prstGeom>
              <a:solidFill>
                <a:srgbClr val="AE0503"/>
              </a:solidFill>
              <a:ln w="25400">
                <a:solidFill>
                  <a:srgbClr val="F9CD8C"/>
                </a:solidFill>
              </a:ln>
            </p:spPr>
            <p:txBody>
              <a:bodyPr anchor="ctr"/>
              <a:lstStyle/>
              <a:p>
                <a:pPr algn="ctr" eaLnBrk="1" hangingPunct="1"/>
                <a:endParaRPr lang="ru-RU" altLang="en-US"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84" name="Oval 9"/>
              <p:cNvSpPr>
                <a:spLocks noChangeArrowheads="1"/>
              </p:cNvSpPr>
              <p:nvPr/>
            </p:nvSpPr>
            <p:spPr bwMode="auto">
              <a:xfrm>
                <a:off x="4060" y="5208"/>
                <a:ext cx="1358" cy="1357"/>
              </a:xfrm>
              <a:prstGeom prst="flowChartDecision">
                <a:avLst/>
              </a:prstGeom>
              <a:solidFill>
                <a:srgbClr val="AE0503"/>
              </a:solidFill>
              <a:ln w="25400">
                <a:solidFill>
                  <a:srgbClr val="F9CD8C"/>
                </a:solidFill>
              </a:ln>
            </p:spPr>
            <p:txBody>
              <a:bodyPr anchor="ctr"/>
              <a:lstStyle/>
              <a:p>
                <a:pPr algn="ctr" eaLnBrk="1" hangingPunct="1"/>
                <a:endParaRPr lang="ru-RU" altLang="en-US"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85" name="Oval 10"/>
              <p:cNvSpPr>
                <a:spLocks noChangeArrowheads="1"/>
              </p:cNvSpPr>
              <p:nvPr/>
            </p:nvSpPr>
            <p:spPr bwMode="auto">
              <a:xfrm>
                <a:off x="4060" y="7675"/>
                <a:ext cx="1358" cy="1358"/>
              </a:xfrm>
              <a:prstGeom prst="flowChartDecision">
                <a:avLst/>
              </a:prstGeom>
              <a:solidFill>
                <a:srgbClr val="AE0503"/>
              </a:solidFill>
              <a:ln w="25400">
                <a:solidFill>
                  <a:srgbClr val="F9CD8C"/>
                </a:solidFill>
              </a:ln>
            </p:spPr>
            <p:txBody>
              <a:bodyPr anchor="ctr"/>
              <a:lstStyle/>
              <a:p>
                <a:pPr algn="ctr" eaLnBrk="1" hangingPunct="1"/>
                <a:endParaRPr lang="ru-RU" altLang="en-US"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89" name="Freeform 25"/>
              <p:cNvSpPr/>
              <p:nvPr/>
            </p:nvSpPr>
            <p:spPr bwMode="auto">
              <a:xfrm>
                <a:off x="4540" y="5683"/>
                <a:ext cx="390" cy="545"/>
              </a:xfrm>
              <a:custGeom>
                <a:avLst/>
                <a:gdLst>
                  <a:gd name="T0" fmla="*/ 99898861 w 346"/>
                  <a:gd name="T1" fmla="*/ 0 h 479"/>
                  <a:gd name="T2" fmla="*/ 99898861 w 346"/>
                  <a:gd name="T3" fmla="*/ 0 h 479"/>
                  <a:gd name="T4" fmla="*/ 81967855 w 346"/>
                  <a:gd name="T5" fmla="*/ 0 h 479"/>
                  <a:gd name="T6" fmla="*/ 81967855 w 346"/>
                  <a:gd name="T7" fmla="*/ 171215368 h 479"/>
                  <a:gd name="T8" fmla="*/ 40983928 w 346"/>
                  <a:gd name="T9" fmla="*/ 171215368 h 479"/>
                  <a:gd name="T10" fmla="*/ 5123349 w 346"/>
                  <a:gd name="T11" fmla="*/ 221849247 h 479"/>
                  <a:gd name="T12" fmla="*/ 63525088 w 346"/>
                  <a:gd name="T13" fmla="*/ 240641337 h 479"/>
                  <a:gd name="T14" fmla="*/ 99898861 w 346"/>
                  <a:gd name="T15" fmla="*/ 194183477 h 479"/>
                  <a:gd name="T16" fmla="*/ 99898861 w 346"/>
                  <a:gd name="T17" fmla="*/ 55331540 h 479"/>
                  <a:gd name="T18" fmla="*/ 131661047 w 346"/>
                  <a:gd name="T19" fmla="*/ 120059848 h 479"/>
                  <a:gd name="T20" fmla="*/ 140882788 w 346"/>
                  <a:gd name="T21" fmla="*/ 120059848 h 479"/>
                  <a:gd name="T22" fmla="*/ 99898861 w 346"/>
                  <a:gd name="T23" fmla="*/ 0 h 4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6" h="479">
                    <a:moveTo>
                      <a:pt x="195" y="0"/>
                    </a:moveTo>
                    <a:lnTo>
                      <a:pt x="195" y="0"/>
                    </a:lnTo>
                    <a:cubicBezTo>
                      <a:pt x="160" y="0"/>
                      <a:pt x="160" y="0"/>
                      <a:pt x="160" y="0"/>
                    </a:cubicBezTo>
                    <a:cubicBezTo>
                      <a:pt x="160" y="328"/>
                      <a:pt x="160" y="328"/>
                      <a:pt x="160" y="328"/>
                    </a:cubicBezTo>
                    <a:cubicBezTo>
                      <a:pt x="133" y="319"/>
                      <a:pt x="107" y="319"/>
                      <a:pt x="80" y="328"/>
                    </a:cubicBezTo>
                    <a:cubicBezTo>
                      <a:pt x="26" y="346"/>
                      <a:pt x="0" y="390"/>
                      <a:pt x="10" y="425"/>
                    </a:cubicBezTo>
                    <a:cubicBezTo>
                      <a:pt x="26" y="461"/>
                      <a:pt x="71" y="478"/>
                      <a:pt x="124" y="461"/>
                    </a:cubicBezTo>
                    <a:cubicBezTo>
                      <a:pt x="169" y="443"/>
                      <a:pt x="195" y="408"/>
                      <a:pt x="195" y="372"/>
                    </a:cubicBezTo>
                    <a:cubicBezTo>
                      <a:pt x="195" y="106"/>
                      <a:pt x="195" y="106"/>
                      <a:pt x="195" y="106"/>
                    </a:cubicBezTo>
                    <a:cubicBezTo>
                      <a:pt x="266" y="124"/>
                      <a:pt x="266" y="212"/>
                      <a:pt x="257" y="230"/>
                    </a:cubicBezTo>
                    <a:cubicBezTo>
                      <a:pt x="257" y="239"/>
                      <a:pt x="266" y="248"/>
                      <a:pt x="275" y="230"/>
                    </a:cubicBezTo>
                    <a:cubicBezTo>
                      <a:pt x="345" y="115"/>
                      <a:pt x="195" y="62"/>
                      <a:pt x="195"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20490" name="Freeform 28"/>
              <p:cNvSpPr/>
              <p:nvPr/>
            </p:nvSpPr>
            <p:spPr bwMode="auto">
              <a:xfrm>
                <a:off x="4485" y="8158"/>
                <a:ext cx="565" cy="475"/>
              </a:xfrm>
              <a:custGeom>
                <a:avLst/>
                <a:gdLst>
                  <a:gd name="T0" fmla="*/ 64359048 w 498"/>
                  <a:gd name="T1" fmla="*/ 42176267 h 418"/>
                  <a:gd name="T2" fmla="*/ 64359048 w 498"/>
                  <a:gd name="T3" fmla="*/ 42176267 h 418"/>
                  <a:gd name="T4" fmla="*/ 18685117 w 498"/>
                  <a:gd name="T5" fmla="*/ 134338580 h 418"/>
                  <a:gd name="T6" fmla="*/ 179581296 w 498"/>
                  <a:gd name="T7" fmla="*/ 60400767 h 418"/>
                  <a:gd name="T8" fmla="*/ 4671279 w 498"/>
                  <a:gd name="T9" fmla="*/ 198905091 h 418"/>
                  <a:gd name="T10" fmla="*/ 22836965 w 498"/>
                  <a:gd name="T11" fmla="*/ 208277114 h 418"/>
                  <a:gd name="T12" fmla="*/ 50345210 w 498"/>
                  <a:gd name="T13" fmla="*/ 161935824 h 418"/>
                  <a:gd name="T14" fmla="*/ 152073052 w 498"/>
                  <a:gd name="T15" fmla="*/ 161935824 h 418"/>
                  <a:gd name="T16" fmla="*/ 243420913 w 498"/>
                  <a:gd name="T17" fmla="*/ 37490256 h 418"/>
                  <a:gd name="T18" fmla="*/ 64359048 w 498"/>
                  <a:gd name="T19" fmla="*/ 42176267 h 4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20492" name="Freeform 103"/>
              <p:cNvSpPr/>
              <p:nvPr/>
            </p:nvSpPr>
            <p:spPr bwMode="auto">
              <a:xfrm>
                <a:off x="4475" y="3143"/>
                <a:ext cx="435" cy="555"/>
              </a:xfrm>
              <a:custGeom>
                <a:avLst/>
                <a:gdLst>
                  <a:gd name="T0" fmla="*/ 60337493 w 383"/>
                  <a:gd name="T1" fmla="*/ 32335716 h 488"/>
                  <a:gd name="T2" fmla="*/ 60337493 w 383"/>
                  <a:gd name="T3" fmla="*/ 32335716 h 488"/>
                  <a:gd name="T4" fmla="*/ 60337493 w 383"/>
                  <a:gd name="T5" fmla="*/ 185149507 h 488"/>
                  <a:gd name="T6" fmla="*/ 32769084 w 383"/>
                  <a:gd name="T7" fmla="*/ 189842970 h 488"/>
                  <a:gd name="T8" fmla="*/ 9362801 w 383"/>
                  <a:gd name="T9" fmla="*/ 231045641 h 488"/>
                  <a:gd name="T10" fmla="*/ 50974691 w 383"/>
                  <a:gd name="T11" fmla="*/ 245127476 h 488"/>
                  <a:gd name="T12" fmla="*/ 83223780 w 383"/>
                  <a:gd name="T13" fmla="*/ 208097574 h 488"/>
                  <a:gd name="T14" fmla="*/ 83223780 w 383"/>
                  <a:gd name="T15" fmla="*/ 83447451 h 488"/>
                  <a:gd name="T16" fmla="*/ 175290366 w 383"/>
                  <a:gd name="T17" fmla="*/ 59977969 h 488"/>
                  <a:gd name="T18" fmla="*/ 175290366 w 383"/>
                  <a:gd name="T19" fmla="*/ 162201440 h 488"/>
                  <a:gd name="T20" fmla="*/ 147722678 w 383"/>
                  <a:gd name="T21" fmla="*/ 162201440 h 488"/>
                  <a:gd name="T22" fmla="*/ 124315674 w 383"/>
                  <a:gd name="T23" fmla="*/ 208097574 h 488"/>
                  <a:gd name="T24" fmla="*/ 165927564 w 383"/>
                  <a:gd name="T25" fmla="*/ 221657993 h 488"/>
                  <a:gd name="T26" fmla="*/ 198697369 w 383"/>
                  <a:gd name="T27" fmla="*/ 185149507 h 488"/>
                  <a:gd name="T28" fmla="*/ 198697369 w 383"/>
                  <a:gd name="T29" fmla="*/ 0 h 488"/>
                  <a:gd name="T30" fmla="*/ 60337493 w 383"/>
                  <a:gd name="T31" fmla="*/ 32335716 h 48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83" h="488">
                    <a:moveTo>
                      <a:pt x="116" y="62"/>
                    </a:moveTo>
                    <a:lnTo>
                      <a:pt x="116" y="62"/>
                    </a:lnTo>
                    <a:cubicBezTo>
                      <a:pt x="116" y="355"/>
                      <a:pt x="116" y="355"/>
                      <a:pt x="116" y="355"/>
                    </a:cubicBezTo>
                    <a:cubicBezTo>
                      <a:pt x="98" y="355"/>
                      <a:pt x="80" y="355"/>
                      <a:pt x="63" y="364"/>
                    </a:cubicBezTo>
                    <a:cubicBezTo>
                      <a:pt x="18" y="372"/>
                      <a:pt x="0" y="417"/>
                      <a:pt x="18" y="443"/>
                    </a:cubicBezTo>
                    <a:cubicBezTo>
                      <a:pt x="27" y="478"/>
                      <a:pt x="63" y="487"/>
                      <a:pt x="98" y="470"/>
                    </a:cubicBezTo>
                    <a:cubicBezTo>
                      <a:pt x="133" y="461"/>
                      <a:pt x="160" y="434"/>
                      <a:pt x="160" y="399"/>
                    </a:cubicBezTo>
                    <a:cubicBezTo>
                      <a:pt x="160" y="399"/>
                      <a:pt x="160" y="248"/>
                      <a:pt x="160" y="160"/>
                    </a:cubicBezTo>
                    <a:cubicBezTo>
                      <a:pt x="337" y="115"/>
                      <a:pt x="337" y="115"/>
                      <a:pt x="337" y="115"/>
                    </a:cubicBezTo>
                    <a:cubicBezTo>
                      <a:pt x="337" y="311"/>
                      <a:pt x="337" y="311"/>
                      <a:pt x="337" y="311"/>
                    </a:cubicBezTo>
                    <a:cubicBezTo>
                      <a:pt x="319" y="301"/>
                      <a:pt x="301" y="301"/>
                      <a:pt x="284" y="311"/>
                    </a:cubicBezTo>
                    <a:cubicBezTo>
                      <a:pt x="239" y="328"/>
                      <a:pt x="222" y="364"/>
                      <a:pt x="239" y="399"/>
                    </a:cubicBezTo>
                    <a:cubicBezTo>
                      <a:pt x="248" y="425"/>
                      <a:pt x="284" y="434"/>
                      <a:pt x="319" y="425"/>
                    </a:cubicBezTo>
                    <a:cubicBezTo>
                      <a:pt x="355" y="408"/>
                      <a:pt x="382" y="381"/>
                      <a:pt x="382" y="355"/>
                    </a:cubicBezTo>
                    <a:cubicBezTo>
                      <a:pt x="382" y="0"/>
                      <a:pt x="382" y="0"/>
                      <a:pt x="382" y="0"/>
                    </a:cubicBezTo>
                    <a:lnTo>
                      <a:pt x="116" y="62"/>
                    </a:ln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grpSp>
        <p:grpSp>
          <p:nvGrpSpPr>
            <p:cNvPr id="7" name="组合 6"/>
            <p:cNvGrpSpPr/>
            <p:nvPr/>
          </p:nvGrpSpPr>
          <p:grpSpPr>
            <a:xfrm flipH="1">
              <a:off x="8372" y="2187"/>
              <a:ext cx="798" cy="3711"/>
              <a:chOff x="10823" y="2740"/>
              <a:chExt cx="1354" cy="6293"/>
            </a:xfrm>
            <a:effectLst>
              <a:outerShdw blurRad="50800" dist="38100" dir="5400000" algn="t" rotWithShape="0">
                <a:prstClr val="black">
                  <a:alpha val="40000"/>
                </a:prstClr>
              </a:outerShdw>
            </a:effectLst>
          </p:grpSpPr>
          <p:sp>
            <p:nvSpPr>
              <p:cNvPr id="20486" name="Oval 11"/>
              <p:cNvSpPr>
                <a:spLocks noChangeArrowheads="1"/>
              </p:cNvSpPr>
              <p:nvPr/>
            </p:nvSpPr>
            <p:spPr bwMode="auto">
              <a:xfrm>
                <a:off x="10823" y="2740"/>
                <a:ext cx="1355" cy="1358"/>
              </a:xfrm>
              <a:prstGeom prst="flowChartDecision">
                <a:avLst/>
              </a:prstGeom>
              <a:solidFill>
                <a:srgbClr val="AE0503"/>
              </a:solidFill>
              <a:ln w="25400">
                <a:solidFill>
                  <a:srgbClr val="F9CD8C"/>
                </a:solidFill>
              </a:ln>
            </p:spPr>
            <p:txBody>
              <a:bodyPr anchor="ctr"/>
              <a:lstStyle/>
              <a:p>
                <a:pPr algn="ctr" eaLnBrk="1" hangingPunct="1"/>
                <a:endParaRPr lang="ru-RU" altLang="en-US"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87" name="Oval 12"/>
              <p:cNvSpPr>
                <a:spLocks noChangeArrowheads="1"/>
              </p:cNvSpPr>
              <p:nvPr/>
            </p:nvSpPr>
            <p:spPr bwMode="auto">
              <a:xfrm>
                <a:off x="10823" y="5208"/>
                <a:ext cx="1355" cy="1357"/>
              </a:xfrm>
              <a:prstGeom prst="flowChartDecision">
                <a:avLst/>
              </a:prstGeom>
              <a:solidFill>
                <a:srgbClr val="AE0503"/>
              </a:solidFill>
              <a:ln w="25400">
                <a:solidFill>
                  <a:srgbClr val="F9CD8C"/>
                </a:solidFill>
              </a:ln>
            </p:spPr>
            <p:txBody>
              <a:bodyPr anchor="ctr"/>
              <a:lstStyle/>
              <a:p>
                <a:pPr algn="ctr" eaLnBrk="1" hangingPunct="1"/>
                <a:endParaRPr lang="ru-RU" altLang="en-US"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88" name="Oval 13"/>
              <p:cNvSpPr>
                <a:spLocks noChangeArrowheads="1"/>
              </p:cNvSpPr>
              <p:nvPr/>
            </p:nvSpPr>
            <p:spPr bwMode="auto">
              <a:xfrm>
                <a:off x="10823" y="7675"/>
                <a:ext cx="1355" cy="1358"/>
              </a:xfrm>
              <a:prstGeom prst="flowChartDecision">
                <a:avLst/>
              </a:prstGeom>
              <a:solidFill>
                <a:srgbClr val="AE0503"/>
              </a:solidFill>
              <a:ln w="25400">
                <a:solidFill>
                  <a:srgbClr val="F9CD8C"/>
                </a:solidFill>
              </a:ln>
            </p:spPr>
            <p:txBody>
              <a:bodyPr anchor="ctr"/>
              <a:lstStyle/>
              <a:p>
                <a:pPr algn="ctr" eaLnBrk="1" hangingPunct="1"/>
                <a:endParaRPr lang="ru-RU" altLang="en-US"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91" name="Freeform 101"/>
              <p:cNvSpPr/>
              <p:nvPr/>
            </p:nvSpPr>
            <p:spPr bwMode="auto">
              <a:xfrm>
                <a:off x="11218" y="5695"/>
                <a:ext cx="565" cy="435"/>
              </a:xfrm>
              <a:custGeom>
                <a:avLst/>
                <a:gdLst>
                  <a:gd name="T0" fmla="*/ 41689366 w 497"/>
                  <a:gd name="T1" fmla="*/ 129673175 h 382"/>
                  <a:gd name="T2" fmla="*/ 41689366 w 497"/>
                  <a:gd name="T3" fmla="*/ 129673175 h 382"/>
                  <a:gd name="T4" fmla="*/ 82856812 w 497"/>
                  <a:gd name="T5" fmla="*/ 171503185 h 382"/>
                  <a:gd name="T6" fmla="*/ 129236241 w 497"/>
                  <a:gd name="T7" fmla="*/ 199216073 h 382"/>
                  <a:gd name="T8" fmla="*/ 175614948 w 497"/>
                  <a:gd name="T9" fmla="*/ 176209134 h 382"/>
                  <a:gd name="T10" fmla="*/ 203234126 w 497"/>
                  <a:gd name="T11" fmla="*/ 134901927 h 382"/>
                  <a:gd name="T12" fmla="*/ 129236241 w 497"/>
                  <a:gd name="T13" fmla="*/ 171503185 h 382"/>
                  <a:gd name="T14" fmla="*/ 41689366 w 497"/>
                  <a:gd name="T15" fmla="*/ 129673175 h 382"/>
                  <a:gd name="T16" fmla="*/ 253781698 w 497"/>
                  <a:gd name="T17" fmla="*/ 64836949 h 382"/>
                  <a:gd name="T18" fmla="*/ 253781698 w 497"/>
                  <a:gd name="T19" fmla="*/ 64836949 h 382"/>
                  <a:gd name="T20" fmla="*/ 142784509 w 497"/>
                  <a:gd name="T21" fmla="*/ 4705948 h 382"/>
                  <a:gd name="T22" fmla="*/ 115166053 w 497"/>
                  <a:gd name="T23" fmla="*/ 4705948 h 382"/>
                  <a:gd name="T24" fmla="*/ 4690063 w 497"/>
                  <a:gd name="T25" fmla="*/ 64836949 h 382"/>
                  <a:gd name="T26" fmla="*/ 4690063 w 497"/>
                  <a:gd name="T27" fmla="*/ 83660020 h 382"/>
                  <a:gd name="T28" fmla="*/ 115166053 w 497"/>
                  <a:gd name="T29" fmla="*/ 143791021 h 382"/>
                  <a:gd name="T30" fmla="*/ 142784509 w 497"/>
                  <a:gd name="T31" fmla="*/ 143791021 h 382"/>
                  <a:gd name="T32" fmla="*/ 212614252 w 497"/>
                  <a:gd name="T33" fmla="*/ 101961011 h 382"/>
                  <a:gd name="T34" fmla="*/ 138615645 w 497"/>
                  <a:gd name="T35" fmla="*/ 83660020 h 382"/>
                  <a:gd name="T36" fmla="*/ 129236241 w 497"/>
                  <a:gd name="T37" fmla="*/ 87843166 h 382"/>
                  <a:gd name="T38" fmla="*/ 105785928 w 497"/>
                  <a:gd name="T39" fmla="*/ 69542898 h 382"/>
                  <a:gd name="T40" fmla="*/ 129236241 w 497"/>
                  <a:gd name="T41" fmla="*/ 55947855 h 382"/>
                  <a:gd name="T42" fmla="*/ 152685833 w 497"/>
                  <a:gd name="T43" fmla="*/ 64836949 h 382"/>
                  <a:gd name="T44" fmla="*/ 230852583 w 497"/>
                  <a:gd name="T45" fmla="*/ 92549114 h 382"/>
                  <a:gd name="T46" fmla="*/ 253781698 w 497"/>
                  <a:gd name="T47" fmla="*/ 83660020 h 382"/>
                  <a:gd name="T48" fmla="*/ 253781698 w 497"/>
                  <a:gd name="T49" fmla="*/ 64836949 h 382"/>
                  <a:gd name="T50" fmla="*/ 221473179 w 497"/>
                  <a:gd name="T51" fmla="*/ 180915082 h 382"/>
                  <a:gd name="T52" fmla="*/ 221473179 w 497"/>
                  <a:gd name="T53" fmla="*/ 180915082 h 382"/>
                  <a:gd name="T54" fmla="*/ 240232708 w 497"/>
                  <a:gd name="T55" fmla="*/ 176209134 h 382"/>
                  <a:gd name="T56" fmla="*/ 230852583 w 497"/>
                  <a:gd name="T57" fmla="*/ 92549114 h 382"/>
                  <a:gd name="T58" fmla="*/ 212614252 w 497"/>
                  <a:gd name="T59" fmla="*/ 101961011 h 382"/>
                  <a:gd name="T60" fmla="*/ 221473179 w 497"/>
                  <a:gd name="T61" fmla="*/ 180915082 h 38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20493" name="Freeform 114"/>
              <p:cNvSpPr/>
              <p:nvPr/>
            </p:nvSpPr>
            <p:spPr bwMode="auto">
              <a:xfrm>
                <a:off x="11253" y="8095"/>
                <a:ext cx="525" cy="555"/>
              </a:xfrm>
              <a:custGeom>
                <a:avLst/>
                <a:gdLst>
                  <a:gd name="T0" fmla="*/ 230667358 w 462"/>
                  <a:gd name="T1" fmla="*/ 156985839 h 488"/>
                  <a:gd name="T2" fmla="*/ 230667358 w 462"/>
                  <a:gd name="T3" fmla="*/ 156985839 h 488"/>
                  <a:gd name="T4" fmla="*/ 212442858 w 462"/>
                  <a:gd name="T5" fmla="*/ 138731957 h 488"/>
                  <a:gd name="T6" fmla="*/ 212442858 w 462"/>
                  <a:gd name="T7" fmla="*/ 115261752 h 488"/>
                  <a:gd name="T8" fmla="*/ 230667358 w 462"/>
                  <a:gd name="T9" fmla="*/ 97007870 h 488"/>
                  <a:gd name="T10" fmla="*/ 230667358 w 462"/>
                  <a:gd name="T11" fmla="*/ 83447451 h 488"/>
                  <a:gd name="T12" fmla="*/ 198384102 w 462"/>
                  <a:gd name="T13" fmla="*/ 78753988 h 488"/>
                  <a:gd name="T14" fmla="*/ 189532347 w 462"/>
                  <a:gd name="T15" fmla="*/ 64672154 h 488"/>
                  <a:gd name="T16" fmla="*/ 203070114 w 462"/>
                  <a:gd name="T17" fmla="*/ 18776020 h 488"/>
                  <a:gd name="T18" fmla="*/ 198384102 w 462"/>
                  <a:gd name="T19" fmla="*/ 14081834 h 488"/>
                  <a:gd name="T20" fmla="*/ 161935824 w 462"/>
                  <a:gd name="T21" fmla="*/ 37029901 h 488"/>
                  <a:gd name="T22" fmla="*/ 139025313 w 462"/>
                  <a:gd name="T23" fmla="*/ 27642253 h 488"/>
                  <a:gd name="T24" fmla="*/ 129132301 w 462"/>
                  <a:gd name="T25" fmla="*/ 8866233 h 488"/>
                  <a:gd name="T26" fmla="*/ 110907801 w 462"/>
                  <a:gd name="T27" fmla="*/ 8866233 h 488"/>
                  <a:gd name="T28" fmla="*/ 101535057 w 462"/>
                  <a:gd name="T29" fmla="*/ 27642253 h 488"/>
                  <a:gd name="T30" fmla="*/ 78624545 w 462"/>
                  <a:gd name="T31" fmla="*/ 37029901 h 488"/>
                  <a:gd name="T32" fmla="*/ 60400767 w 462"/>
                  <a:gd name="T33" fmla="*/ 27642253 h 488"/>
                  <a:gd name="T34" fmla="*/ 46342011 w 462"/>
                  <a:gd name="T35" fmla="*/ 37029901 h 488"/>
                  <a:gd name="T36" fmla="*/ 46342011 w 462"/>
                  <a:gd name="T37" fmla="*/ 55283783 h 488"/>
                  <a:gd name="T38" fmla="*/ 32803523 w 462"/>
                  <a:gd name="T39" fmla="*/ 74059803 h 488"/>
                  <a:gd name="T40" fmla="*/ 9372744 w 462"/>
                  <a:gd name="T41" fmla="*/ 83447451 h 488"/>
                  <a:gd name="T42" fmla="*/ 9372744 w 462"/>
                  <a:gd name="T43" fmla="*/ 97007870 h 488"/>
                  <a:gd name="T44" fmla="*/ 32803523 w 462"/>
                  <a:gd name="T45" fmla="*/ 115261752 h 488"/>
                  <a:gd name="T46" fmla="*/ 32803523 w 462"/>
                  <a:gd name="T47" fmla="*/ 138731957 h 488"/>
                  <a:gd name="T48" fmla="*/ 9372744 w 462"/>
                  <a:gd name="T49" fmla="*/ 156985839 h 488"/>
                  <a:gd name="T50" fmla="*/ 14058756 w 462"/>
                  <a:gd name="T51" fmla="*/ 166373487 h 488"/>
                  <a:gd name="T52" fmla="*/ 36969267 w 462"/>
                  <a:gd name="T53" fmla="*/ 171067673 h 488"/>
                  <a:gd name="T54" fmla="*/ 51028023 w 462"/>
                  <a:gd name="T55" fmla="*/ 189842970 h 488"/>
                  <a:gd name="T56" fmla="*/ 36969267 w 462"/>
                  <a:gd name="T57" fmla="*/ 231045641 h 488"/>
                  <a:gd name="T58" fmla="*/ 46342011 w 462"/>
                  <a:gd name="T59" fmla="*/ 240433290 h 488"/>
                  <a:gd name="T60" fmla="*/ 73938534 w 462"/>
                  <a:gd name="T61" fmla="*/ 221657993 h 488"/>
                  <a:gd name="T62" fmla="*/ 96849045 w 462"/>
                  <a:gd name="T63" fmla="*/ 226351456 h 488"/>
                  <a:gd name="T64" fmla="*/ 110907801 w 462"/>
                  <a:gd name="T65" fmla="*/ 245127476 h 488"/>
                  <a:gd name="T66" fmla="*/ 129132301 w 462"/>
                  <a:gd name="T67" fmla="*/ 245127476 h 488"/>
                  <a:gd name="T68" fmla="*/ 139025313 w 462"/>
                  <a:gd name="T69" fmla="*/ 221657993 h 488"/>
                  <a:gd name="T70" fmla="*/ 161935824 w 462"/>
                  <a:gd name="T71" fmla="*/ 212791037 h 488"/>
                  <a:gd name="T72" fmla="*/ 184846335 w 462"/>
                  <a:gd name="T73" fmla="*/ 226351456 h 488"/>
                  <a:gd name="T74" fmla="*/ 194218358 w 462"/>
                  <a:gd name="T75" fmla="*/ 217485223 h 488"/>
                  <a:gd name="T76" fmla="*/ 194218358 w 462"/>
                  <a:gd name="T77" fmla="*/ 194015740 h 488"/>
                  <a:gd name="T78" fmla="*/ 207756847 w 462"/>
                  <a:gd name="T79" fmla="*/ 175761136 h 488"/>
                  <a:gd name="T80" fmla="*/ 230667358 w 462"/>
                  <a:gd name="T81" fmla="*/ 171067673 h 488"/>
                  <a:gd name="T82" fmla="*/ 230667358 w 462"/>
                  <a:gd name="T83" fmla="*/ 156985839 h 488"/>
                  <a:gd name="T84" fmla="*/ 133818313 w 462"/>
                  <a:gd name="T85" fmla="*/ 180455321 h 488"/>
                  <a:gd name="T86" fmla="*/ 133818313 w 462"/>
                  <a:gd name="T87" fmla="*/ 180455321 h 488"/>
                  <a:gd name="T88" fmla="*/ 106221790 w 462"/>
                  <a:gd name="T89" fmla="*/ 180455321 h 488"/>
                  <a:gd name="T90" fmla="*/ 106221790 w 462"/>
                  <a:gd name="T91" fmla="*/ 152291653 h 488"/>
                  <a:gd name="T92" fmla="*/ 133818313 w 462"/>
                  <a:gd name="T93" fmla="*/ 152291653 h 488"/>
                  <a:gd name="T94" fmla="*/ 133818313 w 462"/>
                  <a:gd name="T95" fmla="*/ 180455321 h 488"/>
                  <a:gd name="T96" fmla="*/ 133818313 w 462"/>
                  <a:gd name="T97" fmla="*/ 138731957 h 488"/>
                  <a:gd name="T98" fmla="*/ 133818313 w 462"/>
                  <a:gd name="T99" fmla="*/ 138731957 h 488"/>
                  <a:gd name="T100" fmla="*/ 106221790 w 462"/>
                  <a:gd name="T101" fmla="*/ 138731957 h 488"/>
                  <a:gd name="T102" fmla="*/ 106221790 w 462"/>
                  <a:gd name="T103" fmla="*/ 69365617 h 488"/>
                  <a:gd name="T104" fmla="*/ 133818313 w 462"/>
                  <a:gd name="T105" fmla="*/ 69365617 h 488"/>
                  <a:gd name="T106" fmla="*/ 133818313 w 462"/>
                  <a:gd name="T107" fmla="*/ 138731957 h 48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62" h="488">
                    <a:moveTo>
                      <a:pt x="443" y="301"/>
                    </a:moveTo>
                    <a:lnTo>
                      <a:pt x="443" y="301"/>
                    </a:lnTo>
                    <a:cubicBezTo>
                      <a:pt x="408" y="266"/>
                      <a:pt x="408" y="266"/>
                      <a:pt x="408" y="266"/>
                    </a:cubicBezTo>
                    <a:cubicBezTo>
                      <a:pt x="390" y="248"/>
                      <a:pt x="390" y="230"/>
                      <a:pt x="408" y="221"/>
                    </a:cubicBezTo>
                    <a:cubicBezTo>
                      <a:pt x="443" y="186"/>
                      <a:pt x="443" y="186"/>
                      <a:pt x="443" y="186"/>
                    </a:cubicBezTo>
                    <a:cubicBezTo>
                      <a:pt x="461" y="168"/>
                      <a:pt x="452" y="160"/>
                      <a:pt x="443" y="160"/>
                    </a:cubicBezTo>
                    <a:cubicBezTo>
                      <a:pt x="381" y="151"/>
                      <a:pt x="381" y="151"/>
                      <a:pt x="381" y="151"/>
                    </a:cubicBezTo>
                    <a:cubicBezTo>
                      <a:pt x="364" y="151"/>
                      <a:pt x="355" y="142"/>
                      <a:pt x="364" y="124"/>
                    </a:cubicBezTo>
                    <a:cubicBezTo>
                      <a:pt x="390" y="36"/>
                      <a:pt x="390" y="36"/>
                      <a:pt x="390" y="36"/>
                    </a:cubicBezTo>
                    <a:cubicBezTo>
                      <a:pt x="399" y="27"/>
                      <a:pt x="390" y="17"/>
                      <a:pt x="381" y="27"/>
                    </a:cubicBezTo>
                    <a:cubicBezTo>
                      <a:pt x="311" y="71"/>
                      <a:pt x="311" y="71"/>
                      <a:pt x="311" y="71"/>
                    </a:cubicBezTo>
                    <a:cubicBezTo>
                      <a:pt x="292" y="80"/>
                      <a:pt x="275" y="71"/>
                      <a:pt x="267" y="53"/>
                    </a:cubicBezTo>
                    <a:cubicBezTo>
                      <a:pt x="248" y="17"/>
                      <a:pt x="248" y="17"/>
                      <a:pt x="248" y="17"/>
                    </a:cubicBezTo>
                    <a:cubicBezTo>
                      <a:pt x="239" y="0"/>
                      <a:pt x="222" y="0"/>
                      <a:pt x="213" y="17"/>
                    </a:cubicBezTo>
                    <a:cubicBezTo>
                      <a:pt x="195" y="53"/>
                      <a:pt x="195" y="53"/>
                      <a:pt x="195" y="53"/>
                    </a:cubicBezTo>
                    <a:cubicBezTo>
                      <a:pt x="186" y="71"/>
                      <a:pt x="169" y="71"/>
                      <a:pt x="151" y="71"/>
                    </a:cubicBezTo>
                    <a:cubicBezTo>
                      <a:pt x="116" y="53"/>
                      <a:pt x="116" y="53"/>
                      <a:pt x="116" y="53"/>
                    </a:cubicBezTo>
                    <a:cubicBezTo>
                      <a:pt x="98" y="45"/>
                      <a:pt x="80" y="53"/>
                      <a:pt x="89" y="71"/>
                    </a:cubicBezTo>
                    <a:cubicBezTo>
                      <a:pt x="89" y="106"/>
                      <a:pt x="89" y="106"/>
                      <a:pt x="89" y="106"/>
                    </a:cubicBezTo>
                    <a:cubicBezTo>
                      <a:pt x="89" y="124"/>
                      <a:pt x="80" y="142"/>
                      <a:pt x="63" y="142"/>
                    </a:cubicBezTo>
                    <a:cubicBezTo>
                      <a:pt x="18" y="160"/>
                      <a:pt x="18" y="160"/>
                      <a:pt x="18" y="160"/>
                    </a:cubicBezTo>
                    <a:cubicBezTo>
                      <a:pt x="9" y="160"/>
                      <a:pt x="0" y="168"/>
                      <a:pt x="18" y="186"/>
                    </a:cubicBezTo>
                    <a:cubicBezTo>
                      <a:pt x="63" y="221"/>
                      <a:pt x="63" y="221"/>
                      <a:pt x="63" y="221"/>
                    </a:cubicBezTo>
                    <a:cubicBezTo>
                      <a:pt x="71" y="230"/>
                      <a:pt x="71" y="248"/>
                      <a:pt x="63" y="266"/>
                    </a:cubicBezTo>
                    <a:cubicBezTo>
                      <a:pt x="18" y="301"/>
                      <a:pt x="18" y="301"/>
                      <a:pt x="18" y="301"/>
                    </a:cubicBezTo>
                    <a:cubicBezTo>
                      <a:pt x="0" y="311"/>
                      <a:pt x="9" y="319"/>
                      <a:pt x="27" y="319"/>
                    </a:cubicBezTo>
                    <a:cubicBezTo>
                      <a:pt x="71" y="328"/>
                      <a:pt x="71" y="328"/>
                      <a:pt x="71" y="328"/>
                    </a:cubicBezTo>
                    <a:cubicBezTo>
                      <a:pt x="89" y="328"/>
                      <a:pt x="98" y="346"/>
                      <a:pt x="98" y="364"/>
                    </a:cubicBezTo>
                    <a:cubicBezTo>
                      <a:pt x="71" y="443"/>
                      <a:pt x="71" y="443"/>
                      <a:pt x="71" y="443"/>
                    </a:cubicBezTo>
                    <a:cubicBezTo>
                      <a:pt x="63" y="461"/>
                      <a:pt x="71" y="461"/>
                      <a:pt x="89" y="461"/>
                    </a:cubicBezTo>
                    <a:cubicBezTo>
                      <a:pt x="142" y="425"/>
                      <a:pt x="142" y="425"/>
                      <a:pt x="142" y="425"/>
                    </a:cubicBezTo>
                    <a:cubicBezTo>
                      <a:pt x="160" y="417"/>
                      <a:pt x="177" y="417"/>
                      <a:pt x="186" y="434"/>
                    </a:cubicBezTo>
                    <a:cubicBezTo>
                      <a:pt x="213" y="470"/>
                      <a:pt x="213" y="470"/>
                      <a:pt x="213" y="470"/>
                    </a:cubicBezTo>
                    <a:cubicBezTo>
                      <a:pt x="222" y="487"/>
                      <a:pt x="239" y="478"/>
                      <a:pt x="248" y="470"/>
                    </a:cubicBezTo>
                    <a:cubicBezTo>
                      <a:pt x="267" y="425"/>
                      <a:pt x="267" y="425"/>
                      <a:pt x="267" y="425"/>
                    </a:cubicBezTo>
                    <a:cubicBezTo>
                      <a:pt x="275" y="408"/>
                      <a:pt x="292" y="408"/>
                      <a:pt x="311" y="408"/>
                    </a:cubicBezTo>
                    <a:cubicBezTo>
                      <a:pt x="355" y="434"/>
                      <a:pt x="355" y="434"/>
                      <a:pt x="355" y="434"/>
                    </a:cubicBezTo>
                    <a:cubicBezTo>
                      <a:pt x="364" y="443"/>
                      <a:pt x="381" y="434"/>
                      <a:pt x="373" y="417"/>
                    </a:cubicBezTo>
                    <a:cubicBezTo>
                      <a:pt x="373" y="372"/>
                      <a:pt x="373" y="372"/>
                      <a:pt x="373" y="372"/>
                    </a:cubicBezTo>
                    <a:cubicBezTo>
                      <a:pt x="373" y="364"/>
                      <a:pt x="390" y="346"/>
                      <a:pt x="399" y="337"/>
                    </a:cubicBezTo>
                    <a:cubicBezTo>
                      <a:pt x="443" y="328"/>
                      <a:pt x="443" y="328"/>
                      <a:pt x="443" y="328"/>
                    </a:cubicBezTo>
                    <a:cubicBezTo>
                      <a:pt x="452" y="319"/>
                      <a:pt x="461" y="311"/>
                      <a:pt x="443" y="301"/>
                    </a:cubicBezTo>
                    <a:close/>
                    <a:moveTo>
                      <a:pt x="257" y="346"/>
                    </a:moveTo>
                    <a:lnTo>
                      <a:pt x="257" y="346"/>
                    </a:lnTo>
                    <a:cubicBezTo>
                      <a:pt x="204" y="346"/>
                      <a:pt x="204" y="346"/>
                      <a:pt x="204" y="346"/>
                    </a:cubicBezTo>
                    <a:cubicBezTo>
                      <a:pt x="204" y="292"/>
                      <a:pt x="204" y="292"/>
                      <a:pt x="204" y="292"/>
                    </a:cubicBezTo>
                    <a:cubicBezTo>
                      <a:pt x="257" y="292"/>
                      <a:pt x="257" y="292"/>
                      <a:pt x="257" y="292"/>
                    </a:cubicBezTo>
                    <a:lnTo>
                      <a:pt x="257" y="346"/>
                    </a:lnTo>
                    <a:close/>
                    <a:moveTo>
                      <a:pt x="257" y="266"/>
                    </a:moveTo>
                    <a:lnTo>
                      <a:pt x="257" y="266"/>
                    </a:lnTo>
                    <a:cubicBezTo>
                      <a:pt x="204" y="266"/>
                      <a:pt x="204" y="266"/>
                      <a:pt x="204" y="266"/>
                    </a:cubicBezTo>
                    <a:cubicBezTo>
                      <a:pt x="204" y="133"/>
                      <a:pt x="204" y="133"/>
                      <a:pt x="204" y="133"/>
                    </a:cubicBezTo>
                    <a:cubicBezTo>
                      <a:pt x="257" y="133"/>
                      <a:pt x="257" y="133"/>
                      <a:pt x="257" y="133"/>
                    </a:cubicBezTo>
                    <a:lnTo>
                      <a:pt x="257" y="26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20494" name="Freeform 154"/>
              <p:cNvSpPr/>
              <p:nvPr/>
            </p:nvSpPr>
            <p:spPr bwMode="auto">
              <a:xfrm>
                <a:off x="11288" y="3163"/>
                <a:ext cx="405" cy="550"/>
              </a:xfrm>
              <a:custGeom>
                <a:avLst/>
                <a:gdLst>
                  <a:gd name="T0" fmla="*/ 181583661 w 355"/>
                  <a:gd name="T1" fmla="*/ 67887172 h 487"/>
                  <a:gd name="T2" fmla="*/ 181583661 w 355"/>
                  <a:gd name="T3" fmla="*/ 67887172 h 487"/>
                  <a:gd name="T4" fmla="*/ 60878031 w 355"/>
                  <a:gd name="T5" fmla="*/ 8742724 h 487"/>
                  <a:gd name="T6" fmla="*/ 4723327 w 355"/>
                  <a:gd name="T7" fmla="*/ 27257994 h 487"/>
                  <a:gd name="T8" fmla="*/ 0 w 355"/>
                  <a:gd name="T9" fmla="*/ 40629895 h 487"/>
                  <a:gd name="T10" fmla="*/ 4723327 w 355"/>
                  <a:gd name="T11" fmla="*/ 177432626 h 487"/>
                  <a:gd name="T12" fmla="*/ 9446654 w 355"/>
                  <a:gd name="T13" fmla="*/ 186690261 h 487"/>
                  <a:gd name="T14" fmla="*/ 116507519 w 355"/>
                  <a:gd name="T15" fmla="*/ 249948974 h 487"/>
                  <a:gd name="T16" fmla="*/ 121230846 w 355"/>
                  <a:gd name="T17" fmla="*/ 249948974 h 487"/>
                  <a:gd name="T18" fmla="*/ 125954173 w 355"/>
                  <a:gd name="T19" fmla="*/ 249948974 h 487"/>
                  <a:gd name="T20" fmla="*/ 130152283 w 355"/>
                  <a:gd name="T21" fmla="*/ 245834708 h 487"/>
                  <a:gd name="T22" fmla="*/ 130152283 w 355"/>
                  <a:gd name="T23" fmla="*/ 104402801 h 487"/>
                  <a:gd name="T24" fmla="*/ 125954173 w 355"/>
                  <a:gd name="T25" fmla="*/ 95145166 h 487"/>
                  <a:gd name="T26" fmla="*/ 23091417 w 355"/>
                  <a:gd name="T27" fmla="*/ 36000719 h 487"/>
                  <a:gd name="T28" fmla="*/ 37261398 w 355"/>
                  <a:gd name="T29" fmla="*/ 27257994 h 487"/>
                  <a:gd name="T30" fmla="*/ 56154705 w 355"/>
                  <a:gd name="T31" fmla="*/ 22628818 h 487"/>
                  <a:gd name="T32" fmla="*/ 157967027 w 355"/>
                  <a:gd name="T33" fmla="*/ 77144807 h 487"/>
                  <a:gd name="T34" fmla="*/ 162690354 w 355"/>
                  <a:gd name="T35" fmla="*/ 81773266 h 487"/>
                  <a:gd name="T36" fmla="*/ 162690354 w 355"/>
                  <a:gd name="T37" fmla="*/ 218576714 h 487"/>
                  <a:gd name="T38" fmla="*/ 172137007 w 355"/>
                  <a:gd name="T39" fmla="*/ 227319438 h 487"/>
                  <a:gd name="T40" fmla="*/ 185782496 w 355"/>
                  <a:gd name="T41" fmla="*/ 218576714 h 487"/>
                  <a:gd name="T42" fmla="*/ 185782496 w 355"/>
                  <a:gd name="T43" fmla="*/ 72516348 h 487"/>
                  <a:gd name="T44" fmla="*/ 181583661 w 355"/>
                  <a:gd name="T45" fmla="*/ 67887172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grpSp>
        <p:grpSp>
          <p:nvGrpSpPr>
            <p:cNvPr id="8" name="组合 7"/>
            <p:cNvGrpSpPr/>
            <p:nvPr/>
          </p:nvGrpSpPr>
          <p:grpSpPr>
            <a:xfrm>
              <a:off x="3371" y="2187"/>
              <a:ext cx="4376" cy="1013"/>
              <a:chOff x="2648" y="2418"/>
              <a:chExt cx="4376" cy="1013"/>
            </a:xfrm>
          </p:grpSpPr>
          <p:sp>
            <p:nvSpPr>
              <p:cNvPr id="22556" name="TextBox 13@|17FFC:16777215|FBC:16777215|LFC:16777215|LBC:16777215"/>
              <p:cNvSpPr txBox="1">
                <a:spLocks noChangeArrowheads="1"/>
              </p:cNvSpPr>
              <p:nvPr/>
            </p:nvSpPr>
            <p:spPr bwMode="auto">
              <a:xfrm>
                <a:off x="2648" y="2418"/>
                <a:ext cx="2133" cy="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l"/>
                <a:r>
                  <a:rPr lang="zh-CN" altLang="en-US" sz="1600" b="1" kern="10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rPr>
                  <a:t>添加标题</a:t>
                </a:r>
              </a:p>
            </p:txBody>
          </p:sp>
          <p:sp>
            <p:nvSpPr>
              <p:cNvPr id="22557" name="TextBox 13@|17FFC:16777215|FBC:16777215|LFC:16777215|LBC:16777215"/>
              <p:cNvSpPr txBox="1">
                <a:spLocks noChangeArrowheads="1"/>
              </p:cNvSpPr>
              <p:nvPr/>
            </p:nvSpPr>
            <p:spPr bwMode="auto">
              <a:xfrm>
                <a:off x="2648" y="2850"/>
                <a:ext cx="4376" cy="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l">
                  <a:lnSpc>
                    <a:spcPct val="10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单击此处修改您所需要的文本单击此处修改您所需要的文本</a:t>
                </a:r>
                <a:endParaRPr lang="en-US" altLang="zh-CN" sz="12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组合 8"/>
            <p:cNvGrpSpPr/>
            <p:nvPr/>
          </p:nvGrpSpPr>
          <p:grpSpPr>
            <a:xfrm>
              <a:off x="3371" y="3619"/>
              <a:ext cx="4376" cy="1013"/>
              <a:chOff x="2648" y="2418"/>
              <a:chExt cx="4376" cy="1013"/>
            </a:xfrm>
          </p:grpSpPr>
          <p:sp>
            <p:nvSpPr>
              <p:cNvPr id="11" name="TextBox 13@|17FFC:16777215|FBC:16777215|LFC:16777215|LBC:16777215"/>
              <p:cNvSpPr txBox="1">
                <a:spLocks noChangeArrowheads="1"/>
              </p:cNvSpPr>
              <p:nvPr/>
            </p:nvSpPr>
            <p:spPr bwMode="auto">
              <a:xfrm>
                <a:off x="2648" y="2418"/>
                <a:ext cx="2133" cy="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l"/>
                <a:r>
                  <a:rPr lang="zh-CN" altLang="en-US" sz="1600" b="1" kern="10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rPr>
                  <a:t>添加标题</a:t>
                </a:r>
              </a:p>
            </p:txBody>
          </p:sp>
          <p:sp>
            <p:nvSpPr>
              <p:cNvPr id="13" name="TextBox 13@|17FFC:16777215|FBC:16777215|LFC:16777215|LBC:16777215"/>
              <p:cNvSpPr txBox="1">
                <a:spLocks noChangeArrowheads="1"/>
              </p:cNvSpPr>
              <p:nvPr/>
            </p:nvSpPr>
            <p:spPr bwMode="auto">
              <a:xfrm>
                <a:off x="2648" y="2850"/>
                <a:ext cx="4376" cy="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l">
                  <a:lnSpc>
                    <a:spcPct val="10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单击此处修改您所需要的文本单击此处修改您所需要的文本</a:t>
                </a:r>
                <a:endParaRPr lang="en-US" altLang="zh-CN" sz="12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 name="组合 13"/>
            <p:cNvGrpSpPr/>
            <p:nvPr/>
          </p:nvGrpSpPr>
          <p:grpSpPr>
            <a:xfrm>
              <a:off x="3371" y="5051"/>
              <a:ext cx="4376" cy="1013"/>
              <a:chOff x="2648" y="2418"/>
              <a:chExt cx="4376" cy="1013"/>
            </a:xfrm>
          </p:grpSpPr>
          <p:sp>
            <p:nvSpPr>
              <p:cNvPr id="16" name="TextBox 13@|17FFC:16777215|FBC:16777215|LFC:16777215|LBC:16777215"/>
              <p:cNvSpPr txBox="1">
                <a:spLocks noChangeArrowheads="1"/>
              </p:cNvSpPr>
              <p:nvPr/>
            </p:nvSpPr>
            <p:spPr bwMode="auto">
              <a:xfrm>
                <a:off x="2648" y="2418"/>
                <a:ext cx="2133" cy="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l"/>
                <a:r>
                  <a:rPr lang="zh-CN" altLang="en-US" sz="1600" b="1" kern="10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rPr>
                  <a:t>添加标题</a:t>
                </a:r>
              </a:p>
            </p:txBody>
          </p:sp>
          <p:sp>
            <p:nvSpPr>
              <p:cNvPr id="18" name="TextBox 13@|17FFC:16777215|FBC:16777215|LFC:16777215|LBC:16777215"/>
              <p:cNvSpPr txBox="1">
                <a:spLocks noChangeArrowheads="1"/>
              </p:cNvSpPr>
              <p:nvPr/>
            </p:nvSpPr>
            <p:spPr bwMode="auto">
              <a:xfrm>
                <a:off x="2648" y="2850"/>
                <a:ext cx="4376" cy="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l">
                  <a:lnSpc>
                    <a:spcPct val="10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单击此处修改您所需要的文本单击此处修改您所需要的文本</a:t>
                </a:r>
                <a:endParaRPr lang="en-US" altLang="zh-CN" sz="12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组合 18"/>
            <p:cNvGrpSpPr/>
            <p:nvPr/>
          </p:nvGrpSpPr>
          <p:grpSpPr>
            <a:xfrm>
              <a:off x="9355" y="2187"/>
              <a:ext cx="4376" cy="1013"/>
              <a:chOff x="2648" y="2418"/>
              <a:chExt cx="4376" cy="1013"/>
            </a:xfrm>
          </p:grpSpPr>
          <p:sp>
            <p:nvSpPr>
              <p:cNvPr id="21" name="TextBox 13@|17FFC:16777215|FBC:16777215|LFC:16777215|LBC:16777215"/>
              <p:cNvSpPr txBox="1">
                <a:spLocks noChangeArrowheads="1"/>
              </p:cNvSpPr>
              <p:nvPr/>
            </p:nvSpPr>
            <p:spPr bwMode="auto">
              <a:xfrm>
                <a:off x="2648" y="2418"/>
                <a:ext cx="2133" cy="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l"/>
                <a:r>
                  <a:rPr lang="zh-CN" altLang="en-US" sz="1600" b="1" kern="10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rPr>
                  <a:t>添加标题</a:t>
                </a:r>
              </a:p>
            </p:txBody>
          </p:sp>
          <p:sp>
            <p:nvSpPr>
              <p:cNvPr id="23" name="TextBox 13@|17FFC:16777215|FBC:16777215|LFC:16777215|LBC:16777215"/>
              <p:cNvSpPr txBox="1">
                <a:spLocks noChangeArrowheads="1"/>
              </p:cNvSpPr>
              <p:nvPr/>
            </p:nvSpPr>
            <p:spPr bwMode="auto">
              <a:xfrm>
                <a:off x="2648" y="2850"/>
                <a:ext cx="4376" cy="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l">
                  <a:lnSpc>
                    <a:spcPct val="10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单击此处修改您所需要的文本单击此处修改您所需要的文本</a:t>
                </a:r>
                <a:endParaRPr lang="en-US" altLang="zh-CN" sz="12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 name="组合 26"/>
            <p:cNvGrpSpPr/>
            <p:nvPr/>
          </p:nvGrpSpPr>
          <p:grpSpPr>
            <a:xfrm>
              <a:off x="9355" y="3619"/>
              <a:ext cx="4376" cy="1013"/>
              <a:chOff x="2648" y="2418"/>
              <a:chExt cx="4376" cy="1013"/>
            </a:xfrm>
          </p:grpSpPr>
          <p:sp>
            <p:nvSpPr>
              <p:cNvPr id="28" name="TextBox 13@|17FFC:16777215|FBC:16777215|LFC:16777215|LBC:16777215"/>
              <p:cNvSpPr txBox="1">
                <a:spLocks noChangeArrowheads="1"/>
              </p:cNvSpPr>
              <p:nvPr/>
            </p:nvSpPr>
            <p:spPr bwMode="auto">
              <a:xfrm>
                <a:off x="2648" y="2418"/>
                <a:ext cx="2133" cy="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l"/>
                <a:r>
                  <a:rPr lang="zh-CN" altLang="en-US" sz="1600" b="1" kern="10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rPr>
                  <a:t>添加标题</a:t>
                </a:r>
              </a:p>
            </p:txBody>
          </p:sp>
          <p:sp>
            <p:nvSpPr>
              <p:cNvPr id="29" name="TextBox 13@|17FFC:16777215|FBC:16777215|LFC:16777215|LBC:16777215"/>
              <p:cNvSpPr txBox="1">
                <a:spLocks noChangeArrowheads="1"/>
              </p:cNvSpPr>
              <p:nvPr/>
            </p:nvSpPr>
            <p:spPr bwMode="auto">
              <a:xfrm>
                <a:off x="2648" y="2850"/>
                <a:ext cx="4376" cy="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l">
                  <a:lnSpc>
                    <a:spcPct val="10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单击此处修改您所需要的文本单击此处修改您所需要的文本</a:t>
                </a:r>
                <a:endParaRPr lang="en-US" altLang="zh-CN" sz="12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0" name="组合 29"/>
            <p:cNvGrpSpPr/>
            <p:nvPr/>
          </p:nvGrpSpPr>
          <p:grpSpPr>
            <a:xfrm>
              <a:off x="9355" y="5051"/>
              <a:ext cx="4376" cy="1013"/>
              <a:chOff x="2648" y="2418"/>
              <a:chExt cx="4376" cy="1013"/>
            </a:xfrm>
          </p:grpSpPr>
          <p:sp>
            <p:nvSpPr>
              <p:cNvPr id="31" name="TextBox 13@|17FFC:16777215|FBC:16777215|LFC:16777215|LBC:16777215"/>
              <p:cNvSpPr txBox="1">
                <a:spLocks noChangeArrowheads="1"/>
              </p:cNvSpPr>
              <p:nvPr/>
            </p:nvSpPr>
            <p:spPr bwMode="auto">
              <a:xfrm>
                <a:off x="2648" y="2418"/>
                <a:ext cx="2133" cy="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l"/>
                <a:r>
                  <a:rPr lang="zh-CN" altLang="en-US" sz="1600" b="1" kern="10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rPr>
                  <a:t>添加标题</a:t>
                </a:r>
              </a:p>
            </p:txBody>
          </p:sp>
          <p:sp>
            <p:nvSpPr>
              <p:cNvPr id="33" name="TextBox 13@|17FFC:16777215|FBC:16777215|LFC:16777215|LBC:16777215"/>
              <p:cNvSpPr txBox="1">
                <a:spLocks noChangeArrowheads="1"/>
              </p:cNvSpPr>
              <p:nvPr/>
            </p:nvSpPr>
            <p:spPr bwMode="auto">
              <a:xfrm>
                <a:off x="2648" y="2850"/>
                <a:ext cx="4376" cy="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l">
                  <a:lnSpc>
                    <a:spcPct val="10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单击此处修改您所需要的文本单击此处修改您所需要的文本</a:t>
                </a:r>
                <a:endParaRPr lang="en-US" altLang="zh-CN" sz="12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gr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down)">
                                      <p:cBhvr>
                                        <p:cTn id="3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素材中国 sccnn.com 0"/>
          <p:cNvPicPr>
            <a:picLocks noChangeAspect="1"/>
          </p:cNvPicPr>
          <p:nvPr/>
        </p:nvPicPr>
        <p:blipFill>
          <a:blip r:embed="rId2" cstate="screen"/>
          <a:stretch>
            <a:fillRect/>
          </a:stretch>
        </p:blipFill>
        <p:spPr>
          <a:xfrm>
            <a:off x="0" y="0"/>
            <a:ext cx="9144000" cy="5143500"/>
          </a:xfrm>
          <a:prstGeom prst="rect">
            <a:avLst/>
          </a:prstGeom>
        </p:spPr>
      </p:pic>
      <p:pic>
        <p:nvPicPr>
          <p:cNvPr id="4" name="图片 3" descr="图片1"/>
          <p:cNvPicPr>
            <a:picLocks noChangeAspect="1"/>
          </p:cNvPicPr>
          <p:nvPr/>
        </p:nvPicPr>
        <p:blipFill>
          <a:blip r:embed="rId3" cstate="screen"/>
          <a:stretch>
            <a:fillRect/>
          </a:stretch>
        </p:blipFill>
        <p:spPr>
          <a:xfrm>
            <a:off x="635" y="0"/>
            <a:ext cx="9143365" cy="5143500"/>
          </a:xfrm>
          <a:prstGeom prst="rect">
            <a:avLst/>
          </a:prstGeom>
        </p:spPr>
      </p:pic>
      <p:sp>
        <p:nvSpPr>
          <p:cNvPr id="6" name="矩形 5"/>
          <p:cNvSpPr/>
          <p:nvPr/>
        </p:nvSpPr>
        <p:spPr>
          <a:xfrm>
            <a:off x="495300" y="282893"/>
            <a:ext cx="8153400" cy="4577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descr="图片1"/>
          <p:cNvPicPr>
            <a:picLocks noChangeAspect="1"/>
          </p:cNvPicPr>
          <p:nvPr/>
        </p:nvPicPr>
        <p:blipFill>
          <a:blip r:embed="rId4" cstate="screen"/>
          <a:stretch>
            <a:fillRect/>
          </a:stretch>
        </p:blipFill>
        <p:spPr>
          <a:xfrm>
            <a:off x="635" y="0"/>
            <a:ext cx="9145270" cy="5144135"/>
          </a:xfrm>
          <a:prstGeom prst="rect">
            <a:avLst/>
          </a:prstGeom>
        </p:spPr>
      </p:pic>
      <p:grpSp>
        <p:nvGrpSpPr>
          <p:cNvPr id="10" name="组合 9"/>
          <p:cNvGrpSpPr/>
          <p:nvPr/>
        </p:nvGrpSpPr>
        <p:grpSpPr>
          <a:xfrm>
            <a:off x="681990" y="479425"/>
            <a:ext cx="2978150" cy="457200"/>
            <a:chOff x="1232" y="3241"/>
            <a:chExt cx="4690" cy="720"/>
          </a:xfrm>
        </p:grpSpPr>
        <p:grpSp>
          <p:nvGrpSpPr>
            <p:cNvPr id="12" name="组合 11"/>
            <p:cNvGrpSpPr/>
            <p:nvPr/>
          </p:nvGrpSpPr>
          <p:grpSpPr>
            <a:xfrm>
              <a:off x="2582" y="3241"/>
              <a:ext cx="3340" cy="720"/>
              <a:chOff x="5780" y="5664"/>
              <a:chExt cx="3340" cy="720"/>
            </a:xfrm>
          </p:grpSpPr>
          <p:sp>
            <p:nvSpPr>
              <p:cNvPr id="15" name="流程图: 决策 14"/>
              <p:cNvSpPr/>
              <p:nvPr/>
            </p:nvSpPr>
            <p:spPr>
              <a:xfrm>
                <a:off x="8400" y="5664"/>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题</a:t>
                </a:r>
                <a:endParaRPr lang="zh-CN" altLang="en-US" sz="1600" b="1">
                  <a:solidFill>
                    <a:srgbClr val="FEF2C8"/>
                  </a:solidFill>
                </a:endParaRPr>
              </a:p>
            </p:txBody>
          </p:sp>
          <p:grpSp>
            <p:nvGrpSpPr>
              <p:cNvPr id="17" name="组合 16"/>
              <p:cNvGrpSpPr/>
              <p:nvPr/>
            </p:nvGrpSpPr>
            <p:grpSpPr>
              <a:xfrm>
                <a:off x="5780" y="5664"/>
                <a:ext cx="2816" cy="720"/>
                <a:chOff x="6425" y="6082"/>
                <a:chExt cx="2816" cy="720"/>
              </a:xfrm>
            </p:grpSpPr>
            <p:sp>
              <p:nvSpPr>
                <p:cNvPr id="20" name="流程图: 决策 19"/>
                <p:cNvSpPr/>
                <p:nvPr/>
              </p:nvSpPr>
              <p:spPr>
                <a:xfrm>
                  <a:off x="8521"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标</a:t>
                  </a:r>
                  <a:endParaRPr lang="zh-CN" altLang="en-US" sz="1600" b="1">
                    <a:solidFill>
                      <a:srgbClr val="FEF2C8"/>
                    </a:solidFill>
                  </a:endParaRPr>
                </a:p>
              </p:txBody>
            </p:sp>
            <p:sp>
              <p:nvSpPr>
                <p:cNvPr id="22" name="流程图: 决策 21"/>
                <p:cNvSpPr/>
                <p:nvPr/>
              </p:nvSpPr>
              <p:spPr>
                <a:xfrm>
                  <a:off x="7997"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加</a:t>
                  </a:r>
                  <a:endParaRPr lang="zh-CN" altLang="en-US" sz="1600" b="1">
                    <a:solidFill>
                      <a:srgbClr val="FEF2C8"/>
                    </a:solidFill>
                  </a:endParaRPr>
                </a:p>
              </p:txBody>
            </p:sp>
            <p:sp>
              <p:nvSpPr>
                <p:cNvPr id="24" name="流程图: 决策 23"/>
                <p:cNvSpPr/>
                <p:nvPr/>
              </p:nvSpPr>
              <p:spPr>
                <a:xfrm>
                  <a:off x="7473"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添</a:t>
                  </a:r>
                  <a:endParaRPr lang="zh-CN" altLang="en-US" sz="1600" b="1">
                    <a:solidFill>
                      <a:srgbClr val="FEF2C8"/>
                    </a:solidFill>
                  </a:endParaRPr>
                </a:p>
              </p:txBody>
            </p:sp>
            <p:sp>
              <p:nvSpPr>
                <p:cNvPr id="25" name="流程图: 决策 24"/>
                <p:cNvSpPr/>
                <p:nvPr/>
              </p:nvSpPr>
              <p:spPr>
                <a:xfrm>
                  <a:off x="6949"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击</a:t>
                  </a:r>
                  <a:endParaRPr lang="zh-CN" altLang="en-US" sz="1600" b="1">
                    <a:solidFill>
                      <a:srgbClr val="FEF2C8"/>
                    </a:solidFill>
                  </a:endParaRPr>
                </a:p>
              </p:txBody>
            </p:sp>
            <p:sp>
              <p:nvSpPr>
                <p:cNvPr id="26" name="流程图: 决策 25"/>
                <p:cNvSpPr/>
                <p:nvPr/>
              </p:nvSpPr>
              <p:spPr>
                <a:xfrm>
                  <a:off x="6425"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单</a:t>
                  </a:r>
                </a:p>
              </p:txBody>
            </p:sp>
          </p:grpSp>
        </p:grpSp>
        <p:sp>
          <p:nvSpPr>
            <p:cNvPr id="32" name="流程图: 决策 31"/>
            <p:cNvSpPr/>
            <p:nvPr/>
          </p:nvSpPr>
          <p:spPr>
            <a:xfrm>
              <a:off x="2153" y="3241"/>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回</a:t>
              </a:r>
            </a:p>
          </p:txBody>
        </p:sp>
        <p:sp>
          <p:nvSpPr>
            <p:cNvPr id="90" name="流程图: 决策 89"/>
            <p:cNvSpPr/>
            <p:nvPr/>
          </p:nvSpPr>
          <p:spPr>
            <a:xfrm>
              <a:off x="1682" y="3241"/>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章</a:t>
              </a:r>
            </a:p>
          </p:txBody>
        </p:sp>
        <p:sp>
          <p:nvSpPr>
            <p:cNvPr id="91" name="流程图: 决策 90"/>
            <p:cNvSpPr/>
            <p:nvPr/>
          </p:nvSpPr>
          <p:spPr>
            <a:xfrm>
              <a:off x="1232" y="3241"/>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三</a:t>
              </a:r>
            </a:p>
          </p:txBody>
        </p:sp>
      </p:grpSp>
      <p:grpSp>
        <p:nvGrpSpPr>
          <p:cNvPr id="2" name="组合 1"/>
          <p:cNvGrpSpPr/>
          <p:nvPr/>
        </p:nvGrpSpPr>
        <p:grpSpPr>
          <a:xfrm>
            <a:off x="4232910" y="1555750"/>
            <a:ext cx="3839459" cy="2138045"/>
            <a:chOff x="8020" y="3203"/>
            <a:chExt cx="9881" cy="5502"/>
          </a:xfrm>
        </p:grpSpPr>
        <p:pic>
          <p:nvPicPr>
            <p:cNvPr id="17410" name="图片 1" descr="D:\我的\51556997.jpg51556997"/>
            <p:cNvPicPr>
              <a:picLocks noChangeAspect="1" noChangeArrowheads="1"/>
            </p:cNvPicPr>
            <p:nvPr/>
          </p:nvPicPr>
          <p:blipFill>
            <a:blip r:embed="rId5" cstate="screen"/>
            <a:srcRect/>
            <a:stretch>
              <a:fillRect/>
            </a:stretch>
          </p:blipFill>
          <p:spPr bwMode="auto">
            <a:xfrm>
              <a:off x="9648" y="3203"/>
              <a:ext cx="8253" cy="5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Oval 47"/>
            <p:cNvSpPr>
              <a:spLocks noChangeArrowheads="1"/>
            </p:cNvSpPr>
            <p:nvPr/>
          </p:nvSpPr>
          <p:spPr bwMode="auto">
            <a:xfrm>
              <a:off x="8020" y="4655"/>
              <a:ext cx="2588" cy="2585"/>
            </a:xfrm>
            <a:prstGeom prst="ellipse">
              <a:avLst/>
            </a:prstGeom>
            <a:solidFill>
              <a:srgbClr val="AE0503"/>
            </a:solidFill>
            <a:ln w="28575">
              <a:solidFill>
                <a:srgbClr val="F9CD8C"/>
              </a:solidFill>
            </a:ln>
            <a:effectLst>
              <a:outerShdw blurRad="50800" dist="38100" dir="5400000" algn="t" rotWithShape="0">
                <a:prstClr val="black">
                  <a:alpha val="40000"/>
                </a:prstClr>
              </a:outerShdw>
            </a:effectLst>
          </p:spPr>
          <p:txBody>
            <a:bodyPr anchor="ctr"/>
            <a:lstStyle/>
            <a:p>
              <a:pPr algn="ctr" eaLnBrk="1" hangingPunct="1"/>
              <a:endParaRPr lang="en-US" altLang="zh-CN">
                <a:solidFill>
                  <a:srgbClr val="FFFFFF"/>
                </a:solidFill>
              </a:endParaRPr>
            </a:p>
          </p:txBody>
        </p:sp>
        <p:sp>
          <p:nvSpPr>
            <p:cNvPr id="17413" name="Freeform 122"/>
            <p:cNvSpPr/>
            <p:nvPr/>
          </p:nvSpPr>
          <p:spPr bwMode="auto">
            <a:xfrm>
              <a:off x="8868" y="5525"/>
              <a:ext cx="897" cy="898"/>
            </a:xfrm>
            <a:custGeom>
              <a:avLst/>
              <a:gdLst>
                <a:gd name="T0" fmla="*/ 1035032905 w 290"/>
                <a:gd name="T1" fmla="*/ 699035634 h 290"/>
                <a:gd name="T2" fmla="*/ 838067387 w 290"/>
                <a:gd name="T3" fmla="*/ 718345858 h 290"/>
                <a:gd name="T4" fmla="*/ 614068389 w 290"/>
                <a:gd name="T5" fmla="*/ 490484815 h 290"/>
                <a:gd name="T6" fmla="*/ 1108412023 w 290"/>
                <a:gd name="T7" fmla="*/ 193104211 h 290"/>
                <a:gd name="T8" fmla="*/ 1023447970 w 290"/>
                <a:gd name="T9" fmla="*/ 108138044 h 290"/>
                <a:gd name="T10" fmla="*/ 390069390 w 290"/>
                <a:gd name="T11" fmla="*/ 270345110 h 290"/>
                <a:gd name="T12" fmla="*/ 158345136 w 290"/>
                <a:gd name="T13" fmla="*/ 34758797 h 290"/>
                <a:gd name="T14" fmla="*/ 34758736 w 290"/>
                <a:gd name="T15" fmla="*/ 34758797 h 290"/>
                <a:gd name="T16" fmla="*/ 34758736 w 290"/>
                <a:gd name="T17" fmla="*/ 158345414 h 290"/>
                <a:gd name="T18" fmla="*/ 270344635 w 290"/>
                <a:gd name="T19" fmla="*/ 390070075 h 290"/>
                <a:gd name="T20" fmla="*/ 108137854 w 290"/>
                <a:gd name="T21" fmla="*/ 1023451731 h 290"/>
                <a:gd name="T22" fmla="*/ 193103873 w 290"/>
                <a:gd name="T23" fmla="*/ 1108415933 h 290"/>
                <a:gd name="T24" fmla="*/ 490481989 w 290"/>
                <a:gd name="T25" fmla="*/ 614071431 h 290"/>
                <a:gd name="T26" fmla="*/ 714482953 w 290"/>
                <a:gd name="T27" fmla="*/ 838070823 h 290"/>
                <a:gd name="T28" fmla="*/ 699034407 w 290"/>
                <a:gd name="T29" fmla="*/ 1038898338 h 290"/>
                <a:gd name="T30" fmla="*/ 783998460 w 290"/>
                <a:gd name="T31" fmla="*/ 1120002854 h 290"/>
                <a:gd name="T32" fmla="*/ 903723215 w 290"/>
                <a:gd name="T33" fmla="*/ 903726766 h 290"/>
                <a:gd name="T34" fmla="*/ 1119998923 w 290"/>
                <a:gd name="T35" fmla="*/ 784001801 h 290"/>
                <a:gd name="T36" fmla="*/ 1035032905 w 290"/>
                <a:gd name="T37" fmla="*/ 699035634 h 2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90" h="290">
                  <a:moveTo>
                    <a:pt x="268" y="181"/>
                  </a:moveTo>
                  <a:cubicBezTo>
                    <a:pt x="217" y="186"/>
                    <a:pt x="217" y="186"/>
                    <a:pt x="217" y="186"/>
                  </a:cubicBezTo>
                  <a:cubicBezTo>
                    <a:pt x="159" y="127"/>
                    <a:pt x="159" y="127"/>
                    <a:pt x="159" y="127"/>
                  </a:cubicBezTo>
                  <a:cubicBezTo>
                    <a:pt x="287" y="50"/>
                    <a:pt x="287" y="50"/>
                    <a:pt x="287" y="50"/>
                  </a:cubicBezTo>
                  <a:cubicBezTo>
                    <a:pt x="265" y="28"/>
                    <a:pt x="265" y="28"/>
                    <a:pt x="265" y="28"/>
                  </a:cubicBezTo>
                  <a:cubicBezTo>
                    <a:pt x="101" y="70"/>
                    <a:pt x="101" y="70"/>
                    <a:pt x="101" y="70"/>
                  </a:cubicBezTo>
                  <a:cubicBezTo>
                    <a:pt x="41" y="9"/>
                    <a:pt x="41" y="9"/>
                    <a:pt x="41" y="9"/>
                  </a:cubicBezTo>
                  <a:cubicBezTo>
                    <a:pt x="32" y="0"/>
                    <a:pt x="18" y="0"/>
                    <a:pt x="9" y="9"/>
                  </a:cubicBezTo>
                  <a:cubicBezTo>
                    <a:pt x="0" y="18"/>
                    <a:pt x="0" y="32"/>
                    <a:pt x="9" y="41"/>
                  </a:cubicBezTo>
                  <a:cubicBezTo>
                    <a:pt x="70" y="101"/>
                    <a:pt x="70" y="101"/>
                    <a:pt x="70" y="101"/>
                  </a:cubicBezTo>
                  <a:cubicBezTo>
                    <a:pt x="28" y="265"/>
                    <a:pt x="28" y="265"/>
                    <a:pt x="28" y="265"/>
                  </a:cubicBezTo>
                  <a:cubicBezTo>
                    <a:pt x="50" y="287"/>
                    <a:pt x="50" y="287"/>
                    <a:pt x="50" y="287"/>
                  </a:cubicBezTo>
                  <a:cubicBezTo>
                    <a:pt x="127" y="159"/>
                    <a:pt x="127" y="159"/>
                    <a:pt x="127" y="159"/>
                  </a:cubicBezTo>
                  <a:cubicBezTo>
                    <a:pt x="185" y="217"/>
                    <a:pt x="185" y="217"/>
                    <a:pt x="185" y="217"/>
                  </a:cubicBezTo>
                  <a:cubicBezTo>
                    <a:pt x="181" y="269"/>
                    <a:pt x="181" y="269"/>
                    <a:pt x="181" y="269"/>
                  </a:cubicBezTo>
                  <a:cubicBezTo>
                    <a:pt x="203" y="290"/>
                    <a:pt x="203" y="290"/>
                    <a:pt x="203" y="290"/>
                  </a:cubicBezTo>
                  <a:cubicBezTo>
                    <a:pt x="234" y="234"/>
                    <a:pt x="234" y="234"/>
                    <a:pt x="234" y="234"/>
                  </a:cubicBezTo>
                  <a:cubicBezTo>
                    <a:pt x="290" y="203"/>
                    <a:pt x="290" y="203"/>
                    <a:pt x="290" y="203"/>
                  </a:cubicBezTo>
                  <a:lnTo>
                    <a:pt x="268" y="18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7" name="组合 6"/>
          <p:cNvGrpSpPr/>
          <p:nvPr/>
        </p:nvGrpSpPr>
        <p:grpSpPr>
          <a:xfrm>
            <a:off x="1005840" y="1807845"/>
            <a:ext cx="2853690" cy="1664335"/>
            <a:chOff x="1584" y="2847"/>
            <a:chExt cx="4494" cy="2621"/>
          </a:xfrm>
        </p:grpSpPr>
        <p:sp>
          <p:nvSpPr>
            <p:cNvPr id="122" name="矩形 121"/>
            <p:cNvSpPr/>
            <p:nvPr/>
          </p:nvSpPr>
          <p:spPr>
            <a:xfrm>
              <a:off x="1584" y="3234"/>
              <a:ext cx="4495" cy="2234"/>
            </a:xfrm>
            <a:prstGeom prst="rect">
              <a:avLst/>
            </a:prstGeom>
          </p:spPr>
          <p:txBody>
            <a:bodyPr wrap="square">
              <a:spAutoFit/>
            </a:bodyPr>
            <a:lstStyle/>
            <a:p>
              <a:pPr>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单击此处修改您所需要的文本单击此处修改您所需要的文本单击此处修改您所需要的文本单击此处修改您所需要的文本单击此处修改您所需要的文本单击此处修改您所需要的文本</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20000"/>
                </a:lnSpc>
              </a:pP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TextBox 13@|17FFC:16777215|FBC:16777215|LFC:16777215|LBC:16777215"/>
            <p:cNvSpPr txBox="1">
              <a:spLocks noChangeArrowheads="1"/>
            </p:cNvSpPr>
            <p:nvPr/>
          </p:nvSpPr>
          <p:spPr bwMode="auto">
            <a:xfrm>
              <a:off x="1718" y="2847"/>
              <a:ext cx="2133" cy="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l"/>
              <a:r>
                <a:rPr lang="zh-CN" altLang="en-US" sz="1600" b="1" kern="10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rPr>
                <a:t>添加标题</a:t>
              </a:r>
            </a:p>
          </p:txBody>
        </p:sp>
      </p:gr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inVertical)">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素材中国 sccnn.com 0"/>
          <p:cNvPicPr>
            <a:picLocks noChangeAspect="1"/>
          </p:cNvPicPr>
          <p:nvPr/>
        </p:nvPicPr>
        <p:blipFill>
          <a:blip r:embed="rId2" cstate="screen"/>
          <a:stretch>
            <a:fillRect/>
          </a:stretch>
        </p:blipFill>
        <p:spPr>
          <a:xfrm>
            <a:off x="0" y="0"/>
            <a:ext cx="9144000" cy="5143500"/>
          </a:xfrm>
          <a:prstGeom prst="rect">
            <a:avLst/>
          </a:prstGeom>
        </p:spPr>
      </p:pic>
      <p:pic>
        <p:nvPicPr>
          <p:cNvPr id="4" name="图片 3" descr="图片1"/>
          <p:cNvPicPr>
            <a:picLocks noChangeAspect="1"/>
          </p:cNvPicPr>
          <p:nvPr/>
        </p:nvPicPr>
        <p:blipFill>
          <a:blip r:embed="rId3" cstate="screen"/>
          <a:stretch>
            <a:fillRect/>
          </a:stretch>
        </p:blipFill>
        <p:spPr>
          <a:xfrm>
            <a:off x="635" y="0"/>
            <a:ext cx="9143365" cy="5143500"/>
          </a:xfrm>
          <a:prstGeom prst="rect">
            <a:avLst/>
          </a:prstGeom>
        </p:spPr>
      </p:pic>
      <p:pic>
        <p:nvPicPr>
          <p:cNvPr id="5" name="图片 4" descr="图片1"/>
          <p:cNvPicPr>
            <a:picLocks noChangeAspect="1"/>
          </p:cNvPicPr>
          <p:nvPr/>
        </p:nvPicPr>
        <p:blipFill>
          <a:blip r:embed="rId4" cstate="screen"/>
          <a:stretch>
            <a:fillRect/>
          </a:stretch>
        </p:blipFill>
        <p:spPr>
          <a:xfrm>
            <a:off x="635" y="0"/>
            <a:ext cx="9145270" cy="5144135"/>
          </a:xfrm>
          <a:prstGeom prst="rect">
            <a:avLst/>
          </a:prstGeom>
        </p:spPr>
      </p:pic>
      <p:pic>
        <p:nvPicPr>
          <p:cNvPr id="11" name="图片 10" descr="图片1"/>
          <p:cNvPicPr>
            <a:picLocks noChangeAspect="1"/>
          </p:cNvPicPr>
          <p:nvPr/>
        </p:nvPicPr>
        <p:blipFill>
          <a:blip r:embed="rId5" cstate="screen"/>
          <a:stretch>
            <a:fillRect/>
          </a:stretch>
        </p:blipFill>
        <p:spPr>
          <a:xfrm>
            <a:off x="2332038" y="0"/>
            <a:ext cx="4482465" cy="1649095"/>
          </a:xfrm>
          <a:prstGeom prst="rect">
            <a:avLst/>
          </a:prstGeom>
        </p:spPr>
      </p:pic>
      <p:pic>
        <p:nvPicPr>
          <p:cNvPr id="2" name="图片 1" descr="图片1"/>
          <p:cNvPicPr>
            <a:picLocks noChangeAspect="1"/>
          </p:cNvPicPr>
          <p:nvPr/>
        </p:nvPicPr>
        <p:blipFill>
          <a:blip r:embed="rId6" cstate="screen"/>
          <a:stretch>
            <a:fillRect/>
          </a:stretch>
        </p:blipFill>
        <p:spPr>
          <a:xfrm>
            <a:off x="3322320" y="288290"/>
            <a:ext cx="2503170" cy="1071880"/>
          </a:xfrm>
          <a:prstGeom prst="rect">
            <a:avLst/>
          </a:prstGeom>
        </p:spPr>
      </p:pic>
      <p:grpSp>
        <p:nvGrpSpPr>
          <p:cNvPr id="28" name="组合 27"/>
          <p:cNvGrpSpPr/>
          <p:nvPr/>
        </p:nvGrpSpPr>
        <p:grpSpPr>
          <a:xfrm>
            <a:off x="1115060" y="1944370"/>
            <a:ext cx="2978150" cy="457200"/>
            <a:chOff x="1232" y="3241"/>
            <a:chExt cx="4690" cy="720"/>
          </a:xfrm>
        </p:grpSpPr>
        <p:grpSp>
          <p:nvGrpSpPr>
            <p:cNvPr id="7" name="组合 6"/>
            <p:cNvGrpSpPr/>
            <p:nvPr/>
          </p:nvGrpSpPr>
          <p:grpSpPr>
            <a:xfrm>
              <a:off x="2582" y="3241"/>
              <a:ext cx="3340" cy="720"/>
              <a:chOff x="5780" y="5664"/>
              <a:chExt cx="3340" cy="720"/>
            </a:xfrm>
          </p:grpSpPr>
          <p:sp>
            <p:nvSpPr>
              <p:cNvPr id="19" name="流程图: 决策 18"/>
              <p:cNvSpPr/>
              <p:nvPr/>
            </p:nvSpPr>
            <p:spPr>
              <a:xfrm>
                <a:off x="8400" y="5664"/>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题</a:t>
                </a:r>
                <a:endParaRPr lang="zh-CN" altLang="en-US" sz="1600" b="1">
                  <a:solidFill>
                    <a:srgbClr val="FEF2C8"/>
                  </a:solidFill>
                </a:endParaRPr>
              </a:p>
            </p:txBody>
          </p:sp>
          <p:grpSp>
            <p:nvGrpSpPr>
              <p:cNvPr id="8" name="组合 7"/>
              <p:cNvGrpSpPr/>
              <p:nvPr/>
            </p:nvGrpSpPr>
            <p:grpSpPr>
              <a:xfrm>
                <a:off x="5780" y="5664"/>
                <a:ext cx="2816" cy="720"/>
                <a:chOff x="6425" y="6082"/>
                <a:chExt cx="2816" cy="720"/>
              </a:xfrm>
            </p:grpSpPr>
            <p:sp>
              <p:nvSpPr>
                <p:cNvPr id="18" name="流程图: 决策 17"/>
                <p:cNvSpPr/>
                <p:nvPr/>
              </p:nvSpPr>
              <p:spPr>
                <a:xfrm>
                  <a:off x="8521"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标</a:t>
                  </a:r>
                  <a:endParaRPr lang="zh-CN" altLang="en-US" sz="1600" b="1">
                    <a:solidFill>
                      <a:srgbClr val="FEF2C8"/>
                    </a:solidFill>
                  </a:endParaRPr>
                </a:p>
              </p:txBody>
            </p:sp>
            <p:sp>
              <p:nvSpPr>
                <p:cNvPr id="16" name="流程图: 决策 15"/>
                <p:cNvSpPr/>
                <p:nvPr/>
              </p:nvSpPr>
              <p:spPr>
                <a:xfrm>
                  <a:off x="7997"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加</a:t>
                  </a:r>
                  <a:endParaRPr lang="zh-CN" altLang="en-US" sz="1600" b="1">
                    <a:solidFill>
                      <a:srgbClr val="FEF2C8"/>
                    </a:solidFill>
                  </a:endParaRPr>
                </a:p>
              </p:txBody>
            </p:sp>
            <p:sp>
              <p:nvSpPr>
                <p:cNvPr id="14" name="流程图: 决策 13"/>
                <p:cNvSpPr/>
                <p:nvPr/>
              </p:nvSpPr>
              <p:spPr>
                <a:xfrm>
                  <a:off x="7473"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添</a:t>
                  </a:r>
                  <a:endParaRPr lang="zh-CN" altLang="en-US" sz="1600" b="1">
                    <a:solidFill>
                      <a:srgbClr val="FEF2C8"/>
                    </a:solidFill>
                  </a:endParaRPr>
                </a:p>
              </p:txBody>
            </p:sp>
            <p:sp>
              <p:nvSpPr>
                <p:cNvPr id="13" name="流程图: 决策 12"/>
                <p:cNvSpPr/>
                <p:nvPr/>
              </p:nvSpPr>
              <p:spPr>
                <a:xfrm>
                  <a:off x="6949"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击</a:t>
                  </a:r>
                  <a:endParaRPr lang="zh-CN" altLang="en-US" sz="1600" b="1">
                    <a:solidFill>
                      <a:srgbClr val="FEF2C8"/>
                    </a:solidFill>
                  </a:endParaRPr>
                </a:p>
              </p:txBody>
            </p:sp>
            <p:sp>
              <p:nvSpPr>
                <p:cNvPr id="9" name="流程图: 决策 8"/>
                <p:cNvSpPr/>
                <p:nvPr/>
              </p:nvSpPr>
              <p:spPr>
                <a:xfrm>
                  <a:off x="6425"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单</a:t>
                  </a:r>
                </a:p>
              </p:txBody>
            </p:sp>
          </p:grpSp>
        </p:grpSp>
        <p:sp>
          <p:nvSpPr>
            <p:cNvPr id="21" name="流程图: 决策 20"/>
            <p:cNvSpPr/>
            <p:nvPr/>
          </p:nvSpPr>
          <p:spPr>
            <a:xfrm>
              <a:off x="2153" y="3241"/>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回</a:t>
              </a:r>
            </a:p>
          </p:txBody>
        </p:sp>
        <p:sp>
          <p:nvSpPr>
            <p:cNvPr id="23" name="流程图: 决策 22"/>
            <p:cNvSpPr/>
            <p:nvPr/>
          </p:nvSpPr>
          <p:spPr>
            <a:xfrm>
              <a:off x="1682" y="3241"/>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章</a:t>
              </a:r>
            </a:p>
          </p:txBody>
        </p:sp>
        <p:sp>
          <p:nvSpPr>
            <p:cNvPr id="27" name="流程图: 决策 26"/>
            <p:cNvSpPr/>
            <p:nvPr/>
          </p:nvSpPr>
          <p:spPr>
            <a:xfrm>
              <a:off x="1232" y="3241"/>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一</a:t>
              </a:r>
            </a:p>
          </p:txBody>
        </p:sp>
      </p:grpSp>
      <p:grpSp>
        <p:nvGrpSpPr>
          <p:cNvPr id="29" name="组合 28"/>
          <p:cNvGrpSpPr/>
          <p:nvPr/>
        </p:nvGrpSpPr>
        <p:grpSpPr>
          <a:xfrm>
            <a:off x="4917440" y="1944370"/>
            <a:ext cx="2978150" cy="457200"/>
            <a:chOff x="1232" y="3241"/>
            <a:chExt cx="4690" cy="720"/>
          </a:xfrm>
        </p:grpSpPr>
        <p:grpSp>
          <p:nvGrpSpPr>
            <p:cNvPr id="30" name="组合 29"/>
            <p:cNvGrpSpPr/>
            <p:nvPr/>
          </p:nvGrpSpPr>
          <p:grpSpPr>
            <a:xfrm>
              <a:off x="2582" y="3241"/>
              <a:ext cx="3340" cy="720"/>
              <a:chOff x="5780" y="5664"/>
              <a:chExt cx="3340" cy="720"/>
            </a:xfrm>
          </p:grpSpPr>
          <p:sp>
            <p:nvSpPr>
              <p:cNvPr id="31" name="流程图: 决策 30"/>
              <p:cNvSpPr/>
              <p:nvPr/>
            </p:nvSpPr>
            <p:spPr>
              <a:xfrm>
                <a:off x="8400" y="5664"/>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题</a:t>
                </a:r>
                <a:endParaRPr lang="zh-CN" altLang="en-US" sz="1600" b="1">
                  <a:solidFill>
                    <a:srgbClr val="FEF2C8"/>
                  </a:solidFill>
                </a:endParaRPr>
              </a:p>
            </p:txBody>
          </p:sp>
          <p:grpSp>
            <p:nvGrpSpPr>
              <p:cNvPr id="33" name="组合 32"/>
              <p:cNvGrpSpPr/>
              <p:nvPr/>
            </p:nvGrpSpPr>
            <p:grpSpPr>
              <a:xfrm>
                <a:off x="5780" y="5664"/>
                <a:ext cx="2816" cy="720"/>
                <a:chOff x="6425" y="6082"/>
                <a:chExt cx="2816" cy="720"/>
              </a:xfrm>
            </p:grpSpPr>
            <p:sp>
              <p:nvSpPr>
                <p:cNvPr id="34" name="流程图: 决策 33"/>
                <p:cNvSpPr/>
                <p:nvPr/>
              </p:nvSpPr>
              <p:spPr>
                <a:xfrm>
                  <a:off x="8521"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标</a:t>
                  </a:r>
                  <a:endParaRPr lang="zh-CN" altLang="en-US" sz="1600" b="1">
                    <a:solidFill>
                      <a:srgbClr val="FEF2C8"/>
                    </a:solidFill>
                  </a:endParaRPr>
                </a:p>
              </p:txBody>
            </p:sp>
            <p:sp>
              <p:nvSpPr>
                <p:cNvPr id="35" name="流程图: 决策 34"/>
                <p:cNvSpPr/>
                <p:nvPr/>
              </p:nvSpPr>
              <p:spPr>
                <a:xfrm>
                  <a:off x="7997"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加</a:t>
                  </a:r>
                  <a:endParaRPr lang="zh-CN" altLang="en-US" sz="1600" b="1">
                    <a:solidFill>
                      <a:srgbClr val="FEF2C8"/>
                    </a:solidFill>
                  </a:endParaRPr>
                </a:p>
              </p:txBody>
            </p:sp>
            <p:sp>
              <p:nvSpPr>
                <p:cNvPr id="36" name="流程图: 决策 35"/>
                <p:cNvSpPr/>
                <p:nvPr/>
              </p:nvSpPr>
              <p:spPr>
                <a:xfrm>
                  <a:off x="7473"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添</a:t>
                  </a:r>
                  <a:endParaRPr lang="zh-CN" altLang="en-US" sz="1600" b="1">
                    <a:solidFill>
                      <a:srgbClr val="FEF2C8"/>
                    </a:solidFill>
                  </a:endParaRPr>
                </a:p>
              </p:txBody>
            </p:sp>
            <p:sp>
              <p:nvSpPr>
                <p:cNvPr id="37" name="流程图: 决策 36"/>
                <p:cNvSpPr/>
                <p:nvPr/>
              </p:nvSpPr>
              <p:spPr>
                <a:xfrm>
                  <a:off x="6949"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击</a:t>
                  </a:r>
                  <a:endParaRPr lang="zh-CN" altLang="en-US" sz="1600" b="1">
                    <a:solidFill>
                      <a:srgbClr val="FEF2C8"/>
                    </a:solidFill>
                  </a:endParaRPr>
                </a:p>
              </p:txBody>
            </p:sp>
            <p:sp>
              <p:nvSpPr>
                <p:cNvPr id="38" name="流程图: 决策 37"/>
                <p:cNvSpPr/>
                <p:nvPr/>
              </p:nvSpPr>
              <p:spPr>
                <a:xfrm>
                  <a:off x="6425"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单</a:t>
                  </a:r>
                </a:p>
              </p:txBody>
            </p:sp>
          </p:grpSp>
        </p:grpSp>
        <p:sp>
          <p:nvSpPr>
            <p:cNvPr id="39" name="流程图: 决策 38"/>
            <p:cNvSpPr/>
            <p:nvPr/>
          </p:nvSpPr>
          <p:spPr>
            <a:xfrm>
              <a:off x="2153" y="3241"/>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回</a:t>
              </a:r>
            </a:p>
          </p:txBody>
        </p:sp>
        <p:sp>
          <p:nvSpPr>
            <p:cNvPr id="40" name="流程图: 决策 39"/>
            <p:cNvSpPr/>
            <p:nvPr/>
          </p:nvSpPr>
          <p:spPr>
            <a:xfrm>
              <a:off x="1682" y="3241"/>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章</a:t>
              </a:r>
            </a:p>
          </p:txBody>
        </p:sp>
        <p:sp>
          <p:nvSpPr>
            <p:cNvPr id="41" name="流程图: 决策 40"/>
            <p:cNvSpPr/>
            <p:nvPr/>
          </p:nvSpPr>
          <p:spPr>
            <a:xfrm>
              <a:off x="1232" y="3241"/>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二</a:t>
              </a:r>
            </a:p>
          </p:txBody>
        </p:sp>
      </p:grpSp>
      <p:grpSp>
        <p:nvGrpSpPr>
          <p:cNvPr id="42" name="组合 41"/>
          <p:cNvGrpSpPr/>
          <p:nvPr/>
        </p:nvGrpSpPr>
        <p:grpSpPr>
          <a:xfrm>
            <a:off x="1115060" y="2684145"/>
            <a:ext cx="2978150" cy="457200"/>
            <a:chOff x="1232" y="3241"/>
            <a:chExt cx="4690" cy="720"/>
          </a:xfrm>
        </p:grpSpPr>
        <p:grpSp>
          <p:nvGrpSpPr>
            <p:cNvPr id="43" name="组合 42"/>
            <p:cNvGrpSpPr/>
            <p:nvPr/>
          </p:nvGrpSpPr>
          <p:grpSpPr>
            <a:xfrm>
              <a:off x="2582" y="3241"/>
              <a:ext cx="3340" cy="720"/>
              <a:chOff x="5780" y="5664"/>
              <a:chExt cx="3340" cy="720"/>
            </a:xfrm>
          </p:grpSpPr>
          <p:sp>
            <p:nvSpPr>
              <p:cNvPr id="44" name="流程图: 决策 43"/>
              <p:cNvSpPr/>
              <p:nvPr/>
            </p:nvSpPr>
            <p:spPr>
              <a:xfrm>
                <a:off x="8400" y="5664"/>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题</a:t>
                </a:r>
                <a:endParaRPr lang="zh-CN" altLang="en-US" sz="1600" b="1">
                  <a:solidFill>
                    <a:srgbClr val="FEF2C8"/>
                  </a:solidFill>
                </a:endParaRPr>
              </a:p>
            </p:txBody>
          </p:sp>
          <p:grpSp>
            <p:nvGrpSpPr>
              <p:cNvPr id="45" name="组合 44"/>
              <p:cNvGrpSpPr/>
              <p:nvPr/>
            </p:nvGrpSpPr>
            <p:grpSpPr>
              <a:xfrm>
                <a:off x="5780" y="5664"/>
                <a:ext cx="2816" cy="720"/>
                <a:chOff x="6425" y="6082"/>
                <a:chExt cx="2816" cy="720"/>
              </a:xfrm>
            </p:grpSpPr>
            <p:sp>
              <p:nvSpPr>
                <p:cNvPr id="46" name="流程图: 决策 45"/>
                <p:cNvSpPr/>
                <p:nvPr/>
              </p:nvSpPr>
              <p:spPr>
                <a:xfrm>
                  <a:off x="8521"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标</a:t>
                  </a:r>
                  <a:endParaRPr lang="zh-CN" altLang="en-US" sz="1600" b="1">
                    <a:solidFill>
                      <a:srgbClr val="FEF2C8"/>
                    </a:solidFill>
                  </a:endParaRPr>
                </a:p>
              </p:txBody>
            </p:sp>
            <p:sp>
              <p:nvSpPr>
                <p:cNvPr id="47" name="流程图: 决策 46"/>
                <p:cNvSpPr/>
                <p:nvPr/>
              </p:nvSpPr>
              <p:spPr>
                <a:xfrm>
                  <a:off x="7997"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加</a:t>
                  </a:r>
                  <a:endParaRPr lang="zh-CN" altLang="en-US" sz="1600" b="1">
                    <a:solidFill>
                      <a:srgbClr val="FEF2C8"/>
                    </a:solidFill>
                  </a:endParaRPr>
                </a:p>
              </p:txBody>
            </p:sp>
            <p:sp>
              <p:nvSpPr>
                <p:cNvPr id="48" name="流程图: 决策 47"/>
                <p:cNvSpPr/>
                <p:nvPr/>
              </p:nvSpPr>
              <p:spPr>
                <a:xfrm>
                  <a:off x="7473"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添</a:t>
                  </a:r>
                  <a:endParaRPr lang="zh-CN" altLang="en-US" sz="1600" b="1">
                    <a:solidFill>
                      <a:srgbClr val="FEF2C8"/>
                    </a:solidFill>
                  </a:endParaRPr>
                </a:p>
              </p:txBody>
            </p:sp>
            <p:sp>
              <p:nvSpPr>
                <p:cNvPr id="49" name="流程图: 决策 48"/>
                <p:cNvSpPr/>
                <p:nvPr/>
              </p:nvSpPr>
              <p:spPr>
                <a:xfrm>
                  <a:off x="6949"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击</a:t>
                  </a:r>
                  <a:endParaRPr lang="zh-CN" altLang="en-US" sz="1600" b="1">
                    <a:solidFill>
                      <a:srgbClr val="FEF2C8"/>
                    </a:solidFill>
                  </a:endParaRPr>
                </a:p>
              </p:txBody>
            </p:sp>
            <p:sp>
              <p:nvSpPr>
                <p:cNvPr id="50" name="流程图: 决策 49"/>
                <p:cNvSpPr/>
                <p:nvPr/>
              </p:nvSpPr>
              <p:spPr>
                <a:xfrm>
                  <a:off x="6425"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单</a:t>
                  </a:r>
                </a:p>
              </p:txBody>
            </p:sp>
          </p:grpSp>
        </p:grpSp>
        <p:sp>
          <p:nvSpPr>
            <p:cNvPr id="51" name="流程图: 决策 50"/>
            <p:cNvSpPr/>
            <p:nvPr/>
          </p:nvSpPr>
          <p:spPr>
            <a:xfrm>
              <a:off x="2153" y="3241"/>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回</a:t>
              </a:r>
            </a:p>
          </p:txBody>
        </p:sp>
        <p:sp>
          <p:nvSpPr>
            <p:cNvPr id="52" name="流程图: 决策 51"/>
            <p:cNvSpPr/>
            <p:nvPr/>
          </p:nvSpPr>
          <p:spPr>
            <a:xfrm>
              <a:off x="1682" y="3241"/>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章</a:t>
              </a:r>
            </a:p>
          </p:txBody>
        </p:sp>
        <p:sp>
          <p:nvSpPr>
            <p:cNvPr id="53" name="流程图: 决策 52"/>
            <p:cNvSpPr/>
            <p:nvPr/>
          </p:nvSpPr>
          <p:spPr>
            <a:xfrm>
              <a:off x="1232" y="3241"/>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三</a:t>
              </a:r>
            </a:p>
          </p:txBody>
        </p:sp>
      </p:grpSp>
      <p:grpSp>
        <p:nvGrpSpPr>
          <p:cNvPr id="54" name="组合 53"/>
          <p:cNvGrpSpPr/>
          <p:nvPr/>
        </p:nvGrpSpPr>
        <p:grpSpPr>
          <a:xfrm>
            <a:off x="4917440" y="2684145"/>
            <a:ext cx="2978150" cy="457200"/>
            <a:chOff x="1232" y="3241"/>
            <a:chExt cx="4690" cy="720"/>
          </a:xfrm>
        </p:grpSpPr>
        <p:grpSp>
          <p:nvGrpSpPr>
            <p:cNvPr id="55" name="组合 54"/>
            <p:cNvGrpSpPr/>
            <p:nvPr/>
          </p:nvGrpSpPr>
          <p:grpSpPr>
            <a:xfrm>
              <a:off x="2582" y="3241"/>
              <a:ext cx="3340" cy="720"/>
              <a:chOff x="5780" y="5664"/>
              <a:chExt cx="3340" cy="720"/>
            </a:xfrm>
          </p:grpSpPr>
          <p:sp>
            <p:nvSpPr>
              <p:cNvPr id="56" name="流程图: 决策 55"/>
              <p:cNvSpPr/>
              <p:nvPr/>
            </p:nvSpPr>
            <p:spPr>
              <a:xfrm>
                <a:off x="8400" y="5664"/>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题</a:t>
                </a:r>
                <a:endParaRPr lang="zh-CN" altLang="en-US" sz="1600" b="1">
                  <a:solidFill>
                    <a:srgbClr val="FEF2C8"/>
                  </a:solidFill>
                </a:endParaRPr>
              </a:p>
            </p:txBody>
          </p:sp>
          <p:grpSp>
            <p:nvGrpSpPr>
              <p:cNvPr id="57" name="组合 56"/>
              <p:cNvGrpSpPr/>
              <p:nvPr/>
            </p:nvGrpSpPr>
            <p:grpSpPr>
              <a:xfrm>
                <a:off x="5780" y="5664"/>
                <a:ext cx="2816" cy="720"/>
                <a:chOff x="6425" y="6082"/>
                <a:chExt cx="2816" cy="720"/>
              </a:xfrm>
            </p:grpSpPr>
            <p:sp>
              <p:nvSpPr>
                <p:cNvPr id="58" name="流程图: 决策 57"/>
                <p:cNvSpPr/>
                <p:nvPr/>
              </p:nvSpPr>
              <p:spPr>
                <a:xfrm>
                  <a:off x="8521"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标</a:t>
                  </a:r>
                  <a:endParaRPr lang="zh-CN" altLang="en-US" sz="1600" b="1">
                    <a:solidFill>
                      <a:srgbClr val="FEF2C8"/>
                    </a:solidFill>
                  </a:endParaRPr>
                </a:p>
              </p:txBody>
            </p:sp>
            <p:sp>
              <p:nvSpPr>
                <p:cNvPr id="59" name="流程图: 决策 58"/>
                <p:cNvSpPr/>
                <p:nvPr/>
              </p:nvSpPr>
              <p:spPr>
                <a:xfrm>
                  <a:off x="7997"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加</a:t>
                  </a:r>
                  <a:endParaRPr lang="zh-CN" altLang="en-US" sz="1600" b="1">
                    <a:solidFill>
                      <a:srgbClr val="FEF2C8"/>
                    </a:solidFill>
                  </a:endParaRPr>
                </a:p>
              </p:txBody>
            </p:sp>
            <p:sp>
              <p:nvSpPr>
                <p:cNvPr id="60" name="流程图: 决策 59"/>
                <p:cNvSpPr/>
                <p:nvPr/>
              </p:nvSpPr>
              <p:spPr>
                <a:xfrm>
                  <a:off x="7473"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添</a:t>
                  </a:r>
                  <a:endParaRPr lang="zh-CN" altLang="en-US" sz="1600" b="1">
                    <a:solidFill>
                      <a:srgbClr val="FEF2C8"/>
                    </a:solidFill>
                  </a:endParaRPr>
                </a:p>
              </p:txBody>
            </p:sp>
            <p:sp>
              <p:nvSpPr>
                <p:cNvPr id="61" name="流程图: 决策 60"/>
                <p:cNvSpPr/>
                <p:nvPr/>
              </p:nvSpPr>
              <p:spPr>
                <a:xfrm>
                  <a:off x="6949"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击</a:t>
                  </a:r>
                  <a:endParaRPr lang="zh-CN" altLang="en-US" sz="1600" b="1">
                    <a:solidFill>
                      <a:srgbClr val="FEF2C8"/>
                    </a:solidFill>
                  </a:endParaRPr>
                </a:p>
              </p:txBody>
            </p:sp>
            <p:sp>
              <p:nvSpPr>
                <p:cNvPr id="62" name="流程图: 决策 61"/>
                <p:cNvSpPr/>
                <p:nvPr/>
              </p:nvSpPr>
              <p:spPr>
                <a:xfrm>
                  <a:off x="6425"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单</a:t>
                  </a:r>
                </a:p>
              </p:txBody>
            </p:sp>
          </p:grpSp>
        </p:grpSp>
        <p:sp>
          <p:nvSpPr>
            <p:cNvPr id="63" name="流程图: 决策 62"/>
            <p:cNvSpPr/>
            <p:nvPr/>
          </p:nvSpPr>
          <p:spPr>
            <a:xfrm>
              <a:off x="2153" y="3241"/>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回</a:t>
              </a:r>
            </a:p>
          </p:txBody>
        </p:sp>
        <p:sp>
          <p:nvSpPr>
            <p:cNvPr id="64" name="流程图: 决策 63"/>
            <p:cNvSpPr/>
            <p:nvPr/>
          </p:nvSpPr>
          <p:spPr>
            <a:xfrm>
              <a:off x="1682" y="3241"/>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章</a:t>
              </a:r>
            </a:p>
          </p:txBody>
        </p:sp>
        <p:sp>
          <p:nvSpPr>
            <p:cNvPr id="65" name="流程图: 决策 64"/>
            <p:cNvSpPr/>
            <p:nvPr/>
          </p:nvSpPr>
          <p:spPr>
            <a:xfrm>
              <a:off x="1232" y="3241"/>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四</a:t>
              </a:r>
            </a:p>
          </p:txBody>
        </p:sp>
      </p:grpSp>
      <p:grpSp>
        <p:nvGrpSpPr>
          <p:cNvPr id="66" name="组合 65"/>
          <p:cNvGrpSpPr/>
          <p:nvPr/>
        </p:nvGrpSpPr>
        <p:grpSpPr>
          <a:xfrm>
            <a:off x="1115060" y="3423920"/>
            <a:ext cx="2978150" cy="457200"/>
            <a:chOff x="1232" y="3241"/>
            <a:chExt cx="4690" cy="720"/>
          </a:xfrm>
        </p:grpSpPr>
        <p:grpSp>
          <p:nvGrpSpPr>
            <p:cNvPr id="67" name="组合 66"/>
            <p:cNvGrpSpPr/>
            <p:nvPr/>
          </p:nvGrpSpPr>
          <p:grpSpPr>
            <a:xfrm>
              <a:off x="2582" y="3241"/>
              <a:ext cx="3340" cy="720"/>
              <a:chOff x="5780" y="5664"/>
              <a:chExt cx="3340" cy="720"/>
            </a:xfrm>
          </p:grpSpPr>
          <p:sp>
            <p:nvSpPr>
              <p:cNvPr id="68" name="流程图: 决策 67"/>
              <p:cNvSpPr/>
              <p:nvPr/>
            </p:nvSpPr>
            <p:spPr>
              <a:xfrm>
                <a:off x="8400" y="5664"/>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题</a:t>
                </a:r>
                <a:endParaRPr lang="zh-CN" altLang="en-US" sz="1600" b="1">
                  <a:solidFill>
                    <a:srgbClr val="FEF2C8"/>
                  </a:solidFill>
                </a:endParaRPr>
              </a:p>
            </p:txBody>
          </p:sp>
          <p:grpSp>
            <p:nvGrpSpPr>
              <p:cNvPr id="69" name="组合 68"/>
              <p:cNvGrpSpPr/>
              <p:nvPr/>
            </p:nvGrpSpPr>
            <p:grpSpPr>
              <a:xfrm>
                <a:off x="5780" y="5664"/>
                <a:ext cx="2816" cy="720"/>
                <a:chOff x="6425" y="6082"/>
                <a:chExt cx="2816" cy="720"/>
              </a:xfrm>
            </p:grpSpPr>
            <p:sp>
              <p:nvSpPr>
                <p:cNvPr id="70" name="流程图: 决策 69"/>
                <p:cNvSpPr/>
                <p:nvPr/>
              </p:nvSpPr>
              <p:spPr>
                <a:xfrm>
                  <a:off x="8521"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标</a:t>
                  </a:r>
                  <a:endParaRPr lang="zh-CN" altLang="en-US" sz="1600" b="1">
                    <a:solidFill>
                      <a:srgbClr val="FEF2C8"/>
                    </a:solidFill>
                  </a:endParaRPr>
                </a:p>
              </p:txBody>
            </p:sp>
            <p:sp>
              <p:nvSpPr>
                <p:cNvPr id="71" name="流程图: 决策 70"/>
                <p:cNvSpPr/>
                <p:nvPr/>
              </p:nvSpPr>
              <p:spPr>
                <a:xfrm>
                  <a:off x="7997"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加</a:t>
                  </a:r>
                  <a:endParaRPr lang="zh-CN" altLang="en-US" sz="1600" b="1">
                    <a:solidFill>
                      <a:srgbClr val="FEF2C8"/>
                    </a:solidFill>
                  </a:endParaRPr>
                </a:p>
              </p:txBody>
            </p:sp>
            <p:sp>
              <p:nvSpPr>
                <p:cNvPr id="72" name="流程图: 决策 71"/>
                <p:cNvSpPr/>
                <p:nvPr/>
              </p:nvSpPr>
              <p:spPr>
                <a:xfrm>
                  <a:off x="7473"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添</a:t>
                  </a:r>
                  <a:endParaRPr lang="zh-CN" altLang="en-US" sz="1600" b="1">
                    <a:solidFill>
                      <a:srgbClr val="FEF2C8"/>
                    </a:solidFill>
                  </a:endParaRPr>
                </a:p>
              </p:txBody>
            </p:sp>
            <p:sp>
              <p:nvSpPr>
                <p:cNvPr id="73" name="流程图: 决策 72"/>
                <p:cNvSpPr/>
                <p:nvPr/>
              </p:nvSpPr>
              <p:spPr>
                <a:xfrm>
                  <a:off x="6949"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击</a:t>
                  </a:r>
                  <a:endParaRPr lang="zh-CN" altLang="en-US" sz="1600" b="1">
                    <a:solidFill>
                      <a:srgbClr val="FEF2C8"/>
                    </a:solidFill>
                  </a:endParaRPr>
                </a:p>
              </p:txBody>
            </p:sp>
            <p:sp>
              <p:nvSpPr>
                <p:cNvPr id="74" name="流程图: 决策 73"/>
                <p:cNvSpPr/>
                <p:nvPr/>
              </p:nvSpPr>
              <p:spPr>
                <a:xfrm>
                  <a:off x="6425"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单</a:t>
                  </a:r>
                </a:p>
              </p:txBody>
            </p:sp>
          </p:grpSp>
        </p:grpSp>
        <p:sp>
          <p:nvSpPr>
            <p:cNvPr id="75" name="流程图: 决策 74"/>
            <p:cNvSpPr/>
            <p:nvPr/>
          </p:nvSpPr>
          <p:spPr>
            <a:xfrm>
              <a:off x="2153" y="3241"/>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回</a:t>
              </a:r>
            </a:p>
          </p:txBody>
        </p:sp>
        <p:sp>
          <p:nvSpPr>
            <p:cNvPr id="76" name="流程图: 决策 75"/>
            <p:cNvSpPr/>
            <p:nvPr/>
          </p:nvSpPr>
          <p:spPr>
            <a:xfrm>
              <a:off x="1682" y="3241"/>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章</a:t>
              </a:r>
            </a:p>
          </p:txBody>
        </p:sp>
        <p:sp>
          <p:nvSpPr>
            <p:cNvPr id="77" name="流程图: 决策 76"/>
            <p:cNvSpPr/>
            <p:nvPr/>
          </p:nvSpPr>
          <p:spPr>
            <a:xfrm>
              <a:off x="1232" y="3241"/>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五</a:t>
              </a:r>
            </a:p>
          </p:txBody>
        </p:sp>
      </p:grpSp>
      <p:grpSp>
        <p:nvGrpSpPr>
          <p:cNvPr id="78" name="组合 77"/>
          <p:cNvGrpSpPr/>
          <p:nvPr/>
        </p:nvGrpSpPr>
        <p:grpSpPr>
          <a:xfrm>
            <a:off x="4917440" y="3423920"/>
            <a:ext cx="2978150" cy="457200"/>
            <a:chOff x="1232" y="3241"/>
            <a:chExt cx="4690" cy="720"/>
          </a:xfrm>
        </p:grpSpPr>
        <p:grpSp>
          <p:nvGrpSpPr>
            <p:cNvPr id="79" name="组合 78"/>
            <p:cNvGrpSpPr/>
            <p:nvPr/>
          </p:nvGrpSpPr>
          <p:grpSpPr>
            <a:xfrm>
              <a:off x="2582" y="3241"/>
              <a:ext cx="3340" cy="720"/>
              <a:chOff x="5780" y="5664"/>
              <a:chExt cx="3340" cy="720"/>
            </a:xfrm>
          </p:grpSpPr>
          <p:sp>
            <p:nvSpPr>
              <p:cNvPr id="80" name="流程图: 决策 79"/>
              <p:cNvSpPr/>
              <p:nvPr/>
            </p:nvSpPr>
            <p:spPr>
              <a:xfrm>
                <a:off x="8400" y="5664"/>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题</a:t>
                </a:r>
                <a:endParaRPr lang="zh-CN" altLang="en-US" sz="1600" b="1">
                  <a:solidFill>
                    <a:srgbClr val="FEF2C8"/>
                  </a:solidFill>
                </a:endParaRPr>
              </a:p>
            </p:txBody>
          </p:sp>
          <p:grpSp>
            <p:nvGrpSpPr>
              <p:cNvPr id="81" name="组合 80"/>
              <p:cNvGrpSpPr/>
              <p:nvPr/>
            </p:nvGrpSpPr>
            <p:grpSpPr>
              <a:xfrm>
                <a:off x="5780" y="5664"/>
                <a:ext cx="2816" cy="720"/>
                <a:chOff x="6425" y="6082"/>
                <a:chExt cx="2816" cy="720"/>
              </a:xfrm>
            </p:grpSpPr>
            <p:sp>
              <p:nvSpPr>
                <p:cNvPr id="82" name="流程图: 决策 81"/>
                <p:cNvSpPr/>
                <p:nvPr/>
              </p:nvSpPr>
              <p:spPr>
                <a:xfrm>
                  <a:off x="8521"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标</a:t>
                  </a:r>
                  <a:endParaRPr lang="zh-CN" altLang="en-US" sz="1600" b="1">
                    <a:solidFill>
                      <a:srgbClr val="FEF2C8"/>
                    </a:solidFill>
                  </a:endParaRPr>
                </a:p>
              </p:txBody>
            </p:sp>
            <p:sp>
              <p:nvSpPr>
                <p:cNvPr id="83" name="流程图: 决策 82"/>
                <p:cNvSpPr/>
                <p:nvPr/>
              </p:nvSpPr>
              <p:spPr>
                <a:xfrm>
                  <a:off x="7997"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加</a:t>
                  </a:r>
                  <a:endParaRPr lang="zh-CN" altLang="en-US" sz="1600" b="1">
                    <a:solidFill>
                      <a:srgbClr val="FEF2C8"/>
                    </a:solidFill>
                  </a:endParaRPr>
                </a:p>
              </p:txBody>
            </p:sp>
            <p:sp>
              <p:nvSpPr>
                <p:cNvPr id="84" name="流程图: 决策 83"/>
                <p:cNvSpPr/>
                <p:nvPr/>
              </p:nvSpPr>
              <p:spPr>
                <a:xfrm>
                  <a:off x="7473"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添</a:t>
                  </a:r>
                  <a:endParaRPr lang="zh-CN" altLang="en-US" sz="1600" b="1">
                    <a:solidFill>
                      <a:srgbClr val="FEF2C8"/>
                    </a:solidFill>
                  </a:endParaRPr>
                </a:p>
              </p:txBody>
            </p:sp>
            <p:sp>
              <p:nvSpPr>
                <p:cNvPr id="85" name="流程图: 决策 84"/>
                <p:cNvSpPr/>
                <p:nvPr/>
              </p:nvSpPr>
              <p:spPr>
                <a:xfrm>
                  <a:off x="6949"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击</a:t>
                  </a:r>
                  <a:endParaRPr lang="zh-CN" altLang="en-US" sz="1600" b="1">
                    <a:solidFill>
                      <a:srgbClr val="FEF2C8"/>
                    </a:solidFill>
                  </a:endParaRPr>
                </a:p>
              </p:txBody>
            </p:sp>
            <p:sp>
              <p:nvSpPr>
                <p:cNvPr id="86" name="流程图: 决策 85"/>
                <p:cNvSpPr/>
                <p:nvPr/>
              </p:nvSpPr>
              <p:spPr>
                <a:xfrm>
                  <a:off x="6425"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单</a:t>
                  </a:r>
                </a:p>
              </p:txBody>
            </p:sp>
          </p:grpSp>
        </p:grpSp>
        <p:sp>
          <p:nvSpPr>
            <p:cNvPr id="87" name="流程图: 决策 86"/>
            <p:cNvSpPr/>
            <p:nvPr/>
          </p:nvSpPr>
          <p:spPr>
            <a:xfrm>
              <a:off x="2153" y="3241"/>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回</a:t>
              </a:r>
            </a:p>
          </p:txBody>
        </p:sp>
        <p:sp>
          <p:nvSpPr>
            <p:cNvPr id="88" name="流程图: 决策 87"/>
            <p:cNvSpPr/>
            <p:nvPr/>
          </p:nvSpPr>
          <p:spPr>
            <a:xfrm>
              <a:off x="1682" y="3241"/>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章</a:t>
              </a:r>
            </a:p>
          </p:txBody>
        </p:sp>
        <p:sp>
          <p:nvSpPr>
            <p:cNvPr id="89" name="流程图: 决策 88"/>
            <p:cNvSpPr/>
            <p:nvPr/>
          </p:nvSpPr>
          <p:spPr>
            <a:xfrm>
              <a:off x="1232" y="3241"/>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六</a:t>
              </a:r>
            </a:p>
          </p:txBody>
        </p:sp>
      </p:gr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barn(inVertical)">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barn(inVertical)">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barn(inVertical)">
                                      <p:cBhvr>
                                        <p:cTn id="42" dur="5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barn(inVertical)">
                                      <p:cBhvr>
                                        <p:cTn id="47" dur="500"/>
                                        <p:tgtEl>
                                          <p:spTgt spid="5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barn(inVertical)">
                                      <p:cBhvr>
                                        <p:cTn id="52" dur="500"/>
                                        <p:tgtEl>
                                          <p:spTgt spid="66"/>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78"/>
                                        </p:tgtEl>
                                        <p:attrNameLst>
                                          <p:attrName>style.visibility</p:attrName>
                                        </p:attrNameLst>
                                      </p:cBhvr>
                                      <p:to>
                                        <p:strVal val="visible"/>
                                      </p:to>
                                    </p:set>
                                    <p:animEffect transition="in" filter="barn(inVertical)">
                                      <p:cBhvr>
                                        <p:cTn id="57"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素材中国 sccnn.com 0"/>
          <p:cNvPicPr>
            <a:picLocks noChangeAspect="1"/>
          </p:cNvPicPr>
          <p:nvPr/>
        </p:nvPicPr>
        <p:blipFill>
          <a:blip r:embed="rId2" cstate="screen"/>
          <a:stretch>
            <a:fillRect/>
          </a:stretch>
        </p:blipFill>
        <p:spPr>
          <a:xfrm>
            <a:off x="0" y="0"/>
            <a:ext cx="9144000" cy="5143500"/>
          </a:xfrm>
          <a:prstGeom prst="rect">
            <a:avLst/>
          </a:prstGeom>
        </p:spPr>
      </p:pic>
      <p:pic>
        <p:nvPicPr>
          <p:cNvPr id="4" name="图片 3" descr="图片1"/>
          <p:cNvPicPr>
            <a:picLocks noChangeAspect="1"/>
          </p:cNvPicPr>
          <p:nvPr/>
        </p:nvPicPr>
        <p:blipFill>
          <a:blip r:embed="rId3" cstate="screen"/>
          <a:stretch>
            <a:fillRect/>
          </a:stretch>
        </p:blipFill>
        <p:spPr>
          <a:xfrm>
            <a:off x="635" y="0"/>
            <a:ext cx="9143365" cy="5143500"/>
          </a:xfrm>
          <a:prstGeom prst="rect">
            <a:avLst/>
          </a:prstGeom>
        </p:spPr>
      </p:pic>
      <p:sp>
        <p:nvSpPr>
          <p:cNvPr id="6" name="矩形 5"/>
          <p:cNvSpPr/>
          <p:nvPr/>
        </p:nvSpPr>
        <p:spPr>
          <a:xfrm>
            <a:off x="495300" y="282893"/>
            <a:ext cx="8153400" cy="4577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descr="图片1"/>
          <p:cNvPicPr>
            <a:picLocks noChangeAspect="1"/>
          </p:cNvPicPr>
          <p:nvPr/>
        </p:nvPicPr>
        <p:blipFill>
          <a:blip r:embed="rId4" cstate="screen"/>
          <a:stretch>
            <a:fillRect/>
          </a:stretch>
        </p:blipFill>
        <p:spPr>
          <a:xfrm>
            <a:off x="635" y="0"/>
            <a:ext cx="9145270" cy="5144135"/>
          </a:xfrm>
          <a:prstGeom prst="rect">
            <a:avLst/>
          </a:prstGeom>
        </p:spPr>
      </p:pic>
      <p:grpSp>
        <p:nvGrpSpPr>
          <p:cNvPr id="10" name="组合 9"/>
          <p:cNvGrpSpPr/>
          <p:nvPr/>
        </p:nvGrpSpPr>
        <p:grpSpPr>
          <a:xfrm>
            <a:off x="681990" y="479425"/>
            <a:ext cx="2978150" cy="457200"/>
            <a:chOff x="1232" y="3241"/>
            <a:chExt cx="4690" cy="720"/>
          </a:xfrm>
        </p:grpSpPr>
        <p:grpSp>
          <p:nvGrpSpPr>
            <p:cNvPr id="12" name="组合 11"/>
            <p:cNvGrpSpPr/>
            <p:nvPr/>
          </p:nvGrpSpPr>
          <p:grpSpPr>
            <a:xfrm>
              <a:off x="2582" y="3241"/>
              <a:ext cx="3340" cy="720"/>
              <a:chOff x="5780" y="5664"/>
              <a:chExt cx="3340" cy="720"/>
            </a:xfrm>
          </p:grpSpPr>
          <p:sp>
            <p:nvSpPr>
              <p:cNvPr id="15" name="流程图: 决策 14"/>
              <p:cNvSpPr/>
              <p:nvPr/>
            </p:nvSpPr>
            <p:spPr>
              <a:xfrm>
                <a:off x="8400" y="5664"/>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题</a:t>
                </a:r>
                <a:endParaRPr lang="zh-CN" altLang="en-US" sz="1600" b="1">
                  <a:solidFill>
                    <a:srgbClr val="FEF2C8"/>
                  </a:solidFill>
                </a:endParaRPr>
              </a:p>
            </p:txBody>
          </p:sp>
          <p:grpSp>
            <p:nvGrpSpPr>
              <p:cNvPr id="17" name="组合 16"/>
              <p:cNvGrpSpPr/>
              <p:nvPr/>
            </p:nvGrpSpPr>
            <p:grpSpPr>
              <a:xfrm>
                <a:off x="5780" y="5664"/>
                <a:ext cx="2816" cy="720"/>
                <a:chOff x="6425" y="6082"/>
                <a:chExt cx="2816" cy="720"/>
              </a:xfrm>
            </p:grpSpPr>
            <p:sp>
              <p:nvSpPr>
                <p:cNvPr id="20" name="流程图: 决策 19"/>
                <p:cNvSpPr/>
                <p:nvPr/>
              </p:nvSpPr>
              <p:spPr>
                <a:xfrm>
                  <a:off x="8521"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标</a:t>
                  </a:r>
                  <a:endParaRPr lang="zh-CN" altLang="en-US" sz="1600" b="1">
                    <a:solidFill>
                      <a:srgbClr val="FEF2C8"/>
                    </a:solidFill>
                  </a:endParaRPr>
                </a:p>
              </p:txBody>
            </p:sp>
            <p:sp>
              <p:nvSpPr>
                <p:cNvPr id="22" name="流程图: 决策 21"/>
                <p:cNvSpPr/>
                <p:nvPr/>
              </p:nvSpPr>
              <p:spPr>
                <a:xfrm>
                  <a:off x="7997"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加</a:t>
                  </a:r>
                  <a:endParaRPr lang="zh-CN" altLang="en-US" sz="1600" b="1">
                    <a:solidFill>
                      <a:srgbClr val="FEF2C8"/>
                    </a:solidFill>
                  </a:endParaRPr>
                </a:p>
              </p:txBody>
            </p:sp>
            <p:sp>
              <p:nvSpPr>
                <p:cNvPr id="24" name="流程图: 决策 23"/>
                <p:cNvSpPr/>
                <p:nvPr/>
              </p:nvSpPr>
              <p:spPr>
                <a:xfrm>
                  <a:off x="7473"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添</a:t>
                  </a:r>
                  <a:endParaRPr lang="zh-CN" altLang="en-US" sz="1600" b="1">
                    <a:solidFill>
                      <a:srgbClr val="FEF2C8"/>
                    </a:solidFill>
                  </a:endParaRPr>
                </a:p>
              </p:txBody>
            </p:sp>
            <p:sp>
              <p:nvSpPr>
                <p:cNvPr id="25" name="流程图: 决策 24"/>
                <p:cNvSpPr/>
                <p:nvPr/>
              </p:nvSpPr>
              <p:spPr>
                <a:xfrm>
                  <a:off x="6949"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击</a:t>
                  </a:r>
                  <a:endParaRPr lang="zh-CN" altLang="en-US" sz="1600" b="1">
                    <a:solidFill>
                      <a:srgbClr val="FEF2C8"/>
                    </a:solidFill>
                  </a:endParaRPr>
                </a:p>
              </p:txBody>
            </p:sp>
            <p:sp>
              <p:nvSpPr>
                <p:cNvPr id="26" name="流程图: 决策 25"/>
                <p:cNvSpPr/>
                <p:nvPr/>
              </p:nvSpPr>
              <p:spPr>
                <a:xfrm>
                  <a:off x="6425"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单</a:t>
                  </a:r>
                </a:p>
              </p:txBody>
            </p:sp>
          </p:grpSp>
        </p:grpSp>
        <p:sp>
          <p:nvSpPr>
            <p:cNvPr id="32" name="流程图: 决策 31"/>
            <p:cNvSpPr/>
            <p:nvPr/>
          </p:nvSpPr>
          <p:spPr>
            <a:xfrm>
              <a:off x="2153" y="3241"/>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回</a:t>
              </a:r>
            </a:p>
          </p:txBody>
        </p:sp>
        <p:sp>
          <p:nvSpPr>
            <p:cNvPr id="90" name="流程图: 决策 89"/>
            <p:cNvSpPr/>
            <p:nvPr/>
          </p:nvSpPr>
          <p:spPr>
            <a:xfrm>
              <a:off x="1682" y="3241"/>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章</a:t>
              </a:r>
            </a:p>
          </p:txBody>
        </p:sp>
        <p:sp>
          <p:nvSpPr>
            <p:cNvPr id="91" name="流程图: 决策 90"/>
            <p:cNvSpPr/>
            <p:nvPr/>
          </p:nvSpPr>
          <p:spPr>
            <a:xfrm>
              <a:off x="1232" y="3241"/>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三</a:t>
              </a:r>
            </a:p>
          </p:txBody>
        </p:sp>
      </p:grpSp>
      <p:grpSp>
        <p:nvGrpSpPr>
          <p:cNvPr id="2" name="组合 1"/>
          <p:cNvGrpSpPr/>
          <p:nvPr/>
        </p:nvGrpSpPr>
        <p:grpSpPr>
          <a:xfrm>
            <a:off x="1775460" y="1165225"/>
            <a:ext cx="5987180" cy="2980069"/>
            <a:chOff x="2148" y="2880"/>
            <a:chExt cx="14977" cy="7455"/>
          </a:xfrm>
        </p:grpSpPr>
        <p:pic>
          <p:nvPicPr>
            <p:cNvPr id="16386" name="图片 22" descr="D:\我的\221373798.jpg221373798"/>
            <p:cNvPicPr>
              <a:picLocks noChangeAspect="1" noChangeArrowheads="1"/>
            </p:cNvPicPr>
            <p:nvPr/>
          </p:nvPicPr>
          <p:blipFill>
            <a:blip r:embed="rId5" cstate="screen"/>
            <a:srcRect/>
            <a:stretch>
              <a:fillRect/>
            </a:stretch>
          </p:blipFill>
          <p:spPr bwMode="auto">
            <a:xfrm>
              <a:off x="7281" y="2880"/>
              <a:ext cx="4738" cy="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5"/>
            <p:cNvSpPr>
              <a:spLocks noChangeArrowheads="1"/>
            </p:cNvSpPr>
            <p:nvPr/>
          </p:nvSpPr>
          <p:spPr bwMode="auto">
            <a:xfrm>
              <a:off x="2148" y="2903"/>
              <a:ext cx="4955" cy="3140"/>
            </a:xfrm>
            <a:prstGeom prst="rect">
              <a:avLst/>
            </a:prstGeom>
            <a:solidFill>
              <a:srgbClr val="AE0503"/>
            </a:solidFill>
            <a:ln w="28575">
              <a:solidFill>
                <a:srgbClr val="F9CD8C"/>
              </a:solidFill>
            </a:ln>
            <a:effectLst>
              <a:outerShdw blurRad="50800" dist="38100" dir="5400000" algn="t" rotWithShape="0">
                <a:prstClr val="black">
                  <a:alpha val="40000"/>
                </a:prstClr>
              </a:outerShdw>
            </a:effectLst>
          </p:spPr>
          <p:txBody>
            <a:bodyPr anchor="ctr"/>
            <a:lstStyle/>
            <a:p>
              <a:pPr algn="ctr" eaLnBrk="1" hangingPunct="1"/>
              <a:endParaRPr lang="id-ID" altLang="en-US" sz="5400">
                <a:solidFill>
                  <a:schemeClr val="tx1"/>
                </a:solidFill>
              </a:endParaRPr>
            </a:p>
          </p:txBody>
        </p:sp>
        <p:sp>
          <p:nvSpPr>
            <p:cNvPr id="16389" name="Rectangle 6"/>
            <p:cNvSpPr>
              <a:spLocks noChangeArrowheads="1"/>
            </p:cNvSpPr>
            <p:nvPr/>
          </p:nvSpPr>
          <p:spPr bwMode="auto">
            <a:xfrm>
              <a:off x="12170" y="2903"/>
              <a:ext cx="4955" cy="3140"/>
            </a:xfrm>
            <a:prstGeom prst="rect">
              <a:avLst/>
            </a:prstGeom>
            <a:solidFill>
              <a:srgbClr val="AE0503"/>
            </a:solidFill>
            <a:ln w="28575">
              <a:solidFill>
                <a:srgbClr val="F9CD8C"/>
              </a:solidFill>
            </a:ln>
            <a:effectLst>
              <a:outerShdw blurRad="50800" dist="38100" dir="5400000" algn="t" rotWithShape="0">
                <a:prstClr val="black">
                  <a:alpha val="40000"/>
                </a:prstClr>
              </a:outerShdw>
            </a:effectLst>
          </p:spPr>
          <p:txBody>
            <a:bodyPr anchor="ctr"/>
            <a:lstStyle/>
            <a:p>
              <a:pPr algn="ctr" eaLnBrk="1" hangingPunct="1"/>
              <a:endParaRPr lang="id-ID" altLang="en-US">
                <a:solidFill>
                  <a:schemeClr val="tx1"/>
                </a:solidFill>
              </a:endParaRPr>
            </a:p>
          </p:txBody>
        </p:sp>
        <p:sp>
          <p:nvSpPr>
            <p:cNvPr id="16390" name="Oval 22"/>
            <p:cNvSpPr>
              <a:spLocks noChangeArrowheads="1"/>
            </p:cNvSpPr>
            <p:nvPr/>
          </p:nvSpPr>
          <p:spPr bwMode="auto">
            <a:xfrm>
              <a:off x="2148" y="6565"/>
              <a:ext cx="922" cy="923"/>
            </a:xfrm>
            <a:prstGeom prst="flowChartDecision">
              <a:avLst/>
            </a:prstGeom>
            <a:solidFill>
              <a:srgbClr val="AE0503"/>
            </a:solidFill>
            <a:ln w="25400">
              <a:solidFill>
                <a:srgbClr val="F9CD8C"/>
              </a:solidFill>
            </a:ln>
            <a:effectLst>
              <a:outerShdw blurRad="50800" dist="38100" dir="5400000" algn="t" rotWithShape="0">
                <a:prstClr val="black">
                  <a:alpha val="40000"/>
                </a:prstClr>
              </a:outerShdw>
            </a:effectLst>
          </p:spPr>
          <p:txBody>
            <a:bodyPr anchor="ctr"/>
            <a:lstStyle/>
            <a:p>
              <a:pPr algn="ctr" eaLnBrk="1" hangingPunct="1"/>
              <a:endParaRPr lang="en-AU" altLang="en-US" sz="1600">
                <a:solidFill>
                  <a:schemeClr val="tx1"/>
                </a:solidFill>
                <a:latin typeface="FontAwesome"/>
              </a:endParaRPr>
            </a:p>
          </p:txBody>
        </p:sp>
        <p:sp>
          <p:nvSpPr>
            <p:cNvPr id="16391" name="Oval 33"/>
            <p:cNvSpPr>
              <a:spLocks noChangeArrowheads="1"/>
            </p:cNvSpPr>
            <p:nvPr/>
          </p:nvSpPr>
          <p:spPr bwMode="auto">
            <a:xfrm>
              <a:off x="7160" y="6565"/>
              <a:ext cx="923" cy="923"/>
            </a:xfrm>
            <a:prstGeom prst="flowChartDecision">
              <a:avLst/>
            </a:prstGeom>
            <a:solidFill>
              <a:srgbClr val="AE0503"/>
            </a:solidFill>
            <a:ln w="25400">
              <a:solidFill>
                <a:srgbClr val="F9CD8C"/>
              </a:solidFill>
              <a:round/>
            </a:ln>
            <a:effectLst>
              <a:outerShdw blurRad="50800" dist="38100" dir="5400000" algn="t" rotWithShape="0">
                <a:prstClr val="black">
                  <a:alpha val="40000"/>
                </a:prstClr>
              </a:outerShdw>
            </a:effectLst>
          </p:spPr>
          <p:txBody>
            <a:bodyPr anchor="ctr"/>
            <a:lstStyle/>
            <a:p>
              <a:pPr algn="ctr" eaLnBrk="1" hangingPunct="1"/>
              <a:endParaRPr lang="en-US" altLang="zh-CN" sz="1600">
                <a:solidFill>
                  <a:schemeClr val="tx1"/>
                </a:solidFill>
              </a:endParaRPr>
            </a:p>
          </p:txBody>
        </p:sp>
        <p:sp>
          <p:nvSpPr>
            <p:cNvPr id="16392" name="Oval 36"/>
            <p:cNvSpPr>
              <a:spLocks noChangeArrowheads="1"/>
            </p:cNvSpPr>
            <p:nvPr/>
          </p:nvSpPr>
          <p:spPr bwMode="auto">
            <a:xfrm>
              <a:off x="12175" y="6565"/>
              <a:ext cx="923" cy="923"/>
            </a:xfrm>
            <a:prstGeom prst="flowChartDecision">
              <a:avLst/>
            </a:prstGeom>
            <a:solidFill>
              <a:srgbClr val="AE0503"/>
            </a:solidFill>
            <a:ln w="25400">
              <a:solidFill>
                <a:srgbClr val="F9CD8C"/>
              </a:solidFill>
            </a:ln>
            <a:effectLst>
              <a:outerShdw blurRad="50800" dist="38100" dir="5400000" algn="t" rotWithShape="0">
                <a:prstClr val="black">
                  <a:alpha val="40000"/>
                </a:prstClr>
              </a:outerShdw>
            </a:effectLst>
          </p:spPr>
          <p:txBody>
            <a:bodyPr anchor="ctr"/>
            <a:lstStyle/>
            <a:p>
              <a:pPr algn="ctr" eaLnBrk="1" hangingPunct="1"/>
              <a:endParaRPr lang="en-US" altLang="zh-CN" sz="1600">
                <a:solidFill>
                  <a:schemeClr val="tx1"/>
                </a:solidFill>
                <a:latin typeface="FontAwesome"/>
              </a:endParaRPr>
            </a:p>
          </p:txBody>
        </p:sp>
        <p:sp>
          <p:nvSpPr>
            <p:cNvPr id="16393" name="TextBox 15"/>
            <p:cNvSpPr txBox="1">
              <a:spLocks noChangeArrowheads="1"/>
            </p:cNvSpPr>
            <p:nvPr/>
          </p:nvSpPr>
          <p:spPr bwMode="auto">
            <a:xfrm>
              <a:off x="2158" y="6735"/>
              <a:ext cx="902" cy="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000" b="1">
                  <a:solidFill>
                    <a:schemeClr val="bg1"/>
                  </a:solidFill>
                  <a:latin typeface="微软雅黑" panose="020B0503020204020204" pitchFamily="34" charset="-122"/>
                  <a:ea typeface="微软雅黑" panose="020B0503020204020204" pitchFamily="34" charset="-122"/>
                  <a:sym typeface="Gill Sans"/>
                </a:rPr>
                <a:t>01</a:t>
              </a:r>
            </a:p>
          </p:txBody>
        </p:sp>
        <p:sp>
          <p:nvSpPr>
            <p:cNvPr id="16394" name="TextBox 15"/>
            <p:cNvSpPr txBox="1">
              <a:spLocks noChangeArrowheads="1"/>
            </p:cNvSpPr>
            <p:nvPr/>
          </p:nvSpPr>
          <p:spPr bwMode="auto">
            <a:xfrm>
              <a:off x="7173" y="6735"/>
              <a:ext cx="900" cy="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000" b="1">
                  <a:solidFill>
                    <a:schemeClr val="bg1"/>
                  </a:solidFill>
                  <a:latin typeface="微软雅黑" panose="020B0503020204020204" pitchFamily="34" charset="-122"/>
                  <a:ea typeface="微软雅黑" panose="020B0503020204020204" pitchFamily="34" charset="-122"/>
                  <a:sym typeface="Gill Sans"/>
                </a:rPr>
                <a:t>02</a:t>
              </a:r>
            </a:p>
          </p:txBody>
        </p:sp>
        <p:sp>
          <p:nvSpPr>
            <p:cNvPr id="16395" name="TextBox 15"/>
            <p:cNvSpPr txBox="1">
              <a:spLocks noChangeArrowheads="1"/>
            </p:cNvSpPr>
            <p:nvPr/>
          </p:nvSpPr>
          <p:spPr bwMode="auto">
            <a:xfrm>
              <a:off x="12188" y="6735"/>
              <a:ext cx="900" cy="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000" b="1">
                  <a:solidFill>
                    <a:schemeClr val="bg1"/>
                  </a:solidFill>
                  <a:latin typeface="微软雅黑" panose="020B0503020204020204" pitchFamily="34" charset="-122"/>
                  <a:ea typeface="微软雅黑" panose="020B0503020204020204" pitchFamily="34" charset="-122"/>
                  <a:sym typeface="Gill Sans"/>
                </a:rPr>
                <a:t>03</a:t>
              </a:r>
            </a:p>
          </p:txBody>
        </p:sp>
        <p:sp>
          <p:nvSpPr>
            <p:cNvPr id="16396" name="TextBox 13"/>
            <p:cNvSpPr txBox="1">
              <a:spLocks noChangeArrowheads="1"/>
            </p:cNvSpPr>
            <p:nvPr/>
          </p:nvSpPr>
          <p:spPr bwMode="auto">
            <a:xfrm>
              <a:off x="2693" y="3637"/>
              <a:ext cx="3682"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rPr>
                <a:t>添加标题</a:t>
              </a:r>
            </a:p>
          </p:txBody>
        </p:sp>
        <p:sp>
          <p:nvSpPr>
            <p:cNvPr id="16397" name="TextBox 13"/>
            <p:cNvSpPr txBox="1">
              <a:spLocks noChangeArrowheads="1"/>
            </p:cNvSpPr>
            <p:nvPr/>
          </p:nvSpPr>
          <p:spPr bwMode="auto">
            <a:xfrm>
              <a:off x="3015" y="4194"/>
              <a:ext cx="3220" cy="1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100000"/>
                </a:lnSpc>
              </a:pPr>
              <a:r>
                <a:rPr lang="zh-CN" altLang="en-US" sz="1200" dirty="0">
                  <a:solidFill>
                    <a:schemeClr val="bg1"/>
                  </a:solidFill>
                  <a:latin typeface="微软雅黑" panose="020B0503020204020204" pitchFamily="34" charset="-122"/>
                  <a:ea typeface="微软雅黑" panose="020B0503020204020204" pitchFamily="34" charset="-122"/>
                  <a:sym typeface="+mn-ea"/>
                </a:rPr>
                <a:t>单击此处修改您所需要的文本单击此处修改您所的文本</a:t>
              </a:r>
            </a:p>
          </p:txBody>
        </p:sp>
        <p:sp>
          <p:nvSpPr>
            <p:cNvPr id="16398" name="TextBox 13"/>
            <p:cNvSpPr txBox="1">
              <a:spLocks noChangeArrowheads="1"/>
            </p:cNvSpPr>
            <p:nvPr/>
          </p:nvSpPr>
          <p:spPr bwMode="auto">
            <a:xfrm>
              <a:off x="12778" y="3637"/>
              <a:ext cx="3680"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rPr>
                <a:t>添加标题</a:t>
              </a:r>
            </a:p>
          </p:txBody>
        </p:sp>
        <p:sp>
          <p:nvSpPr>
            <p:cNvPr id="16399" name="TextBox 13"/>
            <p:cNvSpPr txBox="1">
              <a:spLocks noChangeArrowheads="1"/>
            </p:cNvSpPr>
            <p:nvPr/>
          </p:nvSpPr>
          <p:spPr bwMode="auto">
            <a:xfrm>
              <a:off x="13098" y="4194"/>
              <a:ext cx="3222" cy="1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100000"/>
                </a:lnSpc>
              </a:pPr>
              <a:r>
                <a:rPr lang="zh-CN" altLang="en-US" sz="1200" dirty="0">
                  <a:solidFill>
                    <a:schemeClr val="bg1"/>
                  </a:solidFill>
                  <a:latin typeface="微软雅黑" panose="020B0503020204020204" pitchFamily="34" charset="-122"/>
                  <a:ea typeface="微软雅黑" panose="020B0503020204020204" pitchFamily="34" charset="-122"/>
                  <a:sym typeface="+mn-ea"/>
                </a:rPr>
                <a:t>单击此处修改您所需要的文本单击此处修改您所的文本</a:t>
              </a:r>
            </a:p>
          </p:txBody>
        </p:sp>
        <p:sp>
          <p:nvSpPr>
            <p:cNvPr id="16400" name="矩形 16"/>
            <p:cNvSpPr>
              <a:spLocks noChangeArrowheads="1"/>
            </p:cNvSpPr>
            <p:nvPr/>
          </p:nvSpPr>
          <p:spPr bwMode="auto">
            <a:xfrm>
              <a:off x="2900" y="7565"/>
              <a:ext cx="3475" cy="2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lnSpc>
                  <a:spcPct val="10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单击此处修改您所需要的文本单击此处修改您所的文本单击此处修改您所需要的文本单击</a:t>
              </a:r>
              <a:endParaRPr lang="zh-CN" altLang="en-US" sz="12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p>
              <a:pPr algn="l">
                <a:lnSpc>
                  <a:spcPct val="100000"/>
                </a:lnSpc>
              </a:pPr>
              <a:endParaRPr lang="zh-CN" altLang="en-US" sz="12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401" name="TextBox 13"/>
            <p:cNvSpPr txBox="1">
              <a:spLocks noChangeArrowheads="1"/>
            </p:cNvSpPr>
            <p:nvPr/>
          </p:nvSpPr>
          <p:spPr bwMode="auto">
            <a:xfrm>
              <a:off x="3323" y="6805"/>
              <a:ext cx="3682"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l"/>
              <a:r>
                <a:rPr lang="zh-CN" altLang="en-US" sz="1600" b="1" kern="100" dirty="0" smtClean="0">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rPr>
                <a:t>添加标题</a:t>
              </a:r>
              <a:endParaRPr lang="en-US" altLang="zh-CN" sz="1600" b="1">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402" name="矩形 18"/>
            <p:cNvSpPr>
              <a:spLocks noChangeArrowheads="1"/>
            </p:cNvSpPr>
            <p:nvPr/>
          </p:nvSpPr>
          <p:spPr bwMode="auto">
            <a:xfrm>
              <a:off x="8303" y="7565"/>
              <a:ext cx="3475" cy="2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lnSpc>
                  <a:spcPct val="10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单击此处修改您所需要的文本单击此处修改您所的文本单击此处修改您所需要的文本单击</a:t>
              </a:r>
              <a:endParaRPr lang="zh-CN" altLang="en-US" sz="12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p>
              <a:pPr algn="l">
                <a:lnSpc>
                  <a:spcPct val="100000"/>
                </a:lnSpc>
              </a:pPr>
              <a:endParaRPr lang="zh-CN" altLang="en-US" sz="120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403" name="TextBox 13"/>
            <p:cNvSpPr txBox="1">
              <a:spLocks noChangeArrowheads="1"/>
            </p:cNvSpPr>
            <p:nvPr/>
          </p:nvSpPr>
          <p:spPr bwMode="auto">
            <a:xfrm>
              <a:off x="8310" y="6833"/>
              <a:ext cx="3683"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l"/>
              <a:r>
                <a:rPr lang="zh-CN" altLang="en-US" sz="1600" b="1" kern="100" dirty="0" smtClean="0">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rPr>
                <a:t>添加标题</a:t>
              </a:r>
              <a:endParaRPr lang="en-US" altLang="zh-CN" sz="1600" b="1">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404" name="矩形 20"/>
            <p:cNvSpPr>
              <a:spLocks noChangeArrowheads="1"/>
            </p:cNvSpPr>
            <p:nvPr/>
          </p:nvSpPr>
          <p:spPr bwMode="auto">
            <a:xfrm>
              <a:off x="13318" y="7565"/>
              <a:ext cx="3475" cy="2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lnSpc>
                  <a:spcPct val="10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单击此处修改您所需要的文本单击此处修改您所的文本单击此处修改您所需要的文本单击</a:t>
              </a:r>
              <a:endParaRPr lang="zh-CN" altLang="en-US" sz="12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p>
              <a:pPr algn="l">
                <a:lnSpc>
                  <a:spcPct val="100000"/>
                </a:lnSpc>
              </a:pPr>
              <a:endParaRPr lang="zh-CN" altLang="en-US" sz="120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405" name="TextBox 13"/>
            <p:cNvSpPr txBox="1">
              <a:spLocks noChangeArrowheads="1"/>
            </p:cNvSpPr>
            <p:nvPr/>
          </p:nvSpPr>
          <p:spPr bwMode="auto">
            <a:xfrm>
              <a:off x="13318" y="6805"/>
              <a:ext cx="3680"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l"/>
              <a:r>
                <a:rPr lang="zh-CN" altLang="en-US" sz="1600" b="1" kern="100" dirty="0" smtClean="0">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rPr>
                <a:t>添加标题</a:t>
              </a:r>
              <a:endParaRPr lang="en-US" altLang="zh-CN" sz="1600" b="1">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heel(1)">
                                      <p:cBhvr>
                                        <p:cTn id="3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素材中国 sccnn.com 0"/>
          <p:cNvPicPr>
            <a:picLocks noChangeAspect="1"/>
          </p:cNvPicPr>
          <p:nvPr/>
        </p:nvPicPr>
        <p:blipFill>
          <a:blip r:embed="rId2" cstate="screen"/>
          <a:stretch>
            <a:fillRect/>
          </a:stretch>
        </p:blipFill>
        <p:spPr>
          <a:xfrm>
            <a:off x="0" y="0"/>
            <a:ext cx="9144000" cy="5143500"/>
          </a:xfrm>
          <a:prstGeom prst="rect">
            <a:avLst/>
          </a:prstGeom>
        </p:spPr>
      </p:pic>
      <p:pic>
        <p:nvPicPr>
          <p:cNvPr id="4" name="图片 3" descr="图片1"/>
          <p:cNvPicPr>
            <a:picLocks noChangeAspect="1"/>
          </p:cNvPicPr>
          <p:nvPr/>
        </p:nvPicPr>
        <p:blipFill>
          <a:blip r:embed="rId3" cstate="screen"/>
          <a:stretch>
            <a:fillRect/>
          </a:stretch>
        </p:blipFill>
        <p:spPr>
          <a:xfrm>
            <a:off x="635" y="0"/>
            <a:ext cx="9143365" cy="5143500"/>
          </a:xfrm>
          <a:prstGeom prst="rect">
            <a:avLst/>
          </a:prstGeom>
        </p:spPr>
      </p:pic>
      <p:sp>
        <p:nvSpPr>
          <p:cNvPr id="6" name="矩形 5"/>
          <p:cNvSpPr/>
          <p:nvPr/>
        </p:nvSpPr>
        <p:spPr>
          <a:xfrm>
            <a:off x="495300" y="282893"/>
            <a:ext cx="8153400" cy="4577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descr="图片1"/>
          <p:cNvPicPr>
            <a:picLocks noChangeAspect="1"/>
          </p:cNvPicPr>
          <p:nvPr/>
        </p:nvPicPr>
        <p:blipFill>
          <a:blip r:embed="rId4" cstate="screen"/>
          <a:stretch>
            <a:fillRect/>
          </a:stretch>
        </p:blipFill>
        <p:spPr>
          <a:xfrm>
            <a:off x="635" y="0"/>
            <a:ext cx="9145270" cy="5144135"/>
          </a:xfrm>
          <a:prstGeom prst="rect">
            <a:avLst/>
          </a:prstGeom>
        </p:spPr>
      </p:pic>
      <p:grpSp>
        <p:nvGrpSpPr>
          <p:cNvPr id="10" name="组合 9"/>
          <p:cNvGrpSpPr/>
          <p:nvPr/>
        </p:nvGrpSpPr>
        <p:grpSpPr>
          <a:xfrm>
            <a:off x="681990" y="479425"/>
            <a:ext cx="2978150" cy="457200"/>
            <a:chOff x="1232" y="3241"/>
            <a:chExt cx="4690" cy="720"/>
          </a:xfrm>
        </p:grpSpPr>
        <p:grpSp>
          <p:nvGrpSpPr>
            <p:cNvPr id="12" name="组合 11"/>
            <p:cNvGrpSpPr/>
            <p:nvPr/>
          </p:nvGrpSpPr>
          <p:grpSpPr>
            <a:xfrm>
              <a:off x="2582" y="3241"/>
              <a:ext cx="3340" cy="720"/>
              <a:chOff x="5780" y="5664"/>
              <a:chExt cx="3340" cy="720"/>
            </a:xfrm>
          </p:grpSpPr>
          <p:sp>
            <p:nvSpPr>
              <p:cNvPr id="15" name="流程图: 决策 14"/>
              <p:cNvSpPr/>
              <p:nvPr/>
            </p:nvSpPr>
            <p:spPr>
              <a:xfrm>
                <a:off x="8400" y="5664"/>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题</a:t>
                </a:r>
                <a:endParaRPr lang="zh-CN" altLang="en-US" sz="1600" b="1">
                  <a:solidFill>
                    <a:srgbClr val="FEF2C8"/>
                  </a:solidFill>
                </a:endParaRPr>
              </a:p>
            </p:txBody>
          </p:sp>
          <p:grpSp>
            <p:nvGrpSpPr>
              <p:cNvPr id="17" name="组合 16"/>
              <p:cNvGrpSpPr/>
              <p:nvPr/>
            </p:nvGrpSpPr>
            <p:grpSpPr>
              <a:xfrm>
                <a:off x="5780" y="5664"/>
                <a:ext cx="2816" cy="720"/>
                <a:chOff x="6425" y="6082"/>
                <a:chExt cx="2816" cy="720"/>
              </a:xfrm>
            </p:grpSpPr>
            <p:sp>
              <p:nvSpPr>
                <p:cNvPr id="20" name="流程图: 决策 19"/>
                <p:cNvSpPr/>
                <p:nvPr/>
              </p:nvSpPr>
              <p:spPr>
                <a:xfrm>
                  <a:off x="8521"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标</a:t>
                  </a:r>
                  <a:endParaRPr lang="zh-CN" altLang="en-US" sz="1600" b="1">
                    <a:solidFill>
                      <a:srgbClr val="FEF2C8"/>
                    </a:solidFill>
                  </a:endParaRPr>
                </a:p>
              </p:txBody>
            </p:sp>
            <p:sp>
              <p:nvSpPr>
                <p:cNvPr id="22" name="流程图: 决策 21"/>
                <p:cNvSpPr/>
                <p:nvPr/>
              </p:nvSpPr>
              <p:spPr>
                <a:xfrm>
                  <a:off x="7997"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加</a:t>
                  </a:r>
                  <a:endParaRPr lang="zh-CN" altLang="en-US" sz="1600" b="1">
                    <a:solidFill>
                      <a:srgbClr val="FEF2C8"/>
                    </a:solidFill>
                  </a:endParaRPr>
                </a:p>
              </p:txBody>
            </p:sp>
            <p:sp>
              <p:nvSpPr>
                <p:cNvPr id="24" name="流程图: 决策 23"/>
                <p:cNvSpPr/>
                <p:nvPr/>
              </p:nvSpPr>
              <p:spPr>
                <a:xfrm>
                  <a:off x="7473"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添</a:t>
                  </a:r>
                  <a:endParaRPr lang="zh-CN" altLang="en-US" sz="1600" b="1">
                    <a:solidFill>
                      <a:srgbClr val="FEF2C8"/>
                    </a:solidFill>
                  </a:endParaRPr>
                </a:p>
              </p:txBody>
            </p:sp>
            <p:sp>
              <p:nvSpPr>
                <p:cNvPr id="25" name="流程图: 决策 24"/>
                <p:cNvSpPr/>
                <p:nvPr/>
              </p:nvSpPr>
              <p:spPr>
                <a:xfrm>
                  <a:off x="6949"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击</a:t>
                  </a:r>
                  <a:endParaRPr lang="zh-CN" altLang="en-US" sz="1600" b="1">
                    <a:solidFill>
                      <a:srgbClr val="FEF2C8"/>
                    </a:solidFill>
                  </a:endParaRPr>
                </a:p>
              </p:txBody>
            </p:sp>
            <p:sp>
              <p:nvSpPr>
                <p:cNvPr id="26" name="流程图: 决策 25"/>
                <p:cNvSpPr/>
                <p:nvPr/>
              </p:nvSpPr>
              <p:spPr>
                <a:xfrm>
                  <a:off x="6425"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单</a:t>
                  </a:r>
                </a:p>
              </p:txBody>
            </p:sp>
          </p:grpSp>
        </p:grpSp>
        <p:sp>
          <p:nvSpPr>
            <p:cNvPr id="32" name="流程图: 决策 31"/>
            <p:cNvSpPr/>
            <p:nvPr/>
          </p:nvSpPr>
          <p:spPr>
            <a:xfrm>
              <a:off x="2153" y="3241"/>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回</a:t>
              </a:r>
            </a:p>
          </p:txBody>
        </p:sp>
        <p:sp>
          <p:nvSpPr>
            <p:cNvPr id="90" name="流程图: 决策 89"/>
            <p:cNvSpPr/>
            <p:nvPr/>
          </p:nvSpPr>
          <p:spPr>
            <a:xfrm>
              <a:off x="1682" y="3241"/>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章</a:t>
              </a:r>
            </a:p>
          </p:txBody>
        </p:sp>
        <p:sp>
          <p:nvSpPr>
            <p:cNvPr id="91" name="流程图: 决策 90"/>
            <p:cNvSpPr/>
            <p:nvPr/>
          </p:nvSpPr>
          <p:spPr>
            <a:xfrm>
              <a:off x="1232" y="3241"/>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三</a:t>
              </a:r>
            </a:p>
          </p:txBody>
        </p:sp>
      </p:grpSp>
      <p:grpSp>
        <p:nvGrpSpPr>
          <p:cNvPr id="11" name="组合 10"/>
          <p:cNvGrpSpPr/>
          <p:nvPr/>
        </p:nvGrpSpPr>
        <p:grpSpPr>
          <a:xfrm>
            <a:off x="1287145" y="1472632"/>
            <a:ext cx="6636385" cy="2252232"/>
            <a:chOff x="2027" y="2319"/>
            <a:chExt cx="10451" cy="3547"/>
          </a:xfrm>
        </p:grpSpPr>
        <p:grpSp>
          <p:nvGrpSpPr>
            <p:cNvPr id="2" name="组合 1"/>
            <p:cNvGrpSpPr/>
            <p:nvPr/>
          </p:nvGrpSpPr>
          <p:grpSpPr>
            <a:xfrm>
              <a:off x="2027" y="2319"/>
              <a:ext cx="10451" cy="3547"/>
              <a:chOff x="1128" y="4537"/>
              <a:chExt cx="16882" cy="5729"/>
            </a:xfrm>
          </p:grpSpPr>
          <p:sp>
            <p:nvSpPr>
              <p:cNvPr id="26640" name="TextBox 13"/>
              <p:cNvSpPr txBox="1">
                <a:spLocks noChangeArrowheads="1"/>
              </p:cNvSpPr>
              <p:nvPr/>
            </p:nvSpPr>
            <p:spPr bwMode="auto">
              <a:xfrm>
                <a:off x="1128" y="7158"/>
                <a:ext cx="3682" cy="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b="1" kern="100" dirty="0" smtClean="0">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rPr>
                  <a:t>添加标题</a:t>
                </a:r>
                <a:endParaRPr lang="en-US" altLang="zh-CN" sz="1600" b="1">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7" name="组合 6"/>
              <p:cNvGrpSpPr/>
              <p:nvPr/>
            </p:nvGrpSpPr>
            <p:grpSpPr>
              <a:xfrm>
                <a:off x="1185" y="4537"/>
                <a:ext cx="16825" cy="5729"/>
                <a:chOff x="1185" y="4537"/>
                <a:chExt cx="16825" cy="5729"/>
              </a:xfrm>
            </p:grpSpPr>
            <p:sp>
              <p:nvSpPr>
                <p:cNvPr id="26628" name="Rounded Rectangle 34"/>
                <p:cNvSpPr>
                  <a:spLocks noChangeArrowheads="1"/>
                </p:cNvSpPr>
                <p:nvPr/>
              </p:nvSpPr>
              <p:spPr bwMode="auto">
                <a:xfrm>
                  <a:off x="1185" y="4537"/>
                  <a:ext cx="3725" cy="5729"/>
                </a:xfrm>
                <a:prstGeom prst="roundRect">
                  <a:avLst>
                    <a:gd name="adj" fmla="val 5884"/>
                  </a:avLst>
                </a:prstGeom>
                <a:noFill/>
                <a:ln w="25400">
                  <a:solidFill>
                    <a:srgbClr val="F9CD8C"/>
                  </a:solidFill>
                  <a:round/>
                </a:ln>
                <a:extLst>
                  <a:ext uri="{909E8E84-426E-40DD-AFC4-6F175D3DCCD1}">
                    <a14:hiddenFill xmlns:a14="http://schemas.microsoft.com/office/drawing/2010/main">
                      <a:solidFill>
                        <a:srgbClr val="FFFFFF"/>
                      </a:solidFill>
                    </a14:hiddenFill>
                  </a:ext>
                </a:extLst>
              </p:spPr>
              <p:txBody>
                <a:bodyPr anchor="ctr"/>
                <a:lstStyle/>
                <a:p>
                  <a:pPr algn="ctr" defTabSz="608330" eaLnBrk="1" hangingPunct="1"/>
                  <a:endParaRPr lang="en-US" altLang="zh-CN" sz="3100">
                    <a:solidFill>
                      <a:schemeClr val="tx1"/>
                    </a:solidFill>
                    <a:latin typeface="Lato Regular"/>
                  </a:endParaRPr>
                </a:p>
              </p:txBody>
            </p:sp>
            <p:sp>
              <p:nvSpPr>
                <p:cNvPr id="26629" name="Rounded Rectangle 35"/>
                <p:cNvSpPr>
                  <a:spLocks noChangeAspect="1" noChangeArrowheads="1"/>
                </p:cNvSpPr>
                <p:nvPr/>
              </p:nvSpPr>
              <p:spPr bwMode="auto">
                <a:xfrm>
                  <a:off x="2037" y="4863"/>
                  <a:ext cx="1885" cy="1887"/>
                </a:xfrm>
                <a:prstGeom prst="flowChartDecision">
                  <a:avLst/>
                </a:prstGeom>
                <a:solidFill>
                  <a:srgbClr val="AE0503"/>
                </a:solidFill>
                <a:ln w="25400">
                  <a:solidFill>
                    <a:srgbClr val="F9CD8C"/>
                  </a:solidFill>
                </a:ln>
                <a:effectLst>
                  <a:outerShdw blurRad="50800" dist="38100" dir="5400000" algn="t" rotWithShape="0">
                    <a:prstClr val="black">
                      <a:alpha val="40000"/>
                    </a:prstClr>
                  </a:outerShdw>
                </a:effectLst>
              </p:spPr>
              <p:txBody>
                <a:bodyPr anchor="ctr"/>
                <a:lstStyle/>
                <a:p>
                  <a:pPr algn="ctr" defTabSz="608330" eaLnBrk="1" hangingPunct="1"/>
                  <a:endParaRPr lang="en-US" altLang="zh-CN" sz="3100">
                    <a:solidFill>
                      <a:schemeClr val="tx1"/>
                    </a:solidFill>
                    <a:latin typeface="Lato Regular"/>
                  </a:endParaRPr>
                </a:p>
              </p:txBody>
            </p:sp>
            <p:sp>
              <p:nvSpPr>
                <p:cNvPr id="26631" name="Rounded Rectangle 38"/>
                <p:cNvSpPr>
                  <a:spLocks noChangeAspect="1" noChangeArrowheads="1"/>
                </p:cNvSpPr>
                <p:nvPr/>
              </p:nvSpPr>
              <p:spPr bwMode="auto">
                <a:xfrm>
                  <a:off x="10831" y="4863"/>
                  <a:ext cx="1883" cy="1888"/>
                </a:xfrm>
                <a:prstGeom prst="flowChartDecision">
                  <a:avLst/>
                </a:prstGeom>
                <a:solidFill>
                  <a:srgbClr val="AE0503"/>
                </a:solidFill>
                <a:ln w="25400">
                  <a:solidFill>
                    <a:srgbClr val="F9CD8C"/>
                  </a:solidFill>
                </a:ln>
                <a:effectLst>
                  <a:outerShdw blurRad="50800" dist="38100" dir="5400000" algn="t" rotWithShape="0">
                    <a:prstClr val="black">
                      <a:alpha val="40000"/>
                    </a:prstClr>
                  </a:outerShdw>
                </a:effectLst>
              </p:spPr>
              <p:txBody>
                <a:bodyPr anchor="ctr"/>
                <a:lstStyle/>
                <a:p>
                  <a:pPr algn="ctr" defTabSz="608330" eaLnBrk="1" hangingPunct="1"/>
                  <a:endParaRPr lang="en-US" altLang="zh-CN" sz="3100">
                    <a:solidFill>
                      <a:schemeClr val="tx1"/>
                    </a:solidFill>
                    <a:latin typeface="Lato Regular"/>
                  </a:endParaRPr>
                </a:p>
              </p:txBody>
            </p:sp>
            <p:sp>
              <p:nvSpPr>
                <p:cNvPr id="26633" name="Rounded Rectangle 53"/>
                <p:cNvSpPr>
                  <a:spLocks noChangeArrowheads="1"/>
                </p:cNvSpPr>
                <p:nvPr/>
              </p:nvSpPr>
              <p:spPr bwMode="auto">
                <a:xfrm>
                  <a:off x="5571" y="4537"/>
                  <a:ext cx="3723" cy="5729"/>
                </a:xfrm>
                <a:prstGeom prst="roundRect">
                  <a:avLst>
                    <a:gd name="adj" fmla="val 5884"/>
                  </a:avLst>
                </a:prstGeom>
                <a:noFill/>
                <a:ln w="25400">
                  <a:solidFill>
                    <a:srgbClr val="F9CD8C"/>
                  </a:solidFill>
                  <a:round/>
                </a:ln>
                <a:extLst>
                  <a:ext uri="{909E8E84-426E-40DD-AFC4-6F175D3DCCD1}">
                    <a14:hiddenFill xmlns:a14="http://schemas.microsoft.com/office/drawing/2010/main">
                      <a:solidFill>
                        <a:srgbClr val="FFFFFF"/>
                      </a:solidFill>
                    </a14:hiddenFill>
                  </a:ext>
                </a:extLst>
              </p:spPr>
              <p:txBody>
                <a:bodyPr anchor="ctr"/>
                <a:lstStyle/>
                <a:p>
                  <a:pPr algn="ctr" defTabSz="608330" eaLnBrk="1" hangingPunct="1"/>
                  <a:endParaRPr lang="en-US" altLang="zh-CN" sz="3100">
                    <a:solidFill>
                      <a:schemeClr val="tx1"/>
                    </a:solidFill>
                    <a:latin typeface="Lato Regular"/>
                  </a:endParaRPr>
                </a:p>
              </p:txBody>
            </p:sp>
            <p:sp>
              <p:nvSpPr>
                <p:cNvPr id="26634" name="Rounded Rectangle 54"/>
                <p:cNvSpPr>
                  <a:spLocks noChangeArrowheads="1"/>
                </p:cNvSpPr>
                <p:nvPr/>
              </p:nvSpPr>
              <p:spPr bwMode="auto">
                <a:xfrm>
                  <a:off x="9884" y="4537"/>
                  <a:ext cx="3725" cy="5729"/>
                </a:xfrm>
                <a:prstGeom prst="roundRect">
                  <a:avLst>
                    <a:gd name="adj" fmla="val 5884"/>
                  </a:avLst>
                </a:prstGeom>
                <a:noFill/>
                <a:ln w="25400">
                  <a:solidFill>
                    <a:srgbClr val="F9CD8C"/>
                  </a:solidFill>
                  <a:round/>
                </a:ln>
                <a:extLst>
                  <a:ext uri="{909E8E84-426E-40DD-AFC4-6F175D3DCCD1}">
                    <a14:hiddenFill xmlns:a14="http://schemas.microsoft.com/office/drawing/2010/main">
                      <a:solidFill>
                        <a:srgbClr val="FFFFFF"/>
                      </a:solidFill>
                    </a14:hiddenFill>
                  </a:ext>
                </a:extLst>
              </p:spPr>
              <p:txBody>
                <a:bodyPr anchor="ctr"/>
                <a:lstStyle/>
                <a:p>
                  <a:pPr algn="ctr" defTabSz="608330" eaLnBrk="1" hangingPunct="1"/>
                  <a:endParaRPr lang="en-US" altLang="zh-CN" sz="3100">
                    <a:solidFill>
                      <a:schemeClr val="tx1"/>
                    </a:solidFill>
                    <a:latin typeface="Lato Regular"/>
                  </a:endParaRPr>
                </a:p>
              </p:txBody>
            </p:sp>
            <p:sp>
              <p:nvSpPr>
                <p:cNvPr id="26635" name="Rounded Rectangle 55"/>
                <p:cNvSpPr>
                  <a:spLocks noChangeArrowheads="1"/>
                </p:cNvSpPr>
                <p:nvPr/>
              </p:nvSpPr>
              <p:spPr bwMode="auto">
                <a:xfrm>
                  <a:off x="14268" y="4537"/>
                  <a:ext cx="3725" cy="5729"/>
                </a:xfrm>
                <a:prstGeom prst="roundRect">
                  <a:avLst>
                    <a:gd name="adj" fmla="val 5884"/>
                  </a:avLst>
                </a:prstGeom>
                <a:noFill/>
                <a:ln w="25400">
                  <a:solidFill>
                    <a:srgbClr val="F9CD8C"/>
                  </a:solidFill>
                  <a:round/>
                </a:ln>
                <a:extLst>
                  <a:ext uri="{909E8E84-426E-40DD-AFC4-6F175D3DCCD1}">
                    <a14:hiddenFill xmlns:a14="http://schemas.microsoft.com/office/drawing/2010/main">
                      <a:solidFill>
                        <a:srgbClr val="FFFFFF"/>
                      </a:solidFill>
                    </a14:hiddenFill>
                  </a:ext>
                </a:extLst>
              </p:spPr>
              <p:txBody>
                <a:bodyPr anchor="ctr"/>
                <a:lstStyle/>
                <a:p>
                  <a:pPr algn="ctr" defTabSz="608330" eaLnBrk="1" hangingPunct="1"/>
                  <a:endParaRPr lang="en-US" altLang="zh-CN" sz="3100">
                    <a:solidFill>
                      <a:schemeClr val="tx1"/>
                    </a:solidFill>
                    <a:latin typeface="Lato Regular"/>
                  </a:endParaRPr>
                </a:p>
              </p:txBody>
            </p:sp>
            <p:sp>
              <p:nvSpPr>
                <p:cNvPr id="26637" name="Freeform 415"/>
                <p:cNvSpPr/>
                <p:nvPr/>
              </p:nvSpPr>
              <p:spPr bwMode="auto">
                <a:xfrm>
                  <a:off x="11525" y="5480"/>
                  <a:ext cx="440" cy="773"/>
                </a:xfrm>
                <a:custGeom>
                  <a:avLst/>
                  <a:gdLst>
                    <a:gd name="T0" fmla="*/ 235124413 w 165"/>
                    <a:gd name="T1" fmla="*/ 55505998 h 287"/>
                    <a:gd name="T2" fmla="*/ 232257600 w 165"/>
                    <a:gd name="T3" fmla="*/ 55505998 h 287"/>
                    <a:gd name="T4" fmla="*/ 232257600 w 165"/>
                    <a:gd name="T5" fmla="*/ 590110377 h 287"/>
                    <a:gd name="T6" fmla="*/ 160573720 w 165"/>
                    <a:gd name="T7" fmla="*/ 575503625 h 287"/>
                    <a:gd name="T8" fmla="*/ 0 w 165"/>
                    <a:gd name="T9" fmla="*/ 706962682 h 287"/>
                    <a:gd name="T10" fmla="*/ 160573720 w 165"/>
                    <a:gd name="T11" fmla="*/ 838423448 h 287"/>
                    <a:gd name="T12" fmla="*/ 321145747 w 165"/>
                    <a:gd name="T13" fmla="*/ 709885400 h 287"/>
                    <a:gd name="T14" fmla="*/ 321145747 w 165"/>
                    <a:gd name="T15" fmla="*/ 709885400 h 287"/>
                    <a:gd name="T16" fmla="*/ 321145747 w 165"/>
                    <a:gd name="T17" fmla="*/ 210336541 h 287"/>
                    <a:gd name="T18" fmla="*/ 473117333 w 165"/>
                    <a:gd name="T19" fmla="*/ 172358303 h 287"/>
                    <a:gd name="T20" fmla="*/ 473117333 w 165"/>
                    <a:gd name="T21" fmla="*/ 0 h 287"/>
                    <a:gd name="T22" fmla="*/ 235124413 w 165"/>
                    <a:gd name="T23" fmla="*/ 55505998 h 2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5" h="287">
                      <a:moveTo>
                        <a:pt x="82" y="19"/>
                      </a:moveTo>
                      <a:cubicBezTo>
                        <a:pt x="81" y="19"/>
                        <a:pt x="81" y="19"/>
                        <a:pt x="81" y="19"/>
                      </a:cubicBezTo>
                      <a:cubicBezTo>
                        <a:pt x="81" y="202"/>
                        <a:pt x="81" y="202"/>
                        <a:pt x="81" y="202"/>
                      </a:cubicBezTo>
                      <a:cubicBezTo>
                        <a:pt x="74" y="199"/>
                        <a:pt x="65" y="197"/>
                        <a:pt x="56" y="197"/>
                      </a:cubicBezTo>
                      <a:cubicBezTo>
                        <a:pt x="25" y="197"/>
                        <a:pt x="0" y="217"/>
                        <a:pt x="0" y="242"/>
                      </a:cubicBezTo>
                      <a:cubicBezTo>
                        <a:pt x="0" y="267"/>
                        <a:pt x="25" y="287"/>
                        <a:pt x="56" y="287"/>
                      </a:cubicBezTo>
                      <a:cubicBezTo>
                        <a:pt x="87" y="287"/>
                        <a:pt x="112" y="267"/>
                        <a:pt x="112" y="243"/>
                      </a:cubicBezTo>
                      <a:cubicBezTo>
                        <a:pt x="112" y="243"/>
                        <a:pt x="112" y="243"/>
                        <a:pt x="112" y="243"/>
                      </a:cubicBezTo>
                      <a:cubicBezTo>
                        <a:pt x="112" y="72"/>
                        <a:pt x="112" y="72"/>
                        <a:pt x="112" y="72"/>
                      </a:cubicBezTo>
                      <a:cubicBezTo>
                        <a:pt x="165" y="59"/>
                        <a:pt x="165" y="59"/>
                        <a:pt x="165" y="59"/>
                      </a:cubicBezTo>
                      <a:cubicBezTo>
                        <a:pt x="165" y="0"/>
                        <a:pt x="165" y="0"/>
                        <a:pt x="165" y="0"/>
                      </a:cubicBezTo>
                      <a:lnTo>
                        <a:pt x="82" y="1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26638" name="Freeform 252"/>
                <p:cNvSpPr>
                  <a:spLocks noEditPoints="1"/>
                </p:cNvSpPr>
                <p:nvPr/>
              </p:nvSpPr>
              <p:spPr bwMode="auto">
                <a:xfrm>
                  <a:off x="2610" y="5518"/>
                  <a:ext cx="718" cy="680"/>
                </a:xfrm>
                <a:custGeom>
                  <a:avLst/>
                  <a:gdLst>
                    <a:gd name="T0" fmla="*/ 673606413 w 301"/>
                    <a:gd name="T1" fmla="*/ 245616931 h 285"/>
                    <a:gd name="T2" fmla="*/ 313891625 w 301"/>
                    <a:gd name="T3" fmla="*/ 20659736 h 285"/>
                    <a:gd name="T4" fmla="*/ 16038789 w 301"/>
                    <a:gd name="T5" fmla="*/ 319072928 h 285"/>
                    <a:gd name="T6" fmla="*/ 146636244 w 301"/>
                    <a:gd name="T7" fmla="*/ 500416808 h 285"/>
                    <a:gd name="T8" fmla="*/ 82482603 w 301"/>
                    <a:gd name="T9" fmla="*/ 615192278 h 285"/>
                    <a:gd name="T10" fmla="*/ 279523873 w 301"/>
                    <a:gd name="T11" fmla="*/ 544031638 h 285"/>
                    <a:gd name="T12" fmla="*/ 375753577 w 301"/>
                    <a:gd name="T13" fmla="*/ 544031638 h 285"/>
                    <a:gd name="T14" fmla="*/ 673606413 w 301"/>
                    <a:gd name="T15" fmla="*/ 245616931 h 285"/>
                    <a:gd name="T16" fmla="*/ 183294169 w 301"/>
                    <a:gd name="T17" fmla="*/ 328255875 h 285"/>
                    <a:gd name="T18" fmla="*/ 137471006 w 301"/>
                    <a:gd name="T19" fmla="*/ 282345687 h 285"/>
                    <a:gd name="T20" fmla="*/ 183294169 w 301"/>
                    <a:gd name="T21" fmla="*/ 236435499 h 285"/>
                    <a:gd name="T22" fmla="*/ 229117333 w 301"/>
                    <a:gd name="T23" fmla="*/ 282345687 h 285"/>
                    <a:gd name="T24" fmla="*/ 183294169 w 301"/>
                    <a:gd name="T25" fmla="*/ 328255875 h 285"/>
                    <a:gd name="T26" fmla="*/ 345967688 w 301"/>
                    <a:gd name="T27" fmla="*/ 328255875 h 285"/>
                    <a:gd name="T28" fmla="*/ 300144524 w 301"/>
                    <a:gd name="T29" fmla="*/ 282345687 h 285"/>
                    <a:gd name="T30" fmla="*/ 345967688 w 301"/>
                    <a:gd name="T31" fmla="*/ 236435499 h 285"/>
                    <a:gd name="T32" fmla="*/ 394082540 w 301"/>
                    <a:gd name="T33" fmla="*/ 282345687 h 285"/>
                    <a:gd name="T34" fmla="*/ 345967688 w 301"/>
                    <a:gd name="T35" fmla="*/ 328255875 h 285"/>
                    <a:gd name="T36" fmla="*/ 510932895 w 301"/>
                    <a:gd name="T37" fmla="*/ 328255875 h 285"/>
                    <a:gd name="T38" fmla="*/ 465109731 w 301"/>
                    <a:gd name="T39" fmla="*/ 282345687 h 285"/>
                    <a:gd name="T40" fmla="*/ 510932895 w 301"/>
                    <a:gd name="T41" fmla="*/ 236435499 h 285"/>
                    <a:gd name="T42" fmla="*/ 556756059 w 301"/>
                    <a:gd name="T43" fmla="*/ 282345687 h 285"/>
                    <a:gd name="T44" fmla="*/ 510932895 w 301"/>
                    <a:gd name="T45" fmla="*/ 328255875 h 28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01" h="285">
                      <a:moveTo>
                        <a:pt x="294" y="107"/>
                      </a:moveTo>
                      <a:cubicBezTo>
                        <a:pt x="286" y="44"/>
                        <a:pt x="216" y="0"/>
                        <a:pt x="137" y="9"/>
                      </a:cubicBezTo>
                      <a:cubicBezTo>
                        <a:pt x="58" y="18"/>
                        <a:pt x="0" y="76"/>
                        <a:pt x="7" y="139"/>
                      </a:cubicBezTo>
                      <a:cubicBezTo>
                        <a:pt x="11" y="172"/>
                        <a:pt x="33" y="200"/>
                        <a:pt x="64" y="218"/>
                      </a:cubicBezTo>
                      <a:cubicBezTo>
                        <a:pt x="65" y="232"/>
                        <a:pt x="60" y="250"/>
                        <a:pt x="36" y="268"/>
                      </a:cubicBezTo>
                      <a:cubicBezTo>
                        <a:pt x="26" y="275"/>
                        <a:pt x="76" y="285"/>
                        <a:pt x="122" y="237"/>
                      </a:cubicBezTo>
                      <a:cubicBezTo>
                        <a:pt x="136" y="238"/>
                        <a:pt x="150" y="239"/>
                        <a:pt x="164" y="237"/>
                      </a:cubicBezTo>
                      <a:cubicBezTo>
                        <a:pt x="243" y="228"/>
                        <a:pt x="301" y="170"/>
                        <a:pt x="294" y="107"/>
                      </a:cubicBezTo>
                      <a:close/>
                      <a:moveTo>
                        <a:pt x="80" y="143"/>
                      </a:moveTo>
                      <a:cubicBezTo>
                        <a:pt x="69" y="143"/>
                        <a:pt x="60" y="134"/>
                        <a:pt x="60" y="123"/>
                      </a:cubicBezTo>
                      <a:cubicBezTo>
                        <a:pt x="60" y="112"/>
                        <a:pt x="69" y="103"/>
                        <a:pt x="80" y="103"/>
                      </a:cubicBezTo>
                      <a:cubicBezTo>
                        <a:pt x="91" y="103"/>
                        <a:pt x="100" y="112"/>
                        <a:pt x="100" y="123"/>
                      </a:cubicBezTo>
                      <a:cubicBezTo>
                        <a:pt x="100" y="134"/>
                        <a:pt x="91" y="143"/>
                        <a:pt x="80" y="143"/>
                      </a:cubicBezTo>
                      <a:close/>
                      <a:moveTo>
                        <a:pt x="151" y="143"/>
                      </a:moveTo>
                      <a:cubicBezTo>
                        <a:pt x="140" y="143"/>
                        <a:pt x="131" y="134"/>
                        <a:pt x="131" y="123"/>
                      </a:cubicBezTo>
                      <a:cubicBezTo>
                        <a:pt x="131" y="112"/>
                        <a:pt x="140" y="103"/>
                        <a:pt x="151" y="103"/>
                      </a:cubicBezTo>
                      <a:cubicBezTo>
                        <a:pt x="163" y="103"/>
                        <a:pt x="172" y="112"/>
                        <a:pt x="172" y="123"/>
                      </a:cubicBezTo>
                      <a:cubicBezTo>
                        <a:pt x="172" y="134"/>
                        <a:pt x="163" y="143"/>
                        <a:pt x="151" y="143"/>
                      </a:cubicBezTo>
                      <a:close/>
                      <a:moveTo>
                        <a:pt x="223" y="143"/>
                      </a:moveTo>
                      <a:cubicBezTo>
                        <a:pt x="212" y="143"/>
                        <a:pt x="203" y="134"/>
                        <a:pt x="203" y="123"/>
                      </a:cubicBezTo>
                      <a:cubicBezTo>
                        <a:pt x="203" y="112"/>
                        <a:pt x="212" y="103"/>
                        <a:pt x="223" y="103"/>
                      </a:cubicBezTo>
                      <a:cubicBezTo>
                        <a:pt x="234" y="103"/>
                        <a:pt x="243" y="112"/>
                        <a:pt x="243" y="123"/>
                      </a:cubicBezTo>
                      <a:cubicBezTo>
                        <a:pt x="243" y="134"/>
                        <a:pt x="234" y="143"/>
                        <a:pt x="223" y="143"/>
                      </a:cubicBezTo>
                      <a:close/>
                    </a:path>
                  </a:pathLst>
                </a:custGeom>
                <a:solidFill>
                  <a:schemeClr val="bg1"/>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26641" name="TextBox 13"/>
                <p:cNvSpPr txBox="1">
                  <a:spLocks noChangeArrowheads="1"/>
                </p:cNvSpPr>
                <p:nvPr/>
              </p:nvSpPr>
              <p:spPr bwMode="auto">
                <a:xfrm>
                  <a:off x="1653" y="8003"/>
                  <a:ext cx="2632" cy="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10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单击此处修改您所需要的文本单击此处修改您所的文本</a:t>
                  </a:r>
                  <a:endParaRPr lang="en-US" altLang="zh-CN" sz="12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642" name="TextBox 13"/>
                <p:cNvSpPr txBox="1">
                  <a:spLocks noChangeArrowheads="1"/>
                </p:cNvSpPr>
                <p:nvPr/>
              </p:nvSpPr>
              <p:spPr bwMode="auto">
                <a:xfrm>
                  <a:off x="5570" y="7158"/>
                  <a:ext cx="3680" cy="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b="1" kern="100" dirty="0" smtClean="0">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rPr>
                    <a:t>添加标题</a:t>
                  </a:r>
                  <a:endParaRPr lang="en-US" altLang="zh-CN" sz="1600" b="1">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643" name="TextBox 13"/>
                <p:cNvSpPr txBox="1">
                  <a:spLocks noChangeArrowheads="1"/>
                </p:cNvSpPr>
                <p:nvPr/>
              </p:nvSpPr>
              <p:spPr bwMode="auto">
                <a:xfrm>
                  <a:off x="6093" y="8003"/>
                  <a:ext cx="2635" cy="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10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单击此处修改您所需要的文本单击此处修改您所的文本</a:t>
                  </a:r>
                  <a:endParaRPr lang="en-US" altLang="zh-CN" sz="12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644" name="TextBox 13"/>
                <p:cNvSpPr txBox="1">
                  <a:spLocks noChangeArrowheads="1"/>
                </p:cNvSpPr>
                <p:nvPr/>
              </p:nvSpPr>
              <p:spPr bwMode="auto">
                <a:xfrm>
                  <a:off x="9883" y="7158"/>
                  <a:ext cx="3682" cy="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b="1" kern="100" dirty="0" smtClean="0">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rPr>
                    <a:t>添加标题</a:t>
                  </a:r>
                  <a:endParaRPr lang="en-US" altLang="zh-CN" sz="1600" b="1">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645" name="TextBox 13"/>
                <p:cNvSpPr txBox="1">
                  <a:spLocks noChangeArrowheads="1"/>
                </p:cNvSpPr>
                <p:nvPr/>
              </p:nvSpPr>
              <p:spPr bwMode="auto">
                <a:xfrm>
                  <a:off x="10408" y="8003"/>
                  <a:ext cx="2632" cy="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10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单击此处修改您所需要的文本单击此处修改您所的文本</a:t>
                  </a:r>
                  <a:endParaRPr lang="en-US" altLang="zh-CN" sz="12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646" name="TextBox 13"/>
                <p:cNvSpPr txBox="1">
                  <a:spLocks noChangeArrowheads="1"/>
                </p:cNvSpPr>
                <p:nvPr/>
              </p:nvSpPr>
              <p:spPr bwMode="auto">
                <a:xfrm>
                  <a:off x="14328" y="7158"/>
                  <a:ext cx="3682" cy="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b="1" kern="100" dirty="0" smtClean="0">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rPr>
                    <a:t>添加标题</a:t>
                  </a:r>
                  <a:endParaRPr lang="en-US" altLang="zh-CN" sz="1600" b="1">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647" name="TextBox 13"/>
                <p:cNvSpPr txBox="1">
                  <a:spLocks noChangeArrowheads="1"/>
                </p:cNvSpPr>
                <p:nvPr/>
              </p:nvSpPr>
              <p:spPr bwMode="auto">
                <a:xfrm>
                  <a:off x="14853" y="8003"/>
                  <a:ext cx="2632" cy="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10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单击此处修改您所需要的文本单击此处修改您所的文本</a:t>
                  </a:r>
                  <a:endParaRPr lang="en-US" altLang="zh-CN" sz="12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8" name="组合 7"/>
            <p:cNvGrpSpPr/>
            <p:nvPr/>
          </p:nvGrpSpPr>
          <p:grpSpPr>
            <a:xfrm>
              <a:off x="5329" y="2521"/>
              <a:ext cx="1173" cy="1176"/>
              <a:chOff x="7531" y="2187"/>
              <a:chExt cx="798" cy="800"/>
            </a:xfrm>
          </p:grpSpPr>
          <p:sp>
            <p:nvSpPr>
              <p:cNvPr id="20486" name="Oval 11"/>
              <p:cNvSpPr>
                <a:spLocks noChangeArrowheads="1"/>
              </p:cNvSpPr>
              <p:nvPr/>
            </p:nvSpPr>
            <p:spPr bwMode="auto">
              <a:xfrm flipH="1">
                <a:off x="7531" y="2187"/>
                <a:ext cx="799" cy="801"/>
              </a:xfrm>
              <a:prstGeom prst="flowChartDecision">
                <a:avLst/>
              </a:prstGeom>
              <a:solidFill>
                <a:srgbClr val="AE0503"/>
              </a:solidFill>
              <a:ln w="25400">
                <a:solidFill>
                  <a:srgbClr val="F9CD8C"/>
                </a:solidFill>
              </a:ln>
              <a:effectLst>
                <a:outerShdw blurRad="50800" dist="38100" dir="5400000" algn="t" rotWithShape="0">
                  <a:prstClr val="black">
                    <a:alpha val="40000"/>
                  </a:prstClr>
                </a:outerShdw>
              </a:effectLst>
            </p:spPr>
            <p:txBody>
              <a:bodyPr anchor="ctr"/>
              <a:lstStyle/>
              <a:p>
                <a:pPr algn="ctr" eaLnBrk="1" hangingPunct="1"/>
                <a:endParaRPr lang="ru-RU" altLang="en-US"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94" name="Freeform 154"/>
              <p:cNvSpPr/>
              <p:nvPr/>
            </p:nvSpPr>
            <p:spPr bwMode="auto">
              <a:xfrm flipH="1">
                <a:off x="7817" y="2436"/>
                <a:ext cx="239" cy="324"/>
              </a:xfrm>
              <a:custGeom>
                <a:avLst/>
                <a:gdLst>
                  <a:gd name="T0" fmla="*/ 181583661 w 355"/>
                  <a:gd name="T1" fmla="*/ 67887172 h 487"/>
                  <a:gd name="T2" fmla="*/ 181583661 w 355"/>
                  <a:gd name="T3" fmla="*/ 67887172 h 487"/>
                  <a:gd name="T4" fmla="*/ 60878031 w 355"/>
                  <a:gd name="T5" fmla="*/ 8742724 h 487"/>
                  <a:gd name="T6" fmla="*/ 4723327 w 355"/>
                  <a:gd name="T7" fmla="*/ 27257994 h 487"/>
                  <a:gd name="T8" fmla="*/ 0 w 355"/>
                  <a:gd name="T9" fmla="*/ 40629895 h 487"/>
                  <a:gd name="T10" fmla="*/ 4723327 w 355"/>
                  <a:gd name="T11" fmla="*/ 177432626 h 487"/>
                  <a:gd name="T12" fmla="*/ 9446654 w 355"/>
                  <a:gd name="T13" fmla="*/ 186690261 h 487"/>
                  <a:gd name="T14" fmla="*/ 116507519 w 355"/>
                  <a:gd name="T15" fmla="*/ 249948974 h 487"/>
                  <a:gd name="T16" fmla="*/ 121230846 w 355"/>
                  <a:gd name="T17" fmla="*/ 249948974 h 487"/>
                  <a:gd name="T18" fmla="*/ 125954173 w 355"/>
                  <a:gd name="T19" fmla="*/ 249948974 h 487"/>
                  <a:gd name="T20" fmla="*/ 130152283 w 355"/>
                  <a:gd name="T21" fmla="*/ 245834708 h 487"/>
                  <a:gd name="T22" fmla="*/ 130152283 w 355"/>
                  <a:gd name="T23" fmla="*/ 104402801 h 487"/>
                  <a:gd name="T24" fmla="*/ 125954173 w 355"/>
                  <a:gd name="T25" fmla="*/ 95145166 h 487"/>
                  <a:gd name="T26" fmla="*/ 23091417 w 355"/>
                  <a:gd name="T27" fmla="*/ 36000719 h 487"/>
                  <a:gd name="T28" fmla="*/ 37261398 w 355"/>
                  <a:gd name="T29" fmla="*/ 27257994 h 487"/>
                  <a:gd name="T30" fmla="*/ 56154705 w 355"/>
                  <a:gd name="T31" fmla="*/ 22628818 h 487"/>
                  <a:gd name="T32" fmla="*/ 157967027 w 355"/>
                  <a:gd name="T33" fmla="*/ 77144807 h 487"/>
                  <a:gd name="T34" fmla="*/ 162690354 w 355"/>
                  <a:gd name="T35" fmla="*/ 81773266 h 487"/>
                  <a:gd name="T36" fmla="*/ 162690354 w 355"/>
                  <a:gd name="T37" fmla="*/ 218576714 h 487"/>
                  <a:gd name="T38" fmla="*/ 172137007 w 355"/>
                  <a:gd name="T39" fmla="*/ 227319438 h 487"/>
                  <a:gd name="T40" fmla="*/ 185782496 w 355"/>
                  <a:gd name="T41" fmla="*/ 218576714 h 487"/>
                  <a:gd name="T42" fmla="*/ 185782496 w 355"/>
                  <a:gd name="T43" fmla="*/ 72516348 h 487"/>
                  <a:gd name="T44" fmla="*/ 181583661 w 355"/>
                  <a:gd name="T45" fmla="*/ 67887172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grpSp>
        <p:grpSp>
          <p:nvGrpSpPr>
            <p:cNvPr id="9" name="组合 8"/>
            <p:cNvGrpSpPr/>
            <p:nvPr/>
          </p:nvGrpSpPr>
          <p:grpSpPr>
            <a:xfrm>
              <a:off x="10728" y="2531"/>
              <a:ext cx="1197" cy="1201"/>
              <a:chOff x="7531" y="5097"/>
              <a:chExt cx="798" cy="800"/>
            </a:xfrm>
          </p:grpSpPr>
          <p:sp>
            <p:nvSpPr>
              <p:cNvPr id="20488" name="Oval 13"/>
              <p:cNvSpPr>
                <a:spLocks noChangeArrowheads="1"/>
              </p:cNvSpPr>
              <p:nvPr/>
            </p:nvSpPr>
            <p:spPr bwMode="auto">
              <a:xfrm flipH="1">
                <a:off x="7531" y="5097"/>
                <a:ext cx="799" cy="801"/>
              </a:xfrm>
              <a:prstGeom prst="flowChartDecision">
                <a:avLst/>
              </a:prstGeom>
              <a:solidFill>
                <a:srgbClr val="AE0503"/>
              </a:solidFill>
              <a:ln w="25400">
                <a:solidFill>
                  <a:srgbClr val="F9CD8C"/>
                </a:solidFill>
              </a:ln>
              <a:effectLst>
                <a:outerShdw blurRad="50800" dist="38100" dir="5400000" algn="t" rotWithShape="0">
                  <a:prstClr val="black">
                    <a:alpha val="40000"/>
                  </a:prstClr>
                </a:outerShdw>
              </a:effectLst>
            </p:spPr>
            <p:txBody>
              <a:bodyPr anchor="ctr"/>
              <a:lstStyle/>
              <a:p>
                <a:pPr algn="ctr" eaLnBrk="1" hangingPunct="1"/>
                <a:endParaRPr lang="ru-RU" altLang="en-US"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93" name="Freeform 114"/>
              <p:cNvSpPr/>
              <p:nvPr/>
            </p:nvSpPr>
            <p:spPr bwMode="auto">
              <a:xfrm flipH="1">
                <a:off x="7767" y="5345"/>
                <a:ext cx="309" cy="327"/>
              </a:xfrm>
              <a:custGeom>
                <a:avLst/>
                <a:gdLst>
                  <a:gd name="T0" fmla="*/ 230667358 w 462"/>
                  <a:gd name="T1" fmla="*/ 156985839 h 488"/>
                  <a:gd name="T2" fmla="*/ 230667358 w 462"/>
                  <a:gd name="T3" fmla="*/ 156985839 h 488"/>
                  <a:gd name="T4" fmla="*/ 212442858 w 462"/>
                  <a:gd name="T5" fmla="*/ 138731957 h 488"/>
                  <a:gd name="T6" fmla="*/ 212442858 w 462"/>
                  <a:gd name="T7" fmla="*/ 115261752 h 488"/>
                  <a:gd name="T8" fmla="*/ 230667358 w 462"/>
                  <a:gd name="T9" fmla="*/ 97007870 h 488"/>
                  <a:gd name="T10" fmla="*/ 230667358 w 462"/>
                  <a:gd name="T11" fmla="*/ 83447451 h 488"/>
                  <a:gd name="T12" fmla="*/ 198384102 w 462"/>
                  <a:gd name="T13" fmla="*/ 78753988 h 488"/>
                  <a:gd name="T14" fmla="*/ 189532347 w 462"/>
                  <a:gd name="T15" fmla="*/ 64672154 h 488"/>
                  <a:gd name="T16" fmla="*/ 203070114 w 462"/>
                  <a:gd name="T17" fmla="*/ 18776020 h 488"/>
                  <a:gd name="T18" fmla="*/ 198384102 w 462"/>
                  <a:gd name="T19" fmla="*/ 14081834 h 488"/>
                  <a:gd name="T20" fmla="*/ 161935824 w 462"/>
                  <a:gd name="T21" fmla="*/ 37029901 h 488"/>
                  <a:gd name="T22" fmla="*/ 139025313 w 462"/>
                  <a:gd name="T23" fmla="*/ 27642253 h 488"/>
                  <a:gd name="T24" fmla="*/ 129132301 w 462"/>
                  <a:gd name="T25" fmla="*/ 8866233 h 488"/>
                  <a:gd name="T26" fmla="*/ 110907801 w 462"/>
                  <a:gd name="T27" fmla="*/ 8866233 h 488"/>
                  <a:gd name="T28" fmla="*/ 101535057 w 462"/>
                  <a:gd name="T29" fmla="*/ 27642253 h 488"/>
                  <a:gd name="T30" fmla="*/ 78624545 w 462"/>
                  <a:gd name="T31" fmla="*/ 37029901 h 488"/>
                  <a:gd name="T32" fmla="*/ 60400767 w 462"/>
                  <a:gd name="T33" fmla="*/ 27642253 h 488"/>
                  <a:gd name="T34" fmla="*/ 46342011 w 462"/>
                  <a:gd name="T35" fmla="*/ 37029901 h 488"/>
                  <a:gd name="T36" fmla="*/ 46342011 w 462"/>
                  <a:gd name="T37" fmla="*/ 55283783 h 488"/>
                  <a:gd name="T38" fmla="*/ 32803523 w 462"/>
                  <a:gd name="T39" fmla="*/ 74059803 h 488"/>
                  <a:gd name="T40" fmla="*/ 9372744 w 462"/>
                  <a:gd name="T41" fmla="*/ 83447451 h 488"/>
                  <a:gd name="T42" fmla="*/ 9372744 w 462"/>
                  <a:gd name="T43" fmla="*/ 97007870 h 488"/>
                  <a:gd name="T44" fmla="*/ 32803523 w 462"/>
                  <a:gd name="T45" fmla="*/ 115261752 h 488"/>
                  <a:gd name="T46" fmla="*/ 32803523 w 462"/>
                  <a:gd name="T47" fmla="*/ 138731957 h 488"/>
                  <a:gd name="T48" fmla="*/ 9372744 w 462"/>
                  <a:gd name="T49" fmla="*/ 156985839 h 488"/>
                  <a:gd name="T50" fmla="*/ 14058756 w 462"/>
                  <a:gd name="T51" fmla="*/ 166373487 h 488"/>
                  <a:gd name="T52" fmla="*/ 36969267 w 462"/>
                  <a:gd name="T53" fmla="*/ 171067673 h 488"/>
                  <a:gd name="T54" fmla="*/ 51028023 w 462"/>
                  <a:gd name="T55" fmla="*/ 189842970 h 488"/>
                  <a:gd name="T56" fmla="*/ 36969267 w 462"/>
                  <a:gd name="T57" fmla="*/ 231045641 h 488"/>
                  <a:gd name="T58" fmla="*/ 46342011 w 462"/>
                  <a:gd name="T59" fmla="*/ 240433290 h 488"/>
                  <a:gd name="T60" fmla="*/ 73938534 w 462"/>
                  <a:gd name="T61" fmla="*/ 221657993 h 488"/>
                  <a:gd name="T62" fmla="*/ 96849045 w 462"/>
                  <a:gd name="T63" fmla="*/ 226351456 h 488"/>
                  <a:gd name="T64" fmla="*/ 110907801 w 462"/>
                  <a:gd name="T65" fmla="*/ 245127476 h 488"/>
                  <a:gd name="T66" fmla="*/ 129132301 w 462"/>
                  <a:gd name="T67" fmla="*/ 245127476 h 488"/>
                  <a:gd name="T68" fmla="*/ 139025313 w 462"/>
                  <a:gd name="T69" fmla="*/ 221657993 h 488"/>
                  <a:gd name="T70" fmla="*/ 161935824 w 462"/>
                  <a:gd name="T71" fmla="*/ 212791037 h 488"/>
                  <a:gd name="T72" fmla="*/ 184846335 w 462"/>
                  <a:gd name="T73" fmla="*/ 226351456 h 488"/>
                  <a:gd name="T74" fmla="*/ 194218358 w 462"/>
                  <a:gd name="T75" fmla="*/ 217485223 h 488"/>
                  <a:gd name="T76" fmla="*/ 194218358 w 462"/>
                  <a:gd name="T77" fmla="*/ 194015740 h 488"/>
                  <a:gd name="T78" fmla="*/ 207756847 w 462"/>
                  <a:gd name="T79" fmla="*/ 175761136 h 488"/>
                  <a:gd name="T80" fmla="*/ 230667358 w 462"/>
                  <a:gd name="T81" fmla="*/ 171067673 h 488"/>
                  <a:gd name="T82" fmla="*/ 230667358 w 462"/>
                  <a:gd name="T83" fmla="*/ 156985839 h 488"/>
                  <a:gd name="T84" fmla="*/ 133818313 w 462"/>
                  <a:gd name="T85" fmla="*/ 180455321 h 488"/>
                  <a:gd name="T86" fmla="*/ 133818313 w 462"/>
                  <a:gd name="T87" fmla="*/ 180455321 h 488"/>
                  <a:gd name="T88" fmla="*/ 106221790 w 462"/>
                  <a:gd name="T89" fmla="*/ 180455321 h 488"/>
                  <a:gd name="T90" fmla="*/ 106221790 w 462"/>
                  <a:gd name="T91" fmla="*/ 152291653 h 488"/>
                  <a:gd name="T92" fmla="*/ 133818313 w 462"/>
                  <a:gd name="T93" fmla="*/ 152291653 h 488"/>
                  <a:gd name="T94" fmla="*/ 133818313 w 462"/>
                  <a:gd name="T95" fmla="*/ 180455321 h 488"/>
                  <a:gd name="T96" fmla="*/ 133818313 w 462"/>
                  <a:gd name="T97" fmla="*/ 138731957 h 488"/>
                  <a:gd name="T98" fmla="*/ 133818313 w 462"/>
                  <a:gd name="T99" fmla="*/ 138731957 h 488"/>
                  <a:gd name="T100" fmla="*/ 106221790 w 462"/>
                  <a:gd name="T101" fmla="*/ 138731957 h 488"/>
                  <a:gd name="T102" fmla="*/ 106221790 w 462"/>
                  <a:gd name="T103" fmla="*/ 69365617 h 488"/>
                  <a:gd name="T104" fmla="*/ 133818313 w 462"/>
                  <a:gd name="T105" fmla="*/ 69365617 h 488"/>
                  <a:gd name="T106" fmla="*/ 133818313 w 462"/>
                  <a:gd name="T107" fmla="*/ 138731957 h 48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62" h="488">
                    <a:moveTo>
                      <a:pt x="443" y="301"/>
                    </a:moveTo>
                    <a:lnTo>
                      <a:pt x="443" y="301"/>
                    </a:lnTo>
                    <a:cubicBezTo>
                      <a:pt x="408" y="266"/>
                      <a:pt x="408" y="266"/>
                      <a:pt x="408" y="266"/>
                    </a:cubicBezTo>
                    <a:cubicBezTo>
                      <a:pt x="390" y="248"/>
                      <a:pt x="390" y="230"/>
                      <a:pt x="408" y="221"/>
                    </a:cubicBezTo>
                    <a:cubicBezTo>
                      <a:pt x="443" y="186"/>
                      <a:pt x="443" y="186"/>
                      <a:pt x="443" y="186"/>
                    </a:cubicBezTo>
                    <a:cubicBezTo>
                      <a:pt x="461" y="168"/>
                      <a:pt x="452" y="160"/>
                      <a:pt x="443" y="160"/>
                    </a:cubicBezTo>
                    <a:cubicBezTo>
                      <a:pt x="381" y="151"/>
                      <a:pt x="381" y="151"/>
                      <a:pt x="381" y="151"/>
                    </a:cubicBezTo>
                    <a:cubicBezTo>
                      <a:pt x="364" y="151"/>
                      <a:pt x="355" y="142"/>
                      <a:pt x="364" y="124"/>
                    </a:cubicBezTo>
                    <a:cubicBezTo>
                      <a:pt x="390" y="36"/>
                      <a:pt x="390" y="36"/>
                      <a:pt x="390" y="36"/>
                    </a:cubicBezTo>
                    <a:cubicBezTo>
                      <a:pt x="399" y="27"/>
                      <a:pt x="390" y="17"/>
                      <a:pt x="381" y="27"/>
                    </a:cubicBezTo>
                    <a:cubicBezTo>
                      <a:pt x="311" y="71"/>
                      <a:pt x="311" y="71"/>
                      <a:pt x="311" y="71"/>
                    </a:cubicBezTo>
                    <a:cubicBezTo>
                      <a:pt x="292" y="80"/>
                      <a:pt x="275" y="71"/>
                      <a:pt x="267" y="53"/>
                    </a:cubicBezTo>
                    <a:cubicBezTo>
                      <a:pt x="248" y="17"/>
                      <a:pt x="248" y="17"/>
                      <a:pt x="248" y="17"/>
                    </a:cubicBezTo>
                    <a:cubicBezTo>
                      <a:pt x="239" y="0"/>
                      <a:pt x="222" y="0"/>
                      <a:pt x="213" y="17"/>
                    </a:cubicBezTo>
                    <a:cubicBezTo>
                      <a:pt x="195" y="53"/>
                      <a:pt x="195" y="53"/>
                      <a:pt x="195" y="53"/>
                    </a:cubicBezTo>
                    <a:cubicBezTo>
                      <a:pt x="186" y="71"/>
                      <a:pt x="169" y="71"/>
                      <a:pt x="151" y="71"/>
                    </a:cubicBezTo>
                    <a:cubicBezTo>
                      <a:pt x="116" y="53"/>
                      <a:pt x="116" y="53"/>
                      <a:pt x="116" y="53"/>
                    </a:cubicBezTo>
                    <a:cubicBezTo>
                      <a:pt x="98" y="45"/>
                      <a:pt x="80" y="53"/>
                      <a:pt x="89" y="71"/>
                    </a:cubicBezTo>
                    <a:cubicBezTo>
                      <a:pt x="89" y="106"/>
                      <a:pt x="89" y="106"/>
                      <a:pt x="89" y="106"/>
                    </a:cubicBezTo>
                    <a:cubicBezTo>
                      <a:pt x="89" y="124"/>
                      <a:pt x="80" y="142"/>
                      <a:pt x="63" y="142"/>
                    </a:cubicBezTo>
                    <a:cubicBezTo>
                      <a:pt x="18" y="160"/>
                      <a:pt x="18" y="160"/>
                      <a:pt x="18" y="160"/>
                    </a:cubicBezTo>
                    <a:cubicBezTo>
                      <a:pt x="9" y="160"/>
                      <a:pt x="0" y="168"/>
                      <a:pt x="18" y="186"/>
                    </a:cubicBezTo>
                    <a:cubicBezTo>
                      <a:pt x="63" y="221"/>
                      <a:pt x="63" y="221"/>
                      <a:pt x="63" y="221"/>
                    </a:cubicBezTo>
                    <a:cubicBezTo>
                      <a:pt x="71" y="230"/>
                      <a:pt x="71" y="248"/>
                      <a:pt x="63" y="266"/>
                    </a:cubicBezTo>
                    <a:cubicBezTo>
                      <a:pt x="18" y="301"/>
                      <a:pt x="18" y="301"/>
                      <a:pt x="18" y="301"/>
                    </a:cubicBezTo>
                    <a:cubicBezTo>
                      <a:pt x="0" y="311"/>
                      <a:pt x="9" y="319"/>
                      <a:pt x="27" y="319"/>
                    </a:cubicBezTo>
                    <a:cubicBezTo>
                      <a:pt x="71" y="328"/>
                      <a:pt x="71" y="328"/>
                      <a:pt x="71" y="328"/>
                    </a:cubicBezTo>
                    <a:cubicBezTo>
                      <a:pt x="89" y="328"/>
                      <a:pt x="98" y="346"/>
                      <a:pt x="98" y="364"/>
                    </a:cubicBezTo>
                    <a:cubicBezTo>
                      <a:pt x="71" y="443"/>
                      <a:pt x="71" y="443"/>
                      <a:pt x="71" y="443"/>
                    </a:cubicBezTo>
                    <a:cubicBezTo>
                      <a:pt x="63" y="461"/>
                      <a:pt x="71" y="461"/>
                      <a:pt x="89" y="461"/>
                    </a:cubicBezTo>
                    <a:cubicBezTo>
                      <a:pt x="142" y="425"/>
                      <a:pt x="142" y="425"/>
                      <a:pt x="142" y="425"/>
                    </a:cubicBezTo>
                    <a:cubicBezTo>
                      <a:pt x="160" y="417"/>
                      <a:pt x="177" y="417"/>
                      <a:pt x="186" y="434"/>
                    </a:cubicBezTo>
                    <a:cubicBezTo>
                      <a:pt x="213" y="470"/>
                      <a:pt x="213" y="470"/>
                      <a:pt x="213" y="470"/>
                    </a:cubicBezTo>
                    <a:cubicBezTo>
                      <a:pt x="222" y="487"/>
                      <a:pt x="239" y="478"/>
                      <a:pt x="248" y="470"/>
                    </a:cubicBezTo>
                    <a:cubicBezTo>
                      <a:pt x="267" y="425"/>
                      <a:pt x="267" y="425"/>
                      <a:pt x="267" y="425"/>
                    </a:cubicBezTo>
                    <a:cubicBezTo>
                      <a:pt x="275" y="408"/>
                      <a:pt x="292" y="408"/>
                      <a:pt x="311" y="408"/>
                    </a:cubicBezTo>
                    <a:cubicBezTo>
                      <a:pt x="355" y="434"/>
                      <a:pt x="355" y="434"/>
                      <a:pt x="355" y="434"/>
                    </a:cubicBezTo>
                    <a:cubicBezTo>
                      <a:pt x="364" y="443"/>
                      <a:pt x="381" y="434"/>
                      <a:pt x="373" y="417"/>
                    </a:cubicBezTo>
                    <a:cubicBezTo>
                      <a:pt x="373" y="372"/>
                      <a:pt x="373" y="372"/>
                      <a:pt x="373" y="372"/>
                    </a:cubicBezTo>
                    <a:cubicBezTo>
                      <a:pt x="373" y="364"/>
                      <a:pt x="390" y="346"/>
                      <a:pt x="399" y="337"/>
                    </a:cubicBezTo>
                    <a:cubicBezTo>
                      <a:pt x="443" y="328"/>
                      <a:pt x="443" y="328"/>
                      <a:pt x="443" y="328"/>
                    </a:cubicBezTo>
                    <a:cubicBezTo>
                      <a:pt x="452" y="319"/>
                      <a:pt x="461" y="311"/>
                      <a:pt x="443" y="301"/>
                    </a:cubicBezTo>
                    <a:close/>
                    <a:moveTo>
                      <a:pt x="257" y="346"/>
                    </a:moveTo>
                    <a:lnTo>
                      <a:pt x="257" y="346"/>
                    </a:lnTo>
                    <a:cubicBezTo>
                      <a:pt x="204" y="346"/>
                      <a:pt x="204" y="346"/>
                      <a:pt x="204" y="346"/>
                    </a:cubicBezTo>
                    <a:cubicBezTo>
                      <a:pt x="204" y="292"/>
                      <a:pt x="204" y="292"/>
                      <a:pt x="204" y="292"/>
                    </a:cubicBezTo>
                    <a:cubicBezTo>
                      <a:pt x="257" y="292"/>
                      <a:pt x="257" y="292"/>
                      <a:pt x="257" y="292"/>
                    </a:cubicBezTo>
                    <a:lnTo>
                      <a:pt x="257" y="346"/>
                    </a:lnTo>
                    <a:close/>
                    <a:moveTo>
                      <a:pt x="257" y="266"/>
                    </a:moveTo>
                    <a:lnTo>
                      <a:pt x="257" y="266"/>
                    </a:lnTo>
                    <a:cubicBezTo>
                      <a:pt x="204" y="266"/>
                      <a:pt x="204" y="266"/>
                      <a:pt x="204" y="266"/>
                    </a:cubicBezTo>
                    <a:cubicBezTo>
                      <a:pt x="204" y="133"/>
                      <a:pt x="204" y="133"/>
                      <a:pt x="204" y="133"/>
                    </a:cubicBezTo>
                    <a:cubicBezTo>
                      <a:pt x="257" y="133"/>
                      <a:pt x="257" y="133"/>
                      <a:pt x="257" y="133"/>
                    </a:cubicBezTo>
                    <a:lnTo>
                      <a:pt x="257" y="266"/>
                    </a:lnTo>
                    <a:close/>
                  </a:path>
                </a:pathLst>
              </a:custGeom>
              <a:solidFill>
                <a:schemeClr val="bg1"/>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grpSp>
      </p:gr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素材中国 sccnn.com 0"/>
          <p:cNvPicPr>
            <a:picLocks noChangeAspect="1"/>
          </p:cNvPicPr>
          <p:nvPr/>
        </p:nvPicPr>
        <p:blipFill>
          <a:blip r:embed="rId2" cstate="screen"/>
          <a:stretch>
            <a:fillRect/>
          </a:stretch>
        </p:blipFill>
        <p:spPr>
          <a:xfrm>
            <a:off x="0" y="0"/>
            <a:ext cx="9144000" cy="5143500"/>
          </a:xfrm>
          <a:prstGeom prst="rect">
            <a:avLst/>
          </a:prstGeom>
        </p:spPr>
      </p:pic>
      <p:pic>
        <p:nvPicPr>
          <p:cNvPr id="4" name="图片 3" descr="图片1"/>
          <p:cNvPicPr>
            <a:picLocks noChangeAspect="1"/>
          </p:cNvPicPr>
          <p:nvPr/>
        </p:nvPicPr>
        <p:blipFill>
          <a:blip r:embed="rId3" cstate="screen"/>
          <a:stretch>
            <a:fillRect/>
          </a:stretch>
        </p:blipFill>
        <p:spPr>
          <a:xfrm>
            <a:off x="635" y="0"/>
            <a:ext cx="9143365" cy="5143500"/>
          </a:xfrm>
          <a:prstGeom prst="rect">
            <a:avLst/>
          </a:prstGeom>
        </p:spPr>
      </p:pic>
      <p:pic>
        <p:nvPicPr>
          <p:cNvPr id="5" name="图片 4" descr="图片1"/>
          <p:cNvPicPr>
            <a:picLocks noChangeAspect="1"/>
          </p:cNvPicPr>
          <p:nvPr/>
        </p:nvPicPr>
        <p:blipFill>
          <a:blip r:embed="rId4" cstate="screen"/>
          <a:stretch>
            <a:fillRect/>
          </a:stretch>
        </p:blipFill>
        <p:spPr>
          <a:xfrm>
            <a:off x="635" y="0"/>
            <a:ext cx="9145270" cy="5144135"/>
          </a:xfrm>
          <a:prstGeom prst="rect">
            <a:avLst/>
          </a:prstGeom>
        </p:spPr>
      </p:pic>
      <p:pic>
        <p:nvPicPr>
          <p:cNvPr id="10" name="图片 9" descr="图片1"/>
          <p:cNvPicPr>
            <a:picLocks noChangeAspect="1"/>
          </p:cNvPicPr>
          <p:nvPr/>
        </p:nvPicPr>
        <p:blipFill>
          <a:blip r:embed="rId5" cstate="screen"/>
          <a:stretch>
            <a:fillRect/>
          </a:stretch>
        </p:blipFill>
        <p:spPr>
          <a:xfrm>
            <a:off x="0" y="20320"/>
            <a:ext cx="9145905" cy="5123180"/>
          </a:xfrm>
          <a:prstGeom prst="rect">
            <a:avLst/>
          </a:prstGeom>
        </p:spPr>
      </p:pic>
      <p:pic>
        <p:nvPicPr>
          <p:cNvPr id="6" name="图片 5" descr="图片1"/>
          <p:cNvPicPr>
            <a:picLocks noChangeAspect="1"/>
          </p:cNvPicPr>
          <p:nvPr/>
        </p:nvPicPr>
        <p:blipFill>
          <a:blip r:embed="rId6"/>
          <a:stretch>
            <a:fillRect/>
          </a:stretch>
        </p:blipFill>
        <p:spPr>
          <a:xfrm>
            <a:off x="2110423" y="0"/>
            <a:ext cx="4925695" cy="5200015"/>
          </a:xfrm>
          <a:prstGeom prst="rect">
            <a:avLst/>
          </a:prstGeom>
        </p:spPr>
      </p:pic>
      <p:pic>
        <p:nvPicPr>
          <p:cNvPr id="11" name="图片 10" descr="图片1"/>
          <p:cNvPicPr>
            <a:picLocks noChangeAspect="1"/>
          </p:cNvPicPr>
          <p:nvPr/>
        </p:nvPicPr>
        <p:blipFill>
          <a:blip r:embed="rId7"/>
          <a:stretch>
            <a:fillRect/>
          </a:stretch>
        </p:blipFill>
        <p:spPr>
          <a:xfrm>
            <a:off x="1009968" y="1083945"/>
            <a:ext cx="7125970" cy="2621280"/>
          </a:xfrm>
          <a:prstGeom prst="rect">
            <a:avLst/>
          </a:prstGeom>
        </p:spPr>
      </p:pic>
      <p:pic>
        <p:nvPicPr>
          <p:cNvPr id="12" name="图片 11" descr="D:\我的\新建文件夹\ppt\图片1.png图片1"/>
          <p:cNvPicPr>
            <a:picLocks noChangeAspect="1"/>
          </p:cNvPicPr>
          <p:nvPr/>
        </p:nvPicPr>
        <p:blipFill>
          <a:blip r:embed="rId8" cstate="screen"/>
          <a:srcRect/>
          <a:stretch>
            <a:fillRect/>
          </a:stretch>
        </p:blipFill>
        <p:spPr>
          <a:xfrm>
            <a:off x="40958" y="318"/>
            <a:ext cx="9062720" cy="5142865"/>
          </a:xfrm>
          <a:prstGeom prst="rect">
            <a:avLst/>
          </a:prstGeom>
        </p:spPr>
      </p:pic>
      <p:pic>
        <p:nvPicPr>
          <p:cNvPr id="17" name="图片 16" descr="图片1"/>
          <p:cNvPicPr>
            <a:picLocks noChangeAspect="1"/>
          </p:cNvPicPr>
          <p:nvPr/>
        </p:nvPicPr>
        <p:blipFill>
          <a:blip r:embed="rId9"/>
          <a:stretch>
            <a:fillRect/>
          </a:stretch>
        </p:blipFill>
        <p:spPr>
          <a:xfrm>
            <a:off x="3520440" y="650875"/>
            <a:ext cx="2103120" cy="956945"/>
          </a:xfrm>
          <a:prstGeom prst="rect">
            <a:avLst/>
          </a:prstGeom>
        </p:spPr>
      </p:pic>
      <p:grpSp>
        <p:nvGrpSpPr>
          <p:cNvPr id="7" name="组合 6"/>
          <p:cNvGrpSpPr/>
          <p:nvPr/>
        </p:nvGrpSpPr>
        <p:grpSpPr>
          <a:xfrm>
            <a:off x="3511550" y="3596640"/>
            <a:ext cx="2120900" cy="457200"/>
            <a:chOff x="5780" y="5664"/>
            <a:chExt cx="3340" cy="720"/>
          </a:xfrm>
        </p:grpSpPr>
        <p:grpSp>
          <p:nvGrpSpPr>
            <p:cNvPr id="32" name="组合 31"/>
            <p:cNvGrpSpPr/>
            <p:nvPr/>
          </p:nvGrpSpPr>
          <p:grpSpPr>
            <a:xfrm>
              <a:off x="5780" y="5664"/>
              <a:ext cx="2816" cy="720"/>
              <a:chOff x="6425" y="6082"/>
              <a:chExt cx="2816" cy="720"/>
            </a:xfrm>
          </p:grpSpPr>
          <p:sp>
            <p:nvSpPr>
              <p:cNvPr id="20" name="流程图: 决策 19"/>
              <p:cNvSpPr/>
              <p:nvPr/>
            </p:nvSpPr>
            <p:spPr>
              <a:xfrm>
                <a:off x="6425"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单</a:t>
                </a:r>
              </a:p>
            </p:txBody>
          </p:sp>
          <p:sp>
            <p:nvSpPr>
              <p:cNvPr id="22" name="流程图: 决策 21"/>
              <p:cNvSpPr/>
              <p:nvPr/>
            </p:nvSpPr>
            <p:spPr>
              <a:xfrm>
                <a:off x="6949"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击</a:t>
                </a:r>
                <a:endParaRPr lang="zh-CN" altLang="en-US" sz="1600" b="1">
                  <a:solidFill>
                    <a:srgbClr val="FEF2C8"/>
                  </a:solidFill>
                </a:endParaRPr>
              </a:p>
            </p:txBody>
          </p:sp>
          <p:sp>
            <p:nvSpPr>
              <p:cNvPr id="24" name="流程图: 决策 23"/>
              <p:cNvSpPr/>
              <p:nvPr/>
            </p:nvSpPr>
            <p:spPr>
              <a:xfrm>
                <a:off x="7473"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添</a:t>
                </a:r>
                <a:endParaRPr lang="zh-CN" altLang="en-US" sz="1600" b="1">
                  <a:solidFill>
                    <a:srgbClr val="FEF2C8"/>
                  </a:solidFill>
                </a:endParaRPr>
              </a:p>
            </p:txBody>
          </p:sp>
          <p:sp>
            <p:nvSpPr>
              <p:cNvPr id="25" name="流程图: 决策 24"/>
              <p:cNvSpPr/>
              <p:nvPr/>
            </p:nvSpPr>
            <p:spPr>
              <a:xfrm>
                <a:off x="7997"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加</a:t>
                </a:r>
                <a:endParaRPr lang="zh-CN" altLang="en-US" sz="1600" b="1">
                  <a:solidFill>
                    <a:srgbClr val="FEF2C8"/>
                  </a:solidFill>
                </a:endParaRPr>
              </a:p>
            </p:txBody>
          </p:sp>
          <p:sp>
            <p:nvSpPr>
              <p:cNvPr id="26" name="流程图: 决策 25"/>
              <p:cNvSpPr/>
              <p:nvPr/>
            </p:nvSpPr>
            <p:spPr>
              <a:xfrm>
                <a:off x="8521"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标</a:t>
                </a:r>
                <a:endParaRPr lang="zh-CN" altLang="en-US" sz="1600" b="1">
                  <a:solidFill>
                    <a:srgbClr val="FEF2C8"/>
                  </a:solidFill>
                </a:endParaRPr>
              </a:p>
            </p:txBody>
          </p:sp>
        </p:grpSp>
        <p:sp>
          <p:nvSpPr>
            <p:cNvPr id="2" name="流程图: 决策 1"/>
            <p:cNvSpPr/>
            <p:nvPr/>
          </p:nvSpPr>
          <p:spPr>
            <a:xfrm>
              <a:off x="8400" y="5664"/>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题</a:t>
              </a:r>
              <a:endParaRPr lang="zh-CN" altLang="en-US" sz="1600" b="1">
                <a:solidFill>
                  <a:srgbClr val="FEF2C8"/>
                </a:solidFill>
              </a:endParaRPr>
            </a:p>
          </p:txBody>
        </p:sp>
      </p:gr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down)">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素材中国 sccnn.com 0"/>
          <p:cNvPicPr>
            <a:picLocks noChangeAspect="1"/>
          </p:cNvPicPr>
          <p:nvPr/>
        </p:nvPicPr>
        <p:blipFill>
          <a:blip r:embed="rId2" cstate="screen"/>
          <a:stretch>
            <a:fillRect/>
          </a:stretch>
        </p:blipFill>
        <p:spPr>
          <a:xfrm>
            <a:off x="0" y="0"/>
            <a:ext cx="9144000" cy="5143500"/>
          </a:xfrm>
          <a:prstGeom prst="rect">
            <a:avLst/>
          </a:prstGeom>
        </p:spPr>
      </p:pic>
      <p:pic>
        <p:nvPicPr>
          <p:cNvPr id="4" name="图片 3" descr="图片1"/>
          <p:cNvPicPr>
            <a:picLocks noChangeAspect="1"/>
          </p:cNvPicPr>
          <p:nvPr/>
        </p:nvPicPr>
        <p:blipFill>
          <a:blip r:embed="rId3" cstate="screen"/>
          <a:stretch>
            <a:fillRect/>
          </a:stretch>
        </p:blipFill>
        <p:spPr>
          <a:xfrm>
            <a:off x="635" y="0"/>
            <a:ext cx="9143365" cy="5143500"/>
          </a:xfrm>
          <a:prstGeom prst="rect">
            <a:avLst/>
          </a:prstGeom>
        </p:spPr>
      </p:pic>
      <p:sp>
        <p:nvSpPr>
          <p:cNvPr id="6" name="矩形 5"/>
          <p:cNvSpPr/>
          <p:nvPr/>
        </p:nvSpPr>
        <p:spPr>
          <a:xfrm>
            <a:off x="495300" y="282893"/>
            <a:ext cx="8153400" cy="4577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descr="图片1"/>
          <p:cNvPicPr>
            <a:picLocks noChangeAspect="1"/>
          </p:cNvPicPr>
          <p:nvPr/>
        </p:nvPicPr>
        <p:blipFill>
          <a:blip r:embed="rId4" cstate="screen"/>
          <a:stretch>
            <a:fillRect/>
          </a:stretch>
        </p:blipFill>
        <p:spPr>
          <a:xfrm>
            <a:off x="635" y="0"/>
            <a:ext cx="9145270" cy="5144135"/>
          </a:xfrm>
          <a:prstGeom prst="rect">
            <a:avLst/>
          </a:prstGeom>
        </p:spPr>
      </p:pic>
      <p:grpSp>
        <p:nvGrpSpPr>
          <p:cNvPr id="10" name="组合 9"/>
          <p:cNvGrpSpPr/>
          <p:nvPr/>
        </p:nvGrpSpPr>
        <p:grpSpPr>
          <a:xfrm>
            <a:off x="681990" y="479425"/>
            <a:ext cx="2978150" cy="457200"/>
            <a:chOff x="1232" y="3241"/>
            <a:chExt cx="4690" cy="720"/>
          </a:xfrm>
        </p:grpSpPr>
        <p:grpSp>
          <p:nvGrpSpPr>
            <p:cNvPr id="12" name="组合 11"/>
            <p:cNvGrpSpPr/>
            <p:nvPr/>
          </p:nvGrpSpPr>
          <p:grpSpPr>
            <a:xfrm>
              <a:off x="2582" y="3241"/>
              <a:ext cx="3340" cy="720"/>
              <a:chOff x="5780" y="5664"/>
              <a:chExt cx="3340" cy="720"/>
            </a:xfrm>
          </p:grpSpPr>
          <p:sp>
            <p:nvSpPr>
              <p:cNvPr id="15" name="流程图: 决策 14"/>
              <p:cNvSpPr/>
              <p:nvPr/>
            </p:nvSpPr>
            <p:spPr>
              <a:xfrm>
                <a:off x="8400" y="5664"/>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题</a:t>
                </a:r>
                <a:endParaRPr lang="zh-CN" altLang="en-US" sz="1600" b="1">
                  <a:solidFill>
                    <a:srgbClr val="FEF2C8"/>
                  </a:solidFill>
                </a:endParaRPr>
              </a:p>
            </p:txBody>
          </p:sp>
          <p:grpSp>
            <p:nvGrpSpPr>
              <p:cNvPr id="17" name="组合 16"/>
              <p:cNvGrpSpPr/>
              <p:nvPr/>
            </p:nvGrpSpPr>
            <p:grpSpPr>
              <a:xfrm>
                <a:off x="5780" y="5664"/>
                <a:ext cx="2816" cy="720"/>
                <a:chOff x="6425" y="6082"/>
                <a:chExt cx="2816" cy="720"/>
              </a:xfrm>
            </p:grpSpPr>
            <p:sp>
              <p:nvSpPr>
                <p:cNvPr id="20" name="流程图: 决策 19"/>
                <p:cNvSpPr/>
                <p:nvPr/>
              </p:nvSpPr>
              <p:spPr>
                <a:xfrm>
                  <a:off x="8521"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标</a:t>
                  </a:r>
                  <a:endParaRPr lang="zh-CN" altLang="en-US" sz="1600" b="1">
                    <a:solidFill>
                      <a:srgbClr val="FEF2C8"/>
                    </a:solidFill>
                  </a:endParaRPr>
                </a:p>
              </p:txBody>
            </p:sp>
            <p:sp>
              <p:nvSpPr>
                <p:cNvPr id="22" name="流程图: 决策 21"/>
                <p:cNvSpPr/>
                <p:nvPr/>
              </p:nvSpPr>
              <p:spPr>
                <a:xfrm>
                  <a:off x="7997"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加</a:t>
                  </a:r>
                  <a:endParaRPr lang="zh-CN" altLang="en-US" sz="1600" b="1">
                    <a:solidFill>
                      <a:srgbClr val="FEF2C8"/>
                    </a:solidFill>
                  </a:endParaRPr>
                </a:p>
              </p:txBody>
            </p:sp>
            <p:sp>
              <p:nvSpPr>
                <p:cNvPr id="24" name="流程图: 决策 23"/>
                <p:cNvSpPr/>
                <p:nvPr/>
              </p:nvSpPr>
              <p:spPr>
                <a:xfrm>
                  <a:off x="7473"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添</a:t>
                  </a:r>
                  <a:endParaRPr lang="zh-CN" altLang="en-US" sz="1600" b="1">
                    <a:solidFill>
                      <a:srgbClr val="FEF2C8"/>
                    </a:solidFill>
                  </a:endParaRPr>
                </a:p>
              </p:txBody>
            </p:sp>
            <p:sp>
              <p:nvSpPr>
                <p:cNvPr id="25" name="流程图: 决策 24"/>
                <p:cNvSpPr/>
                <p:nvPr/>
              </p:nvSpPr>
              <p:spPr>
                <a:xfrm>
                  <a:off x="6949"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击</a:t>
                  </a:r>
                  <a:endParaRPr lang="zh-CN" altLang="en-US" sz="1600" b="1">
                    <a:solidFill>
                      <a:srgbClr val="FEF2C8"/>
                    </a:solidFill>
                  </a:endParaRPr>
                </a:p>
              </p:txBody>
            </p:sp>
            <p:sp>
              <p:nvSpPr>
                <p:cNvPr id="26" name="流程图: 决策 25"/>
                <p:cNvSpPr/>
                <p:nvPr/>
              </p:nvSpPr>
              <p:spPr>
                <a:xfrm>
                  <a:off x="6425"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单</a:t>
                  </a:r>
                </a:p>
              </p:txBody>
            </p:sp>
          </p:grpSp>
        </p:grpSp>
        <p:sp>
          <p:nvSpPr>
            <p:cNvPr id="32" name="流程图: 决策 31"/>
            <p:cNvSpPr/>
            <p:nvPr/>
          </p:nvSpPr>
          <p:spPr>
            <a:xfrm>
              <a:off x="2153" y="3241"/>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回</a:t>
              </a:r>
            </a:p>
          </p:txBody>
        </p:sp>
        <p:sp>
          <p:nvSpPr>
            <p:cNvPr id="90" name="流程图: 决策 89"/>
            <p:cNvSpPr/>
            <p:nvPr/>
          </p:nvSpPr>
          <p:spPr>
            <a:xfrm>
              <a:off x="1682" y="3241"/>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章</a:t>
              </a:r>
            </a:p>
          </p:txBody>
        </p:sp>
        <p:sp>
          <p:nvSpPr>
            <p:cNvPr id="91" name="流程图: 决策 90"/>
            <p:cNvSpPr/>
            <p:nvPr/>
          </p:nvSpPr>
          <p:spPr>
            <a:xfrm>
              <a:off x="1232" y="3241"/>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四</a:t>
              </a:r>
            </a:p>
          </p:txBody>
        </p:sp>
      </p:grpSp>
      <p:grpSp>
        <p:nvGrpSpPr>
          <p:cNvPr id="2" name="组合 1"/>
          <p:cNvGrpSpPr/>
          <p:nvPr/>
        </p:nvGrpSpPr>
        <p:grpSpPr>
          <a:xfrm>
            <a:off x="2603183" y="1407160"/>
            <a:ext cx="3940175" cy="2513965"/>
            <a:chOff x="4731" y="3064"/>
            <a:chExt cx="9261" cy="5908"/>
          </a:xfrm>
        </p:grpSpPr>
        <p:sp>
          <p:nvSpPr>
            <p:cNvPr id="44035" name="Rectangle 6"/>
            <p:cNvSpPr>
              <a:spLocks noChangeArrowheads="1"/>
            </p:cNvSpPr>
            <p:nvPr/>
          </p:nvSpPr>
          <p:spPr bwMode="auto">
            <a:xfrm>
              <a:off x="6168" y="6098"/>
              <a:ext cx="3035" cy="2235"/>
            </a:xfrm>
            <a:prstGeom prst="rect">
              <a:avLst/>
            </a:prstGeom>
            <a:solidFill>
              <a:srgbClr val="AE0503"/>
            </a:solidFill>
            <a:ln w="25400">
              <a:solidFill>
                <a:srgbClr val="F9CD8C"/>
              </a:solidFill>
            </a:ln>
            <a:effectLst>
              <a:outerShdw blurRad="50800" dist="38100" dir="5400000" algn="t" rotWithShape="0">
                <a:prstClr val="black">
                  <a:alpha val="40000"/>
                </a:prstClr>
              </a:outerShdw>
            </a:effectLst>
          </p:spPr>
          <p:txBody>
            <a:bodyPr anchor="ctr"/>
            <a:lstStyle/>
            <a:p>
              <a:pPr algn="ctr" defTabSz="1217930" eaLnBrk="1" hangingPunct="1"/>
              <a:endParaRPr lang="en-US" altLang="zh-CN" sz="31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44036" name="Shape 21"/>
            <p:cNvCxnSpPr>
              <a:cxnSpLocks noChangeShapeType="1"/>
              <a:stCxn id="44035" idx="2"/>
            </p:cNvCxnSpPr>
            <p:nvPr/>
          </p:nvCxnSpPr>
          <p:spPr bwMode="auto">
            <a:xfrm rot="5400000">
              <a:off x="5888" y="7175"/>
              <a:ext cx="640" cy="2955"/>
            </a:xfrm>
            <a:prstGeom prst="bentConnector2">
              <a:avLst/>
            </a:prstGeom>
            <a:noFill/>
            <a:ln w="9525">
              <a:solidFill>
                <a:srgbClr val="F9CD8C"/>
              </a:solidFill>
              <a:miter lim="800000"/>
              <a:tailEnd type="oval" w="med" len="med"/>
            </a:ln>
            <a:extLst>
              <a:ext uri="{909E8E84-426E-40DD-AFC4-6F175D3DCCD1}">
                <a14:hiddenFill xmlns:a14="http://schemas.microsoft.com/office/drawing/2010/main">
                  <a:noFill/>
                </a14:hiddenFill>
              </a:ext>
            </a:extLst>
          </p:spPr>
        </p:cxnSp>
        <p:pic>
          <p:nvPicPr>
            <p:cNvPr id="44037" name="Group 49"/>
            <p:cNvPicPr>
              <a:picLocks noChangeArrowheads="1"/>
            </p:cNvPicPr>
            <p:nvPr/>
          </p:nvPicPr>
          <p:blipFill>
            <a:blip r:embed="rId5" cstate="email"/>
            <a:srcRect/>
            <a:stretch>
              <a:fillRect/>
            </a:stretch>
          </p:blipFill>
          <p:spPr bwMode="auto">
            <a:xfrm>
              <a:off x="7210" y="6658"/>
              <a:ext cx="923" cy="92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44038" name="Rectangle 4"/>
            <p:cNvSpPr>
              <a:spLocks noChangeArrowheads="1"/>
            </p:cNvSpPr>
            <p:nvPr/>
          </p:nvSpPr>
          <p:spPr bwMode="auto">
            <a:xfrm>
              <a:off x="6168" y="3703"/>
              <a:ext cx="3035" cy="2235"/>
            </a:xfrm>
            <a:prstGeom prst="rect">
              <a:avLst/>
            </a:prstGeom>
            <a:solidFill>
              <a:srgbClr val="AE0503"/>
            </a:solidFill>
            <a:ln w="25400">
              <a:solidFill>
                <a:srgbClr val="F9CD8C"/>
              </a:solidFill>
            </a:ln>
            <a:effectLst>
              <a:outerShdw blurRad="50800" dist="38100" dir="5400000" algn="t" rotWithShape="0">
                <a:prstClr val="black">
                  <a:alpha val="40000"/>
                </a:prstClr>
              </a:outerShdw>
            </a:effectLst>
          </p:spPr>
          <p:txBody>
            <a:bodyPr anchor="ctr"/>
            <a:lstStyle/>
            <a:p>
              <a:pPr algn="ctr" defTabSz="1217930" eaLnBrk="1" hangingPunct="1"/>
              <a:endParaRPr lang="en-US" altLang="zh-CN" sz="31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44039" name="Shape 11"/>
            <p:cNvCxnSpPr>
              <a:cxnSpLocks noChangeShapeType="1"/>
              <a:stCxn id="44038" idx="0"/>
            </p:cNvCxnSpPr>
            <p:nvPr/>
          </p:nvCxnSpPr>
          <p:spPr bwMode="auto">
            <a:xfrm rot="16200000" flipV="1">
              <a:off x="5889" y="1906"/>
              <a:ext cx="638" cy="2955"/>
            </a:xfrm>
            <a:prstGeom prst="bentConnector2">
              <a:avLst/>
            </a:prstGeom>
            <a:noFill/>
            <a:ln w="9525">
              <a:solidFill>
                <a:srgbClr val="F9CD8C"/>
              </a:solidFill>
              <a:miter lim="800000"/>
              <a:tailEnd type="oval" w="med" len="med"/>
            </a:ln>
            <a:extLst>
              <a:ext uri="{909E8E84-426E-40DD-AFC4-6F175D3DCCD1}">
                <a14:hiddenFill xmlns:a14="http://schemas.microsoft.com/office/drawing/2010/main">
                  <a:noFill/>
                </a14:hiddenFill>
              </a:ext>
            </a:extLst>
          </p:spPr>
        </p:cxnSp>
        <p:pic>
          <p:nvPicPr>
            <p:cNvPr id="44040" name="Group 50"/>
            <p:cNvPicPr>
              <a:picLocks noChangeArrowheads="1"/>
            </p:cNvPicPr>
            <p:nvPr/>
          </p:nvPicPr>
          <p:blipFill>
            <a:blip r:embed="rId6" cstate="email"/>
            <a:srcRect/>
            <a:stretch>
              <a:fillRect/>
            </a:stretch>
          </p:blipFill>
          <p:spPr bwMode="auto">
            <a:xfrm>
              <a:off x="7163" y="4383"/>
              <a:ext cx="1007" cy="9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44041" name="Rectangle 5"/>
            <p:cNvSpPr>
              <a:spLocks noChangeArrowheads="1"/>
            </p:cNvSpPr>
            <p:nvPr/>
          </p:nvSpPr>
          <p:spPr bwMode="auto">
            <a:xfrm>
              <a:off x="9363" y="3703"/>
              <a:ext cx="3032" cy="2235"/>
            </a:xfrm>
            <a:prstGeom prst="rect">
              <a:avLst/>
            </a:prstGeom>
            <a:solidFill>
              <a:srgbClr val="AE0503"/>
            </a:solidFill>
            <a:ln w="25400">
              <a:solidFill>
                <a:srgbClr val="F9CD8C"/>
              </a:solidFill>
            </a:ln>
            <a:effectLst>
              <a:outerShdw blurRad="50800" dist="38100" dir="5400000" algn="t" rotWithShape="0">
                <a:prstClr val="black">
                  <a:alpha val="40000"/>
                </a:prstClr>
              </a:outerShdw>
            </a:effectLst>
          </p:spPr>
          <p:txBody>
            <a:bodyPr anchor="ctr"/>
            <a:lstStyle/>
            <a:p>
              <a:pPr algn="ctr" defTabSz="1217930" eaLnBrk="1" hangingPunct="1"/>
              <a:endParaRPr lang="en-US" altLang="zh-CN" sz="31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44042" name="Shape 16"/>
            <p:cNvCxnSpPr>
              <a:cxnSpLocks noChangeShapeType="1"/>
              <a:stCxn id="44041" idx="0"/>
            </p:cNvCxnSpPr>
            <p:nvPr/>
          </p:nvCxnSpPr>
          <p:spPr bwMode="auto">
            <a:xfrm rot="5400000" flipH="1" flipV="1">
              <a:off x="12117" y="1828"/>
              <a:ext cx="638" cy="3113"/>
            </a:xfrm>
            <a:prstGeom prst="bentConnector2">
              <a:avLst/>
            </a:prstGeom>
            <a:noFill/>
            <a:ln w="9525">
              <a:solidFill>
                <a:srgbClr val="F9CD8C"/>
              </a:solidFill>
              <a:miter lim="800000"/>
              <a:tailEnd type="oval" w="med" len="med"/>
            </a:ln>
            <a:extLst>
              <a:ext uri="{909E8E84-426E-40DD-AFC4-6F175D3DCCD1}">
                <a14:hiddenFill xmlns:a14="http://schemas.microsoft.com/office/drawing/2010/main">
                  <a:noFill/>
                </a14:hiddenFill>
              </a:ext>
            </a:extLst>
          </p:spPr>
        </p:cxnSp>
        <p:pic>
          <p:nvPicPr>
            <p:cNvPr id="44043" name="Group 51"/>
            <p:cNvPicPr>
              <a:picLocks noChangeArrowheads="1"/>
            </p:cNvPicPr>
            <p:nvPr/>
          </p:nvPicPr>
          <p:blipFill>
            <a:blip r:embed="rId7" cstate="email"/>
            <a:srcRect/>
            <a:stretch>
              <a:fillRect/>
            </a:stretch>
          </p:blipFill>
          <p:spPr bwMode="auto">
            <a:xfrm>
              <a:off x="10590" y="4430"/>
              <a:ext cx="623" cy="9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44044" name="Rectangle 7"/>
            <p:cNvSpPr>
              <a:spLocks noChangeArrowheads="1"/>
            </p:cNvSpPr>
            <p:nvPr/>
          </p:nvSpPr>
          <p:spPr bwMode="auto">
            <a:xfrm>
              <a:off x="9363" y="6098"/>
              <a:ext cx="3032" cy="2235"/>
            </a:xfrm>
            <a:prstGeom prst="rect">
              <a:avLst/>
            </a:prstGeom>
            <a:solidFill>
              <a:srgbClr val="AE0503"/>
            </a:solidFill>
            <a:ln w="25400">
              <a:solidFill>
                <a:srgbClr val="F9CD8C"/>
              </a:solidFill>
            </a:ln>
            <a:effectLst>
              <a:outerShdw blurRad="50800" dist="38100" dir="5400000" algn="t" rotWithShape="0">
                <a:prstClr val="black">
                  <a:alpha val="40000"/>
                </a:prstClr>
              </a:outerShdw>
            </a:effectLst>
          </p:spPr>
          <p:txBody>
            <a:bodyPr anchor="ctr"/>
            <a:lstStyle/>
            <a:p>
              <a:pPr algn="ctr" defTabSz="1217930" eaLnBrk="1" hangingPunct="1"/>
              <a:endParaRPr lang="en-US" altLang="zh-CN" sz="31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44045" name="Shape 19"/>
            <p:cNvCxnSpPr>
              <a:cxnSpLocks noChangeShapeType="1"/>
              <a:stCxn id="44044" idx="2"/>
            </p:cNvCxnSpPr>
            <p:nvPr/>
          </p:nvCxnSpPr>
          <p:spPr bwMode="auto">
            <a:xfrm rot="16200000" flipH="1">
              <a:off x="12116" y="7096"/>
              <a:ext cx="640" cy="3113"/>
            </a:xfrm>
            <a:prstGeom prst="bentConnector2">
              <a:avLst/>
            </a:prstGeom>
            <a:noFill/>
            <a:ln w="9525">
              <a:solidFill>
                <a:srgbClr val="F9CD8C"/>
              </a:solidFill>
              <a:miter lim="800000"/>
              <a:tailEnd type="oval" w="med" len="med"/>
            </a:ln>
            <a:extLst>
              <a:ext uri="{909E8E84-426E-40DD-AFC4-6F175D3DCCD1}">
                <a14:hiddenFill xmlns:a14="http://schemas.microsoft.com/office/drawing/2010/main">
                  <a:noFill/>
                </a14:hiddenFill>
              </a:ext>
            </a:extLst>
          </p:spPr>
        </p:cxnSp>
        <p:pic>
          <p:nvPicPr>
            <p:cNvPr id="44046" name="Group 52"/>
            <p:cNvPicPr>
              <a:picLocks noChangeArrowheads="1"/>
            </p:cNvPicPr>
            <p:nvPr/>
          </p:nvPicPr>
          <p:blipFill>
            <a:blip r:embed="rId8" cstate="email"/>
            <a:srcRect/>
            <a:stretch>
              <a:fillRect/>
            </a:stretch>
          </p:blipFill>
          <p:spPr bwMode="auto">
            <a:xfrm>
              <a:off x="10418" y="6658"/>
              <a:ext cx="795" cy="92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grpSp>
        <p:nvGrpSpPr>
          <p:cNvPr id="18" name="组合 17"/>
          <p:cNvGrpSpPr/>
          <p:nvPr/>
        </p:nvGrpSpPr>
        <p:grpSpPr>
          <a:xfrm>
            <a:off x="6143625" y="1614170"/>
            <a:ext cx="1617980" cy="828040"/>
            <a:chOff x="2648" y="2418"/>
            <a:chExt cx="2548" cy="1304"/>
          </a:xfrm>
        </p:grpSpPr>
        <p:sp>
          <p:nvSpPr>
            <p:cNvPr id="19" name="TextBox 13@|17FFC:16777215|FBC:16777215|LFC:16777215|LBC:16777215"/>
            <p:cNvSpPr txBox="1">
              <a:spLocks noChangeArrowheads="1"/>
            </p:cNvSpPr>
            <p:nvPr/>
          </p:nvSpPr>
          <p:spPr bwMode="auto">
            <a:xfrm>
              <a:off x="3064" y="2418"/>
              <a:ext cx="2133" cy="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a:r>
                <a:rPr lang="zh-CN" altLang="en-US" sz="1600" b="1" kern="10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rPr>
                <a:t>添加标题</a:t>
              </a:r>
            </a:p>
          </p:txBody>
        </p:sp>
        <p:sp>
          <p:nvSpPr>
            <p:cNvPr id="21" name="TextBox 13@|17FFC:16777215|FBC:16777215|LFC:16777215|LBC:16777215"/>
            <p:cNvSpPr txBox="1">
              <a:spLocks noChangeArrowheads="1"/>
            </p:cNvSpPr>
            <p:nvPr/>
          </p:nvSpPr>
          <p:spPr bwMode="auto">
            <a:xfrm>
              <a:off x="2648" y="2850"/>
              <a:ext cx="2549" cy="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a:lnSpc>
                  <a:spcPct val="10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单击此处修改您所需要的文本单击此处修改您所需要的文本</a:t>
              </a:r>
              <a:endParaRPr lang="en-US" altLang="zh-CN" sz="12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 name="组合 22"/>
          <p:cNvGrpSpPr/>
          <p:nvPr/>
        </p:nvGrpSpPr>
        <p:grpSpPr>
          <a:xfrm>
            <a:off x="6143625" y="2788920"/>
            <a:ext cx="1617980" cy="828040"/>
            <a:chOff x="2648" y="2418"/>
            <a:chExt cx="2548" cy="1304"/>
          </a:xfrm>
        </p:grpSpPr>
        <p:sp>
          <p:nvSpPr>
            <p:cNvPr id="27" name="TextBox 13@|17FFC:16777215|FBC:16777215|LFC:16777215|LBC:16777215"/>
            <p:cNvSpPr txBox="1">
              <a:spLocks noChangeArrowheads="1"/>
            </p:cNvSpPr>
            <p:nvPr/>
          </p:nvSpPr>
          <p:spPr bwMode="auto">
            <a:xfrm>
              <a:off x="3064" y="2418"/>
              <a:ext cx="2133" cy="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a:r>
                <a:rPr lang="zh-CN" altLang="en-US" sz="1600" b="1" kern="10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rPr>
                <a:t>添加标题</a:t>
              </a:r>
            </a:p>
          </p:txBody>
        </p:sp>
        <p:sp>
          <p:nvSpPr>
            <p:cNvPr id="28" name="TextBox 13@|17FFC:16777215|FBC:16777215|LFC:16777215|LBC:16777215"/>
            <p:cNvSpPr txBox="1">
              <a:spLocks noChangeArrowheads="1"/>
            </p:cNvSpPr>
            <p:nvPr/>
          </p:nvSpPr>
          <p:spPr bwMode="auto">
            <a:xfrm>
              <a:off x="2648" y="2850"/>
              <a:ext cx="2549" cy="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a:lnSpc>
                  <a:spcPct val="10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单击此处修改您所需要的文本单击此处修改您所需要的文本</a:t>
              </a:r>
              <a:endParaRPr lang="en-US" altLang="zh-CN" sz="12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组合 6"/>
          <p:cNvGrpSpPr/>
          <p:nvPr/>
        </p:nvGrpSpPr>
        <p:grpSpPr>
          <a:xfrm flipH="1">
            <a:off x="1357630" y="1614170"/>
            <a:ext cx="1617980" cy="828040"/>
            <a:chOff x="2648" y="2418"/>
            <a:chExt cx="2548" cy="1304"/>
          </a:xfrm>
        </p:grpSpPr>
        <p:sp>
          <p:nvSpPr>
            <p:cNvPr id="8" name="TextBox 13@|17FFC:16777215|FBC:16777215|LFC:16777215|LBC:16777215"/>
            <p:cNvSpPr txBox="1">
              <a:spLocks noChangeArrowheads="1"/>
            </p:cNvSpPr>
            <p:nvPr/>
          </p:nvSpPr>
          <p:spPr bwMode="auto">
            <a:xfrm>
              <a:off x="3064" y="2418"/>
              <a:ext cx="2133" cy="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l"/>
              <a:r>
                <a:rPr lang="zh-CN" altLang="en-US" sz="1600" b="1" kern="10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rPr>
                <a:t>添加标题</a:t>
              </a:r>
            </a:p>
          </p:txBody>
        </p:sp>
        <p:sp>
          <p:nvSpPr>
            <p:cNvPr id="9" name="TextBox 13@|17FFC:16777215|FBC:16777215|LFC:16777215|LBC:16777215"/>
            <p:cNvSpPr txBox="1">
              <a:spLocks noChangeArrowheads="1"/>
            </p:cNvSpPr>
            <p:nvPr/>
          </p:nvSpPr>
          <p:spPr bwMode="auto">
            <a:xfrm>
              <a:off x="2648" y="2850"/>
              <a:ext cx="2549" cy="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l">
                <a:lnSpc>
                  <a:spcPct val="10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单击此处修改您所需要的文本单击此处修改您所需要的文本</a:t>
              </a:r>
              <a:endParaRPr lang="en-US" altLang="zh-CN" sz="12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 name="组合 10"/>
          <p:cNvGrpSpPr/>
          <p:nvPr/>
        </p:nvGrpSpPr>
        <p:grpSpPr>
          <a:xfrm flipH="1">
            <a:off x="1357630" y="2788920"/>
            <a:ext cx="1617980" cy="828040"/>
            <a:chOff x="2648" y="2418"/>
            <a:chExt cx="2548" cy="1304"/>
          </a:xfrm>
        </p:grpSpPr>
        <p:sp>
          <p:nvSpPr>
            <p:cNvPr id="13" name="TextBox 13@|17FFC:16777215|FBC:16777215|LFC:16777215|LBC:16777215"/>
            <p:cNvSpPr txBox="1">
              <a:spLocks noChangeArrowheads="1"/>
            </p:cNvSpPr>
            <p:nvPr/>
          </p:nvSpPr>
          <p:spPr bwMode="auto">
            <a:xfrm>
              <a:off x="3064" y="2418"/>
              <a:ext cx="2133" cy="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l"/>
              <a:r>
                <a:rPr lang="zh-CN" altLang="en-US" sz="1600" b="1" kern="10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rPr>
                <a:t>添加标题</a:t>
              </a:r>
            </a:p>
          </p:txBody>
        </p:sp>
        <p:sp>
          <p:nvSpPr>
            <p:cNvPr id="14" name="TextBox 13@|17FFC:16777215|FBC:16777215|LFC:16777215|LBC:16777215"/>
            <p:cNvSpPr txBox="1">
              <a:spLocks noChangeArrowheads="1"/>
            </p:cNvSpPr>
            <p:nvPr/>
          </p:nvSpPr>
          <p:spPr bwMode="auto">
            <a:xfrm>
              <a:off x="2648" y="2850"/>
              <a:ext cx="2549" cy="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l">
                <a:lnSpc>
                  <a:spcPct val="10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单击此处修改您所需要的文本单击此处修改您所需要的文本</a:t>
              </a:r>
              <a:endParaRPr lang="en-US" altLang="zh-CN" sz="12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wheel(1)">
                                      <p:cBhvr>
                                        <p:cTn id="5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素材中国 sccnn.com 0"/>
          <p:cNvPicPr>
            <a:picLocks noChangeAspect="1"/>
          </p:cNvPicPr>
          <p:nvPr/>
        </p:nvPicPr>
        <p:blipFill>
          <a:blip r:embed="rId2" cstate="screen"/>
          <a:stretch>
            <a:fillRect/>
          </a:stretch>
        </p:blipFill>
        <p:spPr>
          <a:xfrm>
            <a:off x="0" y="0"/>
            <a:ext cx="9144000" cy="5143500"/>
          </a:xfrm>
          <a:prstGeom prst="rect">
            <a:avLst/>
          </a:prstGeom>
        </p:spPr>
      </p:pic>
      <p:pic>
        <p:nvPicPr>
          <p:cNvPr id="4" name="图片 3" descr="图片1"/>
          <p:cNvPicPr>
            <a:picLocks noChangeAspect="1"/>
          </p:cNvPicPr>
          <p:nvPr/>
        </p:nvPicPr>
        <p:blipFill>
          <a:blip r:embed="rId3" cstate="screen"/>
          <a:stretch>
            <a:fillRect/>
          </a:stretch>
        </p:blipFill>
        <p:spPr>
          <a:xfrm>
            <a:off x="635" y="0"/>
            <a:ext cx="9143365" cy="5143500"/>
          </a:xfrm>
          <a:prstGeom prst="rect">
            <a:avLst/>
          </a:prstGeom>
        </p:spPr>
      </p:pic>
      <p:sp>
        <p:nvSpPr>
          <p:cNvPr id="6" name="矩形 5"/>
          <p:cNvSpPr/>
          <p:nvPr/>
        </p:nvSpPr>
        <p:spPr>
          <a:xfrm>
            <a:off x="495300" y="282893"/>
            <a:ext cx="8153400" cy="4577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descr="图片1"/>
          <p:cNvPicPr>
            <a:picLocks noChangeAspect="1"/>
          </p:cNvPicPr>
          <p:nvPr/>
        </p:nvPicPr>
        <p:blipFill>
          <a:blip r:embed="rId4" cstate="screen"/>
          <a:stretch>
            <a:fillRect/>
          </a:stretch>
        </p:blipFill>
        <p:spPr>
          <a:xfrm>
            <a:off x="635" y="0"/>
            <a:ext cx="9145270" cy="5144135"/>
          </a:xfrm>
          <a:prstGeom prst="rect">
            <a:avLst/>
          </a:prstGeom>
        </p:spPr>
      </p:pic>
      <p:grpSp>
        <p:nvGrpSpPr>
          <p:cNvPr id="10" name="组合 9"/>
          <p:cNvGrpSpPr/>
          <p:nvPr/>
        </p:nvGrpSpPr>
        <p:grpSpPr>
          <a:xfrm>
            <a:off x="681990" y="479425"/>
            <a:ext cx="2978150" cy="457200"/>
            <a:chOff x="1232" y="3241"/>
            <a:chExt cx="4690" cy="720"/>
          </a:xfrm>
        </p:grpSpPr>
        <p:grpSp>
          <p:nvGrpSpPr>
            <p:cNvPr id="12" name="组合 11"/>
            <p:cNvGrpSpPr/>
            <p:nvPr/>
          </p:nvGrpSpPr>
          <p:grpSpPr>
            <a:xfrm>
              <a:off x="2582" y="3241"/>
              <a:ext cx="3340" cy="720"/>
              <a:chOff x="5780" y="5664"/>
              <a:chExt cx="3340" cy="720"/>
            </a:xfrm>
          </p:grpSpPr>
          <p:sp>
            <p:nvSpPr>
              <p:cNvPr id="15" name="流程图: 决策 14"/>
              <p:cNvSpPr/>
              <p:nvPr/>
            </p:nvSpPr>
            <p:spPr>
              <a:xfrm>
                <a:off x="8400" y="5664"/>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题</a:t>
                </a:r>
                <a:endParaRPr lang="zh-CN" altLang="en-US" sz="1600" b="1">
                  <a:solidFill>
                    <a:srgbClr val="FEF2C8"/>
                  </a:solidFill>
                </a:endParaRPr>
              </a:p>
            </p:txBody>
          </p:sp>
          <p:grpSp>
            <p:nvGrpSpPr>
              <p:cNvPr id="17" name="组合 16"/>
              <p:cNvGrpSpPr/>
              <p:nvPr/>
            </p:nvGrpSpPr>
            <p:grpSpPr>
              <a:xfrm>
                <a:off x="5780" y="5664"/>
                <a:ext cx="2816" cy="720"/>
                <a:chOff x="6425" y="6082"/>
                <a:chExt cx="2816" cy="720"/>
              </a:xfrm>
            </p:grpSpPr>
            <p:sp>
              <p:nvSpPr>
                <p:cNvPr id="20" name="流程图: 决策 19"/>
                <p:cNvSpPr/>
                <p:nvPr/>
              </p:nvSpPr>
              <p:spPr>
                <a:xfrm>
                  <a:off x="8521"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标</a:t>
                  </a:r>
                  <a:endParaRPr lang="zh-CN" altLang="en-US" sz="1600" b="1">
                    <a:solidFill>
                      <a:srgbClr val="FEF2C8"/>
                    </a:solidFill>
                  </a:endParaRPr>
                </a:p>
              </p:txBody>
            </p:sp>
            <p:sp>
              <p:nvSpPr>
                <p:cNvPr id="22" name="流程图: 决策 21"/>
                <p:cNvSpPr/>
                <p:nvPr/>
              </p:nvSpPr>
              <p:spPr>
                <a:xfrm>
                  <a:off x="7997"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加</a:t>
                  </a:r>
                  <a:endParaRPr lang="zh-CN" altLang="en-US" sz="1600" b="1">
                    <a:solidFill>
                      <a:srgbClr val="FEF2C8"/>
                    </a:solidFill>
                  </a:endParaRPr>
                </a:p>
              </p:txBody>
            </p:sp>
            <p:sp>
              <p:nvSpPr>
                <p:cNvPr id="24" name="流程图: 决策 23"/>
                <p:cNvSpPr/>
                <p:nvPr/>
              </p:nvSpPr>
              <p:spPr>
                <a:xfrm>
                  <a:off x="7473"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添</a:t>
                  </a:r>
                  <a:endParaRPr lang="zh-CN" altLang="en-US" sz="1600" b="1">
                    <a:solidFill>
                      <a:srgbClr val="FEF2C8"/>
                    </a:solidFill>
                  </a:endParaRPr>
                </a:p>
              </p:txBody>
            </p:sp>
            <p:sp>
              <p:nvSpPr>
                <p:cNvPr id="25" name="流程图: 决策 24"/>
                <p:cNvSpPr/>
                <p:nvPr/>
              </p:nvSpPr>
              <p:spPr>
                <a:xfrm>
                  <a:off x="6949"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击</a:t>
                  </a:r>
                  <a:endParaRPr lang="zh-CN" altLang="en-US" sz="1600" b="1">
                    <a:solidFill>
                      <a:srgbClr val="FEF2C8"/>
                    </a:solidFill>
                  </a:endParaRPr>
                </a:p>
              </p:txBody>
            </p:sp>
            <p:sp>
              <p:nvSpPr>
                <p:cNvPr id="26" name="流程图: 决策 25"/>
                <p:cNvSpPr/>
                <p:nvPr/>
              </p:nvSpPr>
              <p:spPr>
                <a:xfrm>
                  <a:off x="6425"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单</a:t>
                  </a:r>
                </a:p>
              </p:txBody>
            </p:sp>
          </p:grpSp>
        </p:grpSp>
        <p:sp>
          <p:nvSpPr>
            <p:cNvPr id="32" name="流程图: 决策 31"/>
            <p:cNvSpPr/>
            <p:nvPr/>
          </p:nvSpPr>
          <p:spPr>
            <a:xfrm>
              <a:off x="2153" y="3241"/>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回</a:t>
              </a:r>
            </a:p>
          </p:txBody>
        </p:sp>
        <p:sp>
          <p:nvSpPr>
            <p:cNvPr id="90" name="流程图: 决策 89"/>
            <p:cNvSpPr/>
            <p:nvPr/>
          </p:nvSpPr>
          <p:spPr>
            <a:xfrm>
              <a:off x="1682" y="3241"/>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章</a:t>
              </a:r>
            </a:p>
          </p:txBody>
        </p:sp>
        <p:sp>
          <p:nvSpPr>
            <p:cNvPr id="91" name="流程图: 决策 90"/>
            <p:cNvSpPr/>
            <p:nvPr/>
          </p:nvSpPr>
          <p:spPr>
            <a:xfrm>
              <a:off x="1232" y="3241"/>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四</a:t>
              </a:r>
              <a:endParaRPr lang="zh-CN" altLang="en-US" sz="1600" b="1">
                <a:solidFill>
                  <a:srgbClr val="FEF2C8"/>
                </a:solidFill>
              </a:endParaRPr>
            </a:p>
          </p:txBody>
        </p:sp>
      </p:grpSp>
      <p:grpSp>
        <p:nvGrpSpPr>
          <p:cNvPr id="2" name="组合 1"/>
          <p:cNvGrpSpPr/>
          <p:nvPr/>
        </p:nvGrpSpPr>
        <p:grpSpPr>
          <a:xfrm>
            <a:off x="2383547" y="1134428"/>
            <a:ext cx="4379446" cy="2867502"/>
            <a:chOff x="4773" y="2523"/>
            <a:chExt cx="9010" cy="5899"/>
          </a:xfrm>
        </p:grpSpPr>
        <p:cxnSp>
          <p:nvCxnSpPr>
            <p:cNvPr id="40963" name="Straight Connector 49"/>
            <p:cNvCxnSpPr>
              <a:cxnSpLocks noChangeShapeType="1"/>
            </p:cNvCxnSpPr>
            <p:nvPr/>
          </p:nvCxnSpPr>
          <p:spPr bwMode="auto">
            <a:xfrm>
              <a:off x="5060" y="5068"/>
              <a:ext cx="1408" cy="0"/>
            </a:xfrm>
            <a:prstGeom prst="line">
              <a:avLst/>
            </a:prstGeom>
            <a:noFill/>
            <a:ln w="6350">
              <a:solidFill>
                <a:srgbClr val="ADBACA"/>
              </a:solidFill>
              <a:round/>
            </a:ln>
            <a:extLst>
              <a:ext uri="{909E8E84-426E-40DD-AFC4-6F175D3DCCD1}">
                <a14:hiddenFill xmlns:a14="http://schemas.microsoft.com/office/drawing/2010/main">
                  <a:noFill/>
                </a14:hiddenFill>
              </a:ext>
            </a:extLst>
          </p:spPr>
        </p:cxnSp>
        <p:cxnSp>
          <p:nvCxnSpPr>
            <p:cNvPr id="40964" name="Straight Connector 52"/>
            <p:cNvCxnSpPr>
              <a:cxnSpLocks noChangeShapeType="1"/>
            </p:cNvCxnSpPr>
            <p:nvPr/>
          </p:nvCxnSpPr>
          <p:spPr bwMode="auto">
            <a:xfrm>
              <a:off x="5060" y="7343"/>
              <a:ext cx="1898" cy="0"/>
            </a:xfrm>
            <a:prstGeom prst="line">
              <a:avLst/>
            </a:prstGeom>
            <a:noFill/>
            <a:ln w="6350">
              <a:solidFill>
                <a:srgbClr val="ADBACA"/>
              </a:solidFill>
              <a:round/>
            </a:ln>
            <a:extLst>
              <a:ext uri="{909E8E84-426E-40DD-AFC4-6F175D3DCCD1}">
                <a14:hiddenFill xmlns:a14="http://schemas.microsoft.com/office/drawing/2010/main">
                  <a:noFill/>
                </a14:hiddenFill>
              </a:ext>
            </a:extLst>
          </p:spPr>
        </p:cxnSp>
        <p:cxnSp>
          <p:nvCxnSpPr>
            <p:cNvPr id="40965" name="Straight Connector 38"/>
            <p:cNvCxnSpPr>
              <a:cxnSpLocks noChangeShapeType="1"/>
            </p:cNvCxnSpPr>
            <p:nvPr/>
          </p:nvCxnSpPr>
          <p:spPr bwMode="auto">
            <a:xfrm>
              <a:off x="10123" y="3025"/>
              <a:ext cx="3372" cy="0"/>
            </a:xfrm>
            <a:prstGeom prst="line">
              <a:avLst/>
            </a:prstGeom>
            <a:noFill/>
            <a:ln w="6350">
              <a:solidFill>
                <a:srgbClr val="ADBACA"/>
              </a:solidFill>
              <a:round/>
            </a:ln>
            <a:extLst>
              <a:ext uri="{909E8E84-426E-40DD-AFC4-6F175D3DCCD1}">
                <a14:hiddenFill xmlns:a14="http://schemas.microsoft.com/office/drawing/2010/main">
                  <a:noFill/>
                </a14:hiddenFill>
              </a:ext>
            </a:extLst>
          </p:spPr>
        </p:cxnSp>
        <p:cxnSp>
          <p:nvCxnSpPr>
            <p:cNvPr id="40966" name="Straight Connector 41"/>
            <p:cNvCxnSpPr>
              <a:cxnSpLocks noChangeShapeType="1"/>
            </p:cNvCxnSpPr>
            <p:nvPr/>
          </p:nvCxnSpPr>
          <p:spPr bwMode="auto">
            <a:xfrm>
              <a:off x="12088" y="5068"/>
              <a:ext cx="1407" cy="0"/>
            </a:xfrm>
            <a:prstGeom prst="line">
              <a:avLst/>
            </a:prstGeom>
            <a:noFill/>
            <a:ln w="6350">
              <a:solidFill>
                <a:srgbClr val="ADBACA"/>
              </a:solidFill>
              <a:round/>
            </a:ln>
            <a:extLst>
              <a:ext uri="{909E8E84-426E-40DD-AFC4-6F175D3DCCD1}">
                <a14:hiddenFill xmlns:a14="http://schemas.microsoft.com/office/drawing/2010/main">
                  <a:noFill/>
                </a14:hiddenFill>
              </a:ext>
            </a:extLst>
          </p:spPr>
        </p:cxnSp>
        <p:cxnSp>
          <p:nvCxnSpPr>
            <p:cNvPr id="40967" name="Straight Connector 51"/>
            <p:cNvCxnSpPr>
              <a:cxnSpLocks noChangeShapeType="1"/>
            </p:cNvCxnSpPr>
            <p:nvPr/>
          </p:nvCxnSpPr>
          <p:spPr bwMode="auto">
            <a:xfrm>
              <a:off x="11520" y="7343"/>
              <a:ext cx="1975" cy="0"/>
            </a:xfrm>
            <a:prstGeom prst="line">
              <a:avLst/>
            </a:prstGeom>
            <a:noFill/>
            <a:ln w="6350">
              <a:solidFill>
                <a:srgbClr val="ADBACA"/>
              </a:solidFill>
              <a:round/>
            </a:ln>
            <a:extLst>
              <a:ext uri="{909E8E84-426E-40DD-AFC4-6F175D3DCCD1}">
                <a14:hiddenFill xmlns:a14="http://schemas.microsoft.com/office/drawing/2010/main">
                  <a:noFill/>
                </a14:hiddenFill>
              </a:ext>
            </a:extLst>
          </p:spPr>
        </p:cxnSp>
        <p:sp>
          <p:nvSpPr>
            <p:cNvPr id="40968" name="Oval 3"/>
            <p:cNvSpPr>
              <a:spLocks noChangeArrowheads="1"/>
            </p:cNvSpPr>
            <p:nvPr/>
          </p:nvSpPr>
          <p:spPr bwMode="auto">
            <a:xfrm>
              <a:off x="9713" y="3793"/>
              <a:ext cx="2512" cy="2550"/>
            </a:xfrm>
            <a:prstGeom prst="ellipse">
              <a:avLst/>
            </a:prstGeom>
            <a:solidFill>
              <a:srgbClr val="AE0503"/>
            </a:solidFill>
            <a:ln w="25400">
              <a:solidFill>
                <a:srgbClr val="F9CD8C"/>
              </a:solidFill>
            </a:ln>
            <a:effectLst>
              <a:outerShdw blurRad="50800" dist="38100" dir="5400000" algn="t" rotWithShape="0">
                <a:prstClr val="black">
                  <a:alpha val="40000"/>
                </a:prstClr>
              </a:outerShdw>
            </a:effectLst>
          </p:spPr>
          <p:txBody>
            <a:bodyPr/>
            <a:lstStyle/>
            <a:p>
              <a:pPr eaLnBrk="1" hangingPunct="1"/>
              <a:endParaRPr lang="en-US"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0969" name="Oval 4"/>
            <p:cNvSpPr>
              <a:spLocks noChangeArrowheads="1"/>
            </p:cNvSpPr>
            <p:nvPr/>
          </p:nvSpPr>
          <p:spPr bwMode="auto">
            <a:xfrm>
              <a:off x="7895" y="2674"/>
              <a:ext cx="2513" cy="2550"/>
            </a:xfrm>
            <a:prstGeom prst="ellipse">
              <a:avLst/>
            </a:prstGeom>
            <a:solidFill>
              <a:srgbClr val="AE0503"/>
            </a:solidFill>
            <a:ln w="25400">
              <a:solidFill>
                <a:srgbClr val="F9CD8C"/>
              </a:solidFill>
            </a:ln>
            <a:effectLst>
              <a:outerShdw blurRad="50800" dist="38100" dir="5400000" algn="t" rotWithShape="0">
                <a:prstClr val="black">
                  <a:alpha val="40000"/>
                </a:prstClr>
              </a:outerShdw>
            </a:effectLst>
          </p:spPr>
          <p:txBody>
            <a:bodyPr/>
            <a:lstStyle/>
            <a:p>
              <a:pPr eaLnBrk="1" hangingPunct="1"/>
              <a:endParaRPr lang="en-US"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0970" name="Oval 5"/>
            <p:cNvSpPr>
              <a:spLocks noChangeArrowheads="1"/>
            </p:cNvSpPr>
            <p:nvPr/>
          </p:nvSpPr>
          <p:spPr bwMode="auto">
            <a:xfrm>
              <a:off x="6295" y="3777"/>
              <a:ext cx="2513" cy="2550"/>
            </a:xfrm>
            <a:prstGeom prst="ellipse">
              <a:avLst/>
            </a:prstGeom>
            <a:solidFill>
              <a:srgbClr val="AE0503"/>
            </a:solidFill>
            <a:ln w="25400">
              <a:solidFill>
                <a:srgbClr val="F9CD8C"/>
              </a:solidFill>
            </a:ln>
            <a:effectLst>
              <a:outerShdw blurRad="50800" dist="38100" dir="5400000" algn="t" rotWithShape="0">
                <a:prstClr val="black">
                  <a:alpha val="40000"/>
                </a:prstClr>
              </a:outerShdw>
            </a:effectLst>
          </p:spPr>
          <p:txBody>
            <a:bodyPr/>
            <a:lstStyle/>
            <a:p>
              <a:pPr eaLnBrk="1" hangingPunct="1"/>
              <a:endParaRPr lang="en-US"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0971" name="Oval 6"/>
            <p:cNvSpPr>
              <a:spLocks noChangeArrowheads="1"/>
            </p:cNvSpPr>
            <p:nvPr/>
          </p:nvSpPr>
          <p:spPr bwMode="auto">
            <a:xfrm>
              <a:off x="9153" y="5872"/>
              <a:ext cx="2512" cy="2550"/>
            </a:xfrm>
            <a:prstGeom prst="ellipse">
              <a:avLst/>
            </a:prstGeom>
            <a:solidFill>
              <a:srgbClr val="AE0503"/>
            </a:solidFill>
            <a:ln w="25400">
              <a:solidFill>
                <a:srgbClr val="F9CD8C"/>
              </a:solidFill>
            </a:ln>
            <a:effectLst>
              <a:outerShdw blurRad="50800" dist="38100" dir="5400000" algn="t" rotWithShape="0">
                <a:prstClr val="black">
                  <a:alpha val="40000"/>
                </a:prstClr>
              </a:outerShdw>
            </a:effectLst>
          </p:spPr>
          <p:txBody>
            <a:bodyPr/>
            <a:lstStyle/>
            <a:p>
              <a:pPr eaLnBrk="1" hangingPunct="1"/>
              <a:endParaRPr lang="en-US"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0972" name="Oval 7"/>
            <p:cNvSpPr>
              <a:spLocks noChangeArrowheads="1"/>
            </p:cNvSpPr>
            <p:nvPr/>
          </p:nvSpPr>
          <p:spPr bwMode="auto">
            <a:xfrm>
              <a:off x="6860" y="5872"/>
              <a:ext cx="2513" cy="2550"/>
            </a:xfrm>
            <a:prstGeom prst="ellipse">
              <a:avLst/>
            </a:prstGeom>
            <a:solidFill>
              <a:srgbClr val="AE0503"/>
            </a:solidFill>
            <a:ln w="25400">
              <a:solidFill>
                <a:srgbClr val="F9CD8C"/>
              </a:solidFill>
            </a:ln>
            <a:effectLst>
              <a:outerShdw blurRad="50800" dist="38100" dir="5400000" algn="t" rotWithShape="0">
                <a:prstClr val="black">
                  <a:alpha val="40000"/>
                </a:prstClr>
              </a:outerShdw>
            </a:effectLst>
          </p:spPr>
          <p:txBody>
            <a:bodyPr/>
            <a:lstStyle/>
            <a:p>
              <a:pPr eaLnBrk="1" hangingPunct="1"/>
              <a:endParaRPr lang="en-US"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0973" name="Freeform 57"/>
            <p:cNvSpPr>
              <a:spLocks noEditPoints="1"/>
            </p:cNvSpPr>
            <p:nvPr/>
          </p:nvSpPr>
          <p:spPr bwMode="auto">
            <a:xfrm>
              <a:off x="8753" y="3445"/>
              <a:ext cx="665" cy="650"/>
            </a:xfrm>
            <a:custGeom>
              <a:avLst/>
              <a:gdLst>
                <a:gd name="T0" fmla="*/ 1533521222 w 100"/>
                <a:gd name="T1" fmla="*/ 1086379276 h 97"/>
                <a:gd name="T2" fmla="*/ 1783161756 w 100"/>
                <a:gd name="T3" fmla="*/ 977740923 h 97"/>
                <a:gd name="T4" fmla="*/ 1783161756 w 100"/>
                <a:gd name="T5" fmla="*/ 778574155 h 97"/>
                <a:gd name="T6" fmla="*/ 1533521222 w 100"/>
                <a:gd name="T7" fmla="*/ 688041485 h 97"/>
                <a:gd name="T8" fmla="*/ 1480023202 w 100"/>
                <a:gd name="T9" fmla="*/ 579403131 h 97"/>
                <a:gd name="T10" fmla="*/ 1587015019 w 100"/>
                <a:gd name="T11" fmla="*/ 325915059 h 97"/>
                <a:gd name="T12" fmla="*/ 1444362078 w 100"/>
                <a:gd name="T13" fmla="*/ 199171023 h 97"/>
                <a:gd name="T14" fmla="*/ 1194717321 w 100"/>
                <a:gd name="T15" fmla="*/ 289699438 h 97"/>
                <a:gd name="T16" fmla="*/ 1087729727 w 100"/>
                <a:gd name="T17" fmla="*/ 253488072 h 97"/>
                <a:gd name="T18" fmla="*/ 980737910 w 100"/>
                <a:gd name="T19" fmla="*/ 0 h 97"/>
                <a:gd name="T20" fmla="*/ 784591173 w 100"/>
                <a:gd name="T21" fmla="*/ 0 h 97"/>
                <a:gd name="T22" fmla="*/ 695432029 w 100"/>
                <a:gd name="T23" fmla="*/ 253488072 h 97"/>
                <a:gd name="T24" fmla="*/ 588444435 w 100"/>
                <a:gd name="T25" fmla="*/ 289699438 h 97"/>
                <a:gd name="T26" fmla="*/ 338799678 w 100"/>
                <a:gd name="T27" fmla="*/ 199171023 h 97"/>
                <a:gd name="T28" fmla="*/ 196146738 w 100"/>
                <a:gd name="T29" fmla="*/ 344020742 h 97"/>
                <a:gd name="T30" fmla="*/ 303138554 w 100"/>
                <a:gd name="T31" fmla="*/ 579403131 h 97"/>
                <a:gd name="T32" fmla="*/ 249644757 w 100"/>
                <a:gd name="T33" fmla="*/ 688041485 h 97"/>
                <a:gd name="T34" fmla="*/ 0 w 100"/>
                <a:gd name="T35" fmla="*/ 796679838 h 97"/>
                <a:gd name="T36" fmla="*/ 0 w 100"/>
                <a:gd name="T37" fmla="*/ 977740923 h 97"/>
                <a:gd name="T38" fmla="*/ 249644757 w 100"/>
                <a:gd name="T39" fmla="*/ 1086379276 h 97"/>
                <a:gd name="T40" fmla="*/ 303138554 w 100"/>
                <a:gd name="T41" fmla="*/ 1195017629 h 97"/>
                <a:gd name="T42" fmla="*/ 196146738 w 100"/>
                <a:gd name="T43" fmla="*/ 1448505701 h 97"/>
                <a:gd name="T44" fmla="*/ 338799678 w 100"/>
                <a:gd name="T45" fmla="*/ 1575249737 h 97"/>
                <a:gd name="T46" fmla="*/ 588444435 w 100"/>
                <a:gd name="T47" fmla="*/ 1484721322 h 97"/>
                <a:gd name="T48" fmla="*/ 695432029 w 100"/>
                <a:gd name="T49" fmla="*/ 1520932688 h 97"/>
                <a:gd name="T50" fmla="*/ 802423846 w 100"/>
                <a:gd name="T51" fmla="*/ 1756315077 h 97"/>
                <a:gd name="T52" fmla="*/ 998570584 w 100"/>
                <a:gd name="T53" fmla="*/ 1756315077 h 97"/>
                <a:gd name="T54" fmla="*/ 1087729727 w 100"/>
                <a:gd name="T55" fmla="*/ 1520932688 h 97"/>
                <a:gd name="T56" fmla="*/ 1194717321 w 100"/>
                <a:gd name="T57" fmla="*/ 1484721322 h 97"/>
                <a:gd name="T58" fmla="*/ 1444362078 w 100"/>
                <a:gd name="T59" fmla="*/ 1575249737 h 97"/>
                <a:gd name="T60" fmla="*/ 1587015019 w 100"/>
                <a:gd name="T61" fmla="*/ 1430400018 h 97"/>
                <a:gd name="T62" fmla="*/ 1480023202 w 100"/>
                <a:gd name="T63" fmla="*/ 1195017629 h 97"/>
                <a:gd name="T64" fmla="*/ 1533521222 w 100"/>
                <a:gd name="T65" fmla="*/ 1086379276 h 97"/>
                <a:gd name="T66" fmla="*/ 891582990 w 100"/>
                <a:gd name="T67" fmla="*/ 1158806263 h 97"/>
                <a:gd name="T68" fmla="*/ 606277109 w 100"/>
                <a:gd name="T69" fmla="*/ 887212508 h 97"/>
                <a:gd name="T70" fmla="*/ 891582990 w 100"/>
                <a:gd name="T71" fmla="*/ 597508814 h 97"/>
                <a:gd name="T72" fmla="*/ 1176888871 w 100"/>
                <a:gd name="T73" fmla="*/ 887212508 h 97"/>
                <a:gd name="T74" fmla="*/ 891582990 w 100"/>
                <a:gd name="T75" fmla="*/ 1158806263 h 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0" h="97">
                  <a:moveTo>
                    <a:pt x="86" y="60"/>
                  </a:moveTo>
                  <a:cubicBezTo>
                    <a:pt x="86" y="60"/>
                    <a:pt x="100" y="55"/>
                    <a:pt x="100" y="54"/>
                  </a:cubicBezTo>
                  <a:cubicBezTo>
                    <a:pt x="100" y="43"/>
                    <a:pt x="100" y="43"/>
                    <a:pt x="100" y="43"/>
                  </a:cubicBezTo>
                  <a:cubicBezTo>
                    <a:pt x="100" y="43"/>
                    <a:pt x="86" y="38"/>
                    <a:pt x="86" y="38"/>
                  </a:cubicBezTo>
                  <a:cubicBezTo>
                    <a:pt x="83" y="32"/>
                    <a:pt x="83" y="32"/>
                    <a:pt x="83" y="32"/>
                  </a:cubicBezTo>
                  <a:cubicBezTo>
                    <a:pt x="83" y="32"/>
                    <a:pt x="89" y="19"/>
                    <a:pt x="89" y="18"/>
                  </a:cubicBezTo>
                  <a:cubicBezTo>
                    <a:pt x="81" y="11"/>
                    <a:pt x="81" y="11"/>
                    <a:pt x="81" y="11"/>
                  </a:cubicBezTo>
                  <a:cubicBezTo>
                    <a:pt x="80" y="10"/>
                    <a:pt x="67" y="16"/>
                    <a:pt x="67" y="16"/>
                  </a:cubicBezTo>
                  <a:cubicBezTo>
                    <a:pt x="61" y="14"/>
                    <a:pt x="61" y="14"/>
                    <a:pt x="61" y="14"/>
                  </a:cubicBezTo>
                  <a:cubicBezTo>
                    <a:pt x="61" y="14"/>
                    <a:pt x="56" y="0"/>
                    <a:pt x="55" y="0"/>
                  </a:cubicBezTo>
                  <a:cubicBezTo>
                    <a:pt x="44" y="0"/>
                    <a:pt x="44" y="0"/>
                    <a:pt x="44" y="0"/>
                  </a:cubicBezTo>
                  <a:cubicBezTo>
                    <a:pt x="44" y="0"/>
                    <a:pt x="39" y="14"/>
                    <a:pt x="39" y="14"/>
                  </a:cubicBezTo>
                  <a:cubicBezTo>
                    <a:pt x="33" y="16"/>
                    <a:pt x="33" y="16"/>
                    <a:pt x="33" y="16"/>
                  </a:cubicBezTo>
                  <a:cubicBezTo>
                    <a:pt x="33" y="16"/>
                    <a:pt x="19" y="10"/>
                    <a:pt x="19" y="11"/>
                  </a:cubicBezTo>
                  <a:cubicBezTo>
                    <a:pt x="11" y="19"/>
                    <a:pt x="11" y="19"/>
                    <a:pt x="11" y="19"/>
                  </a:cubicBezTo>
                  <a:cubicBezTo>
                    <a:pt x="10" y="19"/>
                    <a:pt x="17" y="32"/>
                    <a:pt x="17" y="32"/>
                  </a:cubicBezTo>
                  <a:cubicBezTo>
                    <a:pt x="14" y="38"/>
                    <a:pt x="14" y="38"/>
                    <a:pt x="14" y="38"/>
                  </a:cubicBezTo>
                  <a:cubicBezTo>
                    <a:pt x="14" y="38"/>
                    <a:pt x="0" y="43"/>
                    <a:pt x="0" y="44"/>
                  </a:cubicBezTo>
                  <a:cubicBezTo>
                    <a:pt x="0" y="54"/>
                    <a:pt x="0" y="54"/>
                    <a:pt x="0" y="54"/>
                  </a:cubicBezTo>
                  <a:cubicBezTo>
                    <a:pt x="0" y="55"/>
                    <a:pt x="14" y="60"/>
                    <a:pt x="14" y="60"/>
                  </a:cubicBezTo>
                  <a:cubicBezTo>
                    <a:pt x="17" y="66"/>
                    <a:pt x="17" y="66"/>
                    <a:pt x="17" y="66"/>
                  </a:cubicBezTo>
                  <a:cubicBezTo>
                    <a:pt x="17" y="66"/>
                    <a:pt x="11" y="79"/>
                    <a:pt x="11" y="80"/>
                  </a:cubicBezTo>
                  <a:cubicBezTo>
                    <a:pt x="19" y="87"/>
                    <a:pt x="19" y="87"/>
                    <a:pt x="19" y="87"/>
                  </a:cubicBezTo>
                  <a:cubicBezTo>
                    <a:pt x="20" y="88"/>
                    <a:pt x="33" y="82"/>
                    <a:pt x="33" y="82"/>
                  </a:cubicBezTo>
                  <a:cubicBezTo>
                    <a:pt x="39" y="84"/>
                    <a:pt x="39" y="84"/>
                    <a:pt x="39" y="84"/>
                  </a:cubicBezTo>
                  <a:cubicBezTo>
                    <a:pt x="39" y="84"/>
                    <a:pt x="44" y="97"/>
                    <a:pt x="45" y="97"/>
                  </a:cubicBezTo>
                  <a:cubicBezTo>
                    <a:pt x="56" y="97"/>
                    <a:pt x="56" y="97"/>
                    <a:pt x="56" y="97"/>
                  </a:cubicBezTo>
                  <a:cubicBezTo>
                    <a:pt x="56" y="97"/>
                    <a:pt x="61" y="84"/>
                    <a:pt x="61" y="84"/>
                  </a:cubicBezTo>
                  <a:cubicBezTo>
                    <a:pt x="67" y="82"/>
                    <a:pt x="67" y="82"/>
                    <a:pt x="67" y="82"/>
                  </a:cubicBezTo>
                  <a:cubicBezTo>
                    <a:pt x="67" y="82"/>
                    <a:pt x="81" y="87"/>
                    <a:pt x="81" y="87"/>
                  </a:cubicBezTo>
                  <a:cubicBezTo>
                    <a:pt x="89" y="79"/>
                    <a:pt x="89" y="79"/>
                    <a:pt x="89" y="79"/>
                  </a:cubicBezTo>
                  <a:cubicBezTo>
                    <a:pt x="90" y="79"/>
                    <a:pt x="83" y="66"/>
                    <a:pt x="83" y="66"/>
                  </a:cubicBezTo>
                  <a:lnTo>
                    <a:pt x="86" y="60"/>
                  </a:lnTo>
                  <a:close/>
                  <a:moveTo>
                    <a:pt x="50" y="64"/>
                  </a:moveTo>
                  <a:cubicBezTo>
                    <a:pt x="41" y="64"/>
                    <a:pt x="34" y="57"/>
                    <a:pt x="34" y="49"/>
                  </a:cubicBezTo>
                  <a:cubicBezTo>
                    <a:pt x="34" y="40"/>
                    <a:pt x="41" y="33"/>
                    <a:pt x="50" y="33"/>
                  </a:cubicBezTo>
                  <a:cubicBezTo>
                    <a:pt x="59" y="33"/>
                    <a:pt x="66" y="40"/>
                    <a:pt x="66" y="49"/>
                  </a:cubicBezTo>
                  <a:cubicBezTo>
                    <a:pt x="66" y="57"/>
                    <a:pt x="59" y="64"/>
                    <a:pt x="50" y="6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74" name="Freeform 58"/>
            <p:cNvSpPr>
              <a:spLocks noEditPoints="1"/>
            </p:cNvSpPr>
            <p:nvPr/>
          </p:nvSpPr>
          <p:spPr bwMode="auto">
            <a:xfrm>
              <a:off x="9373" y="3775"/>
              <a:ext cx="310" cy="310"/>
            </a:xfrm>
            <a:custGeom>
              <a:avLst/>
              <a:gdLst>
                <a:gd name="T0" fmla="*/ 719214511 w 47"/>
                <a:gd name="T1" fmla="*/ 385922331 h 47"/>
                <a:gd name="T2" fmla="*/ 719214511 w 47"/>
                <a:gd name="T3" fmla="*/ 333296368 h 47"/>
                <a:gd name="T4" fmla="*/ 789381065 w 47"/>
                <a:gd name="T5" fmla="*/ 228044443 h 47"/>
                <a:gd name="T6" fmla="*/ 736759290 w 47"/>
                <a:gd name="T7" fmla="*/ 157877888 h 47"/>
                <a:gd name="T8" fmla="*/ 613962585 w 47"/>
                <a:gd name="T9" fmla="*/ 175418480 h 47"/>
                <a:gd name="T10" fmla="*/ 578881402 w 47"/>
                <a:gd name="T11" fmla="*/ 140333109 h 47"/>
                <a:gd name="T12" fmla="*/ 561340811 w 47"/>
                <a:gd name="T13" fmla="*/ 17540591 h 47"/>
                <a:gd name="T14" fmla="*/ 473629477 w 47"/>
                <a:gd name="T15" fmla="*/ 0 h 47"/>
                <a:gd name="T16" fmla="*/ 403462922 w 47"/>
                <a:gd name="T17" fmla="*/ 105251926 h 47"/>
                <a:gd name="T18" fmla="*/ 350836960 w 47"/>
                <a:gd name="T19" fmla="*/ 105251926 h 47"/>
                <a:gd name="T20" fmla="*/ 245585034 w 47"/>
                <a:gd name="T21" fmla="*/ 35085371 h 47"/>
                <a:gd name="T22" fmla="*/ 157877888 w 47"/>
                <a:gd name="T23" fmla="*/ 87707146 h 47"/>
                <a:gd name="T24" fmla="*/ 175418480 w 47"/>
                <a:gd name="T25" fmla="*/ 210503851 h 47"/>
                <a:gd name="T26" fmla="*/ 157877888 w 47"/>
                <a:gd name="T27" fmla="*/ 245585034 h 47"/>
                <a:gd name="T28" fmla="*/ 35085371 w 47"/>
                <a:gd name="T29" fmla="*/ 280670405 h 47"/>
                <a:gd name="T30" fmla="*/ 17540591 w 47"/>
                <a:gd name="T31" fmla="*/ 368377551 h 47"/>
                <a:gd name="T32" fmla="*/ 105251926 w 47"/>
                <a:gd name="T33" fmla="*/ 438544105 h 47"/>
                <a:gd name="T34" fmla="*/ 122792517 w 47"/>
                <a:gd name="T35" fmla="*/ 491170068 h 47"/>
                <a:gd name="T36" fmla="*/ 52625963 w 47"/>
                <a:gd name="T37" fmla="*/ 596421994 h 47"/>
                <a:gd name="T38" fmla="*/ 87707146 w 47"/>
                <a:gd name="T39" fmla="*/ 666588548 h 47"/>
                <a:gd name="T40" fmla="*/ 210503851 w 47"/>
                <a:gd name="T41" fmla="*/ 649047956 h 47"/>
                <a:gd name="T42" fmla="*/ 245585034 w 47"/>
                <a:gd name="T43" fmla="*/ 684133328 h 47"/>
                <a:gd name="T44" fmla="*/ 280670405 w 47"/>
                <a:gd name="T45" fmla="*/ 806925845 h 47"/>
                <a:gd name="T46" fmla="*/ 368377551 w 47"/>
                <a:gd name="T47" fmla="*/ 824466436 h 47"/>
                <a:gd name="T48" fmla="*/ 438544105 w 47"/>
                <a:gd name="T49" fmla="*/ 719214511 h 47"/>
                <a:gd name="T50" fmla="*/ 491170068 w 47"/>
                <a:gd name="T51" fmla="*/ 719214511 h 47"/>
                <a:gd name="T52" fmla="*/ 578881402 w 47"/>
                <a:gd name="T53" fmla="*/ 789381065 h 47"/>
                <a:gd name="T54" fmla="*/ 666588548 w 47"/>
                <a:gd name="T55" fmla="*/ 736759290 h 47"/>
                <a:gd name="T56" fmla="*/ 649047956 w 47"/>
                <a:gd name="T57" fmla="*/ 613962585 h 47"/>
                <a:gd name="T58" fmla="*/ 684133328 w 47"/>
                <a:gd name="T59" fmla="*/ 578881402 h 47"/>
                <a:gd name="T60" fmla="*/ 806925845 w 47"/>
                <a:gd name="T61" fmla="*/ 543796031 h 47"/>
                <a:gd name="T62" fmla="*/ 824466436 w 47"/>
                <a:gd name="T63" fmla="*/ 456088885 h 47"/>
                <a:gd name="T64" fmla="*/ 719214511 w 47"/>
                <a:gd name="T65" fmla="*/ 385922331 h 47"/>
                <a:gd name="T66" fmla="*/ 543796031 w 47"/>
                <a:gd name="T67" fmla="*/ 438544105 h 47"/>
                <a:gd name="T68" fmla="*/ 385922331 w 47"/>
                <a:gd name="T69" fmla="*/ 543796031 h 47"/>
                <a:gd name="T70" fmla="*/ 280670405 w 47"/>
                <a:gd name="T71" fmla="*/ 385922331 h 47"/>
                <a:gd name="T72" fmla="*/ 438544105 w 47"/>
                <a:gd name="T73" fmla="*/ 280670405 h 47"/>
                <a:gd name="T74" fmla="*/ 543796031 w 47"/>
                <a:gd name="T75" fmla="*/ 438544105 h 4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3" y="6"/>
                    <a:pt x="23" y="6"/>
                  </a:cubicBezTo>
                  <a:cubicBezTo>
                    <a:pt x="20" y="6"/>
                    <a:pt x="20" y="6"/>
                    <a:pt x="20" y="6"/>
                  </a:cubicBezTo>
                  <a:cubicBezTo>
                    <a:pt x="20"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1" y="21"/>
                    <a:pt x="1" y="21"/>
                    <a:pt x="1" y="21"/>
                  </a:cubicBezTo>
                  <a:cubicBezTo>
                    <a:pt x="0" y="21"/>
                    <a:pt x="6" y="25"/>
                    <a:pt x="6" y="25"/>
                  </a:cubicBezTo>
                  <a:cubicBezTo>
                    <a:pt x="7" y="28"/>
                    <a:pt x="7" y="28"/>
                    <a:pt x="7" y="28"/>
                  </a:cubicBezTo>
                  <a:cubicBezTo>
                    <a:pt x="7" y="28"/>
                    <a:pt x="2" y="33"/>
                    <a:pt x="3" y="34"/>
                  </a:cubicBezTo>
                  <a:cubicBezTo>
                    <a:pt x="5" y="38"/>
                    <a:pt x="5" y="38"/>
                    <a:pt x="5" y="38"/>
                  </a:cubicBezTo>
                  <a:cubicBezTo>
                    <a:pt x="5" y="38"/>
                    <a:pt x="12" y="37"/>
                    <a:pt x="12" y="37"/>
                  </a:cubicBezTo>
                  <a:cubicBezTo>
                    <a:pt x="14" y="39"/>
                    <a:pt x="14" y="39"/>
                    <a:pt x="14" y="39"/>
                  </a:cubicBezTo>
                  <a:cubicBezTo>
                    <a:pt x="14" y="39"/>
                    <a:pt x="15" y="46"/>
                    <a:pt x="16" y="46"/>
                  </a:cubicBezTo>
                  <a:cubicBezTo>
                    <a:pt x="21" y="47"/>
                    <a:pt x="21" y="47"/>
                    <a:pt x="21" y="47"/>
                  </a:cubicBezTo>
                  <a:cubicBezTo>
                    <a:pt x="21" y="47"/>
                    <a:pt x="25" y="41"/>
                    <a:pt x="25" y="41"/>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6" y="31"/>
                  </a:cubicBezTo>
                  <a:cubicBezTo>
                    <a:pt x="47" y="26"/>
                    <a:pt x="47" y="26"/>
                    <a:pt x="47" y="26"/>
                  </a:cubicBezTo>
                  <a:cubicBezTo>
                    <a:pt x="47" y="26"/>
                    <a:pt x="41" y="22"/>
                    <a:pt x="41" y="22"/>
                  </a:cubicBezTo>
                  <a:close/>
                  <a:moveTo>
                    <a:pt x="31" y="25"/>
                  </a:moveTo>
                  <a:cubicBezTo>
                    <a:pt x="30" y="29"/>
                    <a:pt x="26" y="32"/>
                    <a:pt x="22" y="31"/>
                  </a:cubicBezTo>
                  <a:cubicBezTo>
                    <a:pt x="18" y="30"/>
                    <a:pt x="15" y="26"/>
                    <a:pt x="16" y="22"/>
                  </a:cubicBezTo>
                  <a:cubicBezTo>
                    <a:pt x="17" y="18"/>
                    <a:pt x="22" y="15"/>
                    <a:pt x="25" y="16"/>
                  </a:cubicBezTo>
                  <a:cubicBezTo>
                    <a:pt x="29" y="17"/>
                    <a:pt x="32" y="21"/>
                    <a:pt x="31" y="2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75" name="Freeform 68"/>
            <p:cNvSpPr>
              <a:spLocks noEditPoints="1"/>
            </p:cNvSpPr>
            <p:nvPr/>
          </p:nvSpPr>
          <p:spPr bwMode="auto">
            <a:xfrm>
              <a:off x="7535" y="6853"/>
              <a:ext cx="398" cy="720"/>
            </a:xfrm>
            <a:custGeom>
              <a:avLst/>
              <a:gdLst>
                <a:gd name="T0" fmla="*/ 1274246451 w 50"/>
                <a:gd name="T1" fmla="*/ 2141931200 h 90"/>
                <a:gd name="T2" fmla="*/ 1274246451 w 50"/>
                <a:gd name="T3" fmla="*/ 180644800 h 90"/>
                <a:gd name="T4" fmla="*/ 1121334656 w 50"/>
                <a:gd name="T5" fmla="*/ 0 h 90"/>
                <a:gd name="T6" fmla="*/ 152911795 w 50"/>
                <a:gd name="T7" fmla="*/ 0 h 90"/>
                <a:gd name="T8" fmla="*/ 0 w 50"/>
                <a:gd name="T9" fmla="*/ 180644800 h 90"/>
                <a:gd name="T10" fmla="*/ 0 w 50"/>
                <a:gd name="T11" fmla="*/ 2141931200 h 90"/>
                <a:gd name="T12" fmla="*/ 152911795 w 50"/>
                <a:gd name="T13" fmla="*/ 2147483647 h 90"/>
                <a:gd name="T14" fmla="*/ 1121334656 w 50"/>
                <a:gd name="T15" fmla="*/ 2147483647 h 90"/>
                <a:gd name="T16" fmla="*/ 1274246451 w 50"/>
                <a:gd name="T17" fmla="*/ 2141931200 h 90"/>
                <a:gd name="T18" fmla="*/ 993911525 w 50"/>
                <a:gd name="T19" fmla="*/ 129032000 h 90"/>
                <a:gd name="T20" fmla="*/ 1044883807 w 50"/>
                <a:gd name="T21" fmla="*/ 154838400 h 90"/>
                <a:gd name="T22" fmla="*/ 993911525 w 50"/>
                <a:gd name="T23" fmla="*/ 206451200 h 90"/>
                <a:gd name="T24" fmla="*/ 968427909 w 50"/>
                <a:gd name="T25" fmla="*/ 154838400 h 90"/>
                <a:gd name="T26" fmla="*/ 993911525 w 50"/>
                <a:gd name="T27" fmla="*/ 129032000 h 90"/>
                <a:gd name="T28" fmla="*/ 407758057 w 50"/>
                <a:gd name="T29" fmla="*/ 129032000 h 90"/>
                <a:gd name="T30" fmla="*/ 866488395 w 50"/>
                <a:gd name="T31" fmla="*/ 129032000 h 90"/>
                <a:gd name="T32" fmla="*/ 866488395 w 50"/>
                <a:gd name="T33" fmla="*/ 180644800 h 90"/>
                <a:gd name="T34" fmla="*/ 407758057 w 50"/>
                <a:gd name="T35" fmla="*/ 180644800 h 90"/>
                <a:gd name="T36" fmla="*/ 407758057 w 50"/>
                <a:gd name="T37" fmla="*/ 129032000 h 90"/>
                <a:gd name="T38" fmla="*/ 127423131 w 50"/>
                <a:gd name="T39" fmla="*/ 1780641600 h 90"/>
                <a:gd name="T40" fmla="*/ 127423131 w 50"/>
                <a:gd name="T41" fmla="*/ 283870400 h 90"/>
                <a:gd name="T42" fmla="*/ 1146823321 w 50"/>
                <a:gd name="T43" fmla="*/ 283870400 h 90"/>
                <a:gd name="T44" fmla="*/ 1146823321 w 50"/>
                <a:gd name="T45" fmla="*/ 1780641600 h 90"/>
                <a:gd name="T46" fmla="*/ 127423131 w 50"/>
                <a:gd name="T47" fmla="*/ 1780641600 h 90"/>
                <a:gd name="T48" fmla="*/ 637125750 w 50"/>
                <a:gd name="T49" fmla="*/ 2141931200 h 90"/>
                <a:gd name="T50" fmla="*/ 535181187 w 50"/>
                <a:gd name="T51" fmla="*/ 2038705600 h 90"/>
                <a:gd name="T52" fmla="*/ 637125750 w 50"/>
                <a:gd name="T53" fmla="*/ 1935480000 h 90"/>
                <a:gd name="T54" fmla="*/ 739065264 w 50"/>
                <a:gd name="T55" fmla="*/ 2038705600 h 90"/>
                <a:gd name="T56" fmla="*/ 637125750 w 50"/>
                <a:gd name="T57" fmla="*/ 2141931200 h 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0" h="90">
                  <a:moveTo>
                    <a:pt x="50" y="83"/>
                  </a:moveTo>
                  <a:cubicBezTo>
                    <a:pt x="50" y="7"/>
                    <a:pt x="50" y="7"/>
                    <a:pt x="50" y="7"/>
                  </a:cubicBezTo>
                  <a:cubicBezTo>
                    <a:pt x="50" y="3"/>
                    <a:pt x="47" y="0"/>
                    <a:pt x="44" y="0"/>
                  </a:cubicBezTo>
                  <a:cubicBezTo>
                    <a:pt x="6" y="0"/>
                    <a:pt x="6" y="0"/>
                    <a:pt x="6" y="0"/>
                  </a:cubicBezTo>
                  <a:cubicBezTo>
                    <a:pt x="3" y="0"/>
                    <a:pt x="0" y="3"/>
                    <a:pt x="0" y="7"/>
                  </a:cubicBezTo>
                  <a:cubicBezTo>
                    <a:pt x="0" y="83"/>
                    <a:pt x="0" y="83"/>
                    <a:pt x="0" y="83"/>
                  </a:cubicBezTo>
                  <a:cubicBezTo>
                    <a:pt x="0" y="87"/>
                    <a:pt x="3" y="90"/>
                    <a:pt x="6" y="90"/>
                  </a:cubicBezTo>
                  <a:cubicBezTo>
                    <a:pt x="44" y="90"/>
                    <a:pt x="44" y="90"/>
                    <a:pt x="44" y="90"/>
                  </a:cubicBezTo>
                  <a:cubicBezTo>
                    <a:pt x="47" y="90"/>
                    <a:pt x="50" y="87"/>
                    <a:pt x="50" y="83"/>
                  </a:cubicBezTo>
                  <a:close/>
                  <a:moveTo>
                    <a:pt x="39" y="5"/>
                  </a:moveTo>
                  <a:cubicBezTo>
                    <a:pt x="40" y="5"/>
                    <a:pt x="41" y="5"/>
                    <a:pt x="41" y="6"/>
                  </a:cubicBezTo>
                  <a:cubicBezTo>
                    <a:pt x="41" y="7"/>
                    <a:pt x="40" y="8"/>
                    <a:pt x="39" y="8"/>
                  </a:cubicBezTo>
                  <a:cubicBezTo>
                    <a:pt x="38" y="8"/>
                    <a:pt x="38" y="7"/>
                    <a:pt x="38" y="6"/>
                  </a:cubicBezTo>
                  <a:cubicBezTo>
                    <a:pt x="38" y="5"/>
                    <a:pt x="38" y="5"/>
                    <a:pt x="39" y="5"/>
                  </a:cubicBezTo>
                  <a:close/>
                  <a:moveTo>
                    <a:pt x="16" y="5"/>
                  </a:moveTo>
                  <a:cubicBezTo>
                    <a:pt x="34" y="5"/>
                    <a:pt x="34" y="5"/>
                    <a:pt x="34" y="5"/>
                  </a:cubicBezTo>
                  <a:cubicBezTo>
                    <a:pt x="34" y="7"/>
                    <a:pt x="34" y="7"/>
                    <a:pt x="34" y="7"/>
                  </a:cubicBezTo>
                  <a:cubicBezTo>
                    <a:pt x="16" y="7"/>
                    <a:pt x="16" y="7"/>
                    <a:pt x="16" y="7"/>
                  </a:cubicBezTo>
                  <a:lnTo>
                    <a:pt x="16" y="5"/>
                  </a:lnTo>
                  <a:close/>
                  <a:moveTo>
                    <a:pt x="5" y="69"/>
                  </a:moveTo>
                  <a:cubicBezTo>
                    <a:pt x="5" y="11"/>
                    <a:pt x="5" y="11"/>
                    <a:pt x="5" y="11"/>
                  </a:cubicBezTo>
                  <a:cubicBezTo>
                    <a:pt x="45" y="11"/>
                    <a:pt x="45" y="11"/>
                    <a:pt x="45" y="11"/>
                  </a:cubicBezTo>
                  <a:cubicBezTo>
                    <a:pt x="45" y="69"/>
                    <a:pt x="45" y="69"/>
                    <a:pt x="45" y="69"/>
                  </a:cubicBezTo>
                  <a:lnTo>
                    <a:pt x="5" y="69"/>
                  </a:lnTo>
                  <a:close/>
                  <a:moveTo>
                    <a:pt x="25" y="83"/>
                  </a:moveTo>
                  <a:cubicBezTo>
                    <a:pt x="23" y="83"/>
                    <a:pt x="21" y="81"/>
                    <a:pt x="21" y="79"/>
                  </a:cubicBezTo>
                  <a:cubicBezTo>
                    <a:pt x="21" y="77"/>
                    <a:pt x="23" y="75"/>
                    <a:pt x="25" y="75"/>
                  </a:cubicBezTo>
                  <a:cubicBezTo>
                    <a:pt x="27" y="75"/>
                    <a:pt x="29" y="77"/>
                    <a:pt x="29" y="79"/>
                  </a:cubicBezTo>
                  <a:cubicBezTo>
                    <a:pt x="29" y="81"/>
                    <a:pt x="27" y="83"/>
                    <a:pt x="25" y="8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76" name="Freeform 69"/>
            <p:cNvSpPr>
              <a:spLocks noEditPoints="1"/>
            </p:cNvSpPr>
            <p:nvPr/>
          </p:nvSpPr>
          <p:spPr bwMode="auto">
            <a:xfrm>
              <a:off x="7998" y="7123"/>
              <a:ext cx="410" cy="720"/>
            </a:xfrm>
            <a:custGeom>
              <a:avLst/>
              <a:gdLst>
                <a:gd name="T0" fmla="*/ 1146642659 w 51"/>
                <a:gd name="T1" fmla="*/ 0 h 90"/>
                <a:gd name="T2" fmla="*/ 182418567 w 51"/>
                <a:gd name="T3" fmla="*/ 0 h 90"/>
                <a:gd name="T4" fmla="*/ 0 w 51"/>
                <a:gd name="T5" fmla="*/ 180644800 h 90"/>
                <a:gd name="T6" fmla="*/ 0 w 51"/>
                <a:gd name="T7" fmla="*/ 2141931200 h 90"/>
                <a:gd name="T8" fmla="*/ 182418567 w 51"/>
                <a:gd name="T9" fmla="*/ 2147483647 h 90"/>
                <a:gd name="T10" fmla="*/ 1146642659 w 51"/>
                <a:gd name="T11" fmla="*/ 2147483647 h 90"/>
                <a:gd name="T12" fmla="*/ 1329061225 w 51"/>
                <a:gd name="T13" fmla="*/ 2141931200 h 90"/>
                <a:gd name="T14" fmla="*/ 1329061225 w 51"/>
                <a:gd name="T15" fmla="*/ 180644800 h 90"/>
                <a:gd name="T16" fmla="*/ 1146642659 w 51"/>
                <a:gd name="T17" fmla="*/ 0 h 90"/>
                <a:gd name="T18" fmla="*/ 1042400561 w 51"/>
                <a:gd name="T19" fmla="*/ 129032000 h 90"/>
                <a:gd name="T20" fmla="*/ 1094521610 w 51"/>
                <a:gd name="T21" fmla="*/ 154838400 h 90"/>
                <a:gd name="T22" fmla="*/ 1042400561 w 51"/>
                <a:gd name="T23" fmla="*/ 206451200 h 90"/>
                <a:gd name="T24" fmla="*/ 990279512 w 51"/>
                <a:gd name="T25" fmla="*/ 154838400 h 90"/>
                <a:gd name="T26" fmla="*/ 1042400561 w 51"/>
                <a:gd name="T27" fmla="*/ 129032000 h 90"/>
                <a:gd name="T28" fmla="*/ 443018707 w 51"/>
                <a:gd name="T29" fmla="*/ 129032000 h 90"/>
                <a:gd name="T30" fmla="*/ 886042519 w 51"/>
                <a:gd name="T31" fmla="*/ 129032000 h 90"/>
                <a:gd name="T32" fmla="*/ 886042519 w 51"/>
                <a:gd name="T33" fmla="*/ 180644800 h 90"/>
                <a:gd name="T34" fmla="*/ 443018707 w 51"/>
                <a:gd name="T35" fmla="*/ 180644800 h 90"/>
                <a:gd name="T36" fmla="*/ 443018707 w 51"/>
                <a:gd name="T37" fmla="*/ 129032000 h 90"/>
                <a:gd name="T38" fmla="*/ 677558323 w 51"/>
                <a:gd name="T39" fmla="*/ 2141931200 h 90"/>
                <a:gd name="T40" fmla="*/ 547260805 w 51"/>
                <a:gd name="T41" fmla="*/ 2038705600 h 90"/>
                <a:gd name="T42" fmla="*/ 677558323 w 51"/>
                <a:gd name="T43" fmla="*/ 1935480000 h 90"/>
                <a:gd name="T44" fmla="*/ 781800421 w 51"/>
                <a:gd name="T45" fmla="*/ 2038705600 h 90"/>
                <a:gd name="T46" fmla="*/ 677558323 w 51"/>
                <a:gd name="T47" fmla="*/ 2141931200 h 90"/>
                <a:gd name="T48" fmla="*/ 1198758603 w 51"/>
                <a:gd name="T49" fmla="*/ 1780641600 h 90"/>
                <a:gd name="T50" fmla="*/ 130302623 w 51"/>
                <a:gd name="T51" fmla="*/ 1780641600 h 90"/>
                <a:gd name="T52" fmla="*/ 130302623 w 51"/>
                <a:gd name="T53" fmla="*/ 283870400 h 90"/>
                <a:gd name="T54" fmla="*/ 1198758603 w 51"/>
                <a:gd name="T55" fmla="*/ 283870400 h 90"/>
                <a:gd name="T56" fmla="*/ 1198758603 w 51"/>
                <a:gd name="T57" fmla="*/ 1780641600 h 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1" h="90">
                  <a:moveTo>
                    <a:pt x="44" y="0"/>
                  </a:moveTo>
                  <a:cubicBezTo>
                    <a:pt x="7" y="0"/>
                    <a:pt x="7" y="0"/>
                    <a:pt x="7" y="0"/>
                  </a:cubicBezTo>
                  <a:cubicBezTo>
                    <a:pt x="3" y="0"/>
                    <a:pt x="0" y="3"/>
                    <a:pt x="0" y="7"/>
                  </a:cubicBezTo>
                  <a:cubicBezTo>
                    <a:pt x="0" y="83"/>
                    <a:pt x="0" y="83"/>
                    <a:pt x="0" y="83"/>
                  </a:cubicBezTo>
                  <a:cubicBezTo>
                    <a:pt x="0" y="87"/>
                    <a:pt x="3" y="90"/>
                    <a:pt x="7" y="90"/>
                  </a:cubicBezTo>
                  <a:cubicBezTo>
                    <a:pt x="44" y="90"/>
                    <a:pt x="44" y="90"/>
                    <a:pt x="44" y="90"/>
                  </a:cubicBezTo>
                  <a:cubicBezTo>
                    <a:pt x="48" y="90"/>
                    <a:pt x="51" y="87"/>
                    <a:pt x="51" y="83"/>
                  </a:cubicBezTo>
                  <a:cubicBezTo>
                    <a:pt x="51" y="7"/>
                    <a:pt x="51" y="7"/>
                    <a:pt x="51" y="7"/>
                  </a:cubicBezTo>
                  <a:cubicBezTo>
                    <a:pt x="51" y="3"/>
                    <a:pt x="48" y="0"/>
                    <a:pt x="44" y="0"/>
                  </a:cubicBezTo>
                  <a:close/>
                  <a:moveTo>
                    <a:pt x="40" y="5"/>
                  </a:moveTo>
                  <a:cubicBezTo>
                    <a:pt x="41" y="5"/>
                    <a:pt x="42" y="5"/>
                    <a:pt x="42" y="6"/>
                  </a:cubicBezTo>
                  <a:cubicBezTo>
                    <a:pt x="42" y="7"/>
                    <a:pt x="41" y="8"/>
                    <a:pt x="40" y="8"/>
                  </a:cubicBezTo>
                  <a:cubicBezTo>
                    <a:pt x="39" y="8"/>
                    <a:pt x="38" y="7"/>
                    <a:pt x="38" y="6"/>
                  </a:cubicBezTo>
                  <a:cubicBezTo>
                    <a:pt x="38" y="5"/>
                    <a:pt x="39" y="5"/>
                    <a:pt x="40" y="5"/>
                  </a:cubicBezTo>
                  <a:close/>
                  <a:moveTo>
                    <a:pt x="17" y="5"/>
                  </a:moveTo>
                  <a:cubicBezTo>
                    <a:pt x="34" y="5"/>
                    <a:pt x="34" y="5"/>
                    <a:pt x="34" y="5"/>
                  </a:cubicBezTo>
                  <a:cubicBezTo>
                    <a:pt x="34" y="7"/>
                    <a:pt x="34" y="7"/>
                    <a:pt x="34" y="7"/>
                  </a:cubicBezTo>
                  <a:cubicBezTo>
                    <a:pt x="17" y="7"/>
                    <a:pt x="17" y="7"/>
                    <a:pt x="17" y="7"/>
                  </a:cubicBezTo>
                  <a:lnTo>
                    <a:pt x="17" y="5"/>
                  </a:lnTo>
                  <a:close/>
                  <a:moveTo>
                    <a:pt x="26" y="83"/>
                  </a:moveTo>
                  <a:cubicBezTo>
                    <a:pt x="23" y="83"/>
                    <a:pt x="21" y="81"/>
                    <a:pt x="21" y="79"/>
                  </a:cubicBezTo>
                  <a:cubicBezTo>
                    <a:pt x="21" y="77"/>
                    <a:pt x="23" y="75"/>
                    <a:pt x="26" y="75"/>
                  </a:cubicBezTo>
                  <a:cubicBezTo>
                    <a:pt x="28" y="75"/>
                    <a:pt x="30" y="77"/>
                    <a:pt x="30" y="79"/>
                  </a:cubicBezTo>
                  <a:cubicBezTo>
                    <a:pt x="30" y="81"/>
                    <a:pt x="28" y="83"/>
                    <a:pt x="26" y="83"/>
                  </a:cubicBezTo>
                  <a:close/>
                  <a:moveTo>
                    <a:pt x="46" y="69"/>
                  </a:moveTo>
                  <a:cubicBezTo>
                    <a:pt x="5" y="69"/>
                    <a:pt x="5" y="69"/>
                    <a:pt x="5" y="69"/>
                  </a:cubicBezTo>
                  <a:cubicBezTo>
                    <a:pt x="5" y="11"/>
                    <a:pt x="5" y="11"/>
                    <a:pt x="5" y="11"/>
                  </a:cubicBezTo>
                  <a:cubicBezTo>
                    <a:pt x="46" y="11"/>
                    <a:pt x="46" y="11"/>
                    <a:pt x="46" y="11"/>
                  </a:cubicBezTo>
                  <a:lnTo>
                    <a:pt x="46" y="6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77" name="Freeform 70"/>
            <p:cNvSpPr/>
            <p:nvPr/>
          </p:nvSpPr>
          <p:spPr bwMode="auto">
            <a:xfrm>
              <a:off x="7968" y="6895"/>
              <a:ext cx="240" cy="198"/>
            </a:xfrm>
            <a:custGeom>
              <a:avLst/>
              <a:gdLst>
                <a:gd name="T0" fmla="*/ 464515200 w 40"/>
                <a:gd name="T1" fmla="*/ 476618805 h 33"/>
                <a:gd name="T2" fmla="*/ 580644000 w 40"/>
                <a:gd name="T3" fmla="*/ 476618805 h 33"/>
                <a:gd name="T4" fmla="*/ 580644000 w 40"/>
                <a:gd name="T5" fmla="*/ 115543377 h 33"/>
                <a:gd name="T6" fmla="*/ 580644000 w 40"/>
                <a:gd name="T7" fmla="*/ 0 h 33"/>
                <a:gd name="T8" fmla="*/ 464515200 w 40"/>
                <a:gd name="T9" fmla="*/ 0 h 33"/>
                <a:gd name="T10" fmla="*/ 0 w 40"/>
                <a:gd name="T11" fmla="*/ 0 h 33"/>
                <a:gd name="T12" fmla="*/ 0 w 40"/>
                <a:gd name="T13" fmla="*/ 115543377 h 33"/>
                <a:gd name="T14" fmla="*/ 464515200 w 40"/>
                <a:gd name="T15" fmla="*/ 115543377 h 33"/>
                <a:gd name="T16" fmla="*/ 464515200 w 40"/>
                <a:gd name="T17" fmla="*/ 476618805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33">
                  <a:moveTo>
                    <a:pt x="32" y="33"/>
                  </a:moveTo>
                  <a:lnTo>
                    <a:pt x="40" y="33"/>
                  </a:lnTo>
                  <a:lnTo>
                    <a:pt x="40" y="8"/>
                  </a:lnTo>
                  <a:lnTo>
                    <a:pt x="40" y="0"/>
                  </a:lnTo>
                  <a:lnTo>
                    <a:pt x="32" y="0"/>
                  </a:lnTo>
                  <a:lnTo>
                    <a:pt x="0" y="0"/>
                  </a:lnTo>
                  <a:lnTo>
                    <a:pt x="0" y="8"/>
                  </a:lnTo>
                  <a:lnTo>
                    <a:pt x="32" y="8"/>
                  </a:lnTo>
                  <a:lnTo>
                    <a:pt x="32" y="3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78" name="Freeform 71"/>
            <p:cNvSpPr/>
            <p:nvPr/>
          </p:nvSpPr>
          <p:spPr bwMode="auto">
            <a:xfrm>
              <a:off x="7753" y="7615"/>
              <a:ext cx="197" cy="198"/>
            </a:xfrm>
            <a:custGeom>
              <a:avLst/>
              <a:gdLst>
                <a:gd name="T0" fmla="*/ 115542456 w 33"/>
                <a:gd name="T1" fmla="*/ 0 h 33"/>
                <a:gd name="T2" fmla="*/ 0 w 33"/>
                <a:gd name="T3" fmla="*/ 0 h 33"/>
                <a:gd name="T4" fmla="*/ 0 w 33"/>
                <a:gd name="T5" fmla="*/ 361075428 h 33"/>
                <a:gd name="T6" fmla="*/ 0 w 33"/>
                <a:gd name="T7" fmla="*/ 476618805 h 33"/>
                <a:gd name="T8" fmla="*/ 115542456 w 33"/>
                <a:gd name="T9" fmla="*/ 476618805 h 33"/>
                <a:gd name="T10" fmla="*/ 476611204 w 33"/>
                <a:gd name="T11" fmla="*/ 476618805 h 33"/>
                <a:gd name="T12" fmla="*/ 476611204 w 33"/>
                <a:gd name="T13" fmla="*/ 361075428 h 33"/>
                <a:gd name="T14" fmla="*/ 115542456 w 33"/>
                <a:gd name="T15" fmla="*/ 361075428 h 33"/>
                <a:gd name="T16" fmla="*/ 115542456 w 33"/>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33">
                  <a:moveTo>
                    <a:pt x="8" y="0"/>
                  </a:moveTo>
                  <a:lnTo>
                    <a:pt x="0" y="0"/>
                  </a:lnTo>
                  <a:lnTo>
                    <a:pt x="0" y="25"/>
                  </a:lnTo>
                  <a:lnTo>
                    <a:pt x="0" y="33"/>
                  </a:lnTo>
                  <a:lnTo>
                    <a:pt x="8" y="33"/>
                  </a:lnTo>
                  <a:lnTo>
                    <a:pt x="33" y="33"/>
                  </a:lnTo>
                  <a:lnTo>
                    <a:pt x="33" y="25"/>
                  </a:lnTo>
                  <a:lnTo>
                    <a:pt x="8" y="25"/>
                  </a:lnTo>
                  <a:lnTo>
                    <a:pt x="8"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79" name="Freeform 121"/>
            <p:cNvSpPr>
              <a:spLocks noEditPoints="1"/>
            </p:cNvSpPr>
            <p:nvPr/>
          </p:nvSpPr>
          <p:spPr bwMode="auto">
            <a:xfrm>
              <a:off x="10230" y="6873"/>
              <a:ext cx="498" cy="680"/>
            </a:xfrm>
            <a:custGeom>
              <a:avLst/>
              <a:gdLst>
                <a:gd name="T0" fmla="*/ 594055592 w 84"/>
                <a:gd name="T1" fmla="*/ 70492289 h 115"/>
                <a:gd name="T2" fmla="*/ 1117388042 w 84"/>
                <a:gd name="T3" fmla="*/ 592132972 h 115"/>
                <a:gd name="T4" fmla="*/ 792072869 w 84"/>
                <a:gd name="T5" fmla="*/ 1564922050 h 115"/>
                <a:gd name="T6" fmla="*/ 438468440 w 84"/>
                <a:gd name="T7" fmla="*/ 1564922050 h 115"/>
                <a:gd name="T8" fmla="*/ 56574753 w 84"/>
                <a:gd name="T9" fmla="*/ 592132972 h 115"/>
                <a:gd name="T10" fmla="*/ 594055592 w 84"/>
                <a:gd name="T11" fmla="*/ 70492289 h 115"/>
                <a:gd name="T12" fmla="*/ 594055592 w 84"/>
                <a:gd name="T13" fmla="*/ 0 h 115"/>
                <a:gd name="T14" fmla="*/ 0 w 84"/>
                <a:gd name="T15" fmla="*/ 592132972 h 115"/>
                <a:gd name="T16" fmla="*/ 410179183 w 84"/>
                <a:gd name="T17" fmla="*/ 1621315130 h 115"/>
                <a:gd name="T18" fmla="*/ 820358365 w 84"/>
                <a:gd name="T19" fmla="*/ 1621315130 h 115"/>
                <a:gd name="T20" fmla="*/ 1188107423 w 84"/>
                <a:gd name="T21" fmla="*/ 592132972 h 115"/>
                <a:gd name="T22" fmla="*/ 594055592 w 84"/>
                <a:gd name="T23" fmla="*/ 0 h 1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 h="115">
                  <a:moveTo>
                    <a:pt x="42" y="5"/>
                  </a:moveTo>
                  <a:cubicBezTo>
                    <a:pt x="63" y="5"/>
                    <a:pt x="79" y="22"/>
                    <a:pt x="79" y="42"/>
                  </a:cubicBezTo>
                  <a:cubicBezTo>
                    <a:pt x="79" y="60"/>
                    <a:pt x="60" y="101"/>
                    <a:pt x="56" y="111"/>
                  </a:cubicBezTo>
                  <a:cubicBezTo>
                    <a:pt x="31" y="111"/>
                    <a:pt x="31" y="111"/>
                    <a:pt x="31" y="111"/>
                  </a:cubicBezTo>
                  <a:cubicBezTo>
                    <a:pt x="23" y="95"/>
                    <a:pt x="4" y="58"/>
                    <a:pt x="4" y="42"/>
                  </a:cubicBezTo>
                  <a:cubicBezTo>
                    <a:pt x="4" y="22"/>
                    <a:pt x="21" y="5"/>
                    <a:pt x="42" y="5"/>
                  </a:cubicBezTo>
                  <a:moveTo>
                    <a:pt x="42" y="0"/>
                  </a:moveTo>
                  <a:cubicBezTo>
                    <a:pt x="19" y="0"/>
                    <a:pt x="0" y="19"/>
                    <a:pt x="0" y="42"/>
                  </a:cubicBezTo>
                  <a:cubicBezTo>
                    <a:pt x="0" y="63"/>
                    <a:pt x="29" y="115"/>
                    <a:pt x="29" y="115"/>
                  </a:cubicBezTo>
                  <a:cubicBezTo>
                    <a:pt x="58" y="115"/>
                    <a:pt x="58" y="115"/>
                    <a:pt x="58" y="115"/>
                  </a:cubicBezTo>
                  <a:cubicBezTo>
                    <a:pt x="58" y="115"/>
                    <a:pt x="84" y="63"/>
                    <a:pt x="84" y="42"/>
                  </a:cubicBezTo>
                  <a:cubicBezTo>
                    <a:pt x="84" y="19"/>
                    <a:pt x="65" y="0"/>
                    <a:pt x="42"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80" name="Freeform 122"/>
            <p:cNvSpPr/>
            <p:nvPr/>
          </p:nvSpPr>
          <p:spPr bwMode="auto">
            <a:xfrm>
              <a:off x="10400" y="7720"/>
              <a:ext cx="173" cy="20"/>
            </a:xfrm>
            <a:custGeom>
              <a:avLst/>
              <a:gdLst>
                <a:gd name="T0" fmla="*/ 14266380 w 29"/>
                <a:gd name="T1" fmla="*/ 53763333 h 3"/>
                <a:gd name="T2" fmla="*/ 385211151 w 29"/>
                <a:gd name="T3" fmla="*/ 53763333 h 3"/>
                <a:gd name="T4" fmla="*/ 413743912 w 29"/>
                <a:gd name="T5" fmla="*/ 0 h 3"/>
                <a:gd name="T6" fmla="*/ 0 w 29"/>
                <a:gd name="T7" fmla="*/ 0 h 3"/>
                <a:gd name="T8" fmla="*/ 14266380 w 29"/>
                <a:gd name="T9" fmla="*/ 5376333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3">
                  <a:moveTo>
                    <a:pt x="1" y="3"/>
                  </a:moveTo>
                  <a:cubicBezTo>
                    <a:pt x="27" y="3"/>
                    <a:pt x="27" y="3"/>
                    <a:pt x="27" y="3"/>
                  </a:cubicBezTo>
                  <a:cubicBezTo>
                    <a:pt x="28" y="2"/>
                    <a:pt x="28" y="1"/>
                    <a:pt x="29" y="0"/>
                  </a:cubicBezTo>
                  <a:cubicBezTo>
                    <a:pt x="0" y="0"/>
                    <a:pt x="0" y="0"/>
                    <a:pt x="0" y="0"/>
                  </a:cubicBezTo>
                  <a:cubicBezTo>
                    <a:pt x="0" y="1"/>
                    <a:pt x="1" y="2"/>
                    <a:pt x="1" y="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81" name="Freeform 123"/>
            <p:cNvSpPr/>
            <p:nvPr/>
          </p:nvSpPr>
          <p:spPr bwMode="auto">
            <a:xfrm>
              <a:off x="10428" y="7758"/>
              <a:ext cx="122" cy="22"/>
            </a:xfrm>
            <a:custGeom>
              <a:avLst/>
              <a:gdLst>
                <a:gd name="T0" fmla="*/ 137205156 w 21"/>
                <a:gd name="T1" fmla="*/ 51029592 h 4"/>
                <a:gd name="T2" fmla="*/ 288134160 w 21"/>
                <a:gd name="T3" fmla="*/ 0 h 4"/>
                <a:gd name="T4" fmla="*/ 0 w 21"/>
                <a:gd name="T5" fmla="*/ 0 h 4"/>
                <a:gd name="T6" fmla="*/ 137205156 w 21"/>
                <a:gd name="T7" fmla="*/ 51029592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4">
                  <a:moveTo>
                    <a:pt x="10" y="4"/>
                  </a:moveTo>
                  <a:cubicBezTo>
                    <a:pt x="14" y="4"/>
                    <a:pt x="18" y="2"/>
                    <a:pt x="21" y="0"/>
                  </a:cubicBezTo>
                  <a:cubicBezTo>
                    <a:pt x="0" y="0"/>
                    <a:pt x="0" y="0"/>
                    <a:pt x="0" y="0"/>
                  </a:cubicBezTo>
                  <a:cubicBezTo>
                    <a:pt x="2" y="2"/>
                    <a:pt x="6" y="4"/>
                    <a:pt x="10" y="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82" name="Freeform 124"/>
            <p:cNvSpPr/>
            <p:nvPr/>
          </p:nvSpPr>
          <p:spPr bwMode="auto">
            <a:xfrm>
              <a:off x="10395" y="7580"/>
              <a:ext cx="183" cy="123"/>
            </a:xfrm>
            <a:custGeom>
              <a:avLst/>
              <a:gdLst>
                <a:gd name="T0" fmla="*/ 433226727 w 31"/>
                <a:gd name="T1" fmla="*/ 0 h 21"/>
                <a:gd name="T2" fmla="*/ 0 w 31"/>
                <a:gd name="T3" fmla="*/ 0 h 21"/>
                <a:gd name="T4" fmla="*/ 0 w 31"/>
                <a:gd name="T5" fmla="*/ 260700926 h 21"/>
                <a:gd name="T6" fmla="*/ 0 w 31"/>
                <a:gd name="T7" fmla="*/ 288141569 h 21"/>
                <a:gd name="T8" fmla="*/ 419252877 w 31"/>
                <a:gd name="T9" fmla="*/ 288141569 h 21"/>
                <a:gd name="T10" fmla="*/ 433226727 w 31"/>
                <a:gd name="T11" fmla="*/ 260700926 h 21"/>
                <a:gd name="T12" fmla="*/ 433226727 w 31"/>
                <a:gd name="T13" fmla="*/ 0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21">
                  <a:moveTo>
                    <a:pt x="31" y="0"/>
                  </a:moveTo>
                  <a:cubicBezTo>
                    <a:pt x="0" y="0"/>
                    <a:pt x="0" y="0"/>
                    <a:pt x="0" y="0"/>
                  </a:cubicBezTo>
                  <a:cubicBezTo>
                    <a:pt x="0" y="19"/>
                    <a:pt x="0" y="19"/>
                    <a:pt x="0" y="19"/>
                  </a:cubicBezTo>
                  <a:cubicBezTo>
                    <a:pt x="0" y="20"/>
                    <a:pt x="0" y="20"/>
                    <a:pt x="0" y="21"/>
                  </a:cubicBezTo>
                  <a:cubicBezTo>
                    <a:pt x="30" y="21"/>
                    <a:pt x="30" y="21"/>
                    <a:pt x="30" y="21"/>
                  </a:cubicBezTo>
                  <a:cubicBezTo>
                    <a:pt x="30" y="20"/>
                    <a:pt x="31" y="20"/>
                    <a:pt x="31" y="19"/>
                  </a:cubicBezTo>
                  <a:lnTo>
                    <a:pt x="3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83" name="Freeform 125"/>
            <p:cNvSpPr>
              <a:spLocks noEditPoints="1"/>
            </p:cNvSpPr>
            <p:nvPr/>
          </p:nvSpPr>
          <p:spPr bwMode="auto">
            <a:xfrm>
              <a:off x="10390" y="7183"/>
              <a:ext cx="188" cy="370"/>
            </a:xfrm>
            <a:custGeom>
              <a:avLst/>
              <a:gdLst>
                <a:gd name="T0" fmla="*/ 337523761 w 42"/>
                <a:gd name="T1" fmla="*/ 16024722 h 83"/>
                <a:gd name="T2" fmla="*/ 337523761 w 42"/>
                <a:gd name="T3" fmla="*/ 16024722 h 83"/>
                <a:gd name="T4" fmla="*/ 337523761 w 42"/>
                <a:gd name="T5" fmla="*/ 16024722 h 83"/>
                <a:gd name="T6" fmla="*/ 297342834 w 42"/>
                <a:gd name="T7" fmla="*/ 0 h 83"/>
                <a:gd name="T8" fmla="*/ 160726546 w 42"/>
                <a:gd name="T9" fmla="*/ 48076998 h 83"/>
                <a:gd name="T10" fmla="*/ 40180928 w 42"/>
                <a:gd name="T11" fmla="*/ 0 h 83"/>
                <a:gd name="T12" fmla="*/ 0 w 42"/>
                <a:gd name="T13" fmla="*/ 8013777 h 83"/>
                <a:gd name="T14" fmla="*/ 0 w 42"/>
                <a:gd name="T15" fmla="*/ 16024722 h 83"/>
                <a:gd name="T16" fmla="*/ 0 w 42"/>
                <a:gd name="T17" fmla="*/ 16024722 h 83"/>
                <a:gd name="T18" fmla="*/ 144653041 w 42"/>
                <a:gd name="T19" fmla="*/ 665078343 h 83"/>
                <a:gd name="T20" fmla="*/ 192870721 w 42"/>
                <a:gd name="T21" fmla="*/ 665078343 h 83"/>
                <a:gd name="T22" fmla="*/ 337523761 w 42"/>
                <a:gd name="T23" fmla="*/ 16024722 h 83"/>
                <a:gd name="T24" fmla="*/ 337523761 w 42"/>
                <a:gd name="T25" fmla="*/ 16024722 h 83"/>
                <a:gd name="T26" fmla="*/ 337523761 w 42"/>
                <a:gd name="T27" fmla="*/ 16024722 h 83"/>
                <a:gd name="T28" fmla="*/ 168763298 w 42"/>
                <a:gd name="T29" fmla="*/ 584949070 h 83"/>
                <a:gd name="T30" fmla="*/ 40180928 w 42"/>
                <a:gd name="T31" fmla="*/ 32052275 h 83"/>
                <a:gd name="T32" fmla="*/ 160726546 w 42"/>
                <a:gd name="T33" fmla="*/ 72118327 h 83"/>
                <a:gd name="T34" fmla="*/ 297342834 w 42"/>
                <a:gd name="T35" fmla="*/ 32052275 h 83"/>
                <a:gd name="T36" fmla="*/ 168763298 w 42"/>
                <a:gd name="T37" fmla="*/ 584949070 h 8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2" h="83">
                  <a:moveTo>
                    <a:pt x="42" y="2"/>
                  </a:moveTo>
                  <a:lnTo>
                    <a:pt x="42" y="2"/>
                  </a:lnTo>
                  <a:lnTo>
                    <a:pt x="37" y="0"/>
                  </a:lnTo>
                  <a:lnTo>
                    <a:pt x="20" y="6"/>
                  </a:lnTo>
                  <a:lnTo>
                    <a:pt x="5" y="0"/>
                  </a:lnTo>
                  <a:lnTo>
                    <a:pt x="0" y="1"/>
                  </a:lnTo>
                  <a:lnTo>
                    <a:pt x="0" y="2"/>
                  </a:lnTo>
                  <a:lnTo>
                    <a:pt x="18" y="83"/>
                  </a:lnTo>
                  <a:lnTo>
                    <a:pt x="24" y="83"/>
                  </a:lnTo>
                  <a:lnTo>
                    <a:pt x="42" y="2"/>
                  </a:lnTo>
                  <a:close/>
                  <a:moveTo>
                    <a:pt x="21" y="73"/>
                  </a:moveTo>
                  <a:lnTo>
                    <a:pt x="5" y="4"/>
                  </a:lnTo>
                  <a:lnTo>
                    <a:pt x="20" y="9"/>
                  </a:lnTo>
                  <a:lnTo>
                    <a:pt x="37" y="4"/>
                  </a:lnTo>
                  <a:lnTo>
                    <a:pt x="21" y="7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84" name="Freeform 101"/>
            <p:cNvSpPr>
              <a:spLocks noEditPoints="1"/>
            </p:cNvSpPr>
            <p:nvPr/>
          </p:nvSpPr>
          <p:spPr bwMode="auto">
            <a:xfrm>
              <a:off x="10728" y="4720"/>
              <a:ext cx="642" cy="695"/>
            </a:xfrm>
            <a:custGeom>
              <a:avLst/>
              <a:gdLst>
                <a:gd name="T0" fmla="*/ 1188382747 w 137"/>
                <a:gd name="T1" fmla="*/ 631324358 h 148"/>
                <a:gd name="T2" fmla="*/ 1117434701 w 137"/>
                <a:gd name="T3" fmla="*/ 337890944 h 148"/>
                <a:gd name="T4" fmla="*/ 1179514241 w 137"/>
                <a:gd name="T5" fmla="*/ 320106739 h 148"/>
                <a:gd name="T6" fmla="*/ 1117434701 w 137"/>
                <a:gd name="T7" fmla="*/ 106702246 h 148"/>
                <a:gd name="T8" fmla="*/ 904590563 w 137"/>
                <a:gd name="T9" fmla="*/ 44460512 h 148"/>
                <a:gd name="T10" fmla="*/ 877985046 w 137"/>
                <a:gd name="T11" fmla="*/ 106702246 h 148"/>
                <a:gd name="T12" fmla="*/ 594189884 w 137"/>
                <a:gd name="T13" fmla="*/ 35568409 h 148"/>
                <a:gd name="T14" fmla="*/ 337003218 w 137"/>
                <a:gd name="T15" fmla="*/ 97810144 h 148"/>
                <a:gd name="T16" fmla="*/ 319266207 w 137"/>
                <a:gd name="T17" fmla="*/ 44460512 h 148"/>
                <a:gd name="T18" fmla="*/ 106422069 w 137"/>
                <a:gd name="T19" fmla="*/ 106702246 h 148"/>
                <a:gd name="T20" fmla="*/ 44342529 w 137"/>
                <a:gd name="T21" fmla="*/ 320106739 h 148"/>
                <a:gd name="T22" fmla="*/ 79816552 w 137"/>
                <a:gd name="T23" fmla="*/ 337890944 h 148"/>
                <a:gd name="T24" fmla="*/ 0 w 137"/>
                <a:gd name="T25" fmla="*/ 631324358 h 148"/>
                <a:gd name="T26" fmla="*/ 239449655 w 137"/>
                <a:gd name="T27" fmla="*/ 1111485958 h 148"/>
                <a:gd name="T28" fmla="*/ 115290575 w 137"/>
                <a:gd name="T29" fmla="*/ 1244864512 h 148"/>
                <a:gd name="T30" fmla="*/ 186238620 w 137"/>
                <a:gd name="T31" fmla="*/ 1315998349 h 148"/>
                <a:gd name="T32" fmla="*/ 328134712 w 137"/>
                <a:gd name="T33" fmla="*/ 1173727693 h 148"/>
                <a:gd name="T34" fmla="*/ 594189884 w 137"/>
                <a:gd name="T35" fmla="*/ 1235972409 h 148"/>
                <a:gd name="T36" fmla="*/ 860248035 w 137"/>
                <a:gd name="T37" fmla="*/ 1173727693 h 148"/>
                <a:gd name="T38" fmla="*/ 1002144126 w 137"/>
                <a:gd name="T39" fmla="*/ 1315998349 h 148"/>
                <a:gd name="T40" fmla="*/ 1073092172 w 137"/>
                <a:gd name="T41" fmla="*/ 1244864512 h 148"/>
                <a:gd name="T42" fmla="*/ 948933092 w 137"/>
                <a:gd name="T43" fmla="*/ 1111485958 h 148"/>
                <a:gd name="T44" fmla="*/ 1188382747 w 137"/>
                <a:gd name="T45" fmla="*/ 631324358 h 148"/>
                <a:gd name="T46" fmla="*/ 97553563 w 137"/>
                <a:gd name="T47" fmla="*/ 658000665 h 148"/>
                <a:gd name="T48" fmla="*/ 177370115 w 137"/>
                <a:gd name="T49" fmla="*/ 658000665 h 148"/>
                <a:gd name="T50" fmla="*/ 203975632 w 137"/>
                <a:gd name="T51" fmla="*/ 631324358 h 148"/>
                <a:gd name="T52" fmla="*/ 177370115 w 137"/>
                <a:gd name="T53" fmla="*/ 613540154 h 148"/>
                <a:gd name="T54" fmla="*/ 97553563 w 137"/>
                <a:gd name="T55" fmla="*/ 613540154 h 148"/>
                <a:gd name="T56" fmla="*/ 567584367 w 137"/>
                <a:gd name="T57" fmla="*/ 133378554 h 148"/>
                <a:gd name="T58" fmla="*/ 567584367 w 137"/>
                <a:gd name="T59" fmla="*/ 133378554 h 148"/>
                <a:gd name="T60" fmla="*/ 567584367 w 137"/>
                <a:gd name="T61" fmla="*/ 231188698 h 148"/>
                <a:gd name="T62" fmla="*/ 594189884 w 137"/>
                <a:gd name="T63" fmla="*/ 257865005 h 148"/>
                <a:gd name="T64" fmla="*/ 620798380 w 137"/>
                <a:gd name="T65" fmla="*/ 231188698 h 148"/>
                <a:gd name="T66" fmla="*/ 620798380 w 137"/>
                <a:gd name="T67" fmla="*/ 133378554 h 148"/>
                <a:gd name="T68" fmla="*/ 620798380 w 137"/>
                <a:gd name="T69" fmla="*/ 133378554 h 148"/>
                <a:gd name="T70" fmla="*/ 1090829184 w 137"/>
                <a:gd name="T71" fmla="*/ 613540154 h 148"/>
                <a:gd name="T72" fmla="*/ 1011012632 w 137"/>
                <a:gd name="T73" fmla="*/ 613540154 h 148"/>
                <a:gd name="T74" fmla="*/ 984407115 w 137"/>
                <a:gd name="T75" fmla="*/ 631324358 h 148"/>
                <a:gd name="T76" fmla="*/ 1011012632 w 137"/>
                <a:gd name="T77" fmla="*/ 658000665 h 148"/>
                <a:gd name="T78" fmla="*/ 1090829184 w 137"/>
                <a:gd name="T79" fmla="*/ 658000665 h 148"/>
                <a:gd name="T80" fmla="*/ 620798380 w 137"/>
                <a:gd name="T81" fmla="*/ 1138159283 h 148"/>
                <a:gd name="T82" fmla="*/ 620798380 w 137"/>
                <a:gd name="T83" fmla="*/ 1049241242 h 148"/>
                <a:gd name="T84" fmla="*/ 594189884 w 137"/>
                <a:gd name="T85" fmla="*/ 1022564935 h 148"/>
                <a:gd name="T86" fmla="*/ 567584367 w 137"/>
                <a:gd name="T87" fmla="*/ 1049241242 h 148"/>
                <a:gd name="T88" fmla="*/ 567584367 w 137"/>
                <a:gd name="T89" fmla="*/ 1138159283 h 148"/>
                <a:gd name="T90" fmla="*/ 97553563 w 137"/>
                <a:gd name="T91" fmla="*/ 658000665 h 1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37" h="148">
                  <a:moveTo>
                    <a:pt x="134" y="71"/>
                  </a:moveTo>
                  <a:cubicBezTo>
                    <a:pt x="134" y="59"/>
                    <a:pt x="131" y="48"/>
                    <a:pt x="126" y="38"/>
                  </a:cubicBezTo>
                  <a:cubicBezTo>
                    <a:pt x="128" y="38"/>
                    <a:pt x="131" y="38"/>
                    <a:pt x="133" y="36"/>
                  </a:cubicBezTo>
                  <a:cubicBezTo>
                    <a:pt x="137" y="31"/>
                    <a:pt x="134" y="20"/>
                    <a:pt x="126" y="12"/>
                  </a:cubicBezTo>
                  <a:cubicBezTo>
                    <a:pt x="117" y="3"/>
                    <a:pt x="107" y="0"/>
                    <a:pt x="102" y="5"/>
                  </a:cubicBezTo>
                  <a:cubicBezTo>
                    <a:pt x="100" y="7"/>
                    <a:pt x="99" y="9"/>
                    <a:pt x="99" y="12"/>
                  </a:cubicBezTo>
                  <a:cubicBezTo>
                    <a:pt x="90" y="7"/>
                    <a:pt x="79" y="4"/>
                    <a:pt x="67" y="4"/>
                  </a:cubicBezTo>
                  <a:cubicBezTo>
                    <a:pt x="57" y="4"/>
                    <a:pt x="47" y="6"/>
                    <a:pt x="38" y="11"/>
                  </a:cubicBezTo>
                  <a:cubicBezTo>
                    <a:pt x="38" y="8"/>
                    <a:pt x="37" y="7"/>
                    <a:pt x="36" y="5"/>
                  </a:cubicBezTo>
                  <a:cubicBezTo>
                    <a:pt x="31" y="0"/>
                    <a:pt x="20" y="3"/>
                    <a:pt x="12" y="12"/>
                  </a:cubicBezTo>
                  <a:cubicBezTo>
                    <a:pt x="3" y="20"/>
                    <a:pt x="0" y="31"/>
                    <a:pt x="5" y="36"/>
                  </a:cubicBezTo>
                  <a:cubicBezTo>
                    <a:pt x="6" y="37"/>
                    <a:pt x="7" y="37"/>
                    <a:pt x="9" y="38"/>
                  </a:cubicBezTo>
                  <a:cubicBezTo>
                    <a:pt x="3" y="48"/>
                    <a:pt x="0" y="59"/>
                    <a:pt x="0" y="71"/>
                  </a:cubicBezTo>
                  <a:cubicBezTo>
                    <a:pt x="0" y="94"/>
                    <a:pt x="10" y="113"/>
                    <a:pt x="27" y="125"/>
                  </a:cubicBezTo>
                  <a:cubicBezTo>
                    <a:pt x="13" y="140"/>
                    <a:pt x="13" y="140"/>
                    <a:pt x="13" y="140"/>
                  </a:cubicBezTo>
                  <a:cubicBezTo>
                    <a:pt x="21" y="148"/>
                    <a:pt x="21" y="148"/>
                    <a:pt x="21" y="148"/>
                  </a:cubicBezTo>
                  <a:cubicBezTo>
                    <a:pt x="37" y="132"/>
                    <a:pt x="37" y="132"/>
                    <a:pt x="37" y="132"/>
                  </a:cubicBezTo>
                  <a:cubicBezTo>
                    <a:pt x="46" y="136"/>
                    <a:pt x="56" y="139"/>
                    <a:pt x="67" y="139"/>
                  </a:cubicBezTo>
                  <a:cubicBezTo>
                    <a:pt x="78" y="139"/>
                    <a:pt x="88" y="136"/>
                    <a:pt x="97" y="132"/>
                  </a:cubicBezTo>
                  <a:cubicBezTo>
                    <a:pt x="113" y="148"/>
                    <a:pt x="113" y="148"/>
                    <a:pt x="113" y="148"/>
                  </a:cubicBezTo>
                  <a:cubicBezTo>
                    <a:pt x="121" y="140"/>
                    <a:pt x="121" y="140"/>
                    <a:pt x="121" y="140"/>
                  </a:cubicBezTo>
                  <a:cubicBezTo>
                    <a:pt x="107" y="125"/>
                    <a:pt x="107" y="125"/>
                    <a:pt x="107" y="125"/>
                  </a:cubicBezTo>
                  <a:cubicBezTo>
                    <a:pt x="124" y="113"/>
                    <a:pt x="134" y="94"/>
                    <a:pt x="134" y="71"/>
                  </a:cubicBezTo>
                  <a:close/>
                  <a:moveTo>
                    <a:pt x="11" y="74"/>
                  </a:moveTo>
                  <a:cubicBezTo>
                    <a:pt x="20" y="74"/>
                    <a:pt x="20" y="74"/>
                    <a:pt x="20" y="74"/>
                  </a:cubicBezTo>
                  <a:cubicBezTo>
                    <a:pt x="22" y="74"/>
                    <a:pt x="23" y="73"/>
                    <a:pt x="23" y="71"/>
                  </a:cubicBezTo>
                  <a:cubicBezTo>
                    <a:pt x="23" y="70"/>
                    <a:pt x="22" y="69"/>
                    <a:pt x="20" y="69"/>
                  </a:cubicBezTo>
                  <a:cubicBezTo>
                    <a:pt x="11" y="69"/>
                    <a:pt x="11" y="69"/>
                    <a:pt x="11" y="69"/>
                  </a:cubicBezTo>
                  <a:cubicBezTo>
                    <a:pt x="12" y="40"/>
                    <a:pt x="35" y="17"/>
                    <a:pt x="64" y="15"/>
                  </a:cubicBezTo>
                  <a:cubicBezTo>
                    <a:pt x="64" y="15"/>
                    <a:pt x="64" y="15"/>
                    <a:pt x="64" y="15"/>
                  </a:cubicBezTo>
                  <a:cubicBezTo>
                    <a:pt x="64" y="26"/>
                    <a:pt x="64" y="26"/>
                    <a:pt x="64" y="26"/>
                  </a:cubicBezTo>
                  <a:cubicBezTo>
                    <a:pt x="64" y="27"/>
                    <a:pt x="65" y="29"/>
                    <a:pt x="67" y="29"/>
                  </a:cubicBezTo>
                  <a:cubicBezTo>
                    <a:pt x="69" y="29"/>
                    <a:pt x="70" y="27"/>
                    <a:pt x="70" y="26"/>
                  </a:cubicBezTo>
                  <a:cubicBezTo>
                    <a:pt x="70" y="15"/>
                    <a:pt x="70" y="15"/>
                    <a:pt x="70" y="15"/>
                  </a:cubicBezTo>
                  <a:cubicBezTo>
                    <a:pt x="70" y="15"/>
                    <a:pt x="70" y="15"/>
                    <a:pt x="70" y="15"/>
                  </a:cubicBezTo>
                  <a:cubicBezTo>
                    <a:pt x="99" y="17"/>
                    <a:pt x="122" y="40"/>
                    <a:pt x="123" y="69"/>
                  </a:cubicBezTo>
                  <a:cubicBezTo>
                    <a:pt x="114" y="69"/>
                    <a:pt x="114" y="69"/>
                    <a:pt x="114" y="69"/>
                  </a:cubicBezTo>
                  <a:cubicBezTo>
                    <a:pt x="112" y="69"/>
                    <a:pt x="111" y="70"/>
                    <a:pt x="111" y="71"/>
                  </a:cubicBezTo>
                  <a:cubicBezTo>
                    <a:pt x="111" y="73"/>
                    <a:pt x="112" y="74"/>
                    <a:pt x="114" y="74"/>
                  </a:cubicBezTo>
                  <a:cubicBezTo>
                    <a:pt x="123" y="74"/>
                    <a:pt x="123" y="74"/>
                    <a:pt x="123" y="74"/>
                  </a:cubicBezTo>
                  <a:cubicBezTo>
                    <a:pt x="122" y="103"/>
                    <a:pt x="99" y="126"/>
                    <a:pt x="70" y="128"/>
                  </a:cubicBezTo>
                  <a:cubicBezTo>
                    <a:pt x="70" y="118"/>
                    <a:pt x="70" y="118"/>
                    <a:pt x="70" y="118"/>
                  </a:cubicBezTo>
                  <a:cubicBezTo>
                    <a:pt x="70" y="116"/>
                    <a:pt x="69" y="115"/>
                    <a:pt x="67" y="115"/>
                  </a:cubicBezTo>
                  <a:cubicBezTo>
                    <a:pt x="65" y="115"/>
                    <a:pt x="64" y="116"/>
                    <a:pt x="64" y="118"/>
                  </a:cubicBezTo>
                  <a:cubicBezTo>
                    <a:pt x="64" y="128"/>
                    <a:pt x="64" y="128"/>
                    <a:pt x="64" y="128"/>
                  </a:cubicBezTo>
                  <a:cubicBezTo>
                    <a:pt x="35" y="126"/>
                    <a:pt x="12" y="103"/>
                    <a:pt x="11" y="7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85" name="Freeform 102"/>
            <p:cNvSpPr/>
            <p:nvPr/>
          </p:nvSpPr>
          <p:spPr bwMode="auto">
            <a:xfrm>
              <a:off x="11028" y="4883"/>
              <a:ext cx="200" cy="182"/>
            </a:xfrm>
            <a:custGeom>
              <a:avLst/>
              <a:gdLst>
                <a:gd name="T0" fmla="*/ 26167907 w 43"/>
                <a:gd name="T1" fmla="*/ 344353763 h 39"/>
                <a:gd name="T2" fmla="*/ 26167907 w 43"/>
                <a:gd name="T3" fmla="*/ 344353763 h 39"/>
                <a:gd name="T4" fmla="*/ 348925116 w 43"/>
                <a:gd name="T5" fmla="*/ 344353763 h 39"/>
                <a:gd name="T6" fmla="*/ 375093023 w 43"/>
                <a:gd name="T7" fmla="*/ 317866155 h 39"/>
                <a:gd name="T8" fmla="*/ 348925116 w 43"/>
                <a:gd name="T9" fmla="*/ 300206759 h 39"/>
                <a:gd name="T10" fmla="*/ 52338767 w 43"/>
                <a:gd name="T11" fmla="*/ 300206759 h 39"/>
                <a:gd name="T12" fmla="*/ 52338767 w 43"/>
                <a:gd name="T13" fmla="*/ 26487608 h 39"/>
                <a:gd name="T14" fmla="*/ 26167907 w 43"/>
                <a:gd name="T15" fmla="*/ 0 h 39"/>
                <a:gd name="T16" fmla="*/ 0 w 43"/>
                <a:gd name="T17" fmla="*/ 26487608 h 39"/>
                <a:gd name="T18" fmla="*/ 0 w 43"/>
                <a:gd name="T19" fmla="*/ 317866155 h 39"/>
                <a:gd name="T20" fmla="*/ 26167907 w 43"/>
                <a:gd name="T21" fmla="*/ 344353763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3" h="39">
                  <a:moveTo>
                    <a:pt x="3" y="39"/>
                  </a:moveTo>
                  <a:cubicBezTo>
                    <a:pt x="3" y="39"/>
                    <a:pt x="3" y="39"/>
                    <a:pt x="3" y="39"/>
                  </a:cubicBezTo>
                  <a:cubicBezTo>
                    <a:pt x="40" y="39"/>
                    <a:pt x="40" y="39"/>
                    <a:pt x="40" y="39"/>
                  </a:cubicBezTo>
                  <a:cubicBezTo>
                    <a:pt x="41" y="39"/>
                    <a:pt x="43" y="38"/>
                    <a:pt x="43" y="36"/>
                  </a:cubicBezTo>
                  <a:cubicBezTo>
                    <a:pt x="43" y="35"/>
                    <a:pt x="41" y="34"/>
                    <a:pt x="40" y="34"/>
                  </a:cubicBezTo>
                  <a:cubicBezTo>
                    <a:pt x="6" y="34"/>
                    <a:pt x="6" y="34"/>
                    <a:pt x="6" y="34"/>
                  </a:cubicBezTo>
                  <a:cubicBezTo>
                    <a:pt x="6" y="3"/>
                    <a:pt x="6" y="3"/>
                    <a:pt x="6" y="3"/>
                  </a:cubicBezTo>
                  <a:cubicBezTo>
                    <a:pt x="6" y="1"/>
                    <a:pt x="5" y="0"/>
                    <a:pt x="3" y="0"/>
                  </a:cubicBezTo>
                  <a:cubicBezTo>
                    <a:pt x="1" y="0"/>
                    <a:pt x="0" y="1"/>
                    <a:pt x="0" y="3"/>
                  </a:cubicBezTo>
                  <a:cubicBezTo>
                    <a:pt x="0" y="36"/>
                    <a:pt x="0" y="36"/>
                    <a:pt x="0" y="36"/>
                  </a:cubicBezTo>
                  <a:cubicBezTo>
                    <a:pt x="0" y="38"/>
                    <a:pt x="1" y="39"/>
                    <a:pt x="3" y="3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86" name="Freeform 129"/>
            <p:cNvSpPr/>
            <p:nvPr/>
          </p:nvSpPr>
          <p:spPr bwMode="auto">
            <a:xfrm>
              <a:off x="6968" y="4963"/>
              <a:ext cx="785" cy="287"/>
            </a:xfrm>
            <a:custGeom>
              <a:avLst/>
              <a:gdLst>
                <a:gd name="T0" fmla="*/ 730790586 w 171"/>
                <a:gd name="T1" fmla="*/ 302302387 h 63"/>
                <a:gd name="T2" fmla="*/ 203940406 w 171"/>
                <a:gd name="T3" fmla="*/ 0 h 63"/>
                <a:gd name="T4" fmla="*/ 0 w 171"/>
                <a:gd name="T5" fmla="*/ 125959087 h 63"/>
                <a:gd name="T6" fmla="*/ 730790586 w 171"/>
                <a:gd name="T7" fmla="*/ 529029902 h 63"/>
                <a:gd name="T8" fmla="*/ 1453083776 w 171"/>
                <a:gd name="T9" fmla="*/ 125959087 h 63"/>
                <a:gd name="T10" fmla="*/ 1249143369 w 171"/>
                <a:gd name="T11" fmla="*/ 0 h 63"/>
                <a:gd name="T12" fmla="*/ 730790586 w 171"/>
                <a:gd name="T13" fmla="*/ 302302387 h 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1" h="63">
                  <a:moveTo>
                    <a:pt x="86" y="36"/>
                  </a:moveTo>
                  <a:lnTo>
                    <a:pt x="24" y="0"/>
                  </a:lnTo>
                  <a:lnTo>
                    <a:pt x="0" y="15"/>
                  </a:lnTo>
                  <a:lnTo>
                    <a:pt x="86" y="63"/>
                  </a:lnTo>
                  <a:lnTo>
                    <a:pt x="171" y="15"/>
                  </a:lnTo>
                  <a:lnTo>
                    <a:pt x="147" y="0"/>
                  </a:lnTo>
                  <a:lnTo>
                    <a:pt x="86" y="3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87" name="Freeform 130"/>
            <p:cNvSpPr/>
            <p:nvPr/>
          </p:nvSpPr>
          <p:spPr bwMode="auto">
            <a:xfrm>
              <a:off x="6968" y="5155"/>
              <a:ext cx="785" cy="285"/>
            </a:xfrm>
            <a:custGeom>
              <a:avLst/>
              <a:gdLst>
                <a:gd name="T0" fmla="*/ 730790586 w 171"/>
                <a:gd name="T1" fmla="*/ 289688434 h 62"/>
                <a:gd name="T2" fmla="*/ 203940406 w 171"/>
                <a:gd name="T3" fmla="*/ 0 h 62"/>
                <a:gd name="T4" fmla="*/ 0 w 171"/>
                <a:gd name="T5" fmla="*/ 110762538 h 62"/>
                <a:gd name="T6" fmla="*/ 730790586 w 171"/>
                <a:gd name="T7" fmla="*/ 528257268 h 62"/>
                <a:gd name="T8" fmla="*/ 1453083776 w 171"/>
                <a:gd name="T9" fmla="*/ 110762538 h 62"/>
                <a:gd name="T10" fmla="*/ 1249143369 w 171"/>
                <a:gd name="T11" fmla="*/ 0 h 62"/>
                <a:gd name="T12" fmla="*/ 730790586 w 171"/>
                <a:gd name="T13" fmla="*/ 289688434 h 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1" h="62">
                  <a:moveTo>
                    <a:pt x="86" y="34"/>
                  </a:moveTo>
                  <a:lnTo>
                    <a:pt x="24" y="0"/>
                  </a:lnTo>
                  <a:lnTo>
                    <a:pt x="0" y="13"/>
                  </a:lnTo>
                  <a:lnTo>
                    <a:pt x="86" y="62"/>
                  </a:lnTo>
                  <a:lnTo>
                    <a:pt x="171" y="13"/>
                  </a:lnTo>
                  <a:lnTo>
                    <a:pt x="147" y="0"/>
                  </a:lnTo>
                  <a:lnTo>
                    <a:pt x="86" y="3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88" name="Freeform 131"/>
            <p:cNvSpPr/>
            <p:nvPr/>
          </p:nvSpPr>
          <p:spPr bwMode="auto">
            <a:xfrm>
              <a:off x="6968" y="4625"/>
              <a:ext cx="785" cy="448"/>
            </a:xfrm>
            <a:custGeom>
              <a:avLst/>
              <a:gdLst>
                <a:gd name="T0" fmla="*/ 1453083776 w 171"/>
                <a:gd name="T1" fmla="*/ 411939676 h 97"/>
                <a:gd name="T2" fmla="*/ 730790586 w 171"/>
                <a:gd name="T3" fmla="*/ 0 h 97"/>
                <a:gd name="T4" fmla="*/ 0 w 171"/>
                <a:gd name="T5" fmla="*/ 411939676 h 97"/>
                <a:gd name="T6" fmla="*/ 730790586 w 171"/>
                <a:gd name="T7" fmla="*/ 832459903 h 97"/>
                <a:gd name="T8" fmla="*/ 1453083776 w 171"/>
                <a:gd name="T9" fmla="*/ 411939676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1" h="97">
                  <a:moveTo>
                    <a:pt x="171" y="48"/>
                  </a:moveTo>
                  <a:lnTo>
                    <a:pt x="86" y="0"/>
                  </a:lnTo>
                  <a:lnTo>
                    <a:pt x="0" y="48"/>
                  </a:lnTo>
                  <a:lnTo>
                    <a:pt x="86" y="97"/>
                  </a:lnTo>
                  <a:lnTo>
                    <a:pt x="171" y="4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89" name="Oval 57"/>
            <p:cNvSpPr>
              <a:spLocks noChangeArrowheads="1"/>
            </p:cNvSpPr>
            <p:nvPr/>
          </p:nvSpPr>
          <p:spPr bwMode="auto">
            <a:xfrm>
              <a:off x="12790" y="4550"/>
              <a:ext cx="993" cy="1008"/>
            </a:xfrm>
            <a:prstGeom prst="ellipse">
              <a:avLst/>
            </a:prstGeom>
            <a:solidFill>
              <a:srgbClr val="AE0503"/>
            </a:solidFill>
            <a:ln w="25400">
              <a:solidFill>
                <a:srgbClr val="F9CD8C"/>
              </a:solidFill>
            </a:ln>
            <a:effectLst>
              <a:outerShdw blurRad="50800" dist="38100" dir="5400000" algn="t" rotWithShape="0">
                <a:prstClr val="black">
                  <a:alpha val="40000"/>
                </a:prstClr>
              </a:outerShdw>
            </a:effectLst>
          </p:spPr>
          <p:txBody>
            <a:bodyPr/>
            <a:lstStyle/>
            <a:p>
              <a:pPr eaLnBrk="1" hangingPunct="1"/>
              <a:endParaRPr lang="en-US"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0990" name="Oval 67"/>
            <p:cNvSpPr>
              <a:spLocks noChangeArrowheads="1"/>
            </p:cNvSpPr>
            <p:nvPr/>
          </p:nvSpPr>
          <p:spPr bwMode="auto">
            <a:xfrm>
              <a:off x="12790" y="6870"/>
              <a:ext cx="993" cy="1008"/>
            </a:xfrm>
            <a:prstGeom prst="ellipse">
              <a:avLst/>
            </a:prstGeom>
            <a:solidFill>
              <a:srgbClr val="AE0503"/>
            </a:solidFill>
            <a:ln w="25400">
              <a:solidFill>
                <a:srgbClr val="F9CD8C"/>
              </a:solidFill>
            </a:ln>
            <a:effectLst>
              <a:outerShdw blurRad="50800" dist="38100" dir="5400000" algn="t" rotWithShape="0">
                <a:prstClr val="black">
                  <a:alpha val="40000"/>
                </a:prstClr>
              </a:outerShdw>
            </a:effectLst>
          </p:spPr>
          <p:txBody>
            <a:bodyPr/>
            <a:lstStyle/>
            <a:p>
              <a:pPr eaLnBrk="1" hangingPunct="1"/>
              <a:endParaRPr lang="en-US"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0991" name="Oval 68"/>
            <p:cNvSpPr>
              <a:spLocks noChangeArrowheads="1"/>
            </p:cNvSpPr>
            <p:nvPr/>
          </p:nvSpPr>
          <p:spPr bwMode="auto">
            <a:xfrm>
              <a:off x="12790" y="2523"/>
              <a:ext cx="993" cy="1007"/>
            </a:xfrm>
            <a:prstGeom prst="ellipse">
              <a:avLst/>
            </a:prstGeom>
            <a:solidFill>
              <a:srgbClr val="AE0503"/>
            </a:solidFill>
            <a:ln w="25400">
              <a:solidFill>
                <a:srgbClr val="F9CD8C"/>
              </a:solidFill>
            </a:ln>
            <a:effectLst>
              <a:outerShdw blurRad="50800" dist="38100" dir="5400000" algn="t" rotWithShape="0">
                <a:prstClr val="black">
                  <a:alpha val="40000"/>
                </a:prstClr>
              </a:outerShdw>
            </a:effectLst>
          </p:spPr>
          <p:txBody>
            <a:bodyPr/>
            <a:lstStyle/>
            <a:p>
              <a:pPr eaLnBrk="1" hangingPunct="1"/>
              <a:endParaRPr lang="en-US"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0992" name="Oval 69"/>
            <p:cNvSpPr>
              <a:spLocks noChangeArrowheads="1"/>
            </p:cNvSpPr>
            <p:nvPr/>
          </p:nvSpPr>
          <p:spPr bwMode="auto">
            <a:xfrm>
              <a:off x="4773" y="6870"/>
              <a:ext cx="992" cy="1008"/>
            </a:xfrm>
            <a:prstGeom prst="ellipse">
              <a:avLst/>
            </a:prstGeom>
            <a:solidFill>
              <a:srgbClr val="AE0503"/>
            </a:solidFill>
            <a:ln w="25400">
              <a:solidFill>
                <a:srgbClr val="F9CD8C"/>
              </a:solidFill>
            </a:ln>
            <a:effectLst>
              <a:outerShdw blurRad="50800" dist="38100" dir="5400000" algn="t" rotWithShape="0">
                <a:prstClr val="black">
                  <a:alpha val="40000"/>
                </a:prstClr>
              </a:outerShdw>
            </a:effectLst>
          </p:spPr>
          <p:txBody>
            <a:bodyPr/>
            <a:lstStyle/>
            <a:p>
              <a:pPr eaLnBrk="1" hangingPunct="1"/>
              <a:endParaRPr lang="en-US"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0993" name="Oval 70"/>
            <p:cNvSpPr>
              <a:spLocks noChangeArrowheads="1"/>
            </p:cNvSpPr>
            <p:nvPr/>
          </p:nvSpPr>
          <p:spPr bwMode="auto">
            <a:xfrm>
              <a:off x="4773" y="4513"/>
              <a:ext cx="992" cy="1007"/>
            </a:xfrm>
            <a:prstGeom prst="ellipse">
              <a:avLst/>
            </a:prstGeom>
            <a:solidFill>
              <a:srgbClr val="AE0503"/>
            </a:solidFill>
            <a:ln w="25400">
              <a:solidFill>
                <a:srgbClr val="F9CD8C"/>
              </a:solidFill>
            </a:ln>
            <a:effectLst>
              <a:outerShdw blurRad="50800" dist="38100" dir="5400000" algn="t" rotWithShape="0">
                <a:prstClr val="black">
                  <a:alpha val="40000"/>
                </a:prstClr>
              </a:outerShdw>
            </a:effectLst>
          </p:spPr>
          <p:txBody>
            <a:bodyPr/>
            <a:lstStyle/>
            <a:p>
              <a:pPr eaLnBrk="1" hangingPunct="1"/>
              <a:endParaRPr lang="en-US"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0994" name="Text Box 10"/>
            <p:cNvSpPr txBox="1">
              <a:spLocks noChangeArrowheads="1"/>
            </p:cNvSpPr>
            <p:nvPr/>
          </p:nvSpPr>
          <p:spPr bwMode="auto">
            <a:xfrm>
              <a:off x="4873" y="4785"/>
              <a:ext cx="772" cy="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spAutoFit/>
            </a:bodyPr>
            <a:lstStyle>
              <a:lvl1pPr defTabSz="1087755">
                <a:defRPr>
                  <a:solidFill>
                    <a:schemeClr val="tx1"/>
                  </a:solidFill>
                  <a:latin typeface="Calibri" panose="020F0502020204030204" pitchFamily="34" charset="0"/>
                  <a:ea typeface="宋体" panose="02010600030101010101" pitchFamily="2" charset="-122"/>
                </a:defRPr>
              </a:lvl1pPr>
              <a:lvl2pPr marL="742950" indent="-285750" defTabSz="1087755">
                <a:defRPr>
                  <a:solidFill>
                    <a:schemeClr val="tx1"/>
                  </a:solidFill>
                  <a:latin typeface="Calibri" panose="020F0502020204030204" pitchFamily="34" charset="0"/>
                  <a:ea typeface="宋体" panose="02010600030101010101" pitchFamily="2" charset="-122"/>
                </a:defRPr>
              </a:lvl2pPr>
              <a:lvl3pPr marL="1143000" indent="-228600" defTabSz="1087755">
                <a:defRPr>
                  <a:solidFill>
                    <a:schemeClr val="tx1"/>
                  </a:solidFill>
                  <a:latin typeface="Calibri" panose="020F0502020204030204" pitchFamily="34" charset="0"/>
                  <a:ea typeface="宋体" panose="02010600030101010101" pitchFamily="2" charset="-122"/>
                </a:defRPr>
              </a:lvl3pPr>
              <a:lvl4pPr marL="1600200" indent="-228600" defTabSz="1087755">
                <a:defRPr>
                  <a:solidFill>
                    <a:schemeClr val="tx1"/>
                  </a:solidFill>
                  <a:latin typeface="Calibri" panose="020F0502020204030204" pitchFamily="34" charset="0"/>
                  <a:ea typeface="宋体" panose="02010600030101010101" pitchFamily="2" charset="-122"/>
                </a:defRPr>
              </a:lvl4pPr>
              <a:lvl5pPr marL="2057400" indent="-228600" defTabSz="1087755">
                <a:defRPr>
                  <a:solidFill>
                    <a:schemeClr val="tx1"/>
                  </a:solidFill>
                  <a:latin typeface="Calibri" panose="020F0502020204030204" pitchFamily="34" charset="0"/>
                  <a:ea typeface="宋体" panose="02010600030101010101" pitchFamily="2" charset="-122"/>
                </a:defRPr>
              </a:lvl5pPr>
              <a:lvl6pPr marL="2514600" indent="-228600" defTabSz="108775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08775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08775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08775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400" b="1">
                  <a:solidFill>
                    <a:srgbClr val="FFFFFF"/>
                  </a:solidFill>
                  <a:latin typeface="微软雅黑" panose="020B0503020204020204" pitchFamily="34" charset="-122"/>
                  <a:ea typeface="微软雅黑" panose="020B0503020204020204" pitchFamily="34" charset="-122"/>
                  <a:sym typeface="Arial" panose="020B0604020202020204" pitchFamily="34" charset="0"/>
                </a:rPr>
                <a:t>01</a:t>
              </a:r>
            </a:p>
          </p:txBody>
        </p:sp>
        <p:sp>
          <p:nvSpPr>
            <p:cNvPr id="40995" name="Text Box 10"/>
            <p:cNvSpPr txBox="1">
              <a:spLocks noChangeArrowheads="1"/>
            </p:cNvSpPr>
            <p:nvPr/>
          </p:nvSpPr>
          <p:spPr bwMode="auto">
            <a:xfrm>
              <a:off x="4883" y="7123"/>
              <a:ext cx="775" cy="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spAutoFit/>
            </a:bodyPr>
            <a:lstStyle>
              <a:lvl1pPr defTabSz="1087755">
                <a:defRPr>
                  <a:solidFill>
                    <a:schemeClr val="tx1"/>
                  </a:solidFill>
                  <a:latin typeface="Calibri" panose="020F0502020204030204" pitchFamily="34" charset="0"/>
                  <a:ea typeface="宋体" panose="02010600030101010101" pitchFamily="2" charset="-122"/>
                </a:defRPr>
              </a:lvl1pPr>
              <a:lvl2pPr marL="742950" indent="-285750" defTabSz="1087755">
                <a:defRPr>
                  <a:solidFill>
                    <a:schemeClr val="tx1"/>
                  </a:solidFill>
                  <a:latin typeface="Calibri" panose="020F0502020204030204" pitchFamily="34" charset="0"/>
                  <a:ea typeface="宋体" panose="02010600030101010101" pitchFamily="2" charset="-122"/>
                </a:defRPr>
              </a:lvl2pPr>
              <a:lvl3pPr marL="1143000" indent="-228600" defTabSz="1087755">
                <a:defRPr>
                  <a:solidFill>
                    <a:schemeClr val="tx1"/>
                  </a:solidFill>
                  <a:latin typeface="Calibri" panose="020F0502020204030204" pitchFamily="34" charset="0"/>
                  <a:ea typeface="宋体" panose="02010600030101010101" pitchFamily="2" charset="-122"/>
                </a:defRPr>
              </a:lvl3pPr>
              <a:lvl4pPr marL="1600200" indent="-228600" defTabSz="1087755">
                <a:defRPr>
                  <a:solidFill>
                    <a:schemeClr val="tx1"/>
                  </a:solidFill>
                  <a:latin typeface="Calibri" panose="020F0502020204030204" pitchFamily="34" charset="0"/>
                  <a:ea typeface="宋体" panose="02010600030101010101" pitchFamily="2" charset="-122"/>
                </a:defRPr>
              </a:lvl4pPr>
              <a:lvl5pPr marL="2057400" indent="-228600" defTabSz="1087755">
                <a:defRPr>
                  <a:solidFill>
                    <a:schemeClr val="tx1"/>
                  </a:solidFill>
                  <a:latin typeface="Calibri" panose="020F0502020204030204" pitchFamily="34" charset="0"/>
                  <a:ea typeface="宋体" panose="02010600030101010101" pitchFamily="2" charset="-122"/>
                </a:defRPr>
              </a:lvl5pPr>
              <a:lvl6pPr marL="2514600" indent="-228600" defTabSz="108775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08775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08775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08775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400" b="1">
                  <a:solidFill>
                    <a:srgbClr val="FFFFFF"/>
                  </a:solidFill>
                  <a:latin typeface="微软雅黑" panose="020B0503020204020204" pitchFamily="34" charset="-122"/>
                  <a:ea typeface="微软雅黑" panose="020B0503020204020204" pitchFamily="34" charset="-122"/>
                  <a:sym typeface="Arial" panose="020B0604020202020204" pitchFamily="34" charset="0"/>
                </a:rPr>
                <a:t>02</a:t>
              </a:r>
            </a:p>
          </p:txBody>
        </p:sp>
        <p:sp>
          <p:nvSpPr>
            <p:cNvPr id="40996" name="Text Box 10"/>
            <p:cNvSpPr txBox="1">
              <a:spLocks noChangeArrowheads="1"/>
            </p:cNvSpPr>
            <p:nvPr/>
          </p:nvSpPr>
          <p:spPr bwMode="auto">
            <a:xfrm>
              <a:off x="12900" y="2813"/>
              <a:ext cx="775" cy="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spAutoFit/>
            </a:bodyPr>
            <a:lstStyle>
              <a:lvl1pPr defTabSz="1087755">
                <a:defRPr>
                  <a:solidFill>
                    <a:schemeClr val="tx1"/>
                  </a:solidFill>
                  <a:latin typeface="Calibri" panose="020F0502020204030204" pitchFamily="34" charset="0"/>
                  <a:ea typeface="宋体" panose="02010600030101010101" pitchFamily="2" charset="-122"/>
                </a:defRPr>
              </a:lvl1pPr>
              <a:lvl2pPr marL="742950" indent="-285750" defTabSz="1087755">
                <a:defRPr>
                  <a:solidFill>
                    <a:schemeClr val="tx1"/>
                  </a:solidFill>
                  <a:latin typeface="Calibri" panose="020F0502020204030204" pitchFamily="34" charset="0"/>
                  <a:ea typeface="宋体" panose="02010600030101010101" pitchFamily="2" charset="-122"/>
                </a:defRPr>
              </a:lvl2pPr>
              <a:lvl3pPr marL="1143000" indent="-228600" defTabSz="1087755">
                <a:defRPr>
                  <a:solidFill>
                    <a:schemeClr val="tx1"/>
                  </a:solidFill>
                  <a:latin typeface="Calibri" panose="020F0502020204030204" pitchFamily="34" charset="0"/>
                  <a:ea typeface="宋体" panose="02010600030101010101" pitchFamily="2" charset="-122"/>
                </a:defRPr>
              </a:lvl3pPr>
              <a:lvl4pPr marL="1600200" indent="-228600" defTabSz="1087755">
                <a:defRPr>
                  <a:solidFill>
                    <a:schemeClr val="tx1"/>
                  </a:solidFill>
                  <a:latin typeface="Calibri" panose="020F0502020204030204" pitchFamily="34" charset="0"/>
                  <a:ea typeface="宋体" panose="02010600030101010101" pitchFamily="2" charset="-122"/>
                </a:defRPr>
              </a:lvl4pPr>
              <a:lvl5pPr marL="2057400" indent="-228600" defTabSz="1087755">
                <a:defRPr>
                  <a:solidFill>
                    <a:schemeClr val="tx1"/>
                  </a:solidFill>
                  <a:latin typeface="Calibri" panose="020F0502020204030204" pitchFamily="34" charset="0"/>
                  <a:ea typeface="宋体" panose="02010600030101010101" pitchFamily="2" charset="-122"/>
                </a:defRPr>
              </a:lvl5pPr>
              <a:lvl6pPr marL="2514600" indent="-228600" defTabSz="108775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08775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08775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08775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400" b="1">
                  <a:solidFill>
                    <a:srgbClr val="FFFFFF"/>
                  </a:solidFill>
                  <a:latin typeface="微软雅黑" panose="020B0503020204020204" pitchFamily="34" charset="-122"/>
                  <a:ea typeface="微软雅黑" panose="020B0503020204020204" pitchFamily="34" charset="-122"/>
                  <a:sym typeface="Arial" panose="020B0604020202020204" pitchFamily="34" charset="0"/>
                </a:rPr>
                <a:t>03</a:t>
              </a:r>
            </a:p>
          </p:txBody>
        </p:sp>
        <p:sp>
          <p:nvSpPr>
            <p:cNvPr id="40997" name="Text Box 10"/>
            <p:cNvSpPr txBox="1">
              <a:spLocks noChangeArrowheads="1"/>
            </p:cNvSpPr>
            <p:nvPr/>
          </p:nvSpPr>
          <p:spPr bwMode="auto">
            <a:xfrm>
              <a:off x="12900" y="4810"/>
              <a:ext cx="775" cy="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spAutoFit/>
            </a:bodyPr>
            <a:lstStyle>
              <a:lvl1pPr defTabSz="1087755">
                <a:defRPr>
                  <a:solidFill>
                    <a:schemeClr val="tx1"/>
                  </a:solidFill>
                  <a:latin typeface="Calibri" panose="020F0502020204030204" pitchFamily="34" charset="0"/>
                  <a:ea typeface="宋体" panose="02010600030101010101" pitchFamily="2" charset="-122"/>
                </a:defRPr>
              </a:lvl1pPr>
              <a:lvl2pPr marL="742950" indent="-285750" defTabSz="1087755">
                <a:defRPr>
                  <a:solidFill>
                    <a:schemeClr val="tx1"/>
                  </a:solidFill>
                  <a:latin typeface="Calibri" panose="020F0502020204030204" pitchFamily="34" charset="0"/>
                  <a:ea typeface="宋体" panose="02010600030101010101" pitchFamily="2" charset="-122"/>
                </a:defRPr>
              </a:lvl2pPr>
              <a:lvl3pPr marL="1143000" indent="-228600" defTabSz="1087755">
                <a:defRPr>
                  <a:solidFill>
                    <a:schemeClr val="tx1"/>
                  </a:solidFill>
                  <a:latin typeface="Calibri" panose="020F0502020204030204" pitchFamily="34" charset="0"/>
                  <a:ea typeface="宋体" panose="02010600030101010101" pitchFamily="2" charset="-122"/>
                </a:defRPr>
              </a:lvl3pPr>
              <a:lvl4pPr marL="1600200" indent="-228600" defTabSz="1087755">
                <a:defRPr>
                  <a:solidFill>
                    <a:schemeClr val="tx1"/>
                  </a:solidFill>
                  <a:latin typeface="Calibri" panose="020F0502020204030204" pitchFamily="34" charset="0"/>
                  <a:ea typeface="宋体" panose="02010600030101010101" pitchFamily="2" charset="-122"/>
                </a:defRPr>
              </a:lvl4pPr>
              <a:lvl5pPr marL="2057400" indent="-228600" defTabSz="1087755">
                <a:defRPr>
                  <a:solidFill>
                    <a:schemeClr val="tx1"/>
                  </a:solidFill>
                  <a:latin typeface="Calibri" panose="020F0502020204030204" pitchFamily="34" charset="0"/>
                  <a:ea typeface="宋体" panose="02010600030101010101" pitchFamily="2" charset="-122"/>
                </a:defRPr>
              </a:lvl5pPr>
              <a:lvl6pPr marL="2514600" indent="-228600" defTabSz="108775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08775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08775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08775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400" b="1">
                  <a:solidFill>
                    <a:srgbClr val="FFFFFF"/>
                  </a:solidFill>
                  <a:latin typeface="微软雅黑" panose="020B0503020204020204" pitchFamily="34" charset="-122"/>
                  <a:ea typeface="微软雅黑" panose="020B0503020204020204" pitchFamily="34" charset="-122"/>
                  <a:sym typeface="Arial" panose="020B0604020202020204" pitchFamily="34" charset="0"/>
                </a:rPr>
                <a:t>04</a:t>
              </a:r>
            </a:p>
          </p:txBody>
        </p:sp>
        <p:sp>
          <p:nvSpPr>
            <p:cNvPr id="40998" name="Text Box 10"/>
            <p:cNvSpPr txBox="1">
              <a:spLocks noChangeArrowheads="1"/>
            </p:cNvSpPr>
            <p:nvPr/>
          </p:nvSpPr>
          <p:spPr bwMode="auto">
            <a:xfrm>
              <a:off x="12900" y="7140"/>
              <a:ext cx="775" cy="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spAutoFit/>
            </a:bodyPr>
            <a:lstStyle>
              <a:lvl1pPr defTabSz="1087755">
                <a:defRPr>
                  <a:solidFill>
                    <a:schemeClr val="tx1"/>
                  </a:solidFill>
                  <a:latin typeface="Calibri" panose="020F0502020204030204" pitchFamily="34" charset="0"/>
                  <a:ea typeface="宋体" panose="02010600030101010101" pitchFamily="2" charset="-122"/>
                </a:defRPr>
              </a:lvl1pPr>
              <a:lvl2pPr marL="742950" indent="-285750" defTabSz="1087755">
                <a:defRPr>
                  <a:solidFill>
                    <a:schemeClr val="tx1"/>
                  </a:solidFill>
                  <a:latin typeface="Calibri" panose="020F0502020204030204" pitchFamily="34" charset="0"/>
                  <a:ea typeface="宋体" panose="02010600030101010101" pitchFamily="2" charset="-122"/>
                </a:defRPr>
              </a:lvl2pPr>
              <a:lvl3pPr marL="1143000" indent="-228600" defTabSz="1087755">
                <a:defRPr>
                  <a:solidFill>
                    <a:schemeClr val="tx1"/>
                  </a:solidFill>
                  <a:latin typeface="Calibri" panose="020F0502020204030204" pitchFamily="34" charset="0"/>
                  <a:ea typeface="宋体" panose="02010600030101010101" pitchFamily="2" charset="-122"/>
                </a:defRPr>
              </a:lvl3pPr>
              <a:lvl4pPr marL="1600200" indent="-228600" defTabSz="1087755">
                <a:defRPr>
                  <a:solidFill>
                    <a:schemeClr val="tx1"/>
                  </a:solidFill>
                  <a:latin typeface="Calibri" panose="020F0502020204030204" pitchFamily="34" charset="0"/>
                  <a:ea typeface="宋体" panose="02010600030101010101" pitchFamily="2" charset="-122"/>
                </a:defRPr>
              </a:lvl4pPr>
              <a:lvl5pPr marL="2057400" indent="-228600" defTabSz="1087755">
                <a:defRPr>
                  <a:solidFill>
                    <a:schemeClr val="tx1"/>
                  </a:solidFill>
                  <a:latin typeface="Calibri" panose="020F0502020204030204" pitchFamily="34" charset="0"/>
                  <a:ea typeface="宋体" panose="02010600030101010101" pitchFamily="2" charset="-122"/>
                </a:defRPr>
              </a:lvl5pPr>
              <a:lvl6pPr marL="2514600" indent="-228600" defTabSz="108775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08775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08775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08775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400" b="1">
                  <a:solidFill>
                    <a:srgbClr val="FFFFFF"/>
                  </a:solidFill>
                  <a:latin typeface="微软雅黑" panose="020B0503020204020204" pitchFamily="34" charset="-122"/>
                  <a:ea typeface="微软雅黑" panose="020B0503020204020204" pitchFamily="34" charset="-122"/>
                  <a:sym typeface="Arial" panose="020B0604020202020204" pitchFamily="34" charset="0"/>
                </a:rPr>
                <a:t>05</a:t>
              </a:r>
            </a:p>
          </p:txBody>
        </p:sp>
      </p:grpSp>
      <p:grpSp>
        <p:nvGrpSpPr>
          <p:cNvPr id="18" name="组合 17"/>
          <p:cNvGrpSpPr/>
          <p:nvPr/>
        </p:nvGrpSpPr>
        <p:grpSpPr>
          <a:xfrm>
            <a:off x="6866890" y="991870"/>
            <a:ext cx="1618615" cy="828040"/>
            <a:chOff x="2648" y="2418"/>
            <a:chExt cx="2549" cy="1304"/>
          </a:xfrm>
        </p:grpSpPr>
        <p:sp>
          <p:nvSpPr>
            <p:cNvPr id="19" name="TextBox 13@|17FFC:16777215|FBC:16777215|LFC:16777215|LBC:16777215"/>
            <p:cNvSpPr txBox="1">
              <a:spLocks noChangeArrowheads="1"/>
            </p:cNvSpPr>
            <p:nvPr/>
          </p:nvSpPr>
          <p:spPr bwMode="auto">
            <a:xfrm>
              <a:off x="2648" y="2418"/>
              <a:ext cx="2133" cy="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l"/>
              <a:r>
                <a:rPr lang="zh-CN" altLang="en-US" sz="1600" b="1" kern="10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rPr>
                <a:t>添加标题</a:t>
              </a:r>
            </a:p>
          </p:txBody>
        </p:sp>
        <p:sp>
          <p:nvSpPr>
            <p:cNvPr id="21" name="TextBox 13@|17FFC:16777215|FBC:16777215|LFC:16777215|LBC:16777215"/>
            <p:cNvSpPr txBox="1">
              <a:spLocks noChangeArrowheads="1"/>
            </p:cNvSpPr>
            <p:nvPr/>
          </p:nvSpPr>
          <p:spPr bwMode="auto">
            <a:xfrm>
              <a:off x="2648" y="2850"/>
              <a:ext cx="2549" cy="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l">
                <a:lnSpc>
                  <a:spcPct val="10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单击此处修改您所需要的文本单击此处修改您所需要的文本</a:t>
              </a:r>
              <a:endParaRPr lang="en-US" altLang="zh-CN" sz="12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组合 6"/>
          <p:cNvGrpSpPr/>
          <p:nvPr/>
        </p:nvGrpSpPr>
        <p:grpSpPr>
          <a:xfrm>
            <a:off x="6866890" y="2117725"/>
            <a:ext cx="1618615" cy="828040"/>
            <a:chOff x="2648" y="2418"/>
            <a:chExt cx="2549" cy="1304"/>
          </a:xfrm>
        </p:grpSpPr>
        <p:sp>
          <p:nvSpPr>
            <p:cNvPr id="8" name="TextBox 13@|17FFC:16777215|FBC:16777215|LFC:16777215|LBC:16777215"/>
            <p:cNvSpPr txBox="1">
              <a:spLocks noChangeArrowheads="1"/>
            </p:cNvSpPr>
            <p:nvPr/>
          </p:nvSpPr>
          <p:spPr bwMode="auto">
            <a:xfrm>
              <a:off x="2648" y="2418"/>
              <a:ext cx="2133" cy="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l"/>
              <a:r>
                <a:rPr lang="zh-CN" altLang="en-US" sz="1600" b="1" kern="10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rPr>
                <a:t>添加标题</a:t>
              </a:r>
            </a:p>
          </p:txBody>
        </p:sp>
        <p:sp>
          <p:nvSpPr>
            <p:cNvPr id="9" name="TextBox 13@|17FFC:16777215|FBC:16777215|LFC:16777215|LBC:16777215"/>
            <p:cNvSpPr txBox="1">
              <a:spLocks noChangeArrowheads="1"/>
            </p:cNvSpPr>
            <p:nvPr/>
          </p:nvSpPr>
          <p:spPr bwMode="auto">
            <a:xfrm>
              <a:off x="2648" y="2850"/>
              <a:ext cx="2549" cy="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l">
                <a:lnSpc>
                  <a:spcPct val="10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单击此处修改您所需要的文本单击此处修改您所需要的文本</a:t>
              </a:r>
              <a:endParaRPr lang="en-US" altLang="zh-CN" sz="12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 name="组合 10"/>
          <p:cNvGrpSpPr/>
          <p:nvPr/>
        </p:nvGrpSpPr>
        <p:grpSpPr>
          <a:xfrm>
            <a:off x="6866890" y="3217545"/>
            <a:ext cx="1618615" cy="828040"/>
            <a:chOff x="2648" y="2418"/>
            <a:chExt cx="2549" cy="1304"/>
          </a:xfrm>
        </p:grpSpPr>
        <p:sp>
          <p:nvSpPr>
            <p:cNvPr id="13" name="TextBox 13@|17FFC:16777215|FBC:16777215|LFC:16777215|LBC:16777215"/>
            <p:cNvSpPr txBox="1">
              <a:spLocks noChangeArrowheads="1"/>
            </p:cNvSpPr>
            <p:nvPr/>
          </p:nvSpPr>
          <p:spPr bwMode="auto">
            <a:xfrm>
              <a:off x="2648" y="2418"/>
              <a:ext cx="2133" cy="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l"/>
              <a:r>
                <a:rPr lang="zh-CN" altLang="en-US" sz="1600" b="1" kern="10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rPr>
                <a:t>添加标题</a:t>
              </a:r>
            </a:p>
          </p:txBody>
        </p:sp>
        <p:sp>
          <p:nvSpPr>
            <p:cNvPr id="14" name="TextBox 13@|17FFC:16777215|FBC:16777215|LFC:16777215|LBC:16777215"/>
            <p:cNvSpPr txBox="1">
              <a:spLocks noChangeArrowheads="1"/>
            </p:cNvSpPr>
            <p:nvPr/>
          </p:nvSpPr>
          <p:spPr bwMode="auto">
            <a:xfrm>
              <a:off x="2648" y="2850"/>
              <a:ext cx="2549" cy="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l">
                <a:lnSpc>
                  <a:spcPct val="10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单击此处修改您所需要的文本单击此处修改您所需要的文本</a:t>
              </a:r>
              <a:endParaRPr lang="en-US" altLang="zh-CN" sz="12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 name="组合 27"/>
          <p:cNvGrpSpPr/>
          <p:nvPr/>
        </p:nvGrpSpPr>
        <p:grpSpPr>
          <a:xfrm>
            <a:off x="605790" y="2117725"/>
            <a:ext cx="1618615" cy="828040"/>
            <a:chOff x="2648" y="2418"/>
            <a:chExt cx="2549" cy="1304"/>
          </a:xfrm>
        </p:grpSpPr>
        <p:sp>
          <p:nvSpPr>
            <p:cNvPr id="29" name="TextBox 13@|17FFC:16777215|FBC:16777215|LFC:16777215|LBC:16777215"/>
            <p:cNvSpPr txBox="1">
              <a:spLocks noChangeArrowheads="1"/>
            </p:cNvSpPr>
            <p:nvPr/>
          </p:nvSpPr>
          <p:spPr bwMode="auto">
            <a:xfrm>
              <a:off x="3064" y="2418"/>
              <a:ext cx="2133" cy="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a:r>
                <a:rPr lang="zh-CN" altLang="en-US" sz="1600" b="1" kern="10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rPr>
                <a:t>添加标题</a:t>
              </a:r>
            </a:p>
          </p:txBody>
        </p:sp>
        <p:sp>
          <p:nvSpPr>
            <p:cNvPr id="30" name="TextBox 13@|17FFC:16777215|FBC:16777215|LFC:16777215|LBC:16777215"/>
            <p:cNvSpPr txBox="1">
              <a:spLocks noChangeArrowheads="1"/>
            </p:cNvSpPr>
            <p:nvPr/>
          </p:nvSpPr>
          <p:spPr bwMode="auto">
            <a:xfrm>
              <a:off x="2648" y="2850"/>
              <a:ext cx="2549" cy="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a:lnSpc>
                  <a:spcPct val="10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单击此处修改您所需要的文本单击此处修改您所需要的文本</a:t>
              </a:r>
              <a:endParaRPr lang="en-US" altLang="zh-CN" sz="12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1" name="组合 30"/>
          <p:cNvGrpSpPr/>
          <p:nvPr/>
        </p:nvGrpSpPr>
        <p:grpSpPr>
          <a:xfrm>
            <a:off x="605790" y="3217545"/>
            <a:ext cx="1618615" cy="828040"/>
            <a:chOff x="2648" y="2418"/>
            <a:chExt cx="2549" cy="1304"/>
          </a:xfrm>
        </p:grpSpPr>
        <p:sp>
          <p:nvSpPr>
            <p:cNvPr id="33" name="TextBox 13@|17FFC:16777215|FBC:16777215|LFC:16777215|LBC:16777215"/>
            <p:cNvSpPr txBox="1">
              <a:spLocks noChangeArrowheads="1"/>
            </p:cNvSpPr>
            <p:nvPr/>
          </p:nvSpPr>
          <p:spPr bwMode="auto">
            <a:xfrm>
              <a:off x="2648" y="2418"/>
              <a:ext cx="2133" cy="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a:r>
                <a:rPr lang="zh-CN" altLang="en-US" sz="1600" b="1" kern="10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rPr>
                <a:t>添加标题</a:t>
              </a:r>
            </a:p>
          </p:txBody>
        </p:sp>
        <p:sp>
          <p:nvSpPr>
            <p:cNvPr id="34" name="TextBox 13@|17FFC:16777215|FBC:16777215|LFC:16777215|LBC:16777215"/>
            <p:cNvSpPr txBox="1">
              <a:spLocks noChangeArrowheads="1"/>
            </p:cNvSpPr>
            <p:nvPr/>
          </p:nvSpPr>
          <p:spPr bwMode="auto">
            <a:xfrm>
              <a:off x="2648" y="2850"/>
              <a:ext cx="2549" cy="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a:lnSpc>
                  <a:spcPct val="10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单击此处修改您所需要的文本单击此处修改您所需要的文本</a:t>
              </a:r>
              <a:endParaRPr lang="en-US" altLang="zh-CN" sz="12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p14:dur="0" advTm="0">
        <p:wipe/>
      </p:transition>
    </mc:Choice>
    <mc:Fallback xmlns="">
      <p:transition advTm="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down)">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wipe(down)">
                                      <p:cBhvr>
                                        <p:cTn id="5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素材中国 sccnn.com 0"/>
          <p:cNvPicPr>
            <a:picLocks noChangeAspect="1"/>
          </p:cNvPicPr>
          <p:nvPr/>
        </p:nvPicPr>
        <p:blipFill>
          <a:blip r:embed="rId2" cstate="screen"/>
          <a:stretch>
            <a:fillRect/>
          </a:stretch>
        </p:blipFill>
        <p:spPr>
          <a:xfrm>
            <a:off x="0" y="0"/>
            <a:ext cx="9144000" cy="5143500"/>
          </a:xfrm>
          <a:prstGeom prst="rect">
            <a:avLst/>
          </a:prstGeom>
        </p:spPr>
      </p:pic>
      <p:pic>
        <p:nvPicPr>
          <p:cNvPr id="4" name="图片 3" descr="图片1"/>
          <p:cNvPicPr>
            <a:picLocks noChangeAspect="1"/>
          </p:cNvPicPr>
          <p:nvPr/>
        </p:nvPicPr>
        <p:blipFill>
          <a:blip r:embed="rId3" cstate="screen"/>
          <a:stretch>
            <a:fillRect/>
          </a:stretch>
        </p:blipFill>
        <p:spPr>
          <a:xfrm>
            <a:off x="635" y="0"/>
            <a:ext cx="9143365" cy="5143500"/>
          </a:xfrm>
          <a:prstGeom prst="rect">
            <a:avLst/>
          </a:prstGeom>
        </p:spPr>
      </p:pic>
      <p:pic>
        <p:nvPicPr>
          <p:cNvPr id="5" name="图片 4" descr="图片1"/>
          <p:cNvPicPr>
            <a:picLocks noChangeAspect="1"/>
          </p:cNvPicPr>
          <p:nvPr/>
        </p:nvPicPr>
        <p:blipFill>
          <a:blip r:embed="rId4" cstate="screen"/>
          <a:stretch>
            <a:fillRect/>
          </a:stretch>
        </p:blipFill>
        <p:spPr>
          <a:xfrm>
            <a:off x="635" y="0"/>
            <a:ext cx="9145270" cy="5144135"/>
          </a:xfrm>
          <a:prstGeom prst="rect">
            <a:avLst/>
          </a:prstGeom>
        </p:spPr>
      </p:pic>
      <p:pic>
        <p:nvPicPr>
          <p:cNvPr id="10" name="图片 9" descr="图片1"/>
          <p:cNvPicPr>
            <a:picLocks noChangeAspect="1"/>
          </p:cNvPicPr>
          <p:nvPr/>
        </p:nvPicPr>
        <p:blipFill>
          <a:blip r:embed="rId5" cstate="screen"/>
          <a:stretch>
            <a:fillRect/>
          </a:stretch>
        </p:blipFill>
        <p:spPr>
          <a:xfrm>
            <a:off x="0" y="20320"/>
            <a:ext cx="9145905" cy="5123180"/>
          </a:xfrm>
          <a:prstGeom prst="rect">
            <a:avLst/>
          </a:prstGeom>
        </p:spPr>
      </p:pic>
      <p:pic>
        <p:nvPicPr>
          <p:cNvPr id="6" name="图片 5" descr="图片1"/>
          <p:cNvPicPr>
            <a:picLocks noChangeAspect="1"/>
          </p:cNvPicPr>
          <p:nvPr/>
        </p:nvPicPr>
        <p:blipFill>
          <a:blip r:embed="rId6"/>
          <a:stretch>
            <a:fillRect/>
          </a:stretch>
        </p:blipFill>
        <p:spPr>
          <a:xfrm>
            <a:off x="2110423" y="0"/>
            <a:ext cx="4925695" cy="5200015"/>
          </a:xfrm>
          <a:prstGeom prst="rect">
            <a:avLst/>
          </a:prstGeom>
        </p:spPr>
      </p:pic>
      <p:pic>
        <p:nvPicPr>
          <p:cNvPr id="11" name="图片 10" descr="图片1"/>
          <p:cNvPicPr>
            <a:picLocks noChangeAspect="1"/>
          </p:cNvPicPr>
          <p:nvPr/>
        </p:nvPicPr>
        <p:blipFill>
          <a:blip r:embed="rId7"/>
          <a:stretch>
            <a:fillRect/>
          </a:stretch>
        </p:blipFill>
        <p:spPr>
          <a:xfrm>
            <a:off x="1009968" y="1083945"/>
            <a:ext cx="7125970" cy="2621280"/>
          </a:xfrm>
          <a:prstGeom prst="rect">
            <a:avLst/>
          </a:prstGeom>
        </p:spPr>
      </p:pic>
      <p:pic>
        <p:nvPicPr>
          <p:cNvPr id="15" name="图片 14" descr="图片1"/>
          <p:cNvPicPr>
            <a:picLocks noChangeAspect="1"/>
          </p:cNvPicPr>
          <p:nvPr/>
        </p:nvPicPr>
        <p:blipFill>
          <a:blip r:embed="rId8" cstate="screen"/>
          <a:stretch>
            <a:fillRect/>
          </a:stretch>
        </p:blipFill>
        <p:spPr>
          <a:xfrm>
            <a:off x="635" y="20320"/>
            <a:ext cx="9142730" cy="5123815"/>
          </a:xfrm>
          <a:prstGeom prst="rect">
            <a:avLst/>
          </a:prstGeom>
        </p:spPr>
      </p:pic>
      <p:pic>
        <p:nvPicPr>
          <p:cNvPr id="12" name="图片 11" descr="D:\我的\新建文件夹\ppt\图片1.png图片1"/>
          <p:cNvPicPr>
            <a:picLocks noChangeAspect="1"/>
          </p:cNvPicPr>
          <p:nvPr/>
        </p:nvPicPr>
        <p:blipFill>
          <a:blip r:embed="rId9" cstate="screen"/>
          <a:srcRect/>
          <a:stretch>
            <a:fillRect/>
          </a:stretch>
        </p:blipFill>
        <p:spPr>
          <a:xfrm>
            <a:off x="40323" y="0"/>
            <a:ext cx="9063355" cy="5144135"/>
          </a:xfrm>
          <a:prstGeom prst="rect">
            <a:avLst/>
          </a:prstGeom>
        </p:spPr>
      </p:pic>
      <p:pic>
        <p:nvPicPr>
          <p:cNvPr id="17" name="图片 16" descr="图片1"/>
          <p:cNvPicPr>
            <a:picLocks noChangeAspect="1"/>
          </p:cNvPicPr>
          <p:nvPr/>
        </p:nvPicPr>
        <p:blipFill>
          <a:blip r:embed="rId10"/>
          <a:stretch>
            <a:fillRect/>
          </a:stretch>
        </p:blipFill>
        <p:spPr>
          <a:xfrm>
            <a:off x="3520440" y="650875"/>
            <a:ext cx="2103120" cy="956945"/>
          </a:xfrm>
          <a:prstGeom prst="rect">
            <a:avLst/>
          </a:prstGeom>
        </p:spPr>
      </p:pic>
      <p:grpSp>
        <p:nvGrpSpPr>
          <p:cNvPr id="32" name="组合 31"/>
          <p:cNvGrpSpPr/>
          <p:nvPr/>
        </p:nvGrpSpPr>
        <p:grpSpPr>
          <a:xfrm>
            <a:off x="3670300" y="3596640"/>
            <a:ext cx="1803400" cy="457200"/>
            <a:chOff x="6425" y="6082"/>
            <a:chExt cx="2840" cy="720"/>
          </a:xfrm>
        </p:grpSpPr>
        <p:sp>
          <p:nvSpPr>
            <p:cNvPr id="20" name="流程图: 决策 19"/>
            <p:cNvSpPr/>
            <p:nvPr/>
          </p:nvSpPr>
          <p:spPr>
            <a:xfrm>
              <a:off x="6425"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汇</a:t>
              </a:r>
            </a:p>
          </p:txBody>
        </p:sp>
        <p:sp>
          <p:nvSpPr>
            <p:cNvPr id="22" name="流程图: 决策 21"/>
            <p:cNvSpPr/>
            <p:nvPr/>
          </p:nvSpPr>
          <p:spPr>
            <a:xfrm>
              <a:off x="6955"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报</a:t>
              </a:r>
            </a:p>
          </p:txBody>
        </p:sp>
        <p:sp>
          <p:nvSpPr>
            <p:cNvPr id="24" name="流程图: 决策 23"/>
            <p:cNvSpPr/>
            <p:nvPr/>
          </p:nvSpPr>
          <p:spPr>
            <a:xfrm>
              <a:off x="7485"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人</a:t>
              </a:r>
            </a:p>
          </p:txBody>
        </p:sp>
        <p:sp>
          <p:nvSpPr>
            <p:cNvPr id="25" name="流程图: 决策 24"/>
            <p:cNvSpPr/>
            <p:nvPr/>
          </p:nvSpPr>
          <p:spPr>
            <a:xfrm>
              <a:off x="8015"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小</a:t>
              </a:r>
            </a:p>
          </p:txBody>
        </p:sp>
        <p:sp>
          <p:nvSpPr>
            <p:cNvPr id="26" name="流程图: 决策 25"/>
            <p:cNvSpPr/>
            <p:nvPr/>
          </p:nvSpPr>
          <p:spPr>
            <a:xfrm>
              <a:off x="8545"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铎</a:t>
              </a:r>
            </a:p>
          </p:txBody>
        </p:sp>
      </p:gr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arn(inVertical)">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素材中国 sccnn.com 0"/>
          <p:cNvPicPr>
            <a:picLocks noChangeAspect="1"/>
          </p:cNvPicPr>
          <p:nvPr/>
        </p:nvPicPr>
        <p:blipFill>
          <a:blip r:embed="rId2" cstate="screen"/>
          <a:stretch>
            <a:fillRect/>
          </a:stretch>
        </p:blipFill>
        <p:spPr>
          <a:xfrm>
            <a:off x="0" y="0"/>
            <a:ext cx="9144000" cy="5143500"/>
          </a:xfrm>
          <a:prstGeom prst="rect">
            <a:avLst/>
          </a:prstGeom>
        </p:spPr>
      </p:pic>
      <p:pic>
        <p:nvPicPr>
          <p:cNvPr id="4" name="图片 3" descr="图片1"/>
          <p:cNvPicPr>
            <a:picLocks noChangeAspect="1"/>
          </p:cNvPicPr>
          <p:nvPr/>
        </p:nvPicPr>
        <p:blipFill>
          <a:blip r:embed="rId3" cstate="screen"/>
          <a:stretch>
            <a:fillRect/>
          </a:stretch>
        </p:blipFill>
        <p:spPr>
          <a:xfrm>
            <a:off x="635" y="0"/>
            <a:ext cx="9143365" cy="5143500"/>
          </a:xfrm>
          <a:prstGeom prst="rect">
            <a:avLst/>
          </a:prstGeom>
        </p:spPr>
      </p:pic>
      <p:pic>
        <p:nvPicPr>
          <p:cNvPr id="5" name="图片 4" descr="图片1"/>
          <p:cNvPicPr>
            <a:picLocks noChangeAspect="1"/>
          </p:cNvPicPr>
          <p:nvPr/>
        </p:nvPicPr>
        <p:blipFill>
          <a:blip r:embed="rId4" cstate="screen"/>
          <a:stretch>
            <a:fillRect/>
          </a:stretch>
        </p:blipFill>
        <p:spPr>
          <a:xfrm>
            <a:off x="635" y="0"/>
            <a:ext cx="9145270" cy="5144135"/>
          </a:xfrm>
          <a:prstGeom prst="rect">
            <a:avLst/>
          </a:prstGeom>
        </p:spPr>
      </p:pic>
      <p:pic>
        <p:nvPicPr>
          <p:cNvPr id="10" name="图片 9" descr="图片1"/>
          <p:cNvPicPr>
            <a:picLocks noChangeAspect="1"/>
          </p:cNvPicPr>
          <p:nvPr/>
        </p:nvPicPr>
        <p:blipFill>
          <a:blip r:embed="rId5" cstate="screen"/>
          <a:stretch>
            <a:fillRect/>
          </a:stretch>
        </p:blipFill>
        <p:spPr>
          <a:xfrm>
            <a:off x="0" y="20320"/>
            <a:ext cx="9145905" cy="5123180"/>
          </a:xfrm>
          <a:prstGeom prst="rect">
            <a:avLst/>
          </a:prstGeom>
        </p:spPr>
      </p:pic>
      <p:pic>
        <p:nvPicPr>
          <p:cNvPr id="6" name="图片 5" descr="图片1"/>
          <p:cNvPicPr>
            <a:picLocks noChangeAspect="1"/>
          </p:cNvPicPr>
          <p:nvPr/>
        </p:nvPicPr>
        <p:blipFill>
          <a:blip r:embed="rId6"/>
          <a:stretch>
            <a:fillRect/>
          </a:stretch>
        </p:blipFill>
        <p:spPr>
          <a:xfrm>
            <a:off x="2110423" y="0"/>
            <a:ext cx="4925695" cy="5200015"/>
          </a:xfrm>
          <a:prstGeom prst="rect">
            <a:avLst/>
          </a:prstGeom>
        </p:spPr>
      </p:pic>
      <p:pic>
        <p:nvPicPr>
          <p:cNvPr id="11" name="图片 10" descr="图片1"/>
          <p:cNvPicPr>
            <a:picLocks noChangeAspect="1"/>
          </p:cNvPicPr>
          <p:nvPr/>
        </p:nvPicPr>
        <p:blipFill>
          <a:blip r:embed="rId7"/>
          <a:stretch>
            <a:fillRect/>
          </a:stretch>
        </p:blipFill>
        <p:spPr>
          <a:xfrm>
            <a:off x="1009968" y="1083945"/>
            <a:ext cx="7125970" cy="2621280"/>
          </a:xfrm>
          <a:prstGeom prst="rect">
            <a:avLst/>
          </a:prstGeom>
        </p:spPr>
      </p:pic>
      <p:pic>
        <p:nvPicPr>
          <p:cNvPr id="12" name="图片 11" descr="D:\我的\新建文件夹\ppt\图片1.png图片1"/>
          <p:cNvPicPr>
            <a:picLocks noChangeAspect="1"/>
          </p:cNvPicPr>
          <p:nvPr/>
        </p:nvPicPr>
        <p:blipFill>
          <a:blip r:embed="rId8" cstate="screen"/>
          <a:srcRect/>
          <a:stretch>
            <a:fillRect/>
          </a:stretch>
        </p:blipFill>
        <p:spPr>
          <a:xfrm>
            <a:off x="40640" y="0"/>
            <a:ext cx="9063355" cy="5143500"/>
          </a:xfrm>
          <a:prstGeom prst="rect">
            <a:avLst/>
          </a:prstGeom>
        </p:spPr>
      </p:pic>
      <p:pic>
        <p:nvPicPr>
          <p:cNvPr id="17" name="图片 16" descr="图片1"/>
          <p:cNvPicPr>
            <a:picLocks noChangeAspect="1"/>
          </p:cNvPicPr>
          <p:nvPr/>
        </p:nvPicPr>
        <p:blipFill>
          <a:blip r:embed="rId9"/>
          <a:stretch>
            <a:fillRect/>
          </a:stretch>
        </p:blipFill>
        <p:spPr>
          <a:xfrm>
            <a:off x="3520440" y="650875"/>
            <a:ext cx="2103120" cy="956945"/>
          </a:xfrm>
          <a:prstGeom prst="rect">
            <a:avLst/>
          </a:prstGeom>
        </p:spPr>
      </p:pic>
      <p:grpSp>
        <p:nvGrpSpPr>
          <p:cNvPr id="7" name="组合 6"/>
          <p:cNvGrpSpPr/>
          <p:nvPr/>
        </p:nvGrpSpPr>
        <p:grpSpPr>
          <a:xfrm>
            <a:off x="3511550" y="3596640"/>
            <a:ext cx="2120900" cy="457200"/>
            <a:chOff x="5780" y="5664"/>
            <a:chExt cx="3340" cy="720"/>
          </a:xfrm>
        </p:grpSpPr>
        <p:grpSp>
          <p:nvGrpSpPr>
            <p:cNvPr id="32" name="组合 31"/>
            <p:cNvGrpSpPr/>
            <p:nvPr/>
          </p:nvGrpSpPr>
          <p:grpSpPr>
            <a:xfrm>
              <a:off x="5780" y="5664"/>
              <a:ext cx="2816" cy="720"/>
              <a:chOff x="6425" y="6082"/>
              <a:chExt cx="2816" cy="720"/>
            </a:xfrm>
          </p:grpSpPr>
          <p:sp>
            <p:nvSpPr>
              <p:cNvPr id="20" name="流程图: 决策 19"/>
              <p:cNvSpPr/>
              <p:nvPr/>
            </p:nvSpPr>
            <p:spPr>
              <a:xfrm>
                <a:off x="6425"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单</a:t>
                </a:r>
              </a:p>
            </p:txBody>
          </p:sp>
          <p:sp>
            <p:nvSpPr>
              <p:cNvPr id="22" name="流程图: 决策 21"/>
              <p:cNvSpPr/>
              <p:nvPr/>
            </p:nvSpPr>
            <p:spPr>
              <a:xfrm>
                <a:off x="6949"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击</a:t>
                </a:r>
                <a:endParaRPr lang="zh-CN" altLang="en-US" sz="1600" b="1">
                  <a:solidFill>
                    <a:srgbClr val="FEF2C8"/>
                  </a:solidFill>
                </a:endParaRPr>
              </a:p>
            </p:txBody>
          </p:sp>
          <p:sp>
            <p:nvSpPr>
              <p:cNvPr id="24" name="流程图: 决策 23"/>
              <p:cNvSpPr/>
              <p:nvPr/>
            </p:nvSpPr>
            <p:spPr>
              <a:xfrm>
                <a:off x="7473"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添</a:t>
                </a:r>
                <a:endParaRPr lang="zh-CN" altLang="en-US" sz="1600" b="1">
                  <a:solidFill>
                    <a:srgbClr val="FEF2C8"/>
                  </a:solidFill>
                </a:endParaRPr>
              </a:p>
            </p:txBody>
          </p:sp>
          <p:sp>
            <p:nvSpPr>
              <p:cNvPr id="25" name="流程图: 决策 24"/>
              <p:cNvSpPr/>
              <p:nvPr/>
            </p:nvSpPr>
            <p:spPr>
              <a:xfrm>
                <a:off x="7997"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加</a:t>
                </a:r>
                <a:endParaRPr lang="zh-CN" altLang="en-US" sz="1600" b="1">
                  <a:solidFill>
                    <a:srgbClr val="FEF2C8"/>
                  </a:solidFill>
                </a:endParaRPr>
              </a:p>
            </p:txBody>
          </p:sp>
          <p:sp>
            <p:nvSpPr>
              <p:cNvPr id="26" name="流程图: 决策 25"/>
              <p:cNvSpPr/>
              <p:nvPr/>
            </p:nvSpPr>
            <p:spPr>
              <a:xfrm>
                <a:off x="8521"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标</a:t>
                </a:r>
                <a:endParaRPr lang="zh-CN" altLang="en-US" sz="1600" b="1">
                  <a:solidFill>
                    <a:srgbClr val="FEF2C8"/>
                  </a:solidFill>
                </a:endParaRPr>
              </a:p>
            </p:txBody>
          </p:sp>
        </p:grpSp>
        <p:sp>
          <p:nvSpPr>
            <p:cNvPr id="2" name="流程图: 决策 1"/>
            <p:cNvSpPr/>
            <p:nvPr/>
          </p:nvSpPr>
          <p:spPr>
            <a:xfrm>
              <a:off x="8400" y="5664"/>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题</a:t>
              </a:r>
              <a:endParaRPr lang="zh-CN" altLang="en-US" sz="1600" b="1">
                <a:solidFill>
                  <a:srgbClr val="FEF2C8"/>
                </a:solidFill>
              </a:endParaRPr>
            </a:p>
          </p:txBody>
        </p:sp>
      </p:gr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down)">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素材中国 sccnn.com 0"/>
          <p:cNvPicPr>
            <a:picLocks noChangeAspect="1"/>
          </p:cNvPicPr>
          <p:nvPr/>
        </p:nvPicPr>
        <p:blipFill>
          <a:blip r:embed="rId2" cstate="screen"/>
          <a:stretch>
            <a:fillRect/>
          </a:stretch>
        </p:blipFill>
        <p:spPr>
          <a:xfrm>
            <a:off x="0" y="0"/>
            <a:ext cx="9144000" cy="5143500"/>
          </a:xfrm>
          <a:prstGeom prst="rect">
            <a:avLst/>
          </a:prstGeom>
        </p:spPr>
      </p:pic>
      <p:pic>
        <p:nvPicPr>
          <p:cNvPr id="4" name="图片 3" descr="图片1"/>
          <p:cNvPicPr>
            <a:picLocks noChangeAspect="1"/>
          </p:cNvPicPr>
          <p:nvPr/>
        </p:nvPicPr>
        <p:blipFill>
          <a:blip r:embed="rId3" cstate="screen"/>
          <a:stretch>
            <a:fillRect/>
          </a:stretch>
        </p:blipFill>
        <p:spPr>
          <a:xfrm>
            <a:off x="635" y="0"/>
            <a:ext cx="9143365" cy="5143500"/>
          </a:xfrm>
          <a:prstGeom prst="rect">
            <a:avLst/>
          </a:prstGeom>
        </p:spPr>
      </p:pic>
      <p:sp>
        <p:nvSpPr>
          <p:cNvPr id="6" name="矩形 5"/>
          <p:cNvSpPr/>
          <p:nvPr/>
        </p:nvSpPr>
        <p:spPr>
          <a:xfrm>
            <a:off x="495300" y="282893"/>
            <a:ext cx="8153400" cy="4577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681990" y="479425"/>
            <a:ext cx="2978150" cy="457200"/>
            <a:chOff x="1232" y="3241"/>
            <a:chExt cx="4690" cy="720"/>
          </a:xfrm>
        </p:grpSpPr>
        <p:grpSp>
          <p:nvGrpSpPr>
            <p:cNvPr id="12" name="组合 11"/>
            <p:cNvGrpSpPr/>
            <p:nvPr/>
          </p:nvGrpSpPr>
          <p:grpSpPr>
            <a:xfrm>
              <a:off x="2582" y="3241"/>
              <a:ext cx="3340" cy="720"/>
              <a:chOff x="5780" y="5664"/>
              <a:chExt cx="3340" cy="720"/>
            </a:xfrm>
          </p:grpSpPr>
          <p:sp>
            <p:nvSpPr>
              <p:cNvPr id="15" name="流程图: 决策 14"/>
              <p:cNvSpPr/>
              <p:nvPr/>
            </p:nvSpPr>
            <p:spPr>
              <a:xfrm>
                <a:off x="8400" y="5664"/>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题</a:t>
                </a:r>
                <a:endParaRPr lang="zh-CN" altLang="en-US" sz="1600" b="1">
                  <a:solidFill>
                    <a:srgbClr val="FEF2C8"/>
                  </a:solidFill>
                </a:endParaRPr>
              </a:p>
            </p:txBody>
          </p:sp>
          <p:grpSp>
            <p:nvGrpSpPr>
              <p:cNvPr id="17" name="组合 16"/>
              <p:cNvGrpSpPr/>
              <p:nvPr/>
            </p:nvGrpSpPr>
            <p:grpSpPr>
              <a:xfrm>
                <a:off x="5780" y="5664"/>
                <a:ext cx="2816" cy="720"/>
                <a:chOff x="6425" y="6082"/>
                <a:chExt cx="2816" cy="720"/>
              </a:xfrm>
            </p:grpSpPr>
            <p:sp>
              <p:nvSpPr>
                <p:cNvPr id="20" name="流程图: 决策 19"/>
                <p:cNvSpPr/>
                <p:nvPr/>
              </p:nvSpPr>
              <p:spPr>
                <a:xfrm>
                  <a:off x="8521"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标</a:t>
                  </a:r>
                  <a:endParaRPr lang="zh-CN" altLang="en-US" sz="1600" b="1">
                    <a:solidFill>
                      <a:srgbClr val="FEF2C8"/>
                    </a:solidFill>
                  </a:endParaRPr>
                </a:p>
              </p:txBody>
            </p:sp>
            <p:sp>
              <p:nvSpPr>
                <p:cNvPr id="22" name="流程图: 决策 21"/>
                <p:cNvSpPr/>
                <p:nvPr/>
              </p:nvSpPr>
              <p:spPr>
                <a:xfrm>
                  <a:off x="7997"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加</a:t>
                  </a:r>
                  <a:endParaRPr lang="zh-CN" altLang="en-US" sz="1600" b="1">
                    <a:solidFill>
                      <a:srgbClr val="FEF2C8"/>
                    </a:solidFill>
                  </a:endParaRPr>
                </a:p>
              </p:txBody>
            </p:sp>
            <p:sp>
              <p:nvSpPr>
                <p:cNvPr id="24" name="流程图: 决策 23"/>
                <p:cNvSpPr/>
                <p:nvPr/>
              </p:nvSpPr>
              <p:spPr>
                <a:xfrm>
                  <a:off x="7473"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添</a:t>
                  </a:r>
                  <a:endParaRPr lang="zh-CN" altLang="en-US" sz="1600" b="1">
                    <a:solidFill>
                      <a:srgbClr val="FEF2C8"/>
                    </a:solidFill>
                  </a:endParaRPr>
                </a:p>
              </p:txBody>
            </p:sp>
            <p:sp>
              <p:nvSpPr>
                <p:cNvPr id="25" name="流程图: 决策 24"/>
                <p:cNvSpPr/>
                <p:nvPr/>
              </p:nvSpPr>
              <p:spPr>
                <a:xfrm>
                  <a:off x="6949"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击</a:t>
                  </a:r>
                  <a:endParaRPr lang="zh-CN" altLang="en-US" sz="1600" b="1">
                    <a:solidFill>
                      <a:srgbClr val="FEF2C8"/>
                    </a:solidFill>
                  </a:endParaRPr>
                </a:p>
              </p:txBody>
            </p:sp>
            <p:sp>
              <p:nvSpPr>
                <p:cNvPr id="26" name="流程图: 决策 25"/>
                <p:cNvSpPr/>
                <p:nvPr/>
              </p:nvSpPr>
              <p:spPr>
                <a:xfrm>
                  <a:off x="6425"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单</a:t>
                  </a:r>
                </a:p>
              </p:txBody>
            </p:sp>
          </p:grpSp>
        </p:grpSp>
        <p:sp>
          <p:nvSpPr>
            <p:cNvPr id="32" name="流程图: 决策 31"/>
            <p:cNvSpPr/>
            <p:nvPr/>
          </p:nvSpPr>
          <p:spPr>
            <a:xfrm>
              <a:off x="2153" y="3241"/>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回</a:t>
              </a:r>
            </a:p>
          </p:txBody>
        </p:sp>
        <p:sp>
          <p:nvSpPr>
            <p:cNvPr id="90" name="流程图: 决策 89"/>
            <p:cNvSpPr/>
            <p:nvPr/>
          </p:nvSpPr>
          <p:spPr>
            <a:xfrm>
              <a:off x="1682" y="3241"/>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章</a:t>
              </a:r>
            </a:p>
          </p:txBody>
        </p:sp>
        <p:sp>
          <p:nvSpPr>
            <p:cNvPr id="91" name="流程图: 决策 90"/>
            <p:cNvSpPr/>
            <p:nvPr/>
          </p:nvSpPr>
          <p:spPr>
            <a:xfrm>
              <a:off x="1232" y="3241"/>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一</a:t>
              </a:r>
            </a:p>
          </p:txBody>
        </p:sp>
      </p:grpSp>
      <p:grpSp>
        <p:nvGrpSpPr>
          <p:cNvPr id="2" name="组合 1"/>
          <p:cNvGrpSpPr/>
          <p:nvPr/>
        </p:nvGrpSpPr>
        <p:grpSpPr>
          <a:xfrm>
            <a:off x="685800" y="1123950"/>
            <a:ext cx="7695720" cy="2972246"/>
            <a:chOff x="753532" y="1142126"/>
            <a:chExt cx="7695720" cy="2972246"/>
          </a:xfrm>
        </p:grpSpPr>
        <p:sp>
          <p:nvSpPr>
            <p:cNvPr id="38" name="椭圆 37"/>
            <p:cNvSpPr/>
            <p:nvPr/>
          </p:nvSpPr>
          <p:spPr>
            <a:xfrm>
              <a:off x="2562733" y="1276397"/>
              <a:ext cx="1215000" cy="1215000"/>
            </a:xfrm>
            <a:prstGeom prst="ellipse">
              <a:avLst/>
            </a:prstGeom>
            <a:solidFill>
              <a:srgbClr val="AE0503"/>
            </a:solidFill>
            <a:ln w="25400">
              <a:solidFill>
                <a:srgbClr val="FEF2C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39" name="椭圆 38"/>
            <p:cNvSpPr/>
            <p:nvPr/>
          </p:nvSpPr>
          <p:spPr>
            <a:xfrm>
              <a:off x="969556" y="2899372"/>
              <a:ext cx="1215000" cy="1215000"/>
            </a:xfrm>
            <a:prstGeom prst="ellipse">
              <a:avLst/>
            </a:prstGeom>
            <a:solidFill>
              <a:srgbClr val="AE0503"/>
            </a:solidFill>
            <a:ln w="25400">
              <a:solidFill>
                <a:srgbClr val="FEF2C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40" name="椭圆 39"/>
            <p:cNvSpPr/>
            <p:nvPr/>
          </p:nvSpPr>
          <p:spPr>
            <a:xfrm>
              <a:off x="5568559" y="1276397"/>
              <a:ext cx="1215000" cy="1215000"/>
            </a:xfrm>
            <a:prstGeom prst="ellipse">
              <a:avLst/>
            </a:prstGeom>
            <a:solidFill>
              <a:srgbClr val="AE0503"/>
            </a:solidFill>
            <a:ln w="25400">
              <a:solidFill>
                <a:srgbClr val="FEF2C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41" name="椭圆 40"/>
            <p:cNvSpPr/>
            <p:nvPr/>
          </p:nvSpPr>
          <p:spPr>
            <a:xfrm>
              <a:off x="4012402" y="2899372"/>
              <a:ext cx="1215000" cy="1215000"/>
            </a:xfrm>
            <a:prstGeom prst="ellipse">
              <a:avLst/>
            </a:prstGeom>
            <a:solidFill>
              <a:srgbClr val="AE0503"/>
            </a:solidFill>
            <a:ln w="25400">
              <a:solidFill>
                <a:srgbClr val="FEF2C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42" name="椭圆 41"/>
            <p:cNvSpPr/>
            <p:nvPr/>
          </p:nvSpPr>
          <p:spPr>
            <a:xfrm>
              <a:off x="7018228" y="2899372"/>
              <a:ext cx="1215000" cy="1215000"/>
            </a:xfrm>
            <a:prstGeom prst="ellipse">
              <a:avLst/>
            </a:prstGeom>
            <a:solidFill>
              <a:srgbClr val="AE0503"/>
            </a:solidFill>
            <a:ln w="25400">
              <a:solidFill>
                <a:srgbClr val="FEF2C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43" name="椭圆 42"/>
            <p:cNvSpPr/>
            <p:nvPr/>
          </p:nvSpPr>
          <p:spPr>
            <a:xfrm>
              <a:off x="753532" y="3682324"/>
              <a:ext cx="432048" cy="432048"/>
            </a:xfrm>
            <a:prstGeom prst="ellipse">
              <a:avLst/>
            </a:prstGeom>
            <a:solidFill>
              <a:srgbClr val="AE0503"/>
            </a:solidFill>
            <a:ln w="25400" cap="flat" cmpd="sng" algn="ctr">
              <a:solidFill>
                <a:srgbClr val="FEF2C8"/>
              </a:solidFill>
              <a:prstDash val="solid"/>
            </a:ln>
            <a:effectLst/>
          </p:spPr>
          <p:txBody>
            <a:bodyPr rot="0" spcFirstLastPara="0" vertOverflow="overflow" horzOverflow="overflow" vert="horz" wrap="square" lIns="0" tIns="0" rIns="0" bIns="0" numCol="1" spcCol="0" rtlCol="0" fromWordArt="0" anchor="ctr" anchorCtr="0" forceAA="0" compatLnSpc="1">
              <a:noAutofit/>
            </a:bodyPr>
            <a:lstStyle/>
            <a:p>
              <a:pPr algn="ctr" defTabSz="685800">
                <a:defRPr/>
              </a:pPr>
              <a:r>
                <a:rPr lang="en-US" altLang="zh-CN" sz="1350" b="1" kern="0" dirty="0">
                  <a:solidFill>
                    <a:prstClr val="white"/>
                  </a:solidFill>
                  <a:latin typeface="微软雅黑" panose="020B0503020204020204" pitchFamily="34" charset="-122"/>
                  <a:ea typeface="微软雅黑" panose="020B0503020204020204" pitchFamily="34" charset="-122"/>
                </a:rPr>
                <a:t>01</a:t>
              </a:r>
              <a:endParaRPr lang="zh-CN" altLang="en-US" sz="1350" b="1" kern="0" dirty="0">
                <a:solidFill>
                  <a:prstClr val="white"/>
                </a:solidFill>
                <a:latin typeface="微软雅黑" panose="020B0503020204020204" pitchFamily="34" charset="-122"/>
                <a:ea typeface="微软雅黑" panose="020B0503020204020204" pitchFamily="34" charset="-122"/>
              </a:endParaRPr>
            </a:p>
          </p:txBody>
        </p:sp>
        <p:sp>
          <p:nvSpPr>
            <p:cNvPr id="44" name="椭圆 43"/>
            <p:cNvSpPr/>
            <p:nvPr/>
          </p:nvSpPr>
          <p:spPr>
            <a:xfrm>
              <a:off x="3796378" y="3682324"/>
              <a:ext cx="432048" cy="432048"/>
            </a:xfrm>
            <a:prstGeom prst="ellipse">
              <a:avLst/>
            </a:prstGeom>
            <a:solidFill>
              <a:srgbClr val="AE0503"/>
            </a:solidFill>
            <a:ln w="25400" cap="flat" cmpd="sng" algn="ctr">
              <a:solidFill>
                <a:srgbClr val="FEF2C8"/>
              </a:solidFill>
              <a:prstDash val="solid"/>
            </a:ln>
            <a:effectLst/>
          </p:spPr>
          <p:txBody>
            <a:bodyPr rot="0" spcFirstLastPara="0" vertOverflow="overflow" horzOverflow="overflow" vert="horz" wrap="square" lIns="0" tIns="0" rIns="0" bIns="0" numCol="1" spcCol="0" rtlCol="0" fromWordArt="0" anchor="ctr" anchorCtr="0" forceAA="0" compatLnSpc="1">
              <a:noAutofit/>
            </a:bodyPr>
            <a:lstStyle/>
            <a:p>
              <a:pPr algn="ctr" defTabSz="685800">
                <a:defRPr/>
              </a:pPr>
              <a:r>
                <a:rPr lang="en-US" altLang="zh-CN" sz="1350" b="1" kern="0" dirty="0">
                  <a:solidFill>
                    <a:prstClr val="white"/>
                  </a:solidFill>
                  <a:latin typeface="微软雅黑" panose="020B0503020204020204" pitchFamily="34" charset="-122"/>
                  <a:ea typeface="微软雅黑" panose="020B0503020204020204" pitchFamily="34" charset="-122"/>
                </a:rPr>
                <a:t>03</a:t>
              </a:r>
              <a:endParaRPr lang="zh-CN" altLang="en-US" sz="1350" b="1" kern="0" dirty="0">
                <a:solidFill>
                  <a:prstClr val="white"/>
                </a:solidFill>
                <a:latin typeface="微软雅黑" panose="020B0503020204020204" pitchFamily="34" charset="-122"/>
                <a:ea typeface="微软雅黑" panose="020B0503020204020204" pitchFamily="34" charset="-122"/>
              </a:endParaRPr>
            </a:p>
          </p:txBody>
        </p:sp>
        <p:sp>
          <p:nvSpPr>
            <p:cNvPr id="45" name="椭圆 44"/>
            <p:cNvSpPr/>
            <p:nvPr/>
          </p:nvSpPr>
          <p:spPr>
            <a:xfrm>
              <a:off x="8017204" y="3682324"/>
              <a:ext cx="432048" cy="432048"/>
            </a:xfrm>
            <a:prstGeom prst="ellipse">
              <a:avLst/>
            </a:prstGeom>
            <a:solidFill>
              <a:srgbClr val="AE0503"/>
            </a:solidFill>
            <a:ln w="25400" cap="flat" cmpd="sng" algn="ctr">
              <a:solidFill>
                <a:srgbClr val="FEF2C8"/>
              </a:solidFill>
              <a:prstDash val="solid"/>
            </a:ln>
            <a:effectLst/>
          </p:spPr>
          <p:txBody>
            <a:bodyPr rot="0" spcFirstLastPara="0" vertOverflow="overflow" horzOverflow="overflow" vert="horz" wrap="square" lIns="0" tIns="0" rIns="0" bIns="0" numCol="1" spcCol="0" rtlCol="0" fromWordArt="0" anchor="ctr" anchorCtr="0" forceAA="0" compatLnSpc="1">
              <a:noAutofit/>
            </a:bodyPr>
            <a:lstStyle/>
            <a:p>
              <a:pPr algn="ctr" defTabSz="685800">
                <a:defRPr/>
              </a:pPr>
              <a:r>
                <a:rPr lang="en-US" altLang="zh-CN" sz="1350" b="1" kern="0" dirty="0">
                  <a:solidFill>
                    <a:prstClr val="white"/>
                  </a:solidFill>
                  <a:latin typeface="微软雅黑" panose="020B0503020204020204" pitchFamily="34" charset="-122"/>
                  <a:ea typeface="微软雅黑" panose="020B0503020204020204" pitchFamily="34" charset="-122"/>
                </a:rPr>
                <a:t>05</a:t>
              </a:r>
              <a:endParaRPr lang="zh-CN" altLang="en-US" sz="1350" b="1" kern="0" dirty="0">
                <a:solidFill>
                  <a:prstClr val="white"/>
                </a:solidFill>
                <a:latin typeface="微软雅黑" panose="020B0503020204020204" pitchFamily="34" charset="-122"/>
                <a:ea typeface="微软雅黑" panose="020B0503020204020204" pitchFamily="34" charset="-122"/>
              </a:endParaRPr>
            </a:p>
          </p:txBody>
        </p:sp>
        <p:sp>
          <p:nvSpPr>
            <p:cNvPr id="46" name="椭圆 45"/>
            <p:cNvSpPr/>
            <p:nvPr/>
          </p:nvSpPr>
          <p:spPr>
            <a:xfrm>
              <a:off x="3474775" y="1142126"/>
              <a:ext cx="432048" cy="432048"/>
            </a:xfrm>
            <a:prstGeom prst="ellipse">
              <a:avLst/>
            </a:prstGeom>
            <a:solidFill>
              <a:srgbClr val="AE0503"/>
            </a:solidFill>
            <a:ln w="25400" cap="flat" cmpd="sng" algn="ctr">
              <a:solidFill>
                <a:srgbClr val="FEF2C8"/>
              </a:solidFill>
              <a:prstDash val="solid"/>
            </a:ln>
            <a:effectLst/>
          </p:spPr>
          <p:txBody>
            <a:bodyPr rot="0" spcFirstLastPara="0" vertOverflow="overflow" horzOverflow="overflow" vert="horz" wrap="square" lIns="0" tIns="0" rIns="0" bIns="0" numCol="1" spcCol="0" rtlCol="0" fromWordArt="0" anchor="ctr" anchorCtr="0" forceAA="0" compatLnSpc="1">
              <a:noAutofit/>
            </a:bodyPr>
            <a:lstStyle/>
            <a:p>
              <a:pPr algn="ctr" defTabSz="685800">
                <a:defRPr/>
              </a:pPr>
              <a:r>
                <a:rPr lang="en-US" altLang="zh-CN" sz="1350" b="1" kern="0" dirty="0">
                  <a:solidFill>
                    <a:prstClr val="white"/>
                  </a:solidFill>
                  <a:latin typeface="微软雅黑" panose="020B0503020204020204" pitchFamily="34" charset="-122"/>
                  <a:ea typeface="微软雅黑" panose="020B0503020204020204" pitchFamily="34" charset="-122"/>
                </a:rPr>
                <a:t>02</a:t>
              </a:r>
              <a:endParaRPr lang="zh-CN" altLang="en-US" sz="1350" b="1" kern="0" dirty="0">
                <a:solidFill>
                  <a:prstClr val="white"/>
                </a:solidFill>
                <a:latin typeface="微软雅黑" panose="020B0503020204020204" pitchFamily="34" charset="-122"/>
                <a:ea typeface="微软雅黑" panose="020B0503020204020204" pitchFamily="34" charset="-122"/>
              </a:endParaRPr>
            </a:p>
          </p:txBody>
        </p:sp>
        <p:sp>
          <p:nvSpPr>
            <p:cNvPr id="47" name="椭圆 46"/>
            <p:cNvSpPr/>
            <p:nvPr/>
          </p:nvSpPr>
          <p:spPr>
            <a:xfrm>
              <a:off x="5460547" y="1142126"/>
              <a:ext cx="432048" cy="432048"/>
            </a:xfrm>
            <a:prstGeom prst="ellipse">
              <a:avLst/>
            </a:prstGeom>
            <a:solidFill>
              <a:srgbClr val="AE0503"/>
            </a:solidFill>
            <a:ln w="25400" cap="flat" cmpd="sng" algn="ctr">
              <a:solidFill>
                <a:srgbClr val="FEF2C8"/>
              </a:solidFill>
              <a:prstDash val="solid"/>
            </a:ln>
            <a:effectLst/>
          </p:spPr>
          <p:txBody>
            <a:bodyPr rot="0" spcFirstLastPara="0" vertOverflow="overflow" horzOverflow="overflow" vert="horz" wrap="square" lIns="0" tIns="0" rIns="0" bIns="0" numCol="1" spcCol="0" rtlCol="0" fromWordArt="0" anchor="ctr" anchorCtr="0" forceAA="0" compatLnSpc="1">
              <a:noAutofit/>
            </a:bodyPr>
            <a:lstStyle/>
            <a:p>
              <a:pPr algn="ctr" defTabSz="685800">
                <a:defRPr/>
              </a:pPr>
              <a:r>
                <a:rPr lang="en-US" altLang="zh-CN" sz="1350" b="1" kern="0" dirty="0">
                  <a:solidFill>
                    <a:prstClr val="white"/>
                  </a:solidFill>
                  <a:latin typeface="微软雅黑" panose="020B0503020204020204" pitchFamily="34" charset="-122"/>
                  <a:ea typeface="微软雅黑" panose="020B0503020204020204" pitchFamily="34" charset="-122"/>
                </a:rPr>
                <a:t>04</a:t>
              </a:r>
              <a:endParaRPr lang="zh-CN" altLang="en-US" sz="1350" b="1" kern="0" dirty="0">
                <a:solidFill>
                  <a:prstClr val="white"/>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2006624" y="2364674"/>
              <a:ext cx="688947" cy="703725"/>
              <a:chOff x="2675497" y="3358613"/>
              <a:chExt cx="918596" cy="938300"/>
            </a:xfrm>
            <a:solidFill>
              <a:schemeClr val="accent1"/>
            </a:solidFill>
          </p:grpSpPr>
          <p:cxnSp>
            <p:nvCxnSpPr>
              <p:cNvPr id="34" name="直接连接符 33"/>
              <p:cNvCxnSpPr>
                <a:stCxn id="39" idx="7"/>
                <a:endCxn id="48" idx="3"/>
              </p:cNvCxnSpPr>
              <p:nvPr/>
            </p:nvCxnSpPr>
            <p:spPr>
              <a:xfrm flipV="1">
                <a:off x="2675497" y="3507742"/>
                <a:ext cx="763154" cy="789171"/>
              </a:xfrm>
              <a:prstGeom prst="line">
                <a:avLst/>
              </a:prstGeom>
              <a:grpFill/>
              <a:ln w="28575" cap="rnd" cmpd="sng" algn="ctr">
                <a:solidFill>
                  <a:srgbClr val="F9CD8C"/>
                </a:solidFill>
                <a:prstDash val="sysDot"/>
              </a:ln>
              <a:effectLst/>
            </p:spPr>
          </p:cxnSp>
          <p:sp>
            <p:nvSpPr>
              <p:cNvPr id="48" name="椭圆 47"/>
              <p:cNvSpPr/>
              <p:nvPr/>
            </p:nvSpPr>
            <p:spPr>
              <a:xfrm>
                <a:off x="3411981" y="3358613"/>
                <a:ext cx="182112" cy="174716"/>
              </a:xfrm>
              <a:prstGeom prst="ellipse">
                <a:avLst/>
              </a:prstGeom>
              <a:solidFill>
                <a:srgbClr val="F9CD8C"/>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defRPr/>
                </a:pPr>
                <a:endParaRPr lang="zh-CN" altLang="en-US" sz="1350" kern="0">
                  <a:solidFill>
                    <a:prstClr val="white"/>
                  </a:solidFill>
                  <a:latin typeface="Calibri" panose="020F0502020204030204"/>
                  <a:ea typeface="宋体" panose="02010600030101010101" pitchFamily="2" charset="-122"/>
                </a:endParaRPr>
              </a:p>
            </p:txBody>
          </p:sp>
        </p:grpSp>
        <p:grpSp>
          <p:nvGrpSpPr>
            <p:cNvPr id="8" name="组合 7"/>
            <p:cNvGrpSpPr/>
            <p:nvPr/>
          </p:nvGrpSpPr>
          <p:grpSpPr>
            <a:xfrm>
              <a:off x="3599801" y="2304558"/>
              <a:ext cx="667395" cy="677474"/>
              <a:chOff x="4799733" y="3278458"/>
              <a:chExt cx="889860" cy="903298"/>
            </a:xfrm>
            <a:solidFill>
              <a:schemeClr val="accent1"/>
            </a:solidFill>
          </p:grpSpPr>
          <p:cxnSp>
            <p:nvCxnSpPr>
              <p:cNvPr id="35" name="直接连接符 34"/>
              <p:cNvCxnSpPr>
                <a:stCxn id="38" idx="5"/>
                <a:endCxn id="49" idx="1"/>
              </p:cNvCxnSpPr>
              <p:nvPr/>
            </p:nvCxnSpPr>
            <p:spPr>
              <a:xfrm>
                <a:off x="4799733" y="3278458"/>
                <a:ext cx="734418" cy="754169"/>
              </a:xfrm>
              <a:prstGeom prst="line">
                <a:avLst/>
              </a:prstGeom>
              <a:grpFill/>
              <a:ln w="28575" cap="rnd" cmpd="sng" algn="ctr">
                <a:solidFill>
                  <a:srgbClr val="F9CD8C"/>
                </a:solidFill>
                <a:prstDash val="sysDot"/>
              </a:ln>
              <a:effectLst/>
            </p:spPr>
          </p:cxnSp>
          <p:sp>
            <p:nvSpPr>
              <p:cNvPr id="49" name="椭圆 48"/>
              <p:cNvSpPr/>
              <p:nvPr/>
            </p:nvSpPr>
            <p:spPr>
              <a:xfrm>
                <a:off x="5507481" y="4007040"/>
                <a:ext cx="182112" cy="174716"/>
              </a:xfrm>
              <a:prstGeom prst="ellipse">
                <a:avLst/>
              </a:prstGeom>
              <a:solidFill>
                <a:srgbClr val="F9CD8C"/>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defRPr/>
                </a:pPr>
                <a:endParaRPr lang="zh-CN" altLang="en-US" sz="1350" kern="0">
                  <a:solidFill>
                    <a:prstClr val="white"/>
                  </a:solidFill>
                  <a:latin typeface="Calibri" panose="020F0502020204030204"/>
                  <a:ea typeface="宋体" panose="02010600030101010101" pitchFamily="2" charset="-122"/>
                </a:endParaRPr>
              </a:p>
            </p:txBody>
          </p:sp>
        </p:grpSp>
        <p:grpSp>
          <p:nvGrpSpPr>
            <p:cNvPr id="9" name="组合 8"/>
            <p:cNvGrpSpPr/>
            <p:nvPr/>
          </p:nvGrpSpPr>
          <p:grpSpPr>
            <a:xfrm>
              <a:off x="5049469" y="2364674"/>
              <a:ext cx="695394" cy="703725"/>
              <a:chOff x="6732625" y="3358613"/>
              <a:chExt cx="927192" cy="938300"/>
            </a:xfrm>
            <a:solidFill>
              <a:schemeClr val="accent1"/>
            </a:solidFill>
          </p:grpSpPr>
          <p:cxnSp>
            <p:nvCxnSpPr>
              <p:cNvPr id="36" name="直接连接符 35"/>
              <p:cNvCxnSpPr>
                <a:stCxn id="41" idx="7"/>
                <a:endCxn id="50" idx="3"/>
              </p:cNvCxnSpPr>
              <p:nvPr/>
            </p:nvCxnSpPr>
            <p:spPr>
              <a:xfrm flipV="1">
                <a:off x="6732625" y="3507742"/>
                <a:ext cx="771750" cy="789171"/>
              </a:xfrm>
              <a:prstGeom prst="line">
                <a:avLst/>
              </a:prstGeom>
              <a:grpFill/>
              <a:ln w="28575" cap="rnd" cmpd="sng" algn="ctr">
                <a:solidFill>
                  <a:srgbClr val="F9CD8C"/>
                </a:solidFill>
                <a:prstDash val="sysDot"/>
              </a:ln>
              <a:effectLst/>
            </p:spPr>
          </p:cxnSp>
          <p:sp>
            <p:nvSpPr>
              <p:cNvPr id="50" name="椭圆 49"/>
              <p:cNvSpPr/>
              <p:nvPr/>
            </p:nvSpPr>
            <p:spPr>
              <a:xfrm>
                <a:off x="7477705" y="3358613"/>
                <a:ext cx="182112" cy="174716"/>
              </a:xfrm>
              <a:prstGeom prst="ellipse">
                <a:avLst/>
              </a:prstGeom>
              <a:solidFill>
                <a:srgbClr val="F9CD8C"/>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defRPr/>
                </a:pPr>
                <a:endParaRPr lang="zh-CN" altLang="en-US" sz="1350" kern="0">
                  <a:solidFill>
                    <a:prstClr val="white"/>
                  </a:solidFill>
                  <a:latin typeface="Calibri" panose="020F0502020204030204"/>
                  <a:ea typeface="宋体" panose="02010600030101010101" pitchFamily="2" charset="-122"/>
                </a:endParaRPr>
              </a:p>
            </p:txBody>
          </p:sp>
        </p:grpSp>
        <p:grpSp>
          <p:nvGrpSpPr>
            <p:cNvPr id="11" name="组合 10"/>
            <p:cNvGrpSpPr/>
            <p:nvPr/>
          </p:nvGrpSpPr>
          <p:grpSpPr>
            <a:xfrm>
              <a:off x="6605627" y="2304558"/>
              <a:ext cx="603274" cy="677474"/>
              <a:chOff x="8807501" y="3278458"/>
              <a:chExt cx="804365" cy="903298"/>
            </a:xfrm>
            <a:solidFill>
              <a:schemeClr val="accent1"/>
            </a:solidFill>
          </p:grpSpPr>
          <p:cxnSp>
            <p:nvCxnSpPr>
              <p:cNvPr id="37" name="直接连接符 36"/>
              <p:cNvCxnSpPr>
                <a:stCxn id="40" idx="5"/>
                <a:endCxn id="51" idx="1"/>
              </p:cNvCxnSpPr>
              <p:nvPr/>
            </p:nvCxnSpPr>
            <p:spPr>
              <a:xfrm>
                <a:off x="8807501" y="3278458"/>
                <a:ext cx="648923" cy="754169"/>
              </a:xfrm>
              <a:prstGeom prst="line">
                <a:avLst/>
              </a:prstGeom>
              <a:solidFill>
                <a:srgbClr val="F9CD8C"/>
              </a:solidFill>
              <a:ln w="28575" cap="rnd" cmpd="sng" algn="ctr">
                <a:solidFill>
                  <a:srgbClr val="F9CD8C"/>
                </a:solidFill>
                <a:prstDash val="sysDot"/>
              </a:ln>
              <a:effectLst/>
            </p:spPr>
          </p:cxnSp>
          <p:sp>
            <p:nvSpPr>
              <p:cNvPr id="51" name="椭圆 50"/>
              <p:cNvSpPr/>
              <p:nvPr/>
            </p:nvSpPr>
            <p:spPr>
              <a:xfrm>
                <a:off x="9429754" y="4007040"/>
                <a:ext cx="182112" cy="174716"/>
              </a:xfrm>
              <a:prstGeom prst="ellipse">
                <a:avLst/>
              </a:prstGeom>
              <a:solidFill>
                <a:srgbClr val="F9CD8C"/>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defRPr/>
                </a:pPr>
                <a:endParaRPr lang="zh-CN" altLang="en-US" sz="1350" kern="0">
                  <a:solidFill>
                    <a:prstClr val="white"/>
                  </a:solidFill>
                  <a:latin typeface="Calibri" panose="020F0502020204030204"/>
                  <a:ea typeface="宋体" panose="02010600030101010101" pitchFamily="2" charset="-122"/>
                </a:endParaRPr>
              </a:p>
            </p:txBody>
          </p:sp>
        </p:grpSp>
        <p:sp>
          <p:nvSpPr>
            <p:cNvPr id="29" name="文本框 28"/>
            <p:cNvSpPr txBox="1"/>
            <p:nvPr/>
          </p:nvSpPr>
          <p:spPr>
            <a:xfrm>
              <a:off x="969556" y="3459578"/>
              <a:ext cx="1215000" cy="402590"/>
            </a:xfrm>
            <a:prstGeom prst="rect">
              <a:avLst/>
            </a:prstGeom>
            <a:noFill/>
          </p:spPr>
          <p:txBody>
            <a:bodyPr wrap="square" rtlCol="0">
              <a:spAutoFit/>
            </a:bodyPr>
            <a:lstStyle/>
            <a:p>
              <a:pPr algn="ctr" defTabSz="685800">
                <a:lnSpc>
                  <a:spcPct val="150000"/>
                </a:lnSpc>
                <a:defRPr/>
              </a:pPr>
              <a:r>
                <a:rPr lang="zh-CN" altLang="en-US" sz="1350" b="1" kern="0" dirty="0" smtClean="0">
                  <a:solidFill>
                    <a:schemeClr val="bg1"/>
                  </a:solidFill>
                  <a:latin typeface="微软雅黑" panose="020B0503020204020204" pitchFamily="34" charset="-122"/>
                  <a:ea typeface="微软雅黑" panose="020B0503020204020204" pitchFamily="34" charset="-122"/>
                </a:rPr>
                <a:t>添加标题</a:t>
              </a:r>
              <a:endParaRPr lang="zh-CN" altLang="en-US" sz="1350" b="1" kern="0" dirty="0">
                <a:solidFill>
                  <a:schemeClr val="bg1"/>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4012402" y="3459578"/>
              <a:ext cx="1215000" cy="402590"/>
            </a:xfrm>
            <a:prstGeom prst="rect">
              <a:avLst/>
            </a:prstGeom>
            <a:noFill/>
            <a:effectLst/>
          </p:spPr>
          <p:txBody>
            <a:bodyPr wrap="square" rtlCol="0">
              <a:spAutoFit/>
            </a:bodyPr>
            <a:lstStyle/>
            <a:p>
              <a:pPr algn="ctr" defTabSz="685800">
                <a:lnSpc>
                  <a:spcPct val="150000"/>
                </a:lnSpc>
                <a:defRPr/>
              </a:pPr>
              <a:r>
                <a:rPr lang="zh-CN" altLang="en-US" sz="1350" b="1" kern="0" dirty="0" smtClean="0">
                  <a:solidFill>
                    <a:schemeClr val="bg1"/>
                  </a:solidFill>
                  <a:latin typeface="微软雅黑" panose="020B0503020204020204" pitchFamily="34" charset="-122"/>
                  <a:ea typeface="微软雅黑" panose="020B0503020204020204" pitchFamily="34" charset="-122"/>
                  <a:sym typeface="+mn-ea"/>
                </a:rPr>
                <a:t>添加标题</a:t>
              </a:r>
              <a:endParaRPr lang="zh-CN" altLang="en-US" sz="1350" b="1" kern="0" dirty="0">
                <a:solidFill>
                  <a:schemeClr val="bg1"/>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7018228" y="3459578"/>
              <a:ext cx="1215000" cy="402590"/>
            </a:xfrm>
            <a:prstGeom prst="rect">
              <a:avLst/>
            </a:prstGeom>
            <a:noFill/>
          </p:spPr>
          <p:txBody>
            <a:bodyPr wrap="square" rtlCol="0">
              <a:spAutoFit/>
            </a:bodyPr>
            <a:lstStyle/>
            <a:p>
              <a:pPr algn="ctr" defTabSz="685800">
                <a:lnSpc>
                  <a:spcPct val="150000"/>
                </a:lnSpc>
                <a:defRPr/>
              </a:pPr>
              <a:r>
                <a:rPr lang="zh-CN" altLang="en-US" sz="1350" b="1" kern="0" dirty="0" smtClean="0">
                  <a:solidFill>
                    <a:schemeClr val="bg1"/>
                  </a:solidFill>
                  <a:latin typeface="微软雅黑" panose="020B0503020204020204" pitchFamily="34" charset="-122"/>
                  <a:ea typeface="微软雅黑" panose="020B0503020204020204" pitchFamily="34" charset="-122"/>
                  <a:sym typeface="+mn-ea"/>
                </a:rPr>
                <a:t>添加标题</a:t>
              </a:r>
              <a:endParaRPr lang="zh-CN" altLang="en-US" sz="1350" b="1" kern="0"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2578988" y="1857095"/>
              <a:ext cx="1215000" cy="402590"/>
            </a:xfrm>
            <a:prstGeom prst="rect">
              <a:avLst/>
            </a:prstGeom>
            <a:noFill/>
          </p:spPr>
          <p:txBody>
            <a:bodyPr wrap="square" rtlCol="0">
              <a:spAutoFit/>
            </a:bodyPr>
            <a:lstStyle/>
            <a:p>
              <a:pPr algn="ctr" defTabSz="685800">
                <a:lnSpc>
                  <a:spcPct val="150000"/>
                </a:lnSpc>
                <a:defRPr/>
              </a:pPr>
              <a:r>
                <a:rPr lang="zh-CN" altLang="en-US" sz="1350" b="1" kern="0" dirty="0" smtClean="0">
                  <a:solidFill>
                    <a:schemeClr val="bg1"/>
                  </a:solidFill>
                  <a:latin typeface="微软雅黑" panose="020B0503020204020204" pitchFamily="34" charset="-122"/>
                  <a:ea typeface="微软雅黑" panose="020B0503020204020204" pitchFamily="34" charset="-122"/>
                  <a:sym typeface="+mn-ea"/>
                </a:rPr>
                <a:t>添加标题</a:t>
              </a:r>
              <a:endParaRPr lang="zh-CN" altLang="en-US" sz="1350" b="1" kern="0" dirty="0">
                <a:solidFill>
                  <a:schemeClr val="bg1"/>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5568559" y="1857095"/>
              <a:ext cx="1215000" cy="402590"/>
            </a:xfrm>
            <a:prstGeom prst="rect">
              <a:avLst/>
            </a:prstGeom>
            <a:noFill/>
          </p:spPr>
          <p:txBody>
            <a:bodyPr wrap="square" rtlCol="0">
              <a:spAutoFit/>
            </a:bodyPr>
            <a:lstStyle/>
            <a:p>
              <a:pPr algn="ctr" defTabSz="685800">
                <a:lnSpc>
                  <a:spcPct val="150000"/>
                </a:lnSpc>
                <a:defRPr/>
              </a:pPr>
              <a:r>
                <a:rPr lang="zh-CN" altLang="en-US" sz="1350" b="1" kern="0" dirty="0" smtClean="0">
                  <a:solidFill>
                    <a:schemeClr val="bg1"/>
                  </a:solidFill>
                  <a:latin typeface="微软雅黑" panose="020B0503020204020204" pitchFamily="34" charset="-122"/>
                  <a:ea typeface="微软雅黑" panose="020B0503020204020204" pitchFamily="34" charset="-122"/>
                  <a:sym typeface="+mn-ea"/>
                </a:rPr>
                <a:t>添加标题</a:t>
              </a:r>
              <a:endParaRPr lang="zh-CN" altLang="en-US" sz="1350" b="1" kern="0" dirty="0">
                <a:solidFill>
                  <a:schemeClr val="bg1"/>
                </a:solidFill>
                <a:latin typeface="微软雅黑" panose="020B0503020204020204" pitchFamily="34" charset="-122"/>
                <a:ea typeface="微软雅黑" panose="020B0503020204020204" pitchFamily="34" charset="-122"/>
              </a:endParaRPr>
            </a:p>
          </p:txBody>
        </p:sp>
        <p:grpSp>
          <p:nvGrpSpPr>
            <p:cNvPr id="55" name="Group 85"/>
            <p:cNvGrpSpPr>
              <a:grpSpLocks noChangeAspect="1"/>
            </p:cNvGrpSpPr>
            <p:nvPr/>
          </p:nvGrpSpPr>
          <p:grpSpPr bwMode="auto">
            <a:xfrm>
              <a:off x="6050469" y="1631333"/>
              <a:ext cx="251224" cy="221457"/>
              <a:chOff x="2772" y="2067"/>
              <a:chExt cx="211" cy="186"/>
            </a:xfrm>
            <a:solidFill>
              <a:schemeClr val="bg1"/>
            </a:solidFill>
          </p:grpSpPr>
          <p:sp>
            <p:nvSpPr>
              <p:cNvPr id="56" name="Freeform 87"/>
              <p:cNvSpPr/>
              <p:nvPr/>
            </p:nvSpPr>
            <p:spPr bwMode="auto">
              <a:xfrm>
                <a:off x="2782" y="2172"/>
                <a:ext cx="191" cy="81"/>
              </a:xfrm>
              <a:custGeom>
                <a:avLst/>
                <a:gdLst>
                  <a:gd name="T0" fmla="*/ 0 w 79"/>
                  <a:gd name="T1" fmla="*/ 0 h 33"/>
                  <a:gd name="T2" fmla="*/ 28 w 79"/>
                  <a:gd name="T3" fmla="*/ 0 h 33"/>
                  <a:gd name="T4" fmla="*/ 28 w 79"/>
                  <a:gd name="T5" fmla="*/ 4 h 33"/>
                  <a:gd name="T6" fmla="*/ 51 w 79"/>
                  <a:gd name="T7" fmla="*/ 4 h 33"/>
                  <a:gd name="T8" fmla="*/ 51 w 79"/>
                  <a:gd name="T9" fmla="*/ 0 h 33"/>
                  <a:gd name="T10" fmla="*/ 79 w 79"/>
                  <a:gd name="T11" fmla="*/ 0 h 33"/>
                  <a:gd name="T12" fmla="*/ 79 w 79"/>
                  <a:gd name="T13" fmla="*/ 1 h 33"/>
                  <a:gd name="T14" fmla="*/ 79 w 79"/>
                  <a:gd name="T15" fmla="*/ 27 h 33"/>
                  <a:gd name="T16" fmla="*/ 74 w 79"/>
                  <a:gd name="T17" fmla="*/ 32 h 33"/>
                  <a:gd name="T18" fmla="*/ 73 w 79"/>
                  <a:gd name="T19" fmla="*/ 33 h 33"/>
                  <a:gd name="T20" fmla="*/ 6 w 79"/>
                  <a:gd name="T21" fmla="*/ 33 h 33"/>
                  <a:gd name="T22" fmla="*/ 0 w 79"/>
                  <a:gd name="T23" fmla="*/ 28 h 33"/>
                  <a:gd name="T24" fmla="*/ 0 w 79"/>
                  <a:gd name="T25" fmla="*/ 27 h 33"/>
                  <a:gd name="T26" fmla="*/ 0 w 79"/>
                  <a:gd name="T27" fmla="*/ 1 h 33"/>
                  <a:gd name="T28" fmla="*/ 0 w 79"/>
                  <a:gd name="T2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33">
                    <a:moveTo>
                      <a:pt x="0" y="0"/>
                    </a:moveTo>
                    <a:cubicBezTo>
                      <a:pt x="10" y="0"/>
                      <a:pt x="19" y="0"/>
                      <a:pt x="28" y="0"/>
                    </a:cubicBezTo>
                    <a:cubicBezTo>
                      <a:pt x="28" y="1"/>
                      <a:pt x="28" y="3"/>
                      <a:pt x="28" y="4"/>
                    </a:cubicBezTo>
                    <a:cubicBezTo>
                      <a:pt x="36" y="4"/>
                      <a:pt x="44" y="4"/>
                      <a:pt x="51" y="4"/>
                    </a:cubicBezTo>
                    <a:cubicBezTo>
                      <a:pt x="51" y="3"/>
                      <a:pt x="51" y="1"/>
                      <a:pt x="51" y="0"/>
                    </a:cubicBezTo>
                    <a:cubicBezTo>
                      <a:pt x="61" y="0"/>
                      <a:pt x="70" y="0"/>
                      <a:pt x="79" y="0"/>
                    </a:cubicBezTo>
                    <a:cubicBezTo>
                      <a:pt x="79" y="0"/>
                      <a:pt x="79" y="0"/>
                      <a:pt x="79" y="1"/>
                    </a:cubicBezTo>
                    <a:cubicBezTo>
                      <a:pt x="79" y="9"/>
                      <a:pt x="79" y="18"/>
                      <a:pt x="79" y="27"/>
                    </a:cubicBezTo>
                    <a:cubicBezTo>
                      <a:pt x="79" y="30"/>
                      <a:pt x="77" y="32"/>
                      <a:pt x="74" y="32"/>
                    </a:cubicBezTo>
                    <a:cubicBezTo>
                      <a:pt x="74" y="33"/>
                      <a:pt x="73" y="33"/>
                      <a:pt x="73" y="33"/>
                    </a:cubicBezTo>
                    <a:cubicBezTo>
                      <a:pt x="51" y="33"/>
                      <a:pt x="29" y="33"/>
                      <a:pt x="6" y="33"/>
                    </a:cubicBezTo>
                    <a:cubicBezTo>
                      <a:pt x="3" y="33"/>
                      <a:pt x="1" y="31"/>
                      <a:pt x="0" y="28"/>
                    </a:cubicBezTo>
                    <a:cubicBezTo>
                      <a:pt x="0" y="28"/>
                      <a:pt x="0" y="27"/>
                      <a:pt x="0" y="27"/>
                    </a:cubicBezTo>
                    <a:cubicBezTo>
                      <a:pt x="0" y="18"/>
                      <a:pt x="0" y="9"/>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kern="0">
                  <a:solidFill>
                    <a:prstClr val="black"/>
                  </a:solidFill>
                </a:endParaRPr>
              </a:p>
            </p:txBody>
          </p:sp>
          <p:sp>
            <p:nvSpPr>
              <p:cNvPr id="57" name="Freeform 88"/>
              <p:cNvSpPr>
                <a:spLocks noEditPoints="1"/>
              </p:cNvSpPr>
              <p:nvPr/>
            </p:nvSpPr>
            <p:spPr bwMode="auto">
              <a:xfrm>
                <a:off x="2772" y="2067"/>
                <a:ext cx="211" cy="96"/>
              </a:xfrm>
              <a:custGeom>
                <a:avLst/>
                <a:gdLst>
                  <a:gd name="T0" fmla="*/ 55 w 87"/>
                  <a:gd name="T1" fmla="*/ 39 h 39"/>
                  <a:gd name="T2" fmla="*/ 55 w 87"/>
                  <a:gd name="T3" fmla="*/ 33 h 39"/>
                  <a:gd name="T4" fmla="*/ 32 w 87"/>
                  <a:gd name="T5" fmla="*/ 33 h 39"/>
                  <a:gd name="T6" fmla="*/ 32 w 87"/>
                  <a:gd name="T7" fmla="*/ 39 h 39"/>
                  <a:gd name="T8" fmla="*/ 31 w 87"/>
                  <a:gd name="T9" fmla="*/ 39 h 39"/>
                  <a:gd name="T10" fmla="*/ 6 w 87"/>
                  <a:gd name="T11" fmla="*/ 39 h 39"/>
                  <a:gd name="T12" fmla="*/ 1 w 87"/>
                  <a:gd name="T13" fmla="*/ 35 h 39"/>
                  <a:gd name="T14" fmla="*/ 0 w 87"/>
                  <a:gd name="T15" fmla="*/ 33 h 39"/>
                  <a:gd name="T16" fmla="*/ 0 w 87"/>
                  <a:gd name="T17" fmla="*/ 17 h 39"/>
                  <a:gd name="T18" fmla="*/ 6 w 87"/>
                  <a:gd name="T19" fmla="*/ 11 h 39"/>
                  <a:gd name="T20" fmla="*/ 27 w 87"/>
                  <a:gd name="T21" fmla="*/ 11 h 39"/>
                  <a:gd name="T22" fmla="*/ 28 w 87"/>
                  <a:gd name="T23" fmla="*/ 11 h 39"/>
                  <a:gd name="T24" fmla="*/ 28 w 87"/>
                  <a:gd name="T25" fmla="*/ 9 h 39"/>
                  <a:gd name="T26" fmla="*/ 32 w 87"/>
                  <a:gd name="T27" fmla="*/ 4 h 39"/>
                  <a:gd name="T28" fmla="*/ 41 w 87"/>
                  <a:gd name="T29" fmla="*/ 1 h 39"/>
                  <a:gd name="T30" fmla="*/ 51 w 87"/>
                  <a:gd name="T31" fmla="*/ 2 h 39"/>
                  <a:gd name="T32" fmla="*/ 57 w 87"/>
                  <a:gd name="T33" fmla="*/ 5 h 39"/>
                  <a:gd name="T34" fmla="*/ 59 w 87"/>
                  <a:gd name="T35" fmla="*/ 10 h 39"/>
                  <a:gd name="T36" fmla="*/ 59 w 87"/>
                  <a:gd name="T37" fmla="*/ 11 h 39"/>
                  <a:gd name="T38" fmla="*/ 60 w 87"/>
                  <a:gd name="T39" fmla="*/ 11 h 39"/>
                  <a:gd name="T40" fmla="*/ 81 w 87"/>
                  <a:gd name="T41" fmla="*/ 11 h 39"/>
                  <a:gd name="T42" fmla="*/ 87 w 87"/>
                  <a:gd name="T43" fmla="*/ 15 h 39"/>
                  <a:gd name="T44" fmla="*/ 87 w 87"/>
                  <a:gd name="T45" fmla="*/ 17 h 39"/>
                  <a:gd name="T46" fmla="*/ 87 w 87"/>
                  <a:gd name="T47" fmla="*/ 33 h 39"/>
                  <a:gd name="T48" fmla="*/ 81 w 87"/>
                  <a:gd name="T49" fmla="*/ 39 h 39"/>
                  <a:gd name="T50" fmla="*/ 56 w 87"/>
                  <a:gd name="T51" fmla="*/ 39 h 39"/>
                  <a:gd name="T52" fmla="*/ 55 w 87"/>
                  <a:gd name="T53" fmla="*/ 39 h 39"/>
                  <a:gd name="T54" fmla="*/ 32 w 87"/>
                  <a:gd name="T55" fmla="*/ 11 h 39"/>
                  <a:gd name="T56" fmla="*/ 55 w 87"/>
                  <a:gd name="T57" fmla="*/ 11 h 39"/>
                  <a:gd name="T58" fmla="*/ 54 w 87"/>
                  <a:gd name="T59" fmla="*/ 8 h 39"/>
                  <a:gd name="T60" fmla="*/ 50 w 87"/>
                  <a:gd name="T61" fmla="*/ 6 h 39"/>
                  <a:gd name="T62" fmla="*/ 39 w 87"/>
                  <a:gd name="T63" fmla="*/ 5 h 39"/>
                  <a:gd name="T64" fmla="*/ 33 w 87"/>
                  <a:gd name="T65" fmla="*/ 8 h 39"/>
                  <a:gd name="T66" fmla="*/ 32 w 87"/>
                  <a:gd name="T67"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7" h="39">
                    <a:moveTo>
                      <a:pt x="55" y="39"/>
                    </a:moveTo>
                    <a:cubicBezTo>
                      <a:pt x="55" y="37"/>
                      <a:pt x="55" y="35"/>
                      <a:pt x="55" y="33"/>
                    </a:cubicBezTo>
                    <a:cubicBezTo>
                      <a:pt x="48" y="33"/>
                      <a:pt x="40" y="33"/>
                      <a:pt x="32" y="33"/>
                    </a:cubicBezTo>
                    <a:cubicBezTo>
                      <a:pt x="32" y="35"/>
                      <a:pt x="32" y="37"/>
                      <a:pt x="32" y="39"/>
                    </a:cubicBezTo>
                    <a:cubicBezTo>
                      <a:pt x="32" y="39"/>
                      <a:pt x="31" y="39"/>
                      <a:pt x="31" y="39"/>
                    </a:cubicBezTo>
                    <a:cubicBezTo>
                      <a:pt x="23" y="39"/>
                      <a:pt x="15" y="39"/>
                      <a:pt x="6" y="39"/>
                    </a:cubicBezTo>
                    <a:cubicBezTo>
                      <a:pt x="3" y="39"/>
                      <a:pt x="1" y="37"/>
                      <a:pt x="1" y="35"/>
                    </a:cubicBezTo>
                    <a:cubicBezTo>
                      <a:pt x="0" y="34"/>
                      <a:pt x="0" y="34"/>
                      <a:pt x="0" y="33"/>
                    </a:cubicBezTo>
                    <a:cubicBezTo>
                      <a:pt x="0" y="28"/>
                      <a:pt x="0" y="22"/>
                      <a:pt x="0" y="17"/>
                    </a:cubicBezTo>
                    <a:cubicBezTo>
                      <a:pt x="0" y="13"/>
                      <a:pt x="3" y="11"/>
                      <a:pt x="6" y="11"/>
                    </a:cubicBezTo>
                    <a:cubicBezTo>
                      <a:pt x="13" y="11"/>
                      <a:pt x="20" y="11"/>
                      <a:pt x="27" y="11"/>
                    </a:cubicBezTo>
                    <a:cubicBezTo>
                      <a:pt x="27" y="11"/>
                      <a:pt x="28" y="11"/>
                      <a:pt x="28" y="11"/>
                    </a:cubicBezTo>
                    <a:cubicBezTo>
                      <a:pt x="28" y="10"/>
                      <a:pt x="28" y="10"/>
                      <a:pt x="28" y="9"/>
                    </a:cubicBezTo>
                    <a:cubicBezTo>
                      <a:pt x="29" y="7"/>
                      <a:pt x="30" y="5"/>
                      <a:pt x="32" y="4"/>
                    </a:cubicBezTo>
                    <a:cubicBezTo>
                      <a:pt x="34" y="2"/>
                      <a:pt x="38" y="1"/>
                      <a:pt x="41" y="1"/>
                    </a:cubicBezTo>
                    <a:cubicBezTo>
                      <a:pt x="44" y="0"/>
                      <a:pt x="48" y="1"/>
                      <a:pt x="51" y="2"/>
                    </a:cubicBezTo>
                    <a:cubicBezTo>
                      <a:pt x="53" y="2"/>
                      <a:pt x="55" y="4"/>
                      <a:pt x="57" y="5"/>
                    </a:cubicBezTo>
                    <a:cubicBezTo>
                      <a:pt x="59" y="7"/>
                      <a:pt x="59" y="8"/>
                      <a:pt x="59" y="10"/>
                    </a:cubicBezTo>
                    <a:cubicBezTo>
                      <a:pt x="59" y="10"/>
                      <a:pt x="59" y="10"/>
                      <a:pt x="59" y="11"/>
                    </a:cubicBezTo>
                    <a:cubicBezTo>
                      <a:pt x="60" y="11"/>
                      <a:pt x="60" y="11"/>
                      <a:pt x="60" y="11"/>
                    </a:cubicBezTo>
                    <a:cubicBezTo>
                      <a:pt x="67" y="11"/>
                      <a:pt x="74" y="11"/>
                      <a:pt x="81" y="11"/>
                    </a:cubicBezTo>
                    <a:cubicBezTo>
                      <a:pt x="84" y="11"/>
                      <a:pt x="86" y="12"/>
                      <a:pt x="87" y="15"/>
                    </a:cubicBezTo>
                    <a:cubicBezTo>
                      <a:pt x="87" y="16"/>
                      <a:pt x="87" y="16"/>
                      <a:pt x="87" y="17"/>
                    </a:cubicBezTo>
                    <a:cubicBezTo>
                      <a:pt x="87" y="22"/>
                      <a:pt x="87" y="28"/>
                      <a:pt x="87" y="33"/>
                    </a:cubicBezTo>
                    <a:cubicBezTo>
                      <a:pt x="87" y="37"/>
                      <a:pt x="85" y="39"/>
                      <a:pt x="81" y="39"/>
                    </a:cubicBezTo>
                    <a:cubicBezTo>
                      <a:pt x="73" y="39"/>
                      <a:pt x="64" y="39"/>
                      <a:pt x="56" y="39"/>
                    </a:cubicBezTo>
                    <a:cubicBezTo>
                      <a:pt x="56" y="39"/>
                      <a:pt x="56" y="39"/>
                      <a:pt x="55" y="39"/>
                    </a:cubicBezTo>
                    <a:close/>
                    <a:moveTo>
                      <a:pt x="32" y="11"/>
                    </a:moveTo>
                    <a:cubicBezTo>
                      <a:pt x="40" y="11"/>
                      <a:pt x="48" y="11"/>
                      <a:pt x="55" y="11"/>
                    </a:cubicBezTo>
                    <a:cubicBezTo>
                      <a:pt x="55" y="10"/>
                      <a:pt x="55" y="9"/>
                      <a:pt x="54" y="8"/>
                    </a:cubicBezTo>
                    <a:cubicBezTo>
                      <a:pt x="53" y="7"/>
                      <a:pt x="52" y="6"/>
                      <a:pt x="50" y="6"/>
                    </a:cubicBezTo>
                    <a:cubicBezTo>
                      <a:pt x="47" y="4"/>
                      <a:pt x="43" y="4"/>
                      <a:pt x="39" y="5"/>
                    </a:cubicBezTo>
                    <a:cubicBezTo>
                      <a:pt x="37" y="5"/>
                      <a:pt x="35" y="6"/>
                      <a:pt x="33" y="8"/>
                    </a:cubicBezTo>
                    <a:cubicBezTo>
                      <a:pt x="33" y="8"/>
                      <a:pt x="32" y="9"/>
                      <a:pt x="3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kern="0">
                  <a:solidFill>
                    <a:prstClr val="black"/>
                  </a:solidFill>
                </a:endParaRPr>
              </a:p>
            </p:txBody>
          </p:sp>
          <p:sp>
            <p:nvSpPr>
              <p:cNvPr id="58" name="Freeform 89"/>
              <p:cNvSpPr/>
              <p:nvPr/>
            </p:nvSpPr>
            <p:spPr bwMode="auto">
              <a:xfrm>
                <a:off x="2859" y="2158"/>
                <a:ext cx="39" cy="14"/>
              </a:xfrm>
              <a:custGeom>
                <a:avLst/>
                <a:gdLst>
                  <a:gd name="T0" fmla="*/ 16 w 16"/>
                  <a:gd name="T1" fmla="*/ 0 h 6"/>
                  <a:gd name="T2" fmla="*/ 16 w 16"/>
                  <a:gd name="T3" fmla="*/ 6 h 6"/>
                  <a:gd name="T4" fmla="*/ 0 w 16"/>
                  <a:gd name="T5" fmla="*/ 6 h 6"/>
                  <a:gd name="T6" fmla="*/ 0 w 16"/>
                  <a:gd name="T7" fmla="*/ 0 h 6"/>
                  <a:gd name="T8" fmla="*/ 16 w 16"/>
                  <a:gd name="T9" fmla="*/ 0 h 6"/>
                </a:gdLst>
                <a:ahLst/>
                <a:cxnLst>
                  <a:cxn ang="0">
                    <a:pos x="T0" y="T1"/>
                  </a:cxn>
                  <a:cxn ang="0">
                    <a:pos x="T2" y="T3"/>
                  </a:cxn>
                  <a:cxn ang="0">
                    <a:pos x="T4" y="T5"/>
                  </a:cxn>
                  <a:cxn ang="0">
                    <a:pos x="T6" y="T7"/>
                  </a:cxn>
                  <a:cxn ang="0">
                    <a:pos x="T8" y="T9"/>
                  </a:cxn>
                </a:cxnLst>
                <a:rect l="0" t="0" r="r" b="b"/>
                <a:pathLst>
                  <a:path w="16" h="6">
                    <a:moveTo>
                      <a:pt x="16" y="0"/>
                    </a:moveTo>
                    <a:cubicBezTo>
                      <a:pt x="16" y="2"/>
                      <a:pt x="16" y="4"/>
                      <a:pt x="16" y="6"/>
                    </a:cubicBezTo>
                    <a:cubicBezTo>
                      <a:pt x="10" y="6"/>
                      <a:pt x="5" y="6"/>
                      <a:pt x="0" y="6"/>
                    </a:cubicBezTo>
                    <a:cubicBezTo>
                      <a:pt x="0" y="4"/>
                      <a:pt x="0" y="2"/>
                      <a:pt x="0" y="0"/>
                    </a:cubicBezTo>
                    <a:cubicBezTo>
                      <a:pt x="5" y="0"/>
                      <a:pt x="10"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kern="0">
                  <a:solidFill>
                    <a:prstClr val="black"/>
                  </a:solidFill>
                </a:endParaRPr>
              </a:p>
            </p:txBody>
          </p:sp>
        </p:grpSp>
        <p:grpSp>
          <p:nvGrpSpPr>
            <p:cNvPr id="59" name="Group 11"/>
            <p:cNvGrpSpPr>
              <a:grpSpLocks noChangeAspect="1"/>
            </p:cNvGrpSpPr>
            <p:nvPr/>
          </p:nvGrpSpPr>
          <p:grpSpPr bwMode="auto">
            <a:xfrm>
              <a:off x="7469399" y="3230281"/>
              <a:ext cx="312621" cy="290243"/>
              <a:chOff x="3605" y="1602"/>
              <a:chExt cx="447" cy="415"/>
            </a:xfrm>
            <a:solidFill>
              <a:schemeClr val="bg1"/>
            </a:solidFill>
          </p:grpSpPr>
          <p:sp>
            <p:nvSpPr>
              <p:cNvPr id="60" name="Freeform 13"/>
              <p:cNvSpPr>
                <a:spLocks noEditPoints="1"/>
              </p:cNvSpPr>
              <p:nvPr/>
            </p:nvSpPr>
            <p:spPr bwMode="auto">
              <a:xfrm>
                <a:off x="3691" y="1602"/>
                <a:ext cx="361" cy="353"/>
              </a:xfrm>
              <a:custGeom>
                <a:avLst/>
                <a:gdLst>
                  <a:gd name="T0" fmla="*/ 1 w 150"/>
                  <a:gd name="T1" fmla="*/ 77 h 147"/>
                  <a:gd name="T2" fmla="*/ 1 w 150"/>
                  <a:gd name="T3" fmla="*/ 57 h 147"/>
                  <a:gd name="T4" fmla="*/ 12 w 150"/>
                  <a:gd name="T5" fmla="*/ 43 h 147"/>
                  <a:gd name="T6" fmla="*/ 51 w 150"/>
                  <a:gd name="T7" fmla="*/ 35 h 147"/>
                  <a:gd name="T8" fmla="*/ 100 w 150"/>
                  <a:gd name="T9" fmla="*/ 13 h 147"/>
                  <a:gd name="T10" fmla="*/ 135 w 150"/>
                  <a:gd name="T11" fmla="*/ 22 h 147"/>
                  <a:gd name="T12" fmla="*/ 138 w 150"/>
                  <a:gd name="T13" fmla="*/ 124 h 147"/>
                  <a:gd name="T14" fmla="*/ 127 w 150"/>
                  <a:gd name="T15" fmla="*/ 141 h 147"/>
                  <a:gd name="T16" fmla="*/ 109 w 150"/>
                  <a:gd name="T17" fmla="*/ 143 h 147"/>
                  <a:gd name="T18" fmla="*/ 34 w 150"/>
                  <a:gd name="T19" fmla="*/ 114 h 147"/>
                  <a:gd name="T20" fmla="*/ 7 w 150"/>
                  <a:gd name="T21" fmla="*/ 110 h 147"/>
                  <a:gd name="T22" fmla="*/ 1 w 150"/>
                  <a:gd name="T23" fmla="*/ 102 h 147"/>
                  <a:gd name="T24" fmla="*/ 1 w 150"/>
                  <a:gd name="T25" fmla="*/ 77 h 147"/>
                  <a:gd name="T26" fmla="*/ 137 w 150"/>
                  <a:gd name="T27" fmla="*/ 75 h 147"/>
                  <a:gd name="T28" fmla="*/ 136 w 150"/>
                  <a:gd name="T29" fmla="*/ 75 h 147"/>
                  <a:gd name="T30" fmla="*/ 135 w 150"/>
                  <a:gd name="T31" fmla="*/ 56 h 147"/>
                  <a:gd name="T32" fmla="*/ 127 w 150"/>
                  <a:gd name="T33" fmla="*/ 28 h 147"/>
                  <a:gd name="T34" fmla="*/ 119 w 150"/>
                  <a:gd name="T35" fmla="*/ 19 h 147"/>
                  <a:gd name="T36" fmla="*/ 112 w 150"/>
                  <a:gd name="T37" fmla="*/ 29 h 147"/>
                  <a:gd name="T38" fmla="*/ 109 w 150"/>
                  <a:gd name="T39" fmla="*/ 39 h 147"/>
                  <a:gd name="T40" fmla="*/ 106 w 150"/>
                  <a:gd name="T41" fmla="*/ 92 h 147"/>
                  <a:gd name="T42" fmla="*/ 112 w 150"/>
                  <a:gd name="T43" fmla="*/ 124 h 147"/>
                  <a:gd name="T44" fmla="*/ 119 w 150"/>
                  <a:gd name="T45" fmla="*/ 131 h 147"/>
                  <a:gd name="T46" fmla="*/ 127 w 150"/>
                  <a:gd name="T47" fmla="*/ 124 h 147"/>
                  <a:gd name="T48" fmla="*/ 130 w 150"/>
                  <a:gd name="T49" fmla="*/ 115 h 147"/>
                  <a:gd name="T50" fmla="*/ 137 w 150"/>
                  <a:gd name="T51" fmla="*/ 7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0" h="147">
                    <a:moveTo>
                      <a:pt x="1" y="77"/>
                    </a:moveTo>
                    <a:cubicBezTo>
                      <a:pt x="1" y="70"/>
                      <a:pt x="2" y="63"/>
                      <a:pt x="1" y="57"/>
                    </a:cubicBezTo>
                    <a:cubicBezTo>
                      <a:pt x="0" y="48"/>
                      <a:pt x="4" y="45"/>
                      <a:pt x="12" y="43"/>
                    </a:cubicBezTo>
                    <a:cubicBezTo>
                      <a:pt x="25" y="41"/>
                      <a:pt x="38" y="38"/>
                      <a:pt x="51" y="35"/>
                    </a:cubicBezTo>
                    <a:cubicBezTo>
                      <a:pt x="69" y="31"/>
                      <a:pt x="85" y="24"/>
                      <a:pt x="100" y="13"/>
                    </a:cubicBezTo>
                    <a:cubicBezTo>
                      <a:pt x="116" y="0"/>
                      <a:pt x="128" y="3"/>
                      <a:pt x="135" y="22"/>
                    </a:cubicBezTo>
                    <a:cubicBezTo>
                      <a:pt x="147" y="56"/>
                      <a:pt x="150" y="90"/>
                      <a:pt x="138" y="124"/>
                    </a:cubicBezTo>
                    <a:cubicBezTo>
                      <a:pt x="135" y="130"/>
                      <a:pt x="131" y="136"/>
                      <a:pt x="127" y="141"/>
                    </a:cubicBezTo>
                    <a:cubicBezTo>
                      <a:pt x="122" y="147"/>
                      <a:pt x="114" y="147"/>
                      <a:pt x="109" y="143"/>
                    </a:cubicBezTo>
                    <a:cubicBezTo>
                      <a:pt x="88" y="121"/>
                      <a:pt x="61" y="119"/>
                      <a:pt x="34" y="114"/>
                    </a:cubicBezTo>
                    <a:cubicBezTo>
                      <a:pt x="25" y="113"/>
                      <a:pt x="16" y="111"/>
                      <a:pt x="7" y="110"/>
                    </a:cubicBezTo>
                    <a:cubicBezTo>
                      <a:pt x="3" y="109"/>
                      <a:pt x="1" y="107"/>
                      <a:pt x="1" y="102"/>
                    </a:cubicBezTo>
                    <a:cubicBezTo>
                      <a:pt x="1" y="94"/>
                      <a:pt x="1" y="86"/>
                      <a:pt x="1" y="77"/>
                    </a:cubicBezTo>
                    <a:close/>
                    <a:moveTo>
                      <a:pt x="137" y="75"/>
                    </a:moveTo>
                    <a:cubicBezTo>
                      <a:pt x="137" y="75"/>
                      <a:pt x="136" y="75"/>
                      <a:pt x="136" y="75"/>
                    </a:cubicBezTo>
                    <a:cubicBezTo>
                      <a:pt x="136" y="69"/>
                      <a:pt x="136" y="62"/>
                      <a:pt x="135" y="56"/>
                    </a:cubicBezTo>
                    <a:cubicBezTo>
                      <a:pt x="133" y="47"/>
                      <a:pt x="131" y="37"/>
                      <a:pt x="127" y="28"/>
                    </a:cubicBezTo>
                    <a:cubicBezTo>
                      <a:pt x="126" y="25"/>
                      <a:pt x="122" y="22"/>
                      <a:pt x="119" y="19"/>
                    </a:cubicBezTo>
                    <a:cubicBezTo>
                      <a:pt x="117" y="22"/>
                      <a:pt x="113" y="25"/>
                      <a:pt x="112" y="29"/>
                    </a:cubicBezTo>
                    <a:cubicBezTo>
                      <a:pt x="110" y="32"/>
                      <a:pt x="109" y="36"/>
                      <a:pt x="109" y="39"/>
                    </a:cubicBezTo>
                    <a:cubicBezTo>
                      <a:pt x="107" y="57"/>
                      <a:pt x="106" y="74"/>
                      <a:pt x="106" y="92"/>
                    </a:cubicBezTo>
                    <a:cubicBezTo>
                      <a:pt x="106" y="103"/>
                      <a:pt x="109" y="113"/>
                      <a:pt x="112" y="124"/>
                    </a:cubicBezTo>
                    <a:cubicBezTo>
                      <a:pt x="113" y="127"/>
                      <a:pt x="117" y="131"/>
                      <a:pt x="119" y="131"/>
                    </a:cubicBezTo>
                    <a:cubicBezTo>
                      <a:pt x="122" y="131"/>
                      <a:pt x="125" y="127"/>
                      <a:pt x="127" y="124"/>
                    </a:cubicBezTo>
                    <a:cubicBezTo>
                      <a:pt x="128" y="122"/>
                      <a:pt x="130" y="118"/>
                      <a:pt x="130" y="115"/>
                    </a:cubicBezTo>
                    <a:cubicBezTo>
                      <a:pt x="133" y="102"/>
                      <a:pt x="135" y="89"/>
                      <a:pt x="137"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kern="0">
                  <a:solidFill>
                    <a:prstClr val="black"/>
                  </a:solidFill>
                </a:endParaRPr>
              </a:p>
            </p:txBody>
          </p:sp>
          <p:sp>
            <p:nvSpPr>
              <p:cNvPr id="61" name="Freeform 14"/>
              <p:cNvSpPr/>
              <p:nvPr/>
            </p:nvSpPr>
            <p:spPr bwMode="auto">
              <a:xfrm>
                <a:off x="3694" y="1890"/>
                <a:ext cx="129" cy="127"/>
              </a:xfrm>
              <a:custGeom>
                <a:avLst/>
                <a:gdLst>
                  <a:gd name="T0" fmla="*/ 0 w 54"/>
                  <a:gd name="T1" fmla="*/ 0 h 53"/>
                  <a:gd name="T2" fmla="*/ 26 w 54"/>
                  <a:gd name="T3" fmla="*/ 6 h 53"/>
                  <a:gd name="T4" fmla="*/ 29 w 54"/>
                  <a:gd name="T5" fmla="*/ 9 h 53"/>
                  <a:gd name="T6" fmla="*/ 49 w 54"/>
                  <a:gd name="T7" fmla="*/ 40 h 53"/>
                  <a:gd name="T8" fmla="*/ 42 w 54"/>
                  <a:gd name="T9" fmla="*/ 52 h 53"/>
                  <a:gd name="T10" fmla="*/ 17 w 54"/>
                  <a:gd name="T11" fmla="*/ 41 h 53"/>
                  <a:gd name="T12" fmla="*/ 0 w 54"/>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54" h="53">
                    <a:moveTo>
                      <a:pt x="0" y="0"/>
                    </a:moveTo>
                    <a:cubicBezTo>
                      <a:pt x="9" y="2"/>
                      <a:pt x="18" y="4"/>
                      <a:pt x="26" y="6"/>
                    </a:cubicBezTo>
                    <a:cubicBezTo>
                      <a:pt x="28" y="7"/>
                      <a:pt x="29" y="8"/>
                      <a:pt x="29" y="9"/>
                    </a:cubicBezTo>
                    <a:cubicBezTo>
                      <a:pt x="36" y="19"/>
                      <a:pt x="43" y="30"/>
                      <a:pt x="49" y="40"/>
                    </a:cubicBezTo>
                    <a:cubicBezTo>
                      <a:pt x="54" y="49"/>
                      <a:pt x="52" y="52"/>
                      <a:pt x="42" y="52"/>
                    </a:cubicBezTo>
                    <a:cubicBezTo>
                      <a:pt x="31" y="53"/>
                      <a:pt x="23" y="50"/>
                      <a:pt x="17" y="41"/>
                    </a:cubicBezTo>
                    <a:cubicBezTo>
                      <a:pt x="8" y="29"/>
                      <a:pt x="0" y="1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kern="0">
                  <a:solidFill>
                    <a:prstClr val="black"/>
                  </a:solidFill>
                </a:endParaRPr>
              </a:p>
            </p:txBody>
          </p:sp>
          <p:sp>
            <p:nvSpPr>
              <p:cNvPr id="62" name="Freeform 15"/>
              <p:cNvSpPr/>
              <p:nvPr/>
            </p:nvSpPr>
            <p:spPr bwMode="auto">
              <a:xfrm>
                <a:off x="3605" y="1719"/>
                <a:ext cx="60" cy="128"/>
              </a:xfrm>
              <a:custGeom>
                <a:avLst/>
                <a:gdLst>
                  <a:gd name="T0" fmla="*/ 25 w 25"/>
                  <a:gd name="T1" fmla="*/ 53 h 53"/>
                  <a:gd name="T2" fmla="*/ 14 w 25"/>
                  <a:gd name="T3" fmla="*/ 53 h 53"/>
                  <a:gd name="T4" fmla="*/ 0 w 25"/>
                  <a:gd name="T5" fmla="*/ 40 h 53"/>
                  <a:gd name="T6" fmla="*/ 0 w 25"/>
                  <a:gd name="T7" fmla="*/ 18 h 53"/>
                  <a:gd name="T8" fmla="*/ 18 w 25"/>
                  <a:gd name="T9" fmla="*/ 0 h 53"/>
                  <a:gd name="T10" fmla="*/ 25 w 25"/>
                  <a:gd name="T11" fmla="*/ 1 h 53"/>
                  <a:gd name="T12" fmla="*/ 25 w 25"/>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25" h="53">
                    <a:moveTo>
                      <a:pt x="25" y="53"/>
                    </a:moveTo>
                    <a:cubicBezTo>
                      <a:pt x="20" y="53"/>
                      <a:pt x="17" y="53"/>
                      <a:pt x="14" y="53"/>
                    </a:cubicBezTo>
                    <a:cubicBezTo>
                      <a:pt x="5" y="53"/>
                      <a:pt x="1" y="48"/>
                      <a:pt x="0" y="40"/>
                    </a:cubicBezTo>
                    <a:cubicBezTo>
                      <a:pt x="0" y="32"/>
                      <a:pt x="0" y="25"/>
                      <a:pt x="0" y="18"/>
                    </a:cubicBezTo>
                    <a:cubicBezTo>
                      <a:pt x="0" y="4"/>
                      <a:pt x="4" y="0"/>
                      <a:pt x="18" y="0"/>
                    </a:cubicBezTo>
                    <a:cubicBezTo>
                      <a:pt x="20" y="0"/>
                      <a:pt x="22" y="1"/>
                      <a:pt x="25" y="1"/>
                    </a:cubicBezTo>
                    <a:cubicBezTo>
                      <a:pt x="25" y="18"/>
                      <a:pt x="25" y="35"/>
                      <a:pt x="25"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kern="0">
                  <a:solidFill>
                    <a:prstClr val="black"/>
                  </a:solidFill>
                </a:endParaRPr>
              </a:p>
            </p:txBody>
          </p:sp>
        </p:grpSp>
        <p:grpSp>
          <p:nvGrpSpPr>
            <p:cNvPr id="63" name="Group 15"/>
            <p:cNvGrpSpPr>
              <a:grpSpLocks noChangeAspect="1"/>
            </p:cNvGrpSpPr>
            <p:nvPr/>
          </p:nvGrpSpPr>
          <p:grpSpPr bwMode="auto">
            <a:xfrm>
              <a:off x="4458772" y="3165795"/>
              <a:ext cx="310903" cy="293783"/>
              <a:chOff x="864" y="477"/>
              <a:chExt cx="563" cy="532"/>
            </a:xfrm>
            <a:solidFill>
              <a:schemeClr val="bg1"/>
            </a:solidFill>
          </p:grpSpPr>
          <p:sp>
            <p:nvSpPr>
              <p:cNvPr id="64" name="Freeform 17"/>
              <p:cNvSpPr/>
              <p:nvPr/>
            </p:nvSpPr>
            <p:spPr bwMode="auto">
              <a:xfrm>
                <a:off x="912" y="477"/>
                <a:ext cx="515" cy="532"/>
              </a:xfrm>
              <a:custGeom>
                <a:avLst/>
                <a:gdLst>
                  <a:gd name="T0" fmla="*/ 66 w 216"/>
                  <a:gd name="T1" fmla="*/ 37 h 223"/>
                  <a:gd name="T2" fmla="*/ 65 w 216"/>
                  <a:gd name="T3" fmla="*/ 36 h 223"/>
                  <a:gd name="T4" fmla="*/ 62 w 216"/>
                  <a:gd name="T5" fmla="*/ 32 h 223"/>
                  <a:gd name="T6" fmla="*/ 50 w 216"/>
                  <a:gd name="T7" fmla="*/ 24 h 223"/>
                  <a:gd name="T8" fmla="*/ 49 w 216"/>
                  <a:gd name="T9" fmla="*/ 23 h 223"/>
                  <a:gd name="T10" fmla="*/ 172 w 216"/>
                  <a:gd name="T11" fmla="*/ 34 h 223"/>
                  <a:gd name="T12" fmla="*/ 185 w 216"/>
                  <a:gd name="T13" fmla="*/ 170 h 223"/>
                  <a:gd name="T14" fmla="*/ 52 w 216"/>
                  <a:gd name="T15" fmla="*/ 197 h 223"/>
                  <a:gd name="T16" fmla="*/ 6 w 216"/>
                  <a:gd name="T17" fmla="*/ 140 h 223"/>
                  <a:gd name="T18" fmla="*/ 3 w 216"/>
                  <a:gd name="T19" fmla="*/ 92 h 223"/>
                  <a:gd name="T20" fmla="*/ 15 w 216"/>
                  <a:gd name="T21" fmla="*/ 99 h 223"/>
                  <a:gd name="T22" fmla="*/ 18 w 216"/>
                  <a:gd name="T23" fmla="*/ 102 h 223"/>
                  <a:gd name="T24" fmla="*/ 22 w 216"/>
                  <a:gd name="T25" fmla="*/ 102 h 223"/>
                  <a:gd name="T26" fmla="*/ 55 w 216"/>
                  <a:gd name="T27" fmla="*/ 175 h 223"/>
                  <a:gd name="T28" fmla="*/ 116 w 216"/>
                  <a:gd name="T29" fmla="*/ 190 h 223"/>
                  <a:gd name="T30" fmla="*/ 183 w 216"/>
                  <a:gd name="T31" fmla="*/ 88 h 223"/>
                  <a:gd name="T32" fmla="*/ 166 w 216"/>
                  <a:gd name="T33" fmla="*/ 56 h 223"/>
                  <a:gd name="T34" fmla="*/ 136 w 216"/>
                  <a:gd name="T35" fmla="*/ 34 h 223"/>
                  <a:gd name="T36" fmla="*/ 101 w 216"/>
                  <a:gd name="T37" fmla="*/ 27 h 223"/>
                  <a:gd name="T38" fmla="*/ 66 w 216"/>
                  <a:gd name="T39"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6" h="223">
                    <a:moveTo>
                      <a:pt x="66" y="37"/>
                    </a:moveTo>
                    <a:cubicBezTo>
                      <a:pt x="65" y="36"/>
                      <a:pt x="65" y="36"/>
                      <a:pt x="65" y="36"/>
                    </a:cubicBezTo>
                    <a:cubicBezTo>
                      <a:pt x="66" y="34"/>
                      <a:pt x="64" y="33"/>
                      <a:pt x="62" y="32"/>
                    </a:cubicBezTo>
                    <a:cubicBezTo>
                      <a:pt x="58" y="30"/>
                      <a:pt x="54" y="27"/>
                      <a:pt x="50" y="24"/>
                    </a:cubicBezTo>
                    <a:cubicBezTo>
                      <a:pt x="50" y="24"/>
                      <a:pt x="50" y="23"/>
                      <a:pt x="49" y="23"/>
                    </a:cubicBezTo>
                    <a:cubicBezTo>
                      <a:pt x="83" y="1"/>
                      <a:pt x="135" y="0"/>
                      <a:pt x="172" y="34"/>
                    </a:cubicBezTo>
                    <a:cubicBezTo>
                      <a:pt x="211" y="70"/>
                      <a:pt x="216" y="129"/>
                      <a:pt x="185" y="170"/>
                    </a:cubicBezTo>
                    <a:cubicBezTo>
                      <a:pt x="154" y="212"/>
                      <a:pt x="97" y="223"/>
                      <a:pt x="52" y="197"/>
                    </a:cubicBezTo>
                    <a:cubicBezTo>
                      <a:pt x="29" y="183"/>
                      <a:pt x="14" y="164"/>
                      <a:pt x="6" y="140"/>
                    </a:cubicBezTo>
                    <a:cubicBezTo>
                      <a:pt x="2" y="126"/>
                      <a:pt x="0" y="100"/>
                      <a:pt x="3" y="92"/>
                    </a:cubicBezTo>
                    <a:cubicBezTo>
                      <a:pt x="7" y="94"/>
                      <a:pt x="11" y="97"/>
                      <a:pt x="15" y="99"/>
                    </a:cubicBezTo>
                    <a:cubicBezTo>
                      <a:pt x="16" y="100"/>
                      <a:pt x="17" y="101"/>
                      <a:pt x="18" y="102"/>
                    </a:cubicBezTo>
                    <a:cubicBezTo>
                      <a:pt x="19" y="102"/>
                      <a:pt x="21" y="102"/>
                      <a:pt x="22" y="102"/>
                    </a:cubicBezTo>
                    <a:cubicBezTo>
                      <a:pt x="20" y="132"/>
                      <a:pt x="31" y="156"/>
                      <a:pt x="55" y="175"/>
                    </a:cubicBezTo>
                    <a:cubicBezTo>
                      <a:pt x="73" y="188"/>
                      <a:pt x="94" y="193"/>
                      <a:pt x="116" y="190"/>
                    </a:cubicBezTo>
                    <a:cubicBezTo>
                      <a:pt x="164" y="182"/>
                      <a:pt x="195" y="135"/>
                      <a:pt x="183" y="88"/>
                    </a:cubicBezTo>
                    <a:cubicBezTo>
                      <a:pt x="179" y="76"/>
                      <a:pt x="174" y="65"/>
                      <a:pt x="166" y="56"/>
                    </a:cubicBezTo>
                    <a:cubicBezTo>
                      <a:pt x="158" y="47"/>
                      <a:pt x="148" y="39"/>
                      <a:pt x="136" y="34"/>
                    </a:cubicBezTo>
                    <a:cubicBezTo>
                      <a:pt x="125" y="29"/>
                      <a:pt x="113" y="27"/>
                      <a:pt x="101" y="27"/>
                    </a:cubicBezTo>
                    <a:cubicBezTo>
                      <a:pt x="88" y="28"/>
                      <a:pt x="77" y="31"/>
                      <a:pt x="66"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kern="0">
                  <a:solidFill>
                    <a:prstClr val="black"/>
                  </a:solidFill>
                </a:endParaRPr>
              </a:p>
            </p:txBody>
          </p:sp>
          <p:sp>
            <p:nvSpPr>
              <p:cNvPr id="65" name="Freeform 18"/>
              <p:cNvSpPr/>
              <p:nvPr/>
            </p:nvSpPr>
            <p:spPr bwMode="auto">
              <a:xfrm>
                <a:off x="864" y="508"/>
                <a:ext cx="339" cy="272"/>
              </a:xfrm>
              <a:custGeom>
                <a:avLst/>
                <a:gdLst>
                  <a:gd name="T0" fmla="*/ 123 w 142"/>
                  <a:gd name="T1" fmla="*/ 114 h 114"/>
                  <a:gd name="T2" fmla="*/ 114 w 142"/>
                  <a:gd name="T3" fmla="*/ 111 h 114"/>
                  <a:gd name="T4" fmla="*/ 86 w 142"/>
                  <a:gd name="T5" fmla="*/ 92 h 114"/>
                  <a:gd name="T6" fmla="*/ 60 w 142"/>
                  <a:gd name="T7" fmla="*/ 75 h 114"/>
                  <a:gd name="T8" fmla="*/ 57 w 142"/>
                  <a:gd name="T9" fmla="*/ 74 h 114"/>
                  <a:gd name="T10" fmla="*/ 42 w 142"/>
                  <a:gd name="T11" fmla="*/ 78 h 114"/>
                  <a:gd name="T12" fmla="*/ 40 w 142"/>
                  <a:gd name="T13" fmla="*/ 78 h 114"/>
                  <a:gd name="T14" fmla="*/ 4 w 142"/>
                  <a:gd name="T15" fmla="*/ 53 h 114"/>
                  <a:gd name="T16" fmla="*/ 0 w 142"/>
                  <a:gd name="T17" fmla="*/ 46 h 114"/>
                  <a:gd name="T18" fmla="*/ 7 w 142"/>
                  <a:gd name="T19" fmla="*/ 40 h 114"/>
                  <a:gd name="T20" fmla="*/ 26 w 142"/>
                  <a:gd name="T21" fmla="*/ 37 h 114"/>
                  <a:gd name="T22" fmla="*/ 31 w 142"/>
                  <a:gd name="T23" fmla="*/ 28 h 114"/>
                  <a:gd name="T24" fmla="*/ 28 w 142"/>
                  <a:gd name="T25" fmla="*/ 8 h 114"/>
                  <a:gd name="T26" fmla="*/ 31 w 142"/>
                  <a:gd name="T27" fmla="*/ 1 h 114"/>
                  <a:gd name="T28" fmla="*/ 39 w 142"/>
                  <a:gd name="T29" fmla="*/ 1 h 114"/>
                  <a:gd name="T30" fmla="*/ 52 w 142"/>
                  <a:gd name="T31" fmla="*/ 11 h 114"/>
                  <a:gd name="T32" fmla="*/ 75 w 142"/>
                  <a:gd name="T33" fmla="*/ 26 h 114"/>
                  <a:gd name="T34" fmla="*/ 76 w 142"/>
                  <a:gd name="T35" fmla="*/ 28 h 114"/>
                  <a:gd name="T36" fmla="*/ 78 w 142"/>
                  <a:gd name="T37" fmla="*/ 45 h 114"/>
                  <a:gd name="T38" fmla="*/ 79 w 142"/>
                  <a:gd name="T39" fmla="*/ 46 h 114"/>
                  <a:gd name="T40" fmla="*/ 122 w 142"/>
                  <a:gd name="T41" fmla="*/ 75 h 114"/>
                  <a:gd name="T42" fmla="*/ 134 w 142"/>
                  <a:gd name="T43" fmla="*/ 83 h 114"/>
                  <a:gd name="T44" fmla="*/ 140 w 142"/>
                  <a:gd name="T45" fmla="*/ 101 h 114"/>
                  <a:gd name="T46" fmla="*/ 126 w 142"/>
                  <a:gd name="T47" fmla="*/ 114 h 114"/>
                  <a:gd name="T48" fmla="*/ 123 w 142"/>
                  <a:gd name="T4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2" h="114">
                    <a:moveTo>
                      <a:pt x="123" y="114"/>
                    </a:moveTo>
                    <a:cubicBezTo>
                      <a:pt x="120" y="114"/>
                      <a:pt x="117" y="113"/>
                      <a:pt x="114" y="111"/>
                    </a:cubicBezTo>
                    <a:cubicBezTo>
                      <a:pt x="105" y="105"/>
                      <a:pt x="95" y="98"/>
                      <a:pt x="86" y="92"/>
                    </a:cubicBezTo>
                    <a:cubicBezTo>
                      <a:pt x="77" y="86"/>
                      <a:pt x="69" y="81"/>
                      <a:pt x="60" y="75"/>
                    </a:cubicBezTo>
                    <a:cubicBezTo>
                      <a:pt x="59" y="74"/>
                      <a:pt x="58" y="74"/>
                      <a:pt x="57" y="74"/>
                    </a:cubicBezTo>
                    <a:cubicBezTo>
                      <a:pt x="52" y="76"/>
                      <a:pt x="47" y="77"/>
                      <a:pt x="42" y="78"/>
                    </a:cubicBezTo>
                    <a:cubicBezTo>
                      <a:pt x="41" y="78"/>
                      <a:pt x="40" y="78"/>
                      <a:pt x="40" y="78"/>
                    </a:cubicBezTo>
                    <a:cubicBezTo>
                      <a:pt x="28" y="70"/>
                      <a:pt x="16" y="62"/>
                      <a:pt x="4" y="53"/>
                    </a:cubicBezTo>
                    <a:cubicBezTo>
                      <a:pt x="1" y="51"/>
                      <a:pt x="0" y="49"/>
                      <a:pt x="0" y="46"/>
                    </a:cubicBezTo>
                    <a:cubicBezTo>
                      <a:pt x="1" y="43"/>
                      <a:pt x="3" y="41"/>
                      <a:pt x="7" y="40"/>
                    </a:cubicBezTo>
                    <a:cubicBezTo>
                      <a:pt x="13" y="39"/>
                      <a:pt x="19" y="38"/>
                      <a:pt x="26" y="37"/>
                    </a:cubicBezTo>
                    <a:cubicBezTo>
                      <a:pt x="30" y="36"/>
                      <a:pt x="32" y="32"/>
                      <a:pt x="31" y="28"/>
                    </a:cubicBezTo>
                    <a:cubicBezTo>
                      <a:pt x="30" y="21"/>
                      <a:pt x="29" y="15"/>
                      <a:pt x="28" y="8"/>
                    </a:cubicBezTo>
                    <a:cubicBezTo>
                      <a:pt x="27" y="5"/>
                      <a:pt x="28" y="3"/>
                      <a:pt x="31" y="1"/>
                    </a:cubicBezTo>
                    <a:cubicBezTo>
                      <a:pt x="33" y="0"/>
                      <a:pt x="36" y="0"/>
                      <a:pt x="39" y="1"/>
                    </a:cubicBezTo>
                    <a:cubicBezTo>
                      <a:pt x="43" y="4"/>
                      <a:pt x="48" y="7"/>
                      <a:pt x="52" y="11"/>
                    </a:cubicBezTo>
                    <a:cubicBezTo>
                      <a:pt x="60" y="16"/>
                      <a:pt x="67" y="21"/>
                      <a:pt x="75" y="26"/>
                    </a:cubicBezTo>
                    <a:cubicBezTo>
                      <a:pt x="75" y="26"/>
                      <a:pt x="76" y="27"/>
                      <a:pt x="76" y="28"/>
                    </a:cubicBezTo>
                    <a:cubicBezTo>
                      <a:pt x="77" y="34"/>
                      <a:pt x="77" y="39"/>
                      <a:pt x="78" y="45"/>
                    </a:cubicBezTo>
                    <a:cubicBezTo>
                      <a:pt x="78" y="45"/>
                      <a:pt x="79" y="46"/>
                      <a:pt x="79" y="46"/>
                    </a:cubicBezTo>
                    <a:cubicBezTo>
                      <a:pt x="94" y="56"/>
                      <a:pt x="108" y="65"/>
                      <a:pt x="122" y="75"/>
                    </a:cubicBezTo>
                    <a:cubicBezTo>
                      <a:pt x="126" y="78"/>
                      <a:pt x="130" y="80"/>
                      <a:pt x="134" y="83"/>
                    </a:cubicBezTo>
                    <a:cubicBezTo>
                      <a:pt x="139" y="87"/>
                      <a:pt x="142" y="94"/>
                      <a:pt x="140" y="101"/>
                    </a:cubicBezTo>
                    <a:cubicBezTo>
                      <a:pt x="138" y="107"/>
                      <a:pt x="132" y="113"/>
                      <a:pt x="126" y="114"/>
                    </a:cubicBezTo>
                    <a:cubicBezTo>
                      <a:pt x="125" y="114"/>
                      <a:pt x="124" y="114"/>
                      <a:pt x="123"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kern="0">
                  <a:solidFill>
                    <a:prstClr val="black"/>
                  </a:solidFill>
                </a:endParaRPr>
              </a:p>
            </p:txBody>
          </p:sp>
          <p:sp>
            <p:nvSpPr>
              <p:cNvPr id="66" name="Freeform 19"/>
              <p:cNvSpPr/>
              <p:nvPr/>
            </p:nvSpPr>
            <p:spPr bwMode="auto">
              <a:xfrm>
                <a:off x="1017" y="589"/>
                <a:ext cx="291" cy="301"/>
              </a:xfrm>
              <a:custGeom>
                <a:avLst/>
                <a:gdLst>
                  <a:gd name="T0" fmla="*/ 2 w 122"/>
                  <a:gd name="T1" fmla="*/ 57 h 126"/>
                  <a:gd name="T2" fmla="*/ 3 w 122"/>
                  <a:gd name="T3" fmla="*/ 58 h 126"/>
                  <a:gd name="T4" fmla="*/ 22 w 122"/>
                  <a:gd name="T5" fmla="*/ 70 h 126"/>
                  <a:gd name="T6" fmla="*/ 23 w 122"/>
                  <a:gd name="T7" fmla="*/ 72 h 126"/>
                  <a:gd name="T8" fmla="*/ 50 w 122"/>
                  <a:gd name="T9" fmla="*/ 98 h 126"/>
                  <a:gd name="T10" fmla="*/ 87 w 122"/>
                  <a:gd name="T11" fmla="*/ 88 h 126"/>
                  <a:gd name="T12" fmla="*/ 97 w 122"/>
                  <a:gd name="T13" fmla="*/ 58 h 126"/>
                  <a:gd name="T14" fmla="*/ 76 w 122"/>
                  <a:gd name="T15" fmla="*/ 29 h 126"/>
                  <a:gd name="T16" fmla="*/ 57 w 122"/>
                  <a:gd name="T17" fmla="*/ 25 h 126"/>
                  <a:gd name="T18" fmla="*/ 56 w 122"/>
                  <a:gd name="T19" fmla="*/ 25 h 126"/>
                  <a:gd name="T20" fmla="*/ 49 w 122"/>
                  <a:gd name="T21" fmla="*/ 23 h 126"/>
                  <a:gd name="T22" fmla="*/ 33 w 122"/>
                  <a:gd name="T23" fmla="*/ 12 h 126"/>
                  <a:gd name="T24" fmla="*/ 32 w 122"/>
                  <a:gd name="T25" fmla="*/ 11 h 126"/>
                  <a:gd name="T26" fmla="*/ 102 w 122"/>
                  <a:gd name="T27" fmla="*/ 23 h 126"/>
                  <a:gd name="T28" fmla="*/ 106 w 122"/>
                  <a:gd name="T29" fmla="*/ 96 h 126"/>
                  <a:gd name="T30" fmla="*/ 35 w 122"/>
                  <a:gd name="T31" fmla="*/ 114 h 126"/>
                  <a:gd name="T32" fmla="*/ 2 w 122"/>
                  <a:gd name="T33" fmla="*/ 5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2" h="126">
                    <a:moveTo>
                      <a:pt x="2" y="57"/>
                    </a:moveTo>
                    <a:cubicBezTo>
                      <a:pt x="3" y="57"/>
                      <a:pt x="3" y="57"/>
                      <a:pt x="3" y="58"/>
                    </a:cubicBezTo>
                    <a:cubicBezTo>
                      <a:pt x="9" y="62"/>
                      <a:pt x="16" y="66"/>
                      <a:pt x="22" y="70"/>
                    </a:cubicBezTo>
                    <a:cubicBezTo>
                      <a:pt x="23" y="71"/>
                      <a:pt x="23" y="71"/>
                      <a:pt x="23" y="72"/>
                    </a:cubicBezTo>
                    <a:cubicBezTo>
                      <a:pt x="27" y="85"/>
                      <a:pt x="36" y="95"/>
                      <a:pt x="50" y="98"/>
                    </a:cubicBezTo>
                    <a:cubicBezTo>
                      <a:pt x="64" y="102"/>
                      <a:pt x="77" y="98"/>
                      <a:pt x="87" y="88"/>
                    </a:cubicBezTo>
                    <a:cubicBezTo>
                      <a:pt x="95" y="79"/>
                      <a:pt x="98" y="69"/>
                      <a:pt x="97" y="58"/>
                    </a:cubicBezTo>
                    <a:cubicBezTo>
                      <a:pt x="95" y="45"/>
                      <a:pt x="88" y="35"/>
                      <a:pt x="76" y="29"/>
                    </a:cubicBezTo>
                    <a:cubicBezTo>
                      <a:pt x="70" y="25"/>
                      <a:pt x="64" y="24"/>
                      <a:pt x="57" y="25"/>
                    </a:cubicBezTo>
                    <a:cubicBezTo>
                      <a:pt x="57" y="25"/>
                      <a:pt x="56" y="25"/>
                      <a:pt x="56" y="25"/>
                    </a:cubicBezTo>
                    <a:cubicBezTo>
                      <a:pt x="54" y="26"/>
                      <a:pt x="51" y="25"/>
                      <a:pt x="49" y="23"/>
                    </a:cubicBezTo>
                    <a:cubicBezTo>
                      <a:pt x="44" y="19"/>
                      <a:pt x="39" y="16"/>
                      <a:pt x="33" y="12"/>
                    </a:cubicBezTo>
                    <a:cubicBezTo>
                      <a:pt x="33" y="12"/>
                      <a:pt x="33" y="12"/>
                      <a:pt x="32" y="11"/>
                    </a:cubicBezTo>
                    <a:cubicBezTo>
                      <a:pt x="53" y="0"/>
                      <a:pt x="82" y="2"/>
                      <a:pt x="102" y="23"/>
                    </a:cubicBezTo>
                    <a:cubicBezTo>
                      <a:pt x="120" y="43"/>
                      <a:pt x="122" y="73"/>
                      <a:pt x="106" y="96"/>
                    </a:cubicBezTo>
                    <a:cubicBezTo>
                      <a:pt x="90" y="118"/>
                      <a:pt x="61" y="126"/>
                      <a:pt x="35" y="114"/>
                    </a:cubicBezTo>
                    <a:cubicBezTo>
                      <a:pt x="10" y="102"/>
                      <a:pt x="0" y="77"/>
                      <a:pt x="2"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kern="0">
                  <a:solidFill>
                    <a:prstClr val="black"/>
                  </a:solidFill>
                </a:endParaRPr>
              </a:p>
            </p:txBody>
          </p:sp>
        </p:grpSp>
        <p:sp>
          <p:nvSpPr>
            <p:cNvPr id="67" name="Freeform 23"/>
            <p:cNvSpPr>
              <a:spLocks noEditPoints="1"/>
            </p:cNvSpPr>
            <p:nvPr/>
          </p:nvSpPr>
          <p:spPr bwMode="auto">
            <a:xfrm>
              <a:off x="1401604" y="3185656"/>
              <a:ext cx="307698" cy="306704"/>
            </a:xfrm>
            <a:custGeom>
              <a:avLst/>
              <a:gdLst>
                <a:gd name="T0" fmla="*/ 390 w 390"/>
                <a:gd name="T1" fmla="*/ 389 h 389"/>
                <a:gd name="T2" fmla="*/ 317 w 390"/>
                <a:gd name="T3" fmla="*/ 389 h 389"/>
                <a:gd name="T4" fmla="*/ 317 w 390"/>
                <a:gd name="T5" fmla="*/ 340 h 389"/>
                <a:gd name="T6" fmla="*/ 268 w 390"/>
                <a:gd name="T7" fmla="*/ 340 h 389"/>
                <a:gd name="T8" fmla="*/ 268 w 390"/>
                <a:gd name="T9" fmla="*/ 292 h 389"/>
                <a:gd name="T10" fmla="*/ 219 w 390"/>
                <a:gd name="T11" fmla="*/ 292 h 389"/>
                <a:gd name="T12" fmla="*/ 219 w 390"/>
                <a:gd name="T13" fmla="*/ 267 h 389"/>
                <a:gd name="T14" fmla="*/ 171 w 390"/>
                <a:gd name="T15" fmla="*/ 267 h 389"/>
                <a:gd name="T16" fmla="*/ 171 w 390"/>
                <a:gd name="T17" fmla="*/ 233 h 389"/>
                <a:gd name="T18" fmla="*/ 170 w 390"/>
                <a:gd name="T19" fmla="*/ 233 h 389"/>
                <a:gd name="T20" fmla="*/ 169 w 390"/>
                <a:gd name="T21" fmla="*/ 234 h 389"/>
                <a:gd name="T22" fmla="*/ 113 w 390"/>
                <a:gd name="T23" fmla="*/ 243 h 389"/>
                <a:gd name="T24" fmla="*/ 74 w 390"/>
                <a:gd name="T25" fmla="*/ 233 h 389"/>
                <a:gd name="T26" fmla="*/ 13 w 390"/>
                <a:gd name="T27" fmla="*/ 175 h 389"/>
                <a:gd name="T28" fmla="*/ 2 w 390"/>
                <a:gd name="T29" fmla="*/ 138 h 389"/>
                <a:gd name="T30" fmla="*/ 0 w 390"/>
                <a:gd name="T31" fmla="*/ 129 h 389"/>
                <a:gd name="T32" fmla="*/ 0 w 390"/>
                <a:gd name="T33" fmla="*/ 114 h 389"/>
                <a:gd name="T34" fmla="*/ 1 w 390"/>
                <a:gd name="T35" fmla="*/ 108 h 389"/>
                <a:gd name="T36" fmla="*/ 10 w 390"/>
                <a:gd name="T37" fmla="*/ 73 h 389"/>
                <a:gd name="T38" fmla="*/ 69 w 390"/>
                <a:gd name="T39" fmla="*/ 12 h 389"/>
                <a:gd name="T40" fmla="*/ 106 w 390"/>
                <a:gd name="T41" fmla="*/ 1 h 389"/>
                <a:gd name="T42" fmla="*/ 114 w 390"/>
                <a:gd name="T43" fmla="*/ 0 h 389"/>
                <a:gd name="T44" fmla="*/ 130 w 390"/>
                <a:gd name="T45" fmla="*/ 0 h 389"/>
                <a:gd name="T46" fmla="*/ 131 w 390"/>
                <a:gd name="T47" fmla="*/ 0 h 389"/>
                <a:gd name="T48" fmla="*/ 152 w 390"/>
                <a:gd name="T49" fmla="*/ 4 h 389"/>
                <a:gd name="T50" fmla="*/ 218 w 390"/>
                <a:gd name="T51" fmla="*/ 47 h 389"/>
                <a:gd name="T52" fmla="*/ 244 w 390"/>
                <a:gd name="T53" fmla="*/ 116 h 389"/>
                <a:gd name="T54" fmla="*/ 234 w 390"/>
                <a:gd name="T55" fmla="*/ 168 h 389"/>
                <a:gd name="T56" fmla="*/ 234 w 390"/>
                <a:gd name="T57" fmla="*/ 170 h 389"/>
                <a:gd name="T58" fmla="*/ 268 w 390"/>
                <a:gd name="T59" fmla="*/ 170 h 389"/>
                <a:gd name="T60" fmla="*/ 268 w 390"/>
                <a:gd name="T61" fmla="*/ 172 h 389"/>
                <a:gd name="T62" fmla="*/ 268 w 390"/>
                <a:gd name="T63" fmla="*/ 217 h 389"/>
                <a:gd name="T64" fmla="*/ 269 w 390"/>
                <a:gd name="T65" fmla="*/ 220 h 389"/>
                <a:gd name="T66" fmla="*/ 279 w 390"/>
                <a:gd name="T67" fmla="*/ 228 h 389"/>
                <a:gd name="T68" fmla="*/ 388 w 390"/>
                <a:gd name="T69" fmla="*/ 315 h 389"/>
                <a:gd name="T70" fmla="*/ 390 w 390"/>
                <a:gd name="T71" fmla="*/ 318 h 389"/>
                <a:gd name="T72" fmla="*/ 390 w 390"/>
                <a:gd name="T73" fmla="*/ 389 h 389"/>
                <a:gd name="T74" fmla="*/ 146 w 390"/>
                <a:gd name="T75" fmla="*/ 98 h 389"/>
                <a:gd name="T76" fmla="*/ 98 w 390"/>
                <a:gd name="T77" fmla="*/ 49 h 389"/>
                <a:gd name="T78" fmla="*/ 49 w 390"/>
                <a:gd name="T79" fmla="*/ 97 h 389"/>
                <a:gd name="T80" fmla="*/ 97 w 390"/>
                <a:gd name="T81" fmla="*/ 146 h 389"/>
                <a:gd name="T82" fmla="*/ 146 w 390"/>
                <a:gd name="T83" fmla="*/ 98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0" h="389">
                  <a:moveTo>
                    <a:pt x="390" y="389"/>
                  </a:moveTo>
                  <a:cubicBezTo>
                    <a:pt x="365" y="389"/>
                    <a:pt x="341" y="389"/>
                    <a:pt x="317" y="389"/>
                  </a:cubicBezTo>
                  <a:cubicBezTo>
                    <a:pt x="317" y="373"/>
                    <a:pt x="317" y="357"/>
                    <a:pt x="317" y="340"/>
                  </a:cubicBezTo>
                  <a:cubicBezTo>
                    <a:pt x="300" y="340"/>
                    <a:pt x="284" y="340"/>
                    <a:pt x="268" y="340"/>
                  </a:cubicBezTo>
                  <a:cubicBezTo>
                    <a:pt x="268" y="324"/>
                    <a:pt x="268" y="308"/>
                    <a:pt x="268" y="292"/>
                  </a:cubicBezTo>
                  <a:cubicBezTo>
                    <a:pt x="252" y="292"/>
                    <a:pt x="236" y="292"/>
                    <a:pt x="219" y="292"/>
                  </a:cubicBezTo>
                  <a:cubicBezTo>
                    <a:pt x="219" y="284"/>
                    <a:pt x="219" y="276"/>
                    <a:pt x="219" y="267"/>
                  </a:cubicBezTo>
                  <a:cubicBezTo>
                    <a:pt x="203" y="267"/>
                    <a:pt x="187" y="267"/>
                    <a:pt x="171" y="267"/>
                  </a:cubicBezTo>
                  <a:cubicBezTo>
                    <a:pt x="171" y="256"/>
                    <a:pt x="171" y="245"/>
                    <a:pt x="171" y="233"/>
                  </a:cubicBezTo>
                  <a:cubicBezTo>
                    <a:pt x="170" y="233"/>
                    <a:pt x="170" y="233"/>
                    <a:pt x="170" y="233"/>
                  </a:cubicBezTo>
                  <a:cubicBezTo>
                    <a:pt x="170" y="233"/>
                    <a:pt x="170" y="233"/>
                    <a:pt x="169" y="234"/>
                  </a:cubicBezTo>
                  <a:cubicBezTo>
                    <a:pt x="151" y="241"/>
                    <a:pt x="132" y="244"/>
                    <a:pt x="113" y="243"/>
                  </a:cubicBezTo>
                  <a:cubicBezTo>
                    <a:pt x="99" y="242"/>
                    <a:pt x="87" y="239"/>
                    <a:pt x="74" y="233"/>
                  </a:cubicBezTo>
                  <a:cubicBezTo>
                    <a:pt x="47" y="221"/>
                    <a:pt x="26" y="202"/>
                    <a:pt x="13" y="175"/>
                  </a:cubicBezTo>
                  <a:cubicBezTo>
                    <a:pt x="7" y="163"/>
                    <a:pt x="3" y="151"/>
                    <a:pt x="2" y="138"/>
                  </a:cubicBezTo>
                  <a:cubicBezTo>
                    <a:pt x="1" y="135"/>
                    <a:pt x="1" y="132"/>
                    <a:pt x="0" y="129"/>
                  </a:cubicBezTo>
                  <a:cubicBezTo>
                    <a:pt x="0" y="124"/>
                    <a:pt x="0" y="119"/>
                    <a:pt x="0" y="114"/>
                  </a:cubicBezTo>
                  <a:cubicBezTo>
                    <a:pt x="1" y="112"/>
                    <a:pt x="1" y="110"/>
                    <a:pt x="1" y="108"/>
                  </a:cubicBezTo>
                  <a:cubicBezTo>
                    <a:pt x="3" y="96"/>
                    <a:pt x="6" y="84"/>
                    <a:pt x="10" y="73"/>
                  </a:cubicBezTo>
                  <a:cubicBezTo>
                    <a:pt x="23" y="46"/>
                    <a:pt x="42" y="26"/>
                    <a:pt x="69" y="12"/>
                  </a:cubicBezTo>
                  <a:cubicBezTo>
                    <a:pt x="80" y="7"/>
                    <a:pt x="93" y="3"/>
                    <a:pt x="106" y="1"/>
                  </a:cubicBezTo>
                  <a:cubicBezTo>
                    <a:pt x="109" y="1"/>
                    <a:pt x="112" y="0"/>
                    <a:pt x="114" y="0"/>
                  </a:cubicBezTo>
                  <a:cubicBezTo>
                    <a:pt x="120" y="0"/>
                    <a:pt x="125" y="0"/>
                    <a:pt x="130" y="0"/>
                  </a:cubicBezTo>
                  <a:cubicBezTo>
                    <a:pt x="130" y="0"/>
                    <a:pt x="131" y="0"/>
                    <a:pt x="131" y="0"/>
                  </a:cubicBezTo>
                  <a:cubicBezTo>
                    <a:pt x="138" y="1"/>
                    <a:pt x="145" y="2"/>
                    <a:pt x="152" y="4"/>
                  </a:cubicBezTo>
                  <a:cubicBezTo>
                    <a:pt x="179" y="11"/>
                    <a:pt x="201" y="25"/>
                    <a:pt x="218" y="47"/>
                  </a:cubicBezTo>
                  <a:cubicBezTo>
                    <a:pt x="234" y="67"/>
                    <a:pt x="242" y="90"/>
                    <a:pt x="244" y="116"/>
                  </a:cubicBezTo>
                  <a:cubicBezTo>
                    <a:pt x="245" y="134"/>
                    <a:pt x="241" y="151"/>
                    <a:pt x="234" y="168"/>
                  </a:cubicBezTo>
                  <a:cubicBezTo>
                    <a:pt x="234" y="169"/>
                    <a:pt x="234" y="169"/>
                    <a:pt x="234" y="170"/>
                  </a:cubicBezTo>
                  <a:cubicBezTo>
                    <a:pt x="245" y="170"/>
                    <a:pt x="257" y="170"/>
                    <a:pt x="268" y="170"/>
                  </a:cubicBezTo>
                  <a:cubicBezTo>
                    <a:pt x="268" y="171"/>
                    <a:pt x="268" y="172"/>
                    <a:pt x="268" y="172"/>
                  </a:cubicBezTo>
                  <a:cubicBezTo>
                    <a:pt x="268" y="187"/>
                    <a:pt x="268" y="202"/>
                    <a:pt x="268" y="217"/>
                  </a:cubicBezTo>
                  <a:cubicBezTo>
                    <a:pt x="268" y="218"/>
                    <a:pt x="268" y="219"/>
                    <a:pt x="269" y="220"/>
                  </a:cubicBezTo>
                  <a:cubicBezTo>
                    <a:pt x="273" y="222"/>
                    <a:pt x="276" y="225"/>
                    <a:pt x="279" y="228"/>
                  </a:cubicBezTo>
                  <a:cubicBezTo>
                    <a:pt x="315" y="257"/>
                    <a:pt x="352" y="286"/>
                    <a:pt x="388" y="315"/>
                  </a:cubicBezTo>
                  <a:cubicBezTo>
                    <a:pt x="389" y="316"/>
                    <a:pt x="390" y="317"/>
                    <a:pt x="390" y="318"/>
                  </a:cubicBezTo>
                  <a:cubicBezTo>
                    <a:pt x="390" y="342"/>
                    <a:pt x="390" y="365"/>
                    <a:pt x="390" y="389"/>
                  </a:cubicBezTo>
                  <a:close/>
                  <a:moveTo>
                    <a:pt x="146" y="98"/>
                  </a:moveTo>
                  <a:cubicBezTo>
                    <a:pt x="146" y="71"/>
                    <a:pt x="126" y="49"/>
                    <a:pt x="98" y="49"/>
                  </a:cubicBezTo>
                  <a:cubicBezTo>
                    <a:pt x="72" y="48"/>
                    <a:pt x="49" y="69"/>
                    <a:pt x="49" y="97"/>
                  </a:cubicBezTo>
                  <a:cubicBezTo>
                    <a:pt x="49" y="124"/>
                    <a:pt x="70" y="146"/>
                    <a:pt x="97" y="146"/>
                  </a:cubicBezTo>
                  <a:cubicBezTo>
                    <a:pt x="124" y="146"/>
                    <a:pt x="146" y="125"/>
                    <a:pt x="146" y="98"/>
                  </a:cubicBezTo>
                  <a:close/>
                </a:path>
              </a:pathLst>
            </a:custGeom>
            <a:solidFill>
              <a:schemeClr val="bg1"/>
            </a:solidFill>
            <a:ln>
              <a:noFill/>
            </a:ln>
          </p:spPr>
          <p:txBody>
            <a:bodyPr vert="horz" wrap="square" lIns="68580" tIns="34290" rIns="68580" bIns="34290" numCol="1" anchor="t" anchorCtr="0" compatLnSpc="1"/>
            <a:lstStyle/>
            <a:p>
              <a:pPr defTabSz="685800">
                <a:defRPr/>
              </a:pPr>
              <a:endParaRPr lang="zh-CN" altLang="en-US" sz="1350" kern="0">
                <a:solidFill>
                  <a:prstClr val="black"/>
                </a:solidFill>
              </a:endParaRPr>
            </a:p>
          </p:txBody>
        </p:sp>
        <p:grpSp>
          <p:nvGrpSpPr>
            <p:cNvPr id="69" name="Group 23"/>
            <p:cNvGrpSpPr/>
            <p:nvPr/>
          </p:nvGrpSpPr>
          <p:grpSpPr>
            <a:xfrm>
              <a:off x="2997007" y="1572807"/>
              <a:ext cx="337280" cy="257206"/>
              <a:chOff x="4914900" y="1812925"/>
              <a:chExt cx="441326" cy="336550"/>
            </a:xfrm>
            <a:solidFill>
              <a:schemeClr val="bg1"/>
            </a:solidFill>
          </p:grpSpPr>
          <p:sp>
            <p:nvSpPr>
              <p:cNvPr id="70" name="Freeform 5"/>
              <p:cNvSpPr/>
              <p:nvPr/>
            </p:nvSpPr>
            <p:spPr bwMode="auto">
              <a:xfrm>
                <a:off x="4914900" y="1849438"/>
                <a:ext cx="230188" cy="257175"/>
              </a:xfrm>
              <a:custGeom>
                <a:avLst/>
                <a:gdLst>
                  <a:gd name="T0" fmla="*/ 18 w 145"/>
                  <a:gd name="T1" fmla="*/ 143 h 162"/>
                  <a:gd name="T2" fmla="*/ 18 w 145"/>
                  <a:gd name="T3" fmla="*/ 21 h 162"/>
                  <a:gd name="T4" fmla="*/ 124 w 145"/>
                  <a:gd name="T5" fmla="*/ 21 h 162"/>
                  <a:gd name="T6" fmla="*/ 145 w 145"/>
                  <a:gd name="T7" fmla="*/ 0 h 162"/>
                  <a:gd name="T8" fmla="*/ 0 w 145"/>
                  <a:gd name="T9" fmla="*/ 0 h 162"/>
                  <a:gd name="T10" fmla="*/ 0 w 145"/>
                  <a:gd name="T11" fmla="*/ 162 h 162"/>
                  <a:gd name="T12" fmla="*/ 68 w 145"/>
                  <a:gd name="T13" fmla="*/ 162 h 162"/>
                  <a:gd name="T14" fmla="*/ 77 w 145"/>
                  <a:gd name="T15" fmla="*/ 143 h 162"/>
                  <a:gd name="T16" fmla="*/ 18 w 145"/>
                  <a:gd name="T17" fmla="*/ 143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162">
                    <a:moveTo>
                      <a:pt x="18" y="143"/>
                    </a:moveTo>
                    <a:lnTo>
                      <a:pt x="18" y="21"/>
                    </a:lnTo>
                    <a:lnTo>
                      <a:pt x="124" y="21"/>
                    </a:lnTo>
                    <a:lnTo>
                      <a:pt x="145" y="0"/>
                    </a:lnTo>
                    <a:lnTo>
                      <a:pt x="0" y="0"/>
                    </a:lnTo>
                    <a:lnTo>
                      <a:pt x="0" y="162"/>
                    </a:lnTo>
                    <a:lnTo>
                      <a:pt x="68" y="162"/>
                    </a:lnTo>
                    <a:lnTo>
                      <a:pt x="77" y="143"/>
                    </a:lnTo>
                    <a:lnTo>
                      <a:pt x="18" y="1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en-US" sz="1350" kern="0">
                  <a:solidFill>
                    <a:prstClr val="black"/>
                  </a:solidFill>
                </a:endParaRPr>
              </a:p>
            </p:txBody>
          </p:sp>
          <p:sp>
            <p:nvSpPr>
              <p:cNvPr id="71" name="Freeform 6"/>
              <p:cNvSpPr/>
              <p:nvPr/>
            </p:nvSpPr>
            <p:spPr bwMode="auto">
              <a:xfrm>
                <a:off x="5065713" y="1849438"/>
                <a:ext cx="290513" cy="257175"/>
              </a:xfrm>
              <a:custGeom>
                <a:avLst/>
                <a:gdLst>
                  <a:gd name="T0" fmla="*/ 76 w 88"/>
                  <a:gd name="T1" fmla="*/ 18 h 78"/>
                  <a:gd name="T2" fmla="*/ 76 w 88"/>
                  <a:gd name="T3" fmla="*/ 0 h 78"/>
                  <a:gd name="T4" fmla="*/ 40 w 88"/>
                  <a:gd name="T5" fmla="*/ 0 h 78"/>
                  <a:gd name="T6" fmla="*/ 37 w 88"/>
                  <a:gd name="T7" fmla="*/ 10 h 78"/>
                  <a:gd name="T8" fmla="*/ 67 w 88"/>
                  <a:gd name="T9" fmla="*/ 10 h 78"/>
                  <a:gd name="T10" fmla="*/ 67 w 88"/>
                  <a:gd name="T11" fmla="*/ 69 h 78"/>
                  <a:gd name="T12" fmla="*/ 10 w 88"/>
                  <a:gd name="T13" fmla="*/ 69 h 78"/>
                  <a:gd name="T14" fmla="*/ 0 w 88"/>
                  <a:gd name="T15" fmla="*/ 78 h 78"/>
                  <a:gd name="T16" fmla="*/ 76 w 88"/>
                  <a:gd name="T17" fmla="*/ 78 h 78"/>
                  <a:gd name="T18" fmla="*/ 76 w 88"/>
                  <a:gd name="T19" fmla="*/ 60 h 78"/>
                  <a:gd name="T20" fmla="*/ 88 w 88"/>
                  <a:gd name="T21" fmla="*/ 54 h 78"/>
                  <a:gd name="T22" fmla="*/ 88 w 88"/>
                  <a:gd name="T23" fmla="*/ 26 h 78"/>
                  <a:gd name="T24" fmla="*/ 76 w 88"/>
                  <a:gd name="T25" fmla="*/ 1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78">
                    <a:moveTo>
                      <a:pt x="76" y="18"/>
                    </a:moveTo>
                    <a:cubicBezTo>
                      <a:pt x="76" y="0"/>
                      <a:pt x="76" y="0"/>
                      <a:pt x="76" y="0"/>
                    </a:cubicBezTo>
                    <a:cubicBezTo>
                      <a:pt x="40" y="0"/>
                      <a:pt x="40" y="0"/>
                      <a:pt x="40" y="0"/>
                    </a:cubicBezTo>
                    <a:cubicBezTo>
                      <a:pt x="37" y="10"/>
                      <a:pt x="37" y="10"/>
                      <a:pt x="37" y="10"/>
                    </a:cubicBezTo>
                    <a:cubicBezTo>
                      <a:pt x="67" y="10"/>
                      <a:pt x="67" y="10"/>
                      <a:pt x="67" y="10"/>
                    </a:cubicBezTo>
                    <a:cubicBezTo>
                      <a:pt x="67" y="69"/>
                      <a:pt x="67" y="69"/>
                      <a:pt x="67" y="69"/>
                    </a:cubicBezTo>
                    <a:cubicBezTo>
                      <a:pt x="10" y="69"/>
                      <a:pt x="10" y="69"/>
                      <a:pt x="10" y="69"/>
                    </a:cubicBezTo>
                    <a:cubicBezTo>
                      <a:pt x="0" y="78"/>
                      <a:pt x="0" y="78"/>
                      <a:pt x="0" y="78"/>
                    </a:cubicBezTo>
                    <a:cubicBezTo>
                      <a:pt x="76" y="78"/>
                      <a:pt x="76" y="78"/>
                      <a:pt x="76" y="78"/>
                    </a:cubicBezTo>
                    <a:cubicBezTo>
                      <a:pt x="76" y="60"/>
                      <a:pt x="76" y="60"/>
                      <a:pt x="76" y="60"/>
                    </a:cubicBezTo>
                    <a:cubicBezTo>
                      <a:pt x="80" y="60"/>
                      <a:pt x="88" y="61"/>
                      <a:pt x="88" y="54"/>
                    </a:cubicBezTo>
                    <a:cubicBezTo>
                      <a:pt x="88" y="26"/>
                      <a:pt x="88" y="26"/>
                      <a:pt x="88" y="26"/>
                    </a:cubicBezTo>
                    <a:cubicBezTo>
                      <a:pt x="88" y="17"/>
                      <a:pt x="79" y="18"/>
                      <a:pt x="76"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en-US" sz="1350" kern="0">
                  <a:solidFill>
                    <a:prstClr val="black"/>
                  </a:solidFill>
                </a:endParaRPr>
              </a:p>
            </p:txBody>
          </p:sp>
          <p:sp>
            <p:nvSpPr>
              <p:cNvPr id="72" name="Freeform 7"/>
              <p:cNvSpPr/>
              <p:nvPr/>
            </p:nvSpPr>
            <p:spPr bwMode="auto">
              <a:xfrm>
                <a:off x="4970463" y="1905000"/>
                <a:ext cx="115888" cy="144463"/>
              </a:xfrm>
              <a:custGeom>
                <a:avLst/>
                <a:gdLst>
                  <a:gd name="T0" fmla="*/ 0 w 73"/>
                  <a:gd name="T1" fmla="*/ 0 h 91"/>
                  <a:gd name="T2" fmla="*/ 0 w 73"/>
                  <a:gd name="T3" fmla="*/ 91 h 91"/>
                  <a:gd name="T4" fmla="*/ 0 w 73"/>
                  <a:gd name="T5" fmla="*/ 91 h 91"/>
                  <a:gd name="T6" fmla="*/ 48 w 73"/>
                  <a:gd name="T7" fmla="*/ 91 h 91"/>
                  <a:gd name="T8" fmla="*/ 60 w 73"/>
                  <a:gd name="T9" fmla="*/ 60 h 91"/>
                  <a:gd name="T10" fmla="*/ 19 w 73"/>
                  <a:gd name="T11" fmla="*/ 60 h 91"/>
                  <a:gd name="T12" fmla="*/ 73 w 73"/>
                  <a:gd name="T13" fmla="*/ 0 h 91"/>
                  <a:gd name="T14" fmla="*/ 0 w 73"/>
                  <a:gd name="T15" fmla="*/ 0 h 91"/>
                  <a:gd name="T16" fmla="*/ 0 w 73"/>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91">
                    <a:moveTo>
                      <a:pt x="0" y="0"/>
                    </a:moveTo>
                    <a:lnTo>
                      <a:pt x="0" y="91"/>
                    </a:lnTo>
                    <a:lnTo>
                      <a:pt x="0" y="91"/>
                    </a:lnTo>
                    <a:lnTo>
                      <a:pt x="48" y="91"/>
                    </a:lnTo>
                    <a:lnTo>
                      <a:pt x="60" y="60"/>
                    </a:lnTo>
                    <a:lnTo>
                      <a:pt x="19" y="60"/>
                    </a:lnTo>
                    <a:lnTo>
                      <a:pt x="73"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en-US" sz="1350" kern="0">
                  <a:solidFill>
                    <a:prstClr val="black"/>
                  </a:solidFill>
                </a:endParaRPr>
              </a:p>
            </p:txBody>
          </p:sp>
          <p:sp>
            <p:nvSpPr>
              <p:cNvPr id="73" name="Freeform 8"/>
              <p:cNvSpPr/>
              <p:nvPr/>
            </p:nvSpPr>
            <p:spPr bwMode="auto">
              <a:xfrm>
                <a:off x="5126038" y="1905000"/>
                <a:ext cx="138113" cy="144463"/>
              </a:xfrm>
              <a:custGeom>
                <a:avLst/>
                <a:gdLst>
                  <a:gd name="T0" fmla="*/ 66 w 87"/>
                  <a:gd name="T1" fmla="*/ 21 h 91"/>
                  <a:gd name="T2" fmla="*/ 0 w 87"/>
                  <a:gd name="T3" fmla="*/ 91 h 91"/>
                  <a:gd name="T4" fmla="*/ 87 w 87"/>
                  <a:gd name="T5" fmla="*/ 91 h 91"/>
                  <a:gd name="T6" fmla="*/ 87 w 87"/>
                  <a:gd name="T7" fmla="*/ 0 h 91"/>
                  <a:gd name="T8" fmla="*/ 31 w 87"/>
                  <a:gd name="T9" fmla="*/ 0 h 91"/>
                  <a:gd name="T10" fmla="*/ 24 w 87"/>
                  <a:gd name="T11" fmla="*/ 21 h 91"/>
                  <a:gd name="T12" fmla="*/ 66 w 87"/>
                  <a:gd name="T13" fmla="*/ 21 h 91"/>
                </a:gdLst>
                <a:ahLst/>
                <a:cxnLst>
                  <a:cxn ang="0">
                    <a:pos x="T0" y="T1"/>
                  </a:cxn>
                  <a:cxn ang="0">
                    <a:pos x="T2" y="T3"/>
                  </a:cxn>
                  <a:cxn ang="0">
                    <a:pos x="T4" y="T5"/>
                  </a:cxn>
                  <a:cxn ang="0">
                    <a:pos x="T6" y="T7"/>
                  </a:cxn>
                  <a:cxn ang="0">
                    <a:pos x="T8" y="T9"/>
                  </a:cxn>
                  <a:cxn ang="0">
                    <a:pos x="T10" y="T11"/>
                  </a:cxn>
                  <a:cxn ang="0">
                    <a:pos x="T12" y="T13"/>
                  </a:cxn>
                </a:cxnLst>
                <a:rect l="0" t="0" r="r" b="b"/>
                <a:pathLst>
                  <a:path w="87" h="91">
                    <a:moveTo>
                      <a:pt x="66" y="21"/>
                    </a:moveTo>
                    <a:lnTo>
                      <a:pt x="0" y="91"/>
                    </a:lnTo>
                    <a:lnTo>
                      <a:pt x="87" y="91"/>
                    </a:lnTo>
                    <a:lnTo>
                      <a:pt x="87" y="0"/>
                    </a:lnTo>
                    <a:lnTo>
                      <a:pt x="31" y="0"/>
                    </a:lnTo>
                    <a:lnTo>
                      <a:pt x="24" y="21"/>
                    </a:lnTo>
                    <a:lnTo>
                      <a:pt x="66"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en-US" sz="1350" kern="0">
                  <a:solidFill>
                    <a:prstClr val="black"/>
                  </a:solidFill>
                </a:endParaRPr>
              </a:p>
            </p:txBody>
          </p:sp>
          <p:sp>
            <p:nvSpPr>
              <p:cNvPr id="74" name="Freeform 9"/>
              <p:cNvSpPr/>
              <p:nvPr/>
            </p:nvSpPr>
            <p:spPr bwMode="auto">
              <a:xfrm>
                <a:off x="5019675" y="1812925"/>
                <a:ext cx="180975" cy="336550"/>
              </a:xfrm>
              <a:custGeom>
                <a:avLst/>
                <a:gdLst>
                  <a:gd name="T0" fmla="*/ 79 w 114"/>
                  <a:gd name="T1" fmla="*/ 87 h 212"/>
                  <a:gd name="T2" fmla="*/ 112 w 114"/>
                  <a:gd name="T3" fmla="*/ 0 h 212"/>
                  <a:gd name="T4" fmla="*/ 8 w 114"/>
                  <a:gd name="T5" fmla="*/ 110 h 212"/>
                  <a:gd name="T6" fmla="*/ 44 w 114"/>
                  <a:gd name="T7" fmla="*/ 110 h 212"/>
                  <a:gd name="T8" fmla="*/ 0 w 114"/>
                  <a:gd name="T9" fmla="*/ 212 h 212"/>
                  <a:gd name="T10" fmla="*/ 114 w 114"/>
                  <a:gd name="T11" fmla="*/ 85 h 212"/>
                  <a:gd name="T12" fmla="*/ 79 w 114"/>
                  <a:gd name="T13" fmla="*/ 87 h 212"/>
                </a:gdLst>
                <a:ahLst/>
                <a:cxnLst>
                  <a:cxn ang="0">
                    <a:pos x="T0" y="T1"/>
                  </a:cxn>
                  <a:cxn ang="0">
                    <a:pos x="T2" y="T3"/>
                  </a:cxn>
                  <a:cxn ang="0">
                    <a:pos x="T4" y="T5"/>
                  </a:cxn>
                  <a:cxn ang="0">
                    <a:pos x="T6" y="T7"/>
                  </a:cxn>
                  <a:cxn ang="0">
                    <a:pos x="T8" y="T9"/>
                  </a:cxn>
                  <a:cxn ang="0">
                    <a:pos x="T10" y="T11"/>
                  </a:cxn>
                  <a:cxn ang="0">
                    <a:pos x="T12" y="T13"/>
                  </a:cxn>
                </a:cxnLst>
                <a:rect l="0" t="0" r="r" b="b"/>
                <a:pathLst>
                  <a:path w="114" h="212">
                    <a:moveTo>
                      <a:pt x="79" y="87"/>
                    </a:moveTo>
                    <a:lnTo>
                      <a:pt x="112" y="0"/>
                    </a:lnTo>
                    <a:lnTo>
                      <a:pt x="8" y="110"/>
                    </a:lnTo>
                    <a:lnTo>
                      <a:pt x="44" y="110"/>
                    </a:lnTo>
                    <a:lnTo>
                      <a:pt x="0" y="212"/>
                    </a:lnTo>
                    <a:lnTo>
                      <a:pt x="114" y="85"/>
                    </a:lnTo>
                    <a:lnTo>
                      <a:pt x="79"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en-US" sz="1350" kern="0">
                  <a:solidFill>
                    <a:prstClr val="black"/>
                  </a:solidFill>
                </a:endParaRPr>
              </a:p>
            </p:txBody>
          </p:sp>
        </p:grpSp>
      </p:grpSp>
      <p:sp>
        <p:nvSpPr>
          <p:cNvPr id="76" name="矩形 75"/>
          <p:cNvSpPr/>
          <p:nvPr/>
        </p:nvSpPr>
        <p:spPr>
          <a:xfrm>
            <a:off x="907547" y="2074476"/>
            <a:ext cx="1257725" cy="755015"/>
          </a:xfrm>
          <a:prstGeom prst="rect">
            <a:avLst/>
          </a:prstGeom>
        </p:spPr>
        <p:txBody>
          <a:bodyPr wrap="square">
            <a:spAutoFit/>
          </a:bodyPr>
          <a:lstStyle/>
          <a:p>
            <a:pPr algn="ctr">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单击此处修改您所需要的文本单击此处</a:t>
            </a:r>
            <a:endParaRPr lang="zh-CN" altLang="en-US" sz="1200" dirty="0">
              <a:solidFill>
                <a:schemeClr val="tx1">
                  <a:lumMod val="75000"/>
                </a:schemeClr>
              </a:solidFill>
              <a:latin typeface="微软雅黑" panose="020B0503020204020204" pitchFamily="34" charset="-122"/>
              <a:ea typeface="微软雅黑" panose="020B0503020204020204" pitchFamily="34" charset="-122"/>
            </a:endParaRPr>
          </a:p>
        </p:txBody>
      </p:sp>
      <p:sp>
        <p:nvSpPr>
          <p:cNvPr id="79" name="矩形 78"/>
          <p:cNvSpPr/>
          <p:nvPr/>
        </p:nvSpPr>
        <p:spPr>
          <a:xfrm>
            <a:off x="2491608" y="2600349"/>
            <a:ext cx="1257725" cy="755015"/>
          </a:xfrm>
          <a:prstGeom prst="rect">
            <a:avLst/>
          </a:prstGeom>
        </p:spPr>
        <p:txBody>
          <a:bodyPr wrap="square">
            <a:spAutoFit/>
          </a:bodyPr>
          <a:lstStyle/>
          <a:p>
            <a:pPr algn="ctr">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单击此处修改您所需要的文本单击此处</a:t>
            </a:r>
            <a:endParaRPr lang="zh-CN" altLang="en-US" sz="1200" dirty="0">
              <a:solidFill>
                <a:schemeClr val="tx1">
                  <a:lumMod val="75000"/>
                </a:schemeClr>
              </a:solidFill>
              <a:latin typeface="微软雅黑" panose="020B0503020204020204" pitchFamily="34" charset="-122"/>
              <a:ea typeface="微软雅黑" panose="020B0503020204020204" pitchFamily="34" charset="-122"/>
            </a:endParaRPr>
          </a:p>
        </p:txBody>
      </p:sp>
      <p:sp>
        <p:nvSpPr>
          <p:cNvPr id="80" name="矩形 79"/>
          <p:cNvSpPr/>
          <p:nvPr/>
        </p:nvSpPr>
        <p:spPr>
          <a:xfrm>
            <a:off x="3970868" y="1809284"/>
            <a:ext cx="1257725" cy="755015"/>
          </a:xfrm>
          <a:prstGeom prst="rect">
            <a:avLst/>
          </a:prstGeom>
        </p:spPr>
        <p:txBody>
          <a:bodyPr wrap="square">
            <a:spAutoFit/>
          </a:bodyPr>
          <a:lstStyle/>
          <a:p>
            <a:pPr algn="ctr">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单击此处修改您所需要的文本单击此处</a:t>
            </a:r>
            <a:endParaRPr lang="zh-CN" altLang="en-US" sz="1200" dirty="0">
              <a:solidFill>
                <a:schemeClr val="tx1">
                  <a:lumMod val="75000"/>
                </a:schemeClr>
              </a:solidFill>
              <a:latin typeface="微软雅黑" panose="020B0503020204020204" pitchFamily="34" charset="-122"/>
              <a:ea typeface="微软雅黑" panose="020B0503020204020204" pitchFamily="34" charset="-122"/>
            </a:endParaRPr>
          </a:p>
        </p:txBody>
      </p:sp>
      <p:sp>
        <p:nvSpPr>
          <p:cNvPr id="81" name="矩形 80"/>
          <p:cNvSpPr/>
          <p:nvPr/>
        </p:nvSpPr>
        <p:spPr>
          <a:xfrm>
            <a:off x="5490152" y="2541127"/>
            <a:ext cx="1300149" cy="755015"/>
          </a:xfrm>
          <a:prstGeom prst="rect">
            <a:avLst/>
          </a:prstGeom>
        </p:spPr>
        <p:txBody>
          <a:bodyPr wrap="square">
            <a:spAutoFit/>
          </a:bodyPr>
          <a:lstStyle/>
          <a:p>
            <a:pPr algn="ctr">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单击此处修改您所需要的文本单击此处</a:t>
            </a:r>
            <a:endParaRPr lang="zh-CN" altLang="en-US" sz="1200" dirty="0">
              <a:solidFill>
                <a:schemeClr val="tx1">
                  <a:lumMod val="75000"/>
                </a:schemeClr>
              </a:solidFill>
              <a:latin typeface="微软雅黑" panose="020B0503020204020204" pitchFamily="34" charset="-122"/>
              <a:ea typeface="微软雅黑" panose="020B0503020204020204" pitchFamily="34" charset="-122"/>
            </a:endParaRPr>
          </a:p>
        </p:txBody>
      </p:sp>
      <p:pic>
        <p:nvPicPr>
          <p:cNvPr id="5" name="图片 4" descr="图片1"/>
          <p:cNvPicPr>
            <a:picLocks noChangeAspect="1"/>
          </p:cNvPicPr>
          <p:nvPr/>
        </p:nvPicPr>
        <p:blipFill>
          <a:blip r:embed="rId4" cstate="screen"/>
          <a:stretch>
            <a:fillRect/>
          </a:stretch>
        </p:blipFill>
        <p:spPr>
          <a:xfrm>
            <a:off x="635" y="-635"/>
            <a:ext cx="9145270" cy="5144135"/>
          </a:xfrm>
          <a:prstGeom prst="rect">
            <a:avLst/>
          </a:prstGeom>
        </p:spPr>
      </p:pic>
      <p:sp>
        <p:nvSpPr>
          <p:cNvPr id="82" name="矩形 81"/>
          <p:cNvSpPr/>
          <p:nvPr/>
        </p:nvSpPr>
        <p:spPr>
          <a:xfrm>
            <a:off x="7014119" y="1803445"/>
            <a:ext cx="1300149" cy="755015"/>
          </a:xfrm>
          <a:prstGeom prst="rect">
            <a:avLst/>
          </a:prstGeom>
        </p:spPr>
        <p:txBody>
          <a:bodyPr wrap="square">
            <a:spAutoFit/>
          </a:bodyPr>
          <a:lstStyle/>
          <a:p>
            <a:pPr algn="ctr">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单击此处修改您所需要的文本单击此处</a:t>
            </a:r>
            <a:endParaRPr lang="zh-CN" altLang="en-US" sz="1200" dirty="0">
              <a:solidFill>
                <a:schemeClr val="tx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76"/>
                                        </p:tgtEl>
                                        <p:attrNameLst>
                                          <p:attrName>style.visibility</p:attrName>
                                        </p:attrNameLst>
                                      </p:cBhvr>
                                      <p:to>
                                        <p:strVal val="visible"/>
                                      </p:to>
                                    </p:set>
                                    <p:anim calcmode="lin" valueType="num">
                                      <p:cBhvr>
                                        <p:cTn id="37" dur="500" fill="hold"/>
                                        <p:tgtEl>
                                          <p:spTgt spid="76"/>
                                        </p:tgtEl>
                                        <p:attrNameLst>
                                          <p:attrName>ppt_w</p:attrName>
                                        </p:attrNameLst>
                                      </p:cBhvr>
                                      <p:tavLst>
                                        <p:tav tm="0">
                                          <p:val>
                                            <p:fltVal val="0"/>
                                          </p:val>
                                        </p:tav>
                                        <p:tav tm="100000">
                                          <p:val>
                                            <p:strVal val="#ppt_w"/>
                                          </p:val>
                                        </p:tav>
                                      </p:tavLst>
                                    </p:anim>
                                    <p:anim calcmode="lin" valueType="num">
                                      <p:cBhvr>
                                        <p:cTn id="38" dur="500" fill="hold"/>
                                        <p:tgtEl>
                                          <p:spTgt spid="76"/>
                                        </p:tgtEl>
                                        <p:attrNameLst>
                                          <p:attrName>ppt_h</p:attrName>
                                        </p:attrNameLst>
                                      </p:cBhvr>
                                      <p:tavLst>
                                        <p:tav tm="0">
                                          <p:val>
                                            <p:fltVal val="0"/>
                                          </p:val>
                                        </p:tav>
                                        <p:tav tm="100000">
                                          <p:val>
                                            <p:strVal val="#ppt_h"/>
                                          </p:val>
                                        </p:tav>
                                      </p:tavLst>
                                    </p:anim>
                                    <p:animEffect transition="in" filter="fade">
                                      <p:cBhvr>
                                        <p:cTn id="39" dur="500"/>
                                        <p:tgtEl>
                                          <p:spTgt spid="7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79"/>
                                        </p:tgtEl>
                                        <p:attrNameLst>
                                          <p:attrName>style.visibility</p:attrName>
                                        </p:attrNameLst>
                                      </p:cBhvr>
                                      <p:to>
                                        <p:strVal val="visible"/>
                                      </p:to>
                                    </p:set>
                                    <p:anim calcmode="lin" valueType="num">
                                      <p:cBhvr>
                                        <p:cTn id="42" dur="500" fill="hold"/>
                                        <p:tgtEl>
                                          <p:spTgt spid="79"/>
                                        </p:tgtEl>
                                        <p:attrNameLst>
                                          <p:attrName>ppt_w</p:attrName>
                                        </p:attrNameLst>
                                      </p:cBhvr>
                                      <p:tavLst>
                                        <p:tav tm="0">
                                          <p:val>
                                            <p:fltVal val="0"/>
                                          </p:val>
                                        </p:tav>
                                        <p:tav tm="100000">
                                          <p:val>
                                            <p:strVal val="#ppt_w"/>
                                          </p:val>
                                        </p:tav>
                                      </p:tavLst>
                                    </p:anim>
                                    <p:anim calcmode="lin" valueType="num">
                                      <p:cBhvr>
                                        <p:cTn id="43" dur="500" fill="hold"/>
                                        <p:tgtEl>
                                          <p:spTgt spid="79"/>
                                        </p:tgtEl>
                                        <p:attrNameLst>
                                          <p:attrName>ppt_h</p:attrName>
                                        </p:attrNameLst>
                                      </p:cBhvr>
                                      <p:tavLst>
                                        <p:tav tm="0">
                                          <p:val>
                                            <p:fltVal val="0"/>
                                          </p:val>
                                        </p:tav>
                                        <p:tav tm="100000">
                                          <p:val>
                                            <p:strVal val="#ppt_h"/>
                                          </p:val>
                                        </p:tav>
                                      </p:tavLst>
                                    </p:anim>
                                    <p:animEffect transition="in" filter="fade">
                                      <p:cBhvr>
                                        <p:cTn id="44" dur="500"/>
                                        <p:tgtEl>
                                          <p:spTgt spid="7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80"/>
                                        </p:tgtEl>
                                        <p:attrNameLst>
                                          <p:attrName>style.visibility</p:attrName>
                                        </p:attrNameLst>
                                      </p:cBhvr>
                                      <p:to>
                                        <p:strVal val="visible"/>
                                      </p:to>
                                    </p:set>
                                    <p:anim calcmode="lin" valueType="num">
                                      <p:cBhvr>
                                        <p:cTn id="47" dur="500" fill="hold"/>
                                        <p:tgtEl>
                                          <p:spTgt spid="80"/>
                                        </p:tgtEl>
                                        <p:attrNameLst>
                                          <p:attrName>ppt_w</p:attrName>
                                        </p:attrNameLst>
                                      </p:cBhvr>
                                      <p:tavLst>
                                        <p:tav tm="0">
                                          <p:val>
                                            <p:fltVal val="0"/>
                                          </p:val>
                                        </p:tav>
                                        <p:tav tm="100000">
                                          <p:val>
                                            <p:strVal val="#ppt_w"/>
                                          </p:val>
                                        </p:tav>
                                      </p:tavLst>
                                    </p:anim>
                                    <p:anim calcmode="lin" valueType="num">
                                      <p:cBhvr>
                                        <p:cTn id="48" dur="500" fill="hold"/>
                                        <p:tgtEl>
                                          <p:spTgt spid="80"/>
                                        </p:tgtEl>
                                        <p:attrNameLst>
                                          <p:attrName>ppt_h</p:attrName>
                                        </p:attrNameLst>
                                      </p:cBhvr>
                                      <p:tavLst>
                                        <p:tav tm="0">
                                          <p:val>
                                            <p:fltVal val="0"/>
                                          </p:val>
                                        </p:tav>
                                        <p:tav tm="100000">
                                          <p:val>
                                            <p:strVal val="#ppt_h"/>
                                          </p:val>
                                        </p:tav>
                                      </p:tavLst>
                                    </p:anim>
                                    <p:animEffect transition="in" filter="fade">
                                      <p:cBhvr>
                                        <p:cTn id="49" dur="500"/>
                                        <p:tgtEl>
                                          <p:spTgt spid="80"/>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1"/>
                                        </p:tgtEl>
                                        <p:attrNameLst>
                                          <p:attrName>style.visibility</p:attrName>
                                        </p:attrNameLst>
                                      </p:cBhvr>
                                      <p:to>
                                        <p:strVal val="visible"/>
                                      </p:to>
                                    </p:set>
                                    <p:anim calcmode="lin" valueType="num">
                                      <p:cBhvr>
                                        <p:cTn id="52" dur="500" fill="hold"/>
                                        <p:tgtEl>
                                          <p:spTgt spid="81"/>
                                        </p:tgtEl>
                                        <p:attrNameLst>
                                          <p:attrName>ppt_w</p:attrName>
                                        </p:attrNameLst>
                                      </p:cBhvr>
                                      <p:tavLst>
                                        <p:tav tm="0">
                                          <p:val>
                                            <p:fltVal val="0"/>
                                          </p:val>
                                        </p:tav>
                                        <p:tav tm="100000">
                                          <p:val>
                                            <p:strVal val="#ppt_w"/>
                                          </p:val>
                                        </p:tav>
                                      </p:tavLst>
                                    </p:anim>
                                    <p:anim calcmode="lin" valueType="num">
                                      <p:cBhvr>
                                        <p:cTn id="53" dur="500" fill="hold"/>
                                        <p:tgtEl>
                                          <p:spTgt spid="81"/>
                                        </p:tgtEl>
                                        <p:attrNameLst>
                                          <p:attrName>ppt_h</p:attrName>
                                        </p:attrNameLst>
                                      </p:cBhvr>
                                      <p:tavLst>
                                        <p:tav tm="0">
                                          <p:val>
                                            <p:fltVal val="0"/>
                                          </p:val>
                                        </p:tav>
                                        <p:tav tm="100000">
                                          <p:val>
                                            <p:strVal val="#ppt_h"/>
                                          </p:val>
                                        </p:tav>
                                      </p:tavLst>
                                    </p:anim>
                                    <p:animEffect transition="in" filter="fade">
                                      <p:cBhvr>
                                        <p:cTn id="54" dur="500"/>
                                        <p:tgtEl>
                                          <p:spTgt spid="8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82"/>
                                        </p:tgtEl>
                                        <p:attrNameLst>
                                          <p:attrName>style.visibility</p:attrName>
                                        </p:attrNameLst>
                                      </p:cBhvr>
                                      <p:to>
                                        <p:strVal val="visible"/>
                                      </p:to>
                                    </p:set>
                                    <p:anim calcmode="lin" valueType="num">
                                      <p:cBhvr>
                                        <p:cTn id="57" dur="500" fill="hold"/>
                                        <p:tgtEl>
                                          <p:spTgt spid="82"/>
                                        </p:tgtEl>
                                        <p:attrNameLst>
                                          <p:attrName>ppt_w</p:attrName>
                                        </p:attrNameLst>
                                      </p:cBhvr>
                                      <p:tavLst>
                                        <p:tav tm="0">
                                          <p:val>
                                            <p:fltVal val="0"/>
                                          </p:val>
                                        </p:tav>
                                        <p:tav tm="100000">
                                          <p:val>
                                            <p:strVal val="#ppt_w"/>
                                          </p:val>
                                        </p:tav>
                                      </p:tavLst>
                                    </p:anim>
                                    <p:anim calcmode="lin" valueType="num">
                                      <p:cBhvr>
                                        <p:cTn id="58" dur="500" fill="hold"/>
                                        <p:tgtEl>
                                          <p:spTgt spid="82"/>
                                        </p:tgtEl>
                                        <p:attrNameLst>
                                          <p:attrName>ppt_h</p:attrName>
                                        </p:attrNameLst>
                                      </p:cBhvr>
                                      <p:tavLst>
                                        <p:tav tm="0">
                                          <p:val>
                                            <p:fltVal val="0"/>
                                          </p:val>
                                        </p:tav>
                                        <p:tav tm="100000">
                                          <p:val>
                                            <p:strVal val="#ppt_h"/>
                                          </p:val>
                                        </p:tav>
                                      </p:tavLst>
                                    </p:anim>
                                    <p:animEffect transition="in" filter="fade">
                                      <p:cBhvr>
                                        <p:cTn id="59"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P spid="76" grpId="0"/>
      <p:bldP spid="79" grpId="0"/>
      <p:bldP spid="80" grpId="0"/>
      <p:bldP spid="81" grpId="0"/>
      <p:bldP spid="8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素材中国 sccnn.com 0"/>
          <p:cNvPicPr>
            <a:picLocks noChangeAspect="1"/>
          </p:cNvPicPr>
          <p:nvPr/>
        </p:nvPicPr>
        <p:blipFill>
          <a:blip r:embed="rId2" cstate="screen"/>
          <a:stretch>
            <a:fillRect/>
          </a:stretch>
        </p:blipFill>
        <p:spPr>
          <a:xfrm>
            <a:off x="0" y="0"/>
            <a:ext cx="9144000" cy="5143500"/>
          </a:xfrm>
          <a:prstGeom prst="rect">
            <a:avLst/>
          </a:prstGeom>
        </p:spPr>
      </p:pic>
      <p:pic>
        <p:nvPicPr>
          <p:cNvPr id="4" name="图片 3" descr="图片1"/>
          <p:cNvPicPr>
            <a:picLocks noChangeAspect="1"/>
          </p:cNvPicPr>
          <p:nvPr/>
        </p:nvPicPr>
        <p:blipFill>
          <a:blip r:embed="rId3" cstate="screen"/>
          <a:stretch>
            <a:fillRect/>
          </a:stretch>
        </p:blipFill>
        <p:spPr>
          <a:xfrm>
            <a:off x="635" y="0"/>
            <a:ext cx="9143365" cy="5143500"/>
          </a:xfrm>
          <a:prstGeom prst="rect">
            <a:avLst/>
          </a:prstGeom>
        </p:spPr>
      </p:pic>
      <p:sp>
        <p:nvSpPr>
          <p:cNvPr id="6" name="矩形 5"/>
          <p:cNvSpPr/>
          <p:nvPr/>
        </p:nvSpPr>
        <p:spPr>
          <a:xfrm>
            <a:off x="495300" y="282893"/>
            <a:ext cx="8153400" cy="4577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681990" y="479425"/>
            <a:ext cx="2978150" cy="457200"/>
            <a:chOff x="1232" y="3241"/>
            <a:chExt cx="4690" cy="720"/>
          </a:xfrm>
        </p:grpSpPr>
        <p:grpSp>
          <p:nvGrpSpPr>
            <p:cNvPr id="12" name="组合 11"/>
            <p:cNvGrpSpPr/>
            <p:nvPr/>
          </p:nvGrpSpPr>
          <p:grpSpPr>
            <a:xfrm>
              <a:off x="2582" y="3241"/>
              <a:ext cx="3340" cy="720"/>
              <a:chOff x="5780" y="5664"/>
              <a:chExt cx="3340" cy="720"/>
            </a:xfrm>
          </p:grpSpPr>
          <p:sp>
            <p:nvSpPr>
              <p:cNvPr id="15" name="流程图: 决策 14"/>
              <p:cNvSpPr/>
              <p:nvPr/>
            </p:nvSpPr>
            <p:spPr>
              <a:xfrm>
                <a:off x="8400" y="5664"/>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题</a:t>
                </a:r>
                <a:endParaRPr lang="zh-CN" altLang="en-US" sz="1600" b="1">
                  <a:solidFill>
                    <a:srgbClr val="FEF2C8"/>
                  </a:solidFill>
                </a:endParaRPr>
              </a:p>
            </p:txBody>
          </p:sp>
          <p:grpSp>
            <p:nvGrpSpPr>
              <p:cNvPr id="17" name="组合 16"/>
              <p:cNvGrpSpPr/>
              <p:nvPr/>
            </p:nvGrpSpPr>
            <p:grpSpPr>
              <a:xfrm>
                <a:off x="5780" y="5664"/>
                <a:ext cx="2816" cy="720"/>
                <a:chOff x="6425" y="6082"/>
                <a:chExt cx="2816" cy="720"/>
              </a:xfrm>
            </p:grpSpPr>
            <p:sp>
              <p:nvSpPr>
                <p:cNvPr id="20" name="流程图: 决策 19"/>
                <p:cNvSpPr/>
                <p:nvPr/>
              </p:nvSpPr>
              <p:spPr>
                <a:xfrm>
                  <a:off x="8521"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标</a:t>
                  </a:r>
                  <a:endParaRPr lang="zh-CN" altLang="en-US" sz="1600" b="1">
                    <a:solidFill>
                      <a:srgbClr val="FEF2C8"/>
                    </a:solidFill>
                  </a:endParaRPr>
                </a:p>
              </p:txBody>
            </p:sp>
            <p:sp>
              <p:nvSpPr>
                <p:cNvPr id="22" name="流程图: 决策 21"/>
                <p:cNvSpPr/>
                <p:nvPr/>
              </p:nvSpPr>
              <p:spPr>
                <a:xfrm>
                  <a:off x="7997"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加</a:t>
                  </a:r>
                  <a:endParaRPr lang="zh-CN" altLang="en-US" sz="1600" b="1">
                    <a:solidFill>
                      <a:srgbClr val="FEF2C8"/>
                    </a:solidFill>
                  </a:endParaRPr>
                </a:p>
              </p:txBody>
            </p:sp>
            <p:sp>
              <p:nvSpPr>
                <p:cNvPr id="24" name="流程图: 决策 23"/>
                <p:cNvSpPr/>
                <p:nvPr/>
              </p:nvSpPr>
              <p:spPr>
                <a:xfrm>
                  <a:off x="7473"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添</a:t>
                  </a:r>
                  <a:endParaRPr lang="zh-CN" altLang="en-US" sz="1600" b="1">
                    <a:solidFill>
                      <a:srgbClr val="FEF2C8"/>
                    </a:solidFill>
                  </a:endParaRPr>
                </a:p>
              </p:txBody>
            </p:sp>
            <p:sp>
              <p:nvSpPr>
                <p:cNvPr id="25" name="流程图: 决策 24"/>
                <p:cNvSpPr/>
                <p:nvPr/>
              </p:nvSpPr>
              <p:spPr>
                <a:xfrm>
                  <a:off x="6949"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击</a:t>
                  </a:r>
                  <a:endParaRPr lang="zh-CN" altLang="en-US" sz="1600" b="1">
                    <a:solidFill>
                      <a:srgbClr val="FEF2C8"/>
                    </a:solidFill>
                  </a:endParaRPr>
                </a:p>
              </p:txBody>
            </p:sp>
            <p:sp>
              <p:nvSpPr>
                <p:cNvPr id="26" name="流程图: 决策 25"/>
                <p:cNvSpPr/>
                <p:nvPr/>
              </p:nvSpPr>
              <p:spPr>
                <a:xfrm>
                  <a:off x="6425"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单</a:t>
                  </a:r>
                </a:p>
              </p:txBody>
            </p:sp>
          </p:grpSp>
        </p:grpSp>
        <p:sp>
          <p:nvSpPr>
            <p:cNvPr id="32" name="流程图: 决策 31"/>
            <p:cNvSpPr/>
            <p:nvPr/>
          </p:nvSpPr>
          <p:spPr>
            <a:xfrm>
              <a:off x="2153" y="3241"/>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回</a:t>
              </a:r>
            </a:p>
          </p:txBody>
        </p:sp>
        <p:sp>
          <p:nvSpPr>
            <p:cNvPr id="90" name="流程图: 决策 89"/>
            <p:cNvSpPr/>
            <p:nvPr/>
          </p:nvSpPr>
          <p:spPr>
            <a:xfrm>
              <a:off x="1682" y="3241"/>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章</a:t>
              </a:r>
            </a:p>
          </p:txBody>
        </p:sp>
        <p:sp>
          <p:nvSpPr>
            <p:cNvPr id="91" name="流程图: 决策 90"/>
            <p:cNvSpPr/>
            <p:nvPr/>
          </p:nvSpPr>
          <p:spPr>
            <a:xfrm>
              <a:off x="1232" y="3241"/>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一</a:t>
              </a:r>
            </a:p>
          </p:txBody>
        </p:sp>
      </p:grpSp>
      <p:pic>
        <p:nvPicPr>
          <p:cNvPr id="5" name="图片 4" descr="图片1"/>
          <p:cNvPicPr>
            <a:picLocks noChangeAspect="1"/>
          </p:cNvPicPr>
          <p:nvPr/>
        </p:nvPicPr>
        <p:blipFill>
          <a:blip r:embed="rId4" cstate="screen"/>
          <a:stretch>
            <a:fillRect/>
          </a:stretch>
        </p:blipFill>
        <p:spPr>
          <a:xfrm>
            <a:off x="635" y="0"/>
            <a:ext cx="9145270" cy="5144135"/>
          </a:xfrm>
          <a:prstGeom prst="rect">
            <a:avLst/>
          </a:prstGeom>
        </p:spPr>
      </p:pic>
      <p:grpSp>
        <p:nvGrpSpPr>
          <p:cNvPr id="92" name="组合 91"/>
          <p:cNvGrpSpPr/>
          <p:nvPr/>
        </p:nvGrpSpPr>
        <p:grpSpPr>
          <a:xfrm>
            <a:off x="2840759" y="971550"/>
            <a:ext cx="1969538" cy="3447198"/>
            <a:chOff x="4092479" y="1096306"/>
            <a:chExt cx="2626050" cy="4596264"/>
          </a:xfrm>
        </p:grpSpPr>
        <p:cxnSp>
          <p:nvCxnSpPr>
            <p:cNvPr id="93" name="直线1"/>
            <p:cNvCxnSpPr>
              <a:cxnSpLocks noChangeShapeType="1"/>
            </p:cNvCxnSpPr>
            <p:nvPr/>
          </p:nvCxnSpPr>
          <p:spPr bwMode="auto">
            <a:xfrm>
              <a:off x="4092479" y="3399032"/>
              <a:ext cx="1276183" cy="0"/>
            </a:xfrm>
            <a:prstGeom prst="line">
              <a:avLst/>
            </a:prstGeom>
            <a:noFill/>
            <a:ln w="19050">
              <a:solidFill>
                <a:srgbClr val="F9CD8C"/>
              </a:solidFill>
              <a:round/>
            </a:ln>
            <a:extLst>
              <a:ext uri="{909E8E84-426E-40DD-AFC4-6F175D3DCCD1}">
                <a14:hiddenFill xmlns:a14="http://schemas.microsoft.com/office/drawing/2010/main">
                  <a:noFill/>
                </a14:hiddenFill>
              </a:ext>
            </a:extLst>
          </p:spPr>
        </p:cxnSp>
        <p:cxnSp>
          <p:nvCxnSpPr>
            <p:cNvPr id="94" name="直线2"/>
            <p:cNvCxnSpPr>
              <a:cxnSpLocks noChangeShapeType="1"/>
            </p:cNvCxnSpPr>
            <p:nvPr/>
          </p:nvCxnSpPr>
          <p:spPr bwMode="auto">
            <a:xfrm flipV="1">
              <a:off x="5368661" y="1527494"/>
              <a:ext cx="0" cy="3741604"/>
            </a:xfrm>
            <a:prstGeom prst="line">
              <a:avLst/>
            </a:prstGeom>
            <a:noFill/>
            <a:ln w="19050">
              <a:solidFill>
                <a:srgbClr val="F9CD8C"/>
              </a:solidFill>
              <a:round/>
            </a:ln>
            <a:extLst>
              <a:ext uri="{909E8E84-426E-40DD-AFC4-6F175D3DCCD1}">
                <a14:hiddenFill xmlns:a14="http://schemas.microsoft.com/office/drawing/2010/main">
                  <a:noFill/>
                </a14:hiddenFill>
              </a:ext>
            </a:extLst>
          </p:spPr>
        </p:cxnSp>
        <p:sp>
          <p:nvSpPr>
            <p:cNvPr id="95" name="圆2"/>
            <p:cNvSpPr>
              <a:spLocks noChangeArrowheads="1"/>
            </p:cNvSpPr>
            <p:nvPr/>
          </p:nvSpPr>
          <p:spPr bwMode="auto">
            <a:xfrm>
              <a:off x="5875600" y="2313541"/>
              <a:ext cx="842929" cy="844403"/>
            </a:xfrm>
            <a:prstGeom prst="ellipse">
              <a:avLst/>
            </a:prstGeom>
            <a:solidFill>
              <a:srgbClr val="AE0503"/>
            </a:solidFill>
            <a:ln w="25400">
              <a:solidFill>
                <a:srgbClr val="F9CD8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a:sym typeface="Arial" panose="020B0604020202020204" pitchFamily="34" charset="0"/>
              </a:endParaRPr>
            </a:p>
          </p:txBody>
        </p:sp>
        <p:cxnSp>
          <p:nvCxnSpPr>
            <p:cNvPr id="96" name="箭头2"/>
            <p:cNvCxnSpPr>
              <a:cxnSpLocks noChangeShapeType="1"/>
            </p:cNvCxnSpPr>
            <p:nvPr/>
          </p:nvCxnSpPr>
          <p:spPr bwMode="auto">
            <a:xfrm>
              <a:off x="5368661" y="2735888"/>
              <a:ext cx="394939" cy="0"/>
            </a:xfrm>
            <a:prstGeom prst="straightConnector1">
              <a:avLst/>
            </a:prstGeom>
            <a:noFill/>
            <a:ln w="19050">
              <a:solidFill>
                <a:srgbClr val="F9CD8C"/>
              </a:solidFill>
              <a:round/>
              <a:tailEnd type="triangle" w="med" len="med"/>
            </a:ln>
            <a:extLst>
              <a:ext uri="{909E8E84-426E-40DD-AFC4-6F175D3DCCD1}">
                <a14:hiddenFill xmlns:a14="http://schemas.microsoft.com/office/drawing/2010/main">
                  <a:noFill/>
                </a14:hiddenFill>
              </a:ext>
            </a:extLst>
          </p:spPr>
        </p:cxnSp>
        <p:cxnSp>
          <p:nvCxnSpPr>
            <p:cNvPr id="97" name="箭头3"/>
            <p:cNvCxnSpPr>
              <a:cxnSpLocks noChangeShapeType="1"/>
            </p:cNvCxnSpPr>
            <p:nvPr/>
          </p:nvCxnSpPr>
          <p:spPr bwMode="auto">
            <a:xfrm>
              <a:off x="5368661" y="4037123"/>
              <a:ext cx="394939" cy="0"/>
            </a:xfrm>
            <a:prstGeom prst="straightConnector1">
              <a:avLst/>
            </a:prstGeom>
            <a:noFill/>
            <a:ln w="19050">
              <a:solidFill>
                <a:srgbClr val="F9CD8C"/>
              </a:solidFill>
              <a:round/>
              <a:tailEnd type="triangle" w="med" len="med"/>
            </a:ln>
            <a:extLst>
              <a:ext uri="{909E8E84-426E-40DD-AFC4-6F175D3DCCD1}">
                <a14:hiddenFill xmlns:a14="http://schemas.microsoft.com/office/drawing/2010/main">
                  <a:noFill/>
                </a14:hiddenFill>
              </a:ext>
            </a:extLst>
          </p:spPr>
        </p:cxnSp>
        <p:cxnSp>
          <p:nvCxnSpPr>
            <p:cNvPr id="98" name="箭头1"/>
            <p:cNvCxnSpPr>
              <a:cxnSpLocks noChangeShapeType="1"/>
            </p:cNvCxnSpPr>
            <p:nvPr/>
          </p:nvCxnSpPr>
          <p:spPr bwMode="auto">
            <a:xfrm>
              <a:off x="5368661" y="1527493"/>
              <a:ext cx="394939" cy="0"/>
            </a:xfrm>
            <a:prstGeom prst="straightConnector1">
              <a:avLst/>
            </a:prstGeom>
            <a:noFill/>
            <a:ln w="19050">
              <a:solidFill>
                <a:srgbClr val="F9CD8C"/>
              </a:solidFill>
              <a:round/>
              <a:tailEnd type="triangle" w="med" len="med"/>
            </a:ln>
            <a:extLst>
              <a:ext uri="{909E8E84-426E-40DD-AFC4-6F175D3DCCD1}">
                <a14:hiddenFill xmlns:a14="http://schemas.microsoft.com/office/drawing/2010/main">
                  <a:noFill/>
                </a14:hiddenFill>
              </a:ext>
            </a:extLst>
          </p:spPr>
        </p:cxnSp>
        <p:cxnSp>
          <p:nvCxnSpPr>
            <p:cNvPr id="99" name="箭头4"/>
            <p:cNvCxnSpPr>
              <a:cxnSpLocks noChangeShapeType="1"/>
            </p:cNvCxnSpPr>
            <p:nvPr/>
          </p:nvCxnSpPr>
          <p:spPr bwMode="auto">
            <a:xfrm flipV="1">
              <a:off x="5368661" y="5269097"/>
              <a:ext cx="394939" cy="0"/>
            </a:xfrm>
            <a:prstGeom prst="straightConnector1">
              <a:avLst/>
            </a:prstGeom>
            <a:noFill/>
            <a:ln w="19050">
              <a:solidFill>
                <a:srgbClr val="F9CD8C"/>
              </a:solidFill>
              <a:round/>
              <a:tailEnd type="triangle" w="med" len="med"/>
            </a:ln>
            <a:extLst>
              <a:ext uri="{909E8E84-426E-40DD-AFC4-6F175D3DCCD1}">
                <a14:hiddenFill xmlns:a14="http://schemas.microsoft.com/office/drawing/2010/main">
                  <a:noFill/>
                </a14:hiddenFill>
              </a:ext>
            </a:extLst>
          </p:spPr>
        </p:cxnSp>
        <p:sp>
          <p:nvSpPr>
            <p:cNvPr id="100" name="圆3"/>
            <p:cNvSpPr>
              <a:spLocks noChangeArrowheads="1"/>
            </p:cNvSpPr>
            <p:nvPr/>
          </p:nvSpPr>
          <p:spPr bwMode="auto">
            <a:xfrm>
              <a:off x="5875600" y="3602165"/>
              <a:ext cx="842929" cy="844403"/>
            </a:xfrm>
            <a:prstGeom prst="ellipse">
              <a:avLst/>
            </a:prstGeom>
            <a:solidFill>
              <a:srgbClr val="AE0503"/>
            </a:solidFill>
            <a:ln w="25400">
              <a:solidFill>
                <a:srgbClr val="F9CD8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a:sym typeface="Arial" panose="020B0604020202020204" pitchFamily="34" charset="0"/>
              </a:endParaRPr>
            </a:p>
          </p:txBody>
        </p:sp>
        <p:sp>
          <p:nvSpPr>
            <p:cNvPr id="101" name="圆4"/>
            <p:cNvSpPr>
              <a:spLocks noChangeArrowheads="1"/>
            </p:cNvSpPr>
            <p:nvPr/>
          </p:nvSpPr>
          <p:spPr bwMode="auto">
            <a:xfrm>
              <a:off x="5875600" y="4848167"/>
              <a:ext cx="842929" cy="844403"/>
            </a:xfrm>
            <a:prstGeom prst="ellipse">
              <a:avLst/>
            </a:prstGeom>
            <a:solidFill>
              <a:srgbClr val="AE0503"/>
            </a:solidFill>
            <a:ln w="25400">
              <a:solidFill>
                <a:srgbClr val="F9CD8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a:sym typeface="Arial" panose="020B0604020202020204" pitchFamily="34" charset="0"/>
              </a:endParaRPr>
            </a:p>
          </p:txBody>
        </p:sp>
        <p:sp>
          <p:nvSpPr>
            <p:cNvPr id="102" name="圆1"/>
            <p:cNvSpPr>
              <a:spLocks noChangeArrowheads="1"/>
            </p:cNvSpPr>
            <p:nvPr/>
          </p:nvSpPr>
          <p:spPr bwMode="auto">
            <a:xfrm>
              <a:off x="5875600" y="1096306"/>
              <a:ext cx="842929" cy="842929"/>
            </a:xfrm>
            <a:prstGeom prst="ellipse">
              <a:avLst/>
            </a:prstGeom>
            <a:solidFill>
              <a:srgbClr val="AE0503"/>
            </a:solidFill>
            <a:ln w="25400">
              <a:solidFill>
                <a:srgbClr val="F9CD8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a:sym typeface="Arial" panose="020B0604020202020204" pitchFamily="34" charset="0"/>
              </a:endParaRPr>
            </a:p>
          </p:txBody>
        </p:sp>
        <p:sp>
          <p:nvSpPr>
            <p:cNvPr id="103" name="Freeform 31"/>
            <p:cNvSpPr/>
            <p:nvPr/>
          </p:nvSpPr>
          <p:spPr bwMode="auto">
            <a:xfrm>
              <a:off x="6127704" y="1336785"/>
              <a:ext cx="338721" cy="335079"/>
            </a:xfrm>
            <a:custGeom>
              <a:avLst/>
              <a:gdLst>
                <a:gd name="T0" fmla="*/ 58 w 116"/>
                <a:gd name="T1" fmla="*/ 100 h 115"/>
                <a:gd name="T2" fmla="*/ 48 w 116"/>
                <a:gd name="T3" fmla="*/ 103 h 115"/>
                <a:gd name="T4" fmla="*/ 29 w 116"/>
                <a:gd name="T5" fmla="*/ 114 h 115"/>
                <a:gd name="T6" fmla="*/ 26 w 116"/>
                <a:gd name="T7" fmla="*/ 115 h 115"/>
                <a:gd name="T8" fmla="*/ 21 w 116"/>
                <a:gd name="T9" fmla="*/ 111 h 115"/>
                <a:gd name="T10" fmla="*/ 22 w 116"/>
                <a:gd name="T11" fmla="*/ 105 h 115"/>
                <a:gd name="T12" fmla="*/ 25 w 116"/>
                <a:gd name="T13" fmla="*/ 83 h 115"/>
                <a:gd name="T14" fmla="*/ 24 w 116"/>
                <a:gd name="T15" fmla="*/ 74 h 115"/>
                <a:gd name="T16" fmla="*/ 19 w 116"/>
                <a:gd name="T17" fmla="*/ 65 h 115"/>
                <a:gd name="T18" fmla="*/ 4 w 116"/>
                <a:gd name="T19" fmla="*/ 50 h 115"/>
                <a:gd name="T20" fmla="*/ 1 w 116"/>
                <a:gd name="T21" fmla="*/ 47 h 115"/>
                <a:gd name="T22" fmla="*/ 3 w 116"/>
                <a:gd name="T23" fmla="*/ 42 h 115"/>
                <a:gd name="T24" fmla="*/ 8 w 116"/>
                <a:gd name="T25" fmla="*/ 40 h 115"/>
                <a:gd name="T26" fmla="*/ 29 w 116"/>
                <a:gd name="T27" fmla="*/ 37 h 115"/>
                <a:gd name="T28" fmla="*/ 39 w 116"/>
                <a:gd name="T29" fmla="*/ 32 h 115"/>
                <a:gd name="T30" fmla="*/ 44 w 116"/>
                <a:gd name="T31" fmla="*/ 25 h 115"/>
                <a:gd name="T32" fmla="*/ 54 w 116"/>
                <a:gd name="T33" fmla="*/ 5 h 115"/>
                <a:gd name="T34" fmla="*/ 55 w 116"/>
                <a:gd name="T35" fmla="*/ 2 h 115"/>
                <a:gd name="T36" fmla="*/ 61 w 116"/>
                <a:gd name="T37" fmla="*/ 2 h 115"/>
                <a:gd name="T38" fmla="*/ 63 w 116"/>
                <a:gd name="T39" fmla="*/ 5 h 115"/>
                <a:gd name="T40" fmla="*/ 73 w 116"/>
                <a:gd name="T41" fmla="*/ 26 h 115"/>
                <a:gd name="T42" fmla="*/ 89 w 116"/>
                <a:gd name="T43" fmla="*/ 37 h 115"/>
                <a:gd name="T44" fmla="*/ 111 w 116"/>
                <a:gd name="T45" fmla="*/ 41 h 115"/>
                <a:gd name="T46" fmla="*/ 113 w 116"/>
                <a:gd name="T47" fmla="*/ 42 h 115"/>
                <a:gd name="T48" fmla="*/ 115 w 116"/>
                <a:gd name="T49" fmla="*/ 47 h 115"/>
                <a:gd name="T50" fmla="*/ 113 w 116"/>
                <a:gd name="T51" fmla="*/ 50 h 115"/>
                <a:gd name="T52" fmla="*/ 97 w 116"/>
                <a:gd name="T53" fmla="*/ 66 h 115"/>
                <a:gd name="T54" fmla="*/ 91 w 116"/>
                <a:gd name="T55" fmla="*/ 85 h 115"/>
                <a:gd name="T56" fmla="*/ 95 w 116"/>
                <a:gd name="T57" fmla="*/ 109 h 115"/>
                <a:gd name="T58" fmla="*/ 95 w 116"/>
                <a:gd name="T59" fmla="*/ 111 h 115"/>
                <a:gd name="T60" fmla="*/ 90 w 116"/>
                <a:gd name="T61" fmla="*/ 115 h 115"/>
                <a:gd name="T62" fmla="*/ 87 w 116"/>
                <a:gd name="T63" fmla="*/ 113 h 115"/>
                <a:gd name="T64" fmla="*/ 68 w 116"/>
                <a:gd name="T65" fmla="*/ 103 h 115"/>
                <a:gd name="T66" fmla="*/ 58 w 116"/>
                <a:gd name="T67" fmla="*/ 10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6" h="115">
                  <a:moveTo>
                    <a:pt x="58" y="100"/>
                  </a:moveTo>
                  <a:cubicBezTo>
                    <a:pt x="55" y="101"/>
                    <a:pt x="51" y="101"/>
                    <a:pt x="48" y="103"/>
                  </a:cubicBezTo>
                  <a:cubicBezTo>
                    <a:pt x="42" y="107"/>
                    <a:pt x="35" y="110"/>
                    <a:pt x="29" y="114"/>
                  </a:cubicBezTo>
                  <a:cubicBezTo>
                    <a:pt x="28" y="114"/>
                    <a:pt x="27" y="115"/>
                    <a:pt x="26" y="115"/>
                  </a:cubicBezTo>
                  <a:cubicBezTo>
                    <a:pt x="23" y="115"/>
                    <a:pt x="21" y="114"/>
                    <a:pt x="21" y="111"/>
                  </a:cubicBezTo>
                  <a:cubicBezTo>
                    <a:pt x="21" y="109"/>
                    <a:pt x="22" y="107"/>
                    <a:pt x="22" y="105"/>
                  </a:cubicBezTo>
                  <a:cubicBezTo>
                    <a:pt x="23" y="98"/>
                    <a:pt x="24" y="91"/>
                    <a:pt x="25" y="83"/>
                  </a:cubicBezTo>
                  <a:cubicBezTo>
                    <a:pt x="26" y="80"/>
                    <a:pt x="25" y="77"/>
                    <a:pt x="24" y="74"/>
                  </a:cubicBezTo>
                  <a:cubicBezTo>
                    <a:pt x="23" y="71"/>
                    <a:pt x="21" y="68"/>
                    <a:pt x="19" y="65"/>
                  </a:cubicBezTo>
                  <a:cubicBezTo>
                    <a:pt x="14" y="60"/>
                    <a:pt x="9" y="55"/>
                    <a:pt x="4" y="50"/>
                  </a:cubicBezTo>
                  <a:cubicBezTo>
                    <a:pt x="3" y="49"/>
                    <a:pt x="2" y="48"/>
                    <a:pt x="1" y="47"/>
                  </a:cubicBezTo>
                  <a:cubicBezTo>
                    <a:pt x="0" y="45"/>
                    <a:pt x="1" y="43"/>
                    <a:pt x="3" y="42"/>
                  </a:cubicBezTo>
                  <a:cubicBezTo>
                    <a:pt x="5" y="41"/>
                    <a:pt x="6" y="41"/>
                    <a:pt x="8" y="40"/>
                  </a:cubicBezTo>
                  <a:cubicBezTo>
                    <a:pt x="15" y="39"/>
                    <a:pt x="22" y="38"/>
                    <a:pt x="29" y="37"/>
                  </a:cubicBezTo>
                  <a:cubicBezTo>
                    <a:pt x="33" y="36"/>
                    <a:pt x="37" y="34"/>
                    <a:pt x="39" y="32"/>
                  </a:cubicBezTo>
                  <a:cubicBezTo>
                    <a:pt x="41" y="30"/>
                    <a:pt x="43" y="28"/>
                    <a:pt x="44" y="25"/>
                  </a:cubicBezTo>
                  <a:cubicBezTo>
                    <a:pt x="47" y="18"/>
                    <a:pt x="50" y="11"/>
                    <a:pt x="54" y="5"/>
                  </a:cubicBezTo>
                  <a:cubicBezTo>
                    <a:pt x="54" y="4"/>
                    <a:pt x="55" y="3"/>
                    <a:pt x="55" y="2"/>
                  </a:cubicBezTo>
                  <a:cubicBezTo>
                    <a:pt x="57" y="0"/>
                    <a:pt x="59" y="0"/>
                    <a:pt x="61" y="2"/>
                  </a:cubicBezTo>
                  <a:cubicBezTo>
                    <a:pt x="62" y="3"/>
                    <a:pt x="62" y="4"/>
                    <a:pt x="63" y="5"/>
                  </a:cubicBezTo>
                  <a:cubicBezTo>
                    <a:pt x="66" y="12"/>
                    <a:pt x="69" y="19"/>
                    <a:pt x="73" y="26"/>
                  </a:cubicBezTo>
                  <a:cubicBezTo>
                    <a:pt x="76" y="32"/>
                    <a:pt x="81" y="36"/>
                    <a:pt x="89" y="37"/>
                  </a:cubicBezTo>
                  <a:cubicBezTo>
                    <a:pt x="96" y="39"/>
                    <a:pt x="104" y="40"/>
                    <a:pt x="111" y="41"/>
                  </a:cubicBezTo>
                  <a:cubicBezTo>
                    <a:pt x="112" y="41"/>
                    <a:pt x="113" y="41"/>
                    <a:pt x="113" y="42"/>
                  </a:cubicBezTo>
                  <a:cubicBezTo>
                    <a:pt x="115" y="43"/>
                    <a:pt x="116" y="45"/>
                    <a:pt x="115" y="47"/>
                  </a:cubicBezTo>
                  <a:cubicBezTo>
                    <a:pt x="114" y="48"/>
                    <a:pt x="114" y="49"/>
                    <a:pt x="113" y="50"/>
                  </a:cubicBezTo>
                  <a:cubicBezTo>
                    <a:pt x="108" y="55"/>
                    <a:pt x="102" y="61"/>
                    <a:pt x="97" y="66"/>
                  </a:cubicBezTo>
                  <a:cubicBezTo>
                    <a:pt x="92" y="71"/>
                    <a:pt x="90" y="78"/>
                    <a:pt x="91" y="85"/>
                  </a:cubicBezTo>
                  <a:cubicBezTo>
                    <a:pt x="92" y="93"/>
                    <a:pt x="94" y="101"/>
                    <a:pt x="95" y="109"/>
                  </a:cubicBezTo>
                  <a:cubicBezTo>
                    <a:pt x="95" y="109"/>
                    <a:pt x="95" y="110"/>
                    <a:pt x="95" y="111"/>
                  </a:cubicBezTo>
                  <a:cubicBezTo>
                    <a:pt x="95" y="114"/>
                    <a:pt x="93" y="115"/>
                    <a:pt x="90" y="115"/>
                  </a:cubicBezTo>
                  <a:cubicBezTo>
                    <a:pt x="89" y="114"/>
                    <a:pt x="88" y="114"/>
                    <a:pt x="87" y="113"/>
                  </a:cubicBezTo>
                  <a:cubicBezTo>
                    <a:pt x="81" y="110"/>
                    <a:pt x="75" y="107"/>
                    <a:pt x="68" y="103"/>
                  </a:cubicBezTo>
                  <a:cubicBezTo>
                    <a:pt x="65" y="101"/>
                    <a:pt x="62" y="101"/>
                    <a:pt x="58" y="100"/>
                  </a:cubicBezTo>
                  <a:close/>
                </a:path>
              </a:pathLst>
            </a:custGeom>
            <a:solidFill>
              <a:schemeClr val="bg1"/>
            </a:solidFill>
            <a:ln>
              <a:noFill/>
            </a:ln>
          </p:spPr>
          <p:txBody>
            <a:bodyPr vert="horz" wrap="square" lIns="68580" tIns="34290" rIns="68580" bIns="34290" numCol="1" anchor="t" anchorCtr="0" compatLnSpc="1"/>
            <a:lstStyle/>
            <a:p>
              <a:endParaRPr lang="zh-CN" altLang="en-US" sz="1350" dirty="0"/>
            </a:p>
          </p:txBody>
        </p:sp>
        <p:grpSp>
          <p:nvGrpSpPr>
            <p:cNvPr id="104" name="Group 18"/>
            <p:cNvGrpSpPr>
              <a:grpSpLocks noChangeAspect="1"/>
            </p:cNvGrpSpPr>
            <p:nvPr/>
          </p:nvGrpSpPr>
          <p:grpSpPr bwMode="auto">
            <a:xfrm>
              <a:off x="6135797" y="5118751"/>
              <a:ext cx="322535" cy="303235"/>
              <a:chOff x="2647" y="2985"/>
              <a:chExt cx="518" cy="487"/>
            </a:xfrm>
            <a:solidFill>
              <a:schemeClr val="bg1"/>
            </a:solidFill>
          </p:grpSpPr>
          <p:sp>
            <p:nvSpPr>
              <p:cNvPr id="105" name="Freeform 20"/>
              <p:cNvSpPr/>
              <p:nvPr/>
            </p:nvSpPr>
            <p:spPr bwMode="auto">
              <a:xfrm>
                <a:off x="2852" y="2985"/>
                <a:ext cx="103" cy="382"/>
              </a:xfrm>
              <a:custGeom>
                <a:avLst/>
                <a:gdLst>
                  <a:gd name="T0" fmla="*/ 43 w 43"/>
                  <a:gd name="T1" fmla="*/ 160 h 160"/>
                  <a:gd name="T2" fmla="*/ 0 w 43"/>
                  <a:gd name="T3" fmla="*/ 160 h 160"/>
                  <a:gd name="T4" fmla="*/ 0 w 43"/>
                  <a:gd name="T5" fmla="*/ 0 h 160"/>
                  <a:gd name="T6" fmla="*/ 43 w 43"/>
                  <a:gd name="T7" fmla="*/ 0 h 160"/>
                  <a:gd name="T8" fmla="*/ 43 w 43"/>
                  <a:gd name="T9" fmla="*/ 160 h 160"/>
                </a:gdLst>
                <a:ahLst/>
                <a:cxnLst>
                  <a:cxn ang="0">
                    <a:pos x="T0" y="T1"/>
                  </a:cxn>
                  <a:cxn ang="0">
                    <a:pos x="T2" y="T3"/>
                  </a:cxn>
                  <a:cxn ang="0">
                    <a:pos x="T4" y="T5"/>
                  </a:cxn>
                  <a:cxn ang="0">
                    <a:pos x="T6" y="T7"/>
                  </a:cxn>
                  <a:cxn ang="0">
                    <a:pos x="T8" y="T9"/>
                  </a:cxn>
                </a:cxnLst>
                <a:rect l="0" t="0" r="r" b="b"/>
                <a:pathLst>
                  <a:path w="43" h="160">
                    <a:moveTo>
                      <a:pt x="43" y="160"/>
                    </a:moveTo>
                    <a:cubicBezTo>
                      <a:pt x="29" y="160"/>
                      <a:pt x="15" y="160"/>
                      <a:pt x="0" y="160"/>
                    </a:cubicBezTo>
                    <a:cubicBezTo>
                      <a:pt x="0" y="107"/>
                      <a:pt x="0" y="53"/>
                      <a:pt x="0" y="0"/>
                    </a:cubicBezTo>
                    <a:cubicBezTo>
                      <a:pt x="15" y="0"/>
                      <a:pt x="29" y="0"/>
                      <a:pt x="43" y="0"/>
                    </a:cubicBezTo>
                    <a:cubicBezTo>
                      <a:pt x="43" y="53"/>
                      <a:pt x="43" y="107"/>
                      <a:pt x="43" y="1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6" name="Freeform 21"/>
              <p:cNvSpPr/>
              <p:nvPr/>
            </p:nvSpPr>
            <p:spPr bwMode="auto">
              <a:xfrm>
                <a:off x="2647" y="3406"/>
                <a:ext cx="518" cy="66"/>
              </a:xfrm>
              <a:custGeom>
                <a:avLst/>
                <a:gdLst>
                  <a:gd name="T0" fmla="*/ 0 w 217"/>
                  <a:gd name="T1" fmla="*/ 28 h 28"/>
                  <a:gd name="T2" fmla="*/ 0 w 217"/>
                  <a:gd name="T3" fmla="*/ 0 h 28"/>
                  <a:gd name="T4" fmla="*/ 217 w 217"/>
                  <a:gd name="T5" fmla="*/ 0 h 28"/>
                  <a:gd name="T6" fmla="*/ 217 w 217"/>
                  <a:gd name="T7" fmla="*/ 28 h 28"/>
                  <a:gd name="T8" fmla="*/ 0 w 217"/>
                  <a:gd name="T9" fmla="*/ 28 h 28"/>
                </a:gdLst>
                <a:ahLst/>
                <a:cxnLst>
                  <a:cxn ang="0">
                    <a:pos x="T0" y="T1"/>
                  </a:cxn>
                  <a:cxn ang="0">
                    <a:pos x="T2" y="T3"/>
                  </a:cxn>
                  <a:cxn ang="0">
                    <a:pos x="T4" y="T5"/>
                  </a:cxn>
                  <a:cxn ang="0">
                    <a:pos x="T6" y="T7"/>
                  </a:cxn>
                  <a:cxn ang="0">
                    <a:pos x="T8" y="T9"/>
                  </a:cxn>
                </a:cxnLst>
                <a:rect l="0" t="0" r="r" b="b"/>
                <a:pathLst>
                  <a:path w="217" h="28">
                    <a:moveTo>
                      <a:pt x="0" y="28"/>
                    </a:moveTo>
                    <a:cubicBezTo>
                      <a:pt x="0" y="18"/>
                      <a:pt x="0" y="9"/>
                      <a:pt x="0" y="0"/>
                    </a:cubicBezTo>
                    <a:cubicBezTo>
                      <a:pt x="72" y="0"/>
                      <a:pt x="144" y="0"/>
                      <a:pt x="217" y="0"/>
                    </a:cubicBezTo>
                    <a:cubicBezTo>
                      <a:pt x="217" y="9"/>
                      <a:pt x="217" y="18"/>
                      <a:pt x="217" y="28"/>
                    </a:cubicBezTo>
                    <a:cubicBezTo>
                      <a:pt x="144" y="28"/>
                      <a:pt x="72" y="28"/>
                      <a:pt x="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7" name="Freeform 22"/>
              <p:cNvSpPr/>
              <p:nvPr/>
            </p:nvSpPr>
            <p:spPr bwMode="auto">
              <a:xfrm>
                <a:off x="2991" y="3093"/>
                <a:ext cx="105" cy="274"/>
              </a:xfrm>
              <a:custGeom>
                <a:avLst/>
                <a:gdLst>
                  <a:gd name="T0" fmla="*/ 44 w 44"/>
                  <a:gd name="T1" fmla="*/ 115 h 115"/>
                  <a:gd name="T2" fmla="*/ 0 w 44"/>
                  <a:gd name="T3" fmla="*/ 115 h 115"/>
                  <a:gd name="T4" fmla="*/ 0 w 44"/>
                  <a:gd name="T5" fmla="*/ 0 h 115"/>
                  <a:gd name="T6" fmla="*/ 44 w 44"/>
                  <a:gd name="T7" fmla="*/ 0 h 115"/>
                  <a:gd name="T8" fmla="*/ 44 w 44"/>
                  <a:gd name="T9" fmla="*/ 115 h 115"/>
                </a:gdLst>
                <a:ahLst/>
                <a:cxnLst>
                  <a:cxn ang="0">
                    <a:pos x="T0" y="T1"/>
                  </a:cxn>
                  <a:cxn ang="0">
                    <a:pos x="T2" y="T3"/>
                  </a:cxn>
                  <a:cxn ang="0">
                    <a:pos x="T4" y="T5"/>
                  </a:cxn>
                  <a:cxn ang="0">
                    <a:pos x="T6" y="T7"/>
                  </a:cxn>
                  <a:cxn ang="0">
                    <a:pos x="T8" y="T9"/>
                  </a:cxn>
                </a:cxnLst>
                <a:rect l="0" t="0" r="r" b="b"/>
                <a:pathLst>
                  <a:path w="44" h="115">
                    <a:moveTo>
                      <a:pt x="44" y="115"/>
                    </a:moveTo>
                    <a:cubicBezTo>
                      <a:pt x="29" y="115"/>
                      <a:pt x="15" y="115"/>
                      <a:pt x="0" y="115"/>
                    </a:cubicBezTo>
                    <a:cubicBezTo>
                      <a:pt x="0" y="77"/>
                      <a:pt x="0" y="39"/>
                      <a:pt x="0" y="0"/>
                    </a:cubicBezTo>
                    <a:cubicBezTo>
                      <a:pt x="15" y="0"/>
                      <a:pt x="29" y="0"/>
                      <a:pt x="44" y="0"/>
                    </a:cubicBezTo>
                    <a:cubicBezTo>
                      <a:pt x="44" y="39"/>
                      <a:pt x="44" y="77"/>
                      <a:pt x="44" y="1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8" name="Freeform 23"/>
              <p:cNvSpPr/>
              <p:nvPr/>
            </p:nvSpPr>
            <p:spPr bwMode="auto">
              <a:xfrm>
                <a:off x="2714" y="3162"/>
                <a:ext cx="102" cy="205"/>
              </a:xfrm>
              <a:custGeom>
                <a:avLst/>
                <a:gdLst>
                  <a:gd name="T0" fmla="*/ 0 w 43"/>
                  <a:gd name="T1" fmla="*/ 0 h 86"/>
                  <a:gd name="T2" fmla="*/ 43 w 43"/>
                  <a:gd name="T3" fmla="*/ 0 h 86"/>
                  <a:gd name="T4" fmla="*/ 43 w 43"/>
                  <a:gd name="T5" fmla="*/ 86 h 86"/>
                  <a:gd name="T6" fmla="*/ 0 w 43"/>
                  <a:gd name="T7" fmla="*/ 86 h 86"/>
                  <a:gd name="T8" fmla="*/ 0 w 43"/>
                  <a:gd name="T9" fmla="*/ 0 h 86"/>
                </a:gdLst>
                <a:ahLst/>
                <a:cxnLst>
                  <a:cxn ang="0">
                    <a:pos x="T0" y="T1"/>
                  </a:cxn>
                  <a:cxn ang="0">
                    <a:pos x="T2" y="T3"/>
                  </a:cxn>
                  <a:cxn ang="0">
                    <a:pos x="T4" y="T5"/>
                  </a:cxn>
                  <a:cxn ang="0">
                    <a:pos x="T6" y="T7"/>
                  </a:cxn>
                  <a:cxn ang="0">
                    <a:pos x="T8" y="T9"/>
                  </a:cxn>
                </a:cxnLst>
                <a:rect l="0" t="0" r="r" b="b"/>
                <a:pathLst>
                  <a:path w="43" h="86">
                    <a:moveTo>
                      <a:pt x="0" y="0"/>
                    </a:moveTo>
                    <a:cubicBezTo>
                      <a:pt x="14" y="0"/>
                      <a:pt x="29" y="0"/>
                      <a:pt x="43" y="0"/>
                    </a:cubicBezTo>
                    <a:cubicBezTo>
                      <a:pt x="43" y="29"/>
                      <a:pt x="43" y="58"/>
                      <a:pt x="43" y="86"/>
                    </a:cubicBezTo>
                    <a:cubicBezTo>
                      <a:pt x="29" y="86"/>
                      <a:pt x="14" y="86"/>
                      <a:pt x="0" y="86"/>
                    </a:cubicBezTo>
                    <a:cubicBezTo>
                      <a:pt x="0" y="58"/>
                      <a:pt x="0" y="29"/>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nvGrpSpPr>
            <p:cNvPr id="109" name="Group 13"/>
            <p:cNvGrpSpPr>
              <a:grpSpLocks noChangeAspect="1"/>
            </p:cNvGrpSpPr>
            <p:nvPr/>
          </p:nvGrpSpPr>
          <p:grpSpPr bwMode="auto">
            <a:xfrm>
              <a:off x="6127359" y="3851089"/>
              <a:ext cx="339408" cy="346553"/>
              <a:chOff x="1151" y="2911"/>
              <a:chExt cx="190" cy="194"/>
            </a:xfrm>
            <a:solidFill>
              <a:schemeClr val="bg1"/>
            </a:solidFill>
          </p:grpSpPr>
          <p:sp>
            <p:nvSpPr>
              <p:cNvPr id="110" name="Freeform 15"/>
              <p:cNvSpPr/>
              <p:nvPr/>
            </p:nvSpPr>
            <p:spPr bwMode="auto">
              <a:xfrm>
                <a:off x="1151" y="2911"/>
                <a:ext cx="89" cy="90"/>
              </a:xfrm>
              <a:custGeom>
                <a:avLst/>
                <a:gdLst>
                  <a:gd name="T0" fmla="*/ 37 w 37"/>
                  <a:gd name="T1" fmla="*/ 25 h 37"/>
                  <a:gd name="T2" fmla="*/ 37 w 37"/>
                  <a:gd name="T3" fmla="*/ 32 h 37"/>
                  <a:gd name="T4" fmla="*/ 32 w 37"/>
                  <a:gd name="T5" fmla="*/ 37 h 37"/>
                  <a:gd name="T6" fmla="*/ 19 w 37"/>
                  <a:gd name="T7" fmla="*/ 37 h 37"/>
                  <a:gd name="T8" fmla="*/ 4 w 37"/>
                  <a:gd name="T9" fmla="*/ 29 h 37"/>
                  <a:gd name="T10" fmla="*/ 1 w 37"/>
                  <a:gd name="T11" fmla="*/ 16 h 37"/>
                  <a:gd name="T12" fmla="*/ 10 w 37"/>
                  <a:gd name="T13" fmla="*/ 3 h 37"/>
                  <a:gd name="T14" fmla="*/ 21 w 37"/>
                  <a:gd name="T15" fmla="*/ 1 h 37"/>
                  <a:gd name="T16" fmla="*/ 34 w 37"/>
                  <a:gd name="T17" fmla="*/ 10 h 37"/>
                  <a:gd name="T18" fmla="*/ 37 w 37"/>
                  <a:gd name="T19" fmla="*/ 19 h 37"/>
                  <a:gd name="T20" fmla="*/ 37 w 37"/>
                  <a:gd name="T21"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37">
                    <a:moveTo>
                      <a:pt x="37" y="25"/>
                    </a:moveTo>
                    <a:cubicBezTo>
                      <a:pt x="37" y="27"/>
                      <a:pt x="37" y="30"/>
                      <a:pt x="37" y="32"/>
                    </a:cubicBezTo>
                    <a:cubicBezTo>
                      <a:pt x="37" y="35"/>
                      <a:pt x="35" y="37"/>
                      <a:pt x="32" y="37"/>
                    </a:cubicBezTo>
                    <a:cubicBezTo>
                      <a:pt x="28" y="37"/>
                      <a:pt x="23" y="37"/>
                      <a:pt x="19" y="37"/>
                    </a:cubicBezTo>
                    <a:cubicBezTo>
                      <a:pt x="12" y="37"/>
                      <a:pt x="7" y="34"/>
                      <a:pt x="4" y="29"/>
                    </a:cubicBezTo>
                    <a:cubicBezTo>
                      <a:pt x="1" y="25"/>
                      <a:pt x="0" y="21"/>
                      <a:pt x="1" y="16"/>
                    </a:cubicBezTo>
                    <a:cubicBezTo>
                      <a:pt x="2" y="10"/>
                      <a:pt x="5" y="6"/>
                      <a:pt x="10" y="3"/>
                    </a:cubicBezTo>
                    <a:cubicBezTo>
                      <a:pt x="13" y="1"/>
                      <a:pt x="17" y="0"/>
                      <a:pt x="21" y="1"/>
                    </a:cubicBezTo>
                    <a:cubicBezTo>
                      <a:pt x="27" y="2"/>
                      <a:pt x="31" y="5"/>
                      <a:pt x="34" y="10"/>
                    </a:cubicBezTo>
                    <a:cubicBezTo>
                      <a:pt x="36" y="13"/>
                      <a:pt x="36" y="16"/>
                      <a:pt x="37" y="19"/>
                    </a:cubicBezTo>
                    <a:cubicBezTo>
                      <a:pt x="37" y="21"/>
                      <a:pt x="37" y="23"/>
                      <a:pt x="37"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1" name="Freeform 16"/>
              <p:cNvSpPr/>
              <p:nvPr/>
            </p:nvSpPr>
            <p:spPr bwMode="auto">
              <a:xfrm>
                <a:off x="1151" y="3015"/>
                <a:ext cx="89" cy="87"/>
              </a:xfrm>
              <a:custGeom>
                <a:avLst/>
                <a:gdLst>
                  <a:gd name="T0" fmla="*/ 25 w 37"/>
                  <a:gd name="T1" fmla="*/ 0 h 36"/>
                  <a:gd name="T2" fmla="*/ 32 w 37"/>
                  <a:gd name="T3" fmla="*/ 0 h 36"/>
                  <a:gd name="T4" fmla="*/ 37 w 37"/>
                  <a:gd name="T5" fmla="*/ 4 h 36"/>
                  <a:gd name="T6" fmla="*/ 37 w 37"/>
                  <a:gd name="T7" fmla="*/ 18 h 36"/>
                  <a:gd name="T8" fmla="*/ 29 w 37"/>
                  <a:gd name="T9" fmla="*/ 33 h 36"/>
                  <a:gd name="T10" fmla="*/ 16 w 37"/>
                  <a:gd name="T11" fmla="*/ 36 h 36"/>
                  <a:gd name="T12" fmla="*/ 3 w 37"/>
                  <a:gd name="T13" fmla="*/ 27 h 36"/>
                  <a:gd name="T14" fmla="*/ 1 w 37"/>
                  <a:gd name="T15" fmla="*/ 15 h 36"/>
                  <a:gd name="T16" fmla="*/ 10 w 37"/>
                  <a:gd name="T17" fmla="*/ 2 h 36"/>
                  <a:gd name="T18" fmla="*/ 19 w 37"/>
                  <a:gd name="T19" fmla="*/ 0 h 36"/>
                  <a:gd name="T20" fmla="*/ 25 w 37"/>
                  <a:gd name="T2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36">
                    <a:moveTo>
                      <a:pt x="25" y="0"/>
                    </a:moveTo>
                    <a:cubicBezTo>
                      <a:pt x="27" y="0"/>
                      <a:pt x="30" y="0"/>
                      <a:pt x="32" y="0"/>
                    </a:cubicBezTo>
                    <a:cubicBezTo>
                      <a:pt x="35" y="0"/>
                      <a:pt x="37" y="1"/>
                      <a:pt x="37" y="4"/>
                    </a:cubicBezTo>
                    <a:cubicBezTo>
                      <a:pt x="37" y="9"/>
                      <a:pt x="37" y="13"/>
                      <a:pt x="37" y="18"/>
                    </a:cubicBezTo>
                    <a:cubicBezTo>
                      <a:pt x="36" y="24"/>
                      <a:pt x="34" y="29"/>
                      <a:pt x="29" y="33"/>
                    </a:cubicBezTo>
                    <a:cubicBezTo>
                      <a:pt x="25" y="35"/>
                      <a:pt x="20" y="36"/>
                      <a:pt x="16" y="36"/>
                    </a:cubicBezTo>
                    <a:cubicBezTo>
                      <a:pt x="10" y="35"/>
                      <a:pt x="6" y="32"/>
                      <a:pt x="3" y="27"/>
                    </a:cubicBezTo>
                    <a:cubicBezTo>
                      <a:pt x="1" y="23"/>
                      <a:pt x="0" y="19"/>
                      <a:pt x="1" y="15"/>
                    </a:cubicBezTo>
                    <a:cubicBezTo>
                      <a:pt x="2" y="9"/>
                      <a:pt x="5" y="5"/>
                      <a:pt x="10" y="2"/>
                    </a:cubicBezTo>
                    <a:cubicBezTo>
                      <a:pt x="12" y="0"/>
                      <a:pt x="16" y="0"/>
                      <a:pt x="19" y="0"/>
                    </a:cubicBezTo>
                    <a:cubicBezTo>
                      <a:pt x="21" y="0"/>
                      <a:pt x="23" y="0"/>
                      <a:pt x="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2" name="Freeform 17"/>
              <p:cNvSpPr/>
              <p:nvPr/>
            </p:nvSpPr>
            <p:spPr bwMode="auto">
              <a:xfrm>
                <a:off x="1252" y="3015"/>
                <a:ext cx="89" cy="90"/>
              </a:xfrm>
              <a:custGeom>
                <a:avLst/>
                <a:gdLst>
                  <a:gd name="T0" fmla="*/ 12 w 37"/>
                  <a:gd name="T1" fmla="*/ 0 h 37"/>
                  <a:gd name="T2" fmla="*/ 20 w 37"/>
                  <a:gd name="T3" fmla="*/ 0 h 37"/>
                  <a:gd name="T4" fmla="*/ 31 w 37"/>
                  <a:gd name="T5" fmla="*/ 5 h 37"/>
                  <a:gd name="T6" fmla="*/ 36 w 37"/>
                  <a:gd name="T7" fmla="*/ 20 h 37"/>
                  <a:gd name="T8" fmla="*/ 22 w 37"/>
                  <a:gd name="T9" fmla="*/ 36 h 37"/>
                  <a:gd name="T10" fmla="*/ 1 w 37"/>
                  <a:gd name="T11" fmla="*/ 23 h 37"/>
                  <a:gd name="T12" fmla="*/ 0 w 37"/>
                  <a:gd name="T13" fmla="*/ 18 h 37"/>
                  <a:gd name="T14" fmla="*/ 0 w 37"/>
                  <a:gd name="T15" fmla="*/ 4 h 37"/>
                  <a:gd name="T16" fmla="*/ 5 w 37"/>
                  <a:gd name="T17" fmla="*/ 0 h 37"/>
                  <a:gd name="T18" fmla="*/ 12 w 37"/>
                  <a:gd name="T19" fmla="*/ 0 h 37"/>
                  <a:gd name="T20" fmla="*/ 12 w 37"/>
                  <a:gd name="T2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37">
                    <a:moveTo>
                      <a:pt x="12" y="0"/>
                    </a:moveTo>
                    <a:cubicBezTo>
                      <a:pt x="15" y="0"/>
                      <a:pt x="17" y="0"/>
                      <a:pt x="20" y="0"/>
                    </a:cubicBezTo>
                    <a:cubicBezTo>
                      <a:pt x="24" y="0"/>
                      <a:pt x="28" y="2"/>
                      <a:pt x="31" y="5"/>
                    </a:cubicBezTo>
                    <a:cubicBezTo>
                      <a:pt x="35" y="9"/>
                      <a:pt x="37" y="14"/>
                      <a:pt x="36" y="20"/>
                    </a:cubicBezTo>
                    <a:cubicBezTo>
                      <a:pt x="36" y="28"/>
                      <a:pt x="30" y="34"/>
                      <a:pt x="22" y="36"/>
                    </a:cubicBezTo>
                    <a:cubicBezTo>
                      <a:pt x="13" y="37"/>
                      <a:pt x="4" y="32"/>
                      <a:pt x="1" y="23"/>
                    </a:cubicBezTo>
                    <a:cubicBezTo>
                      <a:pt x="1" y="21"/>
                      <a:pt x="0" y="19"/>
                      <a:pt x="0" y="18"/>
                    </a:cubicBezTo>
                    <a:cubicBezTo>
                      <a:pt x="0" y="13"/>
                      <a:pt x="0" y="9"/>
                      <a:pt x="0" y="4"/>
                    </a:cubicBezTo>
                    <a:cubicBezTo>
                      <a:pt x="0" y="1"/>
                      <a:pt x="2" y="0"/>
                      <a:pt x="5" y="0"/>
                    </a:cubicBezTo>
                    <a:cubicBezTo>
                      <a:pt x="7" y="0"/>
                      <a:pt x="10" y="0"/>
                      <a:pt x="12" y="0"/>
                    </a:cubicBezTo>
                    <a:cubicBezTo>
                      <a:pt x="12" y="0"/>
                      <a:pt x="12" y="0"/>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3" name="Freeform 18"/>
              <p:cNvSpPr>
                <a:spLocks noEditPoints="1"/>
              </p:cNvSpPr>
              <p:nvPr/>
            </p:nvSpPr>
            <p:spPr bwMode="auto">
              <a:xfrm>
                <a:off x="1252" y="2911"/>
                <a:ext cx="89" cy="90"/>
              </a:xfrm>
              <a:custGeom>
                <a:avLst/>
                <a:gdLst>
                  <a:gd name="T0" fmla="*/ 12 w 37"/>
                  <a:gd name="T1" fmla="*/ 37 h 37"/>
                  <a:gd name="T2" fmla="*/ 5 w 37"/>
                  <a:gd name="T3" fmla="*/ 37 h 37"/>
                  <a:gd name="T4" fmla="*/ 0 w 37"/>
                  <a:gd name="T5" fmla="*/ 32 h 37"/>
                  <a:gd name="T6" fmla="*/ 0 w 37"/>
                  <a:gd name="T7" fmla="*/ 19 h 37"/>
                  <a:gd name="T8" fmla="*/ 8 w 37"/>
                  <a:gd name="T9" fmla="*/ 4 h 37"/>
                  <a:gd name="T10" fmla="*/ 21 w 37"/>
                  <a:gd name="T11" fmla="*/ 1 h 37"/>
                  <a:gd name="T12" fmla="*/ 35 w 37"/>
                  <a:gd name="T13" fmla="*/ 12 h 37"/>
                  <a:gd name="T14" fmla="*/ 34 w 37"/>
                  <a:gd name="T15" fmla="*/ 28 h 37"/>
                  <a:gd name="T16" fmla="*/ 22 w 37"/>
                  <a:gd name="T17" fmla="*/ 36 h 37"/>
                  <a:gd name="T18" fmla="*/ 18 w 37"/>
                  <a:gd name="T19" fmla="*/ 37 h 37"/>
                  <a:gd name="T20" fmla="*/ 12 w 37"/>
                  <a:gd name="T21" fmla="*/ 37 h 37"/>
                  <a:gd name="T22" fmla="*/ 7 w 37"/>
                  <a:gd name="T23" fmla="*/ 31 h 37"/>
                  <a:gd name="T24" fmla="*/ 7 w 37"/>
                  <a:gd name="T25" fmla="*/ 31 h 37"/>
                  <a:gd name="T26" fmla="*/ 18 w 37"/>
                  <a:gd name="T27" fmla="*/ 31 h 37"/>
                  <a:gd name="T28" fmla="*/ 30 w 37"/>
                  <a:gd name="T29" fmla="*/ 17 h 37"/>
                  <a:gd name="T30" fmla="*/ 16 w 37"/>
                  <a:gd name="T31" fmla="*/ 7 h 37"/>
                  <a:gd name="T32" fmla="*/ 7 w 37"/>
                  <a:gd name="T33" fmla="*/ 19 h 37"/>
                  <a:gd name="T34" fmla="*/ 7 w 37"/>
                  <a:gd name="T35" fmla="*/ 29 h 37"/>
                  <a:gd name="T36" fmla="*/ 7 w 37"/>
                  <a:gd name="T37" fmla="*/ 3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37">
                    <a:moveTo>
                      <a:pt x="12" y="37"/>
                    </a:moveTo>
                    <a:cubicBezTo>
                      <a:pt x="10" y="37"/>
                      <a:pt x="7" y="37"/>
                      <a:pt x="5" y="37"/>
                    </a:cubicBezTo>
                    <a:cubicBezTo>
                      <a:pt x="2" y="37"/>
                      <a:pt x="0" y="35"/>
                      <a:pt x="0" y="32"/>
                    </a:cubicBezTo>
                    <a:cubicBezTo>
                      <a:pt x="0" y="28"/>
                      <a:pt x="0" y="23"/>
                      <a:pt x="0" y="19"/>
                    </a:cubicBezTo>
                    <a:cubicBezTo>
                      <a:pt x="1" y="13"/>
                      <a:pt x="3" y="8"/>
                      <a:pt x="8" y="4"/>
                    </a:cubicBezTo>
                    <a:cubicBezTo>
                      <a:pt x="12" y="1"/>
                      <a:pt x="17" y="0"/>
                      <a:pt x="21" y="1"/>
                    </a:cubicBezTo>
                    <a:cubicBezTo>
                      <a:pt x="28" y="2"/>
                      <a:pt x="32" y="6"/>
                      <a:pt x="35" y="12"/>
                    </a:cubicBezTo>
                    <a:cubicBezTo>
                      <a:pt x="37" y="17"/>
                      <a:pt x="37" y="23"/>
                      <a:pt x="34" y="28"/>
                    </a:cubicBezTo>
                    <a:cubicBezTo>
                      <a:pt x="32" y="32"/>
                      <a:pt x="28" y="35"/>
                      <a:pt x="22" y="36"/>
                    </a:cubicBezTo>
                    <a:cubicBezTo>
                      <a:pt x="21" y="37"/>
                      <a:pt x="20" y="37"/>
                      <a:pt x="18" y="37"/>
                    </a:cubicBezTo>
                    <a:cubicBezTo>
                      <a:pt x="16" y="37"/>
                      <a:pt x="14" y="37"/>
                      <a:pt x="12" y="37"/>
                    </a:cubicBezTo>
                    <a:close/>
                    <a:moveTo>
                      <a:pt x="7" y="31"/>
                    </a:moveTo>
                    <a:cubicBezTo>
                      <a:pt x="7" y="31"/>
                      <a:pt x="7" y="31"/>
                      <a:pt x="7" y="31"/>
                    </a:cubicBezTo>
                    <a:cubicBezTo>
                      <a:pt x="11" y="31"/>
                      <a:pt x="15" y="31"/>
                      <a:pt x="18" y="31"/>
                    </a:cubicBezTo>
                    <a:cubicBezTo>
                      <a:pt x="26" y="30"/>
                      <a:pt x="31" y="24"/>
                      <a:pt x="30" y="17"/>
                    </a:cubicBezTo>
                    <a:cubicBezTo>
                      <a:pt x="29" y="10"/>
                      <a:pt x="23" y="6"/>
                      <a:pt x="16" y="7"/>
                    </a:cubicBezTo>
                    <a:cubicBezTo>
                      <a:pt x="11" y="8"/>
                      <a:pt x="7" y="13"/>
                      <a:pt x="7" y="19"/>
                    </a:cubicBezTo>
                    <a:cubicBezTo>
                      <a:pt x="7" y="22"/>
                      <a:pt x="7" y="26"/>
                      <a:pt x="7" y="29"/>
                    </a:cubicBezTo>
                    <a:cubicBezTo>
                      <a:pt x="7" y="29"/>
                      <a:pt x="7" y="30"/>
                      <a:pt x="7"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sp>
          <p:nvSpPr>
            <p:cNvPr id="114" name="Freeform 6"/>
            <p:cNvSpPr>
              <a:spLocks noEditPoints="1"/>
            </p:cNvSpPr>
            <p:nvPr/>
          </p:nvSpPr>
          <p:spPr bwMode="auto">
            <a:xfrm>
              <a:off x="6119904" y="2555874"/>
              <a:ext cx="354321" cy="332847"/>
            </a:xfrm>
            <a:custGeom>
              <a:avLst/>
              <a:gdLst>
                <a:gd name="T0" fmla="*/ 222 w 332"/>
                <a:gd name="T1" fmla="*/ 312 h 312"/>
                <a:gd name="T2" fmla="*/ 205 w 332"/>
                <a:gd name="T3" fmla="*/ 304 h 312"/>
                <a:gd name="T4" fmla="*/ 158 w 332"/>
                <a:gd name="T5" fmla="*/ 287 h 312"/>
                <a:gd name="T6" fmla="*/ 126 w 332"/>
                <a:gd name="T7" fmla="*/ 304 h 312"/>
                <a:gd name="T8" fmla="*/ 106 w 332"/>
                <a:gd name="T9" fmla="*/ 311 h 312"/>
                <a:gd name="T10" fmla="*/ 99 w 332"/>
                <a:gd name="T11" fmla="*/ 309 h 312"/>
                <a:gd name="T12" fmla="*/ 66 w 332"/>
                <a:gd name="T13" fmla="*/ 289 h 312"/>
                <a:gd name="T14" fmla="*/ 57 w 332"/>
                <a:gd name="T15" fmla="*/ 265 h 312"/>
                <a:gd name="T16" fmla="*/ 60 w 332"/>
                <a:gd name="T17" fmla="*/ 247 h 312"/>
                <a:gd name="T18" fmla="*/ 49 w 332"/>
                <a:gd name="T19" fmla="*/ 216 h 312"/>
                <a:gd name="T20" fmla="*/ 23 w 332"/>
                <a:gd name="T21" fmla="*/ 197 h 312"/>
                <a:gd name="T22" fmla="*/ 18 w 332"/>
                <a:gd name="T23" fmla="*/ 196 h 312"/>
                <a:gd name="T24" fmla="*/ 1 w 332"/>
                <a:gd name="T25" fmla="*/ 176 h 312"/>
                <a:gd name="T26" fmla="*/ 1 w 332"/>
                <a:gd name="T27" fmla="*/ 137 h 312"/>
                <a:gd name="T28" fmla="*/ 18 w 332"/>
                <a:gd name="T29" fmla="*/ 117 h 312"/>
                <a:gd name="T30" fmla="*/ 60 w 332"/>
                <a:gd name="T31" fmla="*/ 73 h 312"/>
                <a:gd name="T32" fmla="*/ 58 w 332"/>
                <a:gd name="T33" fmla="*/ 49 h 312"/>
                <a:gd name="T34" fmla="*/ 61 w 332"/>
                <a:gd name="T35" fmla="*/ 28 h 312"/>
                <a:gd name="T36" fmla="*/ 67 w 332"/>
                <a:gd name="T37" fmla="*/ 23 h 312"/>
                <a:gd name="T38" fmla="*/ 101 w 332"/>
                <a:gd name="T39" fmla="*/ 3 h 312"/>
                <a:gd name="T40" fmla="*/ 126 w 332"/>
                <a:gd name="T41" fmla="*/ 8 h 312"/>
                <a:gd name="T42" fmla="*/ 144 w 332"/>
                <a:gd name="T43" fmla="*/ 22 h 312"/>
                <a:gd name="T44" fmla="*/ 174 w 332"/>
                <a:gd name="T45" fmla="*/ 26 h 312"/>
                <a:gd name="T46" fmla="*/ 202 w 332"/>
                <a:gd name="T47" fmla="*/ 12 h 312"/>
                <a:gd name="T48" fmla="*/ 207 w 332"/>
                <a:gd name="T49" fmla="*/ 7 h 312"/>
                <a:gd name="T50" fmla="*/ 230 w 332"/>
                <a:gd name="T51" fmla="*/ 3 h 312"/>
                <a:gd name="T52" fmla="*/ 266 w 332"/>
                <a:gd name="T53" fmla="*/ 24 h 312"/>
                <a:gd name="T54" fmla="*/ 274 w 332"/>
                <a:gd name="T55" fmla="*/ 47 h 312"/>
                <a:gd name="T56" fmla="*/ 274 w 332"/>
                <a:gd name="T57" fmla="*/ 81 h 312"/>
                <a:gd name="T58" fmla="*/ 297 w 332"/>
                <a:gd name="T59" fmla="*/ 110 h 312"/>
                <a:gd name="T60" fmla="*/ 314 w 332"/>
                <a:gd name="T61" fmla="*/ 117 h 312"/>
                <a:gd name="T62" fmla="*/ 331 w 332"/>
                <a:gd name="T63" fmla="*/ 136 h 312"/>
                <a:gd name="T64" fmla="*/ 331 w 332"/>
                <a:gd name="T65" fmla="*/ 178 h 312"/>
                <a:gd name="T66" fmla="*/ 322 w 332"/>
                <a:gd name="T67" fmla="*/ 192 h 312"/>
                <a:gd name="T68" fmla="*/ 312 w 332"/>
                <a:gd name="T69" fmla="*/ 196 h 312"/>
                <a:gd name="T70" fmla="*/ 278 w 332"/>
                <a:gd name="T71" fmla="*/ 223 h 312"/>
                <a:gd name="T72" fmla="*/ 274 w 332"/>
                <a:gd name="T73" fmla="*/ 265 h 312"/>
                <a:gd name="T74" fmla="*/ 266 w 332"/>
                <a:gd name="T75" fmla="*/ 290 h 312"/>
                <a:gd name="T76" fmla="*/ 229 w 332"/>
                <a:gd name="T77" fmla="*/ 310 h 312"/>
                <a:gd name="T78" fmla="*/ 222 w 332"/>
                <a:gd name="T79" fmla="*/ 312 h 312"/>
                <a:gd name="T80" fmla="*/ 166 w 332"/>
                <a:gd name="T81" fmla="*/ 223 h 312"/>
                <a:gd name="T82" fmla="*/ 232 w 332"/>
                <a:gd name="T83" fmla="*/ 157 h 312"/>
                <a:gd name="T84" fmla="*/ 166 w 332"/>
                <a:gd name="T85" fmla="*/ 90 h 312"/>
                <a:gd name="T86" fmla="*/ 100 w 332"/>
                <a:gd name="T87" fmla="*/ 156 h 312"/>
                <a:gd name="T88" fmla="*/ 166 w 332"/>
                <a:gd name="T89" fmla="*/ 223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2" h="312">
                  <a:moveTo>
                    <a:pt x="222" y="312"/>
                  </a:moveTo>
                  <a:cubicBezTo>
                    <a:pt x="215" y="311"/>
                    <a:pt x="210" y="309"/>
                    <a:pt x="205" y="304"/>
                  </a:cubicBezTo>
                  <a:cubicBezTo>
                    <a:pt x="192" y="290"/>
                    <a:pt x="176" y="285"/>
                    <a:pt x="158" y="287"/>
                  </a:cubicBezTo>
                  <a:cubicBezTo>
                    <a:pt x="145" y="289"/>
                    <a:pt x="135" y="295"/>
                    <a:pt x="126" y="304"/>
                  </a:cubicBezTo>
                  <a:cubicBezTo>
                    <a:pt x="121" y="310"/>
                    <a:pt x="114" y="312"/>
                    <a:pt x="106" y="311"/>
                  </a:cubicBezTo>
                  <a:cubicBezTo>
                    <a:pt x="104" y="311"/>
                    <a:pt x="101" y="310"/>
                    <a:pt x="99" y="309"/>
                  </a:cubicBezTo>
                  <a:cubicBezTo>
                    <a:pt x="87" y="303"/>
                    <a:pt x="76" y="297"/>
                    <a:pt x="66" y="289"/>
                  </a:cubicBezTo>
                  <a:cubicBezTo>
                    <a:pt x="58" y="284"/>
                    <a:pt x="55" y="274"/>
                    <a:pt x="57" y="265"/>
                  </a:cubicBezTo>
                  <a:cubicBezTo>
                    <a:pt x="59" y="259"/>
                    <a:pt x="60" y="253"/>
                    <a:pt x="60" y="247"/>
                  </a:cubicBezTo>
                  <a:cubicBezTo>
                    <a:pt x="60" y="236"/>
                    <a:pt x="56" y="225"/>
                    <a:pt x="49" y="216"/>
                  </a:cubicBezTo>
                  <a:cubicBezTo>
                    <a:pt x="43" y="207"/>
                    <a:pt x="34" y="201"/>
                    <a:pt x="23" y="197"/>
                  </a:cubicBezTo>
                  <a:cubicBezTo>
                    <a:pt x="21" y="197"/>
                    <a:pt x="19" y="196"/>
                    <a:pt x="18" y="196"/>
                  </a:cubicBezTo>
                  <a:cubicBezTo>
                    <a:pt x="8" y="194"/>
                    <a:pt x="1" y="186"/>
                    <a:pt x="1" y="176"/>
                  </a:cubicBezTo>
                  <a:cubicBezTo>
                    <a:pt x="0" y="163"/>
                    <a:pt x="0" y="150"/>
                    <a:pt x="1" y="137"/>
                  </a:cubicBezTo>
                  <a:cubicBezTo>
                    <a:pt x="1" y="127"/>
                    <a:pt x="8" y="119"/>
                    <a:pt x="18" y="117"/>
                  </a:cubicBezTo>
                  <a:cubicBezTo>
                    <a:pt x="40" y="112"/>
                    <a:pt x="56" y="95"/>
                    <a:pt x="60" y="73"/>
                  </a:cubicBezTo>
                  <a:cubicBezTo>
                    <a:pt x="61" y="65"/>
                    <a:pt x="61" y="57"/>
                    <a:pt x="58" y="49"/>
                  </a:cubicBezTo>
                  <a:cubicBezTo>
                    <a:pt x="55" y="42"/>
                    <a:pt x="56" y="35"/>
                    <a:pt x="61" y="28"/>
                  </a:cubicBezTo>
                  <a:cubicBezTo>
                    <a:pt x="63" y="26"/>
                    <a:pt x="65" y="24"/>
                    <a:pt x="67" y="23"/>
                  </a:cubicBezTo>
                  <a:cubicBezTo>
                    <a:pt x="78" y="15"/>
                    <a:pt x="89" y="9"/>
                    <a:pt x="101" y="3"/>
                  </a:cubicBezTo>
                  <a:cubicBezTo>
                    <a:pt x="109" y="0"/>
                    <a:pt x="120" y="2"/>
                    <a:pt x="126" y="8"/>
                  </a:cubicBezTo>
                  <a:cubicBezTo>
                    <a:pt x="131" y="14"/>
                    <a:pt x="137" y="19"/>
                    <a:pt x="144" y="22"/>
                  </a:cubicBezTo>
                  <a:cubicBezTo>
                    <a:pt x="153" y="26"/>
                    <a:pt x="163" y="27"/>
                    <a:pt x="174" y="26"/>
                  </a:cubicBezTo>
                  <a:cubicBezTo>
                    <a:pt x="184" y="24"/>
                    <a:pt x="194" y="20"/>
                    <a:pt x="202" y="12"/>
                  </a:cubicBezTo>
                  <a:cubicBezTo>
                    <a:pt x="204" y="11"/>
                    <a:pt x="205" y="9"/>
                    <a:pt x="207" y="7"/>
                  </a:cubicBezTo>
                  <a:cubicBezTo>
                    <a:pt x="214" y="1"/>
                    <a:pt x="222" y="0"/>
                    <a:pt x="230" y="3"/>
                  </a:cubicBezTo>
                  <a:cubicBezTo>
                    <a:pt x="243" y="9"/>
                    <a:pt x="255" y="16"/>
                    <a:pt x="266" y="24"/>
                  </a:cubicBezTo>
                  <a:cubicBezTo>
                    <a:pt x="274" y="29"/>
                    <a:pt x="277" y="39"/>
                    <a:pt x="274" y="47"/>
                  </a:cubicBezTo>
                  <a:cubicBezTo>
                    <a:pt x="270" y="59"/>
                    <a:pt x="270" y="70"/>
                    <a:pt x="274" y="81"/>
                  </a:cubicBezTo>
                  <a:cubicBezTo>
                    <a:pt x="278" y="93"/>
                    <a:pt x="286" y="103"/>
                    <a:pt x="297" y="110"/>
                  </a:cubicBezTo>
                  <a:cubicBezTo>
                    <a:pt x="302" y="114"/>
                    <a:pt x="308" y="116"/>
                    <a:pt x="314" y="117"/>
                  </a:cubicBezTo>
                  <a:cubicBezTo>
                    <a:pt x="323" y="119"/>
                    <a:pt x="330" y="127"/>
                    <a:pt x="331" y="136"/>
                  </a:cubicBezTo>
                  <a:cubicBezTo>
                    <a:pt x="332" y="150"/>
                    <a:pt x="332" y="164"/>
                    <a:pt x="331" y="178"/>
                  </a:cubicBezTo>
                  <a:cubicBezTo>
                    <a:pt x="330" y="184"/>
                    <a:pt x="327" y="189"/>
                    <a:pt x="322" y="192"/>
                  </a:cubicBezTo>
                  <a:cubicBezTo>
                    <a:pt x="319" y="195"/>
                    <a:pt x="316" y="196"/>
                    <a:pt x="312" y="196"/>
                  </a:cubicBezTo>
                  <a:cubicBezTo>
                    <a:pt x="297" y="200"/>
                    <a:pt x="285" y="209"/>
                    <a:pt x="278" y="223"/>
                  </a:cubicBezTo>
                  <a:cubicBezTo>
                    <a:pt x="271" y="236"/>
                    <a:pt x="269" y="250"/>
                    <a:pt x="274" y="265"/>
                  </a:cubicBezTo>
                  <a:cubicBezTo>
                    <a:pt x="277" y="274"/>
                    <a:pt x="273" y="284"/>
                    <a:pt x="266" y="290"/>
                  </a:cubicBezTo>
                  <a:cubicBezTo>
                    <a:pt x="254" y="297"/>
                    <a:pt x="242" y="305"/>
                    <a:pt x="229" y="310"/>
                  </a:cubicBezTo>
                  <a:cubicBezTo>
                    <a:pt x="227" y="311"/>
                    <a:pt x="224" y="311"/>
                    <a:pt x="222" y="312"/>
                  </a:cubicBezTo>
                  <a:close/>
                  <a:moveTo>
                    <a:pt x="166" y="223"/>
                  </a:moveTo>
                  <a:cubicBezTo>
                    <a:pt x="202" y="223"/>
                    <a:pt x="232" y="193"/>
                    <a:pt x="232" y="157"/>
                  </a:cubicBezTo>
                  <a:cubicBezTo>
                    <a:pt x="232" y="120"/>
                    <a:pt x="202" y="90"/>
                    <a:pt x="166" y="90"/>
                  </a:cubicBezTo>
                  <a:cubicBezTo>
                    <a:pt x="129" y="90"/>
                    <a:pt x="100" y="120"/>
                    <a:pt x="100" y="156"/>
                  </a:cubicBezTo>
                  <a:cubicBezTo>
                    <a:pt x="100" y="193"/>
                    <a:pt x="129" y="223"/>
                    <a:pt x="166" y="223"/>
                  </a:cubicBezTo>
                  <a:close/>
                </a:path>
              </a:pathLst>
            </a:custGeom>
            <a:solidFill>
              <a:schemeClr val="bg1"/>
            </a:solidFill>
            <a:ln>
              <a:noFill/>
            </a:ln>
          </p:spPr>
          <p:txBody>
            <a:bodyPr vert="horz" wrap="square" lIns="68580" tIns="34290" rIns="68580" bIns="34290" numCol="1" anchor="t" anchorCtr="0" compatLnSpc="1"/>
            <a:lstStyle/>
            <a:p>
              <a:endParaRPr lang="zh-CN" altLang="en-US" sz="1350"/>
            </a:p>
          </p:txBody>
        </p:sp>
      </p:grpSp>
      <p:grpSp>
        <p:nvGrpSpPr>
          <p:cNvPr id="115" name="组合 114"/>
          <p:cNvGrpSpPr/>
          <p:nvPr/>
        </p:nvGrpSpPr>
        <p:grpSpPr>
          <a:xfrm>
            <a:off x="1156549" y="1600487"/>
            <a:ext cx="1973366" cy="2124015"/>
            <a:chOff x="1148514" y="1537766"/>
            <a:chExt cx="1973366" cy="2124015"/>
          </a:xfrm>
          <a:effectLst>
            <a:outerShdw blurRad="50800" dist="38100" dir="2700000" algn="tl" rotWithShape="0">
              <a:prstClr val="black">
                <a:alpha val="40000"/>
              </a:prstClr>
            </a:outerShdw>
          </a:effectLst>
        </p:grpSpPr>
        <p:grpSp>
          <p:nvGrpSpPr>
            <p:cNvPr id="116" name="组合 115"/>
            <p:cNvGrpSpPr/>
            <p:nvPr/>
          </p:nvGrpSpPr>
          <p:grpSpPr>
            <a:xfrm>
              <a:off x="1148514" y="1771781"/>
              <a:ext cx="1890000" cy="1890000"/>
              <a:chOff x="1531352" y="2281350"/>
              <a:chExt cx="2520000" cy="2520000"/>
            </a:xfrm>
          </p:grpSpPr>
          <p:sp>
            <p:nvSpPr>
              <p:cNvPr id="117" name="椭圆 116"/>
              <p:cNvSpPr/>
              <p:nvPr/>
            </p:nvSpPr>
            <p:spPr>
              <a:xfrm>
                <a:off x="2536930" y="3286927"/>
                <a:ext cx="507151" cy="507151"/>
              </a:xfrm>
              <a:prstGeom prst="ellipse">
                <a:avLst/>
              </a:prstGeom>
              <a:solidFill>
                <a:srgbClr val="AE0503"/>
              </a:solidFill>
              <a:ln w="2540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noAutofit/>
              </a:bodyPr>
              <a:lstStyle/>
              <a:p>
                <a:pPr algn="ctr"/>
                <a:endParaRPr lang="zh-CN" altLang="en-US" sz="1350" b="1" kern="0">
                  <a:solidFill>
                    <a:prstClr val="white"/>
                  </a:solidFill>
                  <a:latin typeface="微软雅黑" panose="020B0503020204020204" pitchFamily="34" charset="-122"/>
                  <a:ea typeface="微软雅黑" panose="020B0503020204020204" pitchFamily="34" charset="-122"/>
                </a:endParaRPr>
              </a:p>
            </p:txBody>
          </p:sp>
          <p:sp>
            <p:nvSpPr>
              <p:cNvPr id="118" name="椭圆 117"/>
              <p:cNvSpPr/>
              <p:nvPr/>
            </p:nvSpPr>
            <p:spPr>
              <a:xfrm>
                <a:off x="2250505" y="3000503"/>
                <a:ext cx="1080000" cy="1080000"/>
              </a:xfrm>
              <a:prstGeom prst="ellipse">
                <a:avLst/>
              </a:prstGeom>
              <a:noFill/>
              <a:ln w="190500">
                <a:solidFill>
                  <a:srgbClr val="AE05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9" name="椭圆 118"/>
              <p:cNvSpPr/>
              <p:nvPr/>
            </p:nvSpPr>
            <p:spPr>
              <a:xfrm>
                <a:off x="1890505" y="2640503"/>
                <a:ext cx="1800000" cy="1800000"/>
              </a:xfrm>
              <a:prstGeom prst="ellipse">
                <a:avLst/>
              </a:prstGeom>
              <a:noFill/>
              <a:ln w="190500">
                <a:solidFill>
                  <a:srgbClr val="AE05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0" name="椭圆 119"/>
              <p:cNvSpPr/>
              <p:nvPr/>
            </p:nvSpPr>
            <p:spPr>
              <a:xfrm>
                <a:off x="1531352" y="2281350"/>
                <a:ext cx="2520000" cy="2520000"/>
              </a:xfrm>
              <a:prstGeom prst="ellipse">
                <a:avLst/>
              </a:prstGeom>
              <a:noFill/>
              <a:ln w="190500">
                <a:solidFill>
                  <a:srgbClr val="AE050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21" name="Freeform 5"/>
            <p:cNvSpPr/>
            <p:nvPr/>
          </p:nvSpPr>
          <p:spPr bwMode="auto">
            <a:xfrm>
              <a:off x="2084872" y="1537766"/>
              <a:ext cx="1037008" cy="1186203"/>
            </a:xfrm>
            <a:custGeom>
              <a:avLst/>
              <a:gdLst>
                <a:gd name="T0" fmla="*/ 0 w 19292"/>
                <a:gd name="T1" fmla="*/ 22133 h 22133"/>
                <a:gd name="T2" fmla="*/ 4215 w 19292"/>
                <a:gd name="T3" fmla="*/ 19062 h 22133"/>
                <a:gd name="T4" fmla="*/ 3440 w 19292"/>
                <a:gd name="T5" fmla="*/ 18944 h 22133"/>
                <a:gd name="T6" fmla="*/ 11624 w 19292"/>
                <a:gd name="T7" fmla="*/ 9414 h 22133"/>
                <a:gd name="T8" fmla="*/ 14344 w 19292"/>
                <a:gd name="T9" fmla="*/ 9173 h 22133"/>
                <a:gd name="T10" fmla="*/ 19292 w 19292"/>
                <a:gd name="T11" fmla="*/ 5774 h 22133"/>
                <a:gd name="T12" fmla="*/ 13575 w 19292"/>
                <a:gd name="T13" fmla="*/ 5189 h 22133"/>
                <a:gd name="T14" fmla="*/ 11979 w 19292"/>
                <a:gd name="T15" fmla="*/ 0 h 22133"/>
                <a:gd name="T16" fmla="*/ 9706 w 19292"/>
                <a:gd name="T17" fmla="*/ 5556 h 22133"/>
                <a:gd name="T18" fmla="*/ 10045 w 19292"/>
                <a:gd name="T19" fmla="*/ 8214 h 22133"/>
                <a:gd name="T20" fmla="*/ 2646 w 19292"/>
                <a:gd name="T21" fmla="*/ 18253 h 22133"/>
                <a:gd name="T22" fmla="*/ 2391 w 19292"/>
                <a:gd name="T23" fmla="*/ 17490 h 22133"/>
                <a:gd name="T24" fmla="*/ 0 w 19292"/>
                <a:gd name="T25" fmla="*/ 22133 h 22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292" h="22133">
                  <a:moveTo>
                    <a:pt x="0" y="22133"/>
                  </a:moveTo>
                  <a:lnTo>
                    <a:pt x="4215" y="19062"/>
                  </a:lnTo>
                  <a:lnTo>
                    <a:pt x="3440" y="18944"/>
                  </a:lnTo>
                  <a:lnTo>
                    <a:pt x="11624" y="9414"/>
                  </a:lnTo>
                  <a:lnTo>
                    <a:pt x="14344" y="9173"/>
                  </a:lnTo>
                  <a:lnTo>
                    <a:pt x="19292" y="5774"/>
                  </a:lnTo>
                  <a:lnTo>
                    <a:pt x="13575" y="5189"/>
                  </a:lnTo>
                  <a:lnTo>
                    <a:pt x="11979" y="0"/>
                  </a:lnTo>
                  <a:lnTo>
                    <a:pt x="9706" y="5556"/>
                  </a:lnTo>
                  <a:lnTo>
                    <a:pt x="10045" y="8214"/>
                  </a:lnTo>
                  <a:lnTo>
                    <a:pt x="2646" y="18253"/>
                  </a:lnTo>
                  <a:lnTo>
                    <a:pt x="2391" y="17490"/>
                  </a:lnTo>
                  <a:lnTo>
                    <a:pt x="0" y="22133"/>
                  </a:lnTo>
                  <a:close/>
                </a:path>
              </a:pathLst>
            </a:custGeom>
            <a:solidFill>
              <a:srgbClr val="F9CD8C"/>
            </a:solidFill>
            <a:ln>
              <a:noFill/>
            </a:ln>
            <a:effectLst/>
          </p:spPr>
          <p:txBody>
            <a:bodyPr vert="horz" wrap="square" lIns="68580" tIns="34290" rIns="68580" bIns="34290" numCol="1" anchor="t" anchorCtr="0" compatLnSpc="1"/>
            <a:lstStyle/>
            <a:p>
              <a:endParaRPr lang="zh-CN" altLang="en-US" sz="1350"/>
            </a:p>
          </p:txBody>
        </p:sp>
      </p:grpSp>
      <p:sp>
        <p:nvSpPr>
          <p:cNvPr id="122" name="矩形 121"/>
          <p:cNvSpPr/>
          <p:nvPr/>
        </p:nvSpPr>
        <p:spPr>
          <a:xfrm>
            <a:off x="4975185" y="983902"/>
            <a:ext cx="2854112" cy="755015"/>
          </a:xfrm>
          <a:prstGeom prst="rect">
            <a:avLst/>
          </a:prstGeom>
        </p:spPr>
        <p:txBody>
          <a:bodyPr wrap="square">
            <a:spAutoFit/>
          </a:bodyPr>
          <a:lstStyle/>
          <a:p>
            <a:pPr>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单击此处修改您所需要的文本单击此处修改您所需要的文本单击此处修改您所需要的文本</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3" name="矩形 122"/>
          <p:cNvSpPr/>
          <p:nvPr/>
        </p:nvSpPr>
        <p:spPr>
          <a:xfrm>
            <a:off x="4975185" y="1884476"/>
            <a:ext cx="2930312" cy="755015"/>
          </a:xfrm>
          <a:prstGeom prst="rect">
            <a:avLst/>
          </a:prstGeom>
        </p:spPr>
        <p:txBody>
          <a:bodyPr wrap="square">
            <a:spAutoFit/>
          </a:bodyPr>
          <a:lstStyle/>
          <a:p>
            <a:pPr>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单击此处修改您所需要的文本单击此处修改您所需要的文本单击此处修改您所需要的文本</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4" name="矩形 123"/>
          <p:cNvSpPr/>
          <p:nvPr/>
        </p:nvSpPr>
        <p:spPr>
          <a:xfrm>
            <a:off x="4953000" y="2890450"/>
            <a:ext cx="2930312" cy="755015"/>
          </a:xfrm>
          <a:prstGeom prst="rect">
            <a:avLst/>
          </a:prstGeom>
        </p:spPr>
        <p:txBody>
          <a:bodyPr wrap="square">
            <a:spAutoFit/>
          </a:bodyPr>
          <a:lstStyle/>
          <a:p>
            <a:pPr>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单击此处修改您所需要的文本单击此处修改您所需要的文本单击此处修改您所需要的文本</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5" name="矩形 124"/>
          <p:cNvSpPr/>
          <p:nvPr/>
        </p:nvSpPr>
        <p:spPr>
          <a:xfrm>
            <a:off x="4953000" y="3851143"/>
            <a:ext cx="2930312" cy="755015"/>
          </a:xfrm>
          <a:prstGeom prst="rect">
            <a:avLst/>
          </a:prstGeom>
        </p:spPr>
        <p:txBody>
          <a:bodyPr wrap="square">
            <a:spAutoFit/>
          </a:bodyPr>
          <a:lstStyle/>
          <a:p>
            <a:pPr>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单击此处修改您所需要的文本单击此处修改您所需要的文本单击此处修改您所需要的文本</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15"/>
                                        </p:tgtEl>
                                        <p:attrNameLst>
                                          <p:attrName>style.visibility</p:attrName>
                                        </p:attrNameLst>
                                      </p:cBhvr>
                                      <p:to>
                                        <p:strVal val="visible"/>
                                      </p:to>
                                    </p:set>
                                    <p:anim calcmode="lin" valueType="num">
                                      <p:cBhvr>
                                        <p:cTn id="32" dur="500" fill="hold"/>
                                        <p:tgtEl>
                                          <p:spTgt spid="115"/>
                                        </p:tgtEl>
                                        <p:attrNameLst>
                                          <p:attrName>ppt_w</p:attrName>
                                        </p:attrNameLst>
                                      </p:cBhvr>
                                      <p:tavLst>
                                        <p:tav tm="0">
                                          <p:val>
                                            <p:fltVal val="0"/>
                                          </p:val>
                                        </p:tav>
                                        <p:tav tm="100000">
                                          <p:val>
                                            <p:strVal val="#ppt_w"/>
                                          </p:val>
                                        </p:tav>
                                      </p:tavLst>
                                    </p:anim>
                                    <p:anim calcmode="lin" valueType="num">
                                      <p:cBhvr>
                                        <p:cTn id="33" dur="500" fill="hold"/>
                                        <p:tgtEl>
                                          <p:spTgt spid="115"/>
                                        </p:tgtEl>
                                        <p:attrNameLst>
                                          <p:attrName>ppt_h</p:attrName>
                                        </p:attrNameLst>
                                      </p:cBhvr>
                                      <p:tavLst>
                                        <p:tav tm="0">
                                          <p:val>
                                            <p:fltVal val="0"/>
                                          </p:val>
                                        </p:tav>
                                        <p:tav tm="100000">
                                          <p:val>
                                            <p:strVal val="#ppt_h"/>
                                          </p:val>
                                        </p:tav>
                                      </p:tavLst>
                                    </p:anim>
                                    <p:animEffect transition="in" filter="fade">
                                      <p:cBhvr>
                                        <p:cTn id="34" dur="500"/>
                                        <p:tgtEl>
                                          <p:spTgt spid="1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92"/>
                                        </p:tgtEl>
                                        <p:attrNameLst>
                                          <p:attrName>style.visibility</p:attrName>
                                        </p:attrNameLst>
                                      </p:cBhvr>
                                      <p:to>
                                        <p:strVal val="visible"/>
                                      </p:to>
                                    </p:set>
                                    <p:animEffect transition="in" filter="wipe(left)">
                                      <p:cBhvr>
                                        <p:cTn id="39" dur="500"/>
                                        <p:tgtEl>
                                          <p:spTgt spid="9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22"/>
                                        </p:tgtEl>
                                        <p:attrNameLst>
                                          <p:attrName>style.visibility</p:attrName>
                                        </p:attrNameLst>
                                      </p:cBhvr>
                                      <p:to>
                                        <p:strVal val="visible"/>
                                      </p:to>
                                    </p:set>
                                    <p:animEffect transition="in" filter="wipe(left)">
                                      <p:cBhvr>
                                        <p:cTn id="44" dur="500"/>
                                        <p:tgtEl>
                                          <p:spTgt spid="12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left)">
                                      <p:cBhvr>
                                        <p:cTn id="47" dur="500"/>
                                        <p:tgtEl>
                                          <p:spTgt spid="123"/>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24"/>
                                        </p:tgtEl>
                                        <p:attrNameLst>
                                          <p:attrName>style.visibility</p:attrName>
                                        </p:attrNameLst>
                                      </p:cBhvr>
                                      <p:to>
                                        <p:strVal val="visible"/>
                                      </p:to>
                                    </p:set>
                                    <p:animEffect transition="in" filter="wipe(left)">
                                      <p:cBhvr>
                                        <p:cTn id="50" dur="500"/>
                                        <p:tgtEl>
                                          <p:spTgt spid="124"/>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25"/>
                                        </p:tgtEl>
                                        <p:attrNameLst>
                                          <p:attrName>style.visibility</p:attrName>
                                        </p:attrNameLst>
                                      </p:cBhvr>
                                      <p:to>
                                        <p:strVal val="visible"/>
                                      </p:to>
                                    </p:set>
                                    <p:animEffect transition="in" filter="wipe(left)">
                                      <p:cBhvr>
                                        <p:cTn id="53"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22" grpId="0"/>
      <p:bldP spid="123" grpId="0"/>
      <p:bldP spid="124" grpId="0"/>
      <p:bldP spid="1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素材中国 sccnn.com 0"/>
          <p:cNvPicPr>
            <a:picLocks noChangeAspect="1"/>
          </p:cNvPicPr>
          <p:nvPr/>
        </p:nvPicPr>
        <p:blipFill>
          <a:blip r:embed="rId2" cstate="screen"/>
          <a:stretch>
            <a:fillRect/>
          </a:stretch>
        </p:blipFill>
        <p:spPr>
          <a:xfrm>
            <a:off x="0" y="0"/>
            <a:ext cx="9144000" cy="5143500"/>
          </a:xfrm>
          <a:prstGeom prst="rect">
            <a:avLst/>
          </a:prstGeom>
        </p:spPr>
      </p:pic>
      <p:pic>
        <p:nvPicPr>
          <p:cNvPr id="4" name="图片 3" descr="图片1"/>
          <p:cNvPicPr>
            <a:picLocks noChangeAspect="1"/>
          </p:cNvPicPr>
          <p:nvPr/>
        </p:nvPicPr>
        <p:blipFill>
          <a:blip r:embed="rId3" cstate="screen"/>
          <a:stretch>
            <a:fillRect/>
          </a:stretch>
        </p:blipFill>
        <p:spPr>
          <a:xfrm>
            <a:off x="635" y="0"/>
            <a:ext cx="9143365" cy="5143500"/>
          </a:xfrm>
          <a:prstGeom prst="rect">
            <a:avLst/>
          </a:prstGeom>
        </p:spPr>
      </p:pic>
      <p:sp>
        <p:nvSpPr>
          <p:cNvPr id="6" name="矩形 5"/>
          <p:cNvSpPr/>
          <p:nvPr/>
        </p:nvSpPr>
        <p:spPr>
          <a:xfrm>
            <a:off x="495300" y="282893"/>
            <a:ext cx="8153400" cy="4577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681990" y="479425"/>
            <a:ext cx="2978150" cy="457200"/>
            <a:chOff x="1232" y="3241"/>
            <a:chExt cx="4690" cy="720"/>
          </a:xfrm>
        </p:grpSpPr>
        <p:grpSp>
          <p:nvGrpSpPr>
            <p:cNvPr id="12" name="组合 11"/>
            <p:cNvGrpSpPr/>
            <p:nvPr/>
          </p:nvGrpSpPr>
          <p:grpSpPr>
            <a:xfrm>
              <a:off x="2582" y="3241"/>
              <a:ext cx="3340" cy="720"/>
              <a:chOff x="5780" y="5664"/>
              <a:chExt cx="3340" cy="720"/>
            </a:xfrm>
          </p:grpSpPr>
          <p:sp>
            <p:nvSpPr>
              <p:cNvPr id="15" name="流程图: 决策 14"/>
              <p:cNvSpPr/>
              <p:nvPr/>
            </p:nvSpPr>
            <p:spPr>
              <a:xfrm>
                <a:off x="8400" y="5664"/>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题</a:t>
                </a:r>
                <a:endParaRPr lang="zh-CN" altLang="en-US" sz="1600" b="1">
                  <a:solidFill>
                    <a:srgbClr val="FEF2C8"/>
                  </a:solidFill>
                </a:endParaRPr>
              </a:p>
            </p:txBody>
          </p:sp>
          <p:grpSp>
            <p:nvGrpSpPr>
              <p:cNvPr id="17" name="组合 16"/>
              <p:cNvGrpSpPr/>
              <p:nvPr/>
            </p:nvGrpSpPr>
            <p:grpSpPr>
              <a:xfrm>
                <a:off x="5780" y="5664"/>
                <a:ext cx="2816" cy="720"/>
                <a:chOff x="6425" y="6082"/>
                <a:chExt cx="2816" cy="720"/>
              </a:xfrm>
            </p:grpSpPr>
            <p:sp>
              <p:nvSpPr>
                <p:cNvPr id="20" name="流程图: 决策 19"/>
                <p:cNvSpPr/>
                <p:nvPr/>
              </p:nvSpPr>
              <p:spPr>
                <a:xfrm>
                  <a:off x="8521"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标</a:t>
                  </a:r>
                  <a:endParaRPr lang="zh-CN" altLang="en-US" sz="1600" b="1">
                    <a:solidFill>
                      <a:srgbClr val="FEF2C8"/>
                    </a:solidFill>
                  </a:endParaRPr>
                </a:p>
              </p:txBody>
            </p:sp>
            <p:sp>
              <p:nvSpPr>
                <p:cNvPr id="22" name="流程图: 决策 21"/>
                <p:cNvSpPr/>
                <p:nvPr/>
              </p:nvSpPr>
              <p:spPr>
                <a:xfrm>
                  <a:off x="7997"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加</a:t>
                  </a:r>
                  <a:endParaRPr lang="zh-CN" altLang="en-US" sz="1600" b="1">
                    <a:solidFill>
                      <a:srgbClr val="FEF2C8"/>
                    </a:solidFill>
                  </a:endParaRPr>
                </a:p>
              </p:txBody>
            </p:sp>
            <p:sp>
              <p:nvSpPr>
                <p:cNvPr id="24" name="流程图: 决策 23"/>
                <p:cNvSpPr/>
                <p:nvPr/>
              </p:nvSpPr>
              <p:spPr>
                <a:xfrm>
                  <a:off x="7473"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添</a:t>
                  </a:r>
                  <a:endParaRPr lang="zh-CN" altLang="en-US" sz="1600" b="1">
                    <a:solidFill>
                      <a:srgbClr val="FEF2C8"/>
                    </a:solidFill>
                  </a:endParaRPr>
                </a:p>
              </p:txBody>
            </p:sp>
            <p:sp>
              <p:nvSpPr>
                <p:cNvPr id="25" name="流程图: 决策 24"/>
                <p:cNvSpPr/>
                <p:nvPr/>
              </p:nvSpPr>
              <p:spPr>
                <a:xfrm>
                  <a:off x="6949"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击</a:t>
                  </a:r>
                  <a:endParaRPr lang="zh-CN" altLang="en-US" sz="1600" b="1">
                    <a:solidFill>
                      <a:srgbClr val="FEF2C8"/>
                    </a:solidFill>
                  </a:endParaRPr>
                </a:p>
              </p:txBody>
            </p:sp>
            <p:sp>
              <p:nvSpPr>
                <p:cNvPr id="26" name="流程图: 决策 25"/>
                <p:cNvSpPr/>
                <p:nvPr/>
              </p:nvSpPr>
              <p:spPr>
                <a:xfrm>
                  <a:off x="6425"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单</a:t>
                  </a:r>
                </a:p>
              </p:txBody>
            </p:sp>
          </p:grpSp>
        </p:grpSp>
        <p:sp>
          <p:nvSpPr>
            <p:cNvPr id="32" name="流程图: 决策 31"/>
            <p:cNvSpPr/>
            <p:nvPr/>
          </p:nvSpPr>
          <p:spPr>
            <a:xfrm>
              <a:off x="2153" y="3241"/>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回</a:t>
              </a:r>
            </a:p>
          </p:txBody>
        </p:sp>
        <p:sp>
          <p:nvSpPr>
            <p:cNvPr id="90" name="流程图: 决策 89"/>
            <p:cNvSpPr/>
            <p:nvPr/>
          </p:nvSpPr>
          <p:spPr>
            <a:xfrm>
              <a:off x="1682" y="3241"/>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章</a:t>
              </a:r>
            </a:p>
          </p:txBody>
        </p:sp>
        <p:sp>
          <p:nvSpPr>
            <p:cNvPr id="91" name="流程图: 决策 90"/>
            <p:cNvSpPr/>
            <p:nvPr/>
          </p:nvSpPr>
          <p:spPr>
            <a:xfrm>
              <a:off x="1232" y="3241"/>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一</a:t>
              </a:r>
            </a:p>
          </p:txBody>
        </p:sp>
      </p:grpSp>
      <p:pic>
        <p:nvPicPr>
          <p:cNvPr id="5" name="图片 4" descr="图片1"/>
          <p:cNvPicPr>
            <a:picLocks noChangeAspect="1"/>
          </p:cNvPicPr>
          <p:nvPr/>
        </p:nvPicPr>
        <p:blipFill>
          <a:blip r:embed="rId4" cstate="screen"/>
          <a:stretch>
            <a:fillRect/>
          </a:stretch>
        </p:blipFill>
        <p:spPr>
          <a:xfrm>
            <a:off x="635" y="0"/>
            <a:ext cx="9145270" cy="5144135"/>
          </a:xfrm>
          <a:prstGeom prst="rect">
            <a:avLst/>
          </a:prstGeom>
        </p:spPr>
      </p:pic>
      <p:sp>
        <p:nvSpPr>
          <p:cNvPr id="8" name="Rectángulo 49"/>
          <p:cNvSpPr/>
          <p:nvPr/>
        </p:nvSpPr>
        <p:spPr>
          <a:xfrm>
            <a:off x="1288968" y="1200150"/>
            <a:ext cx="4807032" cy="1521460"/>
          </a:xfrm>
          <a:prstGeom prst="rect">
            <a:avLst/>
          </a:prstGeom>
        </p:spPr>
        <p:txBody>
          <a:bodyPr wrap="square" lIns="30471" tIns="15210" rIns="30471" bIns="15210">
            <a:spAutoFit/>
          </a:bodyPr>
          <a:lstStyle/>
          <a:p>
            <a:pPr>
              <a:lnSpc>
                <a:spcPct val="120000"/>
              </a:lnSpc>
            </a:pPr>
            <a:r>
              <a:rPr lang="zh-CN" altLang="en-US" sz="1350" dirty="0">
                <a:solidFill>
                  <a:schemeClr val="tx1">
                    <a:lumMod val="85000"/>
                    <a:lumOff val="15000"/>
                  </a:schemeClr>
                </a:solidFill>
                <a:latin typeface="微软雅黑" panose="020B0503020204020204" pitchFamily="34" charset="-122"/>
                <a:ea typeface="微软雅黑" panose="020B0503020204020204" pitchFamily="34" charset="-122"/>
                <a:sym typeface="+mn-ea"/>
              </a:rPr>
              <a:t>单击此处修改您所需要的文本单击此处修改您所需要的文本单击此处修改您所需要的文本单击此处修改您所需要的文本单击此处修改您所需要的文本单击此处修改您所需要的文本单击此处修改您所需要的文本单击此处修改您所需要的文本单击此处修改您所需要的文本单击此处修改您所需要的文本单击此处修改您所需要的文本单击此处修改您所需要的文本</a:t>
            </a:r>
            <a:endParaRPr lang="zh-CN" altLang="en-US" sz="1350" dirty="0">
              <a:latin typeface="微软雅黑" panose="020B0503020204020204" pitchFamily="34" charset="-122"/>
              <a:cs typeface="+mn-ea"/>
              <a:sym typeface="微软雅黑" panose="020B0503020204020204" pitchFamily="34" charset="-122"/>
            </a:endParaRPr>
          </a:p>
        </p:txBody>
      </p:sp>
      <p:grpSp>
        <p:nvGrpSpPr>
          <p:cNvPr id="9" name="组合 8"/>
          <p:cNvGrpSpPr/>
          <p:nvPr/>
        </p:nvGrpSpPr>
        <p:grpSpPr>
          <a:xfrm>
            <a:off x="4724400" y="1548496"/>
            <a:ext cx="3535321" cy="3428364"/>
            <a:chOff x="6372849" y="1300211"/>
            <a:chExt cx="4713761" cy="4571152"/>
          </a:xfrm>
          <a:solidFill>
            <a:srgbClr val="AE0503"/>
          </a:solidFill>
        </p:grpSpPr>
        <p:cxnSp>
          <p:nvCxnSpPr>
            <p:cNvPr id="11" name="24 Conector recto"/>
            <p:cNvCxnSpPr/>
            <p:nvPr/>
          </p:nvCxnSpPr>
          <p:spPr>
            <a:xfrm flipV="1">
              <a:off x="6683255" y="2705187"/>
              <a:ext cx="3238638" cy="1761558"/>
            </a:xfrm>
            <a:prstGeom prst="line">
              <a:avLst/>
            </a:prstGeom>
            <a:grpFill/>
            <a:ln>
              <a:solidFill>
                <a:srgbClr val="F9CD8C"/>
              </a:solidFill>
              <a:prstDash val="dash"/>
            </a:ln>
          </p:spPr>
          <p:style>
            <a:lnRef idx="1">
              <a:schemeClr val="accent1"/>
            </a:lnRef>
            <a:fillRef idx="0">
              <a:schemeClr val="accent1"/>
            </a:fillRef>
            <a:effectRef idx="0">
              <a:schemeClr val="accent1"/>
            </a:effectRef>
            <a:fontRef idx="minor">
              <a:schemeClr val="tx1"/>
            </a:fontRef>
          </p:style>
        </p:cxnSp>
        <p:sp>
          <p:nvSpPr>
            <p:cNvPr id="13" name="25 Circular"/>
            <p:cNvSpPr>
              <a:spLocks noChangeAspect="1"/>
            </p:cNvSpPr>
            <p:nvPr/>
          </p:nvSpPr>
          <p:spPr bwMode="auto">
            <a:xfrm>
              <a:off x="6757939" y="1542911"/>
              <a:ext cx="4328671" cy="4328452"/>
            </a:xfrm>
            <a:prstGeom prst="pie">
              <a:avLst>
                <a:gd name="adj1" fmla="val 16166917"/>
                <a:gd name="adj2" fmla="val 21947"/>
              </a:avLst>
            </a:prstGeom>
            <a:grpFill/>
            <a:ln w="25400">
              <a:solidFill>
                <a:srgbClr val="F9CD8C"/>
              </a:solidFill>
            </a:ln>
            <a:scene3d>
              <a:camera prst="isometricLeftDown"/>
              <a:lightRig rig="threePt" dir="t"/>
            </a:scene3d>
          </p:spPr>
          <p:txBody>
            <a:bodyPr lIns="0" tIns="0" rIns="0" bIns="0" rtlCol="0" anchor="ctr"/>
            <a:lstStyle/>
            <a:p>
              <a:pPr algn="ctr" defTabSz="804545"/>
              <a:endParaRPr lang="es-SV" sz="1620" dirty="0">
                <a:solidFill>
                  <a:srgbClr val="0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7" name="26 Circular"/>
            <p:cNvSpPr>
              <a:spLocks noChangeAspect="1"/>
            </p:cNvSpPr>
            <p:nvPr/>
          </p:nvSpPr>
          <p:spPr bwMode="auto">
            <a:xfrm>
              <a:off x="6757872" y="1953478"/>
              <a:ext cx="3710290" cy="3710101"/>
            </a:xfrm>
            <a:prstGeom prst="pie">
              <a:avLst>
                <a:gd name="adj1" fmla="val 16166917"/>
                <a:gd name="adj2" fmla="val 21947"/>
              </a:avLst>
            </a:prstGeom>
            <a:grpFill/>
            <a:ln w="25400">
              <a:solidFill>
                <a:srgbClr val="F9CD8C"/>
              </a:solidFill>
            </a:ln>
            <a:scene3d>
              <a:camera prst="isometricLeftDown"/>
              <a:lightRig rig="threePt" dir="t"/>
            </a:scene3d>
          </p:spPr>
          <p:txBody>
            <a:bodyPr lIns="0" tIns="0" rIns="0" bIns="0" rtlCol="0" anchor="ctr"/>
            <a:lstStyle/>
            <a:p>
              <a:pPr algn="ctr" defTabSz="804545"/>
              <a:endParaRPr lang="es-SV" sz="1620">
                <a:solidFill>
                  <a:srgbClr val="0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8" name="27 Circular"/>
            <p:cNvSpPr>
              <a:spLocks noChangeAspect="1"/>
            </p:cNvSpPr>
            <p:nvPr/>
          </p:nvSpPr>
          <p:spPr bwMode="auto">
            <a:xfrm>
              <a:off x="6719149" y="2381308"/>
              <a:ext cx="3091908" cy="3091751"/>
            </a:xfrm>
            <a:prstGeom prst="pie">
              <a:avLst>
                <a:gd name="adj1" fmla="val 16166917"/>
                <a:gd name="adj2" fmla="val 21947"/>
              </a:avLst>
            </a:prstGeom>
            <a:grpFill/>
            <a:ln w="25400">
              <a:solidFill>
                <a:srgbClr val="F9CD8C"/>
              </a:solidFill>
            </a:ln>
            <a:scene3d>
              <a:camera prst="isometricLeftDown"/>
              <a:lightRig rig="threePt" dir="t"/>
            </a:scene3d>
          </p:spPr>
          <p:txBody>
            <a:bodyPr lIns="0" tIns="0" rIns="0" bIns="0" rtlCol="0" anchor="ctr"/>
            <a:lstStyle/>
            <a:p>
              <a:pPr algn="ctr" defTabSz="804545"/>
              <a:endParaRPr lang="es-SV" sz="1620">
                <a:solidFill>
                  <a:srgbClr val="0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9" name="28 Circular"/>
            <p:cNvSpPr>
              <a:spLocks noChangeAspect="1"/>
            </p:cNvSpPr>
            <p:nvPr/>
          </p:nvSpPr>
          <p:spPr bwMode="auto">
            <a:xfrm>
              <a:off x="6719081" y="2797876"/>
              <a:ext cx="2473526" cy="2473400"/>
            </a:xfrm>
            <a:prstGeom prst="pie">
              <a:avLst>
                <a:gd name="adj1" fmla="val 16166917"/>
                <a:gd name="adj2" fmla="val 21947"/>
              </a:avLst>
            </a:prstGeom>
            <a:grpFill/>
            <a:ln w="25400">
              <a:solidFill>
                <a:srgbClr val="F9CD8C"/>
              </a:solidFill>
            </a:ln>
            <a:scene3d>
              <a:camera prst="isometricLeftDown"/>
              <a:lightRig rig="threePt" dir="t"/>
            </a:scene3d>
          </p:spPr>
          <p:txBody>
            <a:bodyPr lIns="0" tIns="0" rIns="0" bIns="0" rtlCol="0" anchor="ctr"/>
            <a:lstStyle/>
            <a:p>
              <a:pPr algn="ctr" defTabSz="804545"/>
              <a:endParaRPr lang="es-SV" sz="1620">
                <a:solidFill>
                  <a:srgbClr val="0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0" name="29 Circular"/>
            <p:cNvSpPr>
              <a:spLocks noChangeAspect="1"/>
            </p:cNvSpPr>
            <p:nvPr/>
          </p:nvSpPr>
          <p:spPr bwMode="auto">
            <a:xfrm>
              <a:off x="6718806" y="3214855"/>
              <a:ext cx="1855145" cy="1855051"/>
            </a:xfrm>
            <a:prstGeom prst="pie">
              <a:avLst>
                <a:gd name="adj1" fmla="val 16166917"/>
                <a:gd name="adj2" fmla="val 21947"/>
              </a:avLst>
            </a:prstGeom>
            <a:grpFill/>
            <a:ln w="25400">
              <a:solidFill>
                <a:srgbClr val="F9CD8C"/>
              </a:solidFill>
            </a:ln>
            <a:scene3d>
              <a:camera prst="isometricLeftDown"/>
              <a:lightRig rig="threePt" dir="t"/>
            </a:scene3d>
          </p:spPr>
          <p:txBody>
            <a:bodyPr lIns="0" tIns="0" rIns="0" bIns="0" rtlCol="0" anchor="ctr"/>
            <a:lstStyle/>
            <a:p>
              <a:pPr algn="ctr" defTabSz="804545"/>
              <a:endParaRPr lang="es-SV" sz="1620">
                <a:solidFill>
                  <a:srgbClr val="0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cxnSp>
          <p:nvCxnSpPr>
            <p:cNvPr id="31" name="30 Conector recto"/>
            <p:cNvCxnSpPr/>
            <p:nvPr/>
          </p:nvCxnSpPr>
          <p:spPr>
            <a:xfrm flipV="1">
              <a:off x="6683549" y="1300211"/>
              <a:ext cx="2527882" cy="3166465"/>
            </a:xfrm>
            <a:prstGeom prst="line">
              <a:avLst/>
            </a:prstGeom>
            <a:grpFill/>
            <a:ln>
              <a:solidFill>
                <a:srgbClr val="F9CD8C"/>
              </a:solidFill>
              <a:prstDash val="dash"/>
            </a:ln>
          </p:spPr>
          <p:style>
            <a:lnRef idx="1">
              <a:schemeClr val="accent1"/>
            </a:lnRef>
            <a:fillRef idx="0">
              <a:schemeClr val="accent1"/>
            </a:fillRef>
            <a:effectRef idx="0">
              <a:schemeClr val="accent1"/>
            </a:effectRef>
            <a:fontRef idx="minor">
              <a:schemeClr val="tx1"/>
            </a:fontRef>
          </p:style>
        </p:cxnSp>
        <p:cxnSp>
          <p:nvCxnSpPr>
            <p:cNvPr id="14" name="31 Conector recto"/>
            <p:cNvCxnSpPr/>
            <p:nvPr/>
          </p:nvCxnSpPr>
          <p:spPr>
            <a:xfrm flipV="1">
              <a:off x="6683250" y="3968797"/>
              <a:ext cx="4094263" cy="503465"/>
            </a:xfrm>
            <a:prstGeom prst="line">
              <a:avLst/>
            </a:prstGeom>
            <a:grpFill/>
            <a:ln>
              <a:solidFill>
                <a:srgbClr val="F9CD8C"/>
              </a:solidFill>
              <a:prstDash val="dash"/>
            </a:ln>
          </p:spPr>
          <p:style>
            <a:lnRef idx="1">
              <a:schemeClr val="accent1"/>
            </a:lnRef>
            <a:fillRef idx="0">
              <a:schemeClr val="accent1"/>
            </a:fillRef>
            <a:effectRef idx="0">
              <a:schemeClr val="accent1"/>
            </a:effectRef>
            <a:fontRef idx="minor">
              <a:schemeClr val="tx1"/>
            </a:fontRef>
          </p:style>
        </p:cxnSp>
        <p:sp>
          <p:nvSpPr>
            <p:cNvPr id="38" name="Freeform 10"/>
            <p:cNvSpPr>
              <a:spLocks noChangeAspect="1" noEditPoints="1"/>
            </p:cNvSpPr>
            <p:nvPr/>
          </p:nvSpPr>
          <p:spPr bwMode="auto">
            <a:xfrm rot="19808194">
              <a:off x="6372849" y="4396652"/>
              <a:ext cx="361270" cy="338342"/>
            </a:xfrm>
            <a:custGeom>
              <a:avLst/>
              <a:gdLst>
                <a:gd name="T0" fmla="*/ 829 w 3277"/>
                <a:gd name="T1" fmla="*/ 2810 h 3072"/>
                <a:gd name="T2" fmla="*/ 898 w 3277"/>
                <a:gd name="T3" fmla="*/ 2864 h 3072"/>
                <a:gd name="T4" fmla="*/ 1069 w 3277"/>
                <a:gd name="T5" fmla="*/ 2857 h 3072"/>
                <a:gd name="T6" fmla="*/ 1123 w 3277"/>
                <a:gd name="T7" fmla="*/ 2789 h 3072"/>
                <a:gd name="T8" fmla="*/ 1843 w 3277"/>
                <a:gd name="T9" fmla="*/ 819 h 3072"/>
                <a:gd name="T10" fmla="*/ 1843 w 3277"/>
                <a:gd name="T11" fmla="*/ 819 h 3072"/>
                <a:gd name="T12" fmla="*/ 706 w 3277"/>
                <a:gd name="T13" fmla="*/ 823 h 3072"/>
                <a:gd name="T14" fmla="*/ 578 w 3277"/>
                <a:gd name="T15" fmla="*/ 845 h 3072"/>
                <a:gd name="T16" fmla="*/ 449 w 3277"/>
                <a:gd name="T17" fmla="*/ 895 h 3072"/>
                <a:gd name="T18" fmla="*/ 334 w 3277"/>
                <a:gd name="T19" fmla="*/ 978 h 3072"/>
                <a:gd name="T20" fmla="*/ 249 w 3277"/>
                <a:gd name="T21" fmla="*/ 1103 h 3072"/>
                <a:gd name="T22" fmla="*/ 207 w 3277"/>
                <a:gd name="T23" fmla="*/ 1279 h 3072"/>
                <a:gd name="T24" fmla="*/ 222 w 3277"/>
                <a:gd name="T25" fmla="*/ 1478 h 3072"/>
                <a:gd name="T26" fmla="*/ 288 w 3277"/>
                <a:gd name="T27" fmla="*/ 1626 h 3072"/>
                <a:gd name="T28" fmla="*/ 391 w 3277"/>
                <a:gd name="T29" fmla="*/ 1729 h 3072"/>
                <a:gd name="T30" fmla="*/ 515 w 3277"/>
                <a:gd name="T31" fmla="*/ 1793 h 3072"/>
                <a:gd name="T32" fmla="*/ 645 w 3277"/>
                <a:gd name="T33" fmla="*/ 1828 h 3072"/>
                <a:gd name="T34" fmla="*/ 766 w 3277"/>
                <a:gd name="T35" fmla="*/ 1842 h 3072"/>
                <a:gd name="T36" fmla="*/ 1639 w 3277"/>
                <a:gd name="T37" fmla="*/ 819 h 3072"/>
                <a:gd name="T38" fmla="*/ 2355 w 3277"/>
                <a:gd name="T39" fmla="*/ 717 h 3072"/>
                <a:gd name="T40" fmla="*/ 3072 w 3277"/>
                <a:gd name="T41" fmla="*/ 0 h 3072"/>
                <a:gd name="T42" fmla="*/ 3193 w 3277"/>
                <a:gd name="T43" fmla="*/ 39 h 3072"/>
                <a:gd name="T44" fmla="*/ 3266 w 3277"/>
                <a:gd name="T45" fmla="*/ 140 h 3072"/>
                <a:gd name="T46" fmla="*/ 3275 w 3277"/>
                <a:gd name="T47" fmla="*/ 2491 h 3072"/>
                <a:gd name="T48" fmla="*/ 3217 w 3277"/>
                <a:gd name="T49" fmla="*/ 2603 h 3072"/>
                <a:gd name="T50" fmla="*/ 3105 w 3277"/>
                <a:gd name="T51" fmla="*/ 2660 h 3072"/>
                <a:gd name="T52" fmla="*/ 1331 w 3277"/>
                <a:gd name="T53" fmla="*/ 2867 h 3072"/>
                <a:gd name="T54" fmla="*/ 1292 w 3277"/>
                <a:gd name="T55" fmla="*/ 2988 h 3072"/>
                <a:gd name="T56" fmla="*/ 1191 w 3277"/>
                <a:gd name="T57" fmla="*/ 3062 h 3072"/>
                <a:gd name="T58" fmla="*/ 786 w 3277"/>
                <a:gd name="T59" fmla="*/ 3069 h 3072"/>
                <a:gd name="T60" fmla="*/ 675 w 3277"/>
                <a:gd name="T61" fmla="*/ 3012 h 3072"/>
                <a:gd name="T62" fmla="*/ 617 w 3277"/>
                <a:gd name="T63" fmla="*/ 2901 h 3072"/>
                <a:gd name="T64" fmla="*/ 615 w 3277"/>
                <a:gd name="T65" fmla="*/ 2836 h 3072"/>
                <a:gd name="T66" fmla="*/ 615 w 3277"/>
                <a:gd name="T67" fmla="*/ 2715 h 3072"/>
                <a:gd name="T68" fmla="*/ 616 w 3277"/>
                <a:gd name="T69" fmla="*/ 2539 h 3072"/>
                <a:gd name="T70" fmla="*/ 616 w 3277"/>
                <a:gd name="T71" fmla="*/ 2348 h 3072"/>
                <a:gd name="T72" fmla="*/ 616 w 3277"/>
                <a:gd name="T73" fmla="*/ 2178 h 3072"/>
                <a:gd name="T74" fmla="*/ 615 w 3277"/>
                <a:gd name="T75" fmla="*/ 2069 h 3072"/>
                <a:gd name="T76" fmla="*/ 494 w 3277"/>
                <a:gd name="T77" fmla="*/ 2016 h 3072"/>
                <a:gd name="T78" fmla="*/ 282 w 3277"/>
                <a:gd name="T79" fmla="*/ 1906 h 3072"/>
                <a:gd name="T80" fmla="*/ 121 w 3277"/>
                <a:gd name="T81" fmla="*/ 1739 h 3072"/>
                <a:gd name="T82" fmla="*/ 23 w 3277"/>
                <a:gd name="T83" fmla="*/ 1522 h 3072"/>
                <a:gd name="T84" fmla="*/ 2 w 3277"/>
                <a:gd name="T85" fmla="*/ 1268 h 3072"/>
                <a:gd name="T86" fmla="*/ 58 w 3277"/>
                <a:gd name="T87" fmla="*/ 1041 h 3072"/>
                <a:gd name="T88" fmla="*/ 180 w 3277"/>
                <a:gd name="T89" fmla="*/ 859 h 3072"/>
                <a:gd name="T90" fmla="*/ 355 w 3277"/>
                <a:gd name="T91" fmla="*/ 725 h 3072"/>
                <a:gd name="T92" fmla="*/ 572 w 3277"/>
                <a:gd name="T93" fmla="*/ 642 h 3072"/>
                <a:gd name="T94" fmla="*/ 819 w 3277"/>
                <a:gd name="T95" fmla="*/ 614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77" h="3072">
                  <a:moveTo>
                    <a:pt x="819" y="2048"/>
                  </a:moveTo>
                  <a:lnTo>
                    <a:pt x="819" y="2765"/>
                  </a:lnTo>
                  <a:lnTo>
                    <a:pt x="822" y="2789"/>
                  </a:lnTo>
                  <a:lnTo>
                    <a:pt x="829" y="2810"/>
                  </a:lnTo>
                  <a:lnTo>
                    <a:pt x="841" y="2829"/>
                  </a:lnTo>
                  <a:lnTo>
                    <a:pt x="857" y="2845"/>
                  </a:lnTo>
                  <a:lnTo>
                    <a:pt x="876" y="2857"/>
                  </a:lnTo>
                  <a:lnTo>
                    <a:pt x="898" y="2864"/>
                  </a:lnTo>
                  <a:lnTo>
                    <a:pt x="922" y="2867"/>
                  </a:lnTo>
                  <a:lnTo>
                    <a:pt x="1024" y="2867"/>
                  </a:lnTo>
                  <a:lnTo>
                    <a:pt x="1048" y="2864"/>
                  </a:lnTo>
                  <a:lnTo>
                    <a:pt x="1069" y="2857"/>
                  </a:lnTo>
                  <a:lnTo>
                    <a:pt x="1088" y="2845"/>
                  </a:lnTo>
                  <a:lnTo>
                    <a:pt x="1104" y="2829"/>
                  </a:lnTo>
                  <a:lnTo>
                    <a:pt x="1116" y="2810"/>
                  </a:lnTo>
                  <a:lnTo>
                    <a:pt x="1123" y="2789"/>
                  </a:lnTo>
                  <a:lnTo>
                    <a:pt x="1126" y="2765"/>
                  </a:lnTo>
                  <a:lnTo>
                    <a:pt x="1126" y="2048"/>
                  </a:lnTo>
                  <a:lnTo>
                    <a:pt x="819" y="2048"/>
                  </a:lnTo>
                  <a:close/>
                  <a:moveTo>
                    <a:pt x="1843" y="819"/>
                  </a:moveTo>
                  <a:lnTo>
                    <a:pt x="1843" y="1843"/>
                  </a:lnTo>
                  <a:lnTo>
                    <a:pt x="2150" y="1843"/>
                  </a:lnTo>
                  <a:lnTo>
                    <a:pt x="2150" y="819"/>
                  </a:lnTo>
                  <a:lnTo>
                    <a:pt x="1843" y="819"/>
                  </a:lnTo>
                  <a:close/>
                  <a:moveTo>
                    <a:pt x="793" y="819"/>
                  </a:moveTo>
                  <a:lnTo>
                    <a:pt x="765" y="819"/>
                  </a:lnTo>
                  <a:lnTo>
                    <a:pt x="736" y="820"/>
                  </a:lnTo>
                  <a:lnTo>
                    <a:pt x="706" y="823"/>
                  </a:lnTo>
                  <a:lnTo>
                    <a:pt x="675" y="826"/>
                  </a:lnTo>
                  <a:lnTo>
                    <a:pt x="642" y="831"/>
                  </a:lnTo>
                  <a:lnTo>
                    <a:pt x="610" y="837"/>
                  </a:lnTo>
                  <a:lnTo>
                    <a:pt x="578" y="845"/>
                  </a:lnTo>
                  <a:lnTo>
                    <a:pt x="545" y="855"/>
                  </a:lnTo>
                  <a:lnTo>
                    <a:pt x="512" y="866"/>
                  </a:lnTo>
                  <a:lnTo>
                    <a:pt x="480" y="879"/>
                  </a:lnTo>
                  <a:lnTo>
                    <a:pt x="449" y="895"/>
                  </a:lnTo>
                  <a:lnTo>
                    <a:pt x="419" y="912"/>
                  </a:lnTo>
                  <a:lnTo>
                    <a:pt x="388" y="932"/>
                  </a:lnTo>
                  <a:lnTo>
                    <a:pt x="361" y="954"/>
                  </a:lnTo>
                  <a:lnTo>
                    <a:pt x="334" y="978"/>
                  </a:lnTo>
                  <a:lnTo>
                    <a:pt x="310" y="1006"/>
                  </a:lnTo>
                  <a:lnTo>
                    <a:pt x="287" y="1035"/>
                  </a:lnTo>
                  <a:lnTo>
                    <a:pt x="266" y="1068"/>
                  </a:lnTo>
                  <a:lnTo>
                    <a:pt x="249" y="1103"/>
                  </a:lnTo>
                  <a:lnTo>
                    <a:pt x="234" y="1143"/>
                  </a:lnTo>
                  <a:lnTo>
                    <a:pt x="222" y="1184"/>
                  </a:lnTo>
                  <a:lnTo>
                    <a:pt x="213" y="1229"/>
                  </a:lnTo>
                  <a:lnTo>
                    <a:pt x="207" y="1279"/>
                  </a:lnTo>
                  <a:lnTo>
                    <a:pt x="205" y="1331"/>
                  </a:lnTo>
                  <a:lnTo>
                    <a:pt x="207" y="1384"/>
                  </a:lnTo>
                  <a:lnTo>
                    <a:pt x="213" y="1432"/>
                  </a:lnTo>
                  <a:lnTo>
                    <a:pt x="222" y="1478"/>
                  </a:lnTo>
                  <a:lnTo>
                    <a:pt x="234" y="1520"/>
                  </a:lnTo>
                  <a:lnTo>
                    <a:pt x="249" y="1558"/>
                  </a:lnTo>
                  <a:lnTo>
                    <a:pt x="267" y="1593"/>
                  </a:lnTo>
                  <a:lnTo>
                    <a:pt x="288" y="1626"/>
                  </a:lnTo>
                  <a:lnTo>
                    <a:pt x="311" y="1656"/>
                  </a:lnTo>
                  <a:lnTo>
                    <a:pt x="336" y="1682"/>
                  </a:lnTo>
                  <a:lnTo>
                    <a:pt x="363" y="1706"/>
                  </a:lnTo>
                  <a:lnTo>
                    <a:pt x="391" y="1729"/>
                  </a:lnTo>
                  <a:lnTo>
                    <a:pt x="421" y="1748"/>
                  </a:lnTo>
                  <a:lnTo>
                    <a:pt x="451" y="1765"/>
                  </a:lnTo>
                  <a:lnTo>
                    <a:pt x="483" y="1780"/>
                  </a:lnTo>
                  <a:lnTo>
                    <a:pt x="515" y="1793"/>
                  </a:lnTo>
                  <a:lnTo>
                    <a:pt x="548" y="1804"/>
                  </a:lnTo>
                  <a:lnTo>
                    <a:pt x="580" y="1813"/>
                  </a:lnTo>
                  <a:lnTo>
                    <a:pt x="613" y="1821"/>
                  </a:lnTo>
                  <a:lnTo>
                    <a:pt x="645" y="1828"/>
                  </a:lnTo>
                  <a:lnTo>
                    <a:pt x="677" y="1834"/>
                  </a:lnTo>
                  <a:lnTo>
                    <a:pt x="708" y="1837"/>
                  </a:lnTo>
                  <a:lnTo>
                    <a:pt x="738" y="1840"/>
                  </a:lnTo>
                  <a:lnTo>
                    <a:pt x="766" y="1842"/>
                  </a:lnTo>
                  <a:lnTo>
                    <a:pt x="794" y="1843"/>
                  </a:lnTo>
                  <a:lnTo>
                    <a:pt x="819" y="1843"/>
                  </a:lnTo>
                  <a:lnTo>
                    <a:pt x="1639" y="1843"/>
                  </a:lnTo>
                  <a:lnTo>
                    <a:pt x="1639" y="819"/>
                  </a:lnTo>
                  <a:lnTo>
                    <a:pt x="819" y="819"/>
                  </a:lnTo>
                  <a:lnTo>
                    <a:pt x="793" y="819"/>
                  </a:lnTo>
                  <a:close/>
                  <a:moveTo>
                    <a:pt x="3072" y="205"/>
                  </a:moveTo>
                  <a:lnTo>
                    <a:pt x="2355" y="717"/>
                  </a:lnTo>
                  <a:lnTo>
                    <a:pt x="2355" y="1945"/>
                  </a:lnTo>
                  <a:lnTo>
                    <a:pt x="3072" y="2458"/>
                  </a:lnTo>
                  <a:lnTo>
                    <a:pt x="3072" y="205"/>
                  </a:lnTo>
                  <a:close/>
                  <a:moveTo>
                    <a:pt x="3072" y="0"/>
                  </a:moveTo>
                  <a:lnTo>
                    <a:pt x="3105" y="3"/>
                  </a:lnTo>
                  <a:lnTo>
                    <a:pt x="3136" y="10"/>
                  </a:lnTo>
                  <a:lnTo>
                    <a:pt x="3166" y="23"/>
                  </a:lnTo>
                  <a:lnTo>
                    <a:pt x="3193" y="39"/>
                  </a:lnTo>
                  <a:lnTo>
                    <a:pt x="3217" y="61"/>
                  </a:lnTo>
                  <a:lnTo>
                    <a:pt x="3237" y="84"/>
                  </a:lnTo>
                  <a:lnTo>
                    <a:pt x="3254" y="111"/>
                  </a:lnTo>
                  <a:lnTo>
                    <a:pt x="3266" y="140"/>
                  </a:lnTo>
                  <a:lnTo>
                    <a:pt x="3275" y="171"/>
                  </a:lnTo>
                  <a:lnTo>
                    <a:pt x="3277" y="205"/>
                  </a:lnTo>
                  <a:lnTo>
                    <a:pt x="3277" y="2458"/>
                  </a:lnTo>
                  <a:lnTo>
                    <a:pt x="3275" y="2491"/>
                  </a:lnTo>
                  <a:lnTo>
                    <a:pt x="3266" y="2522"/>
                  </a:lnTo>
                  <a:lnTo>
                    <a:pt x="3254" y="2552"/>
                  </a:lnTo>
                  <a:lnTo>
                    <a:pt x="3237" y="2579"/>
                  </a:lnTo>
                  <a:lnTo>
                    <a:pt x="3217" y="2603"/>
                  </a:lnTo>
                  <a:lnTo>
                    <a:pt x="3193" y="2623"/>
                  </a:lnTo>
                  <a:lnTo>
                    <a:pt x="3166" y="2639"/>
                  </a:lnTo>
                  <a:lnTo>
                    <a:pt x="3136" y="2652"/>
                  </a:lnTo>
                  <a:lnTo>
                    <a:pt x="3105" y="2660"/>
                  </a:lnTo>
                  <a:lnTo>
                    <a:pt x="3072" y="2663"/>
                  </a:lnTo>
                  <a:lnTo>
                    <a:pt x="2150" y="2048"/>
                  </a:lnTo>
                  <a:lnTo>
                    <a:pt x="1331" y="2048"/>
                  </a:lnTo>
                  <a:lnTo>
                    <a:pt x="1331" y="2867"/>
                  </a:lnTo>
                  <a:lnTo>
                    <a:pt x="1328" y="2901"/>
                  </a:lnTo>
                  <a:lnTo>
                    <a:pt x="1320" y="2932"/>
                  </a:lnTo>
                  <a:lnTo>
                    <a:pt x="1308" y="2961"/>
                  </a:lnTo>
                  <a:lnTo>
                    <a:pt x="1292" y="2988"/>
                  </a:lnTo>
                  <a:lnTo>
                    <a:pt x="1271" y="3011"/>
                  </a:lnTo>
                  <a:lnTo>
                    <a:pt x="1247" y="3033"/>
                  </a:lnTo>
                  <a:lnTo>
                    <a:pt x="1220" y="3049"/>
                  </a:lnTo>
                  <a:lnTo>
                    <a:pt x="1191" y="3062"/>
                  </a:lnTo>
                  <a:lnTo>
                    <a:pt x="1160" y="3069"/>
                  </a:lnTo>
                  <a:lnTo>
                    <a:pt x="1126" y="3072"/>
                  </a:lnTo>
                  <a:lnTo>
                    <a:pt x="819" y="3072"/>
                  </a:lnTo>
                  <a:lnTo>
                    <a:pt x="786" y="3069"/>
                  </a:lnTo>
                  <a:lnTo>
                    <a:pt x="754" y="3062"/>
                  </a:lnTo>
                  <a:lnTo>
                    <a:pt x="725" y="3049"/>
                  </a:lnTo>
                  <a:lnTo>
                    <a:pt x="698" y="3033"/>
                  </a:lnTo>
                  <a:lnTo>
                    <a:pt x="675" y="3012"/>
                  </a:lnTo>
                  <a:lnTo>
                    <a:pt x="653" y="2988"/>
                  </a:lnTo>
                  <a:lnTo>
                    <a:pt x="637" y="2961"/>
                  </a:lnTo>
                  <a:lnTo>
                    <a:pt x="625" y="2932"/>
                  </a:lnTo>
                  <a:lnTo>
                    <a:pt x="617" y="2901"/>
                  </a:lnTo>
                  <a:lnTo>
                    <a:pt x="614" y="2867"/>
                  </a:lnTo>
                  <a:lnTo>
                    <a:pt x="614" y="2863"/>
                  </a:lnTo>
                  <a:lnTo>
                    <a:pt x="614" y="2852"/>
                  </a:lnTo>
                  <a:lnTo>
                    <a:pt x="615" y="2836"/>
                  </a:lnTo>
                  <a:lnTo>
                    <a:pt x="615" y="2813"/>
                  </a:lnTo>
                  <a:lnTo>
                    <a:pt x="615" y="2785"/>
                  </a:lnTo>
                  <a:lnTo>
                    <a:pt x="615" y="2751"/>
                  </a:lnTo>
                  <a:lnTo>
                    <a:pt x="615" y="2715"/>
                  </a:lnTo>
                  <a:lnTo>
                    <a:pt x="615" y="2675"/>
                  </a:lnTo>
                  <a:lnTo>
                    <a:pt x="615" y="2632"/>
                  </a:lnTo>
                  <a:lnTo>
                    <a:pt x="616" y="2587"/>
                  </a:lnTo>
                  <a:lnTo>
                    <a:pt x="616" y="2539"/>
                  </a:lnTo>
                  <a:lnTo>
                    <a:pt x="616" y="2492"/>
                  </a:lnTo>
                  <a:lnTo>
                    <a:pt x="616" y="2444"/>
                  </a:lnTo>
                  <a:lnTo>
                    <a:pt x="616" y="2395"/>
                  </a:lnTo>
                  <a:lnTo>
                    <a:pt x="616" y="2348"/>
                  </a:lnTo>
                  <a:lnTo>
                    <a:pt x="616" y="2302"/>
                  </a:lnTo>
                  <a:lnTo>
                    <a:pt x="616" y="2258"/>
                  </a:lnTo>
                  <a:lnTo>
                    <a:pt x="616" y="2217"/>
                  </a:lnTo>
                  <a:lnTo>
                    <a:pt x="616" y="2178"/>
                  </a:lnTo>
                  <a:lnTo>
                    <a:pt x="616" y="2144"/>
                  </a:lnTo>
                  <a:lnTo>
                    <a:pt x="616" y="2114"/>
                  </a:lnTo>
                  <a:lnTo>
                    <a:pt x="616" y="2089"/>
                  </a:lnTo>
                  <a:lnTo>
                    <a:pt x="615" y="2069"/>
                  </a:lnTo>
                  <a:lnTo>
                    <a:pt x="615" y="2055"/>
                  </a:lnTo>
                  <a:lnTo>
                    <a:pt x="614" y="2048"/>
                  </a:lnTo>
                  <a:lnTo>
                    <a:pt x="553" y="2034"/>
                  </a:lnTo>
                  <a:lnTo>
                    <a:pt x="494" y="2016"/>
                  </a:lnTo>
                  <a:lnTo>
                    <a:pt x="437" y="1994"/>
                  </a:lnTo>
                  <a:lnTo>
                    <a:pt x="382" y="1969"/>
                  </a:lnTo>
                  <a:lnTo>
                    <a:pt x="331" y="1938"/>
                  </a:lnTo>
                  <a:lnTo>
                    <a:pt x="282" y="1906"/>
                  </a:lnTo>
                  <a:lnTo>
                    <a:pt x="236" y="1869"/>
                  </a:lnTo>
                  <a:lnTo>
                    <a:pt x="195" y="1828"/>
                  </a:lnTo>
                  <a:lnTo>
                    <a:pt x="155" y="1785"/>
                  </a:lnTo>
                  <a:lnTo>
                    <a:pt x="121" y="1739"/>
                  </a:lnTo>
                  <a:lnTo>
                    <a:pt x="90" y="1689"/>
                  </a:lnTo>
                  <a:lnTo>
                    <a:pt x="64" y="1637"/>
                  </a:lnTo>
                  <a:lnTo>
                    <a:pt x="41" y="1580"/>
                  </a:lnTo>
                  <a:lnTo>
                    <a:pt x="23" y="1522"/>
                  </a:lnTo>
                  <a:lnTo>
                    <a:pt x="10" y="1461"/>
                  </a:lnTo>
                  <a:lnTo>
                    <a:pt x="3" y="1397"/>
                  </a:lnTo>
                  <a:lnTo>
                    <a:pt x="0" y="1331"/>
                  </a:lnTo>
                  <a:lnTo>
                    <a:pt x="2" y="1268"/>
                  </a:lnTo>
                  <a:lnTo>
                    <a:pt x="10" y="1207"/>
                  </a:lnTo>
                  <a:lnTo>
                    <a:pt x="21" y="1149"/>
                  </a:lnTo>
                  <a:lnTo>
                    <a:pt x="38" y="1093"/>
                  </a:lnTo>
                  <a:lnTo>
                    <a:pt x="58" y="1041"/>
                  </a:lnTo>
                  <a:lnTo>
                    <a:pt x="84" y="991"/>
                  </a:lnTo>
                  <a:lnTo>
                    <a:pt x="112" y="944"/>
                  </a:lnTo>
                  <a:lnTo>
                    <a:pt x="144" y="901"/>
                  </a:lnTo>
                  <a:lnTo>
                    <a:pt x="180" y="859"/>
                  </a:lnTo>
                  <a:lnTo>
                    <a:pt x="219" y="821"/>
                  </a:lnTo>
                  <a:lnTo>
                    <a:pt x="261" y="786"/>
                  </a:lnTo>
                  <a:lnTo>
                    <a:pt x="307" y="754"/>
                  </a:lnTo>
                  <a:lnTo>
                    <a:pt x="355" y="725"/>
                  </a:lnTo>
                  <a:lnTo>
                    <a:pt x="405" y="700"/>
                  </a:lnTo>
                  <a:lnTo>
                    <a:pt x="459" y="678"/>
                  </a:lnTo>
                  <a:lnTo>
                    <a:pt x="514" y="659"/>
                  </a:lnTo>
                  <a:lnTo>
                    <a:pt x="572" y="642"/>
                  </a:lnTo>
                  <a:lnTo>
                    <a:pt x="631" y="630"/>
                  </a:lnTo>
                  <a:lnTo>
                    <a:pt x="693" y="621"/>
                  </a:lnTo>
                  <a:lnTo>
                    <a:pt x="755" y="616"/>
                  </a:lnTo>
                  <a:lnTo>
                    <a:pt x="819" y="614"/>
                  </a:lnTo>
                  <a:lnTo>
                    <a:pt x="2150" y="614"/>
                  </a:lnTo>
                  <a:lnTo>
                    <a:pt x="3072" y="0"/>
                  </a:lnTo>
                  <a:close/>
                </a:path>
              </a:pathLst>
            </a:custGeom>
            <a:solidFill>
              <a:srgbClr val="AE0503"/>
            </a:solidFill>
            <a:ln w="0">
              <a:noFill/>
              <a:prstDash val="solid"/>
              <a:round/>
            </a:ln>
          </p:spPr>
          <p:txBody>
            <a:bodyPr vert="horz" wrap="square" lIns="30471" tIns="15210" rIns="30471" bIns="15210" numCol="1" anchor="t" anchorCtr="0" compatLnSpc="1"/>
            <a:lstStyle/>
            <a:p>
              <a:pPr defTabSz="804545"/>
              <a:endParaRPr lang="es-SV" sz="1620">
                <a:solidFill>
                  <a:srgbClr val="1F1F1F"/>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16" name="组合 15"/>
          <p:cNvGrpSpPr/>
          <p:nvPr/>
        </p:nvGrpSpPr>
        <p:grpSpPr>
          <a:xfrm>
            <a:off x="1349405" y="2996748"/>
            <a:ext cx="2479042" cy="1009214"/>
            <a:chOff x="1875749" y="4097262"/>
            <a:chExt cx="3305389" cy="1345618"/>
          </a:xfrm>
        </p:grpSpPr>
        <p:sp>
          <p:nvSpPr>
            <p:cNvPr id="39" name="Textbox 1"/>
            <p:cNvSpPr/>
            <p:nvPr/>
          </p:nvSpPr>
          <p:spPr>
            <a:xfrm>
              <a:off x="2015752" y="4097262"/>
              <a:ext cx="1522867" cy="352213"/>
            </a:xfrm>
            <a:prstGeom prst="rect">
              <a:avLst/>
            </a:prstGeom>
          </p:spPr>
          <p:txBody>
            <a:bodyPr wrap="square" lIns="80504" tIns="40239" rIns="80504" bIns="40239">
              <a:spAutoFit/>
            </a:bodyPr>
            <a:lstStyle/>
            <a:p>
              <a:pPr algn="ctr" defTabSz="802005"/>
              <a:r>
                <a:rPr lang="zh-CN" altLang="en-US" sz="1200" dirty="0" smtClean="0">
                  <a:solidFill>
                    <a:schemeClr val="tx1">
                      <a:lumMod val="75000"/>
                      <a:lumOff val="25000"/>
                    </a:schemeClr>
                  </a:solidFill>
                  <a:latin typeface="微软雅黑" panose="020B0503020204020204" pitchFamily="34" charset="-122"/>
                  <a:cs typeface="+mn-ea"/>
                  <a:sym typeface="微软雅黑" panose="020B0503020204020204" pitchFamily="34" charset="-122"/>
                </a:rPr>
                <a:t>单击添加标题</a:t>
              </a:r>
              <a:endParaRPr lang="zh-CN" altLang="en-US" sz="1200" dirty="0">
                <a:solidFill>
                  <a:schemeClr val="tx1">
                    <a:lumMod val="75000"/>
                    <a:lumOff val="25000"/>
                  </a:schemeClr>
                </a:solidFill>
                <a:latin typeface="微软雅黑" panose="020B0503020204020204" pitchFamily="34" charset="-122"/>
                <a:cs typeface="+mn-ea"/>
                <a:sym typeface="微软雅黑" panose="020B0503020204020204" pitchFamily="34" charset="-122"/>
              </a:endParaRPr>
            </a:p>
          </p:txBody>
        </p:sp>
        <p:sp>
          <p:nvSpPr>
            <p:cNvPr id="40" name="ergergerg"/>
            <p:cNvSpPr>
              <a:spLocks noChangeAspect="1"/>
            </p:cNvSpPr>
            <p:nvPr/>
          </p:nvSpPr>
          <p:spPr>
            <a:xfrm rot="16200000">
              <a:off x="1865620" y="4159992"/>
              <a:ext cx="196687" cy="176430"/>
            </a:xfrm>
            <a:custGeom>
              <a:avLst/>
              <a:gdLst/>
              <a:ahLst/>
              <a:cxnLst/>
              <a:rect l="l" t="t" r="r" b="b"/>
              <a:pathLst>
                <a:path w="3195945" h="2847600">
                  <a:moveTo>
                    <a:pt x="931858" y="0"/>
                  </a:moveTo>
                  <a:lnTo>
                    <a:pt x="2264149" y="0"/>
                  </a:lnTo>
                  <a:cubicBezTo>
                    <a:pt x="2332834" y="0"/>
                    <a:pt x="2395775" y="24591"/>
                    <a:pt x="2443824" y="66436"/>
                  </a:cubicBezTo>
                  <a:cubicBezTo>
                    <a:pt x="2448429" y="69277"/>
                    <a:pt x="2452695" y="72595"/>
                    <a:pt x="2456305" y="76734"/>
                  </a:cubicBezTo>
                  <a:cubicBezTo>
                    <a:pt x="2460022" y="79237"/>
                    <a:pt x="2463176" y="82339"/>
                    <a:pt x="2465987" y="85776"/>
                  </a:cubicBezTo>
                  <a:cubicBezTo>
                    <a:pt x="2493618" y="108249"/>
                    <a:pt x="2516894" y="136545"/>
                    <a:pt x="2535511" y="169166"/>
                  </a:cubicBezTo>
                  <a:lnTo>
                    <a:pt x="3152605" y="1250458"/>
                  </a:lnTo>
                  <a:cubicBezTo>
                    <a:pt x="3179394" y="1297399"/>
                    <a:pt x="3193566" y="1348093"/>
                    <a:pt x="3194780" y="1398693"/>
                  </a:cubicBezTo>
                  <a:cubicBezTo>
                    <a:pt x="3195949" y="1406441"/>
                    <a:pt x="3196388" y="1414265"/>
                    <a:pt x="3195280" y="1422135"/>
                  </a:cubicBezTo>
                  <a:cubicBezTo>
                    <a:pt x="3196431" y="1430332"/>
                    <a:pt x="3195980" y="1438483"/>
                    <a:pt x="3194760" y="1446554"/>
                  </a:cubicBezTo>
                  <a:cubicBezTo>
                    <a:pt x="3193510" y="1497084"/>
                    <a:pt x="3179340" y="1547701"/>
                    <a:pt x="3152589" y="1594576"/>
                  </a:cubicBezTo>
                  <a:lnTo>
                    <a:pt x="2535495" y="2675868"/>
                  </a:lnTo>
                  <a:cubicBezTo>
                    <a:pt x="2519103" y="2704590"/>
                    <a:pt x="2499098" y="2729960"/>
                    <a:pt x="2475270" y="2750574"/>
                  </a:cubicBezTo>
                  <a:cubicBezTo>
                    <a:pt x="2424537" y="2810341"/>
                    <a:pt x="2348694" y="2847600"/>
                    <a:pt x="2264149" y="2847600"/>
                  </a:cubicBezTo>
                  <a:lnTo>
                    <a:pt x="931858" y="2847600"/>
                  </a:lnTo>
                  <a:cubicBezTo>
                    <a:pt x="840908" y="2847600"/>
                    <a:pt x="760028" y="2804481"/>
                    <a:pt x="709441" y="2736882"/>
                  </a:cubicBezTo>
                  <a:cubicBezTo>
                    <a:pt x="690443" y="2718412"/>
                    <a:pt x="674204" y="2696733"/>
                    <a:pt x="660493" y="2672708"/>
                  </a:cubicBezTo>
                  <a:lnTo>
                    <a:pt x="43399" y="1591416"/>
                  </a:lnTo>
                  <a:cubicBezTo>
                    <a:pt x="17922" y="1546775"/>
                    <a:pt x="3857" y="1498740"/>
                    <a:pt x="1381" y="1450601"/>
                  </a:cubicBezTo>
                  <a:cubicBezTo>
                    <a:pt x="-58" y="1441196"/>
                    <a:pt x="-553" y="1431688"/>
                    <a:pt x="774" y="1422141"/>
                  </a:cubicBezTo>
                  <a:cubicBezTo>
                    <a:pt x="-512" y="1412916"/>
                    <a:pt x="-26" y="1403731"/>
                    <a:pt x="1361" y="1394643"/>
                  </a:cubicBezTo>
                  <a:cubicBezTo>
                    <a:pt x="3800" y="1346433"/>
                    <a:pt x="17869" y="1298323"/>
                    <a:pt x="43383" y="1253618"/>
                  </a:cubicBezTo>
                  <a:lnTo>
                    <a:pt x="660477" y="172326"/>
                  </a:lnTo>
                  <a:cubicBezTo>
                    <a:pt x="676397" y="144430"/>
                    <a:pt x="695725" y="119697"/>
                    <a:pt x="718724" y="99467"/>
                  </a:cubicBezTo>
                  <a:cubicBezTo>
                    <a:pt x="769423" y="38273"/>
                    <a:pt x="846171" y="0"/>
                    <a:pt x="931858" y="0"/>
                  </a:cubicBezTo>
                  <a:close/>
                </a:path>
              </a:pathLst>
            </a:custGeom>
            <a:solidFill>
              <a:srgbClr val="AE0503"/>
            </a:solidFill>
            <a:ln>
              <a:solidFill>
                <a:srgbClr val="F9CD8C"/>
              </a:solidFill>
            </a:ln>
            <a:scene3d>
              <a:camera prst="orthographicFront"/>
              <a:lightRig rig="soft" dir="t"/>
            </a:scene3d>
            <a:sp3d extrusionH="508000" prstMaterial="flat"/>
          </p:spPr>
          <p:txBody>
            <a:bodyPr lIns="0" tIns="0" rIns="0" bIns="0" rtlCol="0" anchor="ctr"/>
            <a:lstStyle/>
            <a:p>
              <a:pPr algn="ctr" defTabSz="804545"/>
              <a:endParaRPr lang="en-US" sz="2000" dirty="0">
                <a:solidFill>
                  <a:srgbClr val="0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1" name="ergergerg"/>
            <p:cNvSpPr>
              <a:spLocks noChangeAspect="1"/>
            </p:cNvSpPr>
            <p:nvPr/>
          </p:nvSpPr>
          <p:spPr>
            <a:xfrm rot="16200000">
              <a:off x="3508140" y="4159992"/>
              <a:ext cx="196687" cy="176430"/>
            </a:xfrm>
            <a:custGeom>
              <a:avLst/>
              <a:gdLst/>
              <a:ahLst/>
              <a:cxnLst/>
              <a:rect l="l" t="t" r="r" b="b"/>
              <a:pathLst>
                <a:path w="3195945" h="2847600">
                  <a:moveTo>
                    <a:pt x="931858" y="0"/>
                  </a:moveTo>
                  <a:lnTo>
                    <a:pt x="2264149" y="0"/>
                  </a:lnTo>
                  <a:cubicBezTo>
                    <a:pt x="2332834" y="0"/>
                    <a:pt x="2395775" y="24591"/>
                    <a:pt x="2443824" y="66436"/>
                  </a:cubicBezTo>
                  <a:cubicBezTo>
                    <a:pt x="2448429" y="69277"/>
                    <a:pt x="2452695" y="72595"/>
                    <a:pt x="2456305" y="76734"/>
                  </a:cubicBezTo>
                  <a:cubicBezTo>
                    <a:pt x="2460022" y="79237"/>
                    <a:pt x="2463176" y="82339"/>
                    <a:pt x="2465987" y="85776"/>
                  </a:cubicBezTo>
                  <a:cubicBezTo>
                    <a:pt x="2493618" y="108249"/>
                    <a:pt x="2516894" y="136545"/>
                    <a:pt x="2535511" y="169166"/>
                  </a:cubicBezTo>
                  <a:lnTo>
                    <a:pt x="3152605" y="1250458"/>
                  </a:lnTo>
                  <a:cubicBezTo>
                    <a:pt x="3179394" y="1297399"/>
                    <a:pt x="3193566" y="1348093"/>
                    <a:pt x="3194780" y="1398693"/>
                  </a:cubicBezTo>
                  <a:cubicBezTo>
                    <a:pt x="3195949" y="1406441"/>
                    <a:pt x="3196388" y="1414265"/>
                    <a:pt x="3195280" y="1422135"/>
                  </a:cubicBezTo>
                  <a:cubicBezTo>
                    <a:pt x="3196431" y="1430332"/>
                    <a:pt x="3195980" y="1438483"/>
                    <a:pt x="3194760" y="1446554"/>
                  </a:cubicBezTo>
                  <a:cubicBezTo>
                    <a:pt x="3193510" y="1497084"/>
                    <a:pt x="3179340" y="1547701"/>
                    <a:pt x="3152589" y="1594576"/>
                  </a:cubicBezTo>
                  <a:lnTo>
                    <a:pt x="2535495" y="2675868"/>
                  </a:lnTo>
                  <a:cubicBezTo>
                    <a:pt x="2519103" y="2704590"/>
                    <a:pt x="2499098" y="2729960"/>
                    <a:pt x="2475270" y="2750574"/>
                  </a:cubicBezTo>
                  <a:cubicBezTo>
                    <a:pt x="2424537" y="2810341"/>
                    <a:pt x="2348694" y="2847600"/>
                    <a:pt x="2264149" y="2847600"/>
                  </a:cubicBezTo>
                  <a:lnTo>
                    <a:pt x="931858" y="2847600"/>
                  </a:lnTo>
                  <a:cubicBezTo>
                    <a:pt x="840908" y="2847600"/>
                    <a:pt x="760028" y="2804481"/>
                    <a:pt x="709441" y="2736882"/>
                  </a:cubicBezTo>
                  <a:cubicBezTo>
                    <a:pt x="690443" y="2718412"/>
                    <a:pt x="674204" y="2696733"/>
                    <a:pt x="660493" y="2672708"/>
                  </a:cubicBezTo>
                  <a:lnTo>
                    <a:pt x="43399" y="1591416"/>
                  </a:lnTo>
                  <a:cubicBezTo>
                    <a:pt x="17922" y="1546775"/>
                    <a:pt x="3857" y="1498740"/>
                    <a:pt x="1381" y="1450601"/>
                  </a:cubicBezTo>
                  <a:cubicBezTo>
                    <a:pt x="-58" y="1441196"/>
                    <a:pt x="-553" y="1431688"/>
                    <a:pt x="774" y="1422141"/>
                  </a:cubicBezTo>
                  <a:cubicBezTo>
                    <a:pt x="-512" y="1412916"/>
                    <a:pt x="-26" y="1403731"/>
                    <a:pt x="1361" y="1394643"/>
                  </a:cubicBezTo>
                  <a:cubicBezTo>
                    <a:pt x="3800" y="1346433"/>
                    <a:pt x="17869" y="1298323"/>
                    <a:pt x="43383" y="1253618"/>
                  </a:cubicBezTo>
                  <a:lnTo>
                    <a:pt x="660477" y="172326"/>
                  </a:lnTo>
                  <a:cubicBezTo>
                    <a:pt x="676397" y="144430"/>
                    <a:pt x="695725" y="119697"/>
                    <a:pt x="718724" y="99467"/>
                  </a:cubicBezTo>
                  <a:cubicBezTo>
                    <a:pt x="769423" y="38273"/>
                    <a:pt x="846171" y="0"/>
                    <a:pt x="931858" y="0"/>
                  </a:cubicBezTo>
                  <a:close/>
                </a:path>
              </a:pathLst>
            </a:custGeom>
            <a:solidFill>
              <a:srgbClr val="AE0503"/>
            </a:solidFill>
            <a:ln>
              <a:solidFill>
                <a:srgbClr val="F9CD8C"/>
              </a:solidFill>
            </a:ln>
            <a:scene3d>
              <a:camera prst="orthographicFront"/>
              <a:lightRig rig="soft" dir="t"/>
            </a:scene3d>
            <a:sp3d extrusionH="508000" prstMaterial="flat"/>
          </p:spPr>
          <p:txBody>
            <a:bodyPr lIns="0" tIns="0" rIns="0" bIns="0" rtlCol="0" anchor="ctr"/>
            <a:lstStyle/>
            <a:p>
              <a:pPr algn="ctr" defTabSz="804545"/>
              <a:endParaRPr lang="en-US" sz="2000" dirty="0">
                <a:solidFill>
                  <a:srgbClr val="0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2" name="Textbox 1"/>
            <p:cNvSpPr/>
            <p:nvPr/>
          </p:nvSpPr>
          <p:spPr>
            <a:xfrm>
              <a:off x="3658271" y="4097262"/>
              <a:ext cx="1522867" cy="352213"/>
            </a:xfrm>
            <a:prstGeom prst="rect">
              <a:avLst/>
            </a:prstGeom>
          </p:spPr>
          <p:txBody>
            <a:bodyPr wrap="square" lIns="80504" tIns="40239" rIns="80504" bIns="40239">
              <a:spAutoFit/>
            </a:bodyPr>
            <a:lstStyle/>
            <a:p>
              <a:pPr algn="ctr" defTabSz="802005"/>
              <a:r>
                <a:rPr lang="zh-CN" altLang="en-US" sz="1200" dirty="0" smtClean="0">
                  <a:solidFill>
                    <a:schemeClr val="tx1">
                      <a:lumMod val="75000"/>
                      <a:lumOff val="25000"/>
                    </a:schemeClr>
                  </a:solidFill>
                  <a:latin typeface="微软雅黑" panose="020B0503020204020204" pitchFamily="34" charset="-122"/>
                  <a:cs typeface="+mn-ea"/>
                  <a:sym typeface="微软雅黑" panose="020B0503020204020204" pitchFamily="34" charset="-122"/>
                </a:rPr>
                <a:t>单击添加标题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3" name="ergerg"/>
            <p:cNvSpPr>
              <a:spLocks noChangeAspect="1"/>
            </p:cNvSpPr>
            <p:nvPr/>
          </p:nvSpPr>
          <p:spPr>
            <a:xfrm rot="16200000">
              <a:off x="1865620" y="4679271"/>
              <a:ext cx="196687" cy="176430"/>
            </a:xfrm>
            <a:custGeom>
              <a:avLst/>
              <a:gdLst/>
              <a:ahLst/>
              <a:cxnLst/>
              <a:rect l="l" t="t" r="r" b="b"/>
              <a:pathLst>
                <a:path w="3195945" h="2847600">
                  <a:moveTo>
                    <a:pt x="931858" y="0"/>
                  </a:moveTo>
                  <a:lnTo>
                    <a:pt x="2264149" y="0"/>
                  </a:lnTo>
                  <a:cubicBezTo>
                    <a:pt x="2332834" y="0"/>
                    <a:pt x="2395775" y="24591"/>
                    <a:pt x="2443824" y="66436"/>
                  </a:cubicBezTo>
                  <a:cubicBezTo>
                    <a:pt x="2448429" y="69277"/>
                    <a:pt x="2452695" y="72595"/>
                    <a:pt x="2456305" y="76734"/>
                  </a:cubicBezTo>
                  <a:cubicBezTo>
                    <a:pt x="2460022" y="79237"/>
                    <a:pt x="2463176" y="82339"/>
                    <a:pt x="2465987" y="85776"/>
                  </a:cubicBezTo>
                  <a:cubicBezTo>
                    <a:pt x="2493618" y="108249"/>
                    <a:pt x="2516894" y="136545"/>
                    <a:pt x="2535511" y="169166"/>
                  </a:cubicBezTo>
                  <a:lnTo>
                    <a:pt x="3152605" y="1250458"/>
                  </a:lnTo>
                  <a:cubicBezTo>
                    <a:pt x="3179394" y="1297399"/>
                    <a:pt x="3193566" y="1348093"/>
                    <a:pt x="3194780" y="1398693"/>
                  </a:cubicBezTo>
                  <a:cubicBezTo>
                    <a:pt x="3195949" y="1406441"/>
                    <a:pt x="3196388" y="1414265"/>
                    <a:pt x="3195280" y="1422135"/>
                  </a:cubicBezTo>
                  <a:cubicBezTo>
                    <a:pt x="3196431" y="1430332"/>
                    <a:pt x="3195980" y="1438483"/>
                    <a:pt x="3194760" y="1446554"/>
                  </a:cubicBezTo>
                  <a:cubicBezTo>
                    <a:pt x="3193510" y="1497084"/>
                    <a:pt x="3179340" y="1547701"/>
                    <a:pt x="3152589" y="1594576"/>
                  </a:cubicBezTo>
                  <a:lnTo>
                    <a:pt x="2535495" y="2675868"/>
                  </a:lnTo>
                  <a:cubicBezTo>
                    <a:pt x="2519103" y="2704590"/>
                    <a:pt x="2499098" y="2729960"/>
                    <a:pt x="2475270" y="2750574"/>
                  </a:cubicBezTo>
                  <a:cubicBezTo>
                    <a:pt x="2424537" y="2810341"/>
                    <a:pt x="2348694" y="2847600"/>
                    <a:pt x="2264149" y="2847600"/>
                  </a:cubicBezTo>
                  <a:lnTo>
                    <a:pt x="931858" y="2847600"/>
                  </a:lnTo>
                  <a:cubicBezTo>
                    <a:pt x="840908" y="2847600"/>
                    <a:pt x="760028" y="2804481"/>
                    <a:pt x="709441" y="2736882"/>
                  </a:cubicBezTo>
                  <a:cubicBezTo>
                    <a:pt x="690443" y="2718412"/>
                    <a:pt x="674204" y="2696733"/>
                    <a:pt x="660493" y="2672708"/>
                  </a:cubicBezTo>
                  <a:lnTo>
                    <a:pt x="43399" y="1591416"/>
                  </a:lnTo>
                  <a:cubicBezTo>
                    <a:pt x="17922" y="1546775"/>
                    <a:pt x="3857" y="1498740"/>
                    <a:pt x="1381" y="1450601"/>
                  </a:cubicBezTo>
                  <a:cubicBezTo>
                    <a:pt x="-58" y="1441196"/>
                    <a:pt x="-553" y="1431688"/>
                    <a:pt x="774" y="1422141"/>
                  </a:cubicBezTo>
                  <a:cubicBezTo>
                    <a:pt x="-512" y="1412916"/>
                    <a:pt x="-26" y="1403731"/>
                    <a:pt x="1361" y="1394643"/>
                  </a:cubicBezTo>
                  <a:cubicBezTo>
                    <a:pt x="3800" y="1346433"/>
                    <a:pt x="17869" y="1298323"/>
                    <a:pt x="43383" y="1253618"/>
                  </a:cubicBezTo>
                  <a:lnTo>
                    <a:pt x="660477" y="172326"/>
                  </a:lnTo>
                  <a:cubicBezTo>
                    <a:pt x="676397" y="144430"/>
                    <a:pt x="695725" y="119697"/>
                    <a:pt x="718724" y="99467"/>
                  </a:cubicBezTo>
                  <a:cubicBezTo>
                    <a:pt x="769423" y="38273"/>
                    <a:pt x="846171" y="0"/>
                    <a:pt x="931858" y="0"/>
                  </a:cubicBezTo>
                  <a:close/>
                </a:path>
              </a:pathLst>
            </a:custGeom>
            <a:solidFill>
              <a:srgbClr val="AE0503"/>
            </a:solidFill>
            <a:ln>
              <a:solidFill>
                <a:srgbClr val="F9CD8C"/>
              </a:solidFill>
            </a:ln>
            <a:scene3d>
              <a:camera prst="orthographicFront"/>
              <a:lightRig rig="soft" dir="t"/>
            </a:scene3d>
            <a:sp3d extrusionH="508000" prstMaterial="flat"/>
          </p:spPr>
          <p:txBody>
            <a:bodyPr lIns="0" tIns="0" rIns="0" bIns="0" rtlCol="0" anchor="ctr"/>
            <a:lstStyle/>
            <a:p>
              <a:pPr algn="ctr" defTabSz="804545"/>
              <a:endParaRPr lang="en-US" sz="2000" dirty="0">
                <a:solidFill>
                  <a:srgbClr val="0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4" name="ergerg"/>
            <p:cNvSpPr>
              <a:spLocks noChangeAspect="1"/>
            </p:cNvSpPr>
            <p:nvPr/>
          </p:nvSpPr>
          <p:spPr>
            <a:xfrm rot="16200000">
              <a:off x="3508140" y="4679271"/>
              <a:ext cx="196687" cy="176430"/>
            </a:xfrm>
            <a:custGeom>
              <a:avLst/>
              <a:gdLst/>
              <a:ahLst/>
              <a:cxnLst/>
              <a:rect l="l" t="t" r="r" b="b"/>
              <a:pathLst>
                <a:path w="3195945" h="2847600">
                  <a:moveTo>
                    <a:pt x="931858" y="0"/>
                  </a:moveTo>
                  <a:lnTo>
                    <a:pt x="2264149" y="0"/>
                  </a:lnTo>
                  <a:cubicBezTo>
                    <a:pt x="2332834" y="0"/>
                    <a:pt x="2395775" y="24591"/>
                    <a:pt x="2443824" y="66436"/>
                  </a:cubicBezTo>
                  <a:cubicBezTo>
                    <a:pt x="2448429" y="69277"/>
                    <a:pt x="2452695" y="72595"/>
                    <a:pt x="2456305" y="76734"/>
                  </a:cubicBezTo>
                  <a:cubicBezTo>
                    <a:pt x="2460022" y="79237"/>
                    <a:pt x="2463176" y="82339"/>
                    <a:pt x="2465987" y="85776"/>
                  </a:cubicBezTo>
                  <a:cubicBezTo>
                    <a:pt x="2493618" y="108249"/>
                    <a:pt x="2516894" y="136545"/>
                    <a:pt x="2535511" y="169166"/>
                  </a:cubicBezTo>
                  <a:lnTo>
                    <a:pt x="3152605" y="1250458"/>
                  </a:lnTo>
                  <a:cubicBezTo>
                    <a:pt x="3179394" y="1297399"/>
                    <a:pt x="3193566" y="1348093"/>
                    <a:pt x="3194780" y="1398693"/>
                  </a:cubicBezTo>
                  <a:cubicBezTo>
                    <a:pt x="3195949" y="1406441"/>
                    <a:pt x="3196388" y="1414265"/>
                    <a:pt x="3195280" y="1422135"/>
                  </a:cubicBezTo>
                  <a:cubicBezTo>
                    <a:pt x="3196431" y="1430332"/>
                    <a:pt x="3195980" y="1438483"/>
                    <a:pt x="3194760" y="1446554"/>
                  </a:cubicBezTo>
                  <a:cubicBezTo>
                    <a:pt x="3193510" y="1497084"/>
                    <a:pt x="3179340" y="1547701"/>
                    <a:pt x="3152589" y="1594576"/>
                  </a:cubicBezTo>
                  <a:lnTo>
                    <a:pt x="2535495" y="2675868"/>
                  </a:lnTo>
                  <a:cubicBezTo>
                    <a:pt x="2519103" y="2704590"/>
                    <a:pt x="2499098" y="2729960"/>
                    <a:pt x="2475270" y="2750574"/>
                  </a:cubicBezTo>
                  <a:cubicBezTo>
                    <a:pt x="2424537" y="2810341"/>
                    <a:pt x="2348694" y="2847600"/>
                    <a:pt x="2264149" y="2847600"/>
                  </a:cubicBezTo>
                  <a:lnTo>
                    <a:pt x="931858" y="2847600"/>
                  </a:lnTo>
                  <a:cubicBezTo>
                    <a:pt x="840908" y="2847600"/>
                    <a:pt x="760028" y="2804481"/>
                    <a:pt x="709441" y="2736882"/>
                  </a:cubicBezTo>
                  <a:cubicBezTo>
                    <a:pt x="690443" y="2718412"/>
                    <a:pt x="674204" y="2696733"/>
                    <a:pt x="660493" y="2672708"/>
                  </a:cubicBezTo>
                  <a:lnTo>
                    <a:pt x="43399" y="1591416"/>
                  </a:lnTo>
                  <a:cubicBezTo>
                    <a:pt x="17922" y="1546775"/>
                    <a:pt x="3857" y="1498740"/>
                    <a:pt x="1381" y="1450601"/>
                  </a:cubicBezTo>
                  <a:cubicBezTo>
                    <a:pt x="-58" y="1441196"/>
                    <a:pt x="-553" y="1431688"/>
                    <a:pt x="774" y="1422141"/>
                  </a:cubicBezTo>
                  <a:cubicBezTo>
                    <a:pt x="-512" y="1412916"/>
                    <a:pt x="-26" y="1403731"/>
                    <a:pt x="1361" y="1394643"/>
                  </a:cubicBezTo>
                  <a:cubicBezTo>
                    <a:pt x="3800" y="1346433"/>
                    <a:pt x="17869" y="1298323"/>
                    <a:pt x="43383" y="1253618"/>
                  </a:cubicBezTo>
                  <a:lnTo>
                    <a:pt x="660477" y="172326"/>
                  </a:lnTo>
                  <a:cubicBezTo>
                    <a:pt x="676397" y="144430"/>
                    <a:pt x="695725" y="119697"/>
                    <a:pt x="718724" y="99467"/>
                  </a:cubicBezTo>
                  <a:cubicBezTo>
                    <a:pt x="769423" y="38273"/>
                    <a:pt x="846171" y="0"/>
                    <a:pt x="931858" y="0"/>
                  </a:cubicBezTo>
                  <a:close/>
                </a:path>
              </a:pathLst>
            </a:custGeom>
            <a:solidFill>
              <a:srgbClr val="AE0503"/>
            </a:solidFill>
            <a:ln>
              <a:solidFill>
                <a:srgbClr val="F9CD8C"/>
              </a:solidFill>
            </a:ln>
            <a:scene3d>
              <a:camera prst="orthographicFront"/>
              <a:lightRig rig="soft" dir="t"/>
            </a:scene3d>
            <a:sp3d extrusionH="508000" prstMaterial="flat"/>
          </p:spPr>
          <p:txBody>
            <a:bodyPr lIns="0" tIns="0" rIns="0" bIns="0" rtlCol="0" anchor="ctr"/>
            <a:lstStyle/>
            <a:p>
              <a:pPr algn="ctr" defTabSz="804545"/>
              <a:endParaRPr lang="en-US" sz="2000" dirty="0">
                <a:solidFill>
                  <a:srgbClr val="0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5" name="Textbox 1"/>
            <p:cNvSpPr/>
            <p:nvPr/>
          </p:nvSpPr>
          <p:spPr>
            <a:xfrm>
              <a:off x="2015752" y="4615559"/>
              <a:ext cx="1522867" cy="352213"/>
            </a:xfrm>
            <a:prstGeom prst="rect">
              <a:avLst/>
            </a:prstGeom>
          </p:spPr>
          <p:txBody>
            <a:bodyPr wrap="square" lIns="80504" tIns="40239" rIns="80504" bIns="40239">
              <a:spAutoFit/>
            </a:bodyPr>
            <a:lstStyle/>
            <a:p>
              <a:pPr algn="ctr" defTabSz="802005"/>
              <a:r>
                <a:rPr lang="zh-CN" altLang="en-US" sz="1200" dirty="0" smtClean="0">
                  <a:solidFill>
                    <a:schemeClr val="tx1">
                      <a:lumMod val="75000"/>
                      <a:lumOff val="25000"/>
                    </a:schemeClr>
                  </a:solidFill>
                  <a:latin typeface="微软雅黑" panose="020B0503020204020204" pitchFamily="34" charset="-122"/>
                  <a:cs typeface="+mn-ea"/>
                  <a:sym typeface="微软雅黑" panose="020B0503020204020204" pitchFamily="34" charset="-122"/>
                </a:rPr>
                <a:t>单击添加标题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6" name="Textbox 1"/>
            <p:cNvSpPr/>
            <p:nvPr/>
          </p:nvSpPr>
          <p:spPr>
            <a:xfrm>
              <a:off x="3658271" y="4615559"/>
              <a:ext cx="1522867" cy="352213"/>
            </a:xfrm>
            <a:prstGeom prst="rect">
              <a:avLst/>
            </a:prstGeom>
          </p:spPr>
          <p:txBody>
            <a:bodyPr wrap="square" lIns="80504" tIns="40239" rIns="80504" bIns="40239">
              <a:spAutoFit/>
            </a:bodyPr>
            <a:lstStyle/>
            <a:p>
              <a:pPr algn="ctr" defTabSz="802005"/>
              <a:r>
                <a:rPr lang="zh-CN" altLang="en-US" sz="1200" dirty="0" smtClean="0">
                  <a:solidFill>
                    <a:schemeClr val="tx1">
                      <a:lumMod val="75000"/>
                      <a:lumOff val="25000"/>
                    </a:schemeClr>
                  </a:solidFill>
                  <a:latin typeface="微软雅黑" panose="020B0503020204020204" pitchFamily="34" charset="-122"/>
                  <a:cs typeface="+mn-ea"/>
                  <a:sym typeface="微软雅黑" panose="020B0503020204020204" pitchFamily="34" charset="-122"/>
                </a:rPr>
                <a:t>单击添加标题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7" name="ergerg"/>
            <p:cNvSpPr>
              <a:spLocks noChangeAspect="1"/>
            </p:cNvSpPr>
            <p:nvPr/>
          </p:nvSpPr>
          <p:spPr>
            <a:xfrm rot="16200000">
              <a:off x="1865620" y="5188529"/>
              <a:ext cx="196687" cy="176430"/>
            </a:xfrm>
            <a:custGeom>
              <a:avLst/>
              <a:gdLst/>
              <a:ahLst/>
              <a:cxnLst/>
              <a:rect l="l" t="t" r="r" b="b"/>
              <a:pathLst>
                <a:path w="3195945" h="2847600">
                  <a:moveTo>
                    <a:pt x="931858" y="0"/>
                  </a:moveTo>
                  <a:lnTo>
                    <a:pt x="2264149" y="0"/>
                  </a:lnTo>
                  <a:cubicBezTo>
                    <a:pt x="2332834" y="0"/>
                    <a:pt x="2395775" y="24591"/>
                    <a:pt x="2443824" y="66436"/>
                  </a:cubicBezTo>
                  <a:cubicBezTo>
                    <a:pt x="2448429" y="69277"/>
                    <a:pt x="2452695" y="72595"/>
                    <a:pt x="2456305" y="76734"/>
                  </a:cubicBezTo>
                  <a:cubicBezTo>
                    <a:pt x="2460022" y="79237"/>
                    <a:pt x="2463176" y="82339"/>
                    <a:pt x="2465987" y="85776"/>
                  </a:cubicBezTo>
                  <a:cubicBezTo>
                    <a:pt x="2493618" y="108249"/>
                    <a:pt x="2516894" y="136545"/>
                    <a:pt x="2535511" y="169166"/>
                  </a:cubicBezTo>
                  <a:lnTo>
                    <a:pt x="3152605" y="1250458"/>
                  </a:lnTo>
                  <a:cubicBezTo>
                    <a:pt x="3179394" y="1297399"/>
                    <a:pt x="3193566" y="1348093"/>
                    <a:pt x="3194780" y="1398693"/>
                  </a:cubicBezTo>
                  <a:cubicBezTo>
                    <a:pt x="3195949" y="1406441"/>
                    <a:pt x="3196388" y="1414265"/>
                    <a:pt x="3195280" y="1422135"/>
                  </a:cubicBezTo>
                  <a:cubicBezTo>
                    <a:pt x="3196431" y="1430332"/>
                    <a:pt x="3195980" y="1438483"/>
                    <a:pt x="3194760" y="1446554"/>
                  </a:cubicBezTo>
                  <a:cubicBezTo>
                    <a:pt x="3193510" y="1497084"/>
                    <a:pt x="3179340" y="1547701"/>
                    <a:pt x="3152589" y="1594576"/>
                  </a:cubicBezTo>
                  <a:lnTo>
                    <a:pt x="2535495" y="2675868"/>
                  </a:lnTo>
                  <a:cubicBezTo>
                    <a:pt x="2519103" y="2704590"/>
                    <a:pt x="2499098" y="2729960"/>
                    <a:pt x="2475270" y="2750574"/>
                  </a:cubicBezTo>
                  <a:cubicBezTo>
                    <a:pt x="2424537" y="2810341"/>
                    <a:pt x="2348694" y="2847600"/>
                    <a:pt x="2264149" y="2847600"/>
                  </a:cubicBezTo>
                  <a:lnTo>
                    <a:pt x="931858" y="2847600"/>
                  </a:lnTo>
                  <a:cubicBezTo>
                    <a:pt x="840908" y="2847600"/>
                    <a:pt x="760028" y="2804481"/>
                    <a:pt x="709441" y="2736882"/>
                  </a:cubicBezTo>
                  <a:cubicBezTo>
                    <a:pt x="690443" y="2718412"/>
                    <a:pt x="674204" y="2696733"/>
                    <a:pt x="660493" y="2672708"/>
                  </a:cubicBezTo>
                  <a:lnTo>
                    <a:pt x="43399" y="1591416"/>
                  </a:lnTo>
                  <a:cubicBezTo>
                    <a:pt x="17922" y="1546775"/>
                    <a:pt x="3857" y="1498740"/>
                    <a:pt x="1381" y="1450601"/>
                  </a:cubicBezTo>
                  <a:cubicBezTo>
                    <a:pt x="-58" y="1441196"/>
                    <a:pt x="-553" y="1431688"/>
                    <a:pt x="774" y="1422141"/>
                  </a:cubicBezTo>
                  <a:cubicBezTo>
                    <a:pt x="-512" y="1412916"/>
                    <a:pt x="-26" y="1403731"/>
                    <a:pt x="1361" y="1394643"/>
                  </a:cubicBezTo>
                  <a:cubicBezTo>
                    <a:pt x="3800" y="1346433"/>
                    <a:pt x="17869" y="1298323"/>
                    <a:pt x="43383" y="1253618"/>
                  </a:cubicBezTo>
                  <a:lnTo>
                    <a:pt x="660477" y="172326"/>
                  </a:lnTo>
                  <a:cubicBezTo>
                    <a:pt x="676397" y="144430"/>
                    <a:pt x="695725" y="119697"/>
                    <a:pt x="718724" y="99467"/>
                  </a:cubicBezTo>
                  <a:cubicBezTo>
                    <a:pt x="769423" y="38273"/>
                    <a:pt x="846171" y="0"/>
                    <a:pt x="931858" y="0"/>
                  </a:cubicBezTo>
                  <a:close/>
                </a:path>
              </a:pathLst>
            </a:custGeom>
            <a:solidFill>
              <a:srgbClr val="AE0503"/>
            </a:solidFill>
            <a:ln>
              <a:solidFill>
                <a:srgbClr val="F9CD8C"/>
              </a:solidFill>
            </a:ln>
            <a:scene3d>
              <a:camera prst="orthographicFront"/>
              <a:lightRig rig="soft" dir="t"/>
            </a:scene3d>
            <a:sp3d extrusionH="508000" prstMaterial="flat"/>
          </p:spPr>
          <p:txBody>
            <a:bodyPr lIns="0" tIns="0" rIns="0" bIns="0" rtlCol="0" anchor="ctr"/>
            <a:lstStyle/>
            <a:p>
              <a:pPr algn="ctr" defTabSz="804545"/>
              <a:endParaRPr lang="en-US" sz="2000" dirty="0">
                <a:solidFill>
                  <a:srgbClr val="0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8" name="Textbox 1"/>
            <p:cNvSpPr/>
            <p:nvPr/>
          </p:nvSpPr>
          <p:spPr>
            <a:xfrm>
              <a:off x="2015752" y="5090667"/>
              <a:ext cx="1522867" cy="352213"/>
            </a:xfrm>
            <a:prstGeom prst="rect">
              <a:avLst/>
            </a:prstGeom>
          </p:spPr>
          <p:txBody>
            <a:bodyPr wrap="square" lIns="80504" tIns="40239" rIns="80504" bIns="40239">
              <a:spAutoFit/>
            </a:bodyPr>
            <a:lstStyle/>
            <a:p>
              <a:pPr algn="ctr" defTabSz="802005"/>
              <a:r>
                <a:rPr lang="zh-CN" altLang="en-US" sz="1200" dirty="0" smtClean="0">
                  <a:solidFill>
                    <a:schemeClr val="tx1">
                      <a:lumMod val="75000"/>
                      <a:lumOff val="25000"/>
                    </a:schemeClr>
                  </a:solidFill>
                  <a:latin typeface="微软雅黑" panose="020B0503020204020204" pitchFamily="34" charset="-122"/>
                  <a:cs typeface="+mn-ea"/>
                  <a:sym typeface="微软雅黑" panose="020B0503020204020204" pitchFamily="34" charset="-122"/>
                </a:rPr>
                <a:t>单击添加标题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par>
                                <p:cTn id="28" presetID="2" presetClass="entr" presetSubtype="12"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1000" fill="hold"/>
                                        <p:tgtEl>
                                          <p:spTgt spid="9"/>
                                        </p:tgtEl>
                                        <p:attrNameLst>
                                          <p:attrName>ppt_x</p:attrName>
                                        </p:attrNameLst>
                                      </p:cBhvr>
                                      <p:tavLst>
                                        <p:tav tm="0">
                                          <p:val>
                                            <p:strVal val="0-#ppt_w/2"/>
                                          </p:val>
                                        </p:tav>
                                        <p:tav tm="100000">
                                          <p:val>
                                            <p:strVal val="#ppt_x"/>
                                          </p:val>
                                        </p:tav>
                                      </p:tavLst>
                                    </p:anim>
                                    <p:anim calcmode="lin" valueType="num">
                                      <p:cBhvr additive="base">
                                        <p:cTn id="31" dur="1000" fill="hold"/>
                                        <p:tgtEl>
                                          <p:spTgt spid="9"/>
                                        </p:tgtEl>
                                        <p:attrNameLst>
                                          <p:attrName>ppt_y</p:attrName>
                                        </p:attrNameLst>
                                      </p:cBhvr>
                                      <p:tavLst>
                                        <p:tav tm="0">
                                          <p:val>
                                            <p:strVal val="1+#ppt_h/2"/>
                                          </p:val>
                                        </p:tav>
                                        <p:tav tm="100000">
                                          <p:val>
                                            <p:strVal val="#ppt_y"/>
                                          </p:val>
                                        </p:tav>
                                      </p:tavLst>
                                    </p:anim>
                                  </p:childTnLst>
                                </p:cTn>
                              </p:par>
                            </p:childTnLst>
                          </p:cTn>
                        </p:par>
                        <p:par>
                          <p:cTn id="32" fill="hold">
                            <p:stCondLst>
                              <p:cond delay="500"/>
                            </p:stCondLst>
                            <p:childTnLst>
                              <p:par>
                                <p:cTn id="33" presetID="22" presetClass="entr" presetSubtype="1"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up)">
                                      <p:cBhvr>
                                        <p:cTn id="35" dur="1000"/>
                                        <p:tgtEl>
                                          <p:spTgt spid="8"/>
                                        </p:tgtEl>
                                      </p:cBhvr>
                                    </p:animEffect>
                                  </p:childTnLst>
                                </p:cTn>
                              </p:par>
                            </p:childTnLst>
                          </p:cTn>
                        </p:par>
                        <p:par>
                          <p:cTn id="36" fill="hold">
                            <p:stCondLst>
                              <p:cond delay="1500"/>
                            </p:stCondLst>
                            <p:childTnLst>
                              <p:par>
                                <p:cTn id="37" presetID="2" presetClass="entr" presetSubtype="4"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1000" fill="hold"/>
                                        <p:tgtEl>
                                          <p:spTgt spid="16"/>
                                        </p:tgtEl>
                                        <p:attrNameLst>
                                          <p:attrName>ppt_x</p:attrName>
                                        </p:attrNameLst>
                                      </p:cBhvr>
                                      <p:tavLst>
                                        <p:tav tm="0">
                                          <p:val>
                                            <p:strVal val="#ppt_x"/>
                                          </p:val>
                                        </p:tav>
                                        <p:tav tm="100000">
                                          <p:val>
                                            <p:strVal val="#ppt_x"/>
                                          </p:val>
                                        </p:tav>
                                      </p:tavLst>
                                    </p:anim>
                                    <p:anim calcmode="lin" valueType="num">
                                      <p:cBhvr additive="base">
                                        <p:cTn id="40"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素材中国 sccnn.com 0"/>
          <p:cNvPicPr>
            <a:picLocks noChangeAspect="1"/>
          </p:cNvPicPr>
          <p:nvPr/>
        </p:nvPicPr>
        <p:blipFill>
          <a:blip r:embed="rId2" cstate="screen"/>
          <a:stretch>
            <a:fillRect/>
          </a:stretch>
        </p:blipFill>
        <p:spPr>
          <a:xfrm>
            <a:off x="0" y="0"/>
            <a:ext cx="9144000" cy="5143500"/>
          </a:xfrm>
          <a:prstGeom prst="rect">
            <a:avLst/>
          </a:prstGeom>
        </p:spPr>
      </p:pic>
      <p:pic>
        <p:nvPicPr>
          <p:cNvPr id="4" name="图片 3" descr="图片1"/>
          <p:cNvPicPr>
            <a:picLocks noChangeAspect="1"/>
          </p:cNvPicPr>
          <p:nvPr/>
        </p:nvPicPr>
        <p:blipFill>
          <a:blip r:embed="rId3" cstate="screen"/>
          <a:stretch>
            <a:fillRect/>
          </a:stretch>
        </p:blipFill>
        <p:spPr>
          <a:xfrm>
            <a:off x="635" y="0"/>
            <a:ext cx="9143365" cy="5143500"/>
          </a:xfrm>
          <a:prstGeom prst="rect">
            <a:avLst/>
          </a:prstGeom>
        </p:spPr>
      </p:pic>
      <p:sp>
        <p:nvSpPr>
          <p:cNvPr id="6" name="矩形 5"/>
          <p:cNvSpPr/>
          <p:nvPr/>
        </p:nvSpPr>
        <p:spPr>
          <a:xfrm>
            <a:off x="495300" y="282893"/>
            <a:ext cx="8153400" cy="4577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681990" y="479425"/>
            <a:ext cx="2978150" cy="457200"/>
            <a:chOff x="1232" y="3241"/>
            <a:chExt cx="4690" cy="720"/>
          </a:xfrm>
        </p:grpSpPr>
        <p:grpSp>
          <p:nvGrpSpPr>
            <p:cNvPr id="12" name="组合 11"/>
            <p:cNvGrpSpPr/>
            <p:nvPr/>
          </p:nvGrpSpPr>
          <p:grpSpPr>
            <a:xfrm>
              <a:off x="2582" y="3241"/>
              <a:ext cx="3340" cy="720"/>
              <a:chOff x="5780" y="5664"/>
              <a:chExt cx="3340" cy="720"/>
            </a:xfrm>
          </p:grpSpPr>
          <p:sp>
            <p:nvSpPr>
              <p:cNvPr id="15" name="流程图: 决策 14"/>
              <p:cNvSpPr/>
              <p:nvPr/>
            </p:nvSpPr>
            <p:spPr>
              <a:xfrm>
                <a:off x="8400" y="5664"/>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题</a:t>
                </a:r>
                <a:endParaRPr lang="zh-CN" altLang="en-US" sz="1600" b="1">
                  <a:solidFill>
                    <a:srgbClr val="FEF2C8"/>
                  </a:solidFill>
                </a:endParaRPr>
              </a:p>
            </p:txBody>
          </p:sp>
          <p:grpSp>
            <p:nvGrpSpPr>
              <p:cNvPr id="17" name="组合 16"/>
              <p:cNvGrpSpPr/>
              <p:nvPr/>
            </p:nvGrpSpPr>
            <p:grpSpPr>
              <a:xfrm>
                <a:off x="5780" y="5664"/>
                <a:ext cx="2816" cy="720"/>
                <a:chOff x="6425" y="6082"/>
                <a:chExt cx="2816" cy="720"/>
              </a:xfrm>
            </p:grpSpPr>
            <p:sp>
              <p:nvSpPr>
                <p:cNvPr id="20" name="流程图: 决策 19"/>
                <p:cNvSpPr/>
                <p:nvPr/>
              </p:nvSpPr>
              <p:spPr>
                <a:xfrm>
                  <a:off x="8521"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标</a:t>
                  </a:r>
                  <a:endParaRPr lang="zh-CN" altLang="en-US" sz="1600" b="1">
                    <a:solidFill>
                      <a:srgbClr val="FEF2C8"/>
                    </a:solidFill>
                  </a:endParaRPr>
                </a:p>
              </p:txBody>
            </p:sp>
            <p:sp>
              <p:nvSpPr>
                <p:cNvPr id="22" name="流程图: 决策 21"/>
                <p:cNvSpPr/>
                <p:nvPr/>
              </p:nvSpPr>
              <p:spPr>
                <a:xfrm>
                  <a:off x="7997"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加</a:t>
                  </a:r>
                  <a:endParaRPr lang="zh-CN" altLang="en-US" sz="1600" b="1">
                    <a:solidFill>
                      <a:srgbClr val="FEF2C8"/>
                    </a:solidFill>
                  </a:endParaRPr>
                </a:p>
              </p:txBody>
            </p:sp>
            <p:sp>
              <p:nvSpPr>
                <p:cNvPr id="24" name="流程图: 决策 23"/>
                <p:cNvSpPr/>
                <p:nvPr/>
              </p:nvSpPr>
              <p:spPr>
                <a:xfrm>
                  <a:off x="7473"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添</a:t>
                  </a:r>
                  <a:endParaRPr lang="zh-CN" altLang="en-US" sz="1600" b="1">
                    <a:solidFill>
                      <a:srgbClr val="FEF2C8"/>
                    </a:solidFill>
                  </a:endParaRPr>
                </a:p>
              </p:txBody>
            </p:sp>
            <p:sp>
              <p:nvSpPr>
                <p:cNvPr id="25" name="流程图: 决策 24"/>
                <p:cNvSpPr/>
                <p:nvPr/>
              </p:nvSpPr>
              <p:spPr>
                <a:xfrm>
                  <a:off x="6949"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击</a:t>
                  </a:r>
                  <a:endParaRPr lang="zh-CN" altLang="en-US" sz="1600" b="1">
                    <a:solidFill>
                      <a:srgbClr val="FEF2C8"/>
                    </a:solidFill>
                  </a:endParaRPr>
                </a:p>
              </p:txBody>
            </p:sp>
            <p:sp>
              <p:nvSpPr>
                <p:cNvPr id="26" name="流程图: 决策 25"/>
                <p:cNvSpPr/>
                <p:nvPr/>
              </p:nvSpPr>
              <p:spPr>
                <a:xfrm>
                  <a:off x="6425"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单</a:t>
                  </a:r>
                </a:p>
              </p:txBody>
            </p:sp>
          </p:grpSp>
        </p:grpSp>
        <p:sp>
          <p:nvSpPr>
            <p:cNvPr id="32" name="流程图: 决策 31"/>
            <p:cNvSpPr/>
            <p:nvPr/>
          </p:nvSpPr>
          <p:spPr>
            <a:xfrm>
              <a:off x="2153" y="3241"/>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回</a:t>
              </a:r>
            </a:p>
          </p:txBody>
        </p:sp>
        <p:sp>
          <p:nvSpPr>
            <p:cNvPr id="90" name="流程图: 决策 89"/>
            <p:cNvSpPr/>
            <p:nvPr/>
          </p:nvSpPr>
          <p:spPr>
            <a:xfrm>
              <a:off x="1682" y="3241"/>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章</a:t>
              </a:r>
            </a:p>
          </p:txBody>
        </p:sp>
        <p:sp>
          <p:nvSpPr>
            <p:cNvPr id="91" name="流程图: 决策 90"/>
            <p:cNvSpPr/>
            <p:nvPr/>
          </p:nvSpPr>
          <p:spPr>
            <a:xfrm>
              <a:off x="1232" y="3241"/>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一</a:t>
              </a:r>
            </a:p>
          </p:txBody>
        </p:sp>
      </p:grpSp>
      <p:pic>
        <p:nvPicPr>
          <p:cNvPr id="5" name="图片 4" descr="图片1"/>
          <p:cNvPicPr>
            <a:picLocks noChangeAspect="1"/>
          </p:cNvPicPr>
          <p:nvPr/>
        </p:nvPicPr>
        <p:blipFill>
          <a:blip r:embed="rId4" cstate="screen"/>
          <a:stretch>
            <a:fillRect/>
          </a:stretch>
        </p:blipFill>
        <p:spPr>
          <a:xfrm>
            <a:off x="635" y="0"/>
            <a:ext cx="9145270" cy="5144135"/>
          </a:xfrm>
          <a:prstGeom prst="rect">
            <a:avLst/>
          </a:prstGeom>
        </p:spPr>
      </p:pic>
      <p:grpSp>
        <p:nvGrpSpPr>
          <p:cNvPr id="13" name="组合 12"/>
          <p:cNvGrpSpPr/>
          <p:nvPr/>
        </p:nvGrpSpPr>
        <p:grpSpPr>
          <a:xfrm>
            <a:off x="3886200" y="1162686"/>
            <a:ext cx="1141079" cy="2565470"/>
            <a:chOff x="5485315" y="1828415"/>
            <a:chExt cx="1521439" cy="3420626"/>
          </a:xfrm>
          <a:solidFill>
            <a:srgbClr val="AE0503"/>
          </a:solidFill>
          <a:effectLst>
            <a:outerShdw blurRad="50800" dist="38100" dir="5400000" algn="t" rotWithShape="0">
              <a:prstClr val="black">
                <a:alpha val="40000"/>
              </a:prstClr>
            </a:outerShdw>
          </a:effectLst>
        </p:grpSpPr>
        <p:sp>
          <p:nvSpPr>
            <p:cNvPr id="14" name="矩形 13"/>
            <p:cNvSpPr/>
            <p:nvPr/>
          </p:nvSpPr>
          <p:spPr>
            <a:xfrm flipH="1">
              <a:off x="5485315" y="1828415"/>
              <a:ext cx="1331238" cy="798743"/>
            </a:xfrm>
            <a:prstGeom prst="rect">
              <a:avLst/>
            </a:prstGeom>
            <a:grpFill/>
            <a:ln w="25400" cap="flat" cmpd="sng" algn="ctr">
              <a:solidFill>
                <a:srgbClr val="F9CD8C"/>
              </a:solidFill>
              <a:prstDash val="solid"/>
              <a:miter lim="800000"/>
            </a:ln>
            <a:effectLst/>
          </p:spPr>
          <p:txBody>
            <a:bodyPr rtlCol="0" anchor="ctr"/>
            <a:lstStyle/>
            <a:p>
              <a:pPr algn="ctr" defTabSz="617220">
                <a:defRPr/>
              </a:pPr>
              <a:endParaRPr lang="zh-CN" altLang="en-US" sz="1350" kern="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6" name="矩形 15"/>
            <p:cNvSpPr/>
            <p:nvPr/>
          </p:nvSpPr>
          <p:spPr>
            <a:xfrm flipH="1">
              <a:off x="5675516" y="2702378"/>
              <a:ext cx="1331238" cy="798743"/>
            </a:xfrm>
            <a:prstGeom prst="rect">
              <a:avLst/>
            </a:prstGeom>
            <a:grpFill/>
            <a:ln w="25400" cap="flat" cmpd="sng" algn="ctr">
              <a:solidFill>
                <a:srgbClr val="F9CD8C"/>
              </a:solidFill>
              <a:prstDash val="solid"/>
              <a:miter lim="800000"/>
            </a:ln>
            <a:effectLst/>
          </p:spPr>
          <p:txBody>
            <a:bodyPr rtlCol="0" anchor="ctr"/>
            <a:lstStyle/>
            <a:p>
              <a:pPr algn="ctr" defTabSz="617220">
                <a:defRPr/>
              </a:pPr>
              <a:endParaRPr lang="zh-CN" altLang="en-US" sz="1350" kern="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8" name="矩形 17"/>
            <p:cNvSpPr/>
            <p:nvPr/>
          </p:nvSpPr>
          <p:spPr>
            <a:xfrm flipH="1">
              <a:off x="5675516" y="4450298"/>
              <a:ext cx="1331238" cy="798743"/>
            </a:xfrm>
            <a:prstGeom prst="rect">
              <a:avLst/>
            </a:prstGeom>
            <a:grpFill/>
            <a:ln w="25400" cap="flat" cmpd="sng" algn="ctr">
              <a:solidFill>
                <a:srgbClr val="F9CD8C"/>
              </a:solidFill>
              <a:prstDash val="solid"/>
              <a:miter lim="800000"/>
            </a:ln>
            <a:effectLst/>
          </p:spPr>
          <p:txBody>
            <a:bodyPr rtlCol="0" anchor="ctr"/>
            <a:lstStyle/>
            <a:p>
              <a:pPr algn="ctr" defTabSz="617220">
                <a:defRPr/>
              </a:pPr>
              <a:endParaRPr lang="zh-CN" altLang="en-US" sz="1350" kern="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9" name="矩形 18"/>
            <p:cNvSpPr/>
            <p:nvPr/>
          </p:nvSpPr>
          <p:spPr>
            <a:xfrm flipH="1">
              <a:off x="5485315" y="3576337"/>
              <a:ext cx="1331238" cy="798743"/>
            </a:xfrm>
            <a:prstGeom prst="rect">
              <a:avLst/>
            </a:prstGeom>
            <a:grpFill/>
            <a:ln w="25400" cap="flat" cmpd="sng" algn="ctr">
              <a:solidFill>
                <a:srgbClr val="F9CD8C"/>
              </a:solidFill>
              <a:prstDash val="solid"/>
              <a:miter lim="800000"/>
            </a:ln>
            <a:effectLst/>
          </p:spPr>
          <p:txBody>
            <a:bodyPr rtlCol="0" anchor="ctr"/>
            <a:lstStyle/>
            <a:p>
              <a:pPr algn="ctr" defTabSz="617220">
                <a:defRPr/>
              </a:pPr>
              <a:endParaRPr lang="zh-CN" altLang="en-US" sz="1350" kern="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21" name="组合 20"/>
          <p:cNvGrpSpPr/>
          <p:nvPr/>
        </p:nvGrpSpPr>
        <p:grpSpPr>
          <a:xfrm>
            <a:off x="5027278" y="1023697"/>
            <a:ext cx="2390781" cy="877037"/>
            <a:chOff x="5027278" y="1252297"/>
            <a:chExt cx="2390781" cy="877037"/>
          </a:xfrm>
        </p:grpSpPr>
        <p:sp>
          <p:nvSpPr>
            <p:cNvPr id="23" name="梯形 22"/>
            <p:cNvSpPr/>
            <p:nvPr/>
          </p:nvSpPr>
          <p:spPr>
            <a:xfrm rot="16200000">
              <a:off x="5740097" y="539477"/>
              <a:ext cx="877037" cy="2302676"/>
            </a:xfrm>
            <a:prstGeom prst="trapezoid">
              <a:avLst>
                <a:gd name="adj" fmla="val 15639"/>
              </a:avLst>
            </a:prstGeom>
            <a:solidFill>
              <a:srgbClr val="AE0503"/>
            </a:solidFill>
            <a:ln w="25400" cap="flat" cmpd="sng" algn="ctr">
              <a:solidFill>
                <a:srgbClr val="F9CD8C"/>
              </a:solidFill>
              <a:prstDash val="solid"/>
              <a:miter lim="800000"/>
            </a:ln>
            <a:effectLst>
              <a:outerShdw blurRad="50800" dist="38100" dir="5400000" algn="t" rotWithShape="0">
                <a:prstClr val="black">
                  <a:alpha val="40000"/>
                </a:prstClr>
              </a:outerShdw>
            </a:effectLst>
          </p:spPr>
          <p:txBody>
            <a:bodyPr lIns="46292" tIns="23147" rIns="46292" bIns="23147" rtlCol="0" anchor="ctr"/>
            <a:lstStyle/>
            <a:p>
              <a:pPr algn="ctr" defTabSz="617220">
                <a:defRPr/>
              </a:pPr>
              <a:endParaRPr lang="zh-CN" altLang="en-US" sz="1890" kern="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7" name="文本框 36"/>
            <p:cNvSpPr txBox="1"/>
            <p:nvPr/>
          </p:nvSpPr>
          <p:spPr>
            <a:xfrm flipH="1">
              <a:off x="5897642" y="1344012"/>
              <a:ext cx="1520417" cy="755015"/>
            </a:xfrm>
            <a:prstGeom prst="rect">
              <a:avLst/>
            </a:prstGeom>
            <a:noFill/>
          </p:spPr>
          <p:txBody>
            <a:bodyPr wrap="square" rtlCol="0">
              <a:spAutoFit/>
            </a:bodyPr>
            <a:lstStyle/>
            <a:p>
              <a:pPr>
                <a:lnSpc>
                  <a:spcPct val="120000"/>
                </a:lnSpc>
              </a:pPr>
              <a:r>
                <a:rPr lang="zh-CN" altLang="en-US" sz="1200" dirty="0">
                  <a:solidFill>
                    <a:schemeClr val="bg1"/>
                  </a:solidFill>
                  <a:latin typeface="微软雅黑" panose="020B0503020204020204" pitchFamily="34" charset="-122"/>
                  <a:ea typeface="微软雅黑" panose="020B0503020204020204" pitchFamily="34" charset="-122"/>
                  <a:sym typeface="+mn-ea"/>
                </a:rPr>
                <a:t>单击此处修改您所需要的文本单击此处修改</a:t>
              </a:r>
              <a:endParaRPr lang="zh-CN" altLang="en-US" sz="1200" kern="0" dirty="0">
                <a:solidFill>
                  <a:schemeClr val="bg1"/>
                </a:solidFill>
                <a:latin typeface="微软雅黑" panose="020B0503020204020204" pitchFamily="34" charset="-122"/>
                <a:ea typeface="微软雅黑" panose="020B0503020204020204" pitchFamily="34" charset="-122"/>
                <a:cs typeface="+mn-ea"/>
                <a:sym typeface="+mn-ea"/>
              </a:endParaRPr>
            </a:p>
          </p:txBody>
        </p:sp>
        <p:sp>
          <p:nvSpPr>
            <p:cNvPr id="28" name="文本框 37"/>
            <p:cNvSpPr txBox="1"/>
            <p:nvPr/>
          </p:nvSpPr>
          <p:spPr>
            <a:xfrm>
              <a:off x="5115382" y="1460189"/>
              <a:ext cx="606449" cy="545344"/>
            </a:xfrm>
            <a:prstGeom prst="rect">
              <a:avLst/>
            </a:prstGeom>
            <a:noFill/>
          </p:spPr>
          <p:txBody>
            <a:bodyPr wrap="none" lIns="46292" tIns="23147" rIns="46292" bIns="23147" rtlCol="0">
              <a:spAutoFit/>
            </a:bodyPr>
            <a:lstStyle/>
            <a:p>
              <a:r>
                <a:rPr lang="en-US" altLang="zh-CN" sz="3240"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01</a:t>
              </a:r>
              <a:endParaRPr lang="zh-CN" altLang="en-US" sz="3240"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
        <p:nvSpPr>
          <p:cNvPr id="29" name="梯形 28"/>
          <p:cNvSpPr/>
          <p:nvPr/>
        </p:nvSpPr>
        <p:spPr>
          <a:xfrm rot="16200000">
            <a:off x="5740096" y="1622771"/>
            <a:ext cx="877038" cy="2302676"/>
          </a:xfrm>
          <a:prstGeom prst="trapezoid">
            <a:avLst>
              <a:gd name="adj" fmla="val 15639"/>
            </a:avLst>
          </a:prstGeom>
          <a:solidFill>
            <a:srgbClr val="AE0503"/>
          </a:solidFill>
          <a:ln w="25400" cap="flat" cmpd="sng" algn="ctr">
            <a:solidFill>
              <a:srgbClr val="F9CD8C"/>
            </a:solidFill>
            <a:prstDash val="solid"/>
            <a:miter lim="800000"/>
          </a:ln>
          <a:effectLst>
            <a:outerShdw blurRad="50800" dist="38100" dir="5400000" algn="t" rotWithShape="0">
              <a:prstClr val="black">
                <a:alpha val="40000"/>
              </a:prstClr>
            </a:outerShdw>
          </a:effectLst>
        </p:spPr>
        <p:txBody>
          <a:bodyPr lIns="46292" tIns="23147" rIns="46292" bIns="23147" rtlCol="0" anchor="ctr"/>
          <a:lstStyle/>
          <a:p>
            <a:pPr algn="ctr" defTabSz="617220">
              <a:defRPr/>
            </a:pPr>
            <a:endParaRPr lang="zh-CN" altLang="en-US" sz="1890" kern="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0" name="文本框 39"/>
          <p:cNvSpPr txBox="1"/>
          <p:nvPr/>
        </p:nvSpPr>
        <p:spPr>
          <a:xfrm>
            <a:off x="5112908" y="2542688"/>
            <a:ext cx="606449" cy="545344"/>
          </a:xfrm>
          <a:prstGeom prst="rect">
            <a:avLst/>
          </a:prstGeom>
          <a:noFill/>
        </p:spPr>
        <p:txBody>
          <a:bodyPr wrap="none" lIns="46292" tIns="23147" rIns="46292" bIns="23147" rtlCol="0">
            <a:spAutoFit/>
          </a:bodyPr>
          <a:lstStyle/>
          <a:p>
            <a:r>
              <a:rPr lang="en-US" altLang="zh-CN" sz="3240"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03</a:t>
            </a:r>
            <a:endParaRPr lang="zh-CN" altLang="en-US" sz="3240"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3" name="梯形 32"/>
          <p:cNvSpPr/>
          <p:nvPr/>
        </p:nvSpPr>
        <p:spPr>
          <a:xfrm rot="5400000" flipH="1">
            <a:off x="2296341" y="966350"/>
            <a:ext cx="877038" cy="2302676"/>
          </a:xfrm>
          <a:prstGeom prst="trapezoid">
            <a:avLst>
              <a:gd name="adj" fmla="val 15639"/>
            </a:avLst>
          </a:prstGeom>
          <a:solidFill>
            <a:srgbClr val="AE0503"/>
          </a:solidFill>
          <a:ln w="25400" cap="flat" cmpd="sng" algn="ctr">
            <a:solidFill>
              <a:srgbClr val="F9CD8C"/>
            </a:solidFill>
            <a:prstDash val="solid"/>
            <a:miter lim="800000"/>
          </a:ln>
          <a:effectLst>
            <a:outerShdw blurRad="50800" dist="38100" dir="5400000" algn="t" rotWithShape="0">
              <a:prstClr val="black">
                <a:alpha val="40000"/>
              </a:prstClr>
            </a:outerShdw>
          </a:effectLst>
        </p:spPr>
        <p:txBody>
          <a:bodyPr lIns="46292" tIns="23147" rIns="46292" bIns="23147" rtlCol="0" anchor="ctr"/>
          <a:lstStyle/>
          <a:p>
            <a:pPr algn="ctr" defTabSz="617220">
              <a:defRPr/>
            </a:pPr>
            <a:endParaRPr lang="zh-CN" altLang="en-US" sz="1890" kern="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4" name="文本框 38"/>
          <p:cNvSpPr txBox="1"/>
          <p:nvPr/>
        </p:nvSpPr>
        <p:spPr>
          <a:xfrm>
            <a:off x="3302326" y="1887217"/>
            <a:ext cx="606449" cy="545344"/>
          </a:xfrm>
          <a:prstGeom prst="rect">
            <a:avLst/>
          </a:prstGeom>
          <a:noFill/>
        </p:spPr>
        <p:txBody>
          <a:bodyPr wrap="none" lIns="46292" tIns="23147" rIns="46292" bIns="23147" rtlCol="0">
            <a:spAutoFit/>
          </a:bodyPr>
          <a:lstStyle/>
          <a:p>
            <a:r>
              <a:rPr lang="en-US" altLang="zh-CN" sz="3240"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02</a:t>
            </a:r>
            <a:endParaRPr lang="zh-CN" altLang="en-US" sz="3240"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6" name="梯形 35"/>
          <p:cNvSpPr/>
          <p:nvPr/>
        </p:nvSpPr>
        <p:spPr>
          <a:xfrm rot="5400000" flipH="1">
            <a:off x="2296342" y="2277292"/>
            <a:ext cx="877038" cy="2302676"/>
          </a:xfrm>
          <a:prstGeom prst="trapezoid">
            <a:avLst>
              <a:gd name="adj" fmla="val 15639"/>
            </a:avLst>
          </a:prstGeom>
          <a:solidFill>
            <a:srgbClr val="AE0503"/>
          </a:solidFill>
          <a:ln w="25400" cap="flat" cmpd="sng" algn="ctr">
            <a:solidFill>
              <a:srgbClr val="F9CD8C"/>
            </a:solidFill>
            <a:prstDash val="solid"/>
            <a:miter lim="800000"/>
          </a:ln>
          <a:effectLst>
            <a:outerShdw blurRad="50800" dist="38100" dir="5400000" algn="t" rotWithShape="0">
              <a:prstClr val="black">
                <a:alpha val="40000"/>
              </a:prstClr>
            </a:outerShdw>
          </a:effectLst>
        </p:spPr>
        <p:txBody>
          <a:bodyPr lIns="46292" tIns="23147" rIns="46292" bIns="23147" rtlCol="0" anchor="ctr"/>
          <a:lstStyle/>
          <a:p>
            <a:pPr algn="ctr" defTabSz="617220">
              <a:defRPr/>
            </a:pPr>
            <a:endParaRPr lang="zh-CN" altLang="en-US" sz="1890" kern="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7" name="文本框 40"/>
          <p:cNvSpPr txBox="1"/>
          <p:nvPr/>
        </p:nvSpPr>
        <p:spPr>
          <a:xfrm>
            <a:off x="3298703" y="3198159"/>
            <a:ext cx="606449" cy="545344"/>
          </a:xfrm>
          <a:prstGeom prst="rect">
            <a:avLst/>
          </a:prstGeom>
          <a:noFill/>
        </p:spPr>
        <p:txBody>
          <a:bodyPr wrap="none" lIns="46292" tIns="23147" rIns="46292" bIns="23147" rtlCol="0">
            <a:spAutoFit/>
          </a:bodyPr>
          <a:lstStyle/>
          <a:p>
            <a:r>
              <a:rPr lang="en-US" altLang="zh-CN" sz="3240"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04</a:t>
            </a:r>
            <a:endParaRPr lang="zh-CN" altLang="en-US" sz="3240"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8" name="文本框 36"/>
          <p:cNvSpPr txBox="1"/>
          <p:nvPr/>
        </p:nvSpPr>
        <p:spPr>
          <a:xfrm flipH="1">
            <a:off x="1752600" y="1811755"/>
            <a:ext cx="1520417" cy="755015"/>
          </a:xfrm>
          <a:prstGeom prst="rect">
            <a:avLst/>
          </a:prstGeom>
          <a:noFill/>
        </p:spPr>
        <p:txBody>
          <a:bodyPr wrap="square" rtlCol="0">
            <a:spAutoFit/>
          </a:bodyPr>
          <a:lstStyle/>
          <a:p>
            <a:pPr>
              <a:lnSpc>
                <a:spcPct val="120000"/>
              </a:lnSpc>
            </a:pPr>
            <a:r>
              <a:rPr lang="zh-CN" altLang="en-US" sz="1200" dirty="0">
                <a:solidFill>
                  <a:schemeClr val="bg1"/>
                </a:solidFill>
                <a:latin typeface="微软雅黑" panose="020B0503020204020204" pitchFamily="34" charset="-122"/>
                <a:ea typeface="微软雅黑" panose="020B0503020204020204" pitchFamily="34" charset="-122"/>
                <a:sym typeface="+mn-ea"/>
              </a:rPr>
              <a:t>单击此处修改您所需要的文本单击此处修改</a:t>
            </a:r>
            <a:endParaRPr lang="zh-CN" altLang="en-US" sz="1200" kern="0" dirty="0">
              <a:solidFill>
                <a:schemeClr val="bg1"/>
              </a:solidFill>
              <a:latin typeface="+mn-ea"/>
              <a:cs typeface="+mn-ea"/>
              <a:sym typeface="微软雅黑" panose="020B0503020204020204" pitchFamily="34" charset="-122"/>
            </a:endParaRPr>
          </a:p>
        </p:txBody>
      </p:sp>
      <p:sp>
        <p:nvSpPr>
          <p:cNvPr id="39" name="文本框 36"/>
          <p:cNvSpPr txBox="1"/>
          <p:nvPr/>
        </p:nvSpPr>
        <p:spPr>
          <a:xfrm flipH="1">
            <a:off x="1937894" y="3143886"/>
            <a:ext cx="1520417" cy="755015"/>
          </a:xfrm>
          <a:prstGeom prst="rect">
            <a:avLst/>
          </a:prstGeom>
          <a:noFill/>
        </p:spPr>
        <p:txBody>
          <a:bodyPr wrap="square" rtlCol="0">
            <a:spAutoFit/>
          </a:bodyPr>
          <a:lstStyle/>
          <a:p>
            <a:pPr>
              <a:lnSpc>
                <a:spcPct val="120000"/>
              </a:lnSpc>
            </a:pPr>
            <a:r>
              <a:rPr lang="zh-CN" altLang="en-US" sz="1200" dirty="0">
                <a:solidFill>
                  <a:schemeClr val="bg1"/>
                </a:solidFill>
                <a:latin typeface="微软雅黑" panose="020B0503020204020204" pitchFamily="34" charset="-122"/>
                <a:ea typeface="微软雅黑" panose="020B0503020204020204" pitchFamily="34" charset="-122"/>
                <a:sym typeface="+mn-ea"/>
              </a:rPr>
              <a:t>单击此处修改您所需要的文本单击此处修改</a:t>
            </a:r>
            <a:endParaRPr lang="zh-CN" altLang="en-US" sz="1200" kern="0" dirty="0">
              <a:solidFill>
                <a:schemeClr val="bg1"/>
              </a:solidFill>
              <a:latin typeface="+mn-ea"/>
              <a:cs typeface="+mn-ea"/>
              <a:sym typeface="微软雅黑" panose="020B0503020204020204" pitchFamily="34" charset="-122"/>
            </a:endParaRPr>
          </a:p>
        </p:txBody>
      </p:sp>
      <p:sp>
        <p:nvSpPr>
          <p:cNvPr id="40" name="文本框 36"/>
          <p:cNvSpPr txBox="1"/>
          <p:nvPr/>
        </p:nvSpPr>
        <p:spPr>
          <a:xfrm flipH="1">
            <a:off x="5719356" y="2529821"/>
            <a:ext cx="1610596" cy="533400"/>
          </a:xfrm>
          <a:prstGeom prst="rect">
            <a:avLst/>
          </a:prstGeom>
          <a:noFill/>
        </p:spPr>
        <p:txBody>
          <a:bodyPr wrap="square" rtlCol="0">
            <a:spAutoFit/>
          </a:bodyPr>
          <a:lstStyle/>
          <a:p>
            <a:pPr>
              <a:lnSpc>
                <a:spcPct val="120000"/>
              </a:lnSpc>
            </a:pPr>
            <a:r>
              <a:rPr lang="zh-CN" altLang="en-US" sz="1200" dirty="0">
                <a:solidFill>
                  <a:schemeClr val="bg1"/>
                </a:solidFill>
                <a:latin typeface="微软雅黑" panose="020B0503020204020204" pitchFamily="34" charset="-122"/>
                <a:ea typeface="微软雅黑" panose="020B0503020204020204" pitchFamily="34" charset="-122"/>
                <a:sym typeface="+mn-ea"/>
              </a:rPr>
              <a:t>单击此处修改您所需要的文本单击此处</a:t>
            </a:r>
            <a:endParaRPr lang="zh-CN" altLang="en-US" sz="1200" kern="0" dirty="0">
              <a:solidFill>
                <a:schemeClr val="bg1"/>
              </a:solidFill>
              <a:latin typeface="+mn-ea"/>
              <a:cs typeface="+mn-ea"/>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33"/>
                                        </p:tgtEl>
                                        <p:attrNameLst>
                                          <p:attrName>style.visibility</p:attrName>
                                        </p:attrNameLst>
                                      </p:cBhvr>
                                      <p:to>
                                        <p:strVal val="visible"/>
                                      </p:to>
                                    </p:set>
                                    <p:anim calcmode="lin" valueType="num">
                                      <p:cBhvr>
                                        <p:cTn id="38" dur="500" fill="hold"/>
                                        <p:tgtEl>
                                          <p:spTgt spid="33"/>
                                        </p:tgtEl>
                                        <p:attrNameLst>
                                          <p:attrName>ppt_w</p:attrName>
                                        </p:attrNameLst>
                                      </p:cBhvr>
                                      <p:tavLst>
                                        <p:tav tm="0">
                                          <p:val>
                                            <p:fltVal val="0"/>
                                          </p:val>
                                        </p:tav>
                                        <p:tav tm="100000">
                                          <p:val>
                                            <p:strVal val="#ppt_w"/>
                                          </p:val>
                                        </p:tav>
                                      </p:tavLst>
                                    </p:anim>
                                    <p:anim calcmode="lin" valueType="num">
                                      <p:cBhvr>
                                        <p:cTn id="39" dur="500" fill="hold"/>
                                        <p:tgtEl>
                                          <p:spTgt spid="33"/>
                                        </p:tgtEl>
                                        <p:attrNameLst>
                                          <p:attrName>ppt_h</p:attrName>
                                        </p:attrNameLst>
                                      </p:cBhvr>
                                      <p:tavLst>
                                        <p:tav tm="0">
                                          <p:val>
                                            <p:fltVal val="0"/>
                                          </p:val>
                                        </p:tav>
                                        <p:tav tm="100000">
                                          <p:val>
                                            <p:strVal val="#ppt_h"/>
                                          </p:val>
                                        </p:tav>
                                      </p:tavLst>
                                    </p:anim>
                                    <p:animEffect transition="in" filter="fade">
                                      <p:cBhvr>
                                        <p:cTn id="40" dur="500"/>
                                        <p:tgtEl>
                                          <p:spTgt spid="33"/>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p:cTn id="43" dur="500" fill="hold"/>
                                        <p:tgtEl>
                                          <p:spTgt spid="34"/>
                                        </p:tgtEl>
                                        <p:attrNameLst>
                                          <p:attrName>ppt_w</p:attrName>
                                        </p:attrNameLst>
                                      </p:cBhvr>
                                      <p:tavLst>
                                        <p:tav tm="0">
                                          <p:val>
                                            <p:fltVal val="0"/>
                                          </p:val>
                                        </p:tav>
                                        <p:tav tm="100000">
                                          <p:val>
                                            <p:strVal val="#ppt_w"/>
                                          </p:val>
                                        </p:tav>
                                      </p:tavLst>
                                    </p:anim>
                                    <p:anim calcmode="lin" valueType="num">
                                      <p:cBhvr>
                                        <p:cTn id="44" dur="500" fill="hold"/>
                                        <p:tgtEl>
                                          <p:spTgt spid="34"/>
                                        </p:tgtEl>
                                        <p:attrNameLst>
                                          <p:attrName>ppt_h</p:attrName>
                                        </p:attrNameLst>
                                      </p:cBhvr>
                                      <p:tavLst>
                                        <p:tav tm="0">
                                          <p:val>
                                            <p:fltVal val="0"/>
                                          </p:val>
                                        </p:tav>
                                        <p:tav tm="100000">
                                          <p:val>
                                            <p:strVal val="#ppt_h"/>
                                          </p:val>
                                        </p:tav>
                                      </p:tavLst>
                                    </p:anim>
                                    <p:animEffect transition="in" filter="fade">
                                      <p:cBhvr>
                                        <p:cTn id="45" dur="500"/>
                                        <p:tgtEl>
                                          <p:spTgt spid="34"/>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p:cTn id="48" dur="500" fill="hold"/>
                                        <p:tgtEl>
                                          <p:spTgt spid="36"/>
                                        </p:tgtEl>
                                        <p:attrNameLst>
                                          <p:attrName>ppt_w</p:attrName>
                                        </p:attrNameLst>
                                      </p:cBhvr>
                                      <p:tavLst>
                                        <p:tav tm="0">
                                          <p:val>
                                            <p:fltVal val="0"/>
                                          </p:val>
                                        </p:tav>
                                        <p:tav tm="100000">
                                          <p:val>
                                            <p:strVal val="#ppt_w"/>
                                          </p:val>
                                        </p:tav>
                                      </p:tavLst>
                                    </p:anim>
                                    <p:anim calcmode="lin" valueType="num">
                                      <p:cBhvr>
                                        <p:cTn id="49" dur="500" fill="hold"/>
                                        <p:tgtEl>
                                          <p:spTgt spid="36"/>
                                        </p:tgtEl>
                                        <p:attrNameLst>
                                          <p:attrName>ppt_h</p:attrName>
                                        </p:attrNameLst>
                                      </p:cBhvr>
                                      <p:tavLst>
                                        <p:tav tm="0">
                                          <p:val>
                                            <p:fltVal val="0"/>
                                          </p:val>
                                        </p:tav>
                                        <p:tav tm="100000">
                                          <p:val>
                                            <p:strVal val="#ppt_h"/>
                                          </p:val>
                                        </p:tav>
                                      </p:tavLst>
                                    </p:anim>
                                    <p:animEffect transition="in" filter="fade">
                                      <p:cBhvr>
                                        <p:cTn id="50" dur="500"/>
                                        <p:tgtEl>
                                          <p:spTgt spid="36"/>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8"/>
                                        </p:tgtEl>
                                        <p:attrNameLst>
                                          <p:attrName>style.visibility</p:attrName>
                                        </p:attrNameLst>
                                      </p:cBhvr>
                                      <p:to>
                                        <p:strVal val="visible"/>
                                      </p:to>
                                    </p:set>
                                    <p:anim calcmode="lin" valueType="num">
                                      <p:cBhvr>
                                        <p:cTn id="58" dur="500" fill="hold"/>
                                        <p:tgtEl>
                                          <p:spTgt spid="38"/>
                                        </p:tgtEl>
                                        <p:attrNameLst>
                                          <p:attrName>ppt_w</p:attrName>
                                        </p:attrNameLst>
                                      </p:cBhvr>
                                      <p:tavLst>
                                        <p:tav tm="0">
                                          <p:val>
                                            <p:fltVal val="0"/>
                                          </p:val>
                                        </p:tav>
                                        <p:tav tm="100000">
                                          <p:val>
                                            <p:strVal val="#ppt_w"/>
                                          </p:val>
                                        </p:tav>
                                      </p:tavLst>
                                    </p:anim>
                                    <p:anim calcmode="lin" valueType="num">
                                      <p:cBhvr>
                                        <p:cTn id="59" dur="500" fill="hold"/>
                                        <p:tgtEl>
                                          <p:spTgt spid="38"/>
                                        </p:tgtEl>
                                        <p:attrNameLst>
                                          <p:attrName>ppt_h</p:attrName>
                                        </p:attrNameLst>
                                      </p:cBhvr>
                                      <p:tavLst>
                                        <p:tav tm="0">
                                          <p:val>
                                            <p:fltVal val="0"/>
                                          </p:val>
                                        </p:tav>
                                        <p:tav tm="100000">
                                          <p:val>
                                            <p:strVal val="#ppt_h"/>
                                          </p:val>
                                        </p:tav>
                                      </p:tavLst>
                                    </p:anim>
                                    <p:animEffect transition="in" filter="fade">
                                      <p:cBhvr>
                                        <p:cTn id="60" dur="500"/>
                                        <p:tgtEl>
                                          <p:spTgt spid="38"/>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39"/>
                                        </p:tgtEl>
                                        <p:attrNameLst>
                                          <p:attrName>style.visibility</p:attrName>
                                        </p:attrNameLst>
                                      </p:cBhvr>
                                      <p:to>
                                        <p:strVal val="visible"/>
                                      </p:to>
                                    </p:set>
                                    <p:anim calcmode="lin" valueType="num">
                                      <p:cBhvr>
                                        <p:cTn id="63" dur="500" fill="hold"/>
                                        <p:tgtEl>
                                          <p:spTgt spid="39"/>
                                        </p:tgtEl>
                                        <p:attrNameLst>
                                          <p:attrName>ppt_w</p:attrName>
                                        </p:attrNameLst>
                                      </p:cBhvr>
                                      <p:tavLst>
                                        <p:tav tm="0">
                                          <p:val>
                                            <p:fltVal val="0"/>
                                          </p:val>
                                        </p:tav>
                                        <p:tav tm="100000">
                                          <p:val>
                                            <p:strVal val="#ppt_w"/>
                                          </p:val>
                                        </p:tav>
                                      </p:tavLst>
                                    </p:anim>
                                    <p:anim calcmode="lin" valueType="num">
                                      <p:cBhvr>
                                        <p:cTn id="64" dur="500" fill="hold"/>
                                        <p:tgtEl>
                                          <p:spTgt spid="39"/>
                                        </p:tgtEl>
                                        <p:attrNameLst>
                                          <p:attrName>ppt_h</p:attrName>
                                        </p:attrNameLst>
                                      </p:cBhvr>
                                      <p:tavLst>
                                        <p:tav tm="0">
                                          <p:val>
                                            <p:fltVal val="0"/>
                                          </p:val>
                                        </p:tav>
                                        <p:tav tm="100000">
                                          <p:val>
                                            <p:strVal val="#ppt_h"/>
                                          </p:val>
                                        </p:tav>
                                      </p:tavLst>
                                    </p:anim>
                                    <p:animEffect transition="in" filter="fade">
                                      <p:cBhvr>
                                        <p:cTn id="65" dur="500"/>
                                        <p:tgtEl>
                                          <p:spTgt spid="39"/>
                                        </p:tgtEl>
                                      </p:cBhvr>
                                    </p:animEffect>
                                  </p:childTnLst>
                                </p:cTn>
                              </p:par>
                              <p:par>
                                <p:cTn id="66" presetID="53" presetClass="entr" presetSubtype="16" fill="hold" nodeType="with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p:cTn id="73" dur="500" fill="hold"/>
                                        <p:tgtEl>
                                          <p:spTgt spid="29"/>
                                        </p:tgtEl>
                                        <p:attrNameLst>
                                          <p:attrName>ppt_w</p:attrName>
                                        </p:attrNameLst>
                                      </p:cBhvr>
                                      <p:tavLst>
                                        <p:tav tm="0">
                                          <p:val>
                                            <p:fltVal val="0"/>
                                          </p:val>
                                        </p:tav>
                                        <p:tav tm="100000">
                                          <p:val>
                                            <p:strVal val="#ppt_w"/>
                                          </p:val>
                                        </p:tav>
                                      </p:tavLst>
                                    </p:anim>
                                    <p:anim calcmode="lin" valueType="num">
                                      <p:cBhvr>
                                        <p:cTn id="74" dur="500" fill="hold"/>
                                        <p:tgtEl>
                                          <p:spTgt spid="29"/>
                                        </p:tgtEl>
                                        <p:attrNameLst>
                                          <p:attrName>ppt_h</p:attrName>
                                        </p:attrNameLst>
                                      </p:cBhvr>
                                      <p:tavLst>
                                        <p:tav tm="0">
                                          <p:val>
                                            <p:fltVal val="0"/>
                                          </p:val>
                                        </p:tav>
                                        <p:tav tm="100000">
                                          <p:val>
                                            <p:strVal val="#ppt_h"/>
                                          </p:val>
                                        </p:tav>
                                      </p:tavLst>
                                    </p:anim>
                                    <p:animEffect transition="in" filter="fade">
                                      <p:cBhvr>
                                        <p:cTn id="75" dur="500"/>
                                        <p:tgtEl>
                                          <p:spTgt spid="29"/>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0"/>
                                        </p:tgtEl>
                                        <p:attrNameLst>
                                          <p:attrName>style.visibility</p:attrName>
                                        </p:attrNameLst>
                                      </p:cBhvr>
                                      <p:to>
                                        <p:strVal val="visible"/>
                                      </p:to>
                                    </p:set>
                                    <p:anim calcmode="lin" valueType="num">
                                      <p:cBhvr>
                                        <p:cTn id="78" dur="500" fill="hold"/>
                                        <p:tgtEl>
                                          <p:spTgt spid="30"/>
                                        </p:tgtEl>
                                        <p:attrNameLst>
                                          <p:attrName>ppt_w</p:attrName>
                                        </p:attrNameLst>
                                      </p:cBhvr>
                                      <p:tavLst>
                                        <p:tav tm="0">
                                          <p:val>
                                            <p:fltVal val="0"/>
                                          </p:val>
                                        </p:tav>
                                        <p:tav tm="100000">
                                          <p:val>
                                            <p:strVal val="#ppt_w"/>
                                          </p:val>
                                        </p:tav>
                                      </p:tavLst>
                                    </p:anim>
                                    <p:anim calcmode="lin" valueType="num">
                                      <p:cBhvr>
                                        <p:cTn id="79" dur="500" fill="hold"/>
                                        <p:tgtEl>
                                          <p:spTgt spid="30"/>
                                        </p:tgtEl>
                                        <p:attrNameLst>
                                          <p:attrName>ppt_h</p:attrName>
                                        </p:attrNameLst>
                                      </p:cBhvr>
                                      <p:tavLst>
                                        <p:tav tm="0">
                                          <p:val>
                                            <p:fltVal val="0"/>
                                          </p:val>
                                        </p:tav>
                                        <p:tav tm="100000">
                                          <p:val>
                                            <p:strVal val="#ppt_h"/>
                                          </p:val>
                                        </p:tav>
                                      </p:tavLst>
                                    </p:anim>
                                    <p:animEffect transition="in" filter="fade">
                                      <p:cBhvr>
                                        <p:cTn id="80" dur="500"/>
                                        <p:tgtEl>
                                          <p:spTgt spid="30"/>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40"/>
                                        </p:tgtEl>
                                        <p:attrNameLst>
                                          <p:attrName>style.visibility</p:attrName>
                                        </p:attrNameLst>
                                      </p:cBhvr>
                                      <p:to>
                                        <p:strVal val="visible"/>
                                      </p:to>
                                    </p:set>
                                    <p:anim calcmode="lin" valueType="num">
                                      <p:cBhvr>
                                        <p:cTn id="83" dur="500" fill="hold"/>
                                        <p:tgtEl>
                                          <p:spTgt spid="40"/>
                                        </p:tgtEl>
                                        <p:attrNameLst>
                                          <p:attrName>ppt_w</p:attrName>
                                        </p:attrNameLst>
                                      </p:cBhvr>
                                      <p:tavLst>
                                        <p:tav tm="0">
                                          <p:val>
                                            <p:fltVal val="0"/>
                                          </p:val>
                                        </p:tav>
                                        <p:tav tm="100000">
                                          <p:val>
                                            <p:strVal val="#ppt_w"/>
                                          </p:val>
                                        </p:tav>
                                      </p:tavLst>
                                    </p:anim>
                                    <p:anim calcmode="lin" valueType="num">
                                      <p:cBhvr>
                                        <p:cTn id="84" dur="500" fill="hold"/>
                                        <p:tgtEl>
                                          <p:spTgt spid="40"/>
                                        </p:tgtEl>
                                        <p:attrNameLst>
                                          <p:attrName>ppt_h</p:attrName>
                                        </p:attrNameLst>
                                      </p:cBhvr>
                                      <p:tavLst>
                                        <p:tav tm="0">
                                          <p:val>
                                            <p:fltVal val="0"/>
                                          </p:val>
                                        </p:tav>
                                        <p:tav tm="100000">
                                          <p:val>
                                            <p:strVal val="#ppt_h"/>
                                          </p:val>
                                        </p:tav>
                                      </p:tavLst>
                                    </p:anim>
                                    <p:animEffect transition="in" filter="fade">
                                      <p:cBhvr>
                                        <p:cTn id="8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P spid="29" grpId="0" bldLvl="0" animBg="1"/>
      <p:bldP spid="30" grpId="0"/>
      <p:bldP spid="33" grpId="0" bldLvl="0" animBg="1"/>
      <p:bldP spid="34" grpId="0"/>
      <p:bldP spid="36" grpId="0" bldLvl="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素材中国 sccnn.com 0"/>
          <p:cNvPicPr>
            <a:picLocks noChangeAspect="1"/>
          </p:cNvPicPr>
          <p:nvPr/>
        </p:nvPicPr>
        <p:blipFill>
          <a:blip r:embed="rId2" cstate="screen"/>
          <a:stretch>
            <a:fillRect/>
          </a:stretch>
        </p:blipFill>
        <p:spPr>
          <a:xfrm>
            <a:off x="0" y="0"/>
            <a:ext cx="9144000" cy="5143500"/>
          </a:xfrm>
          <a:prstGeom prst="rect">
            <a:avLst/>
          </a:prstGeom>
        </p:spPr>
      </p:pic>
      <p:pic>
        <p:nvPicPr>
          <p:cNvPr id="4" name="图片 3" descr="图片1"/>
          <p:cNvPicPr>
            <a:picLocks noChangeAspect="1"/>
          </p:cNvPicPr>
          <p:nvPr/>
        </p:nvPicPr>
        <p:blipFill>
          <a:blip r:embed="rId3" cstate="screen"/>
          <a:stretch>
            <a:fillRect/>
          </a:stretch>
        </p:blipFill>
        <p:spPr>
          <a:xfrm>
            <a:off x="635" y="0"/>
            <a:ext cx="9143365" cy="5143500"/>
          </a:xfrm>
          <a:prstGeom prst="rect">
            <a:avLst/>
          </a:prstGeom>
        </p:spPr>
      </p:pic>
      <p:sp>
        <p:nvSpPr>
          <p:cNvPr id="6" name="矩形 5"/>
          <p:cNvSpPr/>
          <p:nvPr/>
        </p:nvSpPr>
        <p:spPr>
          <a:xfrm>
            <a:off x="495300" y="282893"/>
            <a:ext cx="8153400" cy="4577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681990" y="479425"/>
            <a:ext cx="2978150" cy="457200"/>
            <a:chOff x="1232" y="3241"/>
            <a:chExt cx="4690" cy="720"/>
          </a:xfrm>
        </p:grpSpPr>
        <p:grpSp>
          <p:nvGrpSpPr>
            <p:cNvPr id="12" name="组合 11"/>
            <p:cNvGrpSpPr/>
            <p:nvPr/>
          </p:nvGrpSpPr>
          <p:grpSpPr>
            <a:xfrm>
              <a:off x="2582" y="3241"/>
              <a:ext cx="3340" cy="720"/>
              <a:chOff x="5780" y="5664"/>
              <a:chExt cx="3340" cy="720"/>
            </a:xfrm>
          </p:grpSpPr>
          <p:sp>
            <p:nvSpPr>
              <p:cNvPr id="15" name="流程图: 决策 14"/>
              <p:cNvSpPr/>
              <p:nvPr/>
            </p:nvSpPr>
            <p:spPr>
              <a:xfrm>
                <a:off x="8400" y="5664"/>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题</a:t>
                </a:r>
                <a:endParaRPr lang="zh-CN" altLang="en-US" sz="1600" b="1">
                  <a:solidFill>
                    <a:srgbClr val="FEF2C8"/>
                  </a:solidFill>
                </a:endParaRPr>
              </a:p>
            </p:txBody>
          </p:sp>
          <p:grpSp>
            <p:nvGrpSpPr>
              <p:cNvPr id="17" name="组合 16"/>
              <p:cNvGrpSpPr/>
              <p:nvPr/>
            </p:nvGrpSpPr>
            <p:grpSpPr>
              <a:xfrm>
                <a:off x="5780" y="5664"/>
                <a:ext cx="2816" cy="720"/>
                <a:chOff x="6425" y="6082"/>
                <a:chExt cx="2816" cy="720"/>
              </a:xfrm>
            </p:grpSpPr>
            <p:sp>
              <p:nvSpPr>
                <p:cNvPr id="20" name="流程图: 决策 19"/>
                <p:cNvSpPr/>
                <p:nvPr/>
              </p:nvSpPr>
              <p:spPr>
                <a:xfrm>
                  <a:off x="8521"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标</a:t>
                  </a:r>
                  <a:endParaRPr lang="zh-CN" altLang="en-US" sz="1600" b="1">
                    <a:solidFill>
                      <a:srgbClr val="FEF2C8"/>
                    </a:solidFill>
                  </a:endParaRPr>
                </a:p>
              </p:txBody>
            </p:sp>
            <p:sp>
              <p:nvSpPr>
                <p:cNvPr id="22" name="流程图: 决策 21"/>
                <p:cNvSpPr/>
                <p:nvPr/>
              </p:nvSpPr>
              <p:spPr>
                <a:xfrm>
                  <a:off x="7997"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加</a:t>
                  </a:r>
                  <a:endParaRPr lang="zh-CN" altLang="en-US" sz="1600" b="1">
                    <a:solidFill>
                      <a:srgbClr val="FEF2C8"/>
                    </a:solidFill>
                  </a:endParaRPr>
                </a:p>
              </p:txBody>
            </p:sp>
            <p:sp>
              <p:nvSpPr>
                <p:cNvPr id="24" name="流程图: 决策 23"/>
                <p:cNvSpPr/>
                <p:nvPr/>
              </p:nvSpPr>
              <p:spPr>
                <a:xfrm>
                  <a:off x="7473"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添</a:t>
                  </a:r>
                  <a:endParaRPr lang="zh-CN" altLang="en-US" sz="1600" b="1">
                    <a:solidFill>
                      <a:srgbClr val="FEF2C8"/>
                    </a:solidFill>
                  </a:endParaRPr>
                </a:p>
              </p:txBody>
            </p:sp>
            <p:sp>
              <p:nvSpPr>
                <p:cNvPr id="25" name="流程图: 决策 24"/>
                <p:cNvSpPr/>
                <p:nvPr/>
              </p:nvSpPr>
              <p:spPr>
                <a:xfrm>
                  <a:off x="6949"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击</a:t>
                  </a:r>
                  <a:endParaRPr lang="zh-CN" altLang="en-US" sz="1600" b="1">
                    <a:solidFill>
                      <a:srgbClr val="FEF2C8"/>
                    </a:solidFill>
                  </a:endParaRPr>
                </a:p>
              </p:txBody>
            </p:sp>
            <p:sp>
              <p:nvSpPr>
                <p:cNvPr id="26" name="流程图: 决策 25"/>
                <p:cNvSpPr/>
                <p:nvPr/>
              </p:nvSpPr>
              <p:spPr>
                <a:xfrm>
                  <a:off x="6425"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单</a:t>
                  </a:r>
                </a:p>
              </p:txBody>
            </p:sp>
          </p:grpSp>
        </p:grpSp>
        <p:sp>
          <p:nvSpPr>
            <p:cNvPr id="32" name="流程图: 决策 31"/>
            <p:cNvSpPr/>
            <p:nvPr/>
          </p:nvSpPr>
          <p:spPr>
            <a:xfrm>
              <a:off x="2153" y="3241"/>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回</a:t>
              </a:r>
            </a:p>
          </p:txBody>
        </p:sp>
        <p:sp>
          <p:nvSpPr>
            <p:cNvPr id="90" name="流程图: 决策 89"/>
            <p:cNvSpPr/>
            <p:nvPr/>
          </p:nvSpPr>
          <p:spPr>
            <a:xfrm>
              <a:off x="1682" y="3241"/>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章</a:t>
              </a:r>
            </a:p>
          </p:txBody>
        </p:sp>
        <p:sp>
          <p:nvSpPr>
            <p:cNvPr id="91" name="流程图: 决策 90"/>
            <p:cNvSpPr/>
            <p:nvPr/>
          </p:nvSpPr>
          <p:spPr>
            <a:xfrm>
              <a:off x="1232" y="3241"/>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一</a:t>
              </a:r>
            </a:p>
          </p:txBody>
        </p:sp>
      </p:grpSp>
      <p:pic>
        <p:nvPicPr>
          <p:cNvPr id="5" name="图片 4" descr="图片1"/>
          <p:cNvPicPr>
            <a:picLocks noChangeAspect="1"/>
          </p:cNvPicPr>
          <p:nvPr/>
        </p:nvPicPr>
        <p:blipFill>
          <a:blip r:embed="rId4" cstate="screen"/>
          <a:stretch>
            <a:fillRect/>
          </a:stretch>
        </p:blipFill>
        <p:spPr>
          <a:xfrm>
            <a:off x="635" y="0"/>
            <a:ext cx="9145270" cy="5144135"/>
          </a:xfrm>
          <a:prstGeom prst="rect">
            <a:avLst/>
          </a:prstGeom>
        </p:spPr>
      </p:pic>
      <p:grpSp>
        <p:nvGrpSpPr>
          <p:cNvPr id="53281" name="组合 7"/>
          <p:cNvGrpSpPr/>
          <p:nvPr/>
        </p:nvGrpSpPr>
        <p:grpSpPr>
          <a:xfrm rot="16200000">
            <a:off x="6353651" y="1071086"/>
            <a:ext cx="1438751" cy="1239679"/>
            <a:chOff x="2447765" y="1124744"/>
            <a:chExt cx="2232249" cy="1924353"/>
          </a:xfrm>
          <a:effectLst>
            <a:outerShdw blurRad="50800" dist="38100" dir="5400000" algn="t" rotWithShape="0">
              <a:prstClr val="black">
                <a:alpha val="40000"/>
              </a:prstClr>
            </a:outerShdw>
          </a:effectLst>
        </p:grpSpPr>
        <p:sp>
          <p:nvSpPr>
            <p:cNvPr id="53284" name="六边形 9"/>
            <p:cNvSpPr/>
            <p:nvPr/>
          </p:nvSpPr>
          <p:spPr>
            <a:xfrm>
              <a:off x="2447765" y="1124744"/>
              <a:ext cx="2232249" cy="1924353"/>
            </a:xfrm>
            <a:prstGeom prst="hexagon">
              <a:avLst>
                <a:gd name="adj" fmla="val 28044"/>
                <a:gd name="vf" fmla="val 115470"/>
              </a:avLst>
            </a:prstGeom>
            <a:solidFill>
              <a:srgbClr val="AE0503"/>
            </a:solidFill>
            <a:ln w="25400">
              <a:solidFill>
                <a:srgbClr val="F9CD8C"/>
              </a:solidFill>
            </a:ln>
          </p:spPr>
          <p:txBody>
            <a:bodyPr vert="eaVert" anchor="ctr"/>
            <a:lstStyle/>
            <a:p>
              <a:pPr algn="ctr"/>
              <a:endParaRPr lang="zh-CN" altLang="en-US" sz="1350" dirty="0">
                <a:solidFill>
                  <a:srgbClr val="FFFFFF"/>
                </a:solidFill>
                <a:latin typeface="微软雅黑" panose="020B0503020204020204" pitchFamily="34" charset="-122"/>
                <a:ea typeface="微软雅黑" panose="020B0503020204020204" pitchFamily="34" charset="-122"/>
              </a:endParaRPr>
            </a:p>
          </p:txBody>
        </p:sp>
        <p:sp>
          <p:nvSpPr>
            <p:cNvPr id="2" name="椭圆​​ 40"/>
            <p:cNvSpPr>
              <a:spLocks noChangeArrowheads="1"/>
            </p:cNvSpPr>
            <p:nvPr/>
          </p:nvSpPr>
          <p:spPr bwMode="auto">
            <a:xfrm>
              <a:off x="2697075" y="1219459"/>
              <a:ext cx="1733629" cy="1734920"/>
            </a:xfrm>
            <a:prstGeom prst="ellipse">
              <a:avLst/>
            </a:prstGeom>
            <a:solidFill>
              <a:srgbClr val="AE0503"/>
            </a:solidFill>
            <a:ln w="38100" algn="ctr">
              <a:solidFill>
                <a:srgbClr val="F9CD8C"/>
              </a:solidFill>
              <a:round/>
            </a:ln>
            <a:effectLst/>
          </p:spPr>
          <p:txBody>
            <a:bodyPr vert="eaVert" anchor="ctr"/>
            <a:lstStyle/>
            <a:p>
              <a:pPr algn="ctr" defTabSz="685800">
                <a:defRPr/>
              </a:pPr>
              <a:endParaRPr lang="zh-CN" altLang="en-US" sz="1350" dirty="0">
                <a:solidFill>
                  <a:schemeClr val="lt1"/>
                </a:solidFill>
                <a:latin typeface="微软雅黑" panose="020B0503020204020204" pitchFamily="34" charset="-122"/>
                <a:ea typeface="微软雅黑" panose="020B0503020204020204" pitchFamily="34" charset="-122"/>
              </a:endParaRPr>
            </a:p>
          </p:txBody>
        </p:sp>
      </p:grpSp>
      <p:grpSp>
        <p:nvGrpSpPr>
          <p:cNvPr id="29" name="Group 30"/>
          <p:cNvGrpSpPr/>
          <p:nvPr/>
        </p:nvGrpSpPr>
        <p:grpSpPr bwMode="auto">
          <a:xfrm>
            <a:off x="6885210" y="1465063"/>
            <a:ext cx="375628" cy="344687"/>
            <a:chOff x="3422" y="1347"/>
            <a:chExt cx="330" cy="313"/>
          </a:xfrm>
          <a:solidFill>
            <a:schemeClr val="bg1"/>
          </a:solidFill>
        </p:grpSpPr>
        <p:sp>
          <p:nvSpPr>
            <p:cNvPr id="30" name="AutoShape 31"/>
            <p:cNvSpPr>
              <a:spLocks noChangeArrowheads="1"/>
            </p:cNvSpPr>
            <p:nvPr/>
          </p:nvSpPr>
          <p:spPr bwMode="gray">
            <a:xfrm>
              <a:off x="3422" y="1411"/>
              <a:ext cx="330" cy="249"/>
            </a:xfrm>
            <a:prstGeom prst="roundRect">
              <a:avLst>
                <a:gd name="adj" fmla="val 16667"/>
              </a:avLst>
            </a:prstGeom>
            <a:grpFill/>
            <a:ln w="25400" algn="ctr">
              <a:noFill/>
              <a:round/>
            </a:ln>
          </p:spPr>
          <p:txBody>
            <a:bodyPr wrap="none" anchor="ctr"/>
            <a:lstStyle/>
            <a:p>
              <a:pPr defTabSz="685800">
                <a:defRPr/>
              </a:pPr>
              <a:endParaRPr lang="zh-CN" altLang="zh-CN" sz="1350">
                <a:latin typeface="微软雅黑" panose="020B0503020204020204" pitchFamily="34" charset="-122"/>
                <a:ea typeface="微软雅黑" panose="020B0503020204020204" pitchFamily="34" charset="-122"/>
              </a:endParaRPr>
            </a:p>
          </p:txBody>
        </p:sp>
        <p:sp>
          <p:nvSpPr>
            <p:cNvPr id="39" name="AutoShape 32"/>
            <p:cNvSpPr>
              <a:spLocks noChangeArrowheads="1"/>
            </p:cNvSpPr>
            <p:nvPr/>
          </p:nvSpPr>
          <p:spPr bwMode="gray">
            <a:xfrm>
              <a:off x="3522" y="1347"/>
              <a:ext cx="122" cy="11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646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grpFill/>
            <a:ln w="25400" algn="ctr">
              <a:noFill/>
              <a:miter lim="800000"/>
            </a:ln>
          </p:spPr>
          <p:txBody>
            <a:bodyPr wrap="none" anchor="ctr"/>
            <a:lstStyle/>
            <a:p>
              <a:pPr defTabSz="685800">
                <a:defRPr/>
              </a:pPr>
              <a:endParaRPr lang="zh-CN" altLang="en-US" sz="1350">
                <a:latin typeface="微软雅黑" panose="020B0503020204020204" pitchFamily="34" charset="-122"/>
                <a:ea typeface="微软雅黑" panose="020B0503020204020204" pitchFamily="34" charset="-122"/>
              </a:endParaRPr>
            </a:p>
          </p:txBody>
        </p:sp>
      </p:grpSp>
      <p:grpSp>
        <p:nvGrpSpPr>
          <p:cNvPr id="53267" name="组合 11"/>
          <p:cNvGrpSpPr/>
          <p:nvPr/>
        </p:nvGrpSpPr>
        <p:grpSpPr>
          <a:xfrm rot="16200000">
            <a:off x="6966585" y="2163127"/>
            <a:ext cx="1438751" cy="1239679"/>
            <a:chOff x="2447764" y="1124448"/>
            <a:chExt cx="2232248" cy="1924647"/>
          </a:xfrm>
          <a:effectLst>
            <a:outerShdw blurRad="50800" dist="38100" dir="5400000" algn="t" rotWithShape="0">
              <a:prstClr val="black">
                <a:alpha val="40000"/>
              </a:prstClr>
            </a:outerShdw>
          </a:effectLst>
        </p:grpSpPr>
        <p:sp>
          <p:nvSpPr>
            <p:cNvPr id="42" name="六边形 41"/>
            <p:cNvSpPr/>
            <p:nvPr/>
          </p:nvSpPr>
          <p:spPr>
            <a:xfrm>
              <a:off x="2447763" y="1124447"/>
              <a:ext cx="2232248" cy="1924647"/>
            </a:xfrm>
            <a:prstGeom prst="hexagon">
              <a:avLst>
                <a:gd name="adj" fmla="val 28044"/>
                <a:gd name="vf" fmla="val 115470"/>
              </a:avLst>
            </a:prstGeom>
            <a:solidFill>
              <a:srgbClr val="AE0503"/>
            </a:solidFill>
            <a:ln w="25400">
              <a:solidFill>
                <a:srgbClr val="F9CD8C"/>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a:latin typeface="微软雅黑" panose="020B0503020204020204" pitchFamily="34" charset="-122"/>
                <a:ea typeface="微软雅黑" panose="020B0503020204020204" pitchFamily="34" charset="-122"/>
              </a:endParaRPr>
            </a:p>
          </p:txBody>
        </p:sp>
        <p:sp>
          <p:nvSpPr>
            <p:cNvPr id="44" name="椭圆​​ 38"/>
            <p:cNvSpPr/>
            <p:nvPr/>
          </p:nvSpPr>
          <p:spPr>
            <a:xfrm>
              <a:off x="2697072" y="1221488"/>
              <a:ext cx="1733628" cy="1730565"/>
            </a:xfrm>
            <a:prstGeom prst="ellipse">
              <a:avLst/>
            </a:prstGeom>
            <a:solidFill>
              <a:srgbClr val="AE0503"/>
            </a:solidFill>
            <a:ln w="38100">
              <a:solidFill>
                <a:srgbClr val="F9CD8C"/>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dirty="0">
                <a:latin typeface="微软雅黑" panose="020B0503020204020204" pitchFamily="34" charset="-122"/>
                <a:ea typeface="微软雅黑" panose="020B0503020204020204" pitchFamily="34" charset="-122"/>
              </a:endParaRPr>
            </a:p>
          </p:txBody>
        </p:sp>
      </p:grpSp>
      <p:grpSp>
        <p:nvGrpSpPr>
          <p:cNvPr id="53269" name="组合 1"/>
          <p:cNvGrpSpPr/>
          <p:nvPr/>
        </p:nvGrpSpPr>
        <p:grpSpPr>
          <a:xfrm>
            <a:off x="7504289" y="2577989"/>
            <a:ext cx="383735" cy="374761"/>
            <a:chOff x="7429961" y="2424344"/>
            <a:chExt cx="409439" cy="399690"/>
          </a:xfrm>
        </p:grpSpPr>
        <p:sp>
          <p:nvSpPr>
            <p:cNvPr id="53270" name="Oval 15"/>
            <p:cNvSpPr/>
            <p:nvPr/>
          </p:nvSpPr>
          <p:spPr>
            <a:xfrm>
              <a:off x="7429961" y="2424344"/>
              <a:ext cx="409439" cy="396971"/>
            </a:xfrm>
            <a:prstGeom prst="ellipse">
              <a:avLst/>
            </a:prstGeom>
            <a:noFill/>
            <a:ln w="25400" cap="flat" cmpd="sng">
              <a:solidFill>
                <a:srgbClr val="FFFFFF"/>
              </a:solidFill>
              <a:prstDash val="solid"/>
              <a:headEnd type="none" w="med" len="med"/>
              <a:tailEnd type="none" w="med" len="med"/>
            </a:ln>
          </p:spPr>
          <p:txBody>
            <a:bodyPr wrap="none" anchor="ctr"/>
            <a:lstStyle/>
            <a:p>
              <a:endParaRPr lang="zh-CN" altLang="zh-CN" sz="1350" dirty="0">
                <a:latin typeface="微软雅黑" panose="020B0503020204020204" pitchFamily="34" charset="-122"/>
                <a:ea typeface="微软雅黑" panose="020B0503020204020204" pitchFamily="34" charset="-122"/>
              </a:endParaRPr>
            </a:p>
          </p:txBody>
        </p:sp>
        <p:sp>
          <p:nvSpPr>
            <p:cNvPr id="53271" name="Line 16"/>
            <p:cNvSpPr/>
            <p:nvPr/>
          </p:nvSpPr>
          <p:spPr>
            <a:xfrm>
              <a:off x="7636083" y="2424344"/>
              <a:ext cx="0" cy="394252"/>
            </a:xfrm>
            <a:prstGeom prst="line">
              <a:avLst/>
            </a:prstGeom>
            <a:ln w="25400" cap="flat" cmpd="sng">
              <a:solidFill>
                <a:srgbClr val="FFFFFF"/>
              </a:solidFill>
              <a:prstDash val="solid"/>
              <a:headEnd type="none" w="med" len="med"/>
              <a:tailEnd type="none" w="med" len="med"/>
            </a:ln>
          </p:spPr>
        </p:sp>
        <p:sp>
          <p:nvSpPr>
            <p:cNvPr id="53272" name="Line 17"/>
            <p:cNvSpPr/>
            <p:nvPr/>
          </p:nvSpPr>
          <p:spPr>
            <a:xfrm>
              <a:off x="7429961" y="2621470"/>
              <a:ext cx="409439" cy="0"/>
            </a:xfrm>
            <a:prstGeom prst="line">
              <a:avLst/>
            </a:prstGeom>
            <a:ln w="25400" cap="flat" cmpd="sng">
              <a:solidFill>
                <a:srgbClr val="FFFFFF"/>
              </a:solidFill>
              <a:prstDash val="solid"/>
              <a:headEnd type="none" w="med" len="med"/>
              <a:tailEnd type="none" w="med" len="med"/>
            </a:ln>
          </p:spPr>
        </p:sp>
        <p:sp>
          <p:nvSpPr>
            <p:cNvPr id="53273" name="Freeform 18"/>
            <p:cNvSpPr/>
            <p:nvPr/>
          </p:nvSpPr>
          <p:spPr>
            <a:xfrm>
              <a:off x="7663659" y="2427063"/>
              <a:ext cx="85066" cy="391533"/>
            </a:xfrm>
            <a:custGeom>
              <a:avLst/>
              <a:gdLst>
                <a:gd name="txL" fmla="*/ 0 w 182"/>
                <a:gd name="txT" fmla="*/ 0 h 864"/>
                <a:gd name="txR" fmla="*/ 182 w 182"/>
                <a:gd name="txB" fmla="*/ 864 h 864"/>
              </a:gdLst>
              <a:ahLst/>
              <a:cxnLst>
                <a:cxn ang="0">
                  <a:pos x="0" y="0"/>
                </a:cxn>
                <a:cxn ang="0">
                  <a:pos x="2147483647" y="2147483647"/>
                </a:cxn>
                <a:cxn ang="0">
                  <a:pos x="762420829" y="2147483647"/>
                </a:cxn>
              </a:cxnLst>
              <a:rect l="txL" t="txT" r="txR" b="txB"/>
              <a:pathLst>
                <a:path w="182" h="864">
                  <a:moveTo>
                    <a:pt x="0" y="0"/>
                  </a:moveTo>
                  <a:cubicBezTo>
                    <a:pt x="59" y="89"/>
                    <a:pt x="182" y="177"/>
                    <a:pt x="182" y="435"/>
                  </a:cubicBezTo>
                  <a:cubicBezTo>
                    <a:pt x="182" y="693"/>
                    <a:pt x="70" y="800"/>
                    <a:pt x="6" y="864"/>
                  </a:cubicBezTo>
                </a:path>
              </a:pathLst>
            </a:custGeom>
            <a:noFill/>
            <a:ln w="25400" cap="flat" cmpd="sng">
              <a:solidFill>
                <a:srgbClr val="FFFFFF"/>
              </a:solidFill>
              <a:prstDash val="solid"/>
              <a:round/>
              <a:headEnd type="none" w="med" len="med"/>
              <a:tailEnd type="none" w="med" len="med"/>
            </a:ln>
          </p:spPr>
          <p:txBody>
            <a:bodyPr/>
            <a:lstStyle/>
            <a:p>
              <a:endParaRPr lang="zh-CN" altLang="en-US" sz="1350">
                <a:latin typeface="微软雅黑" panose="020B0503020204020204" pitchFamily="34" charset="-122"/>
                <a:ea typeface="微软雅黑" panose="020B0503020204020204" pitchFamily="34" charset="-122"/>
              </a:endParaRPr>
            </a:p>
          </p:txBody>
        </p:sp>
        <p:sp>
          <p:nvSpPr>
            <p:cNvPr id="53274" name="Freeform 19"/>
            <p:cNvSpPr/>
            <p:nvPr/>
          </p:nvSpPr>
          <p:spPr>
            <a:xfrm>
              <a:off x="7524842" y="2429782"/>
              <a:ext cx="92077" cy="394252"/>
            </a:xfrm>
            <a:custGeom>
              <a:avLst/>
              <a:gdLst>
                <a:gd name="txL" fmla="*/ 0 w 197"/>
                <a:gd name="txT" fmla="*/ 0 h 870"/>
                <a:gd name="txR" fmla="*/ 197 w 197"/>
                <a:gd name="txB" fmla="*/ 870 h 870"/>
              </a:gdLst>
              <a:ahLst/>
              <a:cxnLst>
                <a:cxn ang="0">
                  <a:pos x="2147483647" y="0"/>
                </a:cxn>
                <a:cxn ang="0">
                  <a:pos x="0" y="2147483647"/>
                </a:cxn>
                <a:cxn ang="0">
                  <a:pos x="2147483647" y="2147483647"/>
                </a:cxn>
              </a:cxnLst>
              <a:rect l="txL" t="txT" r="txR" b="txB"/>
              <a:pathLst>
                <a:path w="197" h="870">
                  <a:moveTo>
                    <a:pt x="167" y="0"/>
                  </a:moveTo>
                  <a:cubicBezTo>
                    <a:pt x="117" y="64"/>
                    <a:pt x="0" y="178"/>
                    <a:pt x="0" y="436"/>
                  </a:cubicBezTo>
                  <a:cubicBezTo>
                    <a:pt x="0" y="694"/>
                    <a:pt x="124" y="769"/>
                    <a:pt x="197" y="870"/>
                  </a:cubicBezTo>
                </a:path>
              </a:pathLst>
            </a:custGeom>
            <a:noFill/>
            <a:ln w="25400" cap="flat" cmpd="sng">
              <a:solidFill>
                <a:srgbClr val="FFFFFF"/>
              </a:solidFill>
              <a:prstDash val="solid"/>
              <a:round/>
              <a:headEnd type="none" w="med" len="med"/>
              <a:tailEnd type="none" w="med" len="med"/>
            </a:ln>
          </p:spPr>
          <p:txBody>
            <a:bodyPr/>
            <a:lstStyle/>
            <a:p>
              <a:endParaRPr lang="zh-CN" altLang="en-US" sz="1350">
                <a:latin typeface="微软雅黑" panose="020B0503020204020204" pitchFamily="34" charset="-122"/>
                <a:ea typeface="微软雅黑" panose="020B0503020204020204" pitchFamily="34" charset="-122"/>
              </a:endParaRPr>
            </a:p>
          </p:txBody>
        </p:sp>
        <p:sp>
          <p:nvSpPr>
            <p:cNvPr id="53275" name="Freeform 20"/>
            <p:cNvSpPr/>
            <p:nvPr/>
          </p:nvSpPr>
          <p:spPr>
            <a:xfrm rot="5400000">
              <a:off x="7603242" y="2583742"/>
              <a:ext cx="51661" cy="305210"/>
            </a:xfrm>
            <a:custGeom>
              <a:avLst/>
              <a:gdLst>
                <a:gd name="txL" fmla="*/ 0 w 197"/>
                <a:gd name="txT" fmla="*/ 0 h 870"/>
                <a:gd name="txR" fmla="*/ 197 w 197"/>
                <a:gd name="txB" fmla="*/ 870 h 870"/>
              </a:gdLst>
              <a:ahLst/>
              <a:cxnLst>
                <a:cxn ang="0">
                  <a:pos x="718017660" y="0"/>
                </a:cxn>
                <a:cxn ang="0">
                  <a:pos x="0" y="2147483647"/>
                </a:cxn>
                <a:cxn ang="0">
                  <a:pos x="852667688" y="2147483647"/>
                </a:cxn>
              </a:cxnLst>
              <a:rect l="txL" t="txT" r="txR" b="txB"/>
              <a:pathLst>
                <a:path w="197" h="870">
                  <a:moveTo>
                    <a:pt x="167" y="0"/>
                  </a:moveTo>
                  <a:cubicBezTo>
                    <a:pt x="117" y="64"/>
                    <a:pt x="0" y="178"/>
                    <a:pt x="0" y="436"/>
                  </a:cubicBezTo>
                  <a:cubicBezTo>
                    <a:pt x="0" y="694"/>
                    <a:pt x="124" y="769"/>
                    <a:pt x="197" y="870"/>
                  </a:cubicBezTo>
                </a:path>
              </a:pathLst>
            </a:custGeom>
            <a:noFill/>
            <a:ln w="25400" cap="flat" cmpd="sng">
              <a:solidFill>
                <a:srgbClr val="FFFFFF"/>
              </a:solidFill>
              <a:prstDash val="solid"/>
              <a:round/>
              <a:headEnd type="none" w="med" len="med"/>
              <a:tailEnd type="none" w="med" len="med"/>
            </a:ln>
          </p:spPr>
          <p:txBody>
            <a:bodyPr/>
            <a:lstStyle/>
            <a:p>
              <a:endParaRPr lang="zh-CN" altLang="en-US" sz="1350">
                <a:latin typeface="微软雅黑" panose="020B0503020204020204" pitchFamily="34" charset="-122"/>
                <a:ea typeface="微软雅黑" panose="020B0503020204020204" pitchFamily="34" charset="-122"/>
              </a:endParaRPr>
            </a:p>
          </p:txBody>
        </p:sp>
        <p:sp>
          <p:nvSpPr>
            <p:cNvPr id="53276" name="Freeform 21"/>
            <p:cNvSpPr/>
            <p:nvPr/>
          </p:nvSpPr>
          <p:spPr>
            <a:xfrm rot="-5400000" flipV="1">
              <a:off x="7606980" y="2355800"/>
              <a:ext cx="51661" cy="305210"/>
            </a:xfrm>
            <a:custGeom>
              <a:avLst/>
              <a:gdLst>
                <a:gd name="txL" fmla="*/ 0 w 197"/>
                <a:gd name="txT" fmla="*/ 0 h 870"/>
                <a:gd name="txR" fmla="*/ 197 w 197"/>
                <a:gd name="txB" fmla="*/ 870 h 870"/>
              </a:gdLst>
              <a:ahLst/>
              <a:cxnLst>
                <a:cxn ang="0">
                  <a:pos x="718017660" y="0"/>
                </a:cxn>
                <a:cxn ang="0">
                  <a:pos x="0" y="2147483647"/>
                </a:cxn>
                <a:cxn ang="0">
                  <a:pos x="852667688" y="2147483647"/>
                </a:cxn>
              </a:cxnLst>
              <a:rect l="txL" t="txT" r="txR" b="txB"/>
              <a:pathLst>
                <a:path w="197" h="870">
                  <a:moveTo>
                    <a:pt x="167" y="0"/>
                  </a:moveTo>
                  <a:cubicBezTo>
                    <a:pt x="117" y="64"/>
                    <a:pt x="0" y="178"/>
                    <a:pt x="0" y="436"/>
                  </a:cubicBezTo>
                  <a:cubicBezTo>
                    <a:pt x="0" y="694"/>
                    <a:pt x="124" y="769"/>
                    <a:pt x="197" y="870"/>
                  </a:cubicBezTo>
                </a:path>
              </a:pathLst>
            </a:custGeom>
            <a:noFill/>
            <a:ln w="25400" cap="flat" cmpd="sng">
              <a:solidFill>
                <a:srgbClr val="FFFFFF"/>
              </a:solidFill>
              <a:prstDash val="solid"/>
              <a:round/>
              <a:headEnd type="none" w="med" len="med"/>
              <a:tailEnd type="none" w="med" len="med"/>
            </a:ln>
          </p:spPr>
          <p:txBody>
            <a:bodyPr/>
            <a:lstStyle/>
            <a:p>
              <a:endParaRPr lang="zh-CN" altLang="en-US" sz="1350">
                <a:latin typeface="微软雅黑" panose="020B0503020204020204" pitchFamily="34" charset="-122"/>
                <a:ea typeface="微软雅黑" panose="020B0503020204020204" pitchFamily="34" charset="-122"/>
              </a:endParaRPr>
            </a:p>
          </p:txBody>
        </p:sp>
      </p:grpSp>
      <p:grpSp>
        <p:nvGrpSpPr>
          <p:cNvPr id="53260" name="组合 15"/>
          <p:cNvGrpSpPr/>
          <p:nvPr/>
        </p:nvGrpSpPr>
        <p:grpSpPr>
          <a:xfrm rot="16200000">
            <a:off x="6356508" y="3254216"/>
            <a:ext cx="1438751" cy="1239679"/>
            <a:chOff x="2447765" y="1124448"/>
            <a:chExt cx="2232248" cy="1924647"/>
          </a:xfrm>
          <a:effectLst>
            <a:outerShdw blurRad="50800" dist="38100" dir="5400000" algn="t" rotWithShape="0">
              <a:prstClr val="black">
                <a:alpha val="40000"/>
              </a:prstClr>
            </a:outerShdw>
          </a:effectLst>
        </p:grpSpPr>
        <p:sp>
          <p:nvSpPr>
            <p:cNvPr id="51" name="六边形 50"/>
            <p:cNvSpPr/>
            <p:nvPr/>
          </p:nvSpPr>
          <p:spPr>
            <a:xfrm>
              <a:off x="2447765" y="1124448"/>
              <a:ext cx="2232248" cy="1924647"/>
            </a:xfrm>
            <a:prstGeom prst="hexagon">
              <a:avLst>
                <a:gd name="adj" fmla="val 28044"/>
                <a:gd name="vf" fmla="val 115470"/>
              </a:avLst>
            </a:prstGeom>
            <a:solidFill>
              <a:srgbClr val="AE0503"/>
            </a:solidFill>
            <a:ln w="25400">
              <a:solidFill>
                <a:srgbClr val="F9CD8C"/>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a:latin typeface="微软雅黑" panose="020B0503020204020204" pitchFamily="34" charset="-122"/>
                <a:ea typeface="微软雅黑" panose="020B0503020204020204" pitchFamily="34" charset="-122"/>
              </a:endParaRPr>
            </a:p>
          </p:txBody>
        </p:sp>
        <p:sp>
          <p:nvSpPr>
            <p:cNvPr id="52" name="椭圆​​ 36"/>
            <p:cNvSpPr/>
            <p:nvPr/>
          </p:nvSpPr>
          <p:spPr>
            <a:xfrm>
              <a:off x="2697075" y="1221489"/>
              <a:ext cx="1733628" cy="1730565"/>
            </a:xfrm>
            <a:prstGeom prst="ellipse">
              <a:avLst/>
            </a:prstGeom>
            <a:solidFill>
              <a:srgbClr val="AE0503"/>
            </a:solidFill>
            <a:ln w="38100">
              <a:solidFill>
                <a:srgbClr val="F9CD8C"/>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dirty="0">
                <a:latin typeface="微软雅黑" panose="020B0503020204020204" pitchFamily="34" charset="-122"/>
                <a:ea typeface="微软雅黑" panose="020B0503020204020204" pitchFamily="34" charset="-122"/>
              </a:endParaRPr>
            </a:p>
          </p:txBody>
        </p:sp>
      </p:grpSp>
      <p:grpSp>
        <p:nvGrpSpPr>
          <p:cNvPr id="62" name="Group 22"/>
          <p:cNvGrpSpPr/>
          <p:nvPr/>
        </p:nvGrpSpPr>
        <p:grpSpPr bwMode="auto">
          <a:xfrm>
            <a:off x="6915231" y="3714750"/>
            <a:ext cx="333581" cy="282008"/>
            <a:chOff x="2640" y="3304"/>
            <a:chExt cx="294" cy="256"/>
          </a:xfrm>
          <a:noFill/>
        </p:grpSpPr>
        <p:sp>
          <p:nvSpPr>
            <p:cNvPr id="63" name="AutoShape 23"/>
            <p:cNvSpPr>
              <a:spLocks noChangeArrowheads="1"/>
            </p:cNvSpPr>
            <p:nvPr/>
          </p:nvSpPr>
          <p:spPr bwMode="gray">
            <a:xfrm>
              <a:off x="2700" y="3304"/>
              <a:ext cx="176" cy="176"/>
            </a:xfrm>
            <a:prstGeom prst="roundRect">
              <a:avLst>
                <a:gd name="adj" fmla="val 6250"/>
              </a:avLst>
            </a:prstGeom>
            <a:grpFill/>
            <a:ln w="25400" algn="ctr">
              <a:solidFill>
                <a:srgbClr val="FFFFFF"/>
              </a:solidFill>
              <a:round/>
            </a:ln>
          </p:spPr>
          <p:txBody>
            <a:bodyPr wrap="none" anchor="ctr"/>
            <a:lstStyle/>
            <a:p>
              <a:pPr defTabSz="685800">
                <a:defRPr/>
              </a:pPr>
              <a:endParaRPr lang="zh-CN" altLang="zh-CN" sz="1350">
                <a:latin typeface="微软雅黑" panose="020B0503020204020204" pitchFamily="34" charset="-122"/>
                <a:ea typeface="微软雅黑" panose="020B0503020204020204" pitchFamily="34" charset="-122"/>
              </a:endParaRPr>
            </a:p>
          </p:txBody>
        </p:sp>
        <p:sp>
          <p:nvSpPr>
            <p:cNvPr id="64" name="AutoShape 24"/>
            <p:cNvSpPr>
              <a:spLocks noChangeArrowheads="1"/>
            </p:cNvSpPr>
            <p:nvPr/>
          </p:nvSpPr>
          <p:spPr bwMode="gray">
            <a:xfrm>
              <a:off x="2640" y="3482"/>
              <a:ext cx="294" cy="78"/>
            </a:xfrm>
            <a:prstGeom prst="roundRect">
              <a:avLst>
                <a:gd name="adj" fmla="val 16667"/>
              </a:avLst>
            </a:prstGeom>
            <a:grpFill/>
            <a:ln w="25400" algn="ctr">
              <a:solidFill>
                <a:srgbClr val="FFFFFF"/>
              </a:solidFill>
              <a:round/>
            </a:ln>
          </p:spPr>
          <p:txBody>
            <a:bodyPr wrap="none" anchor="ctr"/>
            <a:lstStyle/>
            <a:p>
              <a:pPr defTabSz="685800">
                <a:defRPr/>
              </a:pPr>
              <a:endParaRPr lang="zh-CN" altLang="zh-CN" sz="1350">
                <a:latin typeface="微软雅黑" panose="020B0503020204020204" pitchFamily="34" charset="-122"/>
                <a:ea typeface="微软雅黑" panose="020B0503020204020204" pitchFamily="34" charset="-122"/>
              </a:endParaRPr>
            </a:p>
          </p:txBody>
        </p:sp>
        <p:sp>
          <p:nvSpPr>
            <p:cNvPr id="65" name="Line 25"/>
            <p:cNvSpPr>
              <a:spLocks noChangeShapeType="1"/>
            </p:cNvSpPr>
            <p:nvPr/>
          </p:nvSpPr>
          <p:spPr bwMode="gray">
            <a:xfrm flipH="1">
              <a:off x="2847" y="3517"/>
              <a:ext cx="45" cy="0"/>
            </a:xfrm>
            <a:prstGeom prst="line">
              <a:avLst/>
            </a:prstGeom>
            <a:grpFill/>
            <a:ln w="25400">
              <a:solidFill>
                <a:srgbClr val="FFFFFF"/>
              </a:solidFill>
              <a:round/>
            </a:ln>
          </p:spPr>
          <p:txBody>
            <a:bodyPr/>
            <a:lstStyle/>
            <a:p>
              <a:pPr defTabSz="685800">
                <a:defRPr/>
              </a:pPr>
              <a:endParaRPr lang="zh-CN" altLang="en-US" sz="1350">
                <a:latin typeface="微软雅黑" panose="020B0503020204020204" pitchFamily="34" charset="-122"/>
                <a:ea typeface="微软雅黑" panose="020B0503020204020204" pitchFamily="34" charset="-122"/>
              </a:endParaRPr>
            </a:p>
          </p:txBody>
        </p:sp>
        <p:sp>
          <p:nvSpPr>
            <p:cNvPr id="66" name="Line 26"/>
            <p:cNvSpPr>
              <a:spLocks noChangeShapeType="1"/>
            </p:cNvSpPr>
            <p:nvPr/>
          </p:nvSpPr>
          <p:spPr bwMode="gray">
            <a:xfrm flipH="1">
              <a:off x="2759" y="3359"/>
              <a:ext cx="73" cy="0"/>
            </a:xfrm>
            <a:prstGeom prst="line">
              <a:avLst/>
            </a:prstGeom>
            <a:grpFill/>
            <a:ln w="25400">
              <a:solidFill>
                <a:srgbClr val="FFFFFF"/>
              </a:solidFill>
              <a:round/>
            </a:ln>
          </p:spPr>
          <p:txBody>
            <a:bodyPr/>
            <a:lstStyle/>
            <a:p>
              <a:pPr defTabSz="685800">
                <a:defRPr/>
              </a:pPr>
              <a:endParaRPr lang="zh-CN" altLang="en-US" sz="1350">
                <a:latin typeface="微软雅黑" panose="020B0503020204020204" pitchFamily="34" charset="-122"/>
                <a:ea typeface="微软雅黑" panose="020B0503020204020204" pitchFamily="34" charset="-122"/>
              </a:endParaRPr>
            </a:p>
          </p:txBody>
        </p:sp>
        <p:sp>
          <p:nvSpPr>
            <p:cNvPr id="67" name="Line 27"/>
            <p:cNvSpPr>
              <a:spLocks noChangeShapeType="1"/>
            </p:cNvSpPr>
            <p:nvPr/>
          </p:nvSpPr>
          <p:spPr bwMode="gray">
            <a:xfrm flipH="1">
              <a:off x="2787" y="3385"/>
              <a:ext cx="45" cy="0"/>
            </a:xfrm>
            <a:prstGeom prst="line">
              <a:avLst/>
            </a:prstGeom>
            <a:grpFill/>
            <a:ln w="25400">
              <a:solidFill>
                <a:srgbClr val="FFFFFF"/>
              </a:solidFill>
              <a:round/>
            </a:ln>
          </p:spPr>
          <p:txBody>
            <a:bodyPr/>
            <a:lstStyle/>
            <a:p>
              <a:pPr defTabSz="685800">
                <a:defRPr/>
              </a:pPr>
              <a:endParaRPr lang="zh-CN" altLang="en-US" sz="1350">
                <a:latin typeface="微软雅黑" panose="020B0503020204020204" pitchFamily="34" charset="-122"/>
                <a:ea typeface="微软雅黑" panose="020B0503020204020204" pitchFamily="34" charset="-122"/>
              </a:endParaRPr>
            </a:p>
          </p:txBody>
        </p:sp>
        <p:sp>
          <p:nvSpPr>
            <p:cNvPr id="68" name="Line 28"/>
            <p:cNvSpPr>
              <a:spLocks noChangeShapeType="1"/>
            </p:cNvSpPr>
            <p:nvPr/>
          </p:nvSpPr>
          <p:spPr bwMode="gray">
            <a:xfrm flipH="1">
              <a:off x="2800" y="3434"/>
              <a:ext cx="32" cy="0"/>
            </a:xfrm>
            <a:prstGeom prst="line">
              <a:avLst/>
            </a:prstGeom>
            <a:grpFill/>
            <a:ln w="25400">
              <a:solidFill>
                <a:srgbClr val="FFFFFF"/>
              </a:solidFill>
              <a:round/>
            </a:ln>
          </p:spPr>
          <p:txBody>
            <a:bodyPr/>
            <a:lstStyle/>
            <a:p>
              <a:pPr defTabSz="685800">
                <a:defRPr/>
              </a:pPr>
              <a:endParaRPr lang="zh-CN" altLang="en-US" sz="1350">
                <a:latin typeface="微软雅黑" panose="020B0503020204020204" pitchFamily="34" charset="-122"/>
                <a:ea typeface="微软雅黑" panose="020B0503020204020204" pitchFamily="34" charset="-122"/>
              </a:endParaRPr>
            </a:p>
          </p:txBody>
        </p:sp>
      </p:grpSp>
      <p:sp>
        <p:nvSpPr>
          <p:cNvPr id="69" name="TextBox 39"/>
          <p:cNvSpPr txBox="1"/>
          <p:nvPr/>
        </p:nvSpPr>
        <p:spPr>
          <a:xfrm>
            <a:off x="1167288" y="1426844"/>
            <a:ext cx="4741069" cy="607695"/>
          </a:xfrm>
          <a:prstGeom prst="rect">
            <a:avLst/>
          </a:prstGeom>
          <a:noFill/>
        </p:spPr>
        <p:txBody>
          <a:bodyPr wrap="square">
            <a:spAutoFit/>
          </a:body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mn-ea"/>
              </a:rPr>
              <a:t>单击此处修改您所需要的文本单击此处修改您所需要的文本单击此处修改您所需要的文本</a:t>
            </a:r>
            <a:endParaRPr lang="en-US" altLang="zh-CN" sz="1400" dirty="0">
              <a:solidFill>
                <a:schemeClr val="tx1">
                  <a:lumMod val="75000"/>
                </a:schemeClr>
              </a:solidFill>
              <a:latin typeface="微软雅黑" panose="020B0503020204020204" pitchFamily="34" charset="-122"/>
              <a:ea typeface="微软雅黑" panose="020B0503020204020204" pitchFamily="34" charset="-122"/>
            </a:endParaRPr>
          </a:p>
        </p:txBody>
      </p:sp>
      <p:sp>
        <p:nvSpPr>
          <p:cNvPr id="70" name="TextBox 40"/>
          <p:cNvSpPr txBox="1"/>
          <p:nvPr/>
        </p:nvSpPr>
        <p:spPr>
          <a:xfrm>
            <a:off x="2199798" y="2506979"/>
            <a:ext cx="4419533" cy="607695"/>
          </a:xfrm>
          <a:prstGeom prst="rect">
            <a:avLst/>
          </a:prstGeom>
          <a:noFill/>
        </p:spPr>
        <p:txBody>
          <a:bodyPr wrap="square">
            <a:spAutoFit/>
          </a:body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mn-ea"/>
              </a:rPr>
              <a:t>单击此处修改您所需要的文本单击此处修改您所需要的文本单击此处修改您所需要的文本</a:t>
            </a:r>
            <a:endParaRPr lang="en-US" altLang="zh-CN" sz="1400" dirty="0">
              <a:solidFill>
                <a:prstClr val="black">
                  <a:lumMod val="75000"/>
                </a:prstClr>
              </a:solidFill>
              <a:latin typeface="微软雅黑" panose="020B0503020204020204" pitchFamily="34" charset="-122"/>
              <a:ea typeface="微软雅黑" panose="020B0503020204020204" pitchFamily="34" charset="-122"/>
            </a:endParaRPr>
          </a:p>
        </p:txBody>
      </p:sp>
      <p:sp>
        <p:nvSpPr>
          <p:cNvPr id="71" name="TextBox 41"/>
          <p:cNvSpPr txBox="1"/>
          <p:nvPr/>
        </p:nvSpPr>
        <p:spPr>
          <a:xfrm>
            <a:off x="1168241" y="3648730"/>
            <a:ext cx="4740116" cy="607695"/>
          </a:xfrm>
          <a:prstGeom prst="rect">
            <a:avLst/>
          </a:prstGeom>
          <a:noFill/>
        </p:spPr>
        <p:txBody>
          <a:bodyPr wrap="square">
            <a:spAutoFit/>
          </a:body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mn-ea"/>
              </a:rPr>
              <a:t>单击此处修改您所需要的文本单击此处修改您所需要的文本单击此处修改您所需要的文本</a:t>
            </a:r>
            <a:endParaRPr lang="zh-CN" altLang="en-US" sz="1400" dirty="0">
              <a:solidFill>
                <a:prstClr val="black">
                  <a:lumMod val="75000"/>
                </a:prstClr>
              </a:solidFill>
              <a:latin typeface="微软雅黑" panose="020B0503020204020204" pitchFamily="34" charset="-122"/>
              <a:ea typeface="微软雅黑" panose="020B0503020204020204" pitchFamily="34" charset="-122"/>
            </a:endParaRPr>
          </a:p>
        </p:txBody>
      </p:sp>
      <p:grpSp>
        <p:nvGrpSpPr>
          <p:cNvPr id="78" name="组合 77"/>
          <p:cNvGrpSpPr/>
          <p:nvPr/>
        </p:nvGrpSpPr>
        <p:grpSpPr>
          <a:xfrm>
            <a:off x="1167764" y="1124902"/>
            <a:ext cx="5282089" cy="246698"/>
            <a:chOff x="1425" y="2407"/>
            <a:chExt cx="11091" cy="518"/>
          </a:xfrm>
          <a:solidFill>
            <a:srgbClr val="AE0503"/>
          </a:solidFill>
        </p:grpSpPr>
        <p:cxnSp>
          <p:nvCxnSpPr>
            <p:cNvPr id="73" name="直接连接符​​ 6"/>
            <p:cNvCxnSpPr/>
            <p:nvPr/>
          </p:nvCxnSpPr>
          <p:spPr bwMode="auto">
            <a:xfrm flipV="1">
              <a:off x="4946" y="2863"/>
              <a:ext cx="7571" cy="3"/>
            </a:xfrm>
            <a:prstGeom prst="line">
              <a:avLst/>
            </a:prstGeom>
            <a:grpFill/>
            <a:ln w="57150">
              <a:solidFill>
                <a:srgbClr val="F9CD8C"/>
              </a:solidFill>
            </a:ln>
          </p:spPr>
          <p:style>
            <a:lnRef idx="1">
              <a:schemeClr val="accent1"/>
            </a:lnRef>
            <a:fillRef idx="0">
              <a:schemeClr val="accent1"/>
            </a:fillRef>
            <a:effectRef idx="0">
              <a:schemeClr val="accent1"/>
            </a:effectRef>
            <a:fontRef idx="minor">
              <a:schemeClr val="tx1"/>
            </a:fontRef>
          </p:style>
        </p:cxnSp>
        <p:sp>
          <p:nvSpPr>
            <p:cNvPr id="74" name="矩形​​ 9"/>
            <p:cNvSpPr/>
            <p:nvPr/>
          </p:nvSpPr>
          <p:spPr bwMode="auto">
            <a:xfrm>
              <a:off x="1425" y="2407"/>
              <a:ext cx="3531" cy="518"/>
            </a:xfrm>
            <a:prstGeom prst="rect">
              <a:avLst/>
            </a:prstGeom>
            <a:grpFill/>
            <a:ln w="15875">
              <a:solidFill>
                <a:srgbClr val="F9CD8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2005"/>
              <a:r>
                <a:rPr lang="zh-CN" altLang="en-US" sz="1200" dirty="0" smtClean="0">
                  <a:solidFill>
                    <a:schemeClr val="bg1"/>
                  </a:solidFill>
                  <a:latin typeface="微软雅黑" panose="020B0503020204020204" pitchFamily="34" charset="-122"/>
                  <a:cs typeface="+mn-ea"/>
                  <a:sym typeface="微软雅黑" panose="020B0503020204020204" pitchFamily="34" charset="-122"/>
                </a:rPr>
                <a:t>单击添加标题</a:t>
              </a:r>
              <a:endParaRPr lang="zh-CN" altLang="en-US" sz="1200" kern="0" dirty="0" smtClean="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79" name="组合 78"/>
          <p:cNvGrpSpPr/>
          <p:nvPr/>
        </p:nvGrpSpPr>
        <p:grpSpPr>
          <a:xfrm>
            <a:off x="2200275" y="2201227"/>
            <a:ext cx="4865846" cy="246698"/>
            <a:chOff x="3593" y="4667"/>
            <a:chExt cx="10217" cy="518"/>
          </a:xfrm>
        </p:grpSpPr>
        <p:cxnSp>
          <p:nvCxnSpPr>
            <p:cNvPr id="40" name="直接连接符​​ 10"/>
            <p:cNvCxnSpPr/>
            <p:nvPr/>
          </p:nvCxnSpPr>
          <p:spPr bwMode="auto">
            <a:xfrm>
              <a:off x="7124" y="5135"/>
              <a:ext cx="6686" cy="31"/>
            </a:xfrm>
            <a:prstGeom prst="line">
              <a:avLst/>
            </a:prstGeom>
            <a:ln w="57150">
              <a:solidFill>
                <a:srgbClr val="F9CD8C"/>
              </a:solidFill>
            </a:ln>
          </p:spPr>
          <p:style>
            <a:lnRef idx="1">
              <a:schemeClr val="accent1"/>
            </a:lnRef>
            <a:fillRef idx="0">
              <a:schemeClr val="accent1"/>
            </a:fillRef>
            <a:effectRef idx="0">
              <a:schemeClr val="accent1"/>
            </a:effectRef>
            <a:fontRef idx="minor">
              <a:schemeClr val="tx1"/>
            </a:fontRef>
          </p:style>
        </p:cxnSp>
        <p:sp>
          <p:nvSpPr>
            <p:cNvPr id="76" name="矩形​​ 9"/>
            <p:cNvSpPr/>
            <p:nvPr/>
          </p:nvSpPr>
          <p:spPr bwMode="auto">
            <a:xfrm>
              <a:off x="3593" y="4667"/>
              <a:ext cx="3531" cy="518"/>
            </a:xfrm>
            <a:prstGeom prst="rect">
              <a:avLst/>
            </a:prstGeom>
            <a:solidFill>
              <a:srgbClr val="AE0503"/>
            </a:solidFill>
            <a:ln w="15875">
              <a:solidFill>
                <a:srgbClr val="F9CD8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2005"/>
              <a:r>
                <a:rPr lang="zh-CN" altLang="en-US" sz="1200" dirty="0" smtClean="0">
                  <a:solidFill>
                    <a:schemeClr val="bg1"/>
                  </a:solidFill>
                  <a:latin typeface="微软雅黑" panose="020B0503020204020204" pitchFamily="34" charset="-122"/>
                  <a:cs typeface="+mn-ea"/>
                  <a:sym typeface="微软雅黑" panose="020B0503020204020204" pitchFamily="34" charset="-122"/>
                </a:rPr>
                <a:t>单击添加标题</a:t>
              </a:r>
              <a:endParaRPr lang="zh-CN" altLang="en-US" sz="1200" kern="0" dirty="0">
                <a:solidFill>
                  <a:prstClr val="white"/>
                </a:solidFill>
                <a:latin typeface="微软雅黑" panose="020B0503020204020204" pitchFamily="34" charset="-122"/>
                <a:ea typeface="微软雅黑" panose="020B0503020204020204" pitchFamily="34" charset="-122"/>
              </a:endParaRPr>
            </a:p>
          </p:txBody>
        </p:sp>
      </p:grpSp>
      <p:grpSp>
        <p:nvGrpSpPr>
          <p:cNvPr id="80" name="组合 79"/>
          <p:cNvGrpSpPr/>
          <p:nvPr/>
        </p:nvGrpSpPr>
        <p:grpSpPr>
          <a:xfrm>
            <a:off x="1167764" y="3310889"/>
            <a:ext cx="5288280" cy="246698"/>
            <a:chOff x="1425" y="6997"/>
            <a:chExt cx="11104" cy="518"/>
          </a:xfrm>
        </p:grpSpPr>
        <p:cxnSp>
          <p:nvCxnSpPr>
            <p:cNvPr id="48" name="直接连接符​​ 14"/>
            <p:cNvCxnSpPr/>
            <p:nvPr/>
          </p:nvCxnSpPr>
          <p:spPr bwMode="auto">
            <a:xfrm flipV="1">
              <a:off x="4956" y="7446"/>
              <a:ext cx="7573" cy="3"/>
            </a:xfrm>
            <a:prstGeom prst="line">
              <a:avLst/>
            </a:prstGeom>
            <a:ln w="57150">
              <a:solidFill>
                <a:srgbClr val="F9CD8C"/>
              </a:solidFill>
            </a:ln>
          </p:spPr>
          <p:style>
            <a:lnRef idx="1">
              <a:schemeClr val="accent1"/>
            </a:lnRef>
            <a:fillRef idx="0">
              <a:schemeClr val="accent1"/>
            </a:fillRef>
            <a:effectRef idx="0">
              <a:schemeClr val="accent1"/>
            </a:effectRef>
            <a:fontRef idx="minor">
              <a:schemeClr val="tx1"/>
            </a:fontRef>
          </p:style>
        </p:cxnSp>
        <p:sp>
          <p:nvSpPr>
            <p:cNvPr id="77" name="矩形​​ 9"/>
            <p:cNvSpPr/>
            <p:nvPr/>
          </p:nvSpPr>
          <p:spPr bwMode="auto">
            <a:xfrm>
              <a:off x="1425" y="6997"/>
              <a:ext cx="3531" cy="518"/>
            </a:xfrm>
            <a:prstGeom prst="rect">
              <a:avLst/>
            </a:prstGeom>
            <a:solidFill>
              <a:srgbClr val="AE0503"/>
            </a:solidFill>
            <a:ln w="15875">
              <a:solidFill>
                <a:srgbClr val="F9CD8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2005"/>
              <a:r>
                <a:rPr lang="zh-CN" altLang="en-US" sz="1200" dirty="0" smtClean="0">
                  <a:solidFill>
                    <a:schemeClr val="bg1"/>
                  </a:solidFill>
                  <a:latin typeface="微软雅黑" panose="020B0503020204020204" pitchFamily="34" charset="-122"/>
                  <a:cs typeface="+mn-ea"/>
                  <a:sym typeface="微软雅黑" panose="020B0503020204020204" pitchFamily="34" charset="-122"/>
                </a:rPr>
                <a:t>单击添加标题</a:t>
              </a:r>
              <a:endParaRPr lang="zh-CN" altLang="en-US" sz="1200" kern="0" dirty="0">
                <a:solidFill>
                  <a:prstClr val="white"/>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53281"/>
                                        </p:tgtEl>
                                        <p:attrNameLst>
                                          <p:attrName>style.visibility</p:attrName>
                                        </p:attrNameLst>
                                      </p:cBhvr>
                                      <p:to>
                                        <p:strVal val="visible"/>
                                      </p:to>
                                    </p:set>
                                    <p:anim calcmode="lin" valueType="num">
                                      <p:cBhvr>
                                        <p:cTn id="32" dur="500" fill="hold"/>
                                        <p:tgtEl>
                                          <p:spTgt spid="53281"/>
                                        </p:tgtEl>
                                        <p:attrNameLst>
                                          <p:attrName>ppt_w</p:attrName>
                                        </p:attrNameLst>
                                      </p:cBhvr>
                                      <p:tavLst>
                                        <p:tav tm="0">
                                          <p:val>
                                            <p:fltVal val="0"/>
                                          </p:val>
                                        </p:tav>
                                        <p:tav tm="100000">
                                          <p:val>
                                            <p:strVal val="#ppt_w"/>
                                          </p:val>
                                        </p:tav>
                                      </p:tavLst>
                                    </p:anim>
                                    <p:anim calcmode="lin" valueType="num">
                                      <p:cBhvr>
                                        <p:cTn id="33" dur="500" fill="hold"/>
                                        <p:tgtEl>
                                          <p:spTgt spid="53281"/>
                                        </p:tgtEl>
                                        <p:attrNameLst>
                                          <p:attrName>ppt_h</p:attrName>
                                        </p:attrNameLst>
                                      </p:cBhvr>
                                      <p:tavLst>
                                        <p:tav tm="0">
                                          <p:val>
                                            <p:fltVal val="0"/>
                                          </p:val>
                                        </p:tav>
                                        <p:tav tm="100000">
                                          <p:val>
                                            <p:strVal val="#ppt_h"/>
                                          </p:val>
                                        </p:tav>
                                      </p:tavLst>
                                    </p:anim>
                                    <p:animEffect transition="in" filter="fade">
                                      <p:cBhvr>
                                        <p:cTn id="34" dur="500"/>
                                        <p:tgtEl>
                                          <p:spTgt spid="53281"/>
                                        </p:tgtEl>
                                      </p:cBhvr>
                                    </p:animEffect>
                                  </p:childTnLst>
                                </p:cTn>
                              </p:par>
                              <p:par>
                                <p:cTn id="35" presetID="53" presetClass="entr" presetSubtype="16"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animEffect transition="in" filter="fade">
                                      <p:cBhvr>
                                        <p:cTn id="39" dur="500"/>
                                        <p:tgtEl>
                                          <p:spTgt spid="29"/>
                                        </p:tgtEl>
                                      </p:cBhvr>
                                    </p:animEffect>
                                  </p:childTnLst>
                                </p:cTn>
                              </p:par>
                              <p:par>
                                <p:cTn id="40" presetID="53" presetClass="entr" presetSubtype="16" fill="hold" nodeType="withEffect">
                                  <p:stCondLst>
                                    <p:cond delay="0"/>
                                  </p:stCondLst>
                                  <p:childTnLst>
                                    <p:set>
                                      <p:cBhvr>
                                        <p:cTn id="41" dur="1" fill="hold">
                                          <p:stCondLst>
                                            <p:cond delay="0"/>
                                          </p:stCondLst>
                                        </p:cTn>
                                        <p:tgtEl>
                                          <p:spTgt spid="53267"/>
                                        </p:tgtEl>
                                        <p:attrNameLst>
                                          <p:attrName>style.visibility</p:attrName>
                                        </p:attrNameLst>
                                      </p:cBhvr>
                                      <p:to>
                                        <p:strVal val="visible"/>
                                      </p:to>
                                    </p:set>
                                    <p:anim calcmode="lin" valueType="num">
                                      <p:cBhvr>
                                        <p:cTn id="42" dur="500" fill="hold"/>
                                        <p:tgtEl>
                                          <p:spTgt spid="53267"/>
                                        </p:tgtEl>
                                        <p:attrNameLst>
                                          <p:attrName>ppt_w</p:attrName>
                                        </p:attrNameLst>
                                      </p:cBhvr>
                                      <p:tavLst>
                                        <p:tav tm="0">
                                          <p:val>
                                            <p:fltVal val="0"/>
                                          </p:val>
                                        </p:tav>
                                        <p:tav tm="100000">
                                          <p:val>
                                            <p:strVal val="#ppt_w"/>
                                          </p:val>
                                        </p:tav>
                                      </p:tavLst>
                                    </p:anim>
                                    <p:anim calcmode="lin" valueType="num">
                                      <p:cBhvr>
                                        <p:cTn id="43" dur="500" fill="hold"/>
                                        <p:tgtEl>
                                          <p:spTgt spid="53267"/>
                                        </p:tgtEl>
                                        <p:attrNameLst>
                                          <p:attrName>ppt_h</p:attrName>
                                        </p:attrNameLst>
                                      </p:cBhvr>
                                      <p:tavLst>
                                        <p:tav tm="0">
                                          <p:val>
                                            <p:fltVal val="0"/>
                                          </p:val>
                                        </p:tav>
                                        <p:tav tm="100000">
                                          <p:val>
                                            <p:strVal val="#ppt_h"/>
                                          </p:val>
                                        </p:tav>
                                      </p:tavLst>
                                    </p:anim>
                                    <p:animEffect transition="in" filter="fade">
                                      <p:cBhvr>
                                        <p:cTn id="44" dur="500"/>
                                        <p:tgtEl>
                                          <p:spTgt spid="53267"/>
                                        </p:tgtEl>
                                      </p:cBhvr>
                                    </p:animEffect>
                                  </p:childTnLst>
                                </p:cTn>
                              </p:par>
                              <p:par>
                                <p:cTn id="45" presetID="53" presetClass="entr" presetSubtype="16" fill="hold" nodeType="withEffect">
                                  <p:stCondLst>
                                    <p:cond delay="0"/>
                                  </p:stCondLst>
                                  <p:childTnLst>
                                    <p:set>
                                      <p:cBhvr>
                                        <p:cTn id="46" dur="1" fill="hold">
                                          <p:stCondLst>
                                            <p:cond delay="0"/>
                                          </p:stCondLst>
                                        </p:cTn>
                                        <p:tgtEl>
                                          <p:spTgt spid="53269"/>
                                        </p:tgtEl>
                                        <p:attrNameLst>
                                          <p:attrName>style.visibility</p:attrName>
                                        </p:attrNameLst>
                                      </p:cBhvr>
                                      <p:to>
                                        <p:strVal val="visible"/>
                                      </p:to>
                                    </p:set>
                                    <p:anim calcmode="lin" valueType="num">
                                      <p:cBhvr>
                                        <p:cTn id="47" dur="500" fill="hold"/>
                                        <p:tgtEl>
                                          <p:spTgt spid="53269"/>
                                        </p:tgtEl>
                                        <p:attrNameLst>
                                          <p:attrName>ppt_w</p:attrName>
                                        </p:attrNameLst>
                                      </p:cBhvr>
                                      <p:tavLst>
                                        <p:tav tm="0">
                                          <p:val>
                                            <p:fltVal val="0"/>
                                          </p:val>
                                        </p:tav>
                                        <p:tav tm="100000">
                                          <p:val>
                                            <p:strVal val="#ppt_w"/>
                                          </p:val>
                                        </p:tav>
                                      </p:tavLst>
                                    </p:anim>
                                    <p:anim calcmode="lin" valueType="num">
                                      <p:cBhvr>
                                        <p:cTn id="48" dur="500" fill="hold"/>
                                        <p:tgtEl>
                                          <p:spTgt spid="53269"/>
                                        </p:tgtEl>
                                        <p:attrNameLst>
                                          <p:attrName>ppt_h</p:attrName>
                                        </p:attrNameLst>
                                      </p:cBhvr>
                                      <p:tavLst>
                                        <p:tav tm="0">
                                          <p:val>
                                            <p:fltVal val="0"/>
                                          </p:val>
                                        </p:tav>
                                        <p:tav tm="100000">
                                          <p:val>
                                            <p:strVal val="#ppt_h"/>
                                          </p:val>
                                        </p:tav>
                                      </p:tavLst>
                                    </p:anim>
                                    <p:animEffect transition="in" filter="fade">
                                      <p:cBhvr>
                                        <p:cTn id="49" dur="500"/>
                                        <p:tgtEl>
                                          <p:spTgt spid="53269"/>
                                        </p:tgtEl>
                                      </p:cBhvr>
                                    </p:animEffect>
                                  </p:childTnLst>
                                </p:cTn>
                              </p:par>
                              <p:par>
                                <p:cTn id="50" presetID="53" presetClass="entr" presetSubtype="16" fill="hold" nodeType="withEffect">
                                  <p:stCondLst>
                                    <p:cond delay="0"/>
                                  </p:stCondLst>
                                  <p:childTnLst>
                                    <p:set>
                                      <p:cBhvr>
                                        <p:cTn id="51" dur="1" fill="hold">
                                          <p:stCondLst>
                                            <p:cond delay="0"/>
                                          </p:stCondLst>
                                        </p:cTn>
                                        <p:tgtEl>
                                          <p:spTgt spid="53260"/>
                                        </p:tgtEl>
                                        <p:attrNameLst>
                                          <p:attrName>style.visibility</p:attrName>
                                        </p:attrNameLst>
                                      </p:cBhvr>
                                      <p:to>
                                        <p:strVal val="visible"/>
                                      </p:to>
                                    </p:set>
                                    <p:anim calcmode="lin" valueType="num">
                                      <p:cBhvr>
                                        <p:cTn id="52" dur="500" fill="hold"/>
                                        <p:tgtEl>
                                          <p:spTgt spid="53260"/>
                                        </p:tgtEl>
                                        <p:attrNameLst>
                                          <p:attrName>ppt_w</p:attrName>
                                        </p:attrNameLst>
                                      </p:cBhvr>
                                      <p:tavLst>
                                        <p:tav tm="0">
                                          <p:val>
                                            <p:fltVal val="0"/>
                                          </p:val>
                                        </p:tav>
                                        <p:tav tm="100000">
                                          <p:val>
                                            <p:strVal val="#ppt_w"/>
                                          </p:val>
                                        </p:tav>
                                      </p:tavLst>
                                    </p:anim>
                                    <p:anim calcmode="lin" valueType="num">
                                      <p:cBhvr>
                                        <p:cTn id="53" dur="500" fill="hold"/>
                                        <p:tgtEl>
                                          <p:spTgt spid="53260"/>
                                        </p:tgtEl>
                                        <p:attrNameLst>
                                          <p:attrName>ppt_h</p:attrName>
                                        </p:attrNameLst>
                                      </p:cBhvr>
                                      <p:tavLst>
                                        <p:tav tm="0">
                                          <p:val>
                                            <p:fltVal val="0"/>
                                          </p:val>
                                        </p:tav>
                                        <p:tav tm="100000">
                                          <p:val>
                                            <p:strVal val="#ppt_h"/>
                                          </p:val>
                                        </p:tav>
                                      </p:tavLst>
                                    </p:anim>
                                    <p:animEffect transition="in" filter="fade">
                                      <p:cBhvr>
                                        <p:cTn id="54" dur="500"/>
                                        <p:tgtEl>
                                          <p:spTgt spid="53260"/>
                                        </p:tgtEl>
                                      </p:cBhvr>
                                    </p:animEffect>
                                  </p:childTnLst>
                                </p:cTn>
                              </p:par>
                              <p:par>
                                <p:cTn id="55" presetID="53" presetClass="entr" presetSubtype="16" fill="hold" nodeType="with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childTnLst>
                          </p:cTn>
                        </p:par>
                        <p:par>
                          <p:cTn id="60" fill="hold">
                            <p:stCondLst>
                              <p:cond delay="500"/>
                            </p:stCondLst>
                            <p:childTnLst>
                              <p:par>
                                <p:cTn id="61" presetID="22" presetClass="entr" presetSubtype="2" fill="hold" nodeType="afterEffect">
                                  <p:stCondLst>
                                    <p:cond delay="0"/>
                                  </p:stCondLst>
                                  <p:childTnLst>
                                    <p:set>
                                      <p:cBhvr>
                                        <p:cTn id="62" dur="1" fill="hold">
                                          <p:stCondLst>
                                            <p:cond delay="0"/>
                                          </p:stCondLst>
                                        </p:cTn>
                                        <p:tgtEl>
                                          <p:spTgt spid="78"/>
                                        </p:tgtEl>
                                        <p:attrNameLst>
                                          <p:attrName>style.visibility</p:attrName>
                                        </p:attrNameLst>
                                      </p:cBhvr>
                                      <p:to>
                                        <p:strVal val="visible"/>
                                      </p:to>
                                    </p:set>
                                    <p:animEffect transition="in" filter="wipe(right)">
                                      <p:cBhvr>
                                        <p:cTn id="63" dur="500"/>
                                        <p:tgtEl>
                                          <p:spTgt spid="78"/>
                                        </p:tgtEl>
                                      </p:cBhvr>
                                    </p:animEffect>
                                  </p:childTnLst>
                                </p:cTn>
                              </p:par>
                              <p:par>
                                <p:cTn id="64" presetID="22" presetClass="entr" presetSubtype="2" fill="hold" nodeType="withEffect">
                                  <p:stCondLst>
                                    <p:cond delay="0"/>
                                  </p:stCondLst>
                                  <p:childTnLst>
                                    <p:set>
                                      <p:cBhvr>
                                        <p:cTn id="65" dur="1" fill="hold">
                                          <p:stCondLst>
                                            <p:cond delay="0"/>
                                          </p:stCondLst>
                                        </p:cTn>
                                        <p:tgtEl>
                                          <p:spTgt spid="80"/>
                                        </p:tgtEl>
                                        <p:attrNameLst>
                                          <p:attrName>style.visibility</p:attrName>
                                        </p:attrNameLst>
                                      </p:cBhvr>
                                      <p:to>
                                        <p:strVal val="visible"/>
                                      </p:to>
                                    </p:set>
                                    <p:animEffect transition="in" filter="wipe(right)">
                                      <p:cBhvr>
                                        <p:cTn id="66" dur="500"/>
                                        <p:tgtEl>
                                          <p:spTgt spid="80"/>
                                        </p:tgtEl>
                                      </p:cBhvr>
                                    </p:animEffect>
                                  </p:childTnLst>
                                </p:cTn>
                              </p:par>
                              <p:par>
                                <p:cTn id="67" presetID="22" presetClass="entr" presetSubtype="2" fill="hold" nodeType="with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right)">
                                      <p:cBhvr>
                                        <p:cTn id="69" dur="500"/>
                                        <p:tgtEl>
                                          <p:spTgt spid="79"/>
                                        </p:tgtEl>
                                      </p:cBhvr>
                                    </p:animEffect>
                                  </p:childTnLst>
                                </p:cTn>
                              </p:par>
                            </p:childTnLst>
                          </p:cTn>
                        </p:par>
                        <p:par>
                          <p:cTn id="70" fill="hold">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70"/>
                                        </p:tgtEl>
                                        <p:attrNameLst>
                                          <p:attrName>style.visibility</p:attrName>
                                        </p:attrNameLst>
                                      </p:cBhvr>
                                      <p:to>
                                        <p:strVal val="visible"/>
                                      </p:to>
                                    </p:set>
                                    <p:animEffect transition="in" filter="wipe(left)">
                                      <p:cBhvr>
                                        <p:cTn id="76" dur="500"/>
                                        <p:tgtEl>
                                          <p:spTgt spid="70"/>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71"/>
                                        </p:tgtEl>
                                        <p:attrNameLst>
                                          <p:attrName>style.visibility</p:attrName>
                                        </p:attrNameLst>
                                      </p:cBhvr>
                                      <p:to>
                                        <p:strVal val="visible"/>
                                      </p:to>
                                    </p:set>
                                    <p:animEffect transition="in" filter="wipe(left)">
                                      <p:cBhvr>
                                        <p:cTn id="79"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P spid="69" grpId="0"/>
      <p:bldP spid="70" grpId="0"/>
      <p:bldP spid="7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素材中国 sccnn.com 0"/>
          <p:cNvPicPr>
            <a:picLocks noChangeAspect="1"/>
          </p:cNvPicPr>
          <p:nvPr/>
        </p:nvPicPr>
        <p:blipFill>
          <a:blip r:embed="rId2" cstate="screen"/>
          <a:stretch>
            <a:fillRect/>
          </a:stretch>
        </p:blipFill>
        <p:spPr>
          <a:xfrm>
            <a:off x="0" y="0"/>
            <a:ext cx="9144000" cy="5143500"/>
          </a:xfrm>
          <a:prstGeom prst="rect">
            <a:avLst/>
          </a:prstGeom>
        </p:spPr>
      </p:pic>
      <p:pic>
        <p:nvPicPr>
          <p:cNvPr id="4" name="图片 3" descr="图片1"/>
          <p:cNvPicPr>
            <a:picLocks noChangeAspect="1"/>
          </p:cNvPicPr>
          <p:nvPr/>
        </p:nvPicPr>
        <p:blipFill>
          <a:blip r:embed="rId3" cstate="screen"/>
          <a:stretch>
            <a:fillRect/>
          </a:stretch>
        </p:blipFill>
        <p:spPr>
          <a:xfrm>
            <a:off x="635" y="0"/>
            <a:ext cx="9143365" cy="5143500"/>
          </a:xfrm>
          <a:prstGeom prst="rect">
            <a:avLst/>
          </a:prstGeom>
        </p:spPr>
      </p:pic>
      <p:sp>
        <p:nvSpPr>
          <p:cNvPr id="6" name="矩形 5"/>
          <p:cNvSpPr/>
          <p:nvPr/>
        </p:nvSpPr>
        <p:spPr>
          <a:xfrm>
            <a:off x="495300" y="282893"/>
            <a:ext cx="8153400" cy="4577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681990" y="479425"/>
            <a:ext cx="2978150" cy="457200"/>
            <a:chOff x="1232" y="3241"/>
            <a:chExt cx="4690" cy="720"/>
          </a:xfrm>
        </p:grpSpPr>
        <p:grpSp>
          <p:nvGrpSpPr>
            <p:cNvPr id="12" name="组合 11"/>
            <p:cNvGrpSpPr/>
            <p:nvPr/>
          </p:nvGrpSpPr>
          <p:grpSpPr>
            <a:xfrm>
              <a:off x="2582" y="3241"/>
              <a:ext cx="3340" cy="720"/>
              <a:chOff x="5780" y="5664"/>
              <a:chExt cx="3340" cy="720"/>
            </a:xfrm>
          </p:grpSpPr>
          <p:sp>
            <p:nvSpPr>
              <p:cNvPr id="15" name="流程图: 决策 14"/>
              <p:cNvSpPr/>
              <p:nvPr/>
            </p:nvSpPr>
            <p:spPr>
              <a:xfrm>
                <a:off x="8400" y="5664"/>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题</a:t>
                </a:r>
                <a:endParaRPr lang="zh-CN" altLang="en-US" sz="1600" b="1">
                  <a:solidFill>
                    <a:srgbClr val="FEF2C8"/>
                  </a:solidFill>
                </a:endParaRPr>
              </a:p>
            </p:txBody>
          </p:sp>
          <p:grpSp>
            <p:nvGrpSpPr>
              <p:cNvPr id="17" name="组合 16"/>
              <p:cNvGrpSpPr/>
              <p:nvPr/>
            </p:nvGrpSpPr>
            <p:grpSpPr>
              <a:xfrm>
                <a:off x="5780" y="5664"/>
                <a:ext cx="2816" cy="720"/>
                <a:chOff x="6425" y="6082"/>
                <a:chExt cx="2816" cy="720"/>
              </a:xfrm>
            </p:grpSpPr>
            <p:sp>
              <p:nvSpPr>
                <p:cNvPr id="20" name="流程图: 决策 19"/>
                <p:cNvSpPr/>
                <p:nvPr/>
              </p:nvSpPr>
              <p:spPr>
                <a:xfrm>
                  <a:off x="8521"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标</a:t>
                  </a:r>
                  <a:endParaRPr lang="zh-CN" altLang="en-US" sz="1600" b="1">
                    <a:solidFill>
                      <a:srgbClr val="FEF2C8"/>
                    </a:solidFill>
                  </a:endParaRPr>
                </a:p>
              </p:txBody>
            </p:sp>
            <p:sp>
              <p:nvSpPr>
                <p:cNvPr id="22" name="流程图: 决策 21"/>
                <p:cNvSpPr/>
                <p:nvPr/>
              </p:nvSpPr>
              <p:spPr>
                <a:xfrm>
                  <a:off x="7997"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加</a:t>
                  </a:r>
                  <a:endParaRPr lang="zh-CN" altLang="en-US" sz="1600" b="1">
                    <a:solidFill>
                      <a:srgbClr val="FEF2C8"/>
                    </a:solidFill>
                  </a:endParaRPr>
                </a:p>
              </p:txBody>
            </p:sp>
            <p:sp>
              <p:nvSpPr>
                <p:cNvPr id="24" name="流程图: 决策 23"/>
                <p:cNvSpPr/>
                <p:nvPr/>
              </p:nvSpPr>
              <p:spPr>
                <a:xfrm>
                  <a:off x="7473"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添</a:t>
                  </a:r>
                  <a:endParaRPr lang="zh-CN" altLang="en-US" sz="1600" b="1">
                    <a:solidFill>
                      <a:srgbClr val="FEF2C8"/>
                    </a:solidFill>
                  </a:endParaRPr>
                </a:p>
              </p:txBody>
            </p:sp>
            <p:sp>
              <p:nvSpPr>
                <p:cNvPr id="25" name="流程图: 决策 24"/>
                <p:cNvSpPr/>
                <p:nvPr/>
              </p:nvSpPr>
              <p:spPr>
                <a:xfrm>
                  <a:off x="6949"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sym typeface="+mn-ea"/>
                    </a:rPr>
                    <a:t>击</a:t>
                  </a:r>
                  <a:endParaRPr lang="zh-CN" altLang="en-US" sz="1600" b="1">
                    <a:solidFill>
                      <a:srgbClr val="FEF2C8"/>
                    </a:solidFill>
                  </a:endParaRPr>
                </a:p>
              </p:txBody>
            </p:sp>
            <p:sp>
              <p:nvSpPr>
                <p:cNvPr id="26" name="流程图: 决策 25"/>
                <p:cNvSpPr/>
                <p:nvPr/>
              </p:nvSpPr>
              <p:spPr>
                <a:xfrm>
                  <a:off x="6425" y="6082"/>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单</a:t>
                  </a:r>
                </a:p>
              </p:txBody>
            </p:sp>
          </p:grpSp>
        </p:grpSp>
        <p:sp>
          <p:nvSpPr>
            <p:cNvPr id="32" name="流程图: 决策 31"/>
            <p:cNvSpPr/>
            <p:nvPr/>
          </p:nvSpPr>
          <p:spPr>
            <a:xfrm>
              <a:off x="2153" y="3241"/>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回</a:t>
              </a:r>
            </a:p>
          </p:txBody>
        </p:sp>
        <p:sp>
          <p:nvSpPr>
            <p:cNvPr id="90" name="流程图: 决策 89"/>
            <p:cNvSpPr/>
            <p:nvPr/>
          </p:nvSpPr>
          <p:spPr>
            <a:xfrm>
              <a:off x="1682" y="3241"/>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章</a:t>
              </a:r>
            </a:p>
          </p:txBody>
        </p:sp>
        <p:sp>
          <p:nvSpPr>
            <p:cNvPr id="91" name="流程图: 决策 90"/>
            <p:cNvSpPr/>
            <p:nvPr/>
          </p:nvSpPr>
          <p:spPr>
            <a:xfrm>
              <a:off x="1232" y="3241"/>
              <a:ext cx="720" cy="720"/>
            </a:xfrm>
            <a:prstGeom prst="flowChartDecision">
              <a:avLst/>
            </a:prstGeom>
            <a:solidFill>
              <a:srgbClr val="AE0503"/>
            </a:solidFill>
            <a:ln>
              <a:solidFill>
                <a:srgbClr val="F9CD8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EF2C8"/>
                  </a:solidFill>
                </a:rPr>
                <a:t>一</a:t>
              </a:r>
            </a:p>
          </p:txBody>
        </p:sp>
      </p:grpSp>
      <p:pic>
        <p:nvPicPr>
          <p:cNvPr id="5" name="图片 4" descr="图片1"/>
          <p:cNvPicPr>
            <a:picLocks noChangeAspect="1"/>
          </p:cNvPicPr>
          <p:nvPr/>
        </p:nvPicPr>
        <p:blipFill>
          <a:blip r:embed="rId4" cstate="screen"/>
          <a:stretch>
            <a:fillRect/>
          </a:stretch>
        </p:blipFill>
        <p:spPr>
          <a:xfrm>
            <a:off x="635" y="0"/>
            <a:ext cx="9145270" cy="5144135"/>
          </a:xfrm>
          <a:prstGeom prst="rect">
            <a:avLst/>
          </a:prstGeom>
        </p:spPr>
      </p:pic>
      <p:grpSp>
        <p:nvGrpSpPr>
          <p:cNvPr id="81" name="组合 80"/>
          <p:cNvGrpSpPr/>
          <p:nvPr/>
        </p:nvGrpSpPr>
        <p:grpSpPr>
          <a:xfrm>
            <a:off x="1087277" y="930034"/>
            <a:ext cx="3020368" cy="3470516"/>
            <a:chOff x="1075847" y="1094704"/>
            <a:chExt cx="3020368" cy="3470516"/>
          </a:xfrm>
        </p:grpSpPr>
        <p:grpSp>
          <p:nvGrpSpPr>
            <p:cNvPr id="2" name="Group 19"/>
            <p:cNvGrpSpPr/>
            <p:nvPr/>
          </p:nvGrpSpPr>
          <p:grpSpPr>
            <a:xfrm>
              <a:off x="2921705" y="2290285"/>
              <a:ext cx="668331" cy="420043"/>
              <a:chOff x="686838" y="2184398"/>
              <a:chExt cx="1192213" cy="749301"/>
            </a:xfrm>
            <a:solidFill>
              <a:schemeClr val="accent2"/>
            </a:solidFill>
          </p:grpSpPr>
          <p:sp>
            <p:nvSpPr>
              <p:cNvPr id="7" name="Freeform 7"/>
              <p:cNvSpPr>
                <a:spLocks noEditPoints="1"/>
              </p:cNvSpPr>
              <p:nvPr/>
            </p:nvSpPr>
            <p:spPr bwMode="auto">
              <a:xfrm>
                <a:off x="686838" y="2198686"/>
                <a:ext cx="609600" cy="735013"/>
              </a:xfrm>
              <a:custGeom>
                <a:avLst/>
                <a:gdLst/>
                <a:ahLst/>
                <a:cxnLst>
                  <a:cxn ang="0">
                    <a:pos x="128" y="28"/>
                  </a:cxn>
                  <a:cxn ang="0">
                    <a:pos x="94" y="16"/>
                  </a:cxn>
                  <a:cxn ang="0">
                    <a:pos x="39" y="70"/>
                  </a:cxn>
                  <a:cxn ang="0">
                    <a:pos x="40" y="80"/>
                  </a:cxn>
                  <a:cxn ang="0">
                    <a:pos x="0" y="136"/>
                  </a:cxn>
                  <a:cxn ang="0">
                    <a:pos x="59" y="195"/>
                  </a:cxn>
                  <a:cxn ang="0">
                    <a:pos x="67" y="194"/>
                  </a:cxn>
                  <a:cxn ang="0">
                    <a:pos x="162" y="194"/>
                  </a:cxn>
                  <a:cxn ang="0">
                    <a:pos x="162" y="0"/>
                  </a:cxn>
                  <a:cxn ang="0">
                    <a:pos x="128" y="28"/>
                  </a:cxn>
                  <a:cxn ang="0">
                    <a:pos x="134" y="107"/>
                  </a:cxn>
                  <a:cxn ang="0">
                    <a:pos x="134" y="106"/>
                  </a:cxn>
                  <a:cxn ang="0">
                    <a:pos x="134" y="107"/>
                  </a:cxn>
                </a:cxnLst>
                <a:rect l="0" t="0" r="r" b="b"/>
                <a:pathLst>
                  <a:path w="162" h="195">
                    <a:moveTo>
                      <a:pt x="128" y="28"/>
                    </a:moveTo>
                    <a:cubicBezTo>
                      <a:pt x="119" y="20"/>
                      <a:pt x="107" y="16"/>
                      <a:pt x="94" y="16"/>
                    </a:cubicBezTo>
                    <a:cubicBezTo>
                      <a:pt x="64" y="16"/>
                      <a:pt x="39" y="40"/>
                      <a:pt x="39" y="70"/>
                    </a:cubicBezTo>
                    <a:cubicBezTo>
                      <a:pt x="39" y="73"/>
                      <a:pt x="40" y="77"/>
                      <a:pt x="40" y="80"/>
                    </a:cubicBezTo>
                    <a:cubicBezTo>
                      <a:pt x="17" y="88"/>
                      <a:pt x="0" y="110"/>
                      <a:pt x="0" y="136"/>
                    </a:cubicBezTo>
                    <a:cubicBezTo>
                      <a:pt x="0" y="169"/>
                      <a:pt x="26" y="195"/>
                      <a:pt x="59" y="195"/>
                    </a:cubicBezTo>
                    <a:cubicBezTo>
                      <a:pt x="61" y="195"/>
                      <a:pt x="64" y="195"/>
                      <a:pt x="67" y="194"/>
                    </a:cubicBezTo>
                    <a:cubicBezTo>
                      <a:pt x="162" y="194"/>
                      <a:pt x="162" y="194"/>
                      <a:pt x="162" y="194"/>
                    </a:cubicBezTo>
                    <a:cubicBezTo>
                      <a:pt x="162" y="0"/>
                      <a:pt x="162" y="0"/>
                      <a:pt x="162" y="0"/>
                    </a:cubicBezTo>
                    <a:cubicBezTo>
                      <a:pt x="148" y="5"/>
                      <a:pt x="136" y="15"/>
                      <a:pt x="128" y="28"/>
                    </a:cubicBezTo>
                    <a:close/>
                    <a:moveTo>
                      <a:pt x="134" y="107"/>
                    </a:moveTo>
                    <a:cubicBezTo>
                      <a:pt x="134" y="107"/>
                      <a:pt x="134" y="107"/>
                      <a:pt x="134" y="106"/>
                    </a:cubicBezTo>
                    <a:cubicBezTo>
                      <a:pt x="134" y="107"/>
                      <a:pt x="134" y="107"/>
                      <a:pt x="134" y="107"/>
                    </a:cubicBezTo>
                    <a:close/>
                  </a:path>
                </a:pathLst>
              </a:custGeom>
              <a:solidFill>
                <a:srgbClr val="AE0503"/>
              </a:solidFill>
              <a:ln w="9525">
                <a:solidFill>
                  <a:srgbClr val="F9CD8C"/>
                </a:solidFill>
                <a:round/>
              </a:ln>
            </p:spPr>
            <p:txBody>
              <a:bodyPr vert="horz" wrap="square" lIns="91435" tIns="45717" rIns="91435" bIns="45717" numCol="1" anchor="t" anchorCtr="0" compatLnSpc="1"/>
              <a:lstStyle/>
              <a:p>
                <a:pPr>
                  <a:lnSpc>
                    <a:spcPct val="120000"/>
                  </a:lnSpc>
                </a:pPr>
                <a:endParaRPr lang="en-US" sz="57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8"/>
              <p:cNvSpPr/>
              <p:nvPr/>
            </p:nvSpPr>
            <p:spPr bwMode="auto">
              <a:xfrm>
                <a:off x="1296438" y="2184398"/>
                <a:ext cx="582613" cy="749300"/>
              </a:xfrm>
              <a:custGeom>
                <a:avLst/>
                <a:gdLst/>
                <a:ahLst/>
                <a:cxnLst>
                  <a:cxn ang="0">
                    <a:pos x="90" y="65"/>
                  </a:cxn>
                  <a:cxn ang="0">
                    <a:pos x="23" y="0"/>
                  </a:cxn>
                  <a:cxn ang="0">
                    <a:pos x="1" y="4"/>
                  </a:cxn>
                  <a:cxn ang="0">
                    <a:pos x="0" y="4"/>
                  </a:cxn>
                  <a:cxn ang="0">
                    <a:pos x="0" y="198"/>
                  </a:cxn>
                  <a:cxn ang="0">
                    <a:pos x="1" y="198"/>
                  </a:cxn>
                  <a:cxn ang="0">
                    <a:pos x="81" y="198"/>
                  </a:cxn>
                  <a:cxn ang="0">
                    <a:pos x="88" y="199"/>
                  </a:cxn>
                  <a:cxn ang="0">
                    <a:pos x="155" y="132"/>
                  </a:cxn>
                  <a:cxn ang="0">
                    <a:pos x="90" y="65"/>
                  </a:cxn>
                </a:cxnLst>
                <a:rect l="0" t="0" r="r" b="b"/>
                <a:pathLst>
                  <a:path w="155" h="199">
                    <a:moveTo>
                      <a:pt x="90" y="65"/>
                    </a:moveTo>
                    <a:cubicBezTo>
                      <a:pt x="89" y="29"/>
                      <a:pt x="60" y="0"/>
                      <a:pt x="23" y="0"/>
                    </a:cubicBezTo>
                    <a:cubicBezTo>
                      <a:pt x="15" y="0"/>
                      <a:pt x="8" y="1"/>
                      <a:pt x="1" y="4"/>
                    </a:cubicBezTo>
                    <a:cubicBezTo>
                      <a:pt x="0" y="4"/>
                      <a:pt x="0" y="4"/>
                      <a:pt x="0" y="4"/>
                    </a:cubicBezTo>
                    <a:cubicBezTo>
                      <a:pt x="0" y="198"/>
                      <a:pt x="0" y="198"/>
                      <a:pt x="0" y="198"/>
                    </a:cubicBezTo>
                    <a:cubicBezTo>
                      <a:pt x="1" y="198"/>
                      <a:pt x="1" y="198"/>
                      <a:pt x="1" y="198"/>
                    </a:cubicBezTo>
                    <a:cubicBezTo>
                      <a:pt x="81" y="198"/>
                      <a:pt x="81" y="198"/>
                      <a:pt x="81" y="198"/>
                    </a:cubicBezTo>
                    <a:cubicBezTo>
                      <a:pt x="83" y="199"/>
                      <a:pt x="85" y="199"/>
                      <a:pt x="88" y="199"/>
                    </a:cubicBezTo>
                    <a:cubicBezTo>
                      <a:pt x="125" y="199"/>
                      <a:pt x="155" y="169"/>
                      <a:pt x="155" y="132"/>
                    </a:cubicBezTo>
                    <a:cubicBezTo>
                      <a:pt x="155" y="95"/>
                      <a:pt x="126" y="66"/>
                      <a:pt x="90" y="65"/>
                    </a:cubicBezTo>
                    <a:close/>
                  </a:path>
                </a:pathLst>
              </a:custGeom>
              <a:solidFill>
                <a:srgbClr val="AE0503"/>
              </a:solidFill>
              <a:ln w="9525">
                <a:solidFill>
                  <a:srgbClr val="F9CD8C"/>
                </a:solidFill>
                <a:round/>
              </a:ln>
            </p:spPr>
            <p:txBody>
              <a:bodyPr vert="horz" wrap="square" lIns="91435" tIns="45717" rIns="91435" bIns="45717" numCol="1" anchor="t" anchorCtr="0" compatLnSpc="1"/>
              <a:lstStyle/>
              <a:p>
                <a:pPr>
                  <a:lnSpc>
                    <a:spcPct val="120000"/>
                  </a:lnSpc>
                </a:pPr>
                <a:endParaRPr lang="en-US" sz="57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1" name="Group 144"/>
            <p:cNvGrpSpPr/>
            <p:nvPr/>
          </p:nvGrpSpPr>
          <p:grpSpPr>
            <a:xfrm>
              <a:off x="2384984" y="1411031"/>
              <a:ext cx="393678" cy="3154189"/>
              <a:chOff x="2171701" y="1331914"/>
              <a:chExt cx="393700" cy="3154362"/>
            </a:xfrm>
            <a:solidFill>
              <a:schemeClr val="bg1">
                <a:lumMod val="50000"/>
              </a:schemeClr>
            </a:solidFill>
          </p:grpSpPr>
          <p:sp>
            <p:nvSpPr>
              <p:cNvPr id="9" name="Freeform 54"/>
              <p:cNvSpPr/>
              <p:nvPr/>
            </p:nvSpPr>
            <p:spPr bwMode="auto">
              <a:xfrm>
                <a:off x="2492376" y="1331914"/>
                <a:ext cx="73025" cy="3154362"/>
              </a:xfrm>
              <a:custGeom>
                <a:avLst/>
                <a:gdLst/>
                <a:ahLst/>
                <a:cxnLst>
                  <a:cxn ang="0">
                    <a:pos x="0" y="2063"/>
                  </a:cxn>
                  <a:cxn ang="0">
                    <a:pos x="12" y="2073"/>
                  </a:cxn>
                  <a:cxn ang="0">
                    <a:pos x="24" y="2063"/>
                  </a:cxn>
                  <a:cxn ang="0">
                    <a:pos x="24" y="10"/>
                  </a:cxn>
                  <a:cxn ang="0">
                    <a:pos x="12" y="0"/>
                  </a:cxn>
                  <a:cxn ang="0">
                    <a:pos x="0" y="10"/>
                  </a:cxn>
                  <a:cxn ang="0">
                    <a:pos x="0" y="2063"/>
                  </a:cxn>
                </a:cxnLst>
                <a:rect l="0" t="0" r="r" b="b"/>
                <a:pathLst>
                  <a:path w="24" h="2073">
                    <a:moveTo>
                      <a:pt x="0" y="2063"/>
                    </a:moveTo>
                    <a:cubicBezTo>
                      <a:pt x="0" y="2069"/>
                      <a:pt x="6" y="2073"/>
                      <a:pt x="12" y="2073"/>
                    </a:cubicBezTo>
                    <a:cubicBezTo>
                      <a:pt x="19" y="2073"/>
                      <a:pt x="24" y="2069"/>
                      <a:pt x="24" y="2063"/>
                    </a:cubicBezTo>
                    <a:cubicBezTo>
                      <a:pt x="24" y="10"/>
                      <a:pt x="24" y="10"/>
                      <a:pt x="24" y="10"/>
                    </a:cubicBezTo>
                    <a:cubicBezTo>
                      <a:pt x="24" y="5"/>
                      <a:pt x="19" y="0"/>
                      <a:pt x="12" y="0"/>
                    </a:cubicBezTo>
                    <a:cubicBezTo>
                      <a:pt x="6" y="0"/>
                      <a:pt x="0" y="5"/>
                      <a:pt x="0" y="10"/>
                    </a:cubicBezTo>
                    <a:lnTo>
                      <a:pt x="0" y="2063"/>
                    </a:lnTo>
                    <a:close/>
                  </a:path>
                </a:pathLst>
              </a:custGeom>
              <a:solidFill>
                <a:srgbClr val="F9CD8C"/>
              </a:solidFill>
              <a:ln w="9525">
                <a:noFill/>
                <a:round/>
              </a:ln>
            </p:spPr>
            <p:txBody>
              <a:bodyPr vert="horz" wrap="square" lIns="91435" tIns="45717" rIns="91435" bIns="45717" numCol="1" anchor="t" anchorCtr="0" compatLnSpc="1"/>
              <a:lstStyle/>
              <a:p>
                <a:pPr>
                  <a:lnSpc>
                    <a:spcPct val="120000"/>
                  </a:lnSpc>
                </a:pPr>
                <a:endParaRPr lang="en-US" sz="57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Rectangle 55"/>
              <p:cNvSpPr>
                <a:spLocks noChangeArrowheads="1"/>
              </p:cNvSpPr>
              <p:nvPr/>
            </p:nvSpPr>
            <p:spPr bwMode="auto">
              <a:xfrm>
                <a:off x="2230755" y="2030413"/>
                <a:ext cx="320675" cy="31750"/>
              </a:xfrm>
              <a:prstGeom prst="rect">
                <a:avLst/>
              </a:prstGeom>
              <a:solidFill>
                <a:srgbClr val="F9CD8C"/>
              </a:solidFill>
              <a:ln w="9525">
                <a:noFill/>
                <a:miter lim="800000"/>
              </a:ln>
            </p:spPr>
            <p:txBody>
              <a:bodyPr vert="horz" wrap="square" lIns="91435" tIns="45717" rIns="91435" bIns="45717" numCol="1" anchor="t" anchorCtr="0" compatLnSpc="1"/>
              <a:lstStyle/>
              <a:p>
                <a:pPr>
                  <a:lnSpc>
                    <a:spcPct val="120000"/>
                  </a:lnSpc>
                </a:pPr>
                <a:endParaRPr lang="en-US" sz="57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56"/>
              <p:cNvSpPr>
                <a:spLocks noChangeArrowheads="1"/>
              </p:cNvSpPr>
              <p:nvPr/>
            </p:nvSpPr>
            <p:spPr bwMode="auto">
              <a:xfrm>
                <a:off x="2230755" y="2179638"/>
                <a:ext cx="320675" cy="33337"/>
              </a:xfrm>
              <a:prstGeom prst="rect">
                <a:avLst/>
              </a:prstGeom>
              <a:solidFill>
                <a:srgbClr val="F9CD8C"/>
              </a:solidFill>
              <a:ln w="9525">
                <a:noFill/>
                <a:miter lim="800000"/>
              </a:ln>
            </p:spPr>
            <p:txBody>
              <a:bodyPr vert="horz" wrap="square" lIns="91435" tIns="45717" rIns="91435" bIns="45717" numCol="1" anchor="t" anchorCtr="0" compatLnSpc="1"/>
              <a:lstStyle/>
              <a:p>
                <a:pPr>
                  <a:lnSpc>
                    <a:spcPct val="120000"/>
                  </a:lnSpc>
                </a:pPr>
                <a:endParaRPr lang="en-US" sz="57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Rectangle 57"/>
              <p:cNvSpPr>
                <a:spLocks noChangeArrowheads="1"/>
              </p:cNvSpPr>
              <p:nvPr/>
            </p:nvSpPr>
            <p:spPr bwMode="auto">
              <a:xfrm>
                <a:off x="2230755" y="1662113"/>
                <a:ext cx="320675" cy="33337"/>
              </a:xfrm>
              <a:prstGeom prst="rect">
                <a:avLst/>
              </a:prstGeom>
              <a:solidFill>
                <a:srgbClr val="F9CD8C"/>
              </a:solidFill>
              <a:ln w="9525">
                <a:noFill/>
                <a:miter lim="800000"/>
              </a:ln>
            </p:spPr>
            <p:txBody>
              <a:bodyPr vert="horz" wrap="square" lIns="91435" tIns="45717" rIns="91435" bIns="45717" numCol="1" anchor="t" anchorCtr="0" compatLnSpc="1"/>
              <a:lstStyle/>
              <a:p>
                <a:pPr>
                  <a:lnSpc>
                    <a:spcPct val="120000"/>
                  </a:lnSpc>
                </a:pPr>
                <a:endParaRPr lang="en-US" sz="57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Rectangle 58"/>
              <p:cNvSpPr>
                <a:spLocks noChangeArrowheads="1"/>
              </p:cNvSpPr>
              <p:nvPr/>
            </p:nvSpPr>
            <p:spPr bwMode="auto">
              <a:xfrm>
                <a:off x="2230755" y="1497013"/>
                <a:ext cx="320675" cy="33337"/>
              </a:xfrm>
              <a:prstGeom prst="rect">
                <a:avLst/>
              </a:prstGeom>
              <a:solidFill>
                <a:srgbClr val="F9CD8C"/>
              </a:solidFill>
              <a:ln w="9525">
                <a:noFill/>
                <a:miter lim="800000"/>
              </a:ln>
            </p:spPr>
            <p:txBody>
              <a:bodyPr vert="horz" wrap="square" lIns="91435" tIns="45717" rIns="91435" bIns="45717" numCol="1" anchor="t" anchorCtr="0" compatLnSpc="1"/>
              <a:lstStyle/>
              <a:p>
                <a:pPr>
                  <a:lnSpc>
                    <a:spcPct val="120000"/>
                  </a:lnSpc>
                </a:pPr>
                <a:endParaRPr lang="en-US" sz="57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Rectangle 59"/>
              <p:cNvSpPr>
                <a:spLocks noChangeArrowheads="1"/>
              </p:cNvSpPr>
              <p:nvPr/>
            </p:nvSpPr>
            <p:spPr bwMode="auto">
              <a:xfrm>
                <a:off x="2230755" y="1814513"/>
                <a:ext cx="320675" cy="31750"/>
              </a:xfrm>
              <a:prstGeom prst="rect">
                <a:avLst/>
              </a:prstGeom>
              <a:solidFill>
                <a:srgbClr val="F9CD8C"/>
              </a:solidFill>
              <a:ln w="9525">
                <a:noFill/>
                <a:miter lim="800000"/>
              </a:ln>
            </p:spPr>
            <p:txBody>
              <a:bodyPr vert="horz" wrap="square" lIns="91435" tIns="45717" rIns="91435" bIns="45717" numCol="1" anchor="t" anchorCtr="0" compatLnSpc="1"/>
              <a:lstStyle/>
              <a:p>
                <a:pPr>
                  <a:lnSpc>
                    <a:spcPct val="120000"/>
                  </a:lnSpc>
                </a:pPr>
                <a:endParaRPr lang="en-US" sz="57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Rectangle 60"/>
              <p:cNvSpPr>
                <a:spLocks noChangeArrowheads="1"/>
              </p:cNvSpPr>
              <p:nvPr/>
            </p:nvSpPr>
            <p:spPr bwMode="auto">
              <a:xfrm>
                <a:off x="2225675" y="2344738"/>
                <a:ext cx="320675" cy="33337"/>
              </a:xfrm>
              <a:prstGeom prst="rect">
                <a:avLst/>
              </a:prstGeom>
              <a:solidFill>
                <a:srgbClr val="F9CD8C"/>
              </a:solidFill>
              <a:ln w="9525">
                <a:noFill/>
                <a:miter lim="800000"/>
              </a:ln>
            </p:spPr>
            <p:txBody>
              <a:bodyPr vert="horz" wrap="square" lIns="91435" tIns="45717" rIns="91435" bIns="45717" numCol="1" anchor="t" anchorCtr="0" compatLnSpc="1"/>
              <a:lstStyle/>
              <a:p>
                <a:pPr>
                  <a:lnSpc>
                    <a:spcPct val="120000"/>
                  </a:lnSpc>
                </a:pPr>
                <a:endParaRPr lang="en-US" sz="57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Rectangle 61"/>
              <p:cNvSpPr>
                <a:spLocks noChangeArrowheads="1"/>
              </p:cNvSpPr>
              <p:nvPr/>
            </p:nvSpPr>
            <p:spPr bwMode="auto">
              <a:xfrm>
                <a:off x="2225675" y="2497138"/>
                <a:ext cx="320675" cy="33337"/>
              </a:xfrm>
              <a:prstGeom prst="rect">
                <a:avLst/>
              </a:prstGeom>
              <a:solidFill>
                <a:srgbClr val="F9CD8C"/>
              </a:solidFill>
              <a:ln w="9525">
                <a:noFill/>
                <a:miter lim="800000"/>
              </a:ln>
            </p:spPr>
            <p:txBody>
              <a:bodyPr vert="horz" wrap="square" lIns="91435" tIns="45717" rIns="91435" bIns="45717" numCol="1" anchor="t" anchorCtr="0" compatLnSpc="1"/>
              <a:lstStyle/>
              <a:p>
                <a:pPr>
                  <a:lnSpc>
                    <a:spcPct val="120000"/>
                  </a:lnSpc>
                </a:pPr>
                <a:endParaRPr lang="en-US" sz="57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Rectangle 62"/>
              <p:cNvSpPr>
                <a:spLocks noChangeArrowheads="1"/>
              </p:cNvSpPr>
              <p:nvPr/>
            </p:nvSpPr>
            <p:spPr bwMode="auto">
              <a:xfrm>
                <a:off x="2225675" y="2660650"/>
                <a:ext cx="320675" cy="33337"/>
              </a:xfrm>
              <a:prstGeom prst="rect">
                <a:avLst/>
              </a:prstGeom>
              <a:solidFill>
                <a:srgbClr val="F9CD8C"/>
              </a:solidFill>
              <a:ln w="9525">
                <a:noFill/>
                <a:miter lim="800000"/>
              </a:ln>
            </p:spPr>
            <p:txBody>
              <a:bodyPr vert="horz" wrap="square" lIns="91435" tIns="45717" rIns="91435" bIns="45717" numCol="1" anchor="t" anchorCtr="0" compatLnSpc="1"/>
              <a:lstStyle/>
              <a:p>
                <a:pPr>
                  <a:lnSpc>
                    <a:spcPct val="120000"/>
                  </a:lnSpc>
                </a:pPr>
                <a:endParaRPr lang="en-US" sz="57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ectangle 63"/>
              <p:cNvSpPr>
                <a:spLocks noChangeArrowheads="1"/>
              </p:cNvSpPr>
              <p:nvPr/>
            </p:nvSpPr>
            <p:spPr bwMode="auto">
              <a:xfrm>
                <a:off x="2225675" y="2813050"/>
                <a:ext cx="320675" cy="33337"/>
              </a:xfrm>
              <a:prstGeom prst="rect">
                <a:avLst/>
              </a:prstGeom>
              <a:solidFill>
                <a:srgbClr val="F9CD8C"/>
              </a:solidFill>
              <a:ln w="9525">
                <a:noFill/>
                <a:miter lim="800000"/>
              </a:ln>
            </p:spPr>
            <p:txBody>
              <a:bodyPr vert="horz" wrap="square" lIns="91435" tIns="45717" rIns="91435" bIns="45717" numCol="1" anchor="t" anchorCtr="0" compatLnSpc="1"/>
              <a:lstStyle/>
              <a:p>
                <a:pPr>
                  <a:lnSpc>
                    <a:spcPct val="120000"/>
                  </a:lnSpc>
                </a:pPr>
                <a:endParaRPr lang="en-US" sz="57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Rectangle 64"/>
              <p:cNvSpPr>
                <a:spLocks noChangeArrowheads="1"/>
              </p:cNvSpPr>
              <p:nvPr/>
            </p:nvSpPr>
            <p:spPr bwMode="auto">
              <a:xfrm>
                <a:off x="2225675" y="2978150"/>
                <a:ext cx="320675" cy="33337"/>
              </a:xfrm>
              <a:prstGeom prst="rect">
                <a:avLst/>
              </a:prstGeom>
              <a:solidFill>
                <a:srgbClr val="F9CD8C"/>
              </a:solidFill>
              <a:ln w="9525">
                <a:noFill/>
                <a:miter lim="800000"/>
              </a:ln>
            </p:spPr>
            <p:txBody>
              <a:bodyPr vert="horz" wrap="square" lIns="91435" tIns="45717" rIns="91435" bIns="45717" numCol="1" anchor="t" anchorCtr="0" compatLnSpc="1"/>
              <a:lstStyle/>
              <a:p>
                <a:pPr>
                  <a:lnSpc>
                    <a:spcPct val="120000"/>
                  </a:lnSpc>
                </a:pPr>
                <a:endParaRPr lang="en-US" sz="57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Rectangle 65"/>
              <p:cNvSpPr>
                <a:spLocks noChangeArrowheads="1"/>
              </p:cNvSpPr>
              <p:nvPr/>
            </p:nvSpPr>
            <p:spPr bwMode="auto">
              <a:xfrm>
                <a:off x="2225675" y="3127375"/>
                <a:ext cx="320675" cy="33337"/>
              </a:xfrm>
              <a:prstGeom prst="rect">
                <a:avLst/>
              </a:prstGeom>
              <a:solidFill>
                <a:srgbClr val="F9CD8C"/>
              </a:solidFill>
              <a:ln w="9525">
                <a:noFill/>
                <a:miter lim="800000"/>
              </a:ln>
            </p:spPr>
            <p:txBody>
              <a:bodyPr vert="horz" wrap="square" lIns="91435" tIns="45717" rIns="91435" bIns="45717" numCol="1" anchor="t" anchorCtr="0" compatLnSpc="1"/>
              <a:lstStyle/>
              <a:p>
                <a:pPr>
                  <a:lnSpc>
                    <a:spcPct val="120000"/>
                  </a:lnSpc>
                </a:pPr>
                <a:endParaRPr lang="en-US" sz="57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Rectangle 66"/>
              <p:cNvSpPr>
                <a:spLocks noChangeArrowheads="1"/>
              </p:cNvSpPr>
              <p:nvPr/>
            </p:nvSpPr>
            <p:spPr bwMode="auto">
              <a:xfrm>
                <a:off x="2225675" y="3294063"/>
                <a:ext cx="320675" cy="33337"/>
              </a:xfrm>
              <a:prstGeom prst="rect">
                <a:avLst/>
              </a:prstGeom>
              <a:solidFill>
                <a:srgbClr val="F9CD8C"/>
              </a:solidFill>
              <a:ln w="9525">
                <a:noFill/>
                <a:miter lim="800000"/>
              </a:ln>
            </p:spPr>
            <p:txBody>
              <a:bodyPr vert="horz" wrap="square" lIns="91435" tIns="45717" rIns="91435" bIns="45717" numCol="1" anchor="t" anchorCtr="0" compatLnSpc="1"/>
              <a:lstStyle/>
              <a:p>
                <a:pPr>
                  <a:lnSpc>
                    <a:spcPct val="120000"/>
                  </a:lnSpc>
                </a:pPr>
                <a:endParaRPr lang="en-US" sz="57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Rectangle 67"/>
              <p:cNvSpPr>
                <a:spLocks noChangeArrowheads="1"/>
              </p:cNvSpPr>
              <p:nvPr/>
            </p:nvSpPr>
            <p:spPr bwMode="auto">
              <a:xfrm>
                <a:off x="2225675" y="3443288"/>
                <a:ext cx="320675" cy="33337"/>
              </a:xfrm>
              <a:prstGeom prst="rect">
                <a:avLst/>
              </a:prstGeom>
              <a:solidFill>
                <a:srgbClr val="F9CD8C"/>
              </a:solidFill>
              <a:ln w="9525">
                <a:noFill/>
                <a:miter lim="800000"/>
              </a:ln>
            </p:spPr>
            <p:txBody>
              <a:bodyPr vert="horz" wrap="square" lIns="91435" tIns="45717" rIns="91435" bIns="45717" numCol="1" anchor="t" anchorCtr="0" compatLnSpc="1"/>
              <a:lstStyle/>
              <a:p>
                <a:pPr>
                  <a:lnSpc>
                    <a:spcPct val="120000"/>
                  </a:lnSpc>
                </a:pPr>
                <a:endParaRPr lang="en-US" sz="57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Rectangle 68"/>
              <p:cNvSpPr>
                <a:spLocks noChangeArrowheads="1"/>
              </p:cNvSpPr>
              <p:nvPr/>
            </p:nvSpPr>
            <p:spPr bwMode="auto">
              <a:xfrm>
                <a:off x="2225675" y="3609975"/>
                <a:ext cx="320675" cy="31750"/>
              </a:xfrm>
              <a:prstGeom prst="rect">
                <a:avLst/>
              </a:prstGeom>
              <a:solidFill>
                <a:srgbClr val="F9CD8C"/>
              </a:solidFill>
              <a:ln w="9525">
                <a:noFill/>
                <a:miter lim="800000"/>
              </a:ln>
            </p:spPr>
            <p:txBody>
              <a:bodyPr vert="horz" wrap="square" lIns="91435" tIns="45717" rIns="91435" bIns="45717" numCol="1" anchor="t" anchorCtr="0" compatLnSpc="1"/>
              <a:lstStyle/>
              <a:p>
                <a:pPr>
                  <a:lnSpc>
                    <a:spcPct val="120000"/>
                  </a:lnSpc>
                </a:pPr>
                <a:endParaRPr lang="en-US" sz="57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Rectangle 69"/>
              <p:cNvSpPr>
                <a:spLocks noChangeArrowheads="1"/>
              </p:cNvSpPr>
              <p:nvPr/>
            </p:nvSpPr>
            <p:spPr bwMode="auto">
              <a:xfrm>
                <a:off x="2225675" y="3759200"/>
                <a:ext cx="320675" cy="33337"/>
              </a:xfrm>
              <a:prstGeom prst="rect">
                <a:avLst/>
              </a:prstGeom>
              <a:solidFill>
                <a:srgbClr val="F9CD8C"/>
              </a:solidFill>
              <a:ln w="9525">
                <a:noFill/>
                <a:miter lim="800000"/>
              </a:ln>
            </p:spPr>
            <p:txBody>
              <a:bodyPr vert="horz" wrap="square" lIns="91435" tIns="45717" rIns="91435" bIns="45717" numCol="1" anchor="t" anchorCtr="0" compatLnSpc="1"/>
              <a:lstStyle/>
              <a:p>
                <a:pPr>
                  <a:lnSpc>
                    <a:spcPct val="120000"/>
                  </a:lnSpc>
                </a:pPr>
                <a:endParaRPr lang="en-US" sz="57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Rectangle 70"/>
              <p:cNvSpPr>
                <a:spLocks noChangeArrowheads="1"/>
              </p:cNvSpPr>
              <p:nvPr/>
            </p:nvSpPr>
            <p:spPr bwMode="auto">
              <a:xfrm>
                <a:off x="2225675" y="3924300"/>
                <a:ext cx="320675" cy="33337"/>
              </a:xfrm>
              <a:prstGeom prst="rect">
                <a:avLst/>
              </a:prstGeom>
              <a:solidFill>
                <a:srgbClr val="F9CD8C"/>
              </a:solidFill>
              <a:ln w="9525">
                <a:noFill/>
                <a:miter lim="800000"/>
              </a:ln>
            </p:spPr>
            <p:txBody>
              <a:bodyPr vert="horz" wrap="square" lIns="91435" tIns="45717" rIns="91435" bIns="45717" numCol="1" anchor="t" anchorCtr="0" compatLnSpc="1"/>
              <a:lstStyle/>
              <a:p>
                <a:pPr>
                  <a:lnSpc>
                    <a:spcPct val="120000"/>
                  </a:lnSpc>
                </a:pPr>
                <a:endParaRPr lang="en-US" sz="57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Rectangle 71"/>
              <p:cNvSpPr>
                <a:spLocks noChangeArrowheads="1"/>
              </p:cNvSpPr>
              <p:nvPr/>
            </p:nvSpPr>
            <p:spPr bwMode="auto">
              <a:xfrm>
                <a:off x="2225675" y="4076700"/>
                <a:ext cx="320675" cy="33337"/>
              </a:xfrm>
              <a:prstGeom prst="rect">
                <a:avLst/>
              </a:prstGeom>
              <a:solidFill>
                <a:srgbClr val="F9CD8C"/>
              </a:solidFill>
              <a:ln w="9525">
                <a:noFill/>
                <a:miter lim="800000"/>
              </a:ln>
            </p:spPr>
            <p:txBody>
              <a:bodyPr vert="horz" wrap="square" lIns="91435" tIns="45717" rIns="91435" bIns="45717" numCol="1" anchor="t" anchorCtr="0" compatLnSpc="1"/>
              <a:lstStyle/>
              <a:p>
                <a:pPr>
                  <a:lnSpc>
                    <a:spcPct val="120000"/>
                  </a:lnSpc>
                </a:pPr>
                <a:endParaRPr lang="en-US" sz="57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Rectangle 72"/>
              <p:cNvSpPr>
                <a:spLocks noChangeArrowheads="1"/>
              </p:cNvSpPr>
              <p:nvPr/>
            </p:nvSpPr>
            <p:spPr bwMode="auto">
              <a:xfrm>
                <a:off x="2225675" y="4240213"/>
                <a:ext cx="320675" cy="33337"/>
              </a:xfrm>
              <a:prstGeom prst="rect">
                <a:avLst/>
              </a:prstGeom>
              <a:solidFill>
                <a:srgbClr val="F9CD8C"/>
              </a:solidFill>
              <a:ln w="9525">
                <a:noFill/>
                <a:miter lim="800000"/>
              </a:ln>
            </p:spPr>
            <p:txBody>
              <a:bodyPr vert="horz" wrap="square" lIns="91435" tIns="45717" rIns="91435" bIns="45717" numCol="1" anchor="t" anchorCtr="0" compatLnSpc="1"/>
              <a:lstStyle/>
              <a:p>
                <a:pPr>
                  <a:lnSpc>
                    <a:spcPct val="120000"/>
                  </a:lnSpc>
                </a:pPr>
                <a:endParaRPr lang="en-US" sz="57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75"/>
              <p:cNvSpPr/>
              <p:nvPr/>
            </p:nvSpPr>
            <p:spPr bwMode="auto">
              <a:xfrm>
                <a:off x="2171701" y="1331914"/>
                <a:ext cx="73025" cy="3154362"/>
              </a:xfrm>
              <a:custGeom>
                <a:avLst/>
                <a:gdLst/>
                <a:ahLst/>
                <a:cxnLst>
                  <a:cxn ang="0">
                    <a:pos x="0" y="2063"/>
                  </a:cxn>
                  <a:cxn ang="0">
                    <a:pos x="12" y="2073"/>
                  </a:cxn>
                  <a:cxn ang="0">
                    <a:pos x="24" y="2063"/>
                  </a:cxn>
                  <a:cxn ang="0">
                    <a:pos x="24" y="10"/>
                  </a:cxn>
                  <a:cxn ang="0">
                    <a:pos x="12" y="0"/>
                  </a:cxn>
                  <a:cxn ang="0">
                    <a:pos x="0" y="10"/>
                  </a:cxn>
                  <a:cxn ang="0">
                    <a:pos x="0" y="2063"/>
                  </a:cxn>
                </a:cxnLst>
                <a:rect l="0" t="0" r="r" b="b"/>
                <a:pathLst>
                  <a:path w="24" h="2073">
                    <a:moveTo>
                      <a:pt x="0" y="2063"/>
                    </a:moveTo>
                    <a:cubicBezTo>
                      <a:pt x="0" y="2069"/>
                      <a:pt x="5" y="2073"/>
                      <a:pt x="12" y="2073"/>
                    </a:cubicBezTo>
                    <a:cubicBezTo>
                      <a:pt x="18" y="2073"/>
                      <a:pt x="24" y="2069"/>
                      <a:pt x="24" y="2063"/>
                    </a:cubicBezTo>
                    <a:cubicBezTo>
                      <a:pt x="24" y="10"/>
                      <a:pt x="24" y="10"/>
                      <a:pt x="24" y="10"/>
                    </a:cubicBezTo>
                    <a:cubicBezTo>
                      <a:pt x="24" y="5"/>
                      <a:pt x="18" y="0"/>
                      <a:pt x="12" y="0"/>
                    </a:cubicBezTo>
                    <a:cubicBezTo>
                      <a:pt x="5" y="0"/>
                      <a:pt x="0" y="5"/>
                      <a:pt x="0" y="10"/>
                    </a:cubicBezTo>
                    <a:lnTo>
                      <a:pt x="0" y="2063"/>
                    </a:lnTo>
                    <a:close/>
                  </a:path>
                </a:pathLst>
              </a:custGeom>
              <a:solidFill>
                <a:srgbClr val="F9CD8C"/>
              </a:solidFill>
              <a:ln w="9525">
                <a:noFill/>
                <a:round/>
              </a:ln>
            </p:spPr>
            <p:txBody>
              <a:bodyPr vert="horz" wrap="square" lIns="91435" tIns="45717" rIns="91435" bIns="45717" numCol="1" anchor="t" anchorCtr="0" compatLnSpc="1"/>
              <a:lstStyle/>
              <a:p>
                <a:pPr>
                  <a:lnSpc>
                    <a:spcPct val="120000"/>
                  </a:lnSpc>
                </a:pPr>
                <a:endParaRPr lang="en-US" sz="57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2" name="Group 149"/>
            <p:cNvGrpSpPr/>
            <p:nvPr/>
          </p:nvGrpSpPr>
          <p:grpSpPr>
            <a:xfrm>
              <a:off x="3011037" y="3246872"/>
              <a:ext cx="580994" cy="1249294"/>
              <a:chOff x="2973388" y="3517900"/>
              <a:chExt cx="581025" cy="1249362"/>
            </a:xfrm>
            <a:solidFill>
              <a:schemeClr val="accent2"/>
            </a:solidFill>
          </p:grpSpPr>
          <p:sp>
            <p:nvSpPr>
              <p:cNvPr id="53" name="Rectangle 42"/>
              <p:cNvSpPr>
                <a:spLocks noChangeArrowheads="1"/>
              </p:cNvSpPr>
              <p:nvPr/>
            </p:nvSpPr>
            <p:spPr bwMode="auto">
              <a:xfrm>
                <a:off x="3184525" y="4241800"/>
                <a:ext cx="369888" cy="244475"/>
              </a:xfrm>
              <a:prstGeom prst="rect">
                <a:avLst/>
              </a:prstGeom>
              <a:solidFill>
                <a:srgbClr val="C00000"/>
              </a:solidFill>
              <a:ln w="9525">
                <a:noFill/>
                <a:miter lim="800000"/>
              </a:ln>
            </p:spPr>
            <p:txBody>
              <a:bodyPr vert="horz" wrap="square" lIns="91435" tIns="45717" rIns="91435" bIns="45717" numCol="1" anchor="t" anchorCtr="0" compatLnSpc="1"/>
              <a:lstStyle/>
              <a:p>
                <a:pPr>
                  <a:lnSpc>
                    <a:spcPct val="120000"/>
                  </a:lnSpc>
                </a:pPr>
                <a:endParaRPr lang="en-US" sz="57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Freeform 43"/>
              <p:cNvSpPr/>
              <p:nvPr/>
            </p:nvSpPr>
            <p:spPr bwMode="auto">
              <a:xfrm>
                <a:off x="3332163" y="4202113"/>
                <a:ext cx="85725" cy="39687"/>
              </a:xfrm>
              <a:custGeom>
                <a:avLst/>
                <a:gdLst/>
                <a:ahLst/>
                <a:cxnLst>
                  <a:cxn ang="0">
                    <a:pos x="51" y="24"/>
                  </a:cxn>
                  <a:cxn ang="0">
                    <a:pos x="44" y="7"/>
                  </a:cxn>
                  <a:cxn ang="0">
                    <a:pos x="26" y="0"/>
                  </a:cxn>
                  <a:cxn ang="0">
                    <a:pos x="24" y="0"/>
                  </a:cxn>
                  <a:cxn ang="0">
                    <a:pos x="7" y="7"/>
                  </a:cxn>
                  <a:cxn ang="0">
                    <a:pos x="0" y="24"/>
                  </a:cxn>
                  <a:cxn ang="0">
                    <a:pos x="8" y="24"/>
                  </a:cxn>
                  <a:cxn ang="0">
                    <a:pos x="12" y="13"/>
                  </a:cxn>
                  <a:cxn ang="0">
                    <a:pos x="24" y="8"/>
                  </a:cxn>
                  <a:cxn ang="0">
                    <a:pos x="26" y="8"/>
                  </a:cxn>
                  <a:cxn ang="0">
                    <a:pos x="39" y="13"/>
                  </a:cxn>
                  <a:cxn ang="0">
                    <a:pos x="43" y="24"/>
                  </a:cxn>
                  <a:cxn ang="0">
                    <a:pos x="51" y="24"/>
                  </a:cxn>
                </a:cxnLst>
                <a:rect l="0" t="0" r="r" b="b"/>
                <a:pathLst>
                  <a:path w="51" h="24">
                    <a:moveTo>
                      <a:pt x="51" y="24"/>
                    </a:moveTo>
                    <a:cubicBezTo>
                      <a:pt x="51" y="17"/>
                      <a:pt x="49" y="11"/>
                      <a:pt x="44" y="7"/>
                    </a:cubicBezTo>
                    <a:cubicBezTo>
                      <a:pt x="39" y="3"/>
                      <a:pt x="33" y="0"/>
                      <a:pt x="26" y="0"/>
                    </a:cubicBezTo>
                    <a:cubicBezTo>
                      <a:pt x="24" y="0"/>
                      <a:pt x="24" y="0"/>
                      <a:pt x="24" y="0"/>
                    </a:cubicBezTo>
                    <a:cubicBezTo>
                      <a:pt x="18" y="0"/>
                      <a:pt x="11" y="3"/>
                      <a:pt x="7" y="7"/>
                    </a:cubicBezTo>
                    <a:cubicBezTo>
                      <a:pt x="2" y="11"/>
                      <a:pt x="0" y="17"/>
                      <a:pt x="0" y="24"/>
                    </a:cubicBezTo>
                    <a:cubicBezTo>
                      <a:pt x="8" y="24"/>
                      <a:pt x="8" y="24"/>
                      <a:pt x="8" y="24"/>
                    </a:cubicBezTo>
                    <a:cubicBezTo>
                      <a:pt x="8" y="20"/>
                      <a:pt x="9" y="16"/>
                      <a:pt x="12" y="13"/>
                    </a:cubicBezTo>
                    <a:cubicBezTo>
                      <a:pt x="16" y="10"/>
                      <a:pt x="20" y="8"/>
                      <a:pt x="24" y="8"/>
                    </a:cubicBezTo>
                    <a:cubicBezTo>
                      <a:pt x="26" y="8"/>
                      <a:pt x="26" y="8"/>
                      <a:pt x="26" y="8"/>
                    </a:cubicBezTo>
                    <a:cubicBezTo>
                      <a:pt x="31" y="8"/>
                      <a:pt x="35" y="10"/>
                      <a:pt x="39" y="13"/>
                    </a:cubicBezTo>
                    <a:cubicBezTo>
                      <a:pt x="42" y="16"/>
                      <a:pt x="43" y="20"/>
                      <a:pt x="43" y="24"/>
                    </a:cubicBezTo>
                    <a:lnTo>
                      <a:pt x="51" y="24"/>
                    </a:lnTo>
                    <a:close/>
                  </a:path>
                </a:pathLst>
              </a:custGeom>
              <a:solidFill>
                <a:srgbClr val="C00000"/>
              </a:solidFill>
              <a:ln w="9525">
                <a:noFill/>
                <a:round/>
              </a:ln>
            </p:spPr>
            <p:txBody>
              <a:bodyPr vert="horz" wrap="square" lIns="91435" tIns="45717" rIns="91435" bIns="45717" numCol="1" anchor="t" anchorCtr="0" compatLnSpc="1"/>
              <a:lstStyle/>
              <a:p>
                <a:pPr>
                  <a:lnSpc>
                    <a:spcPct val="120000"/>
                  </a:lnSpc>
                </a:pPr>
                <a:endParaRPr lang="en-US" sz="57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Rectangle 44"/>
              <p:cNvSpPr>
                <a:spLocks noChangeArrowheads="1"/>
              </p:cNvSpPr>
              <p:nvPr/>
            </p:nvSpPr>
            <p:spPr bwMode="auto">
              <a:xfrm>
                <a:off x="3263900" y="4316413"/>
                <a:ext cx="290513" cy="6350"/>
              </a:xfrm>
              <a:prstGeom prst="rect">
                <a:avLst/>
              </a:prstGeom>
              <a:grpFill/>
              <a:ln w="9525">
                <a:noFill/>
                <a:miter lim="800000"/>
              </a:ln>
            </p:spPr>
            <p:txBody>
              <a:bodyPr vert="horz" wrap="square" lIns="91435" tIns="45717" rIns="91435" bIns="45717" numCol="1" anchor="t" anchorCtr="0" compatLnSpc="1"/>
              <a:lstStyle/>
              <a:p>
                <a:pPr>
                  <a:lnSpc>
                    <a:spcPct val="120000"/>
                  </a:lnSpc>
                </a:pPr>
                <a:endParaRPr lang="en-US" sz="57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Freeform 45"/>
              <p:cNvSpPr/>
              <p:nvPr/>
            </p:nvSpPr>
            <p:spPr bwMode="auto">
              <a:xfrm>
                <a:off x="3263900" y="4316413"/>
                <a:ext cx="290513" cy="6350"/>
              </a:xfrm>
              <a:custGeom>
                <a:avLst/>
                <a:gdLst/>
                <a:ahLst/>
                <a:cxnLst>
                  <a:cxn ang="0">
                    <a:pos x="0" y="4"/>
                  </a:cxn>
                  <a:cxn ang="0">
                    <a:pos x="183" y="4"/>
                  </a:cxn>
                  <a:cxn ang="0">
                    <a:pos x="183" y="0"/>
                  </a:cxn>
                  <a:cxn ang="0">
                    <a:pos x="0" y="0"/>
                  </a:cxn>
                </a:cxnLst>
                <a:rect l="0" t="0" r="r" b="b"/>
                <a:pathLst>
                  <a:path w="183" h="4">
                    <a:moveTo>
                      <a:pt x="0" y="4"/>
                    </a:moveTo>
                    <a:lnTo>
                      <a:pt x="183" y="4"/>
                    </a:lnTo>
                    <a:lnTo>
                      <a:pt x="183" y="0"/>
                    </a:lnTo>
                    <a:lnTo>
                      <a:pt x="0" y="0"/>
                    </a:lnTo>
                  </a:path>
                </a:pathLst>
              </a:custGeom>
              <a:solidFill>
                <a:srgbClr val="C00000"/>
              </a:solidFill>
              <a:ln w="9525">
                <a:noFill/>
                <a:round/>
              </a:ln>
            </p:spPr>
            <p:txBody>
              <a:bodyPr vert="horz" wrap="square" lIns="91435" tIns="45717" rIns="91435" bIns="45717" numCol="1" anchor="t" anchorCtr="0" compatLnSpc="1"/>
              <a:lstStyle/>
              <a:p>
                <a:pPr>
                  <a:lnSpc>
                    <a:spcPct val="120000"/>
                  </a:lnSpc>
                </a:pPr>
                <a:endParaRPr lang="en-US" sz="57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Freeform 46"/>
              <p:cNvSpPr/>
              <p:nvPr/>
            </p:nvSpPr>
            <p:spPr bwMode="auto">
              <a:xfrm>
                <a:off x="3348038" y="4295775"/>
                <a:ext cx="53975" cy="46037"/>
              </a:xfrm>
              <a:custGeom>
                <a:avLst/>
                <a:gdLst/>
                <a:ahLst/>
                <a:cxnLst>
                  <a:cxn ang="0">
                    <a:pos x="8" y="29"/>
                  </a:cxn>
                  <a:cxn ang="0">
                    <a:pos x="0" y="15"/>
                  </a:cxn>
                  <a:cxn ang="0">
                    <a:pos x="8" y="0"/>
                  </a:cxn>
                  <a:cxn ang="0">
                    <a:pos x="25" y="0"/>
                  </a:cxn>
                  <a:cxn ang="0">
                    <a:pos x="34" y="15"/>
                  </a:cxn>
                  <a:cxn ang="0">
                    <a:pos x="25" y="29"/>
                  </a:cxn>
                  <a:cxn ang="0">
                    <a:pos x="8" y="29"/>
                  </a:cxn>
                </a:cxnLst>
                <a:rect l="0" t="0" r="r" b="b"/>
                <a:pathLst>
                  <a:path w="34" h="29">
                    <a:moveTo>
                      <a:pt x="8" y="29"/>
                    </a:moveTo>
                    <a:lnTo>
                      <a:pt x="0" y="15"/>
                    </a:lnTo>
                    <a:lnTo>
                      <a:pt x="8" y="0"/>
                    </a:lnTo>
                    <a:lnTo>
                      <a:pt x="25" y="0"/>
                    </a:lnTo>
                    <a:lnTo>
                      <a:pt x="34" y="15"/>
                    </a:lnTo>
                    <a:lnTo>
                      <a:pt x="25" y="29"/>
                    </a:lnTo>
                    <a:lnTo>
                      <a:pt x="8" y="29"/>
                    </a:lnTo>
                    <a:close/>
                  </a:path>
                </a:pathLst>
              </a:custGeom>
              <a:solidFill>
                <a:srgbClr val="AE0503"/>
              </a:solidFill>
              <a:ln w="9525">
                <a:noFill/>
                <a:round/>
              </a:ln>
            </p:spPr>
            <p:txBody>
              <a:bodyPr vert="horz" wrap="square" lIns="91435" tIns="45717" rIns="91435" bIns="45717" numCol="1" anchor="t" anchorCtr="0" compatLnSpc="1"/>
              <a:lstStyle/>
              <a:p>
                <a:pPr>
                  <a:lnSpc>
                    <a:spcPct val="120000"/>
                  </a:lnSpc>
                </a:pPr>
                <a:endParaRPr lang="en-US" sz="57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8" name="Group 147"/>
              <p:cNvGrpSpPr/>
              <p:nvPr/>
            </p:nvGrpSpPr>
            <p:grpSpPr>
              <a:xfrm>
                <a:off x="2973388" y="3517900"/>
                <a:ext cx="431800" cy="1249362"/>
                <a:chOff x="2973388" y="3517900"/>
                <a:chExt cx="431800" cy="1249362"/>
              </a:xfrm>
              <a:grpFill/>
            </p:grpSpPr>
            <p:grpSp>
              <p:nvGrpSpPr>
                <p:cNvPr id="59" name="Group 146"/>
                <p:cNvGrpSpPr/>
                <p:nvPr/>
              </p:nvGrpSpPr>
              <p:grpSpPr>
                <a:xfrm>
                  <a:off x="2973388" y="3541713"/>
                  <a:ext cx="431800" cy="1225549"/>
                  <a:chOff x="2973388" y="3541713"/>
                  <a:chExt cx="431800" cy="1225549"/>
                </a:xfrm>
                <a:grpFill/>
              </p:grpSpPr>
              <p:sp>
                <p:nvSpPr>
                  <p:cNvPr id="61" name="Oval 5"/>
                  <p:cNvSpPr>
                    <a:spLocks noChangeArrowheads="1"/>
                  </p:cNvSpPr>
                  <p:nvPr/>
                </p:nvSpPr>
                <p:spPr bwMode="auto">
                  <a:xfrm>
                    <a:off x="3224213" y="3619500"/>
                    <a:ext cx="22225" cy="26987"/>
                  </a:xfrm>
                  <a:prstGeom prst="ellipse">
                    <a:avLst/>
                  </a:prstGeom>
                  <a:grpFill/>
                  <a:ln w="9525">
                    <a:noFill/>
                    <a:round/>
                  </a:ln>
                </p:spPr>
                <p:txBody>
                  <a:bodyPr vert="horz" wrap="square" lIns="91435" tIns="45717" rIns="91435" bIns="45717" numCol="1" anchor="t" anchorCtr="0" compatLnSpc="1"/>
                  <a:lstStyle/>
                  <a:p>
                    <a:pPr>
                      <a:lnSpc>
                        <a:spcPct val="120000"/>
                      </a:lnSpc>
                    </a:pPr>
                    <a:endParaRPr lang="en-US" sz="57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6"/>
                  <p:cNvSpPr/>
                  <p:nvPr/>
                </p:nvSpPr>
                <p:spPr bwMode="auto">
                  <a:xfrm>
                    <a:off x="3146425" y="3694113"/>
                    <a:ext cx="71438" cy="58737"/>
                  </a:xfrm>
                  <a:custGeom>
                    <a:avLst/>
                    <a:gdLst/>
                    <a:ahLst/>
                    <a:cxnLst>
                      <a:cxn ang="0">
                        <a:pos x="28" y="0"/>
                      </a:cxn>
                      <a:cxn ang="0">
                        <a:pos x="0" y="19"/>
                      </a:cxn>
                      <a:cxn ang="0">
                        <a:pos x="7" y="35"/>
                      </a:cxn>
                      <a:cxn ang="0">
                        <a:pos x="41" y="28"/>
                      </a:cxn>
                      <a:cxn ang="0">
                        <a:pos x="43" y="7"/>
                      </a:cxn>
                    </a:cxnLst>
                    <a:rect l="0" t="0" r="r" b="b"/>
                    <a:pathLst>
                      <a:path w="43" h="35">
                        <a:moveTo>
                          <a:pt x="28" y="0"/>
                        </a:moveTo>
                        <a:cubicBezTo>
                          <a:pt x="28" y="0"/>
                          <a:pt x="30" y="29"/>
                          <a:pt x="0" y="19"/>
                        </a:cubicBezTo>
                        <a:cubicBezTo>
                          <a:pt x="7" y="35"/>
                          <a:pt x="7" y="35"/>
                          <a:pt x="7" y="35"/>
                        </a:cubicBezTo>
                        <a:cubicBezTo>
                          <a:pt x="41" y="28"/>
                          <a:pt x="41" y="28"/>
                          <a:pt x="41" y="28"/>
                        </a:cubicBezTo>
                        <a:cubicBezTo>
                          <a:pt x="43" y="7"/>
                          <a:pt x="43" y="7"/>
                          <a:pt x="43" y="7"/>
                        </a:cubicBezTo>
                      </a:path>
                    </a:pathLst>
                  </a:custGeom>
                  <a:grpFill/>
                  <a:ln w="9525">
                    <a:noFill/>
                    <a:round/>
                  </a:ln>
                </p:spPr>
                <p:txBody>
                  <a:bodyPr vert="horz" wrap="square" lIns="91435" tIns="45717" rIns="91435" bIns="45717" numCol="1" anchor="t" anchorCtr="0" compatLnSpc="1"/>
                  <a:lstStyle/>
                  <a:p>
                    <a:pPr>
                      <a:lnSpc>
                        <a:spcPct val="120000"/>
                      </a:lnSpc>
                    </a:pPr>
                    <a:endParaRPr lang="en-US" sz="57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Freeform 47"/>
                  <p:cNvSpPr/>
                  <p:nvPr/>
                </p:nvSpPr>
                <p:spPr bwMode="auto">
                  <a:xfrm>
                    <a:off x="3152775" y="4138613"/>
                    <a:ext cx="150813" cy="581025"/>
                  </a:xfrm>
                  <a:custGeom>
                    <a:avLst/>
                    <a:gdLst/>
                    <a:ahLst/>
                    <a:cxnLst>
                      <a:cxn ang="0">
                        <a:pos x="90" y="320"/>
                      </a:cxn>
                      <a:cxn ang="0">
                        <a:pos x="68" y="209"/>
                      </a:cxn>
                      <a:cxn ang="0">
                        <a:pos x="71" y="19"/>
                      </a:cxn>
                      <a:cxn ang="0">
                        <a:pos x="71" y="0"/>
                      </a:cxn>
                      <a:cxn ang="0">
                        <a:pos x="7" y="11"/>
                      </a:cxn>
                      <a:cxn ang="0">
                        <a:pos x="18" y="215"/>
                      </a:cxn>
                      <a:cxn ang="0">
                        <a:pos x="37" y="320"/>
                      </a:cxn>
                      <a:cxn ang="0">
                        <a:pos x="8" y="349"/>
                      </a:cxn>
                      <a:cxn ang="0">
                        <a:pos x="90" y="349"/>
                      </a:cxn>
                      <a:cxn ang="0">
                        <a:pos x="90" y="320"/>
                      </a:cxn>
                    </a:cxnLst>
                    <a:rect l="0" t="0" r="r" b="b"/>
                    <a:pathLst>
                      <a:path w="90" h="349">
                        <a:moveTo>
                          <a:pt x="90" y="320"/>
                        </a:moveTo>
                        <a:cubicBezTo>
                          <a:pt x="90" y="320"/>
                          <a:pt x="72" y="243"/>
                          <a:pt x="68" y="209"/>
                        </a:cubicBezTo>
                        <a:cubicBezTo>
                          <a:pt x="64" y="166"/>
                          <a:pt x="69" y="50"/>
                          <a:pt x="71" y="19"/>
                        </a:cubicBezTo>
                        <a:cubicBezTo>
                          <a:pt x="71" y="14"/>
                          <a:pt x="71" y="0"/>
                          <a:pt x="71" y="0"/>
                        </a:cubicBezTo>
                        <a:cubicBezTo>
                          <a:pt x="7" y="11"/>
                          <a:pt x="7" y="11"/>
                          <a:pt x="7" y="11"/>
                        </a:cubicBezTo>
                        <a:cubicBezTo>
                          <a:pt x="7" y="11"/>
                          <a:pt x="14" y="182"/>
                          <a:pt x="18" y="215"/>
                        </a:cubicBezTo>
                        <a:cubicBezTo>
                          <a:pt x="22" y="247"/>
                          <a:pt x="37" y="320"/>
                          <a:pt x="37" y="320"/>
                        </a:cubicBezTo>
                        <a:cubicBezTo>
                          <a:pt x="0" y="329"/>
                          <a:pt x="8" y="349"/>
                          <a:pt x="8" y="349"/>
                        </a:cubicBezTo>
                        <a:cubicBezTo>
                          <a:pt x="90" y="349"/>
                          <a:pt x="90" y="349"/>
                          <a:pt x="90" y="349"/>
                        </a:cubicBezTo>
                        <a:lnTo>
                          <a:pt x="90" y="320"/>
                        </a:lnTo>
                        <a:close/>
                      </a:path>
                    </a:pathLst>
                  </a:custGeom>
                  <a:solidFill>
                    <a:srgbClr val="AE0503"/>
                  </a:solidFill>
                  <a:ln w="9525">
                    <a:noFill/>
                    <a:round/>
                  </a:ln>
                </p:spPr>
                <p:txBody>
                  <a:bodyPr vert="horz" wrap="square" lIns="91435" tIns="45717" rIns="91435" bIns="45717" numCol="1" anchor="t" anchorCtr="0" compatLnSpc="1"/>
                  <a:lstStyle/>
                  <a:p>
                    <a:pPr>
                      <a:lnSpc>
                        <a:spcPct val="120000"/>
                      </a:lnSpc>
                    </a:pPr>
                    <a:endParaRPr lang="en-US" sz="57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48"/>
                  <p:cNvSpPr/>
                  <p:nvPr/>
                </p:nvSpPr>
                <p:spPr bwMode="auto">
                  <a:xfrm>
                    <a:off x="2973388" y="4146550"/>
                    <a:ext cx="273050" cy="620712"/>
                  </a:xfrm>
                  <a:custGeom>
                    <a:avLst/>
                    <a:gdLst/>
                    <a:ahLst/>
                    <a:cxnLst>
                      <a:cxn ang="0">
                        <a:pos x="112" y="115"/>
                      </a:cxn>
                      <a:cxn ang="0">
                        <a:pos x="164" y="7"/>
                      </a:cxn>
                      <a:cxn ang="0">
                        <a:pos x="48" y="0"/>
                      </a:cxn>
                      <a:cxn ang="0">
                        <a:pos x="40" y="194"/>
                      </a:cxn>
                      <a:cxn ang="0">
                        <a:pos x="53" y="340"/>
                      </a:cxn>
                      <a:cxn ang="0">
                        <a:pos x="0" y="373"/>
                      </a:cxn>
                      <a:cxn ang="0">
                        <a:pos x="96" y="373"/>
                      </a:cxn>
                      <a:cxn ang="0">
                        <a:pos x="97" y="345"/>
                      </a:cxn>
                      <a:cxn ang="0">
                        <a:pos x="95" y="193"/>
                      </a:cxn>
                      <a:cxn ang="0">
                        <a:pos x="112" y="115"/>
                      </a:cxn>
                    </a:cxnLst>
                    <a:rect l="0" t="0" r="r" b="b"/>
                    <a:pathLst>
                      <a:path w="164" h="373">
                        <a:moveTo>
                          <a:pt x="112" y="115"/>
                        </a:moveTo>
                        <a:cubicBezTo>
                          <a:pt x="164" y="7"/>
                          <a:pt x="164" y="7"/>
                          <a:pt x="164" y="7"/>
                        </a:cubicBezTo>
                        <a:cubicBezTo>
                          <a:pt x="48" y="0"/>
                          <a:pt x="48" y="0"/>
                          <a:pt x="48" y="0"/>
                        </a:cubicBezTo>
                        <a:cubicBezTo>
                          <a:pt x="48" y="0"/>
                          <a:pt x="45" y="132"/>
                          <a:pt x="40" y="194"/>
                        </a:cubicBezTo>
                        <a:cubicBezTo>
                          <a:pt x="38" y="218"/>
                          <a:pt x="50" y="316"/>
                          <a:pt x="53" y="340"/>
                        </a:cubicBezTo>
                        <a:cubicBezTo>
                          <a:pt x="11" y="340"/>
                          <a:pt x="0" y="373"/>
                          <a:pt x="0" y="373"/>
                        </a:cubicBezTo>
                        <a:cubicBezTo>
                          <a:pt x="96" y="373"/>
                          <a:pt x="96" y="373"/>
                          <a:pt x="96" y="373"/>
                        </a:cubicBezTo>
                        <a:cubicBezTo>
                          <a:pt x="97" y="345"/>
                          <a:pt x="97" y="345"/>
                          <a:pt x="97" y="345"/>
                        </a:cubicBezTo>
                        <a:cubicBezTo>
                          <a:pt x="97" y="345"/>
                          <a:pt x="91" y="274"/>
                          <a:pt x="95" y="193"/>
                        </a:cubicBezTo>
                        <a:cubicBezTo>
                          <a:pt x="96" y="174"/>
                          <a:pt x="112" y="115"/>
                          <a:pt x="112" y="115"/>
                        </a:cubicBezTo>
                        <a:close/>
                      </a:path>
                    </a:pathLst>
                  </a:custGeom>
                  <a:solidFill>
                    <a:srgbClr val="AE0503"/>
                  </a:solidFill>
                  <a:ln w="9525">
                    <a:noFill/>
                    <a:round/>
                  </a:ln>
                </p:spPr>
                <p:txBody>
                  <a:bodyPr vert="horz" wrap="square" lIns="91435" tIns="45717" rIns="91435" bIns="45717" numCol="1" anchor="t" anchorCtr="0" compatLnSpc="1"/>
                  <a:lstStyle/>
                  <a:p>
                    <a:pPr>
                      <a:lnSpc>
                        <a:spcPct val="120000"/>
                      </a:lnSpc>
                    </a:pPr>
                    <a:endParaRPr lang="en-US" sz="57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49"/>
                  <p:cNvSpPr>
                    <a:spLocks noEditPoints="1"/>
                  </p:cNvSpPr>
                  <p:nvPr/>
                </p:nvSpPr>
                <p:spPr bwMode="auto">
                  <a:xfrm>
                    <a:off x="2976563" y="3541713"/>
                    <a:ext cx="428625" cy="685800"/>
                  </a:xfrm>
                  <a:custGeom>
                    <a:avLst/>
                    <a:gdLst/>
                    <a:ahLst/>
                    <a:cxnLst>
                      <a:cxn ang="0">
                        <a:pos x="252" y="390"/>
                      </a:cxn>
                      <a:cxn ang="0">
                        <a:pos x="258" y="390"/>
                      </a:cxn>
                      <a:cxn ang="0">
                        <a:pos x="251" y="252"/>
                      </a:cxn>
                      <a:cxn ang="0">
                        <a:pos x="227" y="144"/>
                      </a:cxn>
                      <a:cxn ang="0">
                        <a:pos x="173" y="115"/>
                      </a:cxn>
                      <a:cxn ang="0">
                        <a:pos x="173" y="109"/>
                      </a:cxn>
                      <a:cxn ang="0">
                        <a:pos x="173" y="109"/>
                      </a:cxn>
                      <a:cxn ang="0">
                        <a:pos x="173" y="99"/>
                      </a:cxn>
                      <a:cxn ang="0">
                        <a:pos x="159" y="93"/>
                      </a:cxn>
                      <a:cxn ang="0">
                        <a:pos x="152" y="25"/>
                      </a:cxn>
                      <a:cxn ang="0">
                        <a:pos x="132" y="13"/>
                      </a:cxn>
                      <a:cxn ang="0">
                        <a:pos x="132" y="13"/>
                      </a:cxn>
                      <a:cxn ang="0">
                        <a:pos x="112" y="4"/>
                      </a:cxn>
                      <a:cxn ang="0">
                        <a:pos x="100" y="0"/>
                      </a:cxn>
                      <a:cxn ang="0">
                        <a:pos x="33" y="19"/>
                      </a:cxn>
                      <a:cxn ang="0">
                        <a:pos x="3" y="39"/>
                      </a:cxn>
                      <a:cxn ang="0">
                        <a:pos x="82" y="152"/>
                      </a:cxn>
                      <a:cxn ang="0">
                        <a:pos x="80" y="159"/>
                      </a:cxn>
                      <a:cxn ang="0">
                        <a:pos x="57" y="244"/>
                      </a:cxn>
                      <a:cxn ang="0">
                        <a:pos x="30" y="370"/>
                      </a:cxn>
                      <a:cxn ang="0">
                        <a:pos x="197" y="370"/>
                      </a:cxn>
                      <a:cxn ang="0">
                        <a:pos x="209" y="231"/>
                      </a:cxn>
                      <a:cxn ang="0">
                        <a:pos x="215" y="262"/>
                      </a:cxn>
                      <a:cxn ang="0">
                        <a:pos x="223" y="390"/>
                      </a:cxn>
                      <a:cxn ang="0">
                        <a:pos x="227" y="390"/>
                      </a:cxn>
                      <a:cxn ang="0">
                        <a:pos x="227" y="395"/>
                      </a:cxn>
                      <a:cxn ang="0">
                        <a:pos x="227" y="396"/>
                      </a:cxn>
                      <a:cxn ang="0">
                        <a:pos x="241" y="411"/>
                      </a:cxn>
                      <a:cxn ang="0">
                        <a:pos x="252" y="394"/>
                      </a:cxn>
                      <a:cxn ang="0">
                        <a:pos x="252" y="393"/>
                      </a:cxn>
                      <a:cxn ang="0">
                        <a:pos x="252" y="390"/>
                      </a:cxn>
                      <a:cxn ang="0">
                        <a:pos x="130" y="103"/>
                      </a:cxn>
                      <a:cxn ang="0">
                        <a:pos x="121" y="112"/>
                      </a:cxn>
                      <a:cxn ang="0">
                        <a:pos x="107" y="113"/>
                      </a:cxn>
                      <a:cxn ang="0">
                        <a:pos x="37" y="45"/>
                      </a:cxn>
                      <a:cxn ang="0">
                        <a:pos x="102" y="27"/>
                      </a:cxn>
                      <a:cxn ang="0">
                        <a:pos x="101" y="21"/>
                      </a:cxn>
                      <a:cxn ang="0">
                        <a:pos x="105" y="22"/>
                      </a:cxn>
                      <a:cxn ang="0">
                        <a:pos x="124" y="25"/>
                      </a:cxn>
                      <a:cxn ang="0">
                        <a:pos x="120" y="32"/>
                      </a:cxn>
                      <a:cxn ang="0">
                        <a:pos x="106" y="38"/>
                      </a:cxn>
                      <a:cxn ang="0">
                        <a:pos x="111" y="47"/>
                      </a:cxn>
                      <a:cxn ang="0">
                        <a:pos x="111" y="47"/>
                      </a:cxn>
                      <a:cxn ang="0">
                        <a:pos x="102" y="72"/>
                      </a:cxn>
                      <a:cxn ang="0">
                        <a:pos x="130" y="92"/>
                      </a:cxn>
                      <a:cxn ang="0">
                        <a:pos x="130" y="103"/>
                      </a:cxn>
                    </a:cxnLst>
                    <a:rect l="0" t="0" r="r" b="b"/>
                    <a:pathLst>
                      <a:path w="258" h="412">
                        <a:moveTo>
                          <a:pt x="252" y="390"/>
                        </a:moveTo>
                        <a:cubicBezTo>
                          <a:pt x="258" y="390"/>
                          <a:pt x="258" y="390"/>
                          <a:pt x="258" y="390"/>
                        </a:cubicBezTo>
                        <a:cubicBezTo>
                          <a:pt x="258" y="390"/>
                          <a:pt x="254" y="283"/>
                          <a:pt x="251" y="252"/>
                        </a:cubicBezTo>
                        <a:cubicBezTo>
                          <a:pt x="243" y="191"/>
                          <a:pt x="231" y="152"/>
                          <a:pt x="227" y="144"/>
                        </a:cubicBezTo>
                        <a:cubicBezTo>
                          <a:pt x="221" y="135"/>
                          <a:pt x="173" y="115"/>
                          <a:pt x="173" y="115"/>
                        </a:cubicBezTo>
                        <a:cubicBezTo>
                          <a:pt x="173" y="109"/>
                          <a:pt x="173" y="109"/>
                          <a:pt x="173" y="109"/>
                        </a:cubicBezTo>
                        <a:cubicBezTo>
                          <a:pt x="173" y="109"/>
                          <a:pt x="173" y="109"/>
                          <a:pt x="173" y="109"/>
                        </a:cubicBezTo>
                        <a:cubicBezTo>
                          <a:pt x="173" y="99"/>
                          <a:pt x="173" y="99"/>
                          <a:pt x="173" y="99"/>
                        </a:cubicBezTo>
                        <a:cubicBezTo>
                          <a:pt x="159" y="93"/>
                          <a:pt x="159" y="93"/>
                          <a:pt x="159" y="93"/>
                        </a:cubicBezTo>
                        <a:cubicBezTo>
                          <a:pt x="159" y="93"/>
                          <a:pt x="156" y="30"/>
                          <a:pt x="152" y="25"/>
                        </a:cubicBezTo>
                        <a:cubicBezTo>
                          <a:pt x="140" y="8"/>
                          <a:pt x="132" y="13"/>
                          <a:pt x="132" y="13"/>
                        </a:cubicBezTo>
                        <a:cubicBezTo>
                          <a:pt x="132" y="13"/>
                          <a:pt x="132" y="13"/>
                          <a:pt x="132" y="13"/>
                        </a:cubicBezTo>
                        <a:cubicBezTo>
                          <a:pt x="126" y="9"/>
                          <a:pt x="116" y="6"/>
                          <a:pt x="112" y="4"/>
                        </a:cubicBezTo>
                        <a:cubicBezTo>
                          <a:pt x="103" y="1"/>
                          <a:pt x="100" y="0"/>
                          <a:pt x="100" y="0"/>
                        </a:cubicBezTo>
                        <a:cubicBezTo>
                          <a:pt x="33" y="19"/>
                          <a:pt x="33" y="19"/>
                          <a:pt x="33" y="19"/>
                        </a:cubicBezTo>
                        <a:cubicBezTo>
                          <a:pt x="33" y="19"/>
                          <a:pt x="4" y="28"/>
                          <a:pt x="3" y="39"/>
                        </a:cubicBezTo>
                        <a:cubicBezTo>
                          <a:pt x="0" y="65"/>
                          <a:pt x="61" y="130"/>
                          <a:pt x="82" y="152"/>
                        </a:cubicBezTo>
                        <a:cubicBezTo>
                          <a:pt x="82" y="154"/>
                          <a:pt x="81" y="156"/>
                          <a:pt x="80" y="159"/>
                        </a:cubicBezTo>
                        <a:cubicBezTo>
                          <a:pt x="74" y="180"/>
                          <a:pt x="66" y="208"/>
                          <a:pt x="57" y="244"/>
                        </a:cubicBezTo>
                        <a:cubicBezTo>
                          <a:pt x="45" y="293"/>
                          <a:pt x="30" y="370"/>
                          <a:pt x="30" y="370"/>
                        </a:cubicBezTo>
                        <a:cubicBezTo>
                          <a:pt x="197" y="370"/>
                          <a:pt x="197" y="370"/>
                          <a:pt x="197" y="370"/>
                        </a:cubicBezTo>
                        <a:cubicBezTo>
                          <a:pt x="197" y="370"/>
                          <a:pt x="199" y="295"/>
                          <a:pt x="209" y="231"/>
                        </a:cubicBezTo>
                        <a:cubicBezTo>
                          <a:pt x="211" y="240"/>
                          <a:pt x="214" y="250"/>
                          <a:pt x="215" y="262"/>
                        </a:cubicBezTo>
                        <a:cubicBezTo>
                          <a:pt x="219" y="290"/>
                          <a:pt x="223" y="390"/>
                          <a:pt x="223" y="390"/>
                        </a:cubicBezTo>
                        <a:cubicBezTo>
                          <a:pt x="227" y="390"/>
                          <a:pt x="227" y="390"/>
                          <a:pt x="227" y="390"/>
                        </a:cubicBezTo>
                        <a:cubicBezTo>
                          <a:pt x="227" y="391"/>
                          <a:pt x="227" y="393"/>
                          <a:pt x="227" y="395"/>
                        </a:cubicBezTo>
                        <a:cubicBezTo>
                          <a:pt x="227" y="396"/>
                          <a:pt x="227" y="396"/>
                          <a:pt x="227" y="396"/>
                        </a:cubicBezTo>
                        <a:cubicBezTo>
                          <a:pt x="228" y="405"/>
                          <a:pt x="234" y="412"/>
                          <a:pt x="241" y="411"/>
                        </a:cubicBezTo>
                        <a:cubicBezTo>
                          <a:pt x="248" y="410"/>
                          <a:pt x="253" y="403"/>
                          <a:pt x="252" y="394"/>
                        </a:cubicBezTo>
                        <a:cubicBezTo>
                          <a:pt x="252" y="393"/>
                          <a:pt x="252" y="393"/>
                          <a:pt x="252" y="393"/>
                        </a:cubicBezTo>
                        <a:cubicBezTo>
                          <a:pt x="252" y="392"/>
                          <a:pt x="252" y="391"/>
                          <a:pt x="252" y="390"/>
                        </a:cubicBezTo>
                        <a:close/>
                        <a:moveTo>
                          <a:pt x="130" y="103"/>
                        </a:moveTo>
                        <a:cubicBezTo>
                          <a:pt x="128" y="108"/>
                          <a:pt x="122" y="112"/>
                          <a:pt x="121" y="112"/>
                        </a:cubicBezTo>
                        <a:cubicBezTo>
                          <a:pt x="115" y="113"/>
                          <a:pt x="111" y="114"/>
                          <a:pt x="107" y="113"/>
                        </a:cubicBezTo>
                        <a:cubicBezTo>
                          <a:pt x="92" y="104"/>
                          <a:pt x="37" y="49"/>
                          <a:pt x="37" y="45"/>
                        </a:cubicBezTo>
                        <a:cubicBezTo>
                          <a:pt x="36" y="42"/>
                          <a:pt x="102" y="27"/>
                          <a:pt x="102" y="27"/>
                        </a:cubicBezTo>
                        <a:cubicBezTo>
                          <a:pt x="101" y="21"/>
                          <a:pt x="101" y="21"/>
                          <a:pt x="101" y="21"/>
                        </a:cubicBezTo>
                        <a:cubicBezTo>
                          <a:pt x="102" y="21"/>
                          <a:pt x="103" y="21"/>
                          <a:pt x="105" y="22"/>
                        </a:cubicBezTo>
                        <a:cubicBezTo>
                          <a:pt x="109" y="23"/>
                          <a:pt x="117" y="25"/>
                          <a:pt x="124" y="25"/>
                        </a:cubicBezTo>
                        <a:cubicBezTo>
                          <a:pt x="123" y="27"/>
                          <a:pt x="121" y="29"/>
                          <a:pt x="120" y="32"/>
                        </a:cubicBezTo>
                        <a:cubicBezTo>
                          <a:pt x="106" y="38"/>
                          <a:pt x="106" y="38"/>
                          <a:pt x="106" y="38"/>
                        </a:cubicBezTo>
                        <a:cubicBezTo>
                          <a:pt x="111" y="47"/>
                          <a:pt x="111" y="47"/>
                          <a:pt x="111" y="47"/>
                        </a:cubicBezTo>
                        <a:cubicBezTo>
                          <a:pt x="111" y="47"/>
                          <a:pt x="111" y="47"/>
                          <a:pt x="111" y="47"/>
                        </a:cubicBezTo>
                        <a:cubicBezTo>
                          <a:pt x="105" y="58"/>
                          <a:pt x="100" y="69"/>
                          <a:pt x="102" y="72"/>
                        </a:cubicBezTo>
                        <a:cubicBezTo>
                          <a:pt x="106" y="80"/>
                          <a:pt x="130" y="92"/>
                          <a:pt x="130" y="92"/>
                        </a:cubicBezTo>
                        <a:cubicBezTo>
                          <a:pt x="130" y="92"/>
                          <a:pt x="131" y="101"/>
                          <a:pt x="130" y="103"/>
                        </a:cubicBezTo>
                        <a:close/>
                      </a:path>
                    </a:pathLst>
                  </a:custGeom>
                  <a:solidFill>
                    <a:srgbClr val="AE0503"/>
                  </a:solidFill>
                  <a:ln w="9525">
                    <a:noFill/>
                    <a:round/>
                  </a:ln>
                </p:spPr>
                <p:txBody>
                  <a:bodyPr vert="horz" wrap="square" lIns="91435" tIns="45717" rIns="91435" bIns="45717" numCol="1" anchor="t" anchorCtr="0" compatLnSpc="1"/>
                  <a:lstStyle/>
                  <a:p>
                    <a:pPr>
                      <a:lnSpc>
                        <a:spcPct val="120000"/>
                      </a:lnSpc>
                    </a:pPr>
                    <a:endParaRPr lang="en-US" sz="57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0" name="Freeform 87"/>
                <p:cNvSpPr/>
                <p:nvPr/>
              </p:nvSpPr>
              <p:spPr bwMode="auto">
                <a:xfrm>
                  <a:off x="3182938" y="3517900"/>
                  <a:ext cx="146050" cy="207962"/>
                </a:xfrm>
                <a:custGeom>
                  <a:avLst/>
                  <a:gdLst/>
                  <a:ahLst/>
                  <a:cxnLst>
                    <a:cxn ang="0">
                      <a:pos x="6" y="30"/>
                    </a:cxn>
                    <a:cxn ang="0">
                      <a:pos x="6" y="3"/>
                    </a:cxn>
                    <a:cxn ang="0">
                      <a:pos x="44" y="9"/>
                    </a:cxn>
                    <a:cxn ang="0">
                      <a:pos x="67" y="14"/>
                    </a:cxn>
                    <a:cxn ang="0">
                      <a:pos x="88" y="56"/>
                    </a:cxn>
                    <a:cxn ang="0">
                      <a:pos x="51" y="112"/>
                    </a:cxn>
                    <a:cxn ang="0">
                      <a:pos x="39" y="125"/>
                    </a:cxn>
                  </a:cxnLst>
                  <a:rect l="0" t="0" r="r" b="b"/>
                  <a:pathLst>
                    <a:path w="88" h="125">
                      <a:moveTo>
                        <a:pt x="6" y="30"/>
                      </a:moveTo>
                      <a:cubicBezTo>
                        <a:pt x="6" y="30"/>
                        <a:pt x="0" y="0"/>
                        <a:pt x="6" y="3"/>
                      </a:cubicBezTo>
                      <a:cubicBezTo>
                        <a:pt x="25" y="11"/>
                        <a:pt x="34" y="7"/>
                        <a:pt x="44" y="9"/>
                      </a:cubicBezTo>
                      <a:cubicBezTo>
                        <a:pt x="55" y="10"/>
                        <a:pt x="58" y="9"/>
                        <a:pt x="67" y="14"/>
                      </a:cubicBezTo>
                      <a:cubicBezTo>
                        <a:pt x="88" y="27"/>
                        <a:pt x="88" y="36"/>
                        <a:pt x="88" y="56"/>
                      </a:cubicBezTo>
                      <a:cubicBezTo>
                        <a:pt x="88" y="94"/>
                        <a:pt x="69" y="95"/>
                        <a:pt x="51" y="112"/>
                      </a:cubicBezTo>
                      <a:cubicBezTo>
                        <a:pt x="39" y="125"/>
                        <a:pt x="39" y="125"/>
                        <a:pt x="39" y="125"/>
                      </a:cubicBezTo>
                    </a:path>
                  </a:pathLst>
                </a:custGeom>
                <a:solidFill>
                  <a:srgbClr val="C00000"/>
                </a:solidFill>
                <a:ln w="9525">
                  <a:noFill/>
                  <a:round/>
                </a:ln>
              </p:spPr>
              <p:txBody>
                <a:bodyPr vert="horz" wrap="square" lIns="91435" tIns="45717" rIns="91435" bIns="45717" numCol="1" anchor="t" anchorCtr="0" compatLnSpc="1"/>
                <a:lstStyle/>
                <a:p>
                  <a:pPr>
                    <a:lnSpc>
                      <a:spcPct val="120000"/>
                    </a:lnSpc>
                  </a:pPr>
                  <a:endParaRPr lang="en-US" sz="57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66" name="Group 20"/>
            <p:cNvGrpSpPr/>
            <p:nvPr/>
          </p:nvGrpSpPr>
          <p:grpSpPr>
            <a:xfrm>
              <a:off x="2937403" y="1094704"/>
              <a:ext cx="1158812" cy="728307"/>
              <a:chOff x="686838" y="2184398"/>
              <a:chExt cx="1192213" cy="749300"/>
            </a:xfrm>
            <a:solidFill>
              <a:schemeClr val="accent1"/>
            </a:solidFill>
          </p:grpSpPr>
          <p:sp>
            <p:nvSpPr>
              <p:cNvPr id="67" name="Freeform 7"/>
              <p:cNvSpPr>
                <a:spLocks noEditPoints="1"/>
              </p:cNvSpPr>
              <p:nvPr/>
            </p:nvSpPr>
            <p:spPr bwMode="auto">
              <a:xfrm>
                <a:off x="686838" y="2198685"/>
                <a:ext cx="609600" cy="735013"/>
              </a:xfrm>
              <a:custGeom>
                <a:avLst/>
                <a:gdLst/>
                <a:ahLst/>
                <a:cxnLst>
                  <a:cxn ang="0">
                    <a:pos x="128" y="28"/>
                  </a:cxn>
                  <a:cxn ang="0">
                    <a:pos x="94" y="16"/>
                  </a:cxn>
                  <a:cxn ang="0">
                    <a:pos x="39" y="70"/>
                  </a:cxn>
                  <a:cxn ang="0">
                    <a:pos x="40" y="80"/>
                  </a:cxn>
                  <a:cxn ang="0">
                    <a:pos x="0" y="136"/>
                  </a:cxn>
                  <a:cxn ang="0">
                    <a:pos x="59" y="195"/>
                  </a:cxn>
                  <a:cxn ang="0">
                    <a:pos x="67" y="194"/>
                  </a:cxn>
                  <a:cxn ang="0">
                    <a:pos x="162" y="194"/>
                  </a:cxn>
                  <a:cxn ang="0">
                    <a:pos x="162" y="0"/>
                  </a:cxn>
                  <a:cxn ang="0">
                    <a:pos x="128" y="28"/>
                  </a:cxn>
                  <a:cxn ang="0">
                    <a:pos x="134" y="107"/>
                  </a:cxn>
                  <a:cxn ang="0">
                    <a:pos x="134" y="106"/>
                  </a:cxn>
                  <a:cxn ang="0">
                    <a:pos x="134" y="107"/>
                  </a:cxn>
                </a:cxnLst>
                <a:rect l="0" t="0" r="r" b="b"/>
                <a:pathLst>
                  <a:path w="162" h="195">
                    <a:moveTo>
                      <a:pt x="128" y="28"/>
                    </a:moveTo>
                    <a:cubicBezTo>
                      <a:pt x="119" y="20"/>
                      <a:pt x="107" y="16"/>
                      <a:pt x="94" y="16"/>
                    </a:cubicBezTo>
                    <a:cubicBezTo>
                      <a:pt x="64" y="16"/>
                      <a:pt x="39" y="40"/>
                      <a:pt x="39" y="70"/>
                    </a:cubicBezTo>
                    <a:cubicBezTo>
                      <a:pt x="39" y="73"/>
                      <a:pt x="40" y="77"/>
                      <a:pt x="40" y="80"/>
                    </a:cubicBezTo>
                    <a:cubicBezTo>
                      <a:pt x="17" y="88"/>
                      <a:pt x="0" y="110"/>
                      <a:pt x="0" y="136"/>
                    </a:cubicBezTo>
                    <a:cubicBezTo>
                      <a:pt x="0" y="169"/>
                      <a:pt x="26" y="195"/>
                      <a:pt x="59" y="195"/>
                    </a:cubicBezTo>
                    <a:cubicBezTo>
                      <a:pt x="61" y="195"/>
                      <a:pt x="64" y="195"/>
                      <a:pt x="67" y="194"/>
                    </a:cubicBezTo>
                    <a:cubicBezTo>
                      <a:pt x="162" y="194"/>
                      <a:pt x="162" y="194"/>
                      <a:pt x="162" y="194"/>
                    </a:cubicBezTo>
                    <a:cubicBezTo>
                      <a:pt x="162" y="0"/>
                      <a:pt x="162" y="0"/>
                      <a:pt x="162" y="0"/>
                    </a:cubicBezTo>
                    <a:cubicBezTo>
                      <a:pt x="148" y="5"/>
                      <a:pt x="136" y="15"/>
                      <a:pt x="128" y="28"/>
                    </a:cubicBezTo>
                    <a:close/>
                    <a:moveTo>
                      <a:pt x="134" y="107"/>
                    </a:moveTo>
                    <a:cubicBezTo>
                      <a:pt x="134" y="107"/>
                      <a:pt x="134" y="107"/>
                      <a:pt x="134" y="106"/>
                    </a:cubicBezTo>
                    <a:cubicBezTo>
                      <a:pt x="134" y="107"/>
                      <a:pt x="134" y="107"/>
                      <a:pt x="134" y="107"/>
                    </a:cubicBezTo>
                    <a:close/>
                  </a:path>
                </a:pathLst>
              </a:custGeom>
              <a:solidFill>
                <a:srgbClr val="AE0503"/>
              </a:solidFill>
              <a:ln w="9525">
                <a:solidFill>
                  <a:srgbClr val="F9CD8C"/>
                </a:solidFill>
                <a:round/>
              </a:ln>
            </p:spPr>
            <p:txBody>
              <a:bodyPr vert="horz" wrap="square" lIns="91435" tIns="45717" rIns="91435" bIns="45717" numCol="1" anchor="t" anchorCtr="0" compatLnSpc="1"/>
              <a:lstStyle/>
              <a:p>
                <a:pPr>
                  <a:lnSpc>
                    <a:spcPct val="120000"/>
                  </a:lnSpc>
                </a:pPr>
                <a:endParaRPr lang="en-US" sz="57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Freeform 8"/>
              <p:cNvSpPr/>
              <p:nvPr/>
            </p:nvSpPr>
            <p:spPr bwMode="auto">
              <a:xfrm>
                <a:off x="1296438" y="2184398"/>
                <a:ext cx="582613" cy="749300"/>
              </a:xfrm>
              <a:custGeom>
                <a:avLst/>
                <a:gdLst/>
                <a:ahLst/>
                <a:cxnLst>
                  <a:cxn ang="0">
                    <a:pos x="90" y="65"/>
                  </a:cxn>
                  <a:cxn ang="0">
                    <a:pos x="23" y="0"/>
                  </a:cxn>
                  <a:cxn ang="0">
                    <a:pos x="1" y="4"/>
                  </a:cxn>
                  <a:cxn ang="0">
                    <a:pos x="0" y="4"/>
                  </a:cxn>
                  <a:cxn ang="0">
                    <a:pos x="0" y="198"/>
                  </a:cxn>
                  <a:cxn ang="0">
                    <a:pos x="1" y="198"/>
                  </a:cxn>
                  <a:cxn ang="0">
                    <a:pos x="81" y="198"/>
                  </a:cxn>
                  <a:cxn ang="0">
                    <a:pos x="88" y="199"/>
                  </a:cxn>
                  <a:cxn ang="0">
                    <a:pos x="155" y="132"/>
                  </a:cxn>
                  <a:cxn ang="0">
                    <a:pos x="90" y="65"/>
                  </a:cxn>
                </a:cxnLst>
                <a:rect l="0" t="0" r="r" b="b"/>
                <a:pathLst>
                  <a:path w="155" h="199">
                    <a:moveTo>
                      <a:pt x="90" y="65"/>
                    </a:moveTo>
                    <a:cubicBezTo>
                      <a:pt x="89" y="29"/>
                      <a:pt x="60" y="0"/>
                      <a:pt x="23" y="0"/>
                    </a:cubicBezTo>
                    <a:cubicBezTo>
                      <a:pt x="15" y="0"/>
                      <a:pt x="8" y="1"/>
                      <a:pt x="1" y="4"/>
                    </a:cubicBezTo>
                    <a:cubicBezTo>
                      <a:pt x="0" y="4"/>
                      <a:pt x="0" y="4"/>
                      <a:pt x="0" y="4"/>
                    </a:cubicBezTo>
                    <a:cubicBezTo>
                      <a:pt x="0" y="198"/>
                      <a:pt x="0" y="198"/>
                      <a:pt x="0" y="198"/>
                    </a:cubicBezTo>
                    <a:cubicBezTo>
                      <a:pt x="1" y="198"/>
                      <a:pt x="1" y="198"/>
                      <a:pt x="1" y="198"/>
                    </a:cubicBezTo>
                    <a:cubicBezTo>
                      <a:pt x="81" y="198"/>
                      <a:pt x="81" y="198"/>
                      <a:pt x="81" y="198"/>
                    </a:cubicBezTo>
                    <a:cubicBezTo>
                      <a:pt x="83" y="199"/>
                      <a:pt x="85" y="199"/>
                      <a:pt x="88" y="199"/>
                    </a:cubicBezTo>
                    <a:cubicBezTo>
                      <a:pt x="125" y="199"/>
                      <a:pt x="155" y="169"/>
                      <a:pt x="155" y="132"/>
                    </a:cubicBezTo>
                    <a:cubicBezTo>
                      <a:pt x="155" y="95"/>
                      <a:pt x="126" y="66"/>
                      <a:pt x="90" y="65"/>
                    </a:cubicBezTo>
                    <a:close/>
                  </a:path>
                </a:pathLst>
              </a:custGeom>
              <a:solidFill>
                <a:srgbClr val="AE0503"/>
              </a:solidFill>
              <a:ln w="9525">
                <a:solidFill>
                  <a:srgbClr val="F9CD8C"/>
                </a:solidFill>
                <a:round/>
              </a:ln>
            </p:spPr>
            <p:txBody>
              <a:bodyPr vert="horz" wrap="square" lIns="91435" tIns="45717" rIns="91435" bIns="45717" numCol="1" anchor="t" anchorCtr="0" compatLnSpc="1"/>
              <a:lstStyle/>
              <a:p>
                <a:pPr>
                  <a:lnSpc>
                    <a:spcPct val="120000"/>
                  </a:lnSpc>
                </a:pPr>
                <a:endParaRPr lang="en-US" sz="57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9" name="Group 23"/>
            <p:cNvGrpSpPr/>
            <p:nvPr/>
          </p:nvGrpSpPr>
          <p:grpSpPr>
            <a:xfrm>
              <a:off x="1343239" y="1844979"/>
              <a:ext cx="942761" cy="592521"/>
              <a:chOff x="686838" y="2184398"/>
              <a:chExt cx="1192213" cy="749301"/>
            </a:xfrm>
            <a:solidFill>
              <a:schemeClr val="accent2"/>
            </a:solidFill>
          </p:grpSpPr>
          <p:sp>
            <p:nvSpPr>
              <p:cNvPr id="70" name="Freeform 7"/>
              <p:cNvSpPr>
                <a:spLocks noEditPoints="1"/>
              </p:cNvSpPr>
              <p:nvPr/>
            </p:nvSpPr>
            <p:spPr bwMode="auto">
              <a:xfrm>
                <a:off x="686838" y="2198686"/>
                <a:ext cx="609600" cy="735013"/>
              </a:xfrm>
              <a:custGeom>
                <a:avLst/>
                <a:gdLst/>
                <a:ahLst/>
                <a:cxnLst>
                  <a:cxn ang="0">
                    <a:pos x="128" y="28"/>
                  </a:cxn>
                  <a:cxn ang="0">
                    <a:pos x="94" y="16"/>
                  </a:cxn>
                  <a:cxn ang="0">
                    <a:pos x="39" y="70"/>
                  </a:cxn>
                  <a:cxn ang="0">
                    <a:pos x="40" y="80"/>
                  </a:cxn>
                  <a:cxn ang="0">
                    <a:pos x="0" y="136"/>
                  </a:cxn>
                  <a:cxn ang="0">
                    <a:pos x="59" y="195"/>
                  </a:cxn>
                  <a:cxn ang="0">
                    <a:pos x="67" y="194"/>
                  </a:cxn>
                  <a:cxn ang="0">
                    <a:pos x="162" y="194"/>
                  </a:cxn>
                  <a:cxn ang="0">
                    <a:pos x="162" y="0"/>
                  </a:cxn>
                  <a:cxn ang="0">
                    <a:pos x="128" y="28"/>
                  </a:cxn>
                  <a:cxn ang="0">
                    <a:pos x="134" y="107"/>
                  </a:cxn>
                  <a:cxn ang="0">
                    <a:pos x="134" y="106"/>
                  </a:cxn>
                  <a:cxn ang="0">
                    <a:pos x="134" y="107"/>
                  </a:cxn>
                </a:cxnLst>
                <a:rect l="0" t="0" r="r" b="b"/>
                <a:pathLst>
                  <a:path w="162" h="195">
                    <a:moveTo>
                      <a:pt x="128" y="28"/>
                    </a:moveTo>
                    <a:cubicBezTo>
                      <a:pt x="119" y="20"/>
                      <a:pt x="107" y="16"/>
                      <a:pt x="94" y="16"/>
                    </a:cubicBezTo>
                    <a:cubicBezTo>
                      <a:pt x="64" y="16"/>
                      <a:pt x="39" y="40"/>
                      <a:pt x="39" y="70"/>
                    </a:cubicBezTo>
                    <a:cubicBezTo>
                      <a:pt x="39" y="73"/>
                      <a:pt x="40" y="77"/>
                      <a:pt x="40" y="80"/>
                    </a:cubicBezTo>
                    <a:cubicBezTo>
                      <a:pt x="17" y="88"/>
                      <a:pt x="0" y="110"/>
                      <a:pt x="0" y="136"/>
                    </a:cubicBezTo>
                    <a:cubicBezTo>
                      <a:pt x="0" y="169"/>
                      <a:pt x="26" y="195"/>
                      <a:pt x="59" y="195"/>
                    </a:cubicBezTo>
                    <a:cubicBezTo>
                      <a:pt x="61" y="195"/>
                      <a:pt x="64" y="195"/>
                      <a:pt x="67" y="194"/>
                    </a:cubicBezTo>
                    <a:cubicBezTo>
                      <a:pt x="162" y="194"/>
                      <a:pt x="162" y="194"/>
                      <a:pt x="162" y="194"/>
                    </a:cubicBezTo>
                    <a:cubicBezTo>
                      <a:pt x="162" y="0"/>
                      <a:pt x="162" y="0"/>
                      <a:pt x="162" y="0"/>
                    </a:cubicBezTo>
                    <a:cubicBezTo>
                      <a:pt x="148" y="5"/>
                      <a:pt x="136" y="15"/>
                      <a:pt x="128" y="28"/>
                    </a:cubicBezTo>
                    <a:close/>
                    <a:moveTo>
                      <a:pt x="134" y="107"/>
                    </a:moveTo>
                    <a:cubicBezTo>
                      <a:pt x="134" y="107"/>
                      <a:pt x="134" y="107"/>
                      <a:pt x="134" y="106"/>
                    </a:cubicBezTo>
                    <a:cubicBezTo>
                      <a:pt x="134" y="107"/>
                      <a:pt x="134" y="107"/>
                      <a:pt x="134" y="107"/>
                    </a:cubicBezTo>
                    <a:close/>
                  </a:path>
                </a:pathLst>
              </a:custGeom>
              <a:solidFill>
                <a:srgbClr val="AE0503"/>
              </a:solidFill>
              <a:ln w="9525">
                <a:solidFill>
                  <a:srgbClr val="F9CD8C"/>
                </a:solidFill>
                <a:round/>
              </a:ln>
            </p:spPr>
            <p:txBody>
              <a:bodyPr vert="horz" wrap="square" lIns="91435" tIns="45717" rIns="91435" bIns="45717" numCol="1" anchor="t" anchorCtr="0" compatLnSpc="1"/>
              <a:lstStyle/>
              <a:p>
                <a:pPr>
                  <a:lnSpc>
                    <a:spcPct val="120000"/>
                  </a:lnSpc>
                </a:pPr>
                <a:endParaRPr lang="en-US" sz="57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Freeform 8"/>
              <p:cNvSpPr/>
              <p:nvPr/>
            </p:nvSpPr>
            <p:spPr bwMode="auto">
              <a:xfrm>
                <a:off x="1296438" y="2184398"/>
                <a:ext cx="582613" cy="749300"/>
              </a:xfrm>
              <a:custGeom>
                <a:avLst/>
                <a:gdLst/>
                <a:ahLst/>
                <a:cxnLst>
                  <a:cxn ang="0">
                    <a:pos x="90" y="65"/>
                  </a:cxn>
                  <a:cxn ang="0">
                    <a:pos x="23" y="0"/>
                  </a:cxn>
                  <a:cxn ang="0">
                    <a:pos x="1" y="4"/>
                  </a:cxn>
                  <a:cxn ang="0">
                    <a:pos x="0" y="4"/>
                  </a:cxn>
                  <a:cxn ang="0">
                    <a:pos x="0" y="198"/>
                  </a:cxn>
                  <a:cxn ang="0">
                    <a:pos x="1" y="198"/>
                  </a:cxn>
                  <a:cxn ang="0">
                    <a:pos x="81" y="198"/>
                  </a:cxn>
                  <a:cxn ang="0">
                    <a:pos x="88" y="199"/>
                  </a:cxn>
                  <a:cxn ang="0">
                    <a:pos x="155" y="132"/>
                  </a:cxn>
                  <a:cxn ang="0">
                    <a:pos x="90" y="65"/>
                  </a:cxn>
                </a:cxnLst>
                <a:rect l="0" t="0" r="r" b="b"/>
                <a:pathLst>
                  <a:path w="155" h="199">
                    <a:moveTo>
                      <a:pt x="90" y="65"/>
                    </a:moveTo>
                    <a:cubicBezTo>
                      <a:pt x="89" y="29"/>
                      <a:pt x="60" y="0"/>
                      <a:pt x="23" y="0"/>
                    </a:cubicBezTo>
                    <a:cubicBezTo>
                      <a:pt x="15" y="0"/>
                      <a:pt x="8" y="1"/>
                      <a:pt x="1" y="4"/>
                    </a:cubicBezTo>
                    <a:cubicBezTo>
                      <a:pt x="0" y="4"/>
                      <a:pt x="0" y="4"/>
                      <a:pt x="0" y="4"/>
                    </a:cubicBezTo>
                    <a:cubicBezTo>
                      <a:pt x="0" y="198"/>
                      <a:pt x="0" y="198"/>
                      <a:pt x="0" y="198"/>
                    </a:cubicBezTo>
                    <a:cubicBezTo>
                      <a:pt x="1" y="198"/>
                      <a:pt x="1" y="198"/>
                      <a:pt x="1" y="198"/>
                    </a:cubicBezTo>
                    <a:cubicBezTo>
                      <a:pt x="81" y="198"/>
                      <a:pt x="81" y="198"/>
                      <a:pt x="81" y="198"/>
                    </a:cubicBezTo>
                    <a:cubicBezTo>
                      <a:pt x="83" y="199"/>
                      <a:pt x="85" y="199"/>
                      <a:pt x="88" y="199"/>
                    </a:cubicBezTo>
                    <a:cubicBezTo>
                      <a:pt x="125" y="199"/>
                      <a:pt x="155" y="169"/>
                      <a:pt x="155" y="132"/>
                    </a:cubicBezTo>
                    <a:cubicBezTo>
                      <a:pt x="155" y="95"/>
                      <a:pt x="126" y="66"/>
                      <a:pt x="90" y="65"/>
                    </a:cubicBezTo>
                    <a:close/>
                  </a:path>
                </a:pathLst>
              </a:custGeom>
              <a:solidFill>
                <a:srgbClr val="AE0503"/>
              </a:solidFill>
              <a:ln w="9525">
                <a:solidFill>
                  <a:srgbClr val="F9CD8C"/>
                </a:solidFill>
                <a:round/>
              </a:ln>
            </p:spPr>
            <p:txBody>
              <a:bodyPr vert="horz" wrap="square" lIns="91435" tIns="45717" rIns="91435" bIns="45717" numCol="1" anchor="t" anchorCtr="0" compatLnSpc="1"/>
              <a:lstStyle/>
              <a:p>
                <a:pPr>
                  <a:lnSpc>
                    <a:spcPct val="120000"/>
                  </a:lnSpc>
                </a:pPr>
                <a:endParaRPr lang="en-US" sz="57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2" name="Group 32"/>
            <p:cNvGrpSpPr/>
            <p:nvPr/>
          </p:nvGrpSpPr>
          <p:grpSpPr>
            <a:xfrm>
              <a:off x="1075847" y="2981078"/>
              <a:ext cx="738773" cy="464316"/>
              <a:chOff x="686838" y="2184398"/>
              <a:chExt cx="1192213" cy="749301"/>
            </a:xfrm>
            <a:solidFill>
              <a:schemeClr val="accent1"/>
            </a:solidFill>
          </p:grpSpPr>
          <p:sp>
            <p:nvSpPr>
              <p:cNvPr id="73" name="Freeform 7"/>
              <p:cNvSpPr>
                <a:spLocks noEditPoints="1"/>
              </p:cNvSpPr>
              <p:nvPr/>
            </p:nvSpPr>
            <p:spPr bwMode="auto">
              <a:xfrm>
                <a:off x="686838" y="2198686"/>
                <a:ext cx="609600" cy="735013"/>
              </a:xfrm>
              <a:custGeom>
                <a:avLst/>
                <a:gdLst/>
                <a:ahLst/>
                <a:cxnLst>
                  <a:cxn ang="0">
                    <a:pos x="128" y="28"/>
                  </a:cxn>
                  <a:cxn ang="0">
                    <a:pos x="94" y="16"/>
                  </a:cxn>
                  <a:cxn ang="0">
                    <a:pos x="39" y="70"/>
                  </a:cxn>
                  <a:cxn ang="0">
                    <a:pos x="40" y="80"/>
                  </a:cxn>
                  <a:cxn ang="0">
                    <a:pos x="0" y="136"/>
                  </a:cxn>
                  <a:cxn ang="0">
                    <a:pos x="59" y="195"/>
                  </a:cxn>
                  <a:cxn ang="0">
                    <a:pos x="67" y="194"/>
                  </a:cxn>
                  <a:cxn ang="0">
                    <a:pos x="162" y="194"/>
                  </a:cxn>
                  <a:cxn ang="0">
                    <a:pos x="162" y="0"/>
                  </a:cxn>
                  <a:cxn ang="0">
                    <a:pos x="128" y="28"/>
                  </a:cxn>
                  <a:cxn ang="0">
                    <a:pos x="134" y="107"/>
                  </a:cxn>
                  <a:cxn ang="0">
                    <a:pos x="134" y="106"/>
                  </a:cxn>
                  <a:cxn ang="0">
                    <a:pos x="134" y="107"/>
                  </a:cxn>
                </a:cxnLst>
                <a:rect l="0" t="0" r="r" b="b"/>
                <a:pathLst>
                  <a:path w="162" h="195">
                    <a:moveTo>
                      <a:pt x="128" y="28"/>
                    </a:moveTo>
                    <a:cubicBezTo>
                      <a:pt x="119" y="20"/>
                      <a:pt x="107" y="16"/>
                      <a:pt x="94" y="16"/>
                    </a:cubicBezTo>
                    <a:cubicBezTo>
                      <a:pt x="64" y="16"/>
                      <a:pt x="39" y="40"/>
                      <a:pt x="39" y="70"/>
                    </a:cubicBezTo>
                    <a:cubicBezTo>
                      <a:pt x="39" y="73"/>
                      <a:pt x="40" y="77"/>
                      <a:pt x="40" y="80"/>
                    </a:cubicBezTo>
                    <a:cubicBezTo>
                      <a:pt x="17" y="88"/>
                      <a:pt x="0" y="110"/>
                      <a:pt x="0" y="136"/>
                    </a:cubicBezTo>
                    <a:cubicBezTo>
                      <a:pt x="0" y="169"/>
                      <a:pt x="26" y="195"/>
                      <a:pt x="59" y="195"/>
                    </a:cubicBezTo>
                    <a:cubicBezTo>
                      <a:pt x="61" y="195"/>
                      <a:pt x="64" y="195"/>
                      <a:pt x="67" y="194"/>
                    </a:cubicBezTo>
                    <a:cubicBezTo>
                      <a:pt x="162" y="194"/>
                      <a:pt x="162" y="194"/>
                      <a:pt x="162" y="194"/>
                    </a:cubicBezTo>
                    <a:cubicBezTo>
                      <a:pt x="162" y="0"/>
                      <a:pt x="162" y="0"/>
                      <a:pt x="162" y="0"/>
                    </a:cubicBezTo>
                    <a:cubicBezTo>
                      <a:pt x="148" y="5"/>
                      <a:pt x="136" y="15"/>
                      <a:pt x="128" y="28"/>
                    </a:cubicBezTo>
                    <a:close/>
                    <a:moveTo>
                      <a:pt x="134" y="107"/>
                    </a:moveTo>
                    <a:cubicBezTo>
                      <a:pt x="134" y="107"/>
                      <a:pt x="134" y="107"/>
                      <a:pt x="134" y="106"/>
                    </a:cubicBezTo>
                    <a:cubicBezTo>
                      <a:pt x="134" y="107"/>
                      <a:pt x="134" y="107"/>
                      <a:pt x="134" y="107"/>
                    </a:cubicBezTo>
                    <a:close/>
                  </a:path>
                </a:pathLst>
              </a:custGeom>
              <a:solidFill>
                <a:srgbClr val="AE0503"/>
              </a:solidFill>
              <a:ln w="9525">
                <a:solidFill>
                  <a:srgbClr val="F9CD8C"/>
                </a:solidFill>
                <a:round/>
              </a:ln>
            </p:spPr>
            <p:txBody>
              <a:bodyPr vert="horz" wrap="square" lIns="91435" tIns="45717" rIns="91435" bIns="45717" numCol="1" anchor="t" anchorCtr="0" compatLnSpc="1"/>
              <a:lstStyle/>
              <a:p>
                <a:pPr>
                  <a:lnSpc>
                    <a:spcPct val="120000"/>
                  </a:lnSpc>
                </a:pPr>
                <a:endParaRPr lang="en-US" sz="57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Freeform 8"/>
              <p:cNvSpPr/>
              <p:nvPr/>
            </p:nvSpPr>
            <p:spPr bwMode="auto">
              <a:xfrm>
                <a:off x="1296438" y="2184398"/>
                <a:ext cx="582613" cy="749300"/>
              </a:xfrm>
              <a:custGeom>
                <a:avLst/>
                <a:gdLst/>
                <a:ahLst/>
                <a:cxnLst>
                  <a:cxn ang="0">
                    <a:pos x="90" y="65"/>
                  </a:cxn>
                  <a:cxn ang="0">
                    <a:pos x="23" y="0"/>
                  </a:cxn>
                  <a:cxn ang="0">
                    <a:pos x="1" y="4"/>
                  </a:cxn>
                  <a:cxn ang="0">
                    <a:pos x="0" y="4"/>
                  </a:cxn>
                  <a:cxn ang="0">
                    <a:pos x="0" y="198"/>
                  </a:cxn>
                  <a:cxn ang="0">
                    <a:pos x="1" y="198"/>
                  </a:cxn>
                  <a:cxn ang="0">
                    <a:pos x="81" y="198"/>
                  </a:cxn>
                  <a:cxn ang="0">
                    <a:pos x="88" y="199"/>
                  </a:cxn>
                  <a:cxn ang="0">
                    <a:pos x="155" y="132"/>
                  </a:cxn>
                  <a:cxn ang="0">
                    <a:pos x="90" y="65"/>
                  </a:cxn>
                </a:cxnLst>
                <a:rect l="0" t="0" r="r" b="b"/>
                <a:pathLst>
                  <a:path w="155" h="199">
                    <a:moveTo>
                      <a:pt x="90" y="65"/>
                    </a:moveTo>
                    <a:cubicBezTo>
                      <a:pt x="89" y="29"/>
                      <a:pt x="60" y="0"/>
                      <a:pt x="23" y="0"/>
                    </a:cubicBezTo>
                    <a:cubicBezTo>
                      <a:pt x="15" y="0"/>
                      <a:pt x="8" y="1"/>
                      <a:pt x="1" y="4"/>
                    </a:cubicBezTo>
                    <a:cubicBezTo>
                      <a:pt x="0" y="4"/>
                      <a:pt x="0" y="4"/>
                      <a:pt x="0" y="4"/>
                    </a:cubicBezTo>
                    <a:cubicBezTo>
                      <a:pt x="0" y="198"/>
                      <a:pt x="0" y="198"/>
                      <a:pt x="0" y="198"/>
                    </a:cubicBezTo>
                    <a:cubicBezTo>
                      <a:pt x="1" y="198"/>
                      <a:pt x="1" y="198"/>
                      <a:pt x="1" y="198"/>
                    </a:cubicBezTo>
                    <a:cubicBezTo>
                      <a:pt x="81" y="198"/>
                      <a:pt x="81" y="198"/>
                      <a:pt x="81" y="198"/>
                    </a:cubicBezTo>
                    <a:cubicBezTo>
                      <a:pt x="83" y="199"/>
                      <a:pt x="85" y="199"/>
                      <a:pt x="88" y="199"/>
                    </a:cubicBezTo>
                    <a:cubicBezTo>
                      <a:pt x="125" y="199"/>
                      <a:pt x="155" y="169"/>
                      <a:pt x="155" y="132"/>
                    </a:cubicBezTo>
                    <a:cubicBezTo>
                      <a:pt x="155" y="95"/>
                      <a:pt x="126" y="66"/>
                      <a:pt x="90" y="65"/>
                    </a:cubicBezTo>
                    <a:close/>
                  </a:path>
                </a:pathLst>
              </a:custGeom>
              <a:solidFill>
                <a:srgbClr val="AE0503"/>
              </a:solidFill>
              <a:ln w="9525">
                <a:solidFill>
                  <a:srgbClr val="F9CD8C"/>
                </a:solidFill>
                <a:round/>
              </a:ln>
            </p:spPr>
            <p:txBody>
              <a:bodyPr vert="horz" wrap="square" lIns="91435" tIns="45717" rIns="91435" bIns="45717" numCol="1" anchor="t" anchorCtr="0" compatLnSpc="1"/>
              <a:lstStyle/>
              <a:p>
                <a:pPr>
                  <a:lnSpc>
                    <a:spcPct val="120000"/>
                  </a:lnSpc>
                </a:pPr>
                <a:endParaRPr lang="en-US" sz="57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80" name="组合 79"/>
          <p:cNvGrpSpPr/>
          <p:nvPr/>
        </p:nvGrpSpPr>
        <p:grpSpPr>
          <a:xfrm>
            <a:off x="4495800" y="1504950"/>
            <a:ext cx="496860" cy="2678129"/>
            <a:chOff x="6112516" y="2423767"/>
            <a:chExt cx="662480" cy="3570839"/>
          </a:xfrm>
          <a:solidFill>
            <a:srgbClr val="AE0503"/>
          </a:solidFill>
          <a:effectLst>
            <a:outerShdw blurRad="50800" dist="38100" dir="5400000" algn="t" rotWithShape="0">
              <a:prstClr val="black">
                <a:alpha val="40000"/>
              </a:prstClr>
            </a:outerShdw>
          </a:effectLst>
        </p:grpSpPr>
        <p:sp>
          <p:nvSpPr>
            <p:cNvPr id="75" name="Freeform 46"/>
            <p:cNvSpPr>
              <a:spLocks noEditPoints="1"/>
            </p:cNvSpPr>
            <p:nvPr/>
          </p:nvSpPr>
          <p:spPr bwMode="auto">
            <a:xfrm>
              <a:off x="6112516" y="2423767"/>
              <a:ext cx="662480" cy="66248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grpFill/>
            <a:ln w="25400">
              <a:solidFill>
                <a:srgbClr val="F9CD8C"/>
              </a:solidFill>
              <a:round/>
            </a:ln>
          </p:spPr>
          <p:txBody>
            <a:bodyPr vert="horz" wrap="square" lIns="91435" tIns="45717" rIns="91435" bIns="45717" numCol="1" anchor="t" anchorCtr="0" compatLnSpc="1"/>
            <a:lstStyle/>
            <a:p>
              <a:pPr>
                <a:lnSpc>
                  <a:spcPct val="120000"/>
                </a:lnSpc>
              </a:pPr>
              <a:endParaRPr lang="en-US" sz="57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Freeform 46"/>
            <p:cNvSpPr>
              <a:spLocks noEditPoints="1"/>
            </p:cNvSpPr>
            <p:nvPr/>
          </p:nvSpPr>
          <p:spPr bwMode="auto">
            <a:xfrm>
              <a:off x="6112516" y="3401601"/>
              <a:ext cx="662480" cy="66248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grpFill/>
            <a:ln w="25400">
              <a:solidFill>
                <a:srgbClr val="F9CD8C"/>
              </a:solidFill>
              <a:round/>
            </a:ln>
          </p:spPr>
          <p:txBody>
            <a:bodyPr vert="horz" wrap="square" lIns="91435" tIns="45717" rIns="91435" bIns="45717" numCol="1" anchor="t" anchorCtr="0" compatLnSpc="1"/>
            <a:lstStyle/>
            <a:p>
              <a:pPr>
                <a:lnSpc>
                  <a:spcPct val="120000"/>
                </a:lnSpc>
              </a:pPr>
              <a:endParaRPr lang="en-US" sz="57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Freeform 46"/>
            <p:cNvSpPr>
              <a:spLocks noEditPoints="1"/>
            </p:cNvSpPr>
            <p:nvPr/>
          </p:nvSpPr>
          <p:spPr bwMode="auto">
            <a:xfrm>
              <a:off x="6112516" y="4366863"/>
              <a:ext cx="662480" cy="66248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grpFill/>
            <a:ln w="25400">
              <a:solidFill>
                <a:srgbClr val="F9CD8C"/>
              </a:solidFill>
              <a:round/>
            </a:ln>
          </p:spPr>
          <p:txBody>
            <a:bodyPr vert="horz" wrap="square" lIns="91435" tIns="45717" rIns="91435" bIns="45717" numCol="1" anchor="t" anchorCtr="0" compatLnSpc="1"/>
            <a:lstStyle/>
            <a:p>
              <a:pPr>
                <a:lnSpc>
                  <a:spcPct val="120000"/>
                </a:lnSpc>
              </a:pPr>
              <a:endParaRPr lang="en-US" sz="57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Freeform 46"/>
            <p:cNvSpPr>
              <a:spLocks noEditPoints="1"/>
            </p:cNvSpPr>
            <p:nvPr/>
          </p:nvSpPr>
          <p:spPr bwMode="auto">
            <a:xfrm>
              <a:off x="6112516" y="5332126"/>
              <a:ext cx="662480" cy="66248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grpFill/>
            <a:ln w="25400">
              <a:solidFill>
                <a:srgbClr val="F9CD8C"/>
              </a:solidFill>
              <a:round/>
            </a:ln>
          </p:spPr>
          <p:txBody>
            <a:bodyPr vert="horz" wrap="square" lIns="91435" tIns="45717" rIns="91435" bIns="45717" numCol="1" anchor="t" anchorCtr="0" compatLnSpc="1"/>
            <a:lstStyle/>
            <a:p>
              <a:pPr>
                <a:lnSpc>
                  <a:spcPct val="120000"/>
                </a:lnSpc>
              </a:pPr>
              <a:endParaRPr lang="en-US" sz="57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94" name="文本框 36"/>
          <p:cNvSpPr txBox="1"/>
          <p:nvPr/>
        </p:nvSpPr>
        <p:spPr>
          <a:xfrm flipH="1">
            <a:off x="5156220" y="1515130"/>
            <a:ext cx="2853668" cy="521970"/>
          </a:xfrm>
          <a:prstGeom prst="rect">
            <a:avLst/>
          </a:prstGeom>
          <a:noFill/>
        </p:spPr>
        <p:txBody>
          <a:bodyPr wrap="square" rtlCol="0">
            <a:spAutoFit/>
          </a:bodyPr>
          <a:lstStyle/>
          <a:p>
            <a:pPr>
              <a:lnSpc>
                <a:spcPct val="10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mn-ea"/>
              </a:rPr>
              <a:t>单击此处修改您所需要的文本单击此处修改您所需要的文本</a:t>
            </a:r>
            <a:endParaRPr lang="zh-CN" altLang="en-US" sz="1400" kern="0" dirty="0">
              <a:solidFill>
                <a:schemeClr val="tx1">
                  <a:lumMod val="85000"/>
                  <a:lumOff val="15000"/>
                </a:schemeClr>
              </a:solidFill>
              <a:latin typeface="+mn-ea"/>
              <a:cs typeface="+mn-ea"/>
              <a:sym typeface="微软雅黑" panose="020B0503020204020204" pitchFamily="34" charset="-122"/>
            </a:endParaRPr>
          </a:p>
        </p:txBody>
      </p:sp>
      <p:sp>
        <p:nvSpPr>
          <p:cNvPr id="97" name="文本框 36"/>
          <p:cNvSpPr txBox="1"/>
          <p:nvPr/>
        </p:nvSpPr>
        <p:spPr>
          <a:xfrm flipH="1">
            <a:off x="5178632" y="2277130"/>
            <a:ext cx="2853668" cy="521970"/>
          </a:xfrm>
          <a:prstGeom prst="rect">
            <a:avLst/>
          </a:prstGeom>
          <a:noFill/>
        </p:spPr>
        <p:txBody>
          <a:bodyPr wrap="square" rtlCol="0">
            <a:spAutoFit/>
          </a:bodyPr>
          <a:lstStyle/>
          <a:p>
            <a:pPr>
              <a:lnSpc>
                <a:spcPct val="10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mn-ea"/>
              </a:rPr>
              <a:t>单击此处修改您所需要的文本单击此处修改您所需要的文本</a:t>
            </a:r>
            <a:endParaRPr lang="zh-CN" altLang="en-US" sz="1400" kern="0" dirty="0">
              <a:solidFill>
                <a:schemeClr val="tx1">
                  <a:lumMod val="85000"/>
                  <a:lumOff val="15000"/>
                </a:schemeClr>
              </a:solidFill>
              <a:latin typeface="+mn-ea"/>
              <a:cs typeface="+mn-ea"/>
              <a:sym typeface="微软雅黑" panose="020B0503020204020204" pitchFamily="34" charset="-122"/>
            </a:endParaRPr>
          </a:p>
        </p:txBody>
      </p:sp>
      <p:sp>
        <p:nvSpPr>
          <p:cNvPr id="110" name="文本框 36"/>
          <p:cNvSpPr txBox="1"/>
          <p:nvPr/>
        </p:nvSpPr>
        <p:spPr>
          <a:xfrm flipH="1">
            <a:off x="5192079" y="2909174"/>
            <a:ext cx="2853668" cy="521970"/>
          </a:xfrm>
          <a:prstGeom prst="rect">
            <a:avLst/>
          </a:prstGeom>
          <a:noFill/>
        </p:spPr>
        <p:txBody>
          <a:bodyPr wrap="square" rtlCol="0">
            <a:spAutoFit/>
          </a:bodyPr>
          <a:lstStyle/>
          <a:p>
            <a:pPr>
              <a:lnSpc>
                <a:spcPct val="10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mn-ea"/>
              </a:rPr>
              <a:t>单击此处修改您所需要的文本单击此处修改您所需要的文本</a:t>
            </a:r>
            <a:endParaRPr lang="zh-CN" altLang="en-US" sz="1400" kern="0" dirty="0">
              <a:solidFill>
                <a:schemeClr val="tx1">
                  <a:lumMod val="85000"/>
                  <a:lumOff val="15000"/>
                </a:schemeClr>
              </a:solidFill>
              <a:latin typeface="+mn-ea"/>
              <a:cs typeface="+mn-ea"/>
              <a:sym typeface="微软雅黑" panose="020B0503020204020204" pitchFamily="34" charset="-122"/>
            </a:endParaRPr>
          </a:p>
        </p:txBody>
      </p:sp>
      <p:sp>
        <p:nvSpPr>
          <p:cNvPr id="111" name="文本框 36"/>
          <p:cNvSpPr txBox="1"/>
          <p:nvPr/>
        </p:nvSpPr>
        <p:spPr>
          <a:xfrm flipH="1">
            <a:off x="5178632" y="3690181"/>
            <a:ext cx="2853668" cy="521970"/>
          </a:xfrm>
          <a:prstGeom prst="rect">
            <a:avLst/>
          </a:prstGeom>
          <a:noFill/>
        </p:spPr>
        <p:txBody>
          <a:bodyPr wrap="square" rtlCol="0">
            <a:spAutoFit/>
          </a:bodyPr>
          <a:lstStyle/>
          <a:p>
            <a:pPr>
              <a:lnSpc>
                <a:spcPct val="10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mn-ea"/>
              </a:rPr>
              <a:t>单击此处修改您所需要的文本单击此处修改您所需要的文本</a:t>
            </a:r>
            <a:endParaRPr lang="zh-CN" altLang="en-US" sz="1400" kern="0" dirty="0">
              <a:solidFill>
                <a:schemeClr val="tx1">
                  <a:lumMod val="85000"/>
                  <a:lumOff val="15000"/>
                </a:schemeClr>
              </a:solidFill>
              <a:latin typeface="+mn-ea"/>
              <a:cs typeface="+mn-ea"/>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81"/>
                                        </p:tgtEl>
                                        <p:attrNameLst>
                                          <p:attrName>style.visibility</p:attrName>
                                        </p:attrNameLst>
                                      </p:cBhvr>
                                      <p:to>
                                        <p:strVal val="visible"/>
                                      </p:to>
                                    </p:set>
                                    <p:anim calcmode="lin" valueType="num">
                                      <p:cBhvr additive="base">
                                        <p:cTn id="32" dur="500" fill="hold"/>
                                        <p:tgtEl>
                                          <p:spTgt spid="81"/>
                                        </p:tgtEl>
                                        <p:attrNameLst>
                                          <p:attrName>ppt_x</p:attrName>
                                        </p:attrNameLst>
                                      </p:cBhvr>
                                      <p:tavLst>
                                        <p:tav tm="0">
                                          <p:val>
                                            <p:strVal val="#ppt_x"/>
                                          </p:val>
                                        </p:tav>
                                        <p:tav tm="100000">
                                          <p:val>
                                            <p:strVal val="#ppt_x"/>
                                          </p:val>
                                        </p:tav>
                                      </p:tavLst>
                                    </p:anim>
                                    <p:anim calcmode="lin" valueType="num">
                                      <p:cBhvr additive="base">
                                        <p:cTn id="33"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80"/>
                                        </p:tgtEl>
                                        <p:attrNameLst>
                                          <p:attrName>style.visibility</p:attrName>
                                        </p:attrNameLst>
                                      </p:cBhvr>
                                      <p:to>
                                        <p:strVal val="visible"/>
                                      </p:to>
                                    </p:set>
                                    <p:anim calcmode="lin" valueType="num">
                                      <p:cBhvr>
                                        <p:cTn id="38" dur="500" fill="hold"/>
                                        <p:tgtEl>
                                          <p:spTgt spid="80"/>
                                        </p:tgtEl>
                                        <p:attrNameLst>
                                          <p:attrName>ppt_w</p:attrName>
                                        </p:attrNameLst>
                                      </p:cBhvr>
                                      <p:tavLst>
                                        <p:tav tm="0">
                                          <p:val>
                                            <p:fltVal val="0"/>
                                          </p:val>
                                        </p:tav>
                                        <p:tav tm="100000">
                                          <p:val>
                                            <p:strVal val="#ppt_w"/>
                                          </p:val>
                                        </p:tav>
                                      </p:tavLst>
                                    </p:anim>
                                    <p:anim calcmode="lin" valueType="num">
                                      <p:cBhvr>
                                        <p:cTn id="39" dur="500" fill="hold"/>
                                        <p:tgtEl>
                                          <p:spTgt spid="80"/>
                                        </p:tgtEl>
                                        <p:attrNameLst>
                                          <p:attrName>ppt_h</p:attrName>
                                        </p:attrNameLst>
                                      </p:cBhvr>
                                      <p:tavLst>
                                        <p:tav tm="0">
                                          <p:val>
                                            <p:fltVal val="0"/>
                                          </p:val>
                                        </p:tav>
                                        <p:tav tm="100000">
                                          <p:val>
                                            <p:strVal val="#ppt_h"/>
                                          </p:val>
                                        </p:tav>
                                      </p:tavLst>
                                    </p:anim>
                                    <p:animEffect transition="in" filter="fade">
                                      <p:cBhvr>
                                        <p:cTn id="40" dur="500"/>
                                        <p:tgtEl>
                                          <p:spTgt spid="8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wipe(left)">
                                      <p:cBhvr>
                                        <p:cTn id="45" dur="500"/>
                                        <p:tgtEl>
                                          <p:spTgt spid="94"/>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left)">
                                      <p:cBhvr>
                                        <p:cTn id="48" dur="500"/>
                                        <p:tgtEl>
                                          <p:spTgt spid="97"/>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10"/>
                                        </p:tgtEl>
                                        <p:attrNameLst>
                                          <p:attrName>style.visibility</p:attrName>
                                        </p:attrNameLst>
                                      </p:cBhvr>
                                      <p:to>
                                        <p:strVal val="visible"/>
                                      </p:to>
                                    </p:set>
                                    <p:animEffect transition="in" filter="wipe(left)">
                                      <p:cBhvr>
                                        <p:cTn id="51" dur="500"/>
                                        <p:tgtEl>
                                          <p:spTgt spid="110"/>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P spid="94" grpId="0"/>
      <p:bldP spid="97" grpId="0"/>
      <p:bldP spid="110" grpId="0"/>
      <p:bldP spid="11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82ADB108-2F67-4B4E-A97E-19ABB6FAC58E"/>
  <p:tag name="ISPRING_SCORM_RATE_SLIDES" val="1"/>
  <p:tag name="ISPRINGONLINEFOLDERID" val="0"/>
  <p:tag name="ISPRINGONLINEFOLDERPATH" val="Content List"/>
  <p:tag name="ISPRINGCLOUDFOLDERID" val="0"/>
  <p:tag name="ISPRINGCLOUDFOLDERPATH" val="Repository"/>
  <p:tag name="ISPRING_PLAYERS_CUSTOMIZATION" val="UEsDBBQAAgAIAJCuo0gOaiROYgQAAAU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fX86rDKGThs9wheNtacp3D1kG3XkjybdAwY9idzoAHsU173ZQwug1BmOHoFGqZncKd0YyX11AImdZqEIp1tUnAepj2++tlUytZiCGyT2sl5sCMzhPsefauDeRTMr1ue2YGN4p0e+lWcOnuC+ZOcQB19is8kcl6IKBtTbsqBERv1/c033zbqe5Wlf3D4vD1g/8v/gdQSwMEFAACAAgAkK6jSA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CQrqNI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JCuo0g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JCuo0h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JCuo0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JCuo0izv7NQbQAAAHIAAAAcAAAAdW5pdmVyc2FsL2xvY2FsX3NldHRpbmdzLnhtbA3MPQ6DMAxA4Z1TWJ7K0L+NgcDGWFUqPYAVLITk2CixqnJ7sr3h0+vHfxL4cS6bacDn7YHAGm3ZdA34nadrh1CcdCEx5YBqCOPQ9GKR5MPuFRbYhQ7OM6cazi9KVb4zF1Ynr2e4RNuPFu9DcwJ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K6jSIyYS/o+CAAAjyAAACkAAAB1bml2ZXJzYWwvc2tpbl9jdXN0b21pemF0aW9uX3NldHRpbmdzLnhtbLVa627iShL+v0/RYnWks9IqXMwtK4aVL01iDTEc7CQzu1qhBneCFdvNsRtmOOLHPs0+2D7JVrftYBMgdmYWT6JxddVX1XXrCxnEL16ob2LOAu8Pwj0W2pRzL3yOh39CaLBkPoumEY0pj+sHyqMXuuybGT4xQQNqzEnoksjVxWg8bKCR/KB+T+0bfXhra+0W6rVxC/eRgTs6jF0rxrWiw5jRauqD+hFEghvRJQ35adRBvTD6VsAMYxpxM3Tp96FS5M4PFWdwExHXA7542G2LZ59p3Rtt8aB2s9Pr4H1LVRSli/SO0TQa+17vuqc2EW60Ow1lr/VbSktBzU6ned3dN3utjgJvo+suoLTxdRe1e+12y9i3cAukkapqRkvf95TrZlMFbbh/re9HI63XaKBms6m0jX2nq4y0BgJuBTBUpS8cqBiKpnT3qqY2+woa6SNt1N5jA3f1Duq3cLfR2Lc1TWk0Ds49zC7vrgO19HQyd74DeDIEJ0dFbtVPJNdguYkiYHZosPYJpygkAf1UkzkZcpmx6NclW+/+UksTVCZzxp7ZVaQmRCALsOEJrEFdjmRs0q58YeTpyHM/1RYbzll4tWQhB6irkEUB8WvDPye5k86sjCTb0qiK3BNZ0oO6nvyUFUt1QT7Dc0loyYI1CXdj9syuFmT58hyxTeiWMnO1W9PI98IX4G5c93R8UZHvxdzkNCjYh/viKS+2hnjGVJjXxeIpJemTBfUzjQ35qSB3UPm+R45Et17scSmqNsVzSXRNnmkxAH1VPJdlQtBSjFpPPO8LcfqdA7siyr91kd0nOxoVlSTt8qIUW2/WVfNpHbFn4eyi3PuBfpXzGXSf8FlY2BBPKSExQaGwVJRSt8n5G0eM6etxLxkEoAWCm28uKUlCTrW5PrmbqtbX+XhyM5lr5k1tqCdViURZ/trq9r83O13oXKlcSST7Th2Pi1hIgnUa5bAsZzYZzwEQj+cW/uLUhuJ3ZdHJvTM2LVwbpv+pDDCd4YfaUPwuI3o/m2HLmdtj08Bz055bE0f6ZYwdbNSGX9kGrciWIs7Q1qPfEF9RBO3ZiyiKfc+VA6Jle+GGltBnTO5U05rPsO3MTN0xJ1ZtaLMo2v1VIpMNX0HyrEiMXC8mC5+6Ui2kiBxf51co+MdXHnCygHjhVRntM/XRtG7mzmQytufYMjJKbYhDFxkREZqqA81UG88AIyKwjn9MfC6zTyIg1fcrg9yaN7dj+HGEIbfe88qHH/4Ba6YYQjKlYQlBSBw8g6yz7cfJzBA+BIWIoDWJ428scgtJkw9dCWzT0ieQmrqTw3cETIYNgffCJaQOXfISeHfYttUbPNcmXyDHoTYnFYUmn6EkP1cU+optqCFslxCz1AfzRhUVIcowK5CsBpdE5Lu/Q2S5BDnhza3HNjFQhIehTGQ1xleVNdn4t3sIpKmOz1R7AgzOlm/P3paCKZELy1wJXdCGdGyI7Prt3vzHfKSaY2zMId2MyePckV1SKA3IDoWMI+JuSbikaEGXZAOVsIMx13PlmIi8NOH3jfcHIjztP7+krcsy8JdfPmBSoeGdsAz2y6AMtilr/p524bZ0Bh80ROT6WSvKOODDJtg6ttSZOfk5IYq9YOMnXfpnBOrVuKrBeteOH/dX+bD9H4yxkxasmdDRNI9VEsKwEoslBxZPv5KgaY1AXXpYhIYvTqiVAKxJimEx9AMwD+C5giEP4NFqEI9Ys00HNluPdCFOHyWEZa0mUTsdb3FG9Ckc0F9LdUGfGOyXfEq2yUYG1i4Z/jJRzm2VCkuLYzpjMNwCzOckqQDV9wJxhioHe3+HM1ckq0FhPo9s47uyun3vRa4I4OdNQN/uw54iFkiqT+Isr5NF6e8/aEgyxVmid1ptA/FaoKVjlavPH4qYjdWZfjvXVUvH4kQh6tkvLwfVIXwyduz5WNUEApRJQPhyBavwkzjnlcdKTgQGHqmAl07epiRarv777/+UhzmyJ6GilPq3qjhQ/KJr4le8f1qM0/hfJXAcVSuKypeSgumBKhMtf75yTEjQn3JkIcmyFLBAXHGVUg0lkIZRdRxVv72DKrFlUbBNBHvBiiB36uwzND65168N70j0Ao3TYcyvCiQ9L3KTV7bhcMTdcN8LaUXxH16JxOQdczpXDUOe/aFGfW/5kiy/Lhxg0ms+5LPnKnj6rWpBdz6CpK7Hq2PKxS3rWtASkvdDQ9ieXOteCYcLFZ9AD+eF+5mQR8yfiputt1e5wCAu4iCNhzwSR/rsLc8Rr9i3NHbDJ+LHwJYnHbNOwYap2CymkEXaMfdM1I6bx00px4wPzId1QU+mk4Mu0o+ldF2TN795Ba+0N5bDMSsdypl+IB7zW/Q7f8OfIx7z22JNmcC57q1Nx0N50ew6TiNRnl4mdsBDQ9mlUp7srcgjLBiLa9k4N5GUUOQMmEuHcm10vICm5SxoeYPrZywehK/blzshs9jJacfia4fCwCF965fzd8A97tPzyS3nASWYd7V8P1UBKc+pEki+Pjh2RkJFfLemn2pwECHLlej0cQ2lGJ9qwp3JNzTn5NZZPxPtLCcprbksGsh+Ltt5JZWh6OLVVLGk2C8LDepv/DSoX4rQIIU9H8BwEyxohCEHPOhyaYSKxDz7KrsKe5A70iO5M6N5AL4C7BDOSFkl5AiFxJLbqqxakpf8OOwtuefTLc1aVY6Qc87l+Q9iqI7Lya3yMX3i+fROKZWrIO11h1ws9sAc/ayUPJHllRyNVCw6ThaxnP2JbpUtPgcbTyxHWZsW6Z7v0IwfRb1+QhXwnvP+oJ5fZqFHvfmW9ZgGooB39m8O/gdQSwMEFAACAAgAkK6jSCqKN+aHEQAA8GEAABcAAAB1bml2ZXJzYWwvdW5pdmVyc2FsLnBuZ+3d+VeS2f8AcEszJ2eizcwsbZq0xQXUGjMXWmzSkXKd1FLR1GwzNTMUWVKnsUUldcpdmlzaJW3S3MAlJdSgCZXSlAqFEJUQkR0+9J2az4x+5g/4nvNwDni49znPva/73NUf3lzyOrDvm0WrF2lpaX3j7ubqo6WlA9PS0o7T09WkqHZb7tP8mRfvs2+3VhV1DVfzRSdq1/5dWlrVOH1F2ALN969i3QLjtbQWt396zyPH3I7Q0gq74O66yy8xZGIIfuVBpJIsUOajtJzPH9AGteV+tHya9SNk04+uznrL59ssmXgGKf/ouv5F2jL9+Xt0Lnl5KrRTkJWBFJlobZNiSH7uQT2fdujRUcI2JuOX/fUcWml9FaOnNIlP6yE+LlBIpume9vxm8TC7BDFcL5Gyi2Jk3K9XhZ6fp/v3j7c/rF6lLDvkti2bizvMgrpI3qYZS7uuuNw01P4a0qL194/7Nl7REYoneuamWEV1wM2Vtv/MhrTsTNbucxsjP6BB1U3KsPt3YCb7MiNmlXcjPeWEWd0Y72xQIk4fQZss+Gf2+ZRI7b4fTyuVfKwhDFY1p7rnU8Df+FnUV1ha5ZlFjWTMzv8QuRPivcTAVXd2Rr7REliTd2LZnPvNay1n/PwsogdtN0tz1fghxHvpT3Nv9RBCuZezjNMzt+yWNte9fkuNZpfR0lbuv9R355D97Batn6e/3MB7b8ScOunnNm3ZHEfNmG0P0bWE+bkaZM++XpOMNLBZ0AsgAASAABAAAkAACAABIAAEgAAQAAJAAAgAASAABIAAEAACQAAIAAEgAASAABAAAkAACAABIAAEgAAQAAJAAAgAASAABIAAEAACQAAIAAEgAASAABAAAkAACAABIAAEgAAQAAJAAAgAASAABIAAEAACQAAIAAEgAASAABAA4v8RIkXaNvKI5jIo+R/RAs+nqO1ju8MS0+bG0dM9bb8uP+BVwCqb2WEBW3rOh77PbDNeMCeioJ750YNHD85OhcT+e/v+W/I12ObIOXV9dh5MmWc+v2zn3RezylirKTr1Umib1uwq+QucYS7SkdznHuDm35OmKBvtcU5Tz9gpC0221+NFZ/q6/cFRzU1rx/IY3qP/LNDaHqJEzayA5gXLbfs4jSJhHUkZPe0Q06wSbWVxGSrMLUkiWVUMDclHSd6lF5mqJeSNhm7WjU3IJN7oTFa7qck/YynCtflE+SRFVaH+dtdNF84DRjTlnDO1Hu1CYgedgFSzRfAdeGk7K3TqTTyt5CdLo/TDYARy+0kT9QXDkFe9tG04ebupKlZIdeSjJuLgaFHfczBGcOUKnuYiH7/LecwWC7d3Y5c0CTqN4SVKPlYtH6RikGBRYiP10eSpN0yoWkobNAE3M4J/qHovDkAGmqCn/3geSeD8VlqFLDi6t3Zc/sJROE3N//L0c1JkHtO+ykWXtnmHcuNKk9gFHTQzXtz1Ulq9S9PkzN30ZXEQB8bqn8Din0jVjI3ViKEERsfG7pOl4mbxsPwx+d4rH1IIvphBi8EIiwzVjWxpUnG7WuveI4KXT5SqmY/mv1cz6g9KViG8QY3yyUZEZxWyAVmMHEA2xYFHb65/qgcWqfMmTxVlC2rWTiUHzdT08g4R9gS6XG8OB9PvP1uMPRxQw333V4Wpr3cqR4dYOCgmPLz14hoPxNkqm4iJ7mAE6hoz57vF5ifhL3xRTWZOlHbe8h7ZyBMVYj/kTiSl1jP/pDdEuSHhvlZOXgdrUpzO0PuWpTgR7J1drkrW+UXw8HJ4gr+IaVDfWZL51taE4JTR4b3gIvf9iDFT0tn/wbb0XF42GotDru28ya3JqwjhvJMGtI7suH6cfCg7ST7An+iud7D/3K+2m2mLmq08BfG99zAF16mKu1iSLwqTwPDgPJx5l0opZX6VhOK2DbR442NppJHwQbPA/CCmqSWrO6hS7BX2myrZpGbLhgzRvguEpXu3pMLwmMTbXjbwKxlmf1TZU4N/mFE6j4ktbnmAuy9u8QAzBxBbBk34n2oSkL12akfyAC/58Ll+auGXDm7nxRx8vwJaDe3s/n26NjaDKewt5QzwOTVnD4piWyNoobaLEdGQO6RWPBZ7RbqgbyM3vOMhe8qJGoaFnGpsXApjC0JXw2oXXK9Pj8aRVmw4Z2QEphNJ5IG8SO6o49PBhOblziOR07+nNzs7QDnkz2Ph1rEbRCeWOZaZIyW/9kDEBpvmMbnMW8StUVzLfqcgSH1laM1Esm+G/t2rPiBDjyoxqMBX37wxQ8+cp349tY0/7UQVEUscYjjPP98Q8bJlv8r81uDNpy8DmdyrcSUkrJJO8eBUT8e2jqxOdUdvplbx432qy4mGXYUxeg1nC0xKlWF+8IN2mX50fpgPyUXJwFUy2yOQVJGZHx0rPYYC5coeC5RenSz4jDPM2u7MB371TGQ1hKJITI4P+WsaPG6cOPGYMYDanBUja1CCA+FYpSjtJmWtvnnRa9zx4w3jYekr7oQ37TksNHPIU8Y/EF1KWpArIIz0qk/Lb6XjBDUIbGkC1cCmU1xWgHH368hpyFt06LsTmedtlZUE+q07HLvM9QY7Kj3tQJvoQritbduBqWQYicsrzBvtTaWYqj6mP8C29MnTg/kLG4pmZPiZhdGTZOXnKRetm6UkbDWZSuLa4M9RXtlg+b6o4XTVycJUSop+ruznxAbXV7pnGXmHMsAdd9I9sdbOpAr7+SC4OusJtYE4UoHJ2mlLJazvSAyw2tdJ8NQUe3EzS1CJsH//g/P93V2R6vnPX+ad6uu+rjJhFRH7u5vZkfWWA2tObEniBPJ7hzHyiSunGya4OrkiIqjZ3pN///NC9jbomzVTnnoM+JvnWNWYP0k2Fk6XPUmSfTSEo+KEvb6e0RiVEM+cEfBqOb6kGYWQBkddaJWohbgkXlJf+xg2F1fGi8ubtEBjRBKRZk7Yjh4Q2PbzvEkhBHoVo84khOMPwpeGK5HOTJlItiaUQecnr2SNOo/IC/TMF+rmml01mQQZ6bocVmYRhwUYGfcWPLOH3f1IFtP6dPDXus1/BdK11YxVi5mvtFnH2XABRJXsmibLT2Dg7Jko4T1mMoPVC1/cz9/mMlmivpLDJ6lVHblZq7KbrD1ijCnCQjx561u/p7dNWYxOeOLp5BKe1A9211S0A8eoe++uXMWpFnqpxeeDecLHBBqRSXOFLIWttBh5aVySLtc+SWmJ5D+zTiZvyn/4OKK73Sjs8/p3J6VuGMm7EWCrSj2NWgY9uITuOb4PUoBZBo9jaSY+otVZGP7oILkdq+TBwSbYhuHbHF/olsL7mfPo5MPI5FecpCwcgycy9iRZ5AfNKMj0Xl7wHxE6ZUmrVnMcm9PQIZNS+q+ZFcICaJCmPke2brbF8UHVe1IpAb/2qBGDwojMbX+F/a1LuSfxj6u9kFUtu43bVbcgVyaCqgS4ugfW1zXXB8NYbh25Mm/4+xrPDQFTJJqwWLWAc9FVrpMrayY7ZO3tqh19Vp3q/jpgh2mr67pL2eW3nTB8aHntECm07Wex/l9jLGHVq416Pfijlk5jy8Uyh91uVusrW8tduKZMRLhqe/idmuj9zpk64ddsiWqK3iIhmB4oR1qVCAY4dnAkg3cIfLikVaKyEDVYod2pKDPb9d7OE2erbZXKLAPYmPhT4Rv0zDUrN/R7kmIUDN4Jw/YT+tpfts9IVFc/nNgJCSPdQxPs5X9WJ4iQgk5tqQ2tsTqbEROww+U30+oyk7rdu9HqHG5eXgaccAyidAjGZbzwUTsS19wiRkQyGeGUQRcawjKykxdM4FRdoCgSHjBOypIPkFZEMfLe6JnDMazOzW1JrQOih2jrRKfny0oFHy9/e0GkkvOZTjOvwos2lia+r8WDoIqP7EamcrKDpbeRIV8cO7EW2URvMGwd+X2yfTBd/mWHVHTibfY+k9eO32fgAjn6uVLSQTt1TvFSEDsulOtxZkxchLHrFYxuF2LdzaVrErkhuZxtzril9p3iYCO4jx0839JZfdkqPNhWrbJiHccZwLo6X0oD8i0tYS6yD2XPxSS1cv/e7NQGHofuCUULtoueiLZyW5NRWLcE21g3SAGxzITeGUwj0AuQwc2gsC9bKeLpt9f8Q+pzQs+8tl8zpJlSO/Ne9qivFW9jPjnb4PdaFLnF49sjE26hE8LXM2YOopP0C89qwZT6cSmj5qhr+fFNher4HvIi88jv0EWC/fCoeRX9G0AukrcV1RGrvcfieMdfpoklqvO8iNAJR7Y3h9x2SpV1CCI4R+dOdPK6HP9cJeRGiZrdH+iyuUf31WD1j1TJqnP3rc9peoXTzYxId2cVqqJmhvWBt8hcJM/ALk48DCnAuh9QIhZky8YyZDUVAmevMWkGI1kFnr/2u/xfL6GHS3Vy3SFJrEx7a2Ivu0azkUgfiqc5F2meEaKIpJyIwZS+NlKw7Un1kpcWUAR+V3PaIKeke/p4DmJatPiMYnn4YGnVsM3h/HFxa/tv4g/cks8V/bo4LcVTs2U98lU26usd6DeyDeqaWG9TUwarR21WtEiLZdzaLxxcCeok7MeSLn/FYnDUT0/LdlgOecoUnTwbKE72snjpnrG4sXeNIcwdBNmVP5CSabxX1S1jWpQs0o2FAmXuYyVY6Uce4Z6qdQ6CFGiG5NEqkbMH27vcWuyJldE7aDK1MB06/WJPEV4xsvEIpaAjZ+mTpzmjob/THPPQaZR82UQheJG5i5djb9mtqIufu17M2wd1wwOO+ePLDQ6MHr9+Ct/VnVQCJvMIJKK/5Z1HTeGaXRHo2IQTV7MNbpREZVfuKl/0CuXgQ/oeXVwoRskHmSthOrnGjX6BSHLj9EceMhmOdHBSsLGxI1lDNp8b52ttcPO0T+OxmhF1g4s19BqTU88pHXS8rmf+iA8/w28WY6Kda3jdp9gWuTFo3mHNmWB9/riksoshWhzPBemBxPNWfNmSv+hu0Uyaw1sKLaXEKly35zvxHaxBFBPcYcQ5FmYr1fGEcKXOASh3KlfTS4j80DzV+Y8fQ0zX1ceIv2w9TDGSd7uYtAgmzoPfS7cqIPmCGSUSNBMtHkrrN1tp/oj0DfNTj9Y0rkWuVGwjMHPgrD2kk8tamLuHyO0fQFSJki2V8969czl25MtgkRnd5odVz4R3xWObzJgclewBWgpPnnhsIX3T0haxbP8YfuHwzH44HCMdJdx0V6qjmdOPVUlhmi6d9Mvy1hFJaznxXOyEYx3alP+C4Bkka+9ol6NjR6lDDn/W2Z7ckoByauCTq/2lZz2OEqbEO/o4Cdfwhk81z0dVKVm1kMSOwasVHCgcBbo8jTdQURHER1IRAWuVX/xODJF2w1Vnwkn8Zz9duGGqeLtwIeN1uOe3vIlGDK4Cuk7zvFAvWNZDZp9buVx3zEI7S1DPvuNEk5Wu9YjywcVvAfNtQrIaWBV2biYmC3PjreJPWtBxmOmy5+0gaNOOwl5WP31D+mRcczxfs1f85eMqrFufsOkywXM8cWNIFP/KlyUoNyVcbTZsM3/nlBMDRU2uwtMIDunhCrMTa2DUpYFnYj8Fy68k5lE+9WmPMsp/p6yS4T8Sg5WtXX8/KHKO3VDdnAginXhfc+zhTPxwvAKFibZ06ITf7GwtH96UJbLvOLl4PboYrZqpn++GhubKfH6WMaV5HxTjUdBGiW0WMj/gPehyvCKtrbvH6r/HPn9tzrR0vJCGpdOSGkmqS/LmVPcp42IhizjVZVG0zxR91lf95uN0lPKQ83gx3B7cCF03+8j/KnonpEBJb3uYmN4654Cr6eFHNrfPSbbTZNgvilkx5ywOAZmrZQzSmsv2X+vO/fEAj/8L1i9nqs+tG970b8H6RR2G8O1L/se9W1rydO9eezOg4Kdfu8RX8Rx32s25IsowsxwTpJlzBJo+ts/dZ/mcf3DceJBy4jsW2b+1HPNOs+Dw2UIaNCYZ8mNhYdfs3yeAavftvnsJhlWYFhB7mn9T60K1NC/3vQdcq3aHpv4HUEsDBBQAAgAIAJCuo0iV7pF+SwAAAGsAAAAbAAAAdW5pdmVyc2FsL3VuaXZlcnNhbC5wbmcueG1ss7GvyM1RKEstKs7Mz7NVMtQzULK34+WyKShKLctMLVeoAIoBBSFASaESyDVCcMszU0oygEIG5mYIwYzUzPSMElslCwNzuKA+0EwAUEsBAgAAFAACAAgAkK6jSA5qJE5iBAAABREAAB0AAAAAAAAAAQAAAAAAAAAAAHVuaXZlcnNhbC9jb21tb25fbWVzc2FnZXMubG5nUEsBAgAAFAACAAgAkK6jSAh+CyMpAwAAhgwAACcAAAAAAAAAAQAAAAAAnQQAAHVuaXZlcnNhbC9mbGFzaF9wdWJsaXNoaW5nX3NldHRpbmdzLnhtbFBLAQIAABQAAgAIAJCuo0i1/AlkugIAAFUKAAAhAAAAAAAAAAEAAAAAAAsIAAB1bml2ZXJzYWwvZmxhc2hfc2tpbl9zZXR0aW5ncy54bWxQSwECAAAUAAIACACQrqNIKpYPZ/4CAACXCwAAJgAAAAAAAAABAAAAAAAECwAAdW5pdmVyc2FsL2h0bWxfcHVibGlzaGluZ19zZXR0aW5ncy54bWxQSwECAAAUAAIACACQrqNIaHFSkZoBAAAfBgAAHwAAAAAAAAABAAAAAABGDgAAdW5pdmVyc2FsL2h0bWxfc2tpbl9zZXR0aW5ncy5qc1BLAQIAABQAAgAIAJCuo0g9PC/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o+CAAAjyAAACkAAAAAAAAAAQAAAAAA6hQAAHVuaXZlcnNhbC9za2luX2N1c3RvbWl6YXRpb25fc2V0dGluZ3MueG1sUEsBAgAAFAACAAgAkK6jSCqKN+aHEQAA8GEAABcAAAAAAAAAAAAAAAAAbx0AAHVuaXZlcnNhbC91bml2ZXJzYWwucG5nUEsBAgAAFAACAAgAkK6jSJXukX5LAAAAawAAABsAAAAAAAAAAQAAAAAAKy8AAHVuaXZlcnNhbC91bml2ZXJzYWwucG5nLnhtbFBLBQYAAAAACwALAEkDAACvLwAAAAA="/>
  <p:tag name="ISPRING_PRESENTATION_TITLE" val="1"/>
  <p:tag name="ISPRING_SCORM_PASSING_SCORE" val="100.000000"/>
  <p:tag name="ISPRING_OUTPUT_FOLDER" val="F:\我图VIP设计PPT上传\10月份上传文件\201"/>
  <p:tag name="ISPRING_FIRST_PUBLISH" val="1"/>
  <p:tag name="ISPRING_SCORM_RATE_QUIZZES" val="0"/>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 www.2ppt.com">
  <a:themeElements>
    <a:clrScheme name="自定义 21">
      <a:dk1>
        <a:srgbClr val="000000"/>
      </a:dk1>
      <a:lt1>
        <a:srgbClr val="FFFFFF"/>
      </a:lt1>
      <a:dk2>
        <a:srgbClr val="000000"/>
      </a:dk2>
      <a:lt2>
        <a:srgbClr val="FFFFFF"/>
      </a:lt2>
      <a:accent1>
        <a:srgbClr val="415163"/>
      </a:accent1>
      <a:accent2>
        <a:srgbClr val="F46346"/>
      </a:accent2>
      <a:accent3>
        <a:srgbClr val="415163"/>
      </a:accent3>
      <a:accent4>
        <a:srgbClr val="F46346"/>
      </a:accent4>
      <a:accent5>
        <a:srgbClr val="415163"/>
      </a:accent5>
      <a:accent6>
        <a:srgbClr val="F46346"/>
      </a:accent6>
      <a:hlink>
        <a:srgbClr val="415163"/>
      </a:hlink>
      <a:folHlink>
        <a:srgbClr val="F46346"/>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1700</Words>
  <Application>Microsoft Office PowerPoint</Application>
  <PresentationFormat>全屏显示(16:9)</PresentationFormat>
  <Paragraphs>406</Paragraphs>
  <Slides>25</Slides>
  <Notes>0</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25</vt:i4>
      </vt:variant>
    </vt:vector>
  </HeadingPairs>
  <TitlesOfParts>
    <vt:vector size="37" baseType="lpstr">
      <vt:lpstr>FontAwesome</vt:lpstr>
      <vt:lpstr>Gill Sans</vt:lpstr>
      <vt:lpstr>Lato Regular</vt:lpstr>
      <vt:lpstr>宋体</vt:lpstr>
      <vt:lpstr>微软雅黑</vt:lpstr>
      <vt:lpstr>Arial</vt:lpstr>
      <vt:lpstr>Arial Black</vt:lpstr>
      <vt:lpstr>Calibri</vt:lpstr>
      <vt:lpstr>Impact</vt:lpstr>
      <vt:lpstr>Times New Roman</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1</cp:revision>
  <dcterms:created xsi:type="dcterms:W3CDTF">2022-03-09T03:04:33Z</dcterms:created>
  <dcterms:modified xsi:type="dcterms:W3CDTF">2023-01-10T05:52:04Z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EA36F4E4115E4EF68EFB32A8556C03FD</vt:lpwstr>
  </property>
  <property fmtid="{A09F084E-AD41-489F-8076-AA5BE3082BCA}" pid="100">
    <vt:ui4>5</vt:ui4>
  </property>
  <property fmtid="{64440492-4C8B-11D1-8B70-080036B11A03}" pid="11">
    <vt:lpwstr>www.2ppt.com-爱PPT提供资源下载</vt:lpwstr>
  </property>
</Properties>
</file>