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6" r:id="rId2"/>
    <p:sldId id="257" r:id="rId3"/>
    <p:sldId id="259" r:id="rId4"/>
    <p:sldId id="260" r:id="rId5"/>
    <p:sldId id="261" r:id="rId6"/>
    <p:sldId id="283" r:id="rId7"/>
    <p:sldId id="262" r:id="rId8"/>
    <p:sldId id="263" r:id="rId9"/>
    <p:sldId id="267" r:id="rId10"/>
    <p:sldId id="264" r:id="rId11"/>
    <p:sldId id="265" r:id="rId12"/>
    <p:sldId id="273" r:id="rId13"/>
    <p:sldId id="274" r:id="rId14"/>
    <p:sldId id="275" r:id="rId15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algn="l" defTabSz="6858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8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5086"/>
    <a:srgbClr val="FF6600"/>
    <a:srgbClr val="314371"/>
    <a:srgbClr val="0054A8"/>
    <a:srgbClr val="435C9B"/>
    <a:srgbClr val="0069D2"/>
    <a:srgbClr val="004182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74" autoAdjust="0"/>
  </p:normalViewPr>
  <p:slideViewPr>
    <p:cSldViewPr>
      <p:cViewPr varScale="1">
        <p:scale>
          <a:sx n="146" d="100"/>
          <a:sy n="146" d="100"/>
        </p:scale>
        <p:origin x="-624" y="-90"/>
      </p:cViewPr>
      <p:guideLst>
        <p:guide orient="horz" pos="1637"/>
        <p:guide pos="2858"/>
      </p:guideLst>
    </p:cSldViewPr>
  </p:slideViewPr>
  <p:outlineViewPr>
    <p:cViewPr>
      <p:scale>
        <a:sx n="33" d="100"/>
        <a:sy n="33" d="100"/>
      </p:scale>
      <p:origin x="103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612B4877-2D12-496A-BCB2-CD9D83BAD4FE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buFont typeface="Arial" panose="020B0604020202020204" pitchFamily="34" charset="0"/>
              <a:buNone/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E4B2D08B-5DA7-4036-8577-C01663E8A6E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755577" y="795337"/>
            <a:ext cx="7704856" cy="3828641"/>
          </a:xfrm>
        </p:spPr>
        <p:txBody>
          <a:bodyPr/>
          <a:lstStyle>
            <a:lvl1pPr marL="0" indent="0">
              <a:lnSpc>
                <a:spcPts val="3000"/>
              </a:lnSpc>
              <a:buNone/>
              <a:defRPr sz="18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>
              <a:lnSpc>
                <a:spcPts val="3000"/>
              </a:lnSpc>
              <a:defRPr sz="18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>
              <a:lnSpc>
                <a:spcPts val="3000"/>
              </a:lnSpc>
              <a:defRPr sz="18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>
              <a:lnSpc>
                <a:spcPts val="3000"/>
              </a:lnSpc>
              <a:defRPr sz="18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>
              <a:lnSpc>
                <a:spcPts val="3000"/>
              </a:lnSpc>
              <a:defRPr sz="18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KSO_BC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3444" y="1285875"/>
            <a:ext cx="8300928" cy="3543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/>
          <a:p>
            <a:pPr lvl="0"/>
            <a:r>
              <a:rPr lang="zh-CN"/>
              <a:t>单击此处编辑母版文本样式</a:t>
            </a:r>
          </a:p>
          <a:p>
            <a:pPr lvl="1"/>
            <a:r>
              <a:rPr lang="zh-CN"/>
              <a:t>第二级</a:t>
            </a:r>
          </a:p>
        </p:txBody>
      </p:sp>
      <p:sp>
        <p:nvSpPr>
          <p:cNvPr id="1027" name="KSO_BT1"/>
          <p:cNvSpPr>
            <a:spLocks noGrp="1" noChangeArrowheads="1"/>
          </p:cNvSpPr>
          <p:nvPr>
            <p:ph type="title"/>
          </p:nvPr>
        </p:nvSpPr>
        <p:spPr bwMode="auto">
          <a:xfrm>
            <a:off x="433444" y="795338"/>
            <a:ext cx="8300928" cy="435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b" anchorCtr="0" compatLnSpc="1"/>
          <a:lstStyle/>
          <a:p>
            <a:pPr lvl="0"/>
            <a:r>
              <a:rPr lang="zh-CN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imes New Roman" panose="02020603050405020304" pitchFamily="18" charset="0"/>
          <a:ea typeface="微软雅黑" panose="020B0503020204020204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imes New Roman" panose="02020603050405020304" pitchFamily="18" charset="0"/>
          <a:ea typeface="微软雅黑" panose="020B0503020204020204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imes New Roman" panose="02020603050405020304" pitchFamily="18" charset="0"/>
          <a:ea typeface="微软雅黑" panose="020B0503020204020204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Times New Roman" panose="02020603050405020304" pitchFamily="18" charset="0"/>
          <a:ea typeface="微软雅黑" panose="020B0503020204020204" charset="-122"/>
        </a:defRPr>
      </a:lvl5pPr>
      <a:lvl6pPr marL="3429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微软雅黑" panose="020B0503020204020204" charset="-122"/>
          <a:ea typeface="微软雅黑" panose="020B0503020204020204" charset="-122"/>
        </a:defRPr>
      </a:lvl6pPr>
      <a:lvl7pPr marL="6858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微软雅黑" panose="020B0503020204020204" charset="-122"/>
          <a:ea typeface="微软雅黑" panose="020B0503020204020204" charset="-122"/>
        </a:defRPr>
      </a:lvl7pPr>
      <a:lvl8pPr marL="10287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微软雅黑" panose="020B0503020204020204" charset="-122"/>
          <a:ea typeface="微软雅黑" panose="020B0503020204020204" charset="-122"/>
        </a:defRPr>
      </a:lvl8pPr>
      <a:lvl9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67970" indent="-267970" algn="just" rtl="0" eaLnBrk="0" fontAlgn="base" hangingPunct="0">
        <a:lnSpc>
          <a:spcPct val="110000"/>
        </a:lnSpc>
        <a:spcBef>
          <a:spcPts val="450"/>
        </a:spcBef>
        <a:spcAft>
          <a:spcPct val="0"/>
        </a:spcAft>
        <a:buClr>
          <a:schemeClr val="accent1"/>
        </a:buClr>
        <a:buSzPct val="80000"/>
        <a:buFont typeface="Wingdings" panose="05000000000000000000" pitchFamily="2" charset="2"/>
        <a:buChar char=""/>
        <a:defRPr sz="1800">
          <a:solidFill>
            <a:schemeClr val="accent1"/>
          </a:solidFill>
          <a:latin typeface="+mn-lt"/>
          <a:ea typeface="+mn-ea"/>
          <a:cs typeface="+mn-cs"/>
        </a:defRPr>
      </a:lvl1pPr>
      <a:lvl2pPr marL="267970" indent="-267970" algn="just" rtl="0" eaLnBrk="0" fontAlgn="base" hangingPunct="0">
        <a:lnSpc>
          <a:spcPct val="120000"/>
        </a:lnSpc>
        <a:spcBef>
          <a:spcPct val="0"/>
        </a:spcBef>
        <a:spcAft>
          <a:spcPts val="450"/>
        </a:spcAft>
        <a:buClr>
          <a:srgbClr val="DCE382"/>
        </a:buClr>
        <a:buFont typeface="幼圆" panose="02010509060101010101" pitchFamily="49" charset="-122"/>
        <a:buChar char=" "/>
        <a:defRPr sz="1200">
          <a:solidFill>
            <a:schemeClr val="tx1"/>
          </a:solidFill>
          <a:latin typeface="+mn-lt"/>
          <a:ea typeface="+mn-ea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Arial" panose="020B0604020202020204" pitchFamily="34" charset="0"/>
          <a:ea typeface="+mn-ea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Arial" panose="020B0604020202020204" pitchFamily="34" charset="0"/>
          <a:ea typeface="+mn-ea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1" y="1653648"/>
            <a:ext cx="9143999" cy="1278142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CN" sz="2800" dirty="0">
                <a:solidFill>
                  <a:srgbClr val="3A5086"/>
                </a:solidFill>
              </a:rPr>
              <a:t>Starter Unit 3</a:t>
            </a:r>
          </a:p>
          <a:p>
            <a:pPr algn="ctr">
              <a:lnSpc>
                <a:spcPct val="100000"/>
              </a:lnSpc>
            </a:pPr>
            <a:r>
              <a:rPr lang="en-US" altLang="zh-CN" sz="4400" dirty="0">
                <a:solidFill>
                  <a:srgbClr val="3A5086"/>
                </a:solidFill>
              </a:rPr>
              <a:t>What color is it?</a:t>
            </a:r>
            <a:endParaRPr lang="zh-CN" altLang="zh-CN" sz="4400" dirty="0">
              <a:solidFill>
                <a:srgbClr val="3A5086"/>
              </a:solidFill>
            </a:endParaRPr>
          </a:p>
        </p:txBody>
      </p:sp>
      <p:cxnSp>
        <p:nvCxnSpPr>
          <p:cNvPr id="4" name="直接连接符 3"/>
          <p:cNvCxnSpPr/>
          <p:nvPr/>
        </p:nvCxnSpPr>
        <p:spPr bwMode="auto">
          <a:xfrm>
            <a:off x="2312495" y="1509713"/>
            <a:ext cx="4833376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文本框 32"/>
          <p:cNvSpPr txBox="1">
            <a:spLocks noChangeArrowheads="1"/>
          </p:cNvSpPr>
          <p:nvPr/>
        </p:nvSpPr>
        <p:spPr bwMode="auto">
          <a:xfrm>
            <a:off x="2303532" y="789385"/>
            <a:ext cx="4842340" cy="623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精彩练习  七年级  英语</a:t>
            </a:r>
          </a:p>
        </p:txBody>
      </p:sp>
      <p:sp>
        <p:nvSpPr>
          <p:cNvPr id="10" name="内容占位符 1"/>
          <p:cNvSpPr txBox="1"/>
          <p:nvPr/>
        </p:nvSpPr>
        <p:spPr bwMode="auto">
          <a:xfrm>
            <a:off x="-6103" y="3147814"/>
            <a:ext cx="9144000" cy="702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/>
          <a:lstStyle>
            <a:lvl1pPr marL="0" indent="0" algn="just" rtl="0" eaLnBrk="0" fontAlgn="base" hangingPunct="0">
              <a:lnSpc>
                <a:spcPts val="4000"/>
              </a:lnSpc>
              <a:spcBef>
                <a:spcPts val="6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" panose="05000000000000000000" pitchFamily="2" charset="2"/>
              <a:buNone/>
              <a:defRPr sz="24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  <a:cs typeface="+mn-cs"/>
              </a:defRPr>
            </a:lvl1pPr>
            <a:lvl2pPr marL="357505" indent="-357505" algn="just" rtl="0" eaLnBrk="0" fontAlgn="base" hangingPunct="0">
              <a:lnSpc>
                <a:spcPts val="4000"/>
              </a:lnSpc>
              <a:spcBef>
                <a:spcPct val="0"/>
              </a:spcBef>
              <a:spcAft>
                <a:spcPts val="600"/>
              </a:spcAft>
              <a:buClr>
                <a:srgbClr val="DCE382"/>
              </a:buClr>
              <a:buFont typeface="幼圆" panose="02010509060101010101" pitchFamily="49" charset="-122"/>
              <a:buChar char=" "/>
              <a:defRPr sz="24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algn="l" rtl="0" eaLnBrk="0" fontAlgn="base" hangingPunct="0">
              <a:lnSpc>
                <a:spcPts val="4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algn="l" rtl="0" eaLnBrk="0" fontAlgn="base" hangingPunct="0">
              <a:lnSpc>
                <a:spcPts val="4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algn="l" rtl="0" eaLnBrk="0" fontAlgn="base" hangingPunct="0">
              <a:lnSpc>
                <a:spcPts val="4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b="1" i="0" baseline="0">
                <a:solidFill>
                  <a:srgbClr val="000000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6pPr>
            <a:lvl7pPr marL="2971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7pPr>
            <a:lvl8pPr marL="3429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8pPr>
            <a:lvl9pPr marL="3886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ea typeface="+mn-ea"/>
              </a:defRPr>
            </a:lvl9pPr>
          </a:lstStyle>
          <a:p>
            <a:pPr algn="ctr"/>
            <a:r>
              <a:rPr lang="zh-CN" altLang="zh-CN" dirty="0" smtClean="0">
                <a:solidFill>
                  <a:srgbClr val="3A5086"/>
                </a:solidFill>
                <a:latin typeface="微软雅黑" panose="020B0503020204020204" charset="-122"/>
                <a:ea typeface="微软雅黑" panose="020B0503020204020204" charset="-122"/>
              </a:rPr>
              <a:t>第</a:t>
            </a:r>
            <a:r>
              <a:rPr lang="en-US" altLang="zh-CN" dirty="0" smtClean="0">
                <a:solidFill>
                  <a:srgbClr val="3A5086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r>
              <a:rPr lang="zh-CN" altLang="zh-CN" dirty="0" smtClean="0">
                <a:solidFill>
                  <a:srgbClr val="3A5086"/>
                </a:solidFill>
                <a:latin typeface="微软雅黑" panose="020B0503020204020204" charset="-122"/>
                <a:ea typeface="微软雅黑" panose="020B0503020204020204" charset="-122"/>
              </a:rPr>
              <a:t>课时</a:t>
            </a:r>
            <a:endParaRPr lang="zh-CN" altLang="zh-CN" dirty="0">
              <a:solidFill>
                <a:srgbClr val="3A5086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0" y="4443958"/>
            <a:ext cx="9137897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直接连接符 6"/>
          <p:cNvCxnSpPr/>
          <p:nvPr/>
        </p:nvCxnSpPr>
        <p:spPr>
          <a:xfrm>
            <a:off x="2046951" y="691754"/>
            <a:ext cx="1352043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文本框 5"/>
          <p:cNvSpPr txBox="1"/>
          <p:nvPr/>
        </p:nvSpPr>
        <p:spPr>
          <a:xfrm>
            <a:off x="2139832" y="298847"/>
            <a:ext cx="1259163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b="1" spc="75" dirty="0">
                <a:solidFill>
                  <a:srgbClr val="FF6600"/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</a:rPr>
              <a:t>提升冲浪</a:t>
            </a:r>
          </a:p>
        </p:txBody>
      </p:sp>
      <p:sp>
        <p:nvSpPr>
          <p:cNvPr id="9" name="流程图: 离页连接符 8"/>
          <p:cNvSpPr/>
          <p:nvPr/>
        </p:nvSpPr>
        <p:spPr>
          <a:xfrm>
            <a:off x="983584" y="186929"/>
            <a:ext cx="663265" cy="672703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700" b="1" kern="0" dirty="0">
                <a:solidFill>
                  <a:prstClr val="white"/>
                </a:solidFill>
                <a:latin typeface="Arial" panose="020B0604020202020204"/>
                <a:ea typeface="微软雅黑" panose="020B0503020204020204" charset="-122"/>
              </a:rPr>
              <a:t>C</a:t>
            </a:r>
            <a:endParaRPr lang="zh-CN" altLang="en-US" sz="2700" b="1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1273" name="内容占位符 1"/>
          <p:cNvSpPr>
            <a:spLocks noGrp="1"/>
          </p:cNvSpPr>
          <p:nvPr>
            <p:ph/>
          </p:nvPr>
        </p:nvSpPr>
        <p:spPr>
          <a:xfrm>
            <a:off x="1752829" y="1096567"/>
            <a:ext cx="5112874" cy="3401615"/>
          </a:xfrm>
        </p:spPr>
        <p:txBody>
          <a:bodyPr/>
          <a:lstStyle/>
          <a:p>
            <a:r>
              <a:rPr lang="en-US" altLang="zh-CN" dirty="0"/>
              <a:t>Ⅸ.</a:t>
            </a:r>
            <a:r>
              <a:rPr lang="zh-CN" altLang="zh-CN" dirty="0"/>
              <a:t>完形填空。</a:t>
            </a:r>
          </a:p>
          <a:p>
            <a:r>
              <a:rPr lang="en-US" altLang="zh-CN" dirty="0"/>
              <a:t>Jack: Good afternoon, Dale!</a:t>
            </a:r>
            <a:endParaRPr lang="zh-CN" altLang="zh-CN" dirty="0"/>
          </a:p>
          <a:p>
            <a:r>
              <a:rPr lang="en-US" altLang="zh-CN" dirty="0"/>
              <a:t>Dale: _____</a:t>
            </a:r>
            <a:r>
              <a:rPr lang="zh-CN" altLang="zh-CN" dirty="0"/>
              <a:t>， </a:t>
            </a:r>
            <a:r>
              <a:rPr lang="en-US" altLang="zh-CN" dirty="0"/>
              <a:t>Jack!</a:t>
            </a:r>
            <a:endParaRPr lang="zh-CN" altLang="zh-CN" dirty="0"/>
          </a:p>
          <a:p>
            <a:r>
              <a:rPr lang="en-US" altLang="zh-CN" dirty="0"/>
              <a:t>Jack: _____ today?</a:t>
            </a:r>
            <a:endParaRPr lang="zh-CN" altLang="zh-CN" dirty="0"/>
          </a:p>
          <a:p>
            <a:r>
              <a:rPr lang="en-US" altLang="zh-CN" dirty="0"/>
              <a:t>Dale: _____. And you?</a:t>
            </a:r>
            <a:endParaRPr lang="zh-CN" altLang="zh-CN" dirty="0"/>
          </a:p>
          <a:p>
            <a:r>
              <a:rPr lang="en-US" altLang="zh-CN" dirty="0"/>
              <a:t>Jack: I'm OK, thanks. What's this in English?</a:t>
            </a:r>
            <a:endParaRPr lang="zh-CN" altLang="zh-CN" dirty="0"/>
          </a:p>
          <a:p>
            <a:r>
              <a:rPr lang="en-US" altLang="zh-CN" dirty="0"/>
              <a:t>Dale: Oh, _____ a pencil. It's my pencil.</a:t>
            </a:r>
            <a:endParaRPr lang="zh-CN" altLang="zh-CN" dirty="0"/>
          </a:p>
          <a:p>
            <a:r>
              <a:rPr lang="en-US" altLang="zh-CN" dirty="0"/>
              <a:t>Jack: Spell it, please.</a:t>
            </a:r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563750" y="2015728"/>
            <a:ext cx="270307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00000"/>
                </a:solidFill>
                <a:latin typeface="+mj-lt"/>
              </a:rPr>
              <a:t>1</a:t>
            </a:r>
            <a:endParaRPr lang="zh-CN" alt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73276" y="2444353"/>
            <a:ext cx="270307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00000"/>
                </a:solidFill>
                <a:latin typeface="+mj-lt"/>
              </a:rPr>
              <a:t>2</a:t>
            </a:r>
            <a:endParaRPr lang="zh-CN" alt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73276" y="2920603"/>
            <a:ext cx="270307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00000"/>
                </a:solidFill>
                <a:latin typeface="+mj-lt"/>
              </a:rPr>
              <a:t>3</a:t>
            </a:r>
            <a:endParaRPr lang="zh-CN" alt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82904" y="3768328"/>
            <a:ext cx="270307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00000"/>
                </a:solidFill>
                <a:latin typeface="+mj-lt"/>
              </a:rPr>
              <a:t>4</a:t>
            </a:r>
            <a:endParaRPr lang="zh-CN" altLang="en-US" b="1" dirty="0">
              <a:solidFill>
                <a:srgbClr val="000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Dale: P</a:t>
            </a:r>
            <a:r>
              <a:rPr lang="zh-CN" altLang="zh-CN" dirty="0"/>
              <a:t>－</a:t>
            </a:r>
            <a:r>
              <a:rPr lang="en-US" altLang="zh-CN" dirty="0"/>
              <a:t>E</a:t>
            </a:r>
            <a:r>
              <a:rPr lang="zh-CN" altLang="zh-CN" dirty="0"/>
              <a:t>－</a:t>
            </a:r>
            <a:r>
              <a:rPr lang="en-US" altLang="zh-CN" dirty="0"/>
              <a:t>N</a:t>
            </a:r>
            <a:r>
              <a:rPr lang="zh-CN" altLang="zh-CN" dirty="0"/>
              <a:t>－</a:t>
            </a:r>
            <a:r>
              <a:rPr lang="en-US" altLang="zh-CN" dirty="0"/>
              <a:t>C</a:t>
            </a:r>
            <a:r>
              <a:rPr lang="zh-CN" altLang="zh-CN" dirty="0"/>
              <a:t>－</a:t>
            </a:r>
            <a:r>
              <a:rPr lang="en-US" altLang="zh-CN" dirty="0"/>
              <a:t>I</a:t>
            </a:r>
            <a:r>
              <a:rPr lang="zh-CN" altLang="zh-CN" dirty="0"/>
              <a:t>－</a:t>
            </a:r>
            <a:r>
              <a:rPr lang="en-US" altLang="zh-CN" dirty="0"/>
              <a:t>L.</a:t>
            </a:r>
            <a:endParaRPr lang="zh-CN" altLang="zh-CN" dirty="0"/>
          </a:p>
          <a:p>
            <a:r>
              <a:rPr lang="en-US" altLang="zh-CN" dirty="0"/>
              <a:t>Jack: _____</a:t>
            </a:r>
            <a:r>
              <a:rPr lang="zh-CN" altLang="zh-CN" dirty="0"/>
              <a:t>？</a:t>
            </a:r>
          </a:p>
          <a:p>
            <a:r>
              <a:rPr lang="en-US" altLang="zh-CN" dirty="0"/>
              <a:t>Dale: It's red.</a:t>
            </a:r>
            <a:endParaRPr lang="zh-CN" altLang="zh-CN" dirty="0"/>
          </a:p>
          <a:p>
            <a:r>
              <a:rPr lang="en-US" altLang="zh-CN" dirty="0"/>
              <a:t>Jack: Thank you.</a:t>
            </a:r>
            <a:endParaRPr lang="zh-CN" altLang="zh-CN" dirty="0"/>
          </a:p>
          <a:p>
            <a:r>
              <a:rPr lang="en-US" altLang="zh-CN" dirty="0"/>
              <a:t>Dale: That's OK.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)1.A.Good morning</a:t>
            </a:r>
            <a:endParaRPr lang="zh-CN" altLang="zh-CN" dirty="0"/>
          </a:p>
          <a:p>
            <a:pPr indent="810260"/>
            <a:r>
              <a:rPr lang="en-US" altLang="zh-CN" dirty="0"/>
              <a:t>B</a:t>
            </a:r>
            <a:r>
              <a:rPr lang="zh-CN" altLang="zh-CN" dirty="0"/>
              <a:t>．</a:t>
            </a:r>
            <a:r>
              <a:rPr lang="en-US" altLang="zh-CN" dirty="0"/>
              <a:t>Good afternoon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How are you</a:t>
            </a:r>
            <a:endParaRPr lang="zh-CN" altLang="zh-CN" dirty="0"/>
          </a:p>
          <a:p>
            <a:pPr indent="810260"/>
            <a:r>
              <a:rPr lang="en-US" altLang="zh-CN" dirty="0"/>
              <a:t>D</a:t>
            </a:r>
            <a:r>
              <a:rPr lang="zh-CN" altLang="zh-CN" dirty="0"/>
              <a:t>．</a:t>
            </a:r>
            <a:r>
              <a:rPr lang="en-US" altLang="zh-CN" dirty="0"/>
              <a:t>Good evening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B1C0A7B6-F93E-4147-9D5F-C26F052E7F20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11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2294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584452" y="1293733"/>
            <a:ext cx="270307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defRPr/>
            </a:pPr>
            <a:r>
              <a:rPr lang="en-US" altLang="zh-CN" b="1" dirty="0">
                <a:solidFill>
                  <a:srgbClr val="000000"/>
                </a:solidFill>
                <a:latin typeface="+mj-lt"/>
              </a:rPr>
              <a:t>5</a:t>
            </a:r>
            <a:endParaRPr lang="zh-CN" altLang="en-US" b="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7413" y="3048000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)2.A.How are you			B</a:t>
            </a:r>
            <a:r>
              <a:rPr lang="zh-CN" altLang="zh-CN" dirty="0"/>
              <a:t>．</a:t>
            </a:r>
            <a:r>
              <a:rPr lang="en-US" altLang="zh-CN" dirty="0"/>
              <a:t>Hello		</a:t>
            </a:r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How old are you		D</a:t>
            </a:r>
            <a:r>
              <a:rPr lang="zh-CN" altLang="zh-CN" dirty="0"/>
              <a:t>．</a:t>
            </a:r>
            <a:r>
              <a:rPr lang="en-US" altLang="zh-CN" dirty="0"/>
              <a:t>How do you do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)3.A.I'm 13				B</a:t>
            </a:r>
            <a:r>
              <a:rPr lang="zh-CN" altLang="zh-CN" dirty="0"/>
              <a:t>．</a:t>
            </a:r>
            <a:r>
              <a:rPr lang="en-US" altLang="zh-CN" dirty="0"/>
              <a:t>I'm fine, thanks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Thanks			</a:t>
            </a:r>
            <a:r>
              <a:rPr lang="en-US" altLang="zh-CN" dirty="0" smtClean="0"/>
              <a:t>D</a:t>
            </a:r>
            <a:r>
              <a:rPr lang="zh-CN" altLang="zh-CN" dirty="0"/>
              <a:t>．</a:t>
            </a:r>
            <a:r>
              <a:rPr lang="en-US" altLang="zh-CN" dirty="0"/>
              <a:t>You're welcome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)4.A.it  </a:t>
            </a:r>
            <a:r>
              <a:rPr lang="zh-CN" altLang="zh-CN" dirty="0"/>
              <a:t>　　　</a:t>
            </a:r>
            <a:r>
              <a:rPr lang="en-US" altLang="zh-CN" dirty="0"/>
              <a:t>			B</a:t>
            </a:r>
            <a:r>
              <a:rPr lang="zh-CN" altLang="zh-CN" dirty="0"/>
              <a:t>．</a:t>
            </a:r>
            <a:r>
              <a:rPr lang="en-US" altLang="zh-CN" dirty="0"/>
              <a:t>this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it's  </a:t>
            </a:r>
            <a:r>
              <a:rPr lang="zh-CN" altLang="zh-CN" dirty="0"/>
              <a:t>　　　</a:t>
            </a:r>
            <a:r>
              <a:rPr lang="en-US" altLang="zh-CN" dirty="0"/>
              <a:t>			D</a:t>
            </a:r>
            <a:r>
              <a:rPr lang="zh-CN" altLang="zh-CN" dirty="0"/>
              <a:t>．</a:t>
            </a:r>
            <a:r>
              <a:rPr lang="en-US" altLang="zh-CN" dirty="0"/>
              <a:t>that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)5.A.What color is it			B</a:t>
            </a:r>
            <a:r>
              <a:rPr lang="zh-CN" altLang="zh-CN" dirty="0"/>
              <a:t>．</a:t>
            </a:r>
            <a:r>
              <a:rPr lang="en-US" altLang="zh-CN" dirty="0"/>
              <a:t>What's this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How are you			D</a:t>
            </a:r>
            <a:r>
              <a:rPr lang="zh-CN" altLang="zh-CN" dirty="0"/>
              <a:t>．</a:t>
            </a:r>
            <a:r>
              <a:rPr lang="en-US" altLang="zh-CN" dirty="0"/>
              <a:t>What's that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B1C0A7B6-F93E-4147-9D5F-C26F052E7F20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12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2294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7413" y="840582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7413" y="1697832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57413" y="258722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89563" y="3465910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>
                <a:solidFill>
                  <a:srgbClr val="FF0000"/>
                </a:solidFill>
                <a:latin typeface="+mj-lt"/>
              </a:rPr>
              <a:t>A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Ⅹ.</a:t>
            </a:r>
            <a:r>
              <a:rPr lang="zh-CN" altLang="zh-CN" dirty="0"/>
              <a:t>阅读理解。</a:t>
            </a:r>
          </a:p>
          <a:p>
            <a:r>
              <a:rPr lang="en-US" altLang="zh-CN" dirty="0"/>
              <a:t>Good morning. I'm Dale. I have a bag. It's blue and white. What's in my bag? It is my jacket. It's a nice jacket. What color is it? It's red. And what's this in English? It's a pen. It is a black pen. And this is a cup. It's yellow.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)1.I'm ________</a:t>
            </a:r>
            <a:r>
              <a:rPr lang="zh-CN" altLang="zh-CN" dirty="0"/>
              <a:t>．</a:t>
            </a:r>
          </a:p>
          <a:p>
            <a:pPr indent="810260"/>
            <a:r>
              <a:rPr lang="en-US" altLang="zh-CN" dirty="0"/>
              <a:t>A</a:t>
            </a:r>
            <a:r>
              <a:rPr lang="zh-CN" altLang="zh-CN" dirty="0"/>
              <a:t>．</a:t>
            </a:r>
            <a:r>
              <a:rPr lang="en-US" altLang="zh-CN" dirty="0"/>
              <a:t>Eric</a:t>
            </a:r>
            <a:r>
              <a:rPr lang="zh-CN" altLang="zh-CN" dirty="0"/>
              <a:t>　</a:t>
            </a:r>
            <a:r>
              <a:rPr lang="en-US" altLang="zh-CN" dirty="0"/>
              <a:t>	</a:t>
            </a:r>
            <a:r>
              <a:rPr lang="en-US" altLang="zh-CN" dirty="0" smtClean="0"/>
              <a:t>B</a:t>
            </a:r>
            <a:r>
              <a:rPr lang="zh-CN" altLang="zh-CN" dirty="0"/>
              <a:t>．</a:t>
            </a:r>
            <a:r>
              <a:rPr lang="en-US" altLang="zh-CN" dirty="0"/>
              <a:t>Cindy	C</a:t>
            </a:r>
            <a:r>
              <a:rPr lang="zh-CN" altLang="zh-CN" dirty="0"/>
              <a:t>．</a:t>
            </a:r>
            <a:r>
              <a:rPr lang="en-US" altLang="zh-CN" dirty="0"/>
              <a:t>Dale  	D</a:t>
            </a:r>
            <a:r>
              <a:rPr lang="zh-CN" altLang="zh-CN" dirty="0"/>
              <a:t>．</a:t>
            </a:r>
            <a:r>
              <a:rPr lang="en-US" altLang="zh-CN" dirty="0"/>
              <a:t>Frank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)2.The jacket is ________</a:t>
            </a:r>
            <a:r>
              <a:rPr lang="zh-CN" altLang="zh-CN" dirty="0"/>
              <a:t>．</a:t>
            </a:r>
          </a:p>
          <a:p>
            <a:pPr indent="810260"/>
            <a:r>
              <a:rPr lang="en-US" altLang="zh-CN" dirty="0"/>
              <a:t>A</a:t>
            </a:r>
            <a:r>
              <a:rPr lang="zh-CN" altLang="zh-CN" dirty="0"/>
              <a:t>．</a:t>
            </a:r>
            <a:r>
              <a:rPr lang="en-US" altLang="zh-CN" dirty="0"/>
              <a:t>red  				B</a:t>
            </a:r>
            <a:r>
              <a:rPr lang="zh-CN" altLang="zh-CN" dirty="0"/>
              <a:t>．</a:t>
            </a:r>
            <a:r>
              <a:rPr lang="en-US" altLang="zh-CN" dirty="0"/>
              <a:t>blue and white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red and black  			D</a:t>
            </a:r>
            <a:r>
              <a:rPr lang="zh-CN" altLang="zh-CN" dirty="0"/>
              <a:t>．</a:t>
            </a:r>
            <a:r>
              <a:rPr lang="en-US" altLang="zh-CN" dirty="0"/>
              <a:t>red and white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B1C0A7B6-F93E-4147-9D5F-C26F052E7F20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13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2294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8129" y="2501504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57413" y="334803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zh-CN" altLang="en-US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)3.The ________ is black.</a:t>
            </a:r>
            <a:endParaRPr lang="zh-CN" altLang="zh-CN" dirty="0"/>
          </a:p>
          <a:p>
            <a:pPr indent="810260"/>
            <a:r>
              <a:rPr lang="en-US" altLang="zh-CN" dirty="0"/>
              <a:t>A</a:t>
            </a:r>
            <a:r>
              <a:rPr lang="zh-CN" altLang="zh-CN" dirty="0"/>
              <a:t>．</a:t>
            </a:r>
            <a:r>
              <a:rPr lang="en-US" altLang="zh-CN" dirty="0"/>
              <a:t>jacket  			B</a:t>
            </a:r>
            <a:r>
              <a:rPr lang="zh-CN" altLang="zh-CN" dirty="0"/>
              <a:t>．</a:t>
            </a:r>
            <a:r>
              <a:rPr lang="en-US" altLang="zh-CN" dirty="0"/>
              <a:t>pen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cup  			D</a:t>
            </a:r>
            <a:r>
              <a:rPr lang="zh-CN" altLang="zh-CN" dirty="0"/>
              <a:t>．</a:t>
            </a:r>
            <a:r>
              <a:rPr lang="en-US" altLang="zh-CN" dirty="0"/>
              <a:t>bag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zh-CN" altLang="en-US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)4.The things in the bag have ________ colors.</a:t>
            </a:r>
            <a:endParaRPr lang="zh-CN" altLang="zh-CN" dirty="0"/>
          </a:p>
          <a:p>
            <a:pPr indent="810260"/>
            <a:r>
              <a:rPr lang="en-US" altLang="zh-CN" dirty="0"/>
              <a:t>A</a:t>
            </a:r>
            <a:r>
              <a:rPr lang="zh-CN" altLang="zh-CN" dirty="0"/>
              <a:t>．</a:t>
            </a:r>
            <a:r>
              <a:rPr lang="en-US" altLang="zh-CN" dirty="0"/>
              <a:t>2  			B</a:t>
            </a:r>
            <a:r>
              <a:rPr lang="zh-CN" altLang="zh-CN" dirty="0"/>
              <a:t>．</a:t>
            </a:r>
            <a:r>
              <a:rPr lang="en-US" altLang="zh-CN" dirty="0"/>
              <a:t>3</a:t>
            </a:r>
            <a:endParaRPr lang="zh-CN" altLang="zh-CN" dirty="0"/>
          </a:p>
          <a:p>
            <a:pPr indent="810260"/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4  			D</a:t>
            </a:r>
            <a:r>
              <a:rPr lang="zh-CN" altLang="zh-CN" dirty="0"/>
              <a:t>．</a:t>
            </a:r>
            <a:r>
              <a:rPr lang="en-US" altLang="zh-CN" dirty="0"/>
              <a:t>5</a:t>
            </a:r>
            <a:endParaRPr lang="zh-CN" altLang="zh-CN" dirty="0"/>
          </a:p>
          <a:p>
            <a:r>
              <a:rPr lang="zh-CN" altLang="en-US" dirty="0"/>
              <a:t>读后词汇拓展　</a:t>
            </a:r>
            <a:r>
              <a:rPr lang="zh-CN" altLang="zh-CN" dirty="0"/>
              <a:t>猜出画线单词的中文意思及词性，并收入自己的小词典。</a:t>
            </a:r>
          </a:p>
          <a:p>
            <a:r>
              <a:rPr lang="en-US" altLang="zh-CN" dirty="0"/>
              <a:t>teeth _____________________________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2293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B1C0A7B6-F93E-4147-9D5F-C26F052E7F20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14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2294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7413" y="85129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68129" y="2158604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82546" y="3915967"/>
            <a:ext cx="3215795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n.</a:t>
            </a:r>
            <a:r>
              <a:rPr lang="zh-CN" altLang="en-US" b="1" dirty="0">
                <a:solidFill>
                  <a:srgbClr val="FF0000"/>
                </a:solidFill>
                <a:latin typeface="+mj-lt"/>
              </a:rPr>
              <a:t>牙齿（</a:t>
            </a: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tooth</a:t>
            </a:r>
            <a:r>
              <a:rPr lang="zh-CN" altLang="en-US" b="1" dirty="0">
                <a:solidFill>
                  <a:srgbClr val="FF0000"/>
                </a:solidFill>
                <a:latin typeface="+mj-lt"/>
              </a:rPr>
              <a:t>的复数形式）</a:t>
            </a:r>
          </a:p>
        </p:txBody>
      </p:sp>
      <p:sp>
        <p:nvSpPr>
          <p:cNvPr id="17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直接连接符 12"/>
          <p:cNvCxnSpPr/>
          <p:nvPr/>
        </p:nvCxnSpPr>
        <p:spPr>
          <a:xfrm>
            <a:off x="2154863" y="731756"/>
            <a:ext cx="1352759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文本框 5"/>
          <p:cNvSpPr txBox="1"/>
          <p:nvPr/>
        </p:nvSpPr>
        <p:spPr>
          <a:xfrm>
            <a:off x="2248460" y="339341"/>
            <a:ext cx="1259163" cy="392415"/>
          </a:xfrm>
          <a:prstGeom prst="rect">
            <a:avLst/>
          </a:prstGeom>
          <a:noFill/>
        </p:spPr>
        <p:txBody>
          <a:bodyPr wrap="none" lIns="68580" tIns="34290" rIns="68580" bIns="34290" rtlCol="0">
            <a:spAutoFit/>
          </a:bodyPr>
          <a:lstStyle/>
          <a:p>
            <a:r>
              <a:rPr lang="zh-CN" altLang="en-US" sz="2100" b="1" spc="75" dirty="0">
                <a:solidFill>
                  <a:srgbClr val="FF6600"/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</a:rPr>
              <a:t>基础起航</a:t>
            </a:r>
          </a:p>
        </p:txBody>
      </p:sp>
      <p:sp>
        <p:nvSpPr>
          <p:cNvPr id="16" name="流程图: 离页连接符 15"/>
          <p:cNvSpPr/>
          <p:nvPr/>
        </p:nvSpPr>
        <p:spPr>
          <a:xfrm>
            <a:off x="1097156" y="199031"/>
            <a:ext cx="662516" cy="673036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rtlCol="0" anchor="ctr"/>
          <a:lstStyle/>
          <a:p>
            <a:pPr algn="ctr">
              <a:defRPr/>
            </a:pPr>
            <a:r>
              <a:rPr lang="en-US" altLang="zh-CN" sz="2700" b="1" kern="0" dirty="0">
                <a:solidFill>
                  <a:prstClr val="white"/>
                </a:solidFill>
                <a:latin typeface="Arial" panose="020B0604020202020204"/>
                <a:ea typeface="微软雅黑" panose="020B0503020204020204" charset="-122"/>
              </a:rPr>
              <a:t>A</a:t>
            </a:r>
            <a:endParaRPr lang="zh-CN" altLang="en-US" sz="2700" b="1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/>
          </p:nvPr>
        </p:nvSpPr>
        <p:spPr>
          <a:xfrm>
            <a:off x="1162824" y="973430"/>
            <a:ext cx="7704856" cy="3618402"/>
          </a:xfrm>
        </p:spPr>
        <p:txBody>
          <a:bodyPr/>
          <a:lstStyle/>
          <a:p>
            <a:r>
              <a:rPr lang="en-US" altLang="zh-CN" dirty="0"/>
              <a:t>Ⅰ.</a:t>
            </a:r>
            <a:r>
              <a:rPr lang="zh-CN" altLang="zh-CN" dirty="0"/>
              <a:t>按顺序写出五个元音字母的大小写。</a:t>
            </a:r>
          </a:p>
          <a:p>
            <a:endParaRPr lang="en-US" altLang="zh-CN" dirty="0"/>
          </a:p>
          <a:p>
            <a:r>
              <a:rPr lang="en-US" altLang="zh-CN" dirty="0"/>
              <a:t>Ⅱ.</a:t>
            </a:r>
            <a:r>
              <a:rPr lang="zh-CN" altLang="zh-CN" dirty="0"/>
              <a:t>关于颜色的词你知道多少？请把它们写下来。</a:t>
            </a:r>
          </a:p>
          <a:p>
            <a:pPr>
              <a:lnSpc>
                <a:spcPts val="2625"/>
              </a:lnSpc>
            </a:pPr>
            <a:r>
              <a:rPr lang="en-US" altLang="zh-CN" dirty="0"/>
              <a:t>________________________________________________________________________________________________</a:t>
            </a:r>
            <a:endParaRPr lang="zh-CN" altLang="zh-CN" dirty="0"/>
          </a:p>
          <a:p>
            <a:pPr>
              <a:lnSpc>
                <a:spcPts val="2625"/>
              </a:lnSpc>
            </a:pPr>
            <a:r>
              <a:rPr lang="zh-CN" altLang="zh-CN" dirty="0"/>
              <a:t>Ⅲ</a:t>
            </a:r>
            <a:r>
              <a:rPr lang="en-US" altLang="zh-CN" dirty="0"/>
              <a:t>.</a:t>
            </a:r>
            <a:r>
              <a:rPr lang="zh-CN" altLang="zh-CN" dirty="0"/>
              <a:t>根据句意及首字母或汉语提示填写单词。</a:t>
            </a:r>
          </a:p>
          <a:p>
            <a:pPr>
              <a:lnSpc>
                <a:spcPts val="2625"/>
              </a:lnSpc>
            </a:pPr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She is from Cuba. Her hair is _________(</a:t>
            </a:r>
            <a:r>
              <a:rPr lang="zh-CN" altLang="zh-CN" dirty="0"/>
              <a:t>棕色的</a:t>
            </a:r>
            <a:r>
              <a:rPr lang="en-US" altLang="zh-CN" dirty="0"/>
              <a:t>). </a:t>
            </a:r>
            <a:endParaRPr lang="zh-CN" altLang="zh-CN" dirty="0"/>
          </a:p>
          <a:p>
            <a:pPr>
              <a:lnSpc>
                <a:spcPts val="2625"/>
              </a:lnSpc>
            </a:pP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Are your </a:t>
            </a:r>
            <a:r>
              <a:rPr lang="en-US" altLang="zh-CN" u="sng" dirty="0"/>
              <a:t>teeth</a:t>
            </a:r>
            <a:r>
              <a:rPr lang="en-US" altLang="zh-CN" dirty="0"/>
              <a:t> ________ (</a:t>
            </a:r>
            <a:r>
              <a:rPr lang="zh-CN" altLang="zh-CN" dirty="0"/>
              <a:t>白色的</a:t>
            </a:r>
            <a:r>
              <a:rPr lang="en-US" altLang="zh-CN" dirty="0"/>
              <a:t>)?</a:t>
            </a:r>
          </a:p>
          <a:p>
            <a:pPr>
              <a:lnSpc>
                <a:spcPts val="2625"/>
              </a:lnSpc>
            </a:pPr>
            <a:r>
              <a:rPr lang="en-US" altLang="zh-CN" dirty="0"/>
              <a:t>3</a:t>
            </a:r>
            <a:r>
              <a:rPr lang="zh-CN" altLang="zh-CN" dirty="0"/>
              <a:t>．</a:t>
            </a:r>
            <a:r>
              <a:rPr lang="en-US" altLang="zh-CN" dirty="0"/>
              <a:t>His favorite color is _________ (</a:t>
            </a:r>
            <a:r>
              <a:rPr lang="zh-CN" altLang="zh-CN" dirty="0"/>
              <a:t>黄色的</a:t>
            </a:r>
            <a:r>
              <a:rPr lang="en-US" altLang="zh-CN" dirty="0"/>
              <a:t>), but my favorite color is _______ </a:t>
            </a:r>
          </a:p>
          <a:p>
            <a:pPr indent="342900">
              <a:lnSpc>
                <a:spcPts val="2625"/>
              </a:lnSpc>
            </a:pPr>
            <a:r>
              <a:rPr lang="en-US" altLang="zh-CN" dirty="0"/>
              <a:t>(</a:t>
            </a:r>
            <a:r>
              <a:rPr lang="zh-CN" altLang="zh-CN" dirty="0"/>
              <a:t>紫色的</a:t>
            </a:r>
            <a:r>
              <a:rPr lang="en-US" altLang="zh-CN" dirty="0"/>
              <a:t>). </a:t>
            </a:r>
            <a:endParaRPr lang="zh-CN" altLang="zh-CN" dirty="0"/>
          </a:p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56325" y="1389460"/>
            <a:ext cx="3786680" cy="521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1603980" y="1451373"/>
            <a:ext cx="3194751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Aa  </a:t>
            </a: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Ee</a:t>
            </a: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  Ii  </a:t>
            </a: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Oo</a:t>
            </a: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Uu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14619" y="2201467"/>
            <a:ext cx="7579317" cy="838691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3000"/>
              </a:lnSpc>
              <a:defRPr/>
            </a:pP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red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orange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yellow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green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blue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black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white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purple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pink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brown</a:t>
            </a:r>
            <a:r>
              <a:rPr lang="zh-CN" altLang="en-US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grey(</a:t>
            </a:r>
            <a:r>
              <a:rPr lang="zh-CN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答案不唯一</a:t>
            </a:r>
            <a:r>
              <a:rPr lang="en-US" altLang="zh-CN" b="1" kern="0" dirty="0">
                <a:solidFill>
                  <a:srgbClr val="FF0000"/>
                </a:solidFill>
                <a:latin typeface="Times New Roman" panose="02020603050405020304" pitchFamily="18" charset="0"/>
              </a:rPr>
              <a:t>)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58331" y="3369469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brown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22250" y="3776663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white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12963" y="4200526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yellow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892601" y="4179094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purple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内容占位符 1"/>
          <p:cNvSpPr>
            <a:spLocks noGrp="1"/>
          </p:cNvSpPr>
          <p:nvPr>
            <p:ph/>
          </p:nvPr>
        </p:nvSpPr>
        <p:spPr>
          <a:xfrm>
            <a:off x="734712" y="688181"/>
            <a:ext cx="7704347" cy="3829050"/>
          </a:xfrm>
        </p:spPr>
        <p:txBody>
          <a:bodyPr/>
          <a:lstStyle/>
          <a:p>
            <a:r>
              <a:rPr lang="en-US" altLang="zh-CN" dirty="0"/>
              <a:t>4</a:t>
            </a:r>
            <a:r>
              <a:rPr lang="zh-CN" altLang="zh-CN" dirty="0"/>
              <a:t>．</a:t>
            </a:r>
            <a:r>
              <a:rPr lang="en-US" altLang="zh-CN" dirty="0"/>
              <a:t>The man's coat is ________ (</a:t>
            </a:r>
            <a:r>
              <a:rPr lang="zh-CN" altLang="zh-CN" dirty="0"/>
              <a:t>绿色的</a:t>
            </a:r>
            <a:r>
              <a:rPr lang="en-US" altLang="zh-CN" dirty="0"/>
              <a:t>)</a:t>
            </a:r>
            <a:r>
              <a:rPr lang="zh-CN" altLang="zh-CN" dirty="0"/>
              <a:t>．</a:t>
            </a:r>
          </a:p>
          <a:p>
            <a:r>
              <a:rPr lang="en-US" altLang="zh-CN" dirty="0"/>
              <a:t>5</a:t>
            </a:r>
            <a:r>
              <a:rPr lang="zh-CN" altLang="zh-CN" dirty="0"/>
              <a:t>．—</a:t>
            </a:r>
            <a:r>
              <a:rPr lang="en-US" altLang="zh-CN" dirty="0"/>
              <a:t>What  c____ is your pen?  </a:t>
            </a:r>
            <a:r>
              <a:rPr lang="zh-CN" altLang="zh-CN" dirty="0"/>
              <a:t>—</a:t>
            </a:r>
            <a:r>
              <a:rPr lang="en-US" altLang="zh-CN" dirty="0"/>
              <a:t>It's red.</a:t>
            </a:r>
            <a:endParaRPr lang="zh-CN" altLang="zh-CN" dirty="0"/>
          </a:p>
          <a:p>
            <a:r>
              <a:rPr lang="en-US" altLang="zh-CN" dirty="0"/>
              <a:t>6</a:t>
            </a:r>
            <a:r>
              <a:rPr lang="zh-CN" altLang="zh-CN" dirty="0"/>
              <a:t>．—</a:t>
            </a:r>
            <a:r>
              <a:rPr lang="en-US" altLang="zh-CN" dirty="0"/>
              <a:t>H____ are you?</a:t>
            </a:r>
            <a:endParaRPr lang="zh-CN" altLang="zh-CN" dirty="0"/>
          </a:p>
          <a:p>
            <a:pPr indent="342900"/>
            <a:r>
              <a:rPr lang="zh-CN" altLang="zh-CN" dirty="0"/>
              <a:t>—</a:t>
            </a:r>
            <a:r>
              <a:rPr lang="en-US" altLang="zh-CN" dirty="0"/>
              <a:t>I'm fine, thanks.</a:t>
            </a:r>
            <a:endParaRPr lang="zh-CN" altLang="zh-CN" dirty="0"/>
          </a:p>
          <a:p>
            <a:r>
              <a:rPr lang="en-US" altLang="zh-CN" dirty="0"/>
              <a:t>7</a:t>
            </a:r>
            <a:r>
              <a:rPr lang="zh-CN" altLang="zh-CN" dirty="0"/>
              <a:t>．—</a:t>
            </a:r>
            <a:r>
              <a:rPr lang="en-US" altLang="zh-CN" dirty="0"/>
              <a:t>Can you s____ the word?</a:t>
            </a:r>
            <a:endParaRPr lang="zh-CN" altLang="zh-CN" dirty="0"/>
          </a:p>
          <a:p>
            <a:pPr indent="342900"/>
            <a:r>
              <a:rPr lang="zh-CN" altLang="zh-CN" dirty="0"/>
              <a:t>—</a:t>
            </a:r>
            <a:r>
              <a:rPr lang="en-US" altLang="zh-CN" dirty="0"/>
              <a:t>Yes, C</a:t>
            </a:r>
            <a:r>
              <a:rPr lang="zh-CN" altLang="zh-CN" dirty="0"/>
              <a:t>－</a:t>
            </a:r>
            <a:r>
              <a:rPr lang="en-US" altLang="zh-CN" dirty="0"/>
              <a:t>U</a:t>
            </a:r>
            <a:r>
              <a:rPr lang="zh-CN" altLang="zh-CN" dirty="0"/>
              <a:t>－</a:t>
            </a:r>
            <a:r>
              <a:rPr lang="en-US" altLang="zh-CN" dirty="0"/>
              <a:t>P, cup.</a:t>
            </a:r>
            <a:endParaRPr lang="zh-CN" altLang="zh-CN" dirty="0"/>
          </a:p>
          <a:p>
            <a:r>
              <a:rPr lang="en-US" altLang="zh-CN" dirty="0"/>
              <a:t>8</a:t>
            </a:r>
            <a:r>
              <a:rPr lang="zh-CN" altLang="zh-CN" dirty="0"/>
              <a:t>．—</a:t>
            </a:r>
            <a:r>
              <a:rPr lang="en-US" altLang="zh-CN" dirty="0"/>
              <a:t>What color is the sky (</a:t>
            </a:r>
            <a:r>
              <a:rPr lang="zh-CN" altLang="zh-CN" dirty="0"/>
              <a:t>天空</a:t>
            </a:r>
            <a:r>
              <a:rPr lang="en-US" altLang="zh-CN" dirty="0"/>
              <a:t>)?</a:t>
            </a:r>
            <a:endParaRPr lang="zh-CN" altLang="zh-CN" dirty="0"/>
          </a:p>
          <a:p>
            <a:pPr indent="342900"/>
            <a:r>
              <a:rPr lang="zh-CN" altLang="zh-CN" dirty="0"/>
              <a:t>—</a:t>
            </a:r>
            <a:r>
              <a:rPr lang="en-US" altLang="zh-CN" dirty="0"/>
              <a:t>It's b____. It's a good day today. </a:t>
            </a:r>
            <a:endParaRPr lang="zh-CN" altLang="zh-CN" dirty="0"/>
          </a:p>
          <a:p>
            <a:r>
              <a:rPr lang="en-US" altLang="zh-CN" dirty="0"/>
              <a:t>9</a:t>
            </a:r>
            <a:r>
              <a:rPr lang="zh-CN" altLang="zh-CN" dirty="0"/>
              <a:t>．</a:t>
            </a:r>
            <a:r>
              <a:rPr lang="en-US" altLang="zh-CN" dirty="0"/>
              <a:t>We are Chinese. We have b______ eyes.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6149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F8D433D3-23A4-45C1-94A5-325767A78D33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3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6150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6152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59225" y="717947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green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05410" y="1168003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olor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27882" y="1622822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ow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6166" y="2464594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pell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847011" y="3798094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 err="1">
                <a:solidFill>
                  <a:srgbClr val="FF0000"/>
                </a:solidFill>
                <a:latin typeface="+mj-lt"/>
              </a:rPr>
              <a:t>lue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83220" y="4251722"/>
            <a:ext cx="146633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lack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内容占位符 1"/>
          <p:cNvSpPr>
            <a:spLocks noGrp="1"/>
          </p:cNvSpPr>
          <p:nvPr>
            <p:ph/>
          </p:nvPr>
        </p:nvSpPr>
        <p:spPr>
          <a:xfrm>
            <a:off x="756146" y="570309"/>
            <a:ext cx="7704347" cy="3829050"/>
          </a:xfrm>
        </p:spPr>
        <p:txBody>
          <a:bodyPr/>
          <a:lstStyle/>
          <a:p>
            <a:pPr>
              <a:lnSpc>
                <a:spcPts val="4125"/>
              </a:lnSpc>
            </a:pPr>
            <a:r>
              <a:rPr lang="zh-CN" altLang="zh-CN" dirty="0"/>
              <a:t>Ⅳ</a:t>
            </a:r>
            <a:r>
              <a:rPr lang="en-US" altLang="zh-CN" dirty="0"/>
              <a:t>.</a:t>
            </a:r>
            <a:r>
              <a:rPr lang="zh-CN" altLang="zh-CN" dirty="0"/>
              <a:t>根据图片及提示，完成对话。</a:t>
            </a:r>
          </a:p>
          <a:p>
            <a:pPr>
              <a:lnSpc>
                <a:spcPts val="4125"/>
              </a:lnSpc>
            </a:pPr>
            <a:r>
              <a:rPr lang="en-US" altLang="zh-CN" dirty="0"/>
              <a:t>1</a:t>
            </a:r>
            <a:r>
              <a:rPr lang="zh-CN" altLang="zh-CN" dirty="0"/>
              <a:t>．—</a:t>
            </a:r>
            <a:r>
              <a:rPr lang="en-US" altLang="zh-CN" dirty="0"/>
              <a:t>What color is this?</a:t>
            </a:r>
            <a:endParaRPr lang="zh-CN" altLang="zh-CN" dirty="0"/>
          </a:p>
          <a:p>
            <a:pPr indent="342900">
              <a:lnSpc>
                <a:spcPts val="4125"/>
              </a:lnSpc>
            </a:pPr>
            <a:r>
              <a:rPr lang="zh-CN" altLang="zh-CN" dirty="0"/>
              <a:t>—</a:t>
            </a:r>
            <a:r>
              <a:rPr lang="en-US" altLang="zh-CN" dirty="0"/>
              <a:t>_____________. (</a:t>
            </a:r>
            <a:r>
              <a:rPr lang="zh-CN" altLang="zh-CN" dirty="0"/>
              <a:t>黄色的</a:t>
            </a:r>
            <a:r>
              <a:rPr lang="en-US" altLang="zh-CN" dirty="0"/>
              <a:t>)</a:t>
            </a:r>
            <a:endParaRPr lang="zh-CN" altLang="zh-CN" dirty="0"/>
          </a:p>
          <a:p>
            <a:pPr>
              <a:lnSpc>
                <a:spcPts val="4125"/>
              </a:lnSpc>
            </a:pPr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—What color is this?</a:t>
            </a:r>
            <a:endParaRPr lang="zh-CN" altLang="zh-CN" dirty="0"/>
          </a:p>
          <a:p>
            <a:pPr indent="342900">
              <a:lnSpc>
                <a:spcPts val="4125"/>
              </a:lnSpc>
            </a:pPr>
            <a:r>
              <a:rPr lang="zh-CN" altLang="zh-CN" dirty="0"/>
              <a:t>—</a:t>
            </a:r>
            <a:r>
              <a:rPr lang="en-US" altLang="zh-CN" dirty="0"/>
              <a:t>_____________. (</a:t>
            </a:r>
            <a:r>
              <a:rPr lang="zh-CN" altLang="zh-CN" dirty="0"/>
              <a:t>绿色的</a:t>
            </a:r>
            <a:r>
              <a:rPr lang="en-US" altLang="zh-CN" dirty="0"/>
              <a:t>)</a:t>
            </a:r>
            <a:endParaRPr lang="zh-CN" altLang="zh-CN" dirty="0"/>
          </a:p>
          <a:p>
            <a:pPr>
              <a:lnSpc>
                <a:spcPts val="4125"/>
              </a:lnSpc>
            </a:pPr>
            <a:r>
              <a:rPr lang="en-US" altLang="zh-CN" dirty="0"/>
              <a:t>3</a:t>
            </a:r>
            <a:r>
              <a:rPr lang="zh-CN" altLang="zh-CN" dirty="0"/>
              <a:t>．—</a:t>
            </a:r>
            <a:r>
              <a:rPr lang="en-US" altLang="zh-CN" dirty="0"/>
              <a:t>What color is this?</a:t>
            </a:r>
            <a:endParaRPr lang="zh-CN" altLang="zh-CN" dirty="0"/>
          </a:p>
          <a:p>
            <a:pPr indent="342900">
              <a:lnSpc>
                <a:spcPts val="4125"/>
              </a:lnSpc>
            </a:pPr>
            <a:r>
              <a:rPr lang="zh-CN" altLang="zh-CN" dirty="0"/>
              <a:t>—</a:t>
            </a:r>
            <a:r>
              <a:rPr lang="en-US" altLang="zh-CN" dirty="0"/>
              <a:t>__________. (</a:t>
            </a:r>
            <a:r>
              <a:rPr lang="zh-CN" altLang="zh-CN" dirty="0"/>
              <a:t>红色的</a:t>
            </a:r>
            <a:r>
              <a:rPr lang="en-US" altLang="zh-CN" dirty="0"/>
              <a:t>)</a:t>
            </a:r>
            <a:endParaRPr lang="zh-CN" altLang="zh-CN" dirty="0"/>
          </a:p>
          <a:p>
            <a:pPr>
              <a:lnSpc>
                <a:spcPts val="4125"/>
              </a:lnSpc>
            </a:pPr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7173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640187D2-14EE-43C0-8886-F78C6E787522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4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7174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550395" y="1826419"/>
            <a:ext cx="2168503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It is yellow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82546" y="2983707"/>
            <a:ext cx="2168503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It is green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39678" y="4216003"/>
            <a:ext cx="2168503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It is red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07026" y="1143002"/>
            <a:ext cx="1107776" cy="3408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内容占位符 1"/>
          <p:cNvSpPr>
            <a:spLocks noGrp="1"/>
          </p:cNvSpPr>
          <p:nvPr>
            <p:ph/>
          </p:nvPr>
        </p:nvSpPr>
        <p:spPr>
          <a:xfrm>
            <a:off x="756146" y="688181"/>
            <a:ext cx="7704347" cy="3829050"/>
          </a:xfrm>
        </p:spPr>
        <p:txBody>
          <a:bodyPr/>
          <a:lstStyle/>
          <a:p>
            <a:pPr>
              <a:lnSpc>
                <a:spcPts val="4125"/>
              </a:lnSpc>
            </a:pPr>
            <a:r>
              <a:rPr lang="en-US" altLang="zh-CN" dirty="0"/>
              <a:t>4</a:t>
            </a:r>
            <a:r>
              <a:rPr lang="zh-CN" altLang="zh-CN" dirty="0"/>
              <a:t>．</a:t>
            </a:r>
            <a:r>
              <a:rPr lang="en-US" altLang="zh-CN" dirty="0"/>
              <a:t>—What color is this?</a:t>
            </a:r>
            <a:endParaRPr lang="zh-CN" altLang="zh-CN" dirty="0"/>
          </a:p>
          <a:p>
            <a:pPr indent="342900">
              <a:lnSpc>
                <a:spcPts val="4125"/>
              </a:lnSpc>
            </a:pPr>
            <a:r>
              <a:rPr lang="zh-CN" altLang="zh-CN" dirty="0"/>
              <a:t>—</a:t>
            </a:r>
            <a:r>
              <a:rPr lang="en-US" altLang="zh-CN" dirty="0"/>
              <a:t>_____________________.</a:t>
            </a:r>
            <a:r>
              <a:rPr lang="zh-CN" altLang="en-US" dirty="0"/>
              <a:t>（黑白相间的）</a:t>
            </a:r>
            <a:endParaRPr lang="zh-CN" altLang="zh-CN" dirty="0"/>
          </a:p>
          <a:p>
            <a:pPr>
              <a:lnSpc>
                <a:spcPts val="4125"/>
              </a:lnSpc>
            </a:pPr>
            <a:r>
              <a:rPr lang="en-US" altLang="zh-CN" dirty="0"/>
              <a:t>5</a:t>
            </a:r>
            <a:r>
              <a:rPr lang="zh-CN" altLang="zh-CN" dirty="0"/>
              <a:t>．—</a:t>
            </a:r>
            <a:r>
              <a:rPr lang="en-US" altLang="zh-CN" dirty="0"/>
              <a:t>What color are they?</a:t>
            </a:r>
            <a:endParaRPr lang="zh-CN" altLang="zh-CN" dirty="0"/>
          </a:p>
          <a:p>
            <a:pPr indent="342900">
              <a:lnSpc>
                <a:spcPts val="4125"/>
              </a:lnSpc>
            </a:pPr>
            <a:r>
              <a:rPr lang="zh-CN" altLang="zh-CN" dirty="0"/>
              <a:t>—</a:t>
            </a:r>
            <a:r>
              <a:rPr lang="en-US" altLang="zh-CN" dirty="0"/>
              <a:t>________________</a:t>
            </a:r>
            <a:r>
              <a:rPr lang="zh-CN" altLang="zh-CN" dirty="0"/>
              <a:t>．</a:t>
            </a:r>
            <a:r>
              <a:rPr lang="en-US" altLang="zh-CN" dirty="0"/>
              <a:t> (</a:t>
            </a:r>
            <a:r>
              <a:rPr lang="zh-CN" altLang="zh-CN" dirty="0"/>
              <a:t>紫色的</a:t>
            </a:r>
            <a:r>
              <a:rPr lang="en-US" altLang="zh-CN" dirty="0"/>
              <a:t>)</a:t>
            </a:r>
            <a:endParaRPr lang="zh-CN" altLang="zh-CN" dirty="0"/>
          </a:p>
          <a:p>
            <a:r>
              <a:rPr lang="zh-CN" altLang="zh-CN" dirty="0"/>
              <a:t>Ⅴ</a:t>
            </a:r>
            <a:r>
              <a:rPr lang="en-US" altLang="zh-CN" dirty="0"/>
              <a:t>.</a:t>
            </a:r>
            <a:r>
              <a:rPr lang="zh-CN" altLang="zh-CN" dirty="0"/>
              <a:t>从方框中找出下列句子的相应答语。 </a:t>
            </a:r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)1.Good morning!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)2.What's this in English?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)3.What color is that orange?</a:t>
            </a:r>
            <a:endParaRPr lang="zh-CN" altLang="en-US" dirty="0"/>
          </a:p>
        </p:txBody>
      </p:sp>
      <p:sp>
        <p:nvSpPr>
          <p:cNvPr id="4" name="流程图: 离页连接符 3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8197" name="矩形 4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A5D9BE57-7AEA-4E58-8AAA-AEAD1F9243C7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5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8198" name="直接连接符 5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7" name="组合 6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8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9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0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11628" y="715826"/>
            <a:ext cx="1096062" cy="2355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565689" y="1387078"/>
            <a:ext cx="2790258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It’s black and white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65690" y="2576513"/>
            <a:ext cx="2098340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They’re purple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23832" y="3515916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23832" y="397668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3832" y="4394597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E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)4.Is this a pen?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)5.How are you?</a:t>
            </a:r>
            <a:endParaRPr lang="zh-CN" altLang="zh-CN" dirty="0"/>
          </a:p>
          <a:p>
            <a:r>
              <a:rPr lang="en-US" altLang="zh-CN" dirty="0"/>
              <a:t>A</a:t>
            </a:r>
            <a:r>
              <a:rPr lang="zh-CN" altLang="zh-CN" dirty="0"/>
              <a:t>．</a:t>
            </a:r>
            <a:r>
              <a:rPr lang="en-US" altLang="zh-CN" dirty="0"/>
              <a:t>Yes, it is.</a:t>
            </a:r>
            <a:endParaRPr lang="zh-CN" altLang="zh-CN" dirty="0"/>
          </a:p>
          <a:p>
            <a:r>
              <a:rPr lang="en-US" altLang="zh-CN" dirty="0"/>
              <a:t>B</a:t>
            </a:r>
            <a:r>
              <a:rPr lang="zh-CN" altLang="zh-CN" dirty="0"/>
              <a:t>．</a:t>
            </a:r>
            <a:r>
              <a:rPr lang="en-US" altLang="zh-CN" dirty="0"/>
              <a:t>Good morning!</a:t>
            </a:r>
            <a:endParaRPr lang="zh-CN" altLang="zh-CN" dirty="0"/>
          </a:p>
          <a:p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It's a map.</a:t>
            </a:r>
            <a:endParaRPr lang="zh-CN" altLang="zh-CN" dirty="0"/>
          </a:p>
          <a:p>
            <a:r>
              <a:rPr lang="en-US" altLang="zh-CN" dirty="0"/>
              <a:t>D</a:t>
            </a:r>
            <a:r>
              <a:rPr lang="zh-CN" altLang="zh-CN" dirty="0"/>
              <a:t>．</a:t>
            </a:r>
            <a:r>
              <a:rPr lang="en-US" altLang="zh-CN" dirty="0"/>
              <a:t>I'm fine, thanks.</a:t>
            </a:r>
            <a:endParaRPr lang="zh-CN" altLang="zh-CN" dirty="0"/>
          </a:p>
          <a:p>
            <a:r>
              <a:rPr lang="en-US" altLang="zh-CN" dirty="0"/>
              <a:t>E</a:t>
            </a:r>
            <a:r>
              <a:rPr lang="zh-CN" altLang="zh-CN" dirty="0"/>
              <a:t>．</a:t>
            </a:r>
            <a:r>
              <a:rPr lang="en-US" altLang="zh-CN" dirty="0"/>
              <a:t>It's orange.</a:t>
            </a:r>
            <a:endParaRPr lang="zh-CN" altLang="zh-CN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16" name="流程图: 离页连接符 15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0245" name="矩形 16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59CCDAA6-09DE-4311-9C93-3A07E6CC0AE5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6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0246" name="直接连接符 17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组合 18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52411" y="858441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2411" y="1319213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直接连接符 19"/>
          <p:cNvCxnSpPr/>
          <p:nvPr/>
        </p:nvCxnSpPr>
        <p:spPr>
          <a:xfrm>
            <a:off x="2088628" y="711994"/>
            <a:ext cx="1352043" cy="0"/>
          </a:xfrm>
          <a:prstGeom prst="line">
            <a:avLst/>
          </a:prstGeom>
          <a:ln>
            <a:solidFill>
              <a:srgbClr val="FF66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文本框 5"/>
          <p:cNvSpPr txBox="1"/>
          <p:nvPr/>
        </p:nvSpPr>
        <p:spPr>
          <a:xfrm>
            <a:off x="2181509" y="319088"/>
            <a:ext cx="1259163" cy="392415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100" b="1" spc="75" dirty="0">
                <a:solidFill>
                  <a:srgbClr val="FF6600"/>
                </a:solidFill>
                <a:latin typeface="方正大标宋简体" panose="02010601030101010101" pitchFamily="2" charset="-122"/>
                <a:ea typeface="方正大标宋简体" panose="02010601030101010101" pitchFamily="2" charset="-122"/>
              </a:rPr>
              <a:t>语法扬帆</a:t>
            </a:r>
          </a:p>
        </p:txBody>
      </p:sp>
      <p:sp>
        <p:nvSpPr>
          <p:cNvPr id="22" name="流程图: 离页连接符 21"/>
          <p:cNvSpPr/>
          <p:nvPr/>
        </p:nvSpPr>
        <p:spPr>
          <a:xfrm>
            <a:off x="1030025" y="178594"/>
            <a:ext cx="663264" cy="672704"/>
          </a:xfrm>
          <a:prstGeom prst="flowChartOffpageConnector">
            <a:avLst/>
          </a:prstGeom>
          <a:solidFill>
            <a:schemeClr val="accent5">
              <a:lumMod val="75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700" b="1" kern="0" dirty="0">
                <a:solidFill>
                  <a:prstClr val="white"/>
                </a:solidFill>
                <a:latin typeface="Arial" panose="020B0604020202020204"/>
                <a:ea typeface="微软雅黑" panose="020B0503020204020204" charset="-122"/>
              </a:rPr>
              <a:t>B</a:t>
            </a:r>
            <a:endParaRPr lang="zh-CN" altLang="en-US" sz="2700" b="1" kern="0" dirty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9225" name="内容占位符 1"/>
          <p:cNvSpPr>
            <a:spLocks noGrp="1"/>
          </p:cNvSpPr>
          <p:nvPr>
            <p:ph/>
          </p:nvPr>
        </p:nvSpPr>
        <p:spPr>
          <a:xfrm>
            <a:off x="1565877" y="1303735"/>
            <a:ext cx="6138879" cy="3511153"/>
          </a:xfrm>
        </p:spPr>
        <p:txBody>
          <a:bodyPr/>
          <a:lstStyle/>
          <a:p>
            <a:r>
              <a:rPr lang="en-US" altLang="zh-CN" dirty="0"/>
              <a:t>Ⅵ.</a:t>
            </a:r>
            <a:r>
              <a:rPr lang="zh-CN" altLang="zh-CN" dirty="0"/>
              <a:t>从下列每组字母中找出一个含有不同元音音素的字母。 </a:t>
            </a:r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)1.A.Ee</a:t>
            </a:r>
            <a:r>
              <a:rPr lang="zh-CN" altLang="zh-CN" dirty="0"/>
              <a:t>　 </a:t>
            </a:r>
            <a:r>
              <a:rPr lang="en-US" altLang="zh-CN" dirty="0"/>
              <a:t>	B</a:t>
            </a:r>
            <a:r>
              <a:rPr lang="zh-CN" altLang="zh-CN" dirty="0"/>
              <a:t>．</a:t>
            </a:r>
            <a:r>
              <a:rPr lang="en-US" altLang="zh-CN" dirty="0" err="1"/>
              <a:t>Dd</a:t>
            </a:r>
            <a:r>
              <a:rPr lang="zh-CN" altLang="zh-CN" dirty="0"/>
              <a:t>　</a:t>
            </a:r>
            <a:r>
              <a:rPr lang="en-US" altLang="zh-CN" dirty="0"/>
              <a:t>	</a:t>
            </a:r>
            <a:r>
              <a:rPr lang="zh-CN" altLang="zh-CN" dirty="0"/>
              <a:t> </a:t>
            </a:r>
            <a:r>
              <a:rPr lang="en-US" altLang="zh-CN" dirty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Bb</a:t>
            </a:r>
            <a:r>
              <a:rPr lang="zh-CN" altLang="zh-CN" dirty="0"/>
              <a:t>　</a:t>
            </a:r>
            <a:r>
              <a:rPr lang="en-US" altLang="zh-CN" dirty="0" smtClean="0"/>
              <a:t>D</a:t>
            </a:r>
            <a:r>
              <a:rPr lang="zh-CN" altLang="zh-CN" dirty="0"/>
              <a:t>．</a:t>
            </a:r>
            <a:r>
              <a:rPr lang="en-US" altLang="zh-CN" dirty="0" err="1"/>
              <a:t>Jj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)2.A.Kk  	B</a:t>
            </a:r>
            <a:r>
              <a:rPr lang="zh-CN" altLang="zh-CN" dirty="0"/>
              <a:t>．</a:t>
            </a:r>
            <a:r>
              <a:rPr lang="en-US" altLang="zh-CN" dirty="0"/>
              <a:t>Aa  	C</a:t>
            </a:r>
            <a:r>
              <a:rPr lang="zh-CN" altLang="zh-CN" dirty="0"/>
              <a:t>．</a:t>
            </a:r>
            <a:r>
              <a:rPr lang="en-US" altLang="zh-CN" dirty="0" err="1"/>
              <a:t>Ff</a:t>
            </a:r>
            <a:r>
              <a:rPr lang="en-US" altLang="zh-CN" dirty="0"/>
              <a:t>  	D</a:t>
            </a:r>
            <a:r>
              <a:rPr lang="zh-CN" altLang="zh-CN" dirty="0"/>
              <a:t>．</a:t>
            </a:r>
            <a:r>
              <a:rPr lang="en-US" altLang="zh-CN" dirty="0" err="1"/>
              <a:t>Jj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)3.A.Ii  	B</a:t>
            </a:r>
            <a:r>
              <a:rPr lang="zh-CN" altLang="zh-CN" dirty="0"/>
              <a:t>．</a:t>
            </a:r>
            <a:r>
              <a:rPr lang="en-US" altLang="zh-CN" dirty="0" err="1"/>
              <a:t>Kk</a:t>
            </a:r>
            <a:r>
              <a:rPr lang="en-US" altLang="zh-CN" dirty="0"/>
              <a:t>  	C</a:t>
            </a:r>
            <a:r>
              <a:rPr lang="zh-CN" altLang="zh-CN" dirty="0"/>
              <a:t>．</a:t>
            </a:r>
            <a:r>
              <a:rPr lang="en-US" altLang="zh-CN" dirty="0"/>
              <a:t>Aa  	D</a:t>
            </a:r>
            <a:r>
              <a:rPr lang="zh-CN" altLang="zh-CN" dirty="0"/>
              <a:t>．</a:t>
            </a:r>
            <a:r>
              <a:rPr lang="en-US" altLang="zh-CN" dirty="0" err="1"/>
              <a:t>Hh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)4.A.Dd  	B</a:t>
            </a:r>
            <a:r>
              <a:rPr lang="zh-CN" altLang="zh-CN" dirty="0"/>
              <a:t>．</a:t>
            </a:r>
            <a:r>
              <a:rPr lang="en-US" altLang="zh-CN" dirty="0"/>
              <a:t>Mm  	C</a:t>
            </a:r>
            <a:r>
              <a:rPr lang="zh-CN" altLang="zh-CN" dirty="0"/>
              <a:t>．</a:t>
            </a:r>
            <a:r>
              <a:rPr lang="en-US" altLang="zh-CN" dirty="0"/>
              <a:t>Cc  	D</a:t>
            </a:r>
            <a:r>
              <a:rPr lang="zh-CN" altLang="zh-CN" dirty="0"/>
              <a:t>．</a:t>
            </a:r>
            <a:r>
              <a:rPr lang="en-US" altLang="zh-CN" dirty="0" err="1"/>
              <a:t>Gg</a:t>
            </a:r>
            <a:r>
              <a:rPr lang="en-US" altLang="zh-CN" dirty="0"/>
              <a:t> 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)5.A.Mm  	B</a:t>
            </a:r>
            <a:r>
              <a:rPr lang="zh-CN" altLang="zh-CN" dirty="0"/>
              <a:t>．</a:t>
            </a:r>
            <a:r>
              <a:rPr lang="en-US" altLang="zh-CN" dirty="0" err="1"/>
              <a:t>Ll</a:t>
            </a:r>
            <a:r>
              <a:rPr lang="en-US" altLang="zh-CN" dirty="0"/>
              <a:t>  	C</a:t>
            </a:r>
            <a:r>
              <a:rPr lang="zh-CN" altLang="zh-CN" dirty="0"/>
              <a:t>．</a:t>
            </a:r>
            <a:r>
              <a:rPr lang="en-US" altLang="zh-CN" dirty="0" err="1"/>
              <a:t>Nn</a:t>
            </a:r>
            <a:r>
              <a:rPr lang="en-US" altLang="zh-CN" dirty="0"/>
              <a:t>  	D</a:t>
            </a:r>
            <a:r>
              <a:rPr lang="zh-CN" altLang="zh-CN" dirty="0"/>
              <a:t>．</a:t>
            </a:r>
            <a:r>
              <a:rPr lang="en-US" altLang="zh-CN" dirty="0"/>
              <a:t>Bb 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874288" y="1795463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3814" y="226218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C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83814" y="268128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83814" y="311943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B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74288" y="3576638"/>
            <a:ext cx="323892" cy="346472"/>
          </a:xfrm>
          <a:prstGeom prst="rect">
            <a:avLst/>
          </a:prstGeom>
          <a:noFill/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zh-CN" altLang="zh-CN" dirty="0"/>
              <a:t>Ⅶ</a:t>
            </a:r>
            <a:r>
              <a:rPr lang="en-US" altLang="zh-CN" dirty="0"/>
              <a:t>.</a:t>
            </a:r>
            <a:r>
              <a:rPr lang="zh-CN" altLang="zh-CN" dirty="0"/>
              <a:t>从每组单词中，找出画线部分发音不同的单词。</a:t>
            </a:r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)1.A.r</a:t>
            </a:r>
            <a:r>
              <a:rPr lang="en-US" altLang="zh-CN" u="sng" dirty="0"/>
              <a:t>a</a:t>
            </a:r>
            <a:r>
              <a:rPr lang="en-US" altLang="zh-CN" dirty="0"/>
              <a:t>nk  	B</a:t>
            </a:r>
            <a:r>
              <a:rPr lang="zh-CN" altLang="zh-CN" dirty="0" smtClean="0"/>
              <a:t>．</a:t>
            </a:r>
            <a:r>
              <a:rPr lang="en-US" altLang="zh-CN" dirty="0" smtClean="0"/>
              <a:t>th</a:t>
            </a:r>
            <a:r>
              <a:rPr lang="en-US" altLang="zh-CN" u="sng" dirty="0" smtClean="0"/>
              <a:t>a</a:t>
            </a:r>
            <a:r>
              <a:rPr lang="en-US" altLang="zh-CN" dirty="0" smtClean="0"/>
              <a:t>nk	C</a:t>
            </a:r>
            <a:r>
              <a:rPr lang="zh-CN" altLang="zh-CN" dirty="0"/>
              <a:t>．</a:t>
            </a:r>
            <a:r>
              <a:rPr lang="en-US" altLang="zh-CN" dirty="0"/>
              <a:t>m</a:t>
            </a:r>
            <a:r>
              <a:rPr lang="en-US" altLang="zh-CN" u="sng" dirty="0"/>
              <a:t>a</a:t>
            </a:r>
            <a:r>
              <a:rPr lang="en-US" altLang="zh-CN" dirty="0"/>
              <a:t>p  	D</a:t>
            </a:r>
            <a:r>
              <a:rPr lang="zh-CN" altLang="zh-CN" dirty="0"/>
              <a:t>．</a:t>
            </a:r>
            <a:r>
              <a:rPr lang="en-US" altLang="zh-CN" dirty="0"/>
              <a:t>c</a:t>
            </a:r>
            <a:r>
              <a:rPr lang="en-US" altLang="zh-CN" u="sng" dirty="0"/>
              <a:t>a</a:t>
            </a:r>
            <a:r>
              <a:rPr lang="en-US" altLang="zh-CN" dirty="0"/>
              <a:t>ke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)2.A.n</a:t>
            </a:r>
            <a:r>
              <a:rPr lang="en-US" altLang="zh-CN" u="sng" dirty="0"/>
              <a:t>a</a:t>
            </a:r>
            <a:r>
              <a:rPr lang="en-US" altLang="zh-CN" dirty="0"/>
              <a:t>me  	B</a:t>
            </a:r>
            <a:r>
              <a:rPr lang="zh-CN" altLang="zh-CN" dirty="0"/>
              <a:t>．</a:t>
            </a:r>
            <a:r>
              <a:rPr lang="en-US" altLang="zh-CN" u="sng" dirty="0"/>
              <a:t>a</a:t>
            </a:r>
            <a:r>
              <a:rPr lang="en-US" altLang="zh-CN" dirty="0"/>
              <a:t>ge	C</a:t>
            </a:r>
            <a:r>
              <a:rPr lang="zh-CN" altLang="zh-CN" dirty="0"/>
              <a:t>．</a:t>
            </a:r>
            <a:r>
              <a:rPr lang="en-US" altLang="zh-CN" dirty="0"/>
              <a:t>pl</a:t>
            </a:r>
            <a:r>
              <a:rPr lang="en-US" altLang="zh-CN" u="sng" dirty="0"/>
              <a:t>a</a:t>
            </a:r>
            <a:r>
              <a:rPr lang="en-US" altLang="zh-CN" dirty="0"/>
              <a:t>ne  </a:t>
            </a:r>
            <a:r>
              <a:rPr lang="en-US" altLang="zh-CN" dirty="0" smtClean="0"/>
              <a:t>D</a:t>
            </a:r>
            <a:r>
              <a:rPr lang="zh-CN" altLang="zh-CN" dirty="0"/>
              <a:t>．</a:t>
            </a:r>
            <a:r>
              <a:rPr lang="en-US" altLang="zh-CN" u="sng" dirty="0"/>
              <a:t>a</a:t>
            </a:r>
            <a:r>
              <a:rPr lang="en-US" altLang="zh-CN" dirty="0"/>
              <a:t>nd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)3.A.</a:t>
            </a:r>
            <a:r>
              <a:rPr lang="en-US" altLang="zh-CN" u="sng" dirty="0"/>
              <a:t>e</a:t>
            </a:r>
            <a:r>
              <a:rPr lang="en-US" altLang="zh-CN" dirty="0"/>
              <a:t>gg  	B</a:t>
            </a:r>
            <a:r>
              <a:rPr lang="zh-CN" altLang="zh-CN" dirty="0"/>
              <a:t>．</a:t>
            </a:r>
            <a:r>
              <a:rPr lang="en-US" altLang="zh-CN" dirty="0"/>
              <a:t>l</a:t>
            </a:r>
            <a:r>
              <a:rPr lang="en-US" altLang="zh-CN" u="sng" dirty="0"/>
              <a:t>e</a:t>
            </a:r>
            <a:r>
              <a:rPr lang="en-US" altLang="zh-CN" dirty="0"/>
              <a:t>t	</a:t>
            </a:r>
            <a:r>
              <a:rPr lang="en-US" altLang="zh-CN" dirty="0" smtClean="0"/>
              <a:t>C</a:t>
            </a:r>
            <a:r>
              <a:rPr lang="zh-CN" altLang="zh-CN" dirty="0"/>
              <a:t>．</a:t>
            </a:r>
            <a:r>
              <a:rPr lang="en-US" altLang="zh-CN" dirty="0"/>
              <a:t>r</a:t>
            </a:r>
            <a:r>
              <a:rPr lang="en-US" altLang="zh-CN" u="sng" dirty="0"/>
              <a:t>e</a:t>
            </a:r>
            <a:r>
              <a:rPr lang="en-US" altLang="zh-CN" dirty="0"/>
              <a:t>d  	D</a:t>
            </a:r>
            <a:r>
              <a:rPr lang="zh-CN" altLang="zh-CN" dirty="0"/>
              <a:t>．</a:t>
            </a:r>
            <a:r>
              <a:rPr lang="en-US" altLang="zh-CN" dirty="0"/>
              <a:t>m</a:t>
            </a:r>
            <a:r>
              <a:rPr lang="en-US" altLang="zh-CN" u="sng" dirty="0"/>
              <a:t>e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)4.A.p</a:t>
            </a:r>
            <a:r>
              <a:rPr lang="en-US" altLang="zh-CN" u="sng" dirty="0"/>
              <a:t>e</a:t>
            </a:r>
            <a:r>
              <a:rPr lang="en-US" altLang="zh-CN" dirty="0"/>
              <a:t>n  	</a:t>
            </a:r>
            <a:r>
              <a:rPr lang="en-US" altLang="zh-CN" dirty="0" smtClean="0"/>
              <a:t>B</a:t>
            </a:r>
            <a:r>
              <a:rPr lang="zh-CN" altLang="zh-CN" dirty="0" smtClean="0"/>
              <a:t>．</a:t>
            </a:r>
            <a:r>
              <a:rPr lang="en-US" altLang="zh-CN" dirty="0" smtClean="0"/>
              <a:t>H</a:t>
            </a:r>
            <a:r>
              <a:rPr lang="en-US" altLang="zh-CN" u="sng" dirty="0" smtClean="0"/>
              <a:t>e</a:t>
            </a:r>
            <a:r>
              <a:rPr lang="en-US" altLang="zh-CN" dirty="0" smtClean="0"/>
              <a:t>n    C</a:t>
            </a:r>
            <a:r>
              <a:rPr lang="zh-CN" altLang="zh-CN" dirty="0"/>
              <a:t>．</a:t>
            </a:r>
            <a:r>
              <a:rPr lang="en-US" altLang="zh-CN" dirty="0"/>
              <a:t>y</a:t>
            </a:r>
            <a:r>
              <a:rPr lang="en-US" altLang="zh-CN" u="sng" dirty="0"/>
              <a:t>e</a:t>
            </a:r>
            <a:r>
              <a:rPr lang="en-US" altLang="zh-CN" dirty="0"/>
              <a:t>llow  	</a:t>
            </a:r>
            <a:r>
              <a:rPr lang="en-US" altLang="zh-CN" dirty="0" smtClean="0"/>
              <a:t>D</a:t>
            </a:r>
            <a:r>
              <a:rPr lang="zh-CN" altLang="zh-CN" dirty="0"/>
              <a:t>．</a:t>
            </a:r>
            <a:r>
              <a:rPr lang="en-US" altLang="zh-CN" u="sng" dirty="0"/>
              <a:t>e</a:t>
            </a:r>
            <a:r>
              <a:rPr lang="en-US" altLang="zh-CN" dirty="0"/>
              <a:t>vening</a:t>
            </a:r>
            <a:endParaRPr lang="zh-CN" altLang="zh-CN" dirty="0"/>
          </a:p>
          <a:p>
            <a:r>
              <a:rPr lang="en-US" altLang="zh-CN" dirty="0"/>
              <a:t>(</a:t>
            </a:r>
            <a:r>
              <a:rPr lang="zh-CN" altLang="zh-CN" dirty="0"/>
              <a:t>　</a:t>
            </a:r>
            <a:r>
              <a:rPr lang="en-US" altLang="zh-CN" dirty="0"/>
              <a:t>  </a:t>
            </a:r>
            <a:r>
              <a:rPr lang="zh-CN" altLang="zh-CN" dirty="0"/>
              <a:t>　</a:t>
            </a:r>
            <a:r>
              <a:rPr lang="en-US" altLang="zh-CN" dirty="0"/>
              <a:t>)5.A.gr</a:t>
            </a:r>
            <a:r>
              <a:rPr lang="en-US" altLang="zh-CN" u="sng" dirty="0"/>
              <a:t>e</a:t>
            </a:r>
            <a:r>
              <a:rPr lang="en-US" altLang="zh-CN" dirty="0"/>
              <a:t>en  	</a:t>
            </a:r>
            <a:r>
              <a:rPr lang="en-US" altLang="zh-CN" dirty="0" smtClean="0"/>
              <a:t>B</a:t>
            </a:r>
            <a:r>
              <a:rPr lang="zh-CN" altLang="zh-CN" dirty="0" smtClean="0"/>
              <a:t>．</a:t>
            </a:r>
            <a:r>
              <a:rPr lang="en-US" altLang="zh-CN" dirty="0" smtClean="0"/>
              <a:t>R</a:t>
            </a:r>
            <a:r>
              <a:rPr lang="en-US" altLang="zh-CN" u="sng" dirty="0" smtClean="0"/>
              <a:t>e</a:t>
            </a:r>
            <a:r>
              <a:rPr lang="en-US" altLang="zh-CN" dirty="0" smtClean="0"/>
              <a:t>d     C</a:t>
            </a:r>
            <a:r>
              <a:rPr lang="zh-CN" altLang="zh-CN" dirty="0"/>
              <a:t>．</a:t>
            </a:r>
            <a:r>
              <a:rPr lang="en-US" altLang="zh-CN" dirty="0"/>
              <a:t>sp</a:t>
            </a:r>
            <a:r>
              <a:rPr lang="en-US" altLang="zh-CN" u="sng" dirty="0"/>
              <a:t>e</a:t>
            </a:r>
            <a:r>
              <a:rPr lang="en-US" altLang="zh-CN" dirty="0"/>
              <a:t>ll  	</a:t>
            </a:r>
            <a:r>
              <a:rPr lang="en-US" altLang="zh-CN" dirty="0" smtClean="0"/>
              <a:t>D</a:t>
            </a:r>
            <a:r>
              <a:rPr lang="zh-CN" altLang="zh-CN" dirty="0"/>
              <a:t>．</a:t>
            </a:r>
            <a:r>
              <a:rPr lang="en-US" altLang="zh-CN" u="sng" dirty="0"/>
              <a:t>e</a:t>
            </a:r>
            <a:r>
              <a:rPr lang="en-US" altLang="zh-CN" dirty="0"/>
              <a:t>nd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16" name="流程图: 离页连接符 15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0245" name="矩形 16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59CCDAA6-09DE-4311-9C93-3A07E6CC0AE5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8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0246" name="直接连接符 17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组合 18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064558" y="1300163"/>
            <a:ext cx="288169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43124" y="1735932"/>
            <a:ext cx="288169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64558" y="2178844"/>
            <a:ext cx="288169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57413" y="2593182"/>
            <a:ext cx="288169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D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29127" y="3139679"/>
            <a:ext cx="288169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A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内容占位符 1"/>
          <p:cNvSpPr>
            <a:spLocks noGrp="1"/>
          </p:cNvSpPr>
          <p:nvPr>
            <p:ph/>
          </p:nvPr>
        </p:nvSpPr>
        <p:spPr>
          <a:xfrm>
            <a:off x="756146" y="795338"/>
            <a:ext cx="7704347" cy="3829050"/>
          </a:xfrm>
        </p:spPr>
        <p:txBody>
          <a:bodyPr/>
          <a:lstStyle/>
          <a:p>
            <a:r>
              <a:rPr lang="en-US" altLang="zh-CN" dirty="0"/>
              <a:t>Ⅷ.</a:t>
            </a:r>
            <a:r>
              <a:rPr lang="zh-CN" altLang="zh-CN" dirty="0"/>
              <a:t>按要求完成下列各题。</a:t>
            </a:r>
          </a:p>
          <a:p>
            <a:r>
              <a:rPr lang="en-US" altLang="zh-CN" dirty="0"/>
              <a:t>1</a:t>
            </a:r>
            <a:r>
              <a:rPr lang="zh-CN" altLang="zh-CN" dirty="0"/>
              <a:t>．</a:t>
            </a:r>
            <a:r>
              <a:rPr lang="en-US" altLang="zh-CN" dirty="0"/>
              <a:t>The ruler is </a:t>
            </a:r>
            <a:r>
              <a:rPr lang="en-US" altLang="zh-CN" u="sng" dirty="0"/>
              <a:t>yellow</a:t>
            </a:r>
            <a:r>
              <a:rPr lang="en-US" altLang="zh-CN" dirty="0"/>
              <a:t>. (</a:t>
            </a:r>
            <a:r>
              <a:rPr lang="zh-CN" altLang="zh-CN" dirty="0"/>
              <a:t>对画线部分提问</a:t>
            </a:r>
            <a:r>
              <a:rPr lang="en-US" altLang="zh-CN" dirty="0"/>
              <a:t>)</a:t>
            </a:r>
            <a:endParaRPr lang="zh-CN" altLang="zh-CN" dirty="0"/>
          </a:p>
          <a:p>
            <a:pPr indent="342900"/>
            <a:r>
              <a:rPr lang="en-US" altLang="zh-CN" dirty="0"/>
              <a:t>_________ ________ is the ruler?</a:t>
            </a:r>
            <a:endParaRPr lang="zh-CN" altLang="zh-CN" dirty="0"/>
          </a:p>
          <a:p>
            <a:r>
              <a:rPr lang="en-US" altLang="zh-CN" dirty="0"/>
              <a:t>2</a:t>
            </a:r>
            <a:r>
              <a:rPr lang="zh-CN" altLang="zh-CN" dirty="0"/>
              <a:t>．</a:t>
            </a:r>
            <a:r>
              <a:rPr lang="en-US" altLang="zh-CN" dirty="0"/>
              <a:t>jacket, this, is, blue(.) (</a:t>
            </a:r>
            <a:r>
              <a:rPr lang="zh-CN" altLang="zh-CN" dirty="0"/>
              <a:t>连词成句</a:t>
            </a:r>
            <a:r>
              <a:rPr lang="en-US" altLang="zh-CN" dirty="0"/>
              <a:t>)</a:t>
            </a:r>
            <a:endParaRPr lang="zh-CN" altLang="zh-CN" dirty="0"/>
          </a:p>
          <a:p>
            <a:pPr indent="342900"/>
            <a:r>
              <a:rPr lang="en-US" altLang="zh-CN" dirty="0"/>
              <a:t>____________________</a:t>
            </a:r>
            <a:endParaRPr lang="zh-CN" altLang="zh-CN" dirty="0"/>
          </a:p>
          <a:p>
            <a:r>
              <a:rPr lang="en-US" altLang="zh-CN" dirty="0"/>
              <a:t>3</a:t>
            </a:r>
            <a:r>
              <a:rPr lang="zh-CN" altLang="zh-CN" dirty="0"/>
              <a:t>．</a:t>
            </a:r>
            <a:r>
              <a:rPr lang="en-US" altLang="zh-CN" dirty="0"/>
              <a:t>It's a ruler.(</a:t>
            </a:r>
            <a:r>
              <a:rPr lang="zh-CN" altLang="zh-CN" dirty="0"/>
              <a:t>改为否定句</a:t>
            </a:r>
            <a:r>
              <a:rPr lang="en-US" altLang="zh-CN" dirty="0"/>
              <a:t>)   It _____ _______ a ruler.</a:t>
            </a:r>
            <a:endParaRPr lang="zh-CN" altLang="zh-CN" dirty="0"/>
          </a:p>
          <a:p>
            <a:r>
              <a:rPr lang="en-US" altLang="zh-CN" dirty="0"/>
              <a:t>4</a:t>
            </a:r>
            <a:r>
              <a:rPr lang="zh-CN" altLang="zh-CN" dirty="0"/>
              <a:t>．</a:t>
            </a:r>
            <a:r>
              <a:rPr lang="en-US" altLang="zh-CN" dirty="0"/>
              <a:t>It is </a:t>
            </a:r>
            <a:r>
              <a:rPr lang="en-US" altLang="zh-CN" u="sng" dirty="0"/>
              <a:t>a book</a:t>
            </a:r>
            <a:r>
              <a:rPr lang="zh-CN" altLang="zh-CN" dirty="0"/>
              <a:t>．</a:t>
            </a:r>
            <a:r>
              <a:rPr lang="en-US" altLang="zh-CN" dirty="0"/>
              <a:t>(</a:t>
            </a:r>
            <a:r>
              <a:rPr lang="zh-CN" altLang="zh-CN" dirty="0"/>
              <a:t>对画线部分提问</a:t>
            </a:r>
            <a:r>
              <a:rPr lang="en-US" altLang="zh-CN" dirty="0"/>
              <a:t>)   _________ ______ this?</a:t>
            </a:r>
            <a:endParaRPr lang="zh-CN" altLang="zh-CN" dirty="0"/>
          </a:p>
          <a:p>
            <a:r>
              <a:rPr lang="en-US" altLang="zh-CN" dirty="0"/>
              <a:t>5</a:t>
            </a:r>
            <a:r>
              <a:rPr lang="zh-CN" altLang="zh-CN" dirty="0"/>
              <a:t>．</a:t>
            </a:r>
            <a:r>
              <a:rPr lang="en-US" altLang="zh-CN" dirty="0"/>
              <a:t>How are you</a:t>
            </a:r>
            <a:r>
              <a:rPr lang="zh-CN" altLang="zh-CN" dirty="0"/>
              <a:t>？</a:t>
            </a:r>
            <a:r>
              <a:rPr lang="en-US" altLang="zh-CN" dirty="0"/>
              <a:t>(</a:t>
            </a:r>
            <a:r>
              <a:rPr lang="zh-CN" altLang="zh-CN" dirty="0"/>
              <a:t>作出肯定回答</a:t>
            </a:r>
            <a:r>
              <a:rPr lang="en-US" altLang="zh-CN" dirty="0"/>
              <a:t>)</a:t>
            </a:r>
            <a:endParaRPr lang="zh-CN" altLang="zh-CN" dirty="0"/>
          </a:p>
          <a:p>
            <a:pPr indent="342900"/>
            <a:r>
              <a:rPr lang="en-US" altLang="zh-CN" dirty="0"/>
              <a:t>_______ __________</a:t>
            </a:r>
            <a:r>
              <a:rPr lang="zh-CN" altLang="zh-CN" dirty="0" smtClean="0"/>
              <a:t>．</a:t>
            </a:r>
            <a:endParaRPr lang="zh-CN" altLang="zh-CN" dirty="0"/>
          </a:p>
        </p:txBody>
      </p:sp>
      <p:sp>
        <p:nvSpPr>
          <p:cNvPr id="16" name="流程图: 离页连接符 15"/>
          <p:cNvSpPr/>
          <p:nvPr/>
        </p:nvSpPr>
        <p:spPr>
          <a:xfrm rot="10800000">
            <a:off x="7835332" y="232173"/>
            <a:ext cx="657311" cy="288131"/>
          </a:xfrm>
          <a:prstGeom prst="flowChartOffpageConnector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68580" tIns="34290" rIns="68580" bIns="3429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Arial" panose="020B0604020202020204"/>
              <a:ea typeface="微软雅黑" panose="020B0503020204020204" charset="-122"/>
            </a:endParaRPr>
          </a:p>
        </p:txBody>
      </p:sp>
      <p:sp>
        <p:nvSpPr>
          <p:cNvPr id="10245" name="矩形 16"/>
          <p:cNvSpPr>
            <a:spLocks noChangeArrowheads="1"/>
          </p:cNvSpPr>
          <p:nvPr/>
        </p:nvSpPr>
        <p:spPr bwMode="auto">
          <a:xfrm>
            <a:off x="7877010" y="307181"/>
            <a:ext cx="615633" cy="208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1435" tIns="25718" rIns="51435" bIns="25718"/>
          <a:lstStyle/>
          <a:p>
            <a:pPr algn="ctr"/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第 </a:t>
            </a:r>
            <a:fld id="{59CCDAA6-09DE-4311-9C93-3A07E6CC0AE5}" type="slidenum"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9</a:t>
            </a:fld>
            <a:r>
              <a:rPr lang="zh-CN" altLang="en-US" sz="900">
                <a:solidFill>
                  <a:srgbClr val="314371"/>
                </a:solidFill>
                <a:ea typeface="微软雅黑" panose="020B0503020204020204" charset="-122"/>
              </a:rPr>
              <a:t>  </a:t>
            </a:r>
            <a:r>
              <a:rPr lang="zh-CN" altLang="en-US" sz="900">
                <a:solidFill>
                  <a:srgbClr val="314371"/>
                </a:solidFill>
                <a:latin typeface="微软雅黑" panose="020B0503020204020204" charset="-122"/>
                <a:ea typeface="微软雅黑" panose="020B0503020204020204" charset="-122"/>
              </a:rPr>
              <a:t>页</a:t>
            </a:r>
          </a:p>
        </p:txBody>
      </p:sp>
      <p:cxnSp>
        <p:nvCxnSpPr>
          <p:cNvPr id="10246" name="直接连接符 17"/>
          <p:cNvCxnSpPr>
            <a:cxnSpLocks noChangeShapeType="1"/>
          </p:cNvCxnSpPr>
          <p:nvPr/>
        </p:nvCxnSpPr>
        <p:spPr bwMode="auto">
          <a:xfrm>
            <a:off x="0" y="519113"/>
            <a:ext cx="9145190" cy="0"/>
          </a:xfrm>
          <a:prstGeom prst="line">
            <a:avLst/>
          </a:prstGeom>
          <a:noFill/>
          <a:ln w="12700" algn="ctr">
            <a:solidFill>
              <a:srgbClr val="31437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9" name="组合 18"/>
          <p:cNvGrpSpPr/>
          <p:nvPr/>
        </p:nvGrpSpPr>
        <p:grpSpPr>
          <a:xfrm>
            <a:off x="1541511" y="53947"/>
            <a:ext cx="294042" cy="436655"/>
            <a:chOff x="2437632" y="1965988"/>
            <a:chExt cx="1529173" cy="2271132"/>
          </a:xfrm>
          <a:solidFill>
            <a:srgbClr val="314371"/>
          </a:solidFill>
        </p:grpSpPr>
        <p:sp>
          <p:nvSpPr>
            <p:cNvPr id="20" name="Freeform 5"/>
            <p:cNvSpPr/>
            <p:nvPr/>
          </p:nvSpPr>
          <p:spPr bwMode="auto">
            <a:xfrm>
              <a:off x="3185996" y="1965988"/>
              <a:ext cx="780809" cy="732141"/>
            </a:xfrm>
            <a:custGeom>
              <a:avLst/>
              <a:gdLst>
                <a:gd name="T0" fmla="*/ 137 w 773"/>
                <a:gd name="T1" fmla="*/ 179 h 725"/>
                <a:gd name="T2" fmla="*/ 670 w 773"/>
                <a:gd name="T3" fmla="*/ 486 h 725"/>
                <a:gd name="T4" fmla="*/ 532 w 773"/>
                <a:gd name="T5" fmla="*/ 725 h 725"/>
                <a:gd name="T6" fmla="*/ 0 w 773"/>
                <a:gd name="T7" fmla="*/ 417 h 725"/>
                <a:gd name="T8" fmla="*/ 137 w 773"/>
                <a:gd name="T9" fmla="*/ 179 h 7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73" h="725">
                  <a:moveTo>
                    <a:pt x="137" y="179"/>
                  </a:moveTo>
                  <a:cubicBezTo>
                    <a:pt x="240" y="0"/>
                    <a:pt x="773" y="308"/>
                    <a:pt x="670" y="486"/>
                  </a:cubicBezTo>
                  <a:cubicBezTo>
                    <a:pt x="532" y="725"/>
                    <a:pt x="532" y="725"/>
                    <a:pt x="532" y="725"/>
                  </a:cubicBezTo>
                  <a:cubicBezTo>
                    <a:pt x="0" y="417"/>
                    <a:pt x="0" y="417"/>
                    <a:pt x="0" y="417"/>
                  </a:cubicBezTo>
                  <a:lnTo>
                    <a:pt x="137" y="1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1" name="Freeform 6"/>
            <p:cNvSpPr>
              <a:spLocks noEditPoints="1"/>
            </p:cNvSpPr>
            <p:nvPr/>
          </p:nvSpPr>
          <p:spPr bwMode="auto">
            <a:xfrm>
              <a:off x="2437632" y="2425337"/>
              <a:ext cx="1264491" cy="1743052"/>
            </a:xfrm>
            <a:custGeom>
              <a:avLst/>
              <a:gdLst>
                <a:gd name="T0" fmla="*/ 0 w 1252"/>
                <a:gd name="T1" fmla="*/ 1256 h 1726"/>
                <a:gd name="T2" fmla="*/ 0 w 1252"/>
                <a:gd name="T3" fmla="*/ 1256 h 1726"/>
                <a:gd name="T4" fmla="*/ 20 w 1252"/>
                <a:gd name="T5" fmla="*/ 1618 h 1726"/>
                <a:gd name="T6" fmla="*/ 37 w 1252"/>
                <a:gd name="T7" fmla="*/ 1646 h 1726"/>
                <a:gd name="T8" fmla="*/ 165 w 1252"/>
                <a:gd name="T9" fmla="*/ 1720 h 1726"/>
                <a:gd name="T10" fmla="*/ 198 w 1252"/>
                <a:gd name="T11" fmla="*/ 1721 h 1726"/>
                <a:gd name="T12" fmla="*/ 524 w 1252"/>
                <a:gd name="T13" fmla="*/ 1557 h 1726"/>
                <a:gd name="T14" fmla="*/ 524 w 1252"/>
                <a:gd name="T15" fmla="*/ 1557 h 1726"/>
                <a:gd name="T16" fmla="*/ 538 w 1252"/>
                <a:gd name="T17" fmla="*/ 1544 h 1726"/>
                <a:gd name="T18" fmla="*/ 1221 w 1252"/>
                <a:gd name="T19" fmla="*/ 360 h 1726"/>
                <a:gd name="T20" fmla="*/ 1235 w 1252"/>
                <a:gd name="T21" fmla="*/ 337 h 1726"/>
                <a:gd name="T22" fmla="*/ 1252 w 1252"/>
                <a:gd name="T23" fmla="*/ 307 h 1726"/>
                <a:gd name="T24" fmla="*/ 1222 w 1252"/>
                <a:gd name="T25" fmla="*/ 290 h 1726"/>
                <a:gd name="T26" fmla="*/ 1085 w 1252"/>
                <a:gd name="T27" fmla="*/ 211 h 1726"/>
                <a:gd name="T28" fmla="*/ 884 w 1252"/>
                <a:gd name="T29" fmla="*/ 95 h 1726"/>
                <a:gd name="T30" fmla="*/ 749 w 1252"/>
                <a:gd name="T31" fmla="*/ 17 h 1726"/>
                <a:gd name="T32" fmla="*/ 719 w 1252"/>
                <a:gd name="T33" fmla="*/ 0 h 1726"/>
                <a:gd name="T34" fmla="*/ 702 w 1252"/>
                <a:gd name="T35" fmla="*/ 29 h 1726"/>
                <a:gd name="T36" fmla="*/ 688 w 1252"/>
                <a:gd name="T37" fmla="*/ 53 h 1726"/>
                <a:gd name="T38" fmla="*/ 4 w 1252"/>
                <a:gd name="T39" fmla="*/ 1237 h 1726"/>
                <a:gd name="T40" fmla="*/ 0 w 1252"/>
                <a:gd name="T41" fmla="*/ 1256 h 1726"/>
                <a:gd name="T42" fmla="*/ 75 w 1252"/>
                <a:gd name="T43" fmla="*/ 1252 h 1726"/>
                <a:gd name="T44" fmla="*/ 744 w 1252"/>
                <a:gd name="T45" fmla="*/ 93 h 1726"/>
                <a:gd name="T46" fmla="*/ 820 w 1252"/>
                <a:gd name="T47" fmla="*/ 137 h 1726"/>
                <a:gd name="T48" fmla="*/ 185 w 1252"/>
                <a:gd name="T49" fmla="*/ 1238 h 1726"/>
                <a:gd name="T50" fmla="*/ 89 w 1252"/>
                <a:gd name="T51" fmla="*/ 1263 h 1726"/>
                <a:gd name="T52" fmla="*/ 75 w 1252"/>
                <a:gd name="T53" fmla="*/ 1252 h 1726"/>
                <a:gd name="T54" fmla="*/ 173 w 1252"/>
                <a:gd name="T55" fmla="*/ 1646 h 1726"/>
                <a:gd name="T56" fmla="*/ 87 w 1252"/>
                <a:gd name="T57" fmla="*/ 1596 h 1726"/>
                <a:gd name="T58" fmla="*/ 72 w 1252"/>
                <a:gd name="T59" fmla="*/ 1331 h 1726"/>
                <a:gd name="T60" fmla="*/ 169 w 1252"/>
                <a:gd name="T61" fmla="*/ 1333 h 1726"/>
                <a:gd name="T62" fmla="*/ 246 w 1252"/>
                <a:gd name="T63" fmla="*/ 1432 h 1726"/>
                <a:gd name="T64" fmla="*/ 370 w 1252"/>
                <a:gd name="T65" fmla="*/ 1449 h 1726"/>
                <a:gd name="T66" fmla="*/ 421 w 1252"/>
                <a:gd name="T67" fmla="*/ 1532 h 1726"/>
                <a:gd name="T68" fmla="*/ 173 w 1252"/>
                <a:gd name="T69" fmla="*/ 1646 h 1726"/>
                <a:gd name="T70" fmla="*/ 244 w 1252"/>
                <a:gd name="T71" fmla="*/ 1272 h 1726"/>
                <a:gd name="T72" fmla="*/ 879 w 1252"/>
                <a:gd name="T73" fmla="*/ 171 h 1726"/>
                <a:gd name="T74" fmla="*/ 1021 w 1252"/>
                <a:gd name="T75" fmla="*/ 253 h 1726"/>
                <a:gd name="T76" fmla="*/ 385 w 1252"/>
                <a:gd name="T77" fmla="*/ 1353 h 1726"/>
                <a:gd name="T78" fmla="*/ 280 w 1252"/>
                <a:gd name="T79" fmla="*/ 1373 h 1726"/>
                <a:gd name="T80" fmla="*/ 244 w 1252"/>
                <a:gd name="T81" fmla="*/ 1272 h 1726"/>
                <a:gd name="T82" fmla="*/ 490 w 1252"/>
                <a:gd name="T83" fmla="*/ 1491 h 1726"/>
                <a:gd name="T84" fmla="*/ 470 w 1252"/>
                <a:gd name="T85" fmla="*/ 1483 h 1726"/>
                <a:gd name="T86" fmla="*/ 445 w 1252"/>
                <a:gd name="T87" fmla="*/ 1388 h 1726"/>
                <a:gd name="T88" fmla="*/ 1080 w 1252"/>
                <a:gd name="T89" fmla="*/ 287 h 1726"/>
                <a:gd name="T90" fmla="*/ 1158 w 1252"/>
                <a:gd name="T91" fmla="*/ 332 h 1726"/>
                <a:gd name="T92" fmla="*/ 490 w 1252"/>
                <a:gd name="T93" fmla="*/ 1491 h 1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252" h="1726">
                  <a:moveTo>
                    <a:pt x="0" y="1256"/>
                  </a:moveTo>
                  <a:cubicBezTo>
                    <a:pt x="0" y="1256"/>
                    <a:pt x="0" y="1256"/>
                    <a:pt x="0" y="1256"/>
                  </a:cubicBezTo>
                  <a:cubicBezTo>
                    <a:pt x="20" y="1618"/>
                    <a:pt x="20" y="1618"/>
                    <a:pt x="20" y="1618"/>
                  </a:cubicBezTo>
                  <a:cubicBezTo>
                    <a:pt x="20" y="1629"/>
                    <a:pt x="27" y="1640"/>
                    <a:pt x="37" y="1646"/>
                  </a:cubicBezTo>
                  <a:cubicBezTo>
                    <a:pt x="165" y="1720"/>
                    <a:pt x="165" y="1720"/>
                    <a:pt x="165" y="1720"/>
                  </a:cubicBezTo>
                  <a:cubicBezTo>
                    <a:pt x="175" y="1726"/>
                    <a:pt x="187" y="1726"/>
                    <a:pt x="198" y="1721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24" y="1557"/>
                    <a:pt x="524" y="1557"/>
                    <a:pt x="524" y="1557"/>
                  </a:cubicBezTo>
                  <a:cubicBezTo>
                    <a:pt x="530" y="1554"/>
                    <a:pt x="535" y="1550"/>
                    <a:pt x="538" y="1544"/>
                  </a:cubicBezTo>
                  <a:cubicBezTo>
                    <a:pt x="1221" y="360"/>
                    <a:pt x="1221" y="360"/>
                    <a:pt x="1221" y="360"/>
                  </a:cubicBezTo>
                  <a:cubicBezTo>
                    <a:pt x="1235" y="337"/>
                    <a:pt x="1235" y="337"/>
                    <a:pt x="1235" y="337"/>
                  </a:cubicBezTo>
                  <a:cubicBezTo>
                    <a:pt x="1252" y="307"/>
                    <a:pt x="1252" y="307"/>
                    <a:pt x="1252" y="307"/>
                  </a:cubicBezTo>
                  <a:cubicBezTo>
                    <a:pt x="1222" y="290"/>
                    <a:pt x="1222" y="290"/>
                    <a:pt x="1222" y="290"/>
                  </a:cubicBezTo>
                  <a:cubicBezTo>
                    <a:pt x="1085" y="211"/>
                    <a:pt x="1085" y="211"/>
                    <a:pt x="1085" y="211"/>
                  </a:cubicBezTo>
                  <a:cubicBezTo>
                    <a:pt x="884" y="95"/>
                    <a:pt x="884" y="95"/>
                    <a:pt x="884" y="95"/>
                  </a:cubicBezTo>
                  <a:cubicBezTo>
                    <a:pt x="749" y="17"/>
                    <a:pt x="749" y="17"/>
                    <a:pt x="749" y="17"/>
                  </a:cubicBezTo>
                  <a:cubicBezTo>
                    <a:pt x="719" y="0"/>
                    <a:pt x="719" y="0"/>
                    <a:pt x="719" y="0"/>
                  </a:cubicBezTo>
                  <a:cubicBezTo>
                    <a:pt x="702" y="29"/>
                    <a:pt x="702" y="29"/>
                    <a:pt x="702" y="29"/>
                  </a:cubicBezTo>
                  <a:cubicBezTo>
                    <a:pt x="688" y="53"/>
                    <a:pt x="688" y="53"/>
                    <a:pt x="688" y="53"/>
                  </a:cubicBezTo>
                  <a:cubicBezTo>
                    <a:pt x="4" y="1237"/>
                    <a:pt x="4" y="1237"/>
                    <a:pt x="4" y="1237"/>
                  </a:cubicBezTo>
                  <a:cubicBezTo>
                    <a:pt x="1" y="1243"/>
                    <a:pt x="0" y="1250"/>
                    <a:pt x="0" y="1256"/>
                  </a:cubicBezTo>
                  <a:close/>
                  <a:moveTo>
                    <a:pt x="75" y="1252"/>
                  </a:moveTo>
                  <a:cubicBezTo>
                    <a:pt x="744" y="93"/>
                    <a:pt x="744" y="93"/>
                    <a:pt x="744" y="93"/>
                  </a:cubicBezTo>
                  <a:cubicBezTo>
                    <a:pt x="820" y="137"/>
                    <a:pt x="820" y="137"/>
                    <a:pt x="820" y="137"/>
                  </a:cubicBezTo>
                  <a:cubicBezTo>
                    <a:pt x="185" y="1238"/>
                    <a:pt x="185" y="1238"/>
                    <a:pt x="185" y="1238"/>
                  </a:cubicBezTo>
                  <a:cubicBezTo>
                    <a:pt x="165" y="1271"/>
                    <a:pt x="123" y="1283"/>
                    <a:pt x="89" y="1263"/>
                  </a:cubicBezTo>
                  <a:cubicBezTo>
                    <a:pt x="84" y="1260"/>
                    <a:pt x="79" y="1256"/>
                    <a:pt x="75" y="1252"/>
                  </a:cubicBezTo>
                  <a:close/>
                  <a:moveTo>
                    <a:pt x="173" y="1646"/>
                  </a:moveTo>
                  <a:cubicBezTo>
                    <a:pt x="87" y="1596"/>
                    <a:pt x="87" y="1596"/>
                    <a:pt x="87" y="1596"/>
                  </a:cubicBezTo>
                  <a:cubicBezTo>
                    <a:pt x="72" y="1331"/>
                    <a:pt x="72" y="1331"/>
                    <a:pt x="72" y="1331"/>
                  </a:cubicBezTo>
                  <a:cubicBezTo>
                    <a:pt x="104" y="1343"/>
                    <a:pt x="138" y="1344"/>
                    <a:pt x="169" y="1333"/>
                  </a:cubicBezTo>
                  <a:cubicBezTo>
                    <a:pt x="176" y="1371"/>
                    <a:pt x="210" y="1412"/>
                    <a:pt x="246" y="1432"/>
                  </a:cubicBezTo>
                  <a:cubicBezTo>
                    <a:pt x="282" y="1453"/>
                    <a:pt x="333" y="1462"/>
                    <a:pt x="370" y="1449"/>
                  </a:cubicBezTo>
                  <a:cubicBezTo>
                    <a:pt x="376" y="1481"/>
                    <a:pt x="394" y="1511"/>
                    <a:pt x="421" y="1532"/>
                  </a:cubicBezTo>
                  <a:lnTo>
                    <a:pt x="173" y="1646"/>
                  </a:lnTo>
                  <a:close/>
                  <a:moveTo>
                    <a:pt x="244" y="1272"/>
                  </a:moveTo>
                  <a:cubicBezTo>
                    <a:pt x="879" y="171"/>
                    <a:pt x="879" y="171"/>
                    <a:pt x="879" y="171"/>
                  </a:cubicBezTo>
                  <a:cubicBezTo>
                    <a:pt x="1021" y="253"/>
                    <a:pt x="1021" y="253"/>
                    <a:pt x="1021" y="253"/>
                  </a:cubicBezTo>
                  <a:cubicBezTo>
                    <a:pt x="385" y="1353"/>
                    <a:pt x="385" y="1353"/>
                    <a:pt x="385" y="1353"/>
                  </a:cubicBezTo>
                  <a:cubicBezTo>
                    <a:pt x="366" y="1387"/>
                    <a:pt x="313" y="1393"/>
                    <a:pt x="280" y="1373"/>
                  </a:cubicBezTo>
                  <a:cubicBezTo>
                    <a:pt x="246" y="1354"/>
                    <a:pt x="225" y="1305"/>
                    <a:pt x="244" y="1272"/>
                  </a:cubicBezTo>
                  <a:close/>
                  <a:moveTo>
                    <a:pt x="490" y="1491"/>
                  </a:moveTo>
                  <a:cubicBezTo>
                    <a:pt x="483" y="1489"/>
                    <a:pt x="476" y="1487"/>
                    <a:pt x="470" y="1483"/>
                  </a:cubicBezTo>
                  <a:cubicBezTo>
                    <a:pt x="437" y="1464"/>
                    <a:pt x="425" y="1421"/>
                    <a:pt x="445" y="1388"/>
                  </a:cubicBezTo>
                  <a:cubicBezTo>
                    <a:pt x="1080" y="287"/>
                    <a:pt x="1080" y="287"/>
                    <a:pt x="1080" y="287"/>
                  </a:cubicBezTo>
                  <a:cubicBezTo>
                    <a:pt x="1158" y="332"/>
                    <a:pt x="1158" y="332"/>
                    <a:pt x="1158" y="332"/>
                  </a:cubicBezTo>
                  <a:lnTo>
                    <a:pt x="490" y="14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22" name="Freeform 7"/>
            <p:cNvSpPr/>
            <p:nvPr/>
          </p:nvSpPr>
          <p:spPr bwMode="auto">
            <a:xfrm>
              <a:off x="2463246" y="4116733"/>
              <a:ext cx="123802" cy="120387"/>
            </a:xfrm>
            <a:custGeom>
              <a:avLst/>
              <a:gdLst>
                <a:gd name="T0" fmla="*/ 290 w 290"/>
                <a:gd name="T1" fmla="*/ 168 h 282"/>
                <a:gd name="T2" fmla="*/ 0 w 290"/>
                <a:gd name="T3" fmla="*/ 0 h 282"/>
                <a:gd name="T4" fmla="*/ 30 w 290"/>
                <a:gd name="T5" fmla="*/ 282 h 282"/>
                <a:gd name="T6" fmla="*/ 290 w 290"/>
                <a:gd name="T7" fmla="*/ 168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0" h="282">
                  <a:moveTo>
                    <a:pt x="290" y="168"/>
                  </a:moveTo>
                  <a:lnTo>
                    <a:pt x="0" y="0"/>
                  </a:lnTo>
                  <a:lnTo>
                    <a:pt x="30" y="282"/>
                  </a:lnTo>
                  <a:lnTo>
                    <a:pt x="290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 kern="0">
                <a:solidFill>
                  <a:prstClr val="black"/>
                </a:solidFill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1326231" y="1690688"/>
            <a:ext cx="91005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What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374118" y="1709738"/>
            <a:ext cx="910054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color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64336" y="2595563"/>
            <a:ext cx="2244955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This jacket is blue.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117420" y="3033713"/>
            <a:ext cx="455176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is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03309" y="3024188"/>
            <a:ext cx="455176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not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641363" y="3481388"/>
            <a:ext cx="740832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What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51144" y="3452813"/>
            <a:ext cx="740832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is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326231" y="4319588"/>
            <a:ext cx="740832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I’m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193119" y="4348163"/>
            <a:ext cx="1091052" cy="346472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  <a:defRPr/>
            </a:pPr>
            <a:r>
              <a:rPr lang="en-US" altLang="zh-CN" b="1" dirty="0">
                <a:solidFill>
                  <a:srgbClr val="FF0000"/>
                </a:solidFill>
                <a:latin typeface="+mj-lt"/>
              </a:rPr>
              <a:t>fine/OK</a:t>
            </a:r>
            <a:endParaRPr lang="zh-CN" altLang="en-US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0" name="文本框 38"/>
          <p:cNvSpPr txBox="1">
            <a:spLocks noChangeArrowheads="1"/>
          </p:cNvSpPr>
          <p:nvPr/>
        </p:nvSpPr>
        <p:spPr bwMode="auto">
          <a:xfrm>
            <a:off x="2143636" y="94060"/>
            <a:ext cx="2266782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第一课时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(1a</a:t>
            </a:r>
            <a:r>
              <a:rPr lang="zh-CN" altLang="zh-CN" sz="2100" b="1" dirty="0">
                <a:solidFill>
                  <a:srgbClr val="3A5086"/>
                </a:solidFill>
                <a:latin typeface="+mj-lt"/>
              </a:rPr>
              <a:t>－</a:t>
            </a:r>
            <a:r>
              <a:rPr lang="en-US" altLang="zh-CN" sz="2100" b="1" dirty="0">
                <a:solidFill>
                  <a:srgbClr val="3A5086"/>
                </a:solidFill>
                <a:latin typeface="+mj-lt"/>
              </a:rPr>
              <a:t>2e)</a:t>
            </a:r>
            <a:endParaRPr lang="zh-CN" altLang="zh-CN" sz="2100" b="1" dirty="0">
              <a:solidFill>
                <a:srgbClr val="3A5086"/>
              </a:solidFill>
              <a:latin typeface="+mj-lt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穿越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自定义 2">
      <a:majorFont>
        <a:latin typeface="Times New Roman"/>
        <a:ea typeface="微软雅黑"/>
        <a:cs typeface=""/>
      </a:majorFont>
      <a:minorFont>
        <a:latin typeface="微软雅黑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75000"/>
          </a:schemeClr>
        </a:solidFill>
        <a:ln w="12700" cap="flat" cmpd="sng" algn="ctr">
          <a:solidFill>
            <a:srgbClr val="314371"/>
          </a:solidFill>
          <a:prstDash val="solid"/>
          <a:miter lim="800000"/>
        </a:ln>
      </a:spPr>
      <a:bodyPr anchor="ctr"/>
      <a:lstStyle>
        <a:defPPr algn="ctr" fontAlgn="auto">
          <a:lnSpc>
            <a:spcPct val="130000"/>
          </a:lnSpc>
          <a:spcBef>
            <a:spcPts val="0"/>
          </a:spcBef>
          <a:spcAft>
            <a:spcPts val="0"/>
          </a:spcAft>
          <a:defRPr sz="9600" b="1" kern="0" dirty="0">
            <a:solidFill>
              <a:srgbClr val="314371"/>
            </a:solidFill>
            <a:latin typeface="Arial" panose="020B0604020202020204"/>
            <a:ea typeface="微软雅黑" panose="020B050302020402020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A000120150312A05PWBG 1">
        <a:dk1>
          <a:srgbClr val="5F5F5F"/>
        </a:dk1>
        <a:lt1>
          <a:srgbClr val="FFFFFF"/>
        </a:lt1>
        <a:dk2>
          <a:srgbClr val="5F5F5F"/>
        </a:dk2>
        <a:lt2>
          <a:srgbClr val="FFFFFF"/>
        </a:lt2>
        <a:accent1>
          <a:srgbClr val="83B40D"/>
        </a:accent1>
        <a:accent2>
          <a:srgbClr val="C5D12F"/>
        </a:accent2>
        <a:accent3>
          <a:srgbClr val="FFFFFF"/>
        </a:accent3>
        <a:accent4>
          <a:srgbClr val="505050"/>
        </a:accent4>
        <a:accent5>
          <a:srgbClr val="C1D6AA"/>
        </a:accent5>
        <a:accent6>
          <a:srgbClr val="B2BD2A"/>
        </a:accent6>
        <a:hlink>
          <a:srgbClr val="00B0F0"/>
        </a:hlink>
        <a:folHlink>
          <a:srgbClr val="AFB2B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0</TotalTime>
  <Words>784</Words>
  <Application>Microsoft Office PowerPoint</Application>
  <PresentationFormat>全屏显示(16:9)</PresentationFormat>
  <Paragraphs>188</Paragraphs>
  <Slides>14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方正大标宋简体</vt:lpstr>
      <vt:lpstr>宋体</vt:lpstr>
      <vt:lpstr>微软雅黑</vt:lpstr>
      <vt:lpstr>幼圆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2015-04-05T08:53:00Z</dcterms:created>
  <dcterms:modified xsi:type="dcterms:W3CDTF">2023-01-16T18:27:34Z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752C35237CD347628200FCB0296C4E40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