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8" r:id="rId3"/>
    <p:sldId id="296" r:id="rId4"/>
    <p:sldId id="295" r:id="rId5"/>
    <p:sldId id="294" r:id="rId6"/>
    <p:sldId id="298" r:id="rId7"/>
    <p:sldId id="292" r:id="rId8"/>
    <p:sldId id="297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FF"/>
    <a:srgbClr val="99CCFF"/>
    <a:srgbClr val="EDFFB9"/>
    <a:srgbClr val="FF99FF"/>
    <a:srgbClr val="FFCC66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36" autoAdjust="0"/>
  </p:normalViewPr>
  <p:slideViewPr>
    <p:cSldViewPr snapToGrid="0">
      <p:cViewPr>
        <p:scale>
          <a:sx n="90" d="100"/>
          <a:sy n="90" d="100"/>
        </p:scale>
        <p:origin x="-59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CF99E-0479-4D7F-9E1E-EDE80CE7183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401CC-3373-4D05-9883-FA342B513DB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401CC-3373-4D05-9883-FA342B513DB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E4C6-5006-4A72-AE0E-166E5DFBE72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D849-6633-48C8-9846-D754AD3C39C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F2948-D3DC-4939-AAED-EC040E98A31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B93A-69FF-4782-B0AB-4B1FB74911D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A556-6F77-4B13-8838-8B48248CC9F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1D74B-F000-474A-81A7-B6E826806FF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A36C4-5C68-48C8-8B76-7D3E89BD0F0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297E-3127-41DD-91D5-77E6A664819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3EE2-D913-48D7-9942-E85D7BE2A17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289D-4DCB-461D-9485-A8C6A6EEDCB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3F33-F2E7-43C1-8608-71DED118405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3612-EB3B-4D35-A6C6-71520ED6C96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F7F77C-5A31-4EFD-83EB-5B224F0F8229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14338" y="939795"/>
            <a:ext cx="82677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dirty="0">
                <a:solidFill>
                  <a:schemeClr val="tx2"/>
                </a:solidFill>
              </a:rPr>
              <a:t>陕旅版小学英</a:t>
            </a:r>
            <a:r>
              <a:rPr lang="zh-CN" altLang="en-US" sz="4000" dirty="0" smtClean="0">
                <a:solidFill>
                  <a:schemeClr val="tx2"/>
                </a:solidFill>
              </a:rPr>
              <a:t>语三</a:t>
            </a:r>
            <a:r>
              <a:rPr lang="zh-CN" altLang="en-US" sz="4000" dirty="0">
                <a:solidFill>
                  <a:schemeClr val="tx2"/>
                </a:solidFill>
              </a:rPr>
              <a:t>年级下</a:t>
            </a:r>
            <a:r>
              <a:rPr lang="zh-CN" altLang="en-US" sz="4000" dirty="0" smtClean="0">
                <a:solidFill>
                  <a:schemeClr val="tx2"/>
                </a:solidFill>
              </a:rPr>
              <a:t>册</a:t>
            </a:r>
            <a:endParaRPr lang="en-US" altLang="zh-CN" sz="40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000" dirty="0">
                <a:solidFill>
                  <a:schemeClr val="tx2"/>
                </a:solidFill>
              </a:rPr>
              <a:t/>
            </a:r>
            <a:br>
              <a:rPr lang="en-US" altLang="zh-CN" sz="40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Unit5 </a:t>
            </a:r>
            <a:r>
              <a:rPr lang="en-US" altLang="zh-CN" sz="4800" dirty="0"/>
              <a:t>D</a:t>
            </a:r>
            <a:r>
              <a:rPr lang="en-US" altLang="zh-CN" sz="4800" dirty="0">
                <a:solidFill>
                  <a:schemeClr val="tx2"/>
                </a:solidFill>
              </a:rPr>
              <a:t>o </a:t>
            </a:r>
            <a:r>
              <a:rPr lang="en-US" altLang="zh-CN" sz="4800" dirty="0"/>
              <a:t>Y</a:t>
            </a:r>
            <a:r>
              <a:rPr lang="en-US" altLang="zh-CN" sz="4800" dirty="0">
                <a:solidFill>
                  <a:schemeClr val="tx2"/>
                </a:solidFill>
              </a:rPr>
              <a:t>ou </a:t>
            </a:r>
            <a:r>
              <a:rPr lang="en-US" altLang="zh-CN" sz="4800" dirty="0"/>
              <a:t>L</a:t>
            </a:r>
            <a:r>
              <a:rPr lang="en-US" altLang="zh-CN" sz="4800" dirty="0">
                <a:solidFill>
                  <a:schemeClr val="tx2"/>
                </a:solidFill>
              </a:rPr>
              <a:t>ike </a:t>
            </a:r>
            <a:r>
              <a:rPr lang="en-US" altLang="zh-CN" sz="4800" dirty="0"/>
              <a:t>C</a:t>
            </a:r>
            <a:r>
              <a:rPr lang="en-US" altLang="zh-CN" sz="4800" dirty="0">
                <a:solidFill>
                  <a:schemeClr val="tx2"/>
                </a:solidFill>
              </a:rPr>
              <a:t>andies?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3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4" name="矩形 13"/>
          <p:cNvSpPr/>
          <p:nvPr/>
        </p:nvSpPr>
        <p:spPr>
          <a:xfrm>
            <a:off x="2900942" y="520970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1207293" y="763332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教学目标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838200" y="5043488"/>
            <a:ext cx="6870700" cy="809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795338" y="2368550"/>
            <a:ext cx="7621587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ea1ChsPeriod"/>
              <a:defRPr/>
            </a:pPr>
            <a:r>
              <a:rPr lang="zh-CN" altLang="en-US" sz="3200" dirty="0">
                <a:latin typeface="Arial" panose="020B0604020202020204" pitchFamily="34" charset="0"/>
              </a:rPr>
              <a:t>运用</a:t>
            </a:r>
            <a:r>
              <a:rPr lang="en-US" sz="3200" dirty="0">
                <a:latin typeface="Arial" panose="020B0604020202020204" pitchFamily="34" charset="0"/>
              </a:rPr>
              <a:t>“</a:t>
            </a:r>
            <a:r>
              <a:rPr lang="zh-CN" altLang="en-US" sz="3200" dirty="0">
                <a:latin typeface="Arial" panose="020B0604020202020204" pitchFamily="34" charset="0"/>
              </a:rPr>
              <a:t>四会</a:t>
            </a:r>
            <a:r>
              <a:rPr lang="en-US" sz="3200" dirty="0">
                <a:latin typeface="Arial" panose="020B0604020202020204" pitchFamily="34" charset="0"/>
              </a:rPr>
              <a:t>”</a:t>
            </a:r>
            <a:r>
              <a:rPr lang="zh-CN" altLang="en-US" sz="3200" dirty="0">
                <a:latin typeface="Arial" panose="020B0604020202020204" pitchFamily="34" charset="0"/>
              </a:rPr>
              <a:t>词</a:t>
            </a:r>
            <a:r>
              <a:rPr lang="en-US" altLang="zh-CN" sz="3200" dirty="0">
                <a:latin typeface="Arial" panose="020B0604020202020204" pitchFamily="34" charset="0"/>
              </a:rPr>
              <a:t>cake, tea, banana,       grapes, bread, candy, cookie</a:t>
            </a:r>
            <a:r>
              <a:rPr lang="zh-CN" altLang="en-US" sz="3200" dirty="0">
                <a:latin typeface="Arial" panose="020B0604020202020204" pitchFamily="34" charset="0"/>
              </a:rPr>
              <a:t>造句，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marL="514350" indent="-514350">
              <a:defRPr/>
            </a:pPr>
            <a:r>
              <a:rPr lang="en-US" altLang="zh-CN" sz="3200" dirty="0">
                <a:latin typeface="Arial" panose="020B0604020202020204" pitchFamily="34" charset="0"/>
              </a:rPr>
              <a:t>     </a:t>
            </a:r>
            <a:r>
              <a:rPr lang="zh-CN" altLang="en-US" sz="3200" dirty="0">
                <a:latin typeface="Arial" panose="020B0604020202020204" pitchFamily="34" charset="0"/>
              </a:rPr>
              <a:t>并用所学单词和句型进行对话。</a:t>
            </a:r>
          </a:p>
          <a:p>
            <a:pPr>
              <a:defRPr/>
            </a:pPr>
            <a:endParaRPr lang="en-US" altLang="zh-CN" sz="32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zh-CN" altLang="en-US" sz="3200" dirty="0">
                <a:latin typeface="Arial" panose="020B0604020202020204" pitchFamily="34" charset="0"/>
              </a:rPr>
              <a:t>二</a:t>
            </a:r>
            <a:r>
              <a:rPr lang="en-US" altLang="zh-CN" sz="3200" dirty="0">
                <a:latin typeface="Arial" panose="020B0604020202020204" pitchFamily="34" charset="0"/>
              </a:rPr>
              <a:t>. </a:t>
            </a:r>
            <a:r>
              <a:rPr lang="zh-CN" altLang="en-US" sz="3200" dirty="0">
                <a:latin typeface="Arial" panose="020B0604020202020204" pitchFamily="34" charset="0"/>
              </a:rPr>
              <a:t>学习 </a:t>
            </a:r>
            <a:r>
              <a:rPr lang="en-US" altLang="zh-CN" sz="3200" dirty="0">
                <a:latin typeface="Arial" panose="020B0604020202020204" pitchFamily="34" charset="0"/>
              </a:rPr>
              <a:t>What do you like?</a:t>
            </a:r>
            <a:r>
              <a:rPr lang="zh-CN" altLang="en-US" sz="3200" dirty="0">
                <a:latin typeface="Arial" panose="020B0604020202020204" pitchFamily="34" charset="0"/>
              </a:rPr>
              <a:t>句型及其回答。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2332731" y="2077312"/>
            <a:ext cx="40735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Do</a:t>
            </a:r>
            <a:r>
              <a:rPr lang="en-US" altLang="zh-CN" sz="3200" dirty="0"/>
              <a:t> you like …?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	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01798" y="857838"/>
            <a:ext cx="367645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</a:rPr>
              <a:t>我问你答</a:t>
            </a:r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2220019" y="2907574"/>
            <a:ext cx="40735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Yes, I do.\ No, I don’t.	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	</a:t>
            </a:r>
            <a:endParaRPr lang="zh-CN" altLang="en-US" sz="3200" dirty="0"/>
          </a:p>
        </p:txBody>
      </p:sp>
      <p:sp>
        <p:nvSpPr>
          <p:cNvPr id="6149" name="Text Box 22"/>
          <p:cNvSpPr txBox="1">
            <a:spLocks noChangeArrowheads="1"/>
          </p:cNvSpPr>
          <p:nvPr/>
        </p:nvSpPr>
        <p:spPr bwMode="auto">
          <a:xfrm>
            <a:off x="2186681" y="3226662"/>
            <a:ext cx="594836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	</a:t>
            </a:r>
            <a:endParaRPr lang="zh-CN" altLang="en-US" sz="3200" dirty="0"/>
          </a:p>
          <a:p>
            <a:pPr eaLnBrk="1" hangingPunct="1"/>
            <a:r>
              <a:rPr lang="en-US" altLang="zh-CN" sz="4000" dirty="0"/>
              <a:t>Does</a:t>
            </a:r>
            <a:r>
              <a:rPr lang="en-US" altLang="zh-CN" sz="3200" dirty="0"/>
              <a:t> the monkey like …?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	</a:t>
            </a:r>
            <a:endParaRPr lang="zh-CN" altLang="en-US" sz="3200" dirty="0"/>
          </a:p>
        </p:txBody>
      </p:sp>
      <p:sp>
        <p:nvSpPr>
          <p:cNvPr id="6150" name="Text Box 22"/>
          <p:cNvSpPr txBox="1">
            <a:spLocks noChangeArrowheads="1"/>
          </p:cNvSpPr>
          <p:nvPr/>
        </p:nvSpPr>
        <p:spPr bwMode="auto">
          <a:xfrm>
            <a:off x="2139056" y="4617312"/>
            <a:ext cx="59959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 Yes, it does.\No, it doesn’t.	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/>
      <p:bldP spid="6149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962025" y="4478338"/>
            <a:ext cx="7267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What do you like</a:t>
            </a:r>
            <a:r>
              <a:rPr lang="zh-CN" altLang="en-US" sz="3600" dirty="0"/>
              <a:t>？</a:t>
            </a:r>
            <a:endParaRPr lang="en-US" altLang="zh-CN" sz="3600" dirty="0"/>
          </a:p>
          <a:p>
            <a:pPr eaLnBrk="1" hangingPunct="1"/>
            <a:r>
              <a:rPr lang="en-US" altLang="zh-CN" sz="3600" dirty="0"/>
              <a:t>I like … very much. They are nice.</a:t>
            </a:r>
            <a:endParaRPr lang="zh-CN" altLang="en-US" sz="36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9238" y="1008063"/>
            <a:ext cx="6045200" cy="327501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1714500" y="400050"/>
            <a:ext cx="6223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 dirty="0"/>
              <a:t>Part B</a:t>
            </a:r>
            <a:r>
              <a:rPr lang="zh-CN" altLang="en-US" sz="4000" dirty="0"/>
              <a:t>，听录音，跟读</a:t>
            </a:r>
            <a:r>
              <a:rPr lang="en-US" altLang="zh-CN" sz="4000" dirty="0"/>
              <a:t>Unit5PartBLetslearnmore</a:t>
            </a:r>
            <a:r>
              <a:rPr lang="zh-CN" altLang="en-US" sz="4000" dirty="0"/>
              <a:t>课文录音</a:t>
            </a:r>
            <a:r>
              <a:rPr lang="en-US" altLang="zh-CN" sz="4000" dirty="0"/>
              <a:t>.mp3</a:t>
            </a:r>
            <a:endParaRPr lang="zh-CN" altLang="zh-CN" sz="4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2413" y="1647825"/>
            <a:ext cx="3952875" cy="521017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2"/>
          <p:cNvSpPr>
            <a:spLocks noChangeArrowheads="1"/>
          </p:cNvSpPr>
          <p:nvPr/>
        </p:nvSpPr>
        <p:spPr bwMode="auto">
          <a:xfrm>
            <a:off x="3106738" y="2003425"/>
            <a:ext cx="51133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dirty="0"/>
              <a:t>演一演</a:t>
            </a:r>
            <a:endParaRPr lang="en-US" altLang="zh-CN" sz="3600" dirty="0"/>
          </a:p>
          <a:p>
            <a:r>
              <a:rPr lang="zh-CN" altLang="en-US" sz="3600" dirty="0"/>
              <a:t>小组内分角色读对话</a:t>
            </a:r>
            <a:r>
              <a:rPr lang="en-US" altLang="zh-CN" sz="3600" dirty="0"/>
              <a:t>,</a:t>
            </a:r>
            <a:r>
              <a:rPr lang="zh-CN" altLang="en-US" sz="3600" dirty="0"/>
              <a:t>并上台表演对话。</a:t>
            </a:r>
          </a:p>
          <a:p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2"/>
          <p:cNvSpPr txBox="1">
            <a:spLocks noChangeArrowheads="1"/>
          </p:cNvSpPr>
          <p:nvPr/>
        </p:nvSpPr>
        <p:spPr bwMode="auto">
          <a:xfrm>
            <a:off x="1369754" y="859044"/>
            <a:ext cx="58547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/>
            <a:r>
              <a:rPr lang="en-US" altLang="zh-CN" sz="3200" dirty="0"/>
              <a:t>1.</a:t>
            </a:r>
            <a:r>
              <a:rPr lang="zh-CN" altLang="en-US" sz="3200" dirty="0"/>
              <a:t>单词拼写并说出汉语意思</a:t>
            </a:r>
            <a:r>
              <a:rPr lang="en-US" sz="3200" dirty="0"/>
              <a:t>	</a:t>
            </a:r>
            <a:endParaRPr lang="zh-CN" altLang="en-US" sz="3200" dirty="0"/>
          </a:p>
          <a:p>
            <a:pPr eaLnBrk="1" latinLnBrk="1" hangingPunct="1"/>
            <a:r>
              <a:rPr lang="en-US" altLang="zh-CN" sz="3200" dirty="0"/>
              <a:t>c _ k _      </a:t>
            </a:r>
          </a:p>
          <a:p>
            <a:pPr eaLnBrk="1" latinLnBrk="1" hangingPunct="1"/>
            <a:r>
              <a:rPr lang="en-US" altLang="zh-CN" sz="3200" dirty="0"/>
              <a:t>t_ _     </a:t>
            </a:r>
          </a:p>
          <a:p>
            <a:pPr eaLnBrk="1" latinLnBrk="1" hangingPunct="1"/>
            <a:r>
              <a:rPr lang="en-US" altLang="zh-CN" sz="3200" dirty="0"/>
              <a:t>b _</a:t>
            </a:r>
            <a:r>
              <a:rPr lang="en-US" altLang="zh-CN" sz="3200" dirty="0" err="1"/>
              <a:t>n_n</a:t>
            </a:r>
            <a:r>
              <a:rPr lang="en-US" altLang="zh-CN" sz="3200" dirty="0"/>
              <a:t>      </a:t>
            </a:r>
          </a:p>
          <a:p>
            <a:pPr eaLnBrk="1" latinLnBrk="1" hangingPunct="1"/>
            <a:r>
              <a:rPr lang="en-US" altLang="zh-CN" sz="3200" dirty="0" err="1"/>
              <a:t>c_ndy</a:t>
            </a:r>
            <a:r>
              <a:rPr lang="en-US" altLang="zh-CN" sz="3200" dirty="0"/>
              <a:t>   </a:t>
            </a:r>
          </a:p>
          <a:p>
            <a:pPr eaLnBrk="1" latinLnBrk="1" hangingPunct="1"/>
            <a:r>
              <a:rPr lang="en-US" altLang="zh-CN" sz="3200" dirty="0" err="1"/>
              <a:t>do_s</a:t>
            </a:r>
            <a:endParaRPr lang="zh-CN" altLang="en-US" sz="3200" dirty="0"/>
          </a:p>
          <a:p>
            <a:pPr eaLnBrk="1" latinLnBrk="1" hangingPunct="1"/>
            <a:r>
              <a:rPr lang="en-US" altLang="zh-CN" sz="3200" dirty="0"/>
              <a:t>c_ _</a:t>
            </a:r>
            <a:r>
              <a:rPr lang="en-US" altLang="zh-CN" sz="3200" dirty="0" err="1"/>
              <a:t>kie</a:t>
            </a:r>
            <a:r>
              <a:rPr lang="en-US" altLang="zh-CN" sz="3200" dirty="0"/>
              <a:t>     </a:t>
            </a:r>
          </a:p>
          <a:p>
            <a:pPr eaLnBrk="1" latinLnBrk="1" hangingPunct="1"/>
            <a:r>
              <a:rPr lang="en-US" altLang="zh-CN" sz="3200" dirty="0" err="1"/>
              <a:t>gr_p_s</a:t>
            </a:r>
            <a:r>
              <a:rPr lang="en-US" altLang="zh-CN" sz="3200" dirty="0"/>
              <a:t>      </a:t>
            </a:r>
          </a:p>
          <a:p>
            <a:pPr eaLnBrk="1" latinLnBrk="1" hangingPunct="1"/>
            <a:r>
              <a:rPr lang="en-US" altLang="zh-CN" sz="3200" dirty="0" err="1"/>
              <a:t>br</a:t>
            </a:r>
            <a:r>
              <a:rPr lang="en-US" altLang="zh-CN" sz="3200" dirty="0"/>
              <a:t>_ _d    </a:t>
            </a:r>
          </a:p>
          <a:p>
            <a:pPr eaLnBrk="1" latinLnBrk="1" hangingPunct="1"/>
            <a:r>
              <a:rPr lang="en-US" altLang="zh-CN" sz="3200" dirty="0" err="1"/>
              <a:t>li_e</a:t>
            </a:r>
            <a:r>
              <a:rPr lang="en-US" altLang="zh-CN" sz="3200" dirty="0"/>
              <a:t>    </a:t>
            </a:r>
          </a:p>
          <a:p>
            <a:pPr eaLnBrk="1" latinLnBrk="1" hangingPunct="1"/>
            <a:r>
              <a:rPr lang="en-US" altLang="zh-CN" sz="3200" dirty="0" err="1"/>
              <a:t>wh_t</a:t>
            </a:r>
            <a:endParaRPr lang="zh-CN" altLang="en-US" sz="3200" dirty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581400" y="307742"/>
            <a:ext cx="2771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00B050"/>
                </a:solidFill>
              </a:rPr>
              <a:t>随堂练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2"/>
          <p:cNvSpPr txBox="1">
            <a:spLocks noChangeArrowheads="1"/>
          </p:cNvSpPr>
          <p:nvPr/>
        </p:nvSpPr>
        <p:spPr bwMode="auto">
          <a:xfrm>
            <a:off x="1555750" y="2255838"/>
            <a:ext cx="66738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2.</a:t>
            </a:r>
            <a:r>
              <a:rPr lang="zh-CN" altLang="en-US" sz="3200" dirty="0"/>
              <a:t>挑战自我</a:t>
            </a:r>
            <a:r>
              <a:rPr lang="en-US" sz="3200" dirty="0"/>
              <a:t> </a:t>
            </a:r>
            <a:r>
              <a:rPr lang="en-US" altLang="zh-CN" sz="3200" dirty="0"/>
              <a:t>——</a:t>
            </a:r>
            <a:r>
              <a:rPr lang="zh-CN" altLang="en-US" sz="3200" dirty="0"/>
              <a:t>将听到的句子写出来，并翻译。</a:t>
            </a:r>
          </a:p>
        </p:txBody>
      </p:sp>
      <p:sp>
        <p:nvSpPr>
          <p:cNvPr id="11267" name="Text Box 22"/>
          <p:cNvSpPr txBox="1">
            <a:spLocks noChangeArrowheads="1"/>
          </p:cNvSpPr>
          <p:nvPr/>
        </p:nvSpPr>
        <p:spPr bwMode="auto">
          <a:xfrm>
            <a:off x="1546225" y="3473450"/>
            <a:ext cx="750208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Do you like candies?     </a:t>
            </a:r>
          </a:p>
          <a:p>
            <a:pPr eaLnBrk="1" hangingPunct="1"/>
            <a:r>
              <a:rPr lang="en-US" altLang="zh-CN" sz="3200" dirty="0"/>
              <a:t>Yes, I do.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What do you like</a:t>
            </a:r>
            <a:r>
              <a:rPr lang="en-US" altLang="zh-CN" sz="3200" dirty="0" smtClean="0"/>
              <a:t>?   </a:t>
            </a:r>
            <a:endParaRPr lang="zh-CN" altLang="en-US" sz="3200" dirty="0"/>
          </a:p>
          <a:p>
            <a:pPr eaLnBrk="1" hangingPunct="1"/>
            <a:r>
              <a:rPr lang="en-US" altLang="zh-CN" sz="3200" dirty="0"/>
              <a:t>I like cookies very much. They are nice.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全屏显示(4:3)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华文细黑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2023-01-16T18:28:57Z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E0B4A4E280944A858B1A711ABBF02EEB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