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第三课时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1a-1e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I’m </a:t>
            </a:r>
            <a:r>
              <a:rPr lang="en-US" altLang="zh-CN" dirty="0"/>
              <a:t>going to study computer science.</a:t>
            </a:r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0" y="105899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6</a:t>
            </a:r>
            <a:endParaRPr lang="zh-CN" altLang="en-US" sz="48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46642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   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zh-CN" altLang="zh-CN" sz="36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zh-CN" sz="36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114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英汉互译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取得好成绩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good grades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进行大量的锻炼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lots of exercise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再学一门外语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another foreign language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4.eat healthier food   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吃更健康的食物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5.make the soccer team  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组建足球队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foreign,take,make,health,grade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be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get 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3.Tim is going to learn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this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boys want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soccer team.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5.If you want to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,you must get enough exercise.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54" y="1411235"/>
            <a:ext cx="215357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665855" y="1733451"/>
            <a:ext cx="2153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665854" y="1787753"/>
            <a:ext cx="2648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665855" y="2109969"/>
            <a:ext cx="2648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65853" y="2153513"/>
            <a:ext cx="388555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65855" y="2475729"/>
            <a:ext cx="38855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665853" y="2573062"/>
            <a:ext cx="31110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665855" y="2895278"/>
            <a:ext cx="31110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227294" y="3014126"/>
            <a:ext cx="167819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227296" y="3336342"/>
            <a:ext cx="16781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386156" y="4209120"/>
            <a:ext cx="8411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0" name="直接连接符 19"/>
          <p:cNvCxnSpPr/>
          <p:nvPr/>
        </p:nvCxnSpPr>
        <p:spPr>
          <a:xfrm>
            <a:off x="2386156" y="4531336"/>
            <a:ext cx="841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776856" y="4638529"/>
            <a:ext cx="104349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5776856" y="4960745"/>
            <a:ext cx="1043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343586" y="4981003"/>
            <a:ext cx="10347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3343587" y="5303219"/>
            <a:ext cx="103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665852" y="5402856"/>
            <a:ext cx="10347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2665853" y="5725072"/>
            <a:ext cx="103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665852" y="5822404"/>
            <a:ext cx="11531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2665853" y="6144620"/>
            <a:ext cx="1153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9" grpId="0" animBg="1"/>
      <p:bldP spid="22" grpId="0" animBg="1"/>
      <p:bldP spid="25" grpId="0" animBg="1"/>
      <p:bldP spid="28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我打算学另外一门外语。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learn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这听起来像是个不错的主意。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idea.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这个周末你打算练习打篮球吗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playing basketball this weekend?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你能告诉我如何取得好成绩吗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me how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我的新年计划是努力学习数学。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to study math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48733" y="2239574"/>
            <a:ext cx="24978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848734" y="2561790"/>
            <a:ext cx="24978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94023" y="2992609"/>
            <a:ext cx="20547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94024" y="3314825"/>
            <a:ext cx="2054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98581" y="3753672"/>
            <a:ext cx="40702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98582" y="4075888"/>
            <a:ext cx="40702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289798" y="4624613"/>
            <a:ext cx="31755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289798" y="4946829"/>
            <a:ext cx="3175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030692" y="5424863"/>
            <a:ext cx="416525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030692" y="5747079"/>
            <a:ext cx="4165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85396" y="1481689"/>
            <a:ext cx="11430000" cy="4527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 want to get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keep healthy.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A.many exercises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B.much exercise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C.lot of exercise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 lot of exercises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)2.—What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your New Year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eat more vegetables.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A.idea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B.job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C.subject	D.resolution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4024" y="1971530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794024" y="3990274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56304" y="927931"/>
            <a:ext cx="11430000" cy="25010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travel to New York next week.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C.Sound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D.Sound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interested</a:t>
            </a:r>
            <a:endParaRPr lang="zh-CN" altLang="en-US" sz="2200" dirty="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381000" y="3434386"/>
            <a:ext cx="11430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)4.My mother promises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gift 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B.buys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buy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D.buying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)5.We are planning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Beijing next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go	B.go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C.goes	D.went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7206" y="1046373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97206" y="3520632"/>
            <a:ext cx="5184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97206" y="4747004"/>
            <a:ext cx="2709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A:Hello,Frank!1.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help in a pet shop near my home.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B:Yes,I do.And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be a vet(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兽医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I grow up.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B:To be a good vet,I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study hard and go to a good university.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A:Sounds great!By the way,I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camping tomorrow.4.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B:Sure,I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love to!5.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sure,but take a rain jacket,just in case(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以防万一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meet at 6:00 a.m. tomorrow.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B:OK!See you tomorrow!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82974" y="1724104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82974" y="2046320"/>
            <a:ext cx="389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149027" y="2552443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149027" y="2874659"/>
            <a:ext cx="389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49027" y="3359267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49027" y="3681483"/>
            <a:ext cx="389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571342" y="4176847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571342" y="4499063"/>
            <a:ext cx="389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139191" y="4596396"/>
            <a:ext cx="3893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139191" y="4918612"/>
            <a:ext cx="389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6"/>
            <a:ext cx="11430000" cy="2901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A.Would you like to go with me?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 are you going to do that?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C.Do you think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going to rain tomorrow?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 you love animals?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 are you going to study at a university?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F.What are you going to do this weekend?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G.When are you going to start?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149</Words>
  <Application>Microsoft Office PowerPoint</Application>
  <PresentationFormat>宽屏</PresentationFormat>
  <Paragraphs>68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I’m going to study computer science.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2018-06-29T07:06:00Z</dcterms:created>
  <dcterms:modified xsi:type="dcterms:W3CDTF">2023-01-16T18:29:22Z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89D823CF50D246AD919204626F6A57B3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