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317" r:id="rId3"/>
    <p:sldId id="318" r:id="rId4"/>
    <p:sldId id="319" r:id="rId5"/>
    <p:sldId id="320" r:id="rId6"/>
    <p:sldId id="306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第三课时　</a:t>
            </a:r>
            <a:r>
              <a:rPr lang="en-US" altLang="zh-CN"/>
              <a:t>Reading (  2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5400" dirty="0" smtClean="0"/>
              <a:t>International </a:t>
            </a:r>
            <a:r>
              <a:rPr lang="en-US" altLang="zh-CN" sz="5400" dirty="0"/>
              <a:t>charities</a:t>
            </a:r>
            <a:endParaRPr lang="zh-CN" altLang="zh-CN" sz="5400" dirty="0"/>
          </a:p>
        </p:txBody>
      </p:sp>
      <p:sp>
        <p:nvSpPr>
          <p:cNvPr id="5" name="矩形 4"/>
          <p:cNvSpPr/>
          <p:nvPr/>
        </p:nvSpPr>
        <p:spPr>
          <a:xfrm>
            <a:off x="0" y="1135447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7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60357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01589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42260" y="1540994"/>
            <a:ext cx="1146189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A:Hi,how are you?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B:Not very well,I think I have the flu.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A:Oh no!You poor thing.1.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B:It might be,I suppose,but it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feel like it.I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had it for a few days now.I just feel really weak and tired all the time.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you should go home and get some rest.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B:Yes,you are right.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true.Could you tell Mr Smith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sick?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78646" y="2855512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5" name="直接连接符 4"/>
          <p:cNvCxnSpPr/>
          <p:nvPr/>
        </p:nvCxnSpPr>
        <p:spPr>
          <a:xfrm>
            <a:off x="3778646" y="3141451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269362" y="4014462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269362" y="4300401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269362" y="4854434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269362" y="514037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81665" y="903547"/>
            <a:ext cx="8128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B:And could you give him my homework?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A:Sure.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B:Thanks.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A:No problem.5.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try my best.Thanks,bye.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A:Bye.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681665" y="3805495"/>
            <a:ext cx="8128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A.Yes,of course.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matter.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 sounds terrible.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D.Are you sure 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just a cold?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E.How long have you been like this?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F.You take it easy and get well soon.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G.No one will thank you if you stay and spread it.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28850" y="1037345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5" name="直接连接符 4"/>
          <p:cNvCxnSpPr/>
          <p:nvPr/>
        </p:nvCxnSpPr>
        <p:spPr>
          <a:xfrm>
            <a:off x="1428850" y="132328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68553" y="2610963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768553" y="289690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many young people were enjoying the summer vacation,Zach Bonner was working his hardest.Zach started walking from Valrico,Florida,his hometown,on Christmas,2009.He reached Los Angeles nine months later in September,2010.He covered a total of 2,478 miles and raised $120,000 for kids in need.Along the way,Zach attended school online.His mother,brother and sister took turns to walk or drive together with him.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he is very young,Zach has a long history of helping others.When a terrible storm hit town in 2004,Zach,when six,pulled a wagon(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小推车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)through his community and collected food for people in need.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1893"/>
            <a:ext cx="8128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raised $400,000 for his Little Red Wagon Foundation since then.It gives money to projects which help homeless children.In 2007,Zach began walking to support a children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charity in Tampa,Florida.He finished his journey 23 days later,280 miles away in Tallahassee.Then in the summer of 2009,he 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trekked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670 miles from Atlanta to Washington D.C.,in just two months.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 long as there are homeless kids,I will never stop walking for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them,”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 says.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)1.What did Zach do during the summer vacation in 2010?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 stayed at home to look after his family.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 travelled to his hometown with his family.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 joined in a school activity with other kids.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 walked to collect money for kids in need.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)2.We can learn from Paragraph 2 that Zach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A.began to help people at a very early age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B.made money to pay for his education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C.enjoyed playing around in his community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D.worked very hard for his family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1345" y="1538160"/>
            <a:ext cx="282893" cy="333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1290" y="362378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)3.At what age did Zach start walking to support a Tampa children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charity?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A.At six.	B.At nine.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 eleven.	D.At twelve.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underlined word “trekked” in Paragraph 3 probably means “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延伸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挖掘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跋涉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飞行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)5.Which of the following best describes Zach?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A.Friendly and shy.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B.Silly but lovely.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C.Kind and helpful.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D.Clever but lazy.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5136" y="120146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2003" y="279635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2003" y="404036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1.His grandma should get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医疗的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help in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2.—This new sports car is on sale(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take one?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买得起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3.Are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ready?The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采访者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are already outside.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大部分地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live far away from the town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5.All the Chinese people are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proud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自豪的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their own country.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92776" y="2217560"/>
            <a:ext cx="117612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192776" y="2503499"/>
            <a:ext cx="11761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93314" y="3004370"/>
            <a:ext cx="99946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193315" y="3290309"/>
            <a:ext cx="9994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671780" y="3403296"/>
            <a:ext cx="169712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671780" y="3689235"/>
            <a:ext cx="1697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119426" y="4195217"/>
            <a:ext cx="107388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119427" y="4481156"/>
            <a:ext cx="1073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490486" y="4631564"/>
            <a:ext cx="87841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490487" y="4917503"/>
            <a:ext cx="878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girl wanted to work in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fly  ) Eye Hospital.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2.WWF is 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organize  ) that works to protect wild animals.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Yangtse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 most popular newspapers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 of its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read  ) is over 2 million.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4.We should try our best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help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help  ) other people in poor areas.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Red Cross is one of the most famous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charities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charity  ) in the world.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00559" y="1994277"/>
            <a:ext cx="9468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900559" y="2280216"/>
            <a:ext cx="9468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799910" y="2408948"/>
            <a:ext cx="153763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799911" y="2694887"/>
            <a:ext cx="15376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946660" y="3606475"/>
            <a:ext cx="114933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946661" y="3892414"/>
            <a:ext cx="11493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946660" y="4021145"/>
            <a:ext cx="114933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946661" y="4307084"/>
            <a:ext cx="11493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7053472" y="4822537"/>
            <a:ext cx="129308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7053473" y="5108476"/>
            <a:ext cx="1293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blind,educate,cure,most,spread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work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 by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important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educate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students.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doctors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what caused the old man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blindness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4.Our government has taken action to prevent the disease 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5.They are trying to produce new medicine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31809" y="2600333"/>
            <a:ext cx="99537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831809" y="2886272"/>
            <a:ext cx="9953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72050" y="3022100"/>
            <a:ext cx="138877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172051" y="3308039"/>
            <a:ext cx="1388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032000" y="3791180"/>
            <a:ext cx="120029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032000" y="4077119"/>
            <a:ext cx="1200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032000" y="4631152"/>
            <a:ext cx="131725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032000" y="4917091"/>
            <a:ext cx="1317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106637" y="5007396"/>
            <a:ext cx="94221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7106637" y="5293335"/>
            <a:ext cx="9422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362149" y="1045222"/>
            <a:ext cx="981267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让我检查一下你的头。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your head.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到目前为止你给病人做了多少手术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operations have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far?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人们发出很多噪音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所以我不得不大声讲话。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were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,so I had to speak loudly.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有眼疾的人是不能长时间在电脑前工作的。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work on computer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我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能帮助人们重见光明并改善他们的生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我感到很自豪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proud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see again and improve their lives.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07046" y="1951747"/>
            <a:ext cx="28879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407046" y="2237686"/>
            <a:ext cx="28879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099572" y="2770453"/>
            <a:ext cx="396999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099573" y="3056392"/>
            <a:ext cx="3969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917409" y="3546630"/>
            <a:ext cx="372794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917409" y="3832569"/>
            <a:ext cx="37279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407045" y="4367471"/>
            <a:ext cx="355781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407046" y="4653410"/>
            <a:ext cx="3557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493714" y="4748109"/>
            <a:ext cx="380129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493715" y="5034048"/>
            <a:ext cx="38012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211604" y="5602609"/>
            <a:ext cx="28879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211604" y="5888548"/>
            <a:ext cx="28879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)1.Many children are poor and they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to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able to 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able to afford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 patient is badly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hurt.He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once.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operate on	B.to be operated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C.operating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D.operation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)3.Many people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 problems will get help from ORBIS.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9634" y="159487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9634" y="361505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99634" y="486970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)4.Seventy-five per cent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teachers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teachers in our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A.of;are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B.of;is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C./;are	D./:is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 is too difficult for 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work out it	B.to work it out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C.working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out	D.to work out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)6.It is necessary for everyone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habit of reading.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A.develop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B.choose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C.enjoy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D.accept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0084" y="159487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2555" y="281761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82555" y="3997831"/>
            <a:ext cx="375585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)7.She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 by car because she was afraid of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A.used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to;fly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B.used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to;flying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to;fly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to;flying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)8.When the big ship “Titanic” fell down into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sea,there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over 2,200 people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.And only about 700 of them survived.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 board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board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 the board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board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)9.In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tried my best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ship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prevent;go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B.prevent;going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prevent;from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D.prevent;from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5136" y="96755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2555" y="258370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82555" y="419984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714423"/>
            <a:ext cx="8128000" cy="16831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)10.—Is Dr Wang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Oxfam volunteer?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—No,he is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UNICEF officer.He has worked for it since four years ago.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A.a;an	B.a;a	C.an;an	D.an;a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40708" y="2828248"/>
            <a:ext cx="43293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456</Words>
  <Application>Microsoft Office PowerPoint</Application>
  <PresentationFormat>宽屏</PresentationFormat>
  <Paragraphs>117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International charities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2017-12-06T06:34:00Z</dcterms:created>
  <dcterms:modified xsi:type="dcterms:W3CDTF">2023-01-16T18:29:41Z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4EA11DB45EC5494086B9BBFCDBC470BB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