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58" r:id="rId5"/>
    <p:sldId id="260" r:id="rId6"/>
    <p:sldId id="263" r:id="rId7"/>
    <p:sldId id="281" r:id="rId8"/>
    <p:sldId id="265" r:id="rId9"/>
    <p:sldId id="268" r:id="rId10"/>
    <p:sldId id="271" r:id="rId11"/>
    <p:sldId id="282" r:id="rId12"/>
    <p:sldId id="270" r:id="rId13"/>
    <p:sldId id="264" r:id="rId14"/>
    <p:sldId id="269" r:id="rId15"/>
    <p:sldId id="283" r:id="rId16"/>
    <p:sldId id="272" r:id="rId17"/>
    <p:sldId id="276" r:id="rId18"/>
    <p:sldId id="273" r:id="rId19"/>
    <p:sldId id="274" r:id="rId20"/>
    <p:sldId id="275" r:id="rId21"/>
    <p:sldId id="267" r:id="rId22"/>
    <p:sldId id="279" r:id="rId23"/>
    <p:sldId id="277" r:id="rId24"/>
    <p:sldId id="266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171"/>
    <a:srgbClr val="CE000C"/>
    <a:srgbClr val="DB4D4D"/>
    <a:srgbClr val="FF2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>
        <p:scale>
          <a:sx n="33" d="100"/>
          <a:sy n="33" d="100"/>
        </p:scale>
        <p:origin x="-1062" y="-21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575A8EC-EA79-45B1-AA06-7992EB669ED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ADDE61B-2DDA-4ADF-8C0D-5FCBDC9C552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DE61B-2DDA-4ADF-8C0D-5FCBDC9C552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FDE4-04B8-4E0E-A822-4A35805BEB0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FD6-5ED1-4393-8B4E-2F17C06B27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FDE4-04B8-4E0E-A822-4A35805BEB0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FD6-5ED1-4393-8B4E-2F17C06B27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FDE4-04B8-4E0E-A822-4A35805BEB0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FD6-5ED1-4393-8B4E-2F17C06B27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FDE4-04B8-4E0E-A822-4A35805BEB0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FD6-5ED1-4393-8B4E-2F17C06B27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FDE4-04B8-4E0E-A822-4A35805BEB0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FD6-5ED1-4393-8B4E-2F17C06B27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FDE4-04B8-4E0E-A822-4A35805BEB0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FD6-5ED1-4393-8B4E-2F17C06B27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FDE4-04B8-4E0E-A822-4A35805BEB0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FD6-5ED1-4393-8B4E-2F17C06B27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FDE4-04B8-4E0E-A822-4A35805BEB0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FD6-5ED1-4393-8B4E-2F17C06B27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FDE4-04B8-4E0E-A822-4A35805BEB0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FD6-5ED1-4393-8B4E-2F17C06B276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773900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FDE4-04B8-4E0E-A822-4A35805BEB0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FD6-5ED1-4393-8B4E-2F17C06B27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FDE4-04B8-4E0E-A822-4A35805BEB0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FD6-5ED1-4393-8B4E-2F17C06B27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FDE4-04B8-4E0E-A822-4A35805BEB0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FD6-5ED1-4393-8B4E-2F17C06B27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130FDE4-04B8-4E0E-A822-4A35805BEB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629ACFD6-5ED1-4393-8B4E-2F17C06B27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4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0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69620" y="720090"/>
            <a:ext cx="10652760" cy="5417820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-1"/>
            <a:ext cx="2611259" cy="37033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823460"/>
            <a:ext cx="2296411" cy="20345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17062" y="-1"/>
            <a:ext cx="2474938" cy="13944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473700" y="3154680"/>
            <a:ext cx="2718300" cy="37033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382349" y="1703069"/>
            <a:ext cx="2669425" cy="200696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721386" y="1577340"/>
            <a:ext cx="6749229" cy="370332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58020" y="5443060"/>
            <a:ext cx="360997" cy="3609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219" y="1091034"/>
            <a:ext cx="3091501" cy="20527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87780" y="1566728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我们一起聊天</a:t>
            </a:r>
            <a:endParaRPr lang="en-US" altLang="zh-CN" dirty="0">
              <a:solidFill>
                <a:srgbClr val="F37171"/>
              </a:solidFill>
              <a:latin typeface="inpin heiti" charset="-122"/>
              <a:ea typeface="inpin heit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一起分享着彼此的快乐与痛苦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一起诉说生活的点点滴滴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530926" y="2987517"/>
            <a:ext cx="2913708" cy="2135978"/>
            <a:chOff x="2037798" y="1851660"/>
            <a:chExt cx="3608622" cy="2645405"/>
          </a:xfrm>
        </p:grpSpPr>
        <p:sp>
          <p:nvSpPr>
            <p:cNvPr id="44" name="矩形 43"/>
            <p:cNvSpPr/>
            <p:nvPr/>
          </p:nvSpPr>
          <p:spPr>
            <a:xfrm>
              <a:off x="2037798" y="1851660"/>
              <a:ext cx="3608622" cy="2645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235917" y="2026921"/>
              <a:ext cx="3223445" cy="1950720"/>
            </a:xfrm>
            <a:prstGeom prst="rect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41918" y="3577590"/>
            <a:ext cx="2913708" cy="2135978"/>
            <a:chOff x="2037798" y="1851660"/>
            <a:chExt cx="3608622" cy="2645405"/>
          </a:xfrm>
        </p:grpSpPr>
        <p:sp>
          <p:nvSpPr>
            <p:cNvPr id="42" name="矩形 41"/>
            <p:cNvSpPr/>
            <p:nvPr/>
          </p:nvSpPr>
          <p:spPr>
            <a:xfrm>
              <a:off x="2037798" y="1851660"/>
              <a:ext cx="3608622" cy="2645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235917" y="2026921"/>
              <a:ext cx="3223445" cy="1950720"/>
            </a:xfrm>
            <a:prstGeom prst="rect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927429">
            <a:off x="6764614" y="3143337"/>
            <a:ext cx="2913708" cy="2135978"/>
            <a:chOff x="2037798" y="1851660"/>
            <a:chExt cx="3608622" cy="2645405"/>
          </a:xfrm>
        </p:grpSpPr>
        <p:sp>
          <p:nvSpPr>
            <p:cNvPr id="40" name="矩形 39"/>
            <p:cNvSpPr/>
            <p:nvPr/>
          </p:nvSpPr>
          <p:spPr>
            <a:xfrm>
              <a:off x="2037798" y="1851660"/>
              <a:ext cx="3608622" cy="2645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235917" y="2026921"/>
              <a:ext cx="3223445" cy="1950720"/>
            </a:xfrm>
            <a:prstGeom prst="rect">
              <a:avLst/>
            </a:pr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542" y="297180"/>
            <a:ext cx="2796415" cy="656082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711515" y="2641808"/>
            <a:ext cx="1569660" cy="2109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相识</a:t>
            </a:r>
            <a:endParaRPr lang="zh-CN" altLang="en-US" sz="8000" dirty="0">
              <a:solidFill>
                <a:srgbClr val="F37171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673185" y="1862546"/>
            <a:ext cx="3420735" cy="3420735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1270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570378" y="325840"/>
            <a:ext cx="2524342" cy="19047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 l="14295" t="7526" r="12076" b="5002"/>
          <a:stretch>
            <a:fillRect/>
          </a:stretch>
        </p:blipFill>
        <p:spPr>
          <a:xfrm>
            <a:off x="0" y="3348515"/>
            <a:ext cx="2987967" cy="3509486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219" y="1091034"/>
            <a:ext cx="3091501" cy="20527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85144" y="1598618"/>
            <a:ext cx="6096000" cy="4601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直到我们不再愿意只做朋友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377180" y="2548952"/>
            <a:ext cx="3314545" cy="2926080"/>
            <a:chOff x="2377180" y="2548952"/>
            <a:chExt cx="3314545" cy="2926080"/>
          </a:xfrm>
        </p:grpSpPr>
        <p:sp>
          <p:nvSpPr>
            <p:cNvPr id="9" name="矩形 8"/>
            <p:cNvSpPr/>
            <p:nvPr/>
          </p:nvSpPr>
          <p:spPr>
            <a:xfrm rot="20695223">
              <a:off x="2377180" y="3035122"/>
              <a:ext cx="3314545" cy="1954898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512023" y="2548952"/>
              <a:ext cx="3013988" cy="2926080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 rot="2625108">
            <a:off x="5924456" y="2475801"/>
            <a:ext cx="3314545" cy="2926080"/>
            <a:chOff x="2377180" y="2548952"/>
            <a:chExt cx="3314545" cy="2926080"/>
          </a:xfrm>
        </p:grpSpPr>
        <p:sp>
          <p:nvSpPr>
            <p:cNvPr id="33" name="矩形 32"/>
            <p:cNvSpPr/>
            <p:nvPr/>
          </p:nvSpPr>
          <p:spPr>
            <a:xfrm rot="20695223">
              <a:off x="2377180" y="3035122"/>
              <a:ext cx="3314545" cy="1954898"/>
            </a:xfrm>
            <a:prstGeom prst="rect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512023" y="2548952"/>
              <a:ext cx="3013988" cy="292608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84743" y="238549"/>
            <a:ext cx="962377" cy="141266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043745" y="2953148"/>
            <a:ext cx="3299711" cy="2418949"/>
            <a:chOff x="2037798" y="1851660"/>
            <a:chExt cx="3608622" cy="2645405"/>
          </a:xfrm>
        </p:grpSpPr>
        <p:sp>
          <p:nvSpPr>
            <p:cNvPr id="3" name="矩形 2"/>
            <p:cNvSpPr/>
            <p:nvPr/>
          </p:nvSpPr>
          <p:spPr>
            <a:xfrm>
              <a:off x="2037798" y="1851660"/>
              <a:ext cx="3608622" cy="2645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235917" y="2026921"/>
              <a:ext cx="3223445" cy="1950720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88412" y="2190883"/>
            <a:ext cx="3299711" cy="2418949"/>
            <a:chOff x="2037798" y="1851660"/>
            <a:chExt cx="3608622" cy="2645405"/>
          </a:xfrm>
        </p:grpSpPr>
        <p:sp>
          <p:nvSpPr>
            <p:cNvPr id="15" name="矩形 14"/>
            <p:cNvSpPr/>
            <p:nvPr/>
          </p:nvSpPr>
          <p:spPr>
            <a:xfrm>
              <a:off x="2037798" y="1851660"/>
              <a:ext cx="3608622" cy="2645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235917" y="2026921"/>
              <a:ext cx="3223445" cy="1950720"/>
            </a:xfrm>
            <a:prstGeom prst="rect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98332" y="2949104"/>
            <a:ext cx="3299711" cy="2418949"/>
            <a:chOff x="2037798" y="1851660"/>
            <a:chExt cx="3608622" cy="2645405"/>
          </a:xfrm>
        </p:grpSpPr>
        <p:sp>
          <p:nvSpPr>
            <p:cNvPr id="20" name="矩形 19"/>
            <p:cNvSpPr/>
            <p:nvPr/>
          </p:nvSpPr>
          <p:spPr>
            <a:xfrm>
              <a:off x="2037798" y="1851660"/>
              <a:ext cx="3608622" cy="2645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235917" y="2026921"/>
              <a:ext cx="3223445" cy="1950720"/>
            </a:xfrm>
            <a:prstGeom prst="rect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3337" y="601593"/>
            <a:ext cx="3900306" cy="2513248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89340" y="4235455"/>
            <a:ext cx="360997" cy="3609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219" y="1091034"/>
            <a:ext cx="3091501" cy="205275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037798" y="2525852"/>
            <a:ext cx="3400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爱情路上，这一切的一切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是多么的不容易</a:t>
            </a:r>
          </a:p>
        </p:txBody>
      </p:sp>
      <p:sp>
        <p:nvSpPr>
          <p:cNvPr id="9" name="心形 8"/>
          <p:cNvSpPr/>
          <p:nvPr/>
        </p:nvSpPr>
        <p:spPr>
          <a:xfrm>
            <a:off x="5737860" y="2507250"/>
            <a:ext cx="3345228" cy="3166591"/>
          </a:xfrm>
          <a:prstGeom prst="hear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711515" y="2641808"/>
            <a:ext cx="1569660" cy="2109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相爱</a:t>
            </a:r>
            <a:endParaRPr lang="zh-CN" altLang="en-US" sz="8000" dirty="0">
              <a:solidFill>
                <a:srgbClr val="F37171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673185" y="1862546"/>
            <a:ext cx="3420735" cy="3420735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1270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570378" y="325840"/>
            <a:ext cx="2524342" cy="19047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 l="14295" t="7526" r="12076" b="5002"/>
          <a:stretch>
            <a:fillRect/>
          </a:stretch>
        </p:blipFill>
        <p:spPr>
          <a:xfrm>
            <a:off x="0" y="3348515"/>
            <a:ext cx="2987967" cy="3509486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08222" y="1563158"/>
            <a:ext cx="360997" cy="36099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80684" y="4479338"/>
            <a:ext cx="360997" cy="3609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219" y="1091034"/>
            <a:ext cx="3091501" cy="205275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224268" y="1873210"/>
            <a:ext cx="32284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珍惜来之不易的爱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不要等到失去了才想要珍惜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那一切都会来不及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2646" y="2076555"/>
            <a:ext cx="4311153" cy="370942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38517" y="5299509"/>
            <a:ext cx="360997" cy="3609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219" y="1091034"/>
            <a:ext cx="3091501" cy="20527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299" y="3168015"/>
            <a:ext cx="4266667" cy="165714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224268" y="1873210"/>
            <a:ext cx="3228499" cy="460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爱就一个字，我只说一次</a:t>
            </a:r>
          </a:p>
        </p:txBody>
      </p:sp>
      <p:sp>
        <p:nvSpPr>
          <p:cNvPr id="15" name="椭圆 14"/>
          <p:cNvSpPr/>
          <p:nvPr/>
        </p:nvSpPr>
        <p:spPr>
          <a:xfrm>
            <a:off x="6720234" y="2758533"/>
            <a:ext cx="2772120" cy="2772120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1270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219" y="1091034"/>
            <a:ext cx="3091501" cy="205275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185144" y="1370018"/>
            <a:ext cx="6096000" cy="4601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执子之手，与子偕老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289415" y="2648631"/>
            <a:ext cx="3299711" cy="2418949"/>
            <a:chOff x="2037798" y="1851660"/>
            <a:chExt cx="3608622" cy="2645405"/>
          </a:xfrm>
        </p:grpSpPr>
        <p:sp>
          <p:nvSpPr>
            <p:cNvPr id="13" name="矩形 12"/>
            <p:cNvSpPr/>
            <p:nvPr/>
          </p:nvSpPr>
          <p:spPr>
            <a:xfrm>
              <a:off x="2037798" y="1851660"/>
              <a:ext cx="3608622" cy="2645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235917" y="2026921"/>
              <a:ext cx="3223445" cy="1950720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58567" y="2649777"/>
            <a:ext cx="3299711" cy="2418949"/>
            <a:chOff x="2037798" y="1851660"/>
            <a:chExt cx="3608622" cy="2645405"/>
          </a:xfrm>
        </p:grpSpPr>
        <p:sp>
          <p:nvSpPr>
            <p:cNvPr id="18" name="矩形 17"/>
            <p:cNvSpPr/>
            <p:nvPr/>
          </p:nvSpPr>
          <p:spPr>
            <a:xfrm>
              <a:off x="2037798" y="1851660"/>
              <a:ext cx="3608622" cy="2645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235917" y="2026921"/>
              <a:ext cx="3223445" cy="1950720"/>
            </a:xfrm>
            <a:prstGeom prst="rect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58020" y="5443060"/>
            <a:ext cx="360997" cy="36099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964680" y="3348514"/>
            <a:ext cx="3977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当你哭泣的时候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有人陪你伤心，倾听你诉说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为你抚平凌乱的发和憔悴的颜容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告诉你明天依旧阳光灿烂</a:t>
            </a:r>
          </a:p>
        </p:txBody>
      </p:sp>
      <p:sp>
        <p:nvSpPr>
          <p:cNvPr id="3" name="矩形: 折角 2"/>
          <p:cNvSpPr/>
          <p:nvPr/>
        </p:nvSpPr>
        <p:spPr>
          <a:xfrm>
            <a:off x="2438400" y="1541063"/>
            <a:ext cx="3489960" cy="3429000"/>
          </a:xfrm>
          <a:prstGeom prst="foldedCorner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20884766" flipH="1">
            <a:off x="7851218" y="1157802"/>
            <a:ext cx="1551252" cy="16877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/>
          <a:srcRect l="11329"/>
          <a:stretch>
            <a:fillRect/>
          </a:stretch>
        </p:blipFill>
        <p:spPr>
          <a:xfrm>
            <a:off x="0" y="4856319"/>
            <a:ext cx="3944233" cy="1895475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553258" cy="2148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" y="4709160"/>
            <a:ext cx="3694658" cy="2148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58712" y="365760"/>
            <a:ext cx="1043416" cy="15316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 flipV="1">
            <a:off x="10700228" y="3429000"/>
            <a:ext cx="1491771" cy="3429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694400" y="2090172"/>
            <a:ext cx="6803201" cy="267765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想你的时候，如果你不知道，我会感到孤单。想你的时候，你知道我在想你，我内心已经有了慰藉。想你的时候，如果你也在想我，我就会感觉甜蜜。</a:t>
            </a:r>
          </a:p>
        </p:txBody>
      </p: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9517" y="3916571"/>
            <a:ext cx="360997" cy="3609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219" y="1091034"/>
            <a:ext cx="3091501" cy="205275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838969" y="1522440"/>
            <a:ext cx="3758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当你哭泣的时候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有人陪你伤心，倾听你诉说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为你抚平凌乱的发和憔悴的颜容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告诉你明天依旧阳光灿烂</a:t>
            </a:r>
          </a:p>
        </p:txBody>
      </p:sp>
      <p:sp>
        <p:nvSpPr>
          <p:cNvPr id="3" name="矩形 2"/>
          <p:cNvSpPr/>
          <p:nvPr/>
        </p:nvSpPr>
        <p:spPr>
          <a:xfrm>
            <a:off x="6096000" y="3059262"/>
            <a:ext cx="4846319" cy="2930057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49825" y="2731437"/>
            <a:ext cx="4846319" cy="293005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40851" y="4248172"/>
            <a:ext cx="360997" cy="3609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68258" y="5155061"/>
            <a:ext cx="360997" cy="360997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043" y="5085550"/>
            <a:ext cx="1961753" cy="1807539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91586" y="-590712"/>
            <a:ext cx="360997" cy="36099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76801" y="-493119"/>
            <a:ext cx="360997" cy="36099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52646" y="7087715"/>
            <a:ext cx="360997" cy="36099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623195" y="2987517"/>
            <a:ext cx="360997" cy="3609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299" y="1436354"/>
            <a:ext cx="5838095" cy="933333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931982" y="2849016"/>
            <a:ext cx="2510468" cy="2510468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1270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840766" y="2849016"/>
            <a:ext cx="2510468" cy="2510468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1270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749550" y="2849016"/>
            <a:ext cx="2510468" cy="2510468"/>
          </a:xfrm>
          <a:prstGeom prst="ellipse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 w="1270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0833 L -0.00143 0.00833 C -0.01445 0.04467 -0.02852 0.05648 -0.01875 0.09537 C -0.01719 0.10208 -0.01354 0.10671 -0.01016 0.11088 C -0.00755 0.11389 -0.00443 0.11412 -0.00143 0.11597 C 0.01315 0.1419 -0.00573 0.11134 0.01289 0.13125 C 0.01523 0.13379 0.01654 0.13842 0.01875 0.14166 C 0.02135 0.14537 0.02448 0.14838 0.02734 0.15185 C 0.03047 0.16828 0.03516 0.17801 0.01875 0.18773 L -0.00729 0.20301 C -0.01016 0.20486 -0.01341 0.20532 -0.01589 0.20833 C -0.02161 0.21504 -0.02656 0.22477 -0.0332 0.2287 C -0.0431 0.23472 -0.03971 0.23009 -0.04466 0.23912 L -0.04466 0.23912 " pathEditMode="relative" ptsTypes="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1481 L 0.00625 0.01481 C 0.00248 0.0287 -0.00078 0.04282 -0.0052 0.05579 C -0.00664 0.05995 -0.01067 0.06111 -0.01093 0.06597 C -0.01198 0.07986 -0.00742 0.10532 -0.00234 0.11736 C 0.00092 0.125 0.00404 0.13472 0.00912 0.13773 L 0.01784 0.14282 C 0.02357 0.14977 0.03021 0.15463 0.03516 0.16342 C 0.03802 0.16852 0.04115 0.17338 0.04375 0.1787 C 0.04909 0.18981 0.05352 0.20254 0.05821 0.21458 C 0.05443 0.28125 0.06485 0.26597 0.0293 0.26597 L 0.0293 0.26597 " pathEditMode="relative" ptsTypes="AAAAAAAAAAAA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3773 L -0.00508 0.03773 C -0.00131 0.02384 0.00195 0.00972 0.00638 -0.00347 C 0.00781 -0.00764 0.0108 -0.00949 0.01211 -0.01366 C 0.01406 -0.01921 0.01718 -0.04537 0.01797 -0.04953 C 0.01875 -0.05486 0.01927 -0.06041 0.02083 -0.06504 C 0.02226 -0.06921 0.02461 -0.07176 0.02656 -0.07523 C 0.02747 -0.08032 0.02734 -0.0868 0.02942 -0.09051 C 0.03164 -0.09444 0.03515 -0.09444 0.03815 -0.09583 C 0.04284 -0.09791 0.04778 -0.09884 0.05247 -0.10092 C 0.08906 -0.11713 0.05599 -0.1081 0.10156 -0.1162 C 0.10442 -0.11805 0.10755 -0.11852 0.11015 -0.12129 C 0.1164 -0.12801 0.11692 -0.13541 0.11888 -0.14699 C 0.12604 -0.19213 0.11771 -0.14606 0.12461 -0.18287 C 0.12552 -0.21041 0.12187 -0.23958 0.12747 -0.26504 C 0.12968 -0.275 0.13906 -0.27176 0.14479 -0.27523 C 0.15429 -0.28102 0.15338 -0.275 0.15338 -0.28541 L 0.15338 -0.28541 " pathEditMode="relative" ptsTypes="AAAAAAAAAAAAAAAA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45 -0.02084 L -0.01745 -0.02084 C -0.02526 -0.02778 -0.03216 -0.03889 -0.04062 -0.04144 C -0.09115 -0.05556 -0.06068 -0.04445 -0.07812 -0.02593 C -0.08073 -0.02315 -0.08398 -0.02292 -0.08672 -0.02084 C -0.09075 -0.01783 -0.0944 -0.01412 -0.09831 -0.01065 C -0.10325 0.01597 -0.09792 -0.0051 -0.1069 0.01504 C -0.10911 0.01967 -0.11068 0.02523 -0.11276 0.03032 C -0.11549 0.03726 -0.11849 0.04398 -0.12135 0.05092 C -0.14635 0.04675 -0.14687 0.04953 -0.16471 0.0405 C -0.16758 0.03912 -0.17057 0.03796 -0.17331 0.03541 C -0.17643 0.03263 -0.17904 0.0287 -0.18203 0.02523 C -0.18294 0.02013 -0.18542 0.01504 -0.1849 0.00995 C -0.18437 0.00509 -0.17904 -0.00047 -0.17904 -0.00047 L -0.17904 -0.00556 " pathEditMode="relative" ptsTypes="AAAAAAAAAAAAA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5112" y="306666"/>
            <a:ext cx="3941445" cy="3839236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87403" y="1315633"/>
            <a:ext cx="360997" cy="36099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74081" y="1640481"/>
            <a:ext cx="360997" cy="36099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58020" y="5443060"/>
            <a:ext cx="360997" cy="36099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71876" y="4406319"/>
            <a:ext cx="360997" cy="36099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368129" y="2878764"/>
            <a:ext cx="360997" cy="3609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030" y="919438"/>
            <a:ext cx="2381250" cy="242887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49681" y="2496780"/>
            <a:ext cx="5776667" cy="3492540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95857" y="2153878"/>
            <a:ext cx="5776667" cy="349254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711515" y="2641808"/>
            <a:ext cx="1569660" cy="2109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相遇</a:t>
            </a:r>
            <a:endParaRPr lang="zh-CN" altLang="en-US" sz="8000" dirty="0">
              <a:solidFill>
                <a:srgbClr val="F37171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604605" y="1862546"/>
            <a:ext cx="3420735" cy="3420735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1270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570378" y="325840"/>
            <a:ext cx="2524342" cy="19047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 l="14295" t="7526" r="12076" b="5002"/>
          <a:stretch>
            <a:fillRect/>
          </a:stretch>
        </p:blipFill>
        <p:spPr>
          <a:xfrm>
            <a:off x="0" y="3348515"/>
            <a:ext cx="2987967" cy="3509486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39766" y="127159"/>
            <a:ext cx="1782545" cy="26165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4865" y="7099714"/>
            <a:ext cx="360997" cy="3609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53326" y="4373871"/>
            <a:ext cx="3236989" cy="24336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20846223">
            <a:off x="2477437" y="1933780"/>
            <a:ext cx="4053283" cy="2616581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1016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矩形 13"/>
          <p:cNvSpPr/>
          <p:nvPr/>
        </p:nvSpPr>
        <p:spPr>
          <a:xfrm rot="20262342">
            <a:off x="5556805" y="2230967"/>
            <a:ext cx="3963566" cy="2616581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 w="1016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84743" y="238549"/>
            <a:ext cx="962377" cy="1412663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6926792" y="1871032"/>
            <a:ext cx="3420735" cy="3420735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270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06378" y="1734739"/>
            <a:ext cx="4820414" cy="36933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在茫茫人海中</a:t>
            </a:r>
          </a:p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一个偶然的机会</a:t>
            </a:r>
            <a:r>
              <a:rPr lang="en-US" altLang="zh-CN" sz="26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上天安排我们相遇了</a:t>
            </a:r>
          </a:p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在四目相对的一刹那</a:t>
            </a:r>
          </a:p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我们都笑了</a:t>
            </a:r>
          </a:p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因为我们知道这就是我们的缘份</a:t>
            </a:r>
          </a:p>
        </p:txBody>
      </p: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84743" y="238549"/>
            <a:ext cx="962377" cy="1412663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711515" y="2641808"/>
            <a:ext cx="1569660" cy="2109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相知</a:t>
            </a:r>
            <a:endParaRPr lang="zh-CN" altLang="en-US" sz="8000" dirty="0">
              <a:solidFill>
                <a:srgbClr val="F37171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635085" y="1862546"/>
            <a:ext cx="3420735" cy="3420735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1270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570378" y="325840"/>
            <a:ext cx="2524342" cy="19047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 l="14295" t="7526" r="12076" b="5002"/>
          <a:stretch>
            <a:fillRect/>
          </a:stretch>
        </p:blipFill>
        <p:spPr>
          <a:xfrm>
            <a:off x="0" y="3348515"/>
            <a:ext cx="2987967" cy="3509486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20373274">
            <a:off x="1506607" y="3383282"/>
            <a:ext cx="2913708" cy="2135978"/>
            <a:chOff x="2037798" y="1851660"/>
            <a:chExt cx="3608622" cy="2645405"/>
          </a:xfrm>
        </p:grpSpPr>
        <p:sp>
          <p:nvSpPr>
            <p:cNvPr id="23" name="矩形 22"/>
            <p:cNvSpPr/>
            <p:nvPr/>
          </p:nvSpPr>
          <p:spPr>
            <a:xfrm>
              <a:off x="2037798" y="1851660"/>
              <a:ext cx="3608622" cy="2645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235917" y="2026921"/>
              <a:ext cx="3223445" cy="1950720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18775492">
            <a:off x="4641470" y="3383281"/>
            <a:ext cx="2913708" cy="2135978"/>
            <a:chOff x="2037798" y="1851660"/>
            <a:chExt cx="3608622" cy="2645405"/>
          </a:xfrm>
        </p:grpSpPr>
        <p:sp>
          <p:nvSpPr>
            <p:cNvPr id="26" name="矩形 25"/>
            <p:cNvSpPr/>
            <p:nvPr/>
          </p:nvSpPr>
          <p:spPr>
            <a:xfrm>
              <a:off x="2037798" y="1851660"/>
              <a:ext cx="3608622" cy="2645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235917" y="2026921"/>
              <a:ext cx="3223445" cy="1950720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20572597">
            <a:off x="7771685" y="3383280"/>
            <a:ext cx="2913708" cy="2135978"/>
            <a:chOff x="2037798" y="1851660"/>
            <a:chExt cx="3608622" cy="2645405"/>
          </a:xfrm>
        </p:grpSpPr>
        <p:sp>
          <p:nvSpPr>
            <p:cNvPr id="34" name="矩形 33"/>
            <p:cNvSpPr/>
            <p:nvPr/>
          </p:nvSpPr>
          <p:spPr>
            <a:xfrm>
              <a:off x="2037798" y="1851660"/>
              <a:ext cx="3608622" cy="2645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235917" y="2026921"/>
              <a:ext cx="3223445" cy="1950720"/>
            </a:xfrm>
            <a:prstGeom prst="rect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2551" y="1153106"/>
            <a:ext cx="3091501" cy="2052757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037799" y="1533154"/>
            <a:ext cx="2723680" cy="129266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此以后</a:t>
            </a:r>
            <a:r>
              <a:rPr lang="en-US" altLang="zh-CN" sz="26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我们常常联系</a:t>
            </a:r>
          </a:p>
        </p:txBody>
      </p: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9680" y="868680"/>
            <a:ext cx="9845040" cy="5273040"/>
            <a:chOff x="1249680" y="868680"/>
            <a:chExt cx="9845040" cy="5273040"/>
          </a:xfrm>
        </p:grpSpPr>
        <p:sp>
          <p:nvSpPr>
            <p:cNvPr id="17" name="矩形 16"/>
            <p:cNvSpPr/>
            <p:nvPr/>
          </p:nvSpPr>
          <p:spPr>
            <a:xfrm>
              <a:off x="1402080" y="1021080"/>
              <a:ext cx="9692640" cy="5120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9680" y="868680"/>
              <a:ext cx="9692640" cy="5120640"/>
            </a:xfrm>
            <a:prstGeom prst="rect">
              <a:avLst/>
            </a:prstGeom>
            <a:solidFill>
              <a:schemeClr val="bg1"/>
            </a:solidFill>
            <a:ln w="76200" cmpd="dbl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219" y="1091034"/>
            <a:ext cx="3091501" cy="20527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86907" y="16557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不久后，</a:t>
            </a:r>
            <a:endParaRPr lang="en-US" altLang="zh-CN" dirty="0">
              <a:solidFill>
                <a:srgbClr val="F37171"/>
              </a:solidFill>
              <a:latin typeface="inpin heiti" charset="-122"/>
              <a:ea typeface="inpin heit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37171"/>
                </a:solidFill>
                <a:latin typeface="inpin heiti" charset="-122"/>
                <a:ea typeface="inpin heiti" charset="-122"/>
              </a:rPr>
              <a:t>我们成了好朋友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506607" y="3383280"/>
            <a:ext cx="9178786" cy="2135980"/>
            <a:chOff x="1531121" y="2645253"/>
            <a:chExt cx="11367910" cy="2645407"/>
          </a:xfrm>
        </p:grpSpPr>
        <p:grpSp>
          <p:nvGrpSpPr>
            <p:cNvPr id="37" name="组合 36"/>
            <p:cNvGrpSpPr/>
            <p:nvPr/>
          </p:nvGrpSpPr>
          <p:grpSpPr>
            <a:xfrm>
              <a:off x="1531121" y="2645255"/>
              <a:ext cx="3608622" cy="2645405"/>
              <a:chOff x="2037798" y="1851660"/>
              <a:chExt cx="3608622" cy="2645405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2037798" y="1851660"/>
                <a:ext cx="3608622" cy="26454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235917" y="2026921"/>
                <a:ext cx="3223445" cy="1950720"/>
              </a:xfrm>
              <a:prstGeom prst="rect">
                <a:avLst/>
              </a:prstGeom>
              <a:blipFill>
                <a:blip r:embed="rId4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413643" y="2645254"/>
              <a:ext cx="3608622" cy="2645405"/>
              <a:chOff x="2037798" y="1851660"/>
              <a:chExt cx="3608622" cy="2645405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037798" y="1851660"/>
                <a:ext cx="3608622" cy="26454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235917" y="2026921"/>
                <a:ext cx="3223445" cy="1950720"/>
              </a:xfrm>
              <a:prstGeom prst="rect">
                <a:avLst/>
              </a:prstGeom>
              <a:blipFill>
                <a:blip r:embed="rId5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9290409" y="2645253"/>
              <a:ext cx="3608622" cy="2645405"/>
              <a:chOff x="2037798" y="1851660"/>
              <a:chExt cx="3608622" cy="2645405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2037798" y="1851660"/>
                <a:ext cx="3608622" cy="26454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235917" y="2026921"/>
                <a:ext cx="3223445" cy="1950720"/>
              </a:xfrm>
              <a:prstGeom prst="rect">
                <a:avLst/>
              </a:prstGeom>
              <a:blipFill>
                <a:blip r:embed="rId6" cstate="screen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542" y="297180"/>
            <a:ext cx="2796415" cy="656082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宽屏</PresentationFormat>
  <Paragraphs>58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inpin heiti</vt:lpstr>
      <vt:lpstr>宋体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2022-03-04T02:55:55Z</dcterms:created>
  <dcterms:modified xsi:type="dcterms:W3CDTF">2023-01-10T05:52:10Z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F067DAE8184A4E8E8960CBB0BE3AF5D2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