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8"/>
  </p:notesMasterIdLst>
  <p:handoutMasterIdLst>
    <p:handoutMasterId r:id="rId29"/>
  </p:handoutMasterIdLst>
  <p:sldIdLst>
    <p:sldId id="256" r:id="rId3"/>
    <p:sldId id="257" r:id="rId4"/>
    <p:sldId id="258" r:id="rId5"/>
    <p:sldId id="259" r:id="rId6"/>
    <p:sldId id="264" r:id="rId7"/>
    <p:sldId id="265" r:id="rId8"/>
    <p:sldId id="266" r:id="rId9"/>
    <p:sldId id="260" r:id="rId10"/>
    <p:sldId id="270" r:id="rId11"/>
    <p:sldId id="268" r:id="rId12"/>
    <p:sldId id="269" r:id="rId13"/>
    <p:sldId id="267" r:id="rId14"/>
    <p:sldId id="271" r:id="rId15"/>
    <p:sldId id="261" r:id="rId16"/>
    <p:sldId id="272" r:id="rId17"/>
    <p:sldId id="273" r:id="rId18"/>
    <p:sldId id="274" r:id="rId19"/>
    <p:sldId id="275" r:id="rId20"/>
    <p:sldId id="276" r:id="rId21"/>
    <p:sldId id="262" r:id="rId22"/>
    <p:sldId id="277" r:id="rId23"/>
    <p:sldId id="279" r:id="rId24"/>
    <p:sldId id="278" r:id="rId25"/>
    <p:sldId id="280" r:id="rId26"/>
    <p:sldId id="26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9F"/>
    <a:srgbClr val="010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2274" y="-1008"/>
      </p:cViewPr>
      <p:guideLst>
        <p:guide orient="horz" pos="2160"/>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18411B-6554-4DE2-9549-B111D9573EF5}" type="slidenum">
              <a:rPr lang="zh-CN" altLang="en-US" smtClean="0"/>
              <a:t>‹#›</a:t>
            </a:fld>
            <a:endParaRPr lang="zh-CN" altLang="en-US"/>
          </a:p>
        </p:txBody>
      </p:sp>
      <p:sp>
        <p:nvSpPr>
          <p:cNvPr id="11" name="TextBox 10"/>
          <p:cNvSpPr txBox="1"/>
          <p:nvPr userDrawn="1"/>
        </p:nvSpPr>
        <p:spPr>
          <a:xfrm>
            <a:off x="1036847"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36807B-C664-4F60-B698-9E40AABDE53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18411B-6554-4DE2-9549-B111D9573EF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6807B-C664-4F60-B698-9E40AABDE53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8411B-6554-4DE2-9549-B111D9573EF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580695" y="3972593"/>
            <a:ext cx="4491920" cy="523220"/>
          </a:xfrm>
          <a:prstGeom prst="rect">
            <a:avLst/>
          </a:prstGeom>
          <a:noFill/>
        </p:spPr>
        <p:txBody>
          <a:bodyPr wrap="square" rtlCol="0">
            <a:spAutoFit/>
          </a:bodyPr>
          <a:lstStyle/>
          <a:p>
            <a:pPr algn="dist"/>
            <a:r>
              <a:rPr lang="zh-CN" altLang="en-US" sz="2800" spc="100" dirty="0">
                <a:solidFill>
                  <a:schemeClr val="bg1"/>
                </a:solidFill>
                <a:cs typeface="+mn-ea"/>
                <a:sym typeface="+mn-lt"/>
              </a:rPr>
              <a:t>抽</a:t>
            </a:r>
            <a:r>
              <a:rPr lang="zh-CN" altLang="en-US" sz="2800" spc="100" dirty="0" smtClean="0">
                <a:solidFill>
                  <a:schemeClr val="bg1"/>
                </a:solidFill>
                <a:cs typeface="+mn-ea"/>
                <a:sym typeface="+mn-lt"/>
              </a:rPr>
              <a:t>象科技感</a:t>
            </a:r>
            <a:r>
              <a:rPr lang="en-US" altLang="zh-CN" sz="2800" spc="100" dirty="0" smtClean="0">
                <a:solidFill>
                  <a:schemeClr val="bg1"/>
                </a:solidFill>
                <a:cs typeface="+mn-ea"/>
                <a:sym typeface="+mn-lt"/>
              </a:rPr>
              <a:t>PPT</a:t>
            </a:r>
            <a:endParaRPr lang="en-US" altLang="zh-CN" sz="2800" spc="100" dirty="0">
              <a:solidFill>
                <a:schemeClr val="bg1"/>
              </a:solidFill>
              <a:cs typeface="+mn-ea"/>
              <a:sym typeface="+mn-lt"/>
            </a:endParaRPr>
          </a:p>
        </p:txBody>
      </p:sp>
      <p:sp>
        <p:nvSpPr>
          <p:cNvPr id="7" name="文本框 6"/>
          <p:cNvSpPr txBox="1"/>
          <p:nvPr/>
        </p:nvSpPr>
        <p:spPr>
          <a:xfrm>
            <a:off x="6580695" y="1986765"/>
            <a:ext cx="4580100" cy="2123658"/>
          </a:xfrm>
          <a:prstGeom prst="rect">
            <a:avLst/>
          </a:prstGeom>
          <a:noFill/>
        </p:spPr>
        <p:txBody>
          <a:bodyPr wrap="none" rtlCol="0">
            <a:spAutoFit/>
          </a:bodyPr>
          <a:lstStyle/>
          <a:p>
            <a:r>
              <a:rPr lang="en-US" altLang="zh-CN" sz="6600" spc="100" dirty="0">
                <a:solidFill>
                  <a:schemeClr val="bg1"/>
                </a:solidFill>
                <a:cs typeface="+mn-ea"/>
                <a:sym typeface="+mn-lt"/>
              </a:rPr>
              <a:t>BUSINESS </a:t>
            </a:r>
          </a:p>
          <a:p>
            <a:r>
              <a:rPr lang="en-US" altLang="zh-CN" sz="6600" spc="100" dirty="0">
                <a:solidFill>
                  <a:schemeClr val="bg1"/>
                </a:solidFill>
                <a:cs typeface="+mn-ea"/>
                <a:sym typeface="+mn-lt"/>
              </a:rPr>
              <a:t>REPORT </a:t>
            </a:r>
          </a:p>
        </p:txBody>
      </p:sp>
      <p:grpSp>
        <p:nvGrpSpPr>
          <p:cNvPr id="9" name="组合 8"/>
          <p:cNvGrpSpPr/>
          <p:nvPr/>
        </p:nvGrpSpPr>
        <p:grpSpPr>
          <a:xfrm>
            <a:off x="652792" y="387146"/>
            <a:ext cx="1662841" cy="507832"/>
            <a:chOff x="690767" y="268332"/>
            <a:chExt cx="2251814" cy="507832"/>
          </a:xfrm>
        </p:grpSpPr>
        <p:sp>
          <p:nvSpPr>
            <p:cNvPr id="10" name="文本框 9"/>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1" name="文本框 10"/>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grpSp>
        <p:nvGrpSpPr>
          <p:cNvPr id="12" name="组合 11"/>
          <p:cNvGrpSpPr/>
          <p:nvPr/>
        </p:nvGrpSpPr>
        <p:grpSpPr>
          <a:xfrm>
            <a:off x="9390049" y="5651052"/>
            <a:ext cx="2142223" cy="343452"/>
            <a:chOff x="658883" y="5660924"/>
            <a:chExt cx="2142223" cy="343452"/>
          </a:xfrm>
        </p:grpSpPr>
        <p:grpSp>
          <p:nvGrpSpPr>
            <p:cNvPr id="13" name="组合 12"/>
            <p:cNvGrpSpPr/>
            <p:nvPr/>
          </p:nvGrpSpPr>
          <p:grpSpPr>
            <a:xfrm>
              <a:off x="658883" y="5660924"/>
              <a:ext cx="2142223" cy="343452"/>
              <a:chOff x="4430876" y="5309778"/>
              <a:chExt cx="1760807" cy="343452"/>
            </a:xfrm>
          </p:grpSpPr>
          <p:sp>
            <p:nvSpPr>
              <p:cNvPr id="18" name="矩形: 圆角 17"/>
              <p:cNvSpPr/>
              <p:nvPr/>
            </p:nvSpPr>
            <p:spPr>
              <a:xfrm>
                <a:off x="4477214" y="5314676"/>
                <a:ext cx="1714469" cy="338554"/>
              </a:xfrm>
              <a:prstGeom prst="roundRect">
                <a:avLst>
                  <a:gd name="adj" fmla="val 2642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cs typeface="+mn-ea"/>
                  <a:sym typeface="+mn-lt"/>
                </a:endParaRPr>
              </a:p>
            </p:txBody>
          </p:sp>
          <p:sp>
            <p:nvSpPr>
              <p:cNvPr id="19" name="文本框 18"/>
              <p:cNvSpPr txBox="1"/>
              <p:nvPr/>
            </p:nvSpPr>
            <p:spPr>
              <a:xfrm>
                <a:off x="4430876" y="5309778"/>
                <a:ext cx="1424582" cy="338554"/>
              </a:xfrm>
              <a:prstGeom prst="rect">
                <a:avLst/>
              </a:prstGeom>
              <a:noFill/>
            </p:spPr>
            <p:txBody>
              <a:bodyPr wrap="none" rtlCol="0">
                <a:spAutoFit/>
              </a:bodyPr>
              <a:lstStyle/>
              <a:p>
                <a:r>
                  <a:rPr lang="zh-CN" altLang="en-US" sz="1600" smtClean="0">
                    <a:solidFill>
                      <a:srgbClr val="130C61"/>
                    </a:solidFill>
                    <a:cs typeface="+mn-ea"/>
                    <a:sym typeface="+mn-lt"/>
                  </a:rPr>
                  <a:t>汇报人：</a:t>
                </a:r>
                <a:r>
                  <a:rPr lang="en-US" altLang="zh-CN" sz="1600" smtClean="0">
                    <a:solidFill>
                      <a:srgbClr val="130C61"/>
                    </a:solidFill>
                    <a:cs typeface="+mn-ea"/>
                    <a:sym typeface="+mn-lt"/>
                  </a:rPr>
                  <a:t>PPT818</a:t>
                </a:r>
                <a:endParaRPr lang="zh-CN" altLang="en-US" sz="1600" dirty="0">
                  <a:solidFill>
                    <a:srgbClr val="130C61"/>
                  </a:solidFill>
                  <a:cs typeface="+mn-ea"/>
                  <a:sym typeface="+mn-lt"/>
                </a:endParaRPr>
              </a:p>
            </p:txBody>
          </p:sp>
        </p:grpSp>
        <p:sp useBgFill="1">
          <p:nvSpPr>
            <p:cNvPr id="14" name="箭头: V 形 13"/>
            <p:cNvSpPr/>
            <p:nvPr/>
          </p:nvSpPr>
          <p:spPr>
            <a:xfrm>
              <a:off x="2352767"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5" name="箭头: V 形 14"/>
            <p:cNvSpPr/>
            <p:nvPr/>
          </p:nvSpPr>
          <p:spPr>
            <a:xfrm>
              <a:off x="2451189"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6" name="箭头: V 形 15"/>
            <p:cNvSpPr/>
            <p:nvPr/>
          </p:nvSpPr>
          <p:spPr>
            <a:xfrm>
              <a:off x="2549611"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7" name="箭头: V 形 16"/>
            <p:cNvSpPr/>
            <p:nvPr/>
          </p:nvSpPr>
          <p:spPr>
            <a:xfrm>
              <a:off x="2648033"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0" name="文本框 19"/>
          <p:cNvSpPr txBox="1"/>
          <p:nvPr/>
        </p:nvSpPr>
        <p:spPr>
          <a:xfrm>
            <a:off x="6634404" y="4495813"/>
            <a:ext cx="4214612" cy="991553"/>
          </a:xfrm>
          <a:prstGeom prst="rect">
            <a:avLst/>
          </a:prstGeom>
          <a:noFill/>
        </p:spPr>
        <p:txBody>
          <a:bodyPr wrap="square">
            <a:spAutoFit/>
          </a:bodyPr>
          <a:lstStyle/>
          <a:p>
            <a:pPr>
              <a:lnSpc>
                <a:spcPts val="1800"/>
              </a:lnSpc>
            </a:pPr>
            <a:r>
              <a:rPr lang="zh-CN" altLang="en-US" sz="1100" spc="100" dirty="0">
                <a:solidFill>
                  <a:schemeClr val="bg1"/>
                </a:solidFill>
                <a:cs typeface="+mn-ea"/>
                <a:sym typeface="+mn-lt"/>
              </a:rPr>
              <a:t>Work report refers to a comprehensive and systematic general inspection and evaluation of the work that has been done in a certain period of time</a:t>
            </a:r>
          </a:p>
        </p:txBody>
      </p:sp>
      <p:sp>
        <p:nvSpPr>
          <p:cNvPr id="21" name="文本框 20"/>
          <p:cNvSpPr txBox="1"/>
          <p:nvPr/>
        </p:nvSpPr>
        <p:spPr>
          <a:xfrm>
            <a:off x="6603699" y="1785503"/>
            <a:ext cx="4491921" cy="307777"/>
          </a:xfrm>
          <a:prstGeom prst="rect">
            <a:avLst/>
          </a:prstGeom>
          <a:noFill/>
        </p:spPr>
        <p:txBody>
          <a:bodyPr wrap="square" rtlCol="0">
            <a:spAutoFit/>
          </a:bodyPr>
          <a:lstStyle/>
          <a:p>
            <a:pPr algn="dist"/>
            <a:r>
              <a:rPr lang="en-US" altLang="zh-CN" sz="1400" dirty="0">
                <a:solidFill>
                  <a:schemeClr val="bg1"/>
                </a:solidFill>
                <a:cs typeface="+mn-ea"/>
                <a:sym typeface="+mn-lt"/>
              </a:rPr>
              <a:t>YEAR-END SUMMARY OF2021</a:t>
            </a:r>
            <a:endParaRPr lang="zh-CN" altLang="en-US" sz="1400" dirty="0">
              <a:solidFill>
                <a:schemeClr val="bg1"/>
              </a:solidFill>
              <a:cs typeface="+mn-ea"/>
              <a:sym typeface="+mn-lt"/>
            </a:endParaRPr>
          </a:p>
        </p:txBody>
      </p:sp>
      <p:grpSp>
        <p:nvGrpSpPr>
          <p:cNvPr id="2" name="组合 1"/>
          <p:cNvGrpSpPr/>
          <p:nvPr/>
        </p:nvGrpSpPr>
        <p:grpSpPr>
          <a:xfrm>
            <a:off x="838193" y="1523990"/>
            <a:ext cx="5090345" cy="3887561"/>
            <a:chOff x="2855639" y="188640"/>
            <a:chExt cx="6192689" cy="4729435"/>
          </a:xfrm>
        </p:grpSpPr>
        <p:pic>
          <p:nvPicPr>
            <p:cNvPr id="25" name="图片 16"/>
            <p:cNvPicPr>
              <a:picLocks noChangeAspect="1"/>
            </p:cNvPicPr>
            <p:nvPr/>
          </p:nvPicPr>
          <p:blipFill rotWithShape="1">
            <a:blip r:embed="rId3" cstate="screen">
              <a:clrChange>
                <a:clrFrom>
                  <a:srgbClr val="000000">
                    <a:alpha val="0"/>
                  </a:srgbClr>
                </a:clrFrom>
                <a:clrTo>
                  <a:srgbClr val="000000">
                    <a:alpha val="0"/>
                  </a:srgbClr>
                </a:clrTo>
              </a:clrChange>
            </a:blip>
            <a:srcRect l="6178" t="8361" r="5166"/>
            <a:stretch>
              <a:fillRect/>
            </a:stretch>
          </p:blipFill>
          <p:spPr bwMode="auto">
            <a:xfrm>
              <a:off x="2855639" y="188640"/>
              <a:ext cx="6192689" cy="47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17"/>
            <p:cNvSpPr txBox="1">
              <a:spLocks noChangeArrowheads="1"/>
            </p:cNvSpPr>
            <p:nvPr/>
          </p:nvSpPr>
          <p:spPr bwMode="auto">
            <a:xfrm>
              <a:off x="4764088" y="2174547"/>
              <a:ext cx="2303462" cy="16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fontAlgn="base">
                <a:spcBef>
                  <a:spcPct val="0"/>
                </a:spcBef>
                <a:spcAft>
                  <a:spcPct val="0"/>
                </a:spcAft>
              </a:pPr>
              <a:r>
                <a:rPr lang="en-US" altLang="zh-CN" sz="8000" dirty="0" smtClean="0">
                  <a:solidFill>
                    <a:prstClr val="white"/>
                  </a:solidFill>
                  <a:latin typeface="Agency FB" panose="020B0503020202020204" pitchFamily="34" charset="0"/>
                  <a:ea typeface="微软雅黑" panose="020B0503020204020204" charset="-122"/>
                  <a:cs typeface="+mn-ea"/>
                  <a:sym typeface="+mn-lt"/>
                </a:rPr>
                <a:t>2030</a:t>
              </a:r>
              <a:endParaRPr lang="zh-CN" altLang="en-US" sz="8000" dirty="0">
                <a:solidFill>
                  <a:prstClr val="white"/>
                </a:solidFill>
                <a:latin typeface="Agency FB" panose="020B0503020202020204" pitchFamily="34" charset="0"/>
                <a:ea typeface="微软雅黑" panose="020B0503020204020204" charset="-122"/>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Google Shape;289;p20"/>
          <p:cNvGrpSpPr/>
          <p:nvPr/>
        </p:nvGrpSpPr>
        <p:grpSpPr>
          <a:xfrm>
            <a:off x="1765139" y="2711358"/>
            <a:ext cx="8887100" cy="2598412"/>
            <a:chOff x="1239350" y="1845829"/>
            <a:chExt cx="6665325" cy="1948809"/>
          </a:xfrm>
        </p:grpSpPr>
        <p:sp>
          <p:nvSpPr>
            <p:cNvPr id="7" name="Google Shape;290;p20"/>
            <p:cNvSpPr/>
            <p:nvPr/>
          </p:nvSpPr>
          <p:spPr>
            <a:xfrm rot="10800000">
              <a:off x="1239350" y="2723329"/>
              <a:ext cx="175200" cy="10713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sp>
          <p:nvSpPr>
            <p:cNvPr id="8" name="Google Shape;291;p20"/>
            <p:cNvSpPr/>
            <p:nvPr/>
          </p:nvSpPr>
          <p:spPr>
            <a:xfrm rot="10800000">
              <a:off x="1738588" y="2507329"/>
              <a:ext cx="175200" cy="12873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 name="Google Shape;292;p20"/>
            <p:cNvSpPr/>
            <p:nvPr/>
          </p:nvSpPr>
          <p:spPr>
            <a:xfrm rot="10800000">
              <a:off x="2737067" y="1986829"/>
              <a:ext cx="175200" cy="18078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 name="Google Shape;293;p20"/>
            <p:cNvSpPr/>
            <p:nvPr/>
          </p:nvSpPr>
          <p:spPr>
            <a:xfrm rot="10800000">
              <a:off x="3236306" y="1845829"/>
              <a:ext cx="175200" cy="19488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 name="Google Shape;294;p20"/>
            <p:cNvSpPr/>
            <p:nvPr/>
          </p:nvSpPr>
          <p:spPr>
            <a:xfrm rot="10800000">
              <a:off x="4234788" y="1969429"/>
              <a:ext cx="175200" cy="182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 name="Google Shape;295;p20"/>
            <p:cNvSpPr/>
            <p:nvPr/>
          </p:nvSpPr>
          <p:spPr>
            <a:xfrm rot="10800000">
              <a:off x="4734026" y="2238529"/>
              <a:ext cx="175200" cy="15561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 name="Google Shape;296;p20"/>
            <p:cNvSpPr/>
            <p:nvPr/>
          </p:nvSpPr>
          <p:spPr>
            <a:xfrm rot="10800000">
              <a:off x="5732511" y="2529529"/>
              <a:ext cx="175200" cy="12651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4" name="Google Shape;297;p20"/>
            <p:cNvSpPr/>
            <p:nvPr/>
          </p:nvSpPr>
          <p:spPr>
            <a:xfrm rot="10800000">
              <a:off x="6231749" y="2630629"/>
              <a:ext cx="175200" cy="11640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5" name="Google Shape;298;p20"/>
            <p:cNvSpPr/>
            <p:nvPr/>
          </p:nvSpPr>
          <p:spPr>
            <a:xfrm rot="10800000">
              <a:off x="7230237" y="3031437"/>
              <a:ext cx="175200" cy="763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6" name="Google Shape;299;p20"/>
            <p:cNvSpPr/>
            <p:nvPr/>
          </p:nvSpPr>
          <p:spPr>
            <a:xfrm rot="10800000">
              <a:off x="7729475" y="3221035"/>
              <a:ext cx="175200" cy="5736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grpSp>
      <p:grpSp>
        <p:nvGrpSpPr>
          <p:cNvPr id="17" name="Google Shape;301;p20"/>
          <p:cNvGrpSpPr/>
          <p:nvPr/>
        </p:nvGrpSpPr>
        <p:grpSpPr>
          <a:xfrm>
            <a:off x="2735637" y="2488186"/>
            <a:ext cx="955200" cy="2821572"/>
            <a:chOff x="1967224" y="1678450"/>
            <a:chExt cx="716400" cy="2116179"/>
          </a:xfrm>
        </p:grpSpPr>
        <p:sp>
          <p:nvSpPr>
            <p:cNvPr id="18" name="Google Shape;302;p20"/>
            <p:cNvSpPr txBox="1"/>
            <p:nvPr/>
          </p:nvSpPr>
          <p:spPr>
            <a:xfrm>
              <a:off x="1967224" y="1678450"/>
              <a:ext cx="7164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400" kern="0" dirty="0">
                  <a:solidFill>
                    <a:schemeClr val="bg1"/>
                  </a:solidFill>
                  <a:cs typeface="+mn-ea"/>
                  <a:sym typeface="+mn-lt"/>
                </a:rPr>
                <a:t>100</a:t>
              </a:r>
              <a:r>
                <a:rPr lang="en-GB" sz="1200" kern="0" dirty="0">
                  <a:solidFill>
                    <a:schemeClr val="bg1"/>
                  </a:solidFill>
                  <a:cs typeface="+mn-ea"/>
                  <a:sym typeface="+mn-lt"/>
                </a:rPr>
                <a:t>€</a:t>
              </a:r>
              <a:endParaRPr sz="1200" kern="0" dirty="0">
                <a:solidFill>
                  <a:schemeClr val="bg1"/>
                </a:solidFill>
                <a:cs typeface="+mn-ea"/>
                <a:sym typeface="+mn-lt"/>
              </a:endParaRPr>
            </a:p>
          </p:txBody>
        </p:sp>
        <p:grpSp>
          <p:nvGrpSpPr>
            <p:cNvPr id="19" name="Google Shape;303;p20"/>
            <p:cNvGrpSpPr/>
            <p:nvPr/>
          </p:nvGrpSpPr>
          <p:grpSpPr>
            <a:xfrm>
              <a:off x="2237827" y="2004525"/>
              <a:ext cx="175202" cy="1790104"/>
              <a:chOff x="2406272" y="2004525"/>
              <a:chExt cx="175202" cy="1790104"/>
            </a:xfrm>
          </p:grpSpPr>
          <p:sp>
            <p:nvSpPr>
              <p:cNvPr id="20" name="Google Shape;304;p20"/>
              <p:cNvSpPr/>
              <p:nvPr/>
            </p:nvSpPr>
            <p:spPr>
              <a:xfrm rot="10800000">
                <a:off x="2406274" y="2255929"/>
                <a:ext cx="175200" cy="15387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sp>
            <p:nvSpPr>
              <p:cNvPr id="21" name="Google Shape;305;p20"/>
              <p:cNvSpPr/>
              <p:nvPr/>
            </p:nvSpPr>
            <p:spPr>
              <a:xfrm>
                <a:off x="2406272" y="2004525"/>
                <a:ext cx="175200" cy="175200"/>
              </a:xfrm>
              <a:prstGeom prst="ellipse">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22" name="Google Shape;306;p20"/>
          <p:cNvGrpSpPr/>
          <p:nvPr/>
        </p:nvGrpSpPr>
        <p:grpSpPr>
          <a:xfrm>
            <a:off x="4752403" y="1708986"/>
            <a:ext cx="915600" cy="3600772"/>
            <a:chOff x="3479798" y="1094050"/>
            <a:chExt cx="686700" cy="2700579"/>
          </a:xfrm>
        </p:grpSpPr>
        <p:sp>
          <p:nvSpPr>
            <p:cNvPr id="23" name="Google Shape;307;p20"/>
            <p:cNvSpPr txBox="1"/>
            <p:nvPr/>
          </p:nvSpPr>
          <p:spPr>
            <a:xfrm>
              <a:off x="3479798" y="1094050"/>
              <a:ext cx="6867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400" kern="0" dirty="0">
                  <a:solidFill>
                    <a:schemeClr val="bg1"/>
                  </a:solidFill>
                  <a:cs typeface="+mn-ea"/>
                  <a:sym typeface="+mn-lt"/>
                </a:rPr>
                <a:t>150</a:t>
              </a:r>
              <a:r>
                <a:rPr lang="en-GB" sz="1200" kern="0" dirty="0">
                  <a:solidFill>
                    <a:schemeClr val="bg1"/>
                  </a:solidFill>
                  <a:cs typeface="+mn-ea"/>
                  <a:sym typeface="+mn-lt"/>
                </a:rPr>
                <a:t>€</a:t>
              </a:r>
              <a:endParaRPr sz="1200" kern="0" dirty="0">
                <a:solidFill>
                  <a:schemeClr val="bg1"/>
                </a:solidFill>
                <a:cs typeface="+mn-ea"/>
                <a:sym typeface="+mn-lt"/>
              </a:endParaRPr>
            </a:p>
          </p:txBody>
        </p:sp>
        <p:grpSp>
          <p:nvGrpSpPr>
            <p:cNvPr id="24" name="Google Shape;308;p20"/>
            <p:cNvGrpSpPr/>
            <p:nvPr/>
          </p:nvGrpSpPr>
          <p:grpSpPr>
            <a:xfrm>
              <a:off x="3735544" y="1427025"/>
              <a:ext cx="175205" cy="2367604"/>
              <a:chOff x="3953274" y="1427025"/>
              <a:chExt cx="175205" cy="2367604"/>
            </a:xfrm>
          </p:grpSpPr>
          <p:sp>
            <p:nvSpPr>
              <p:cNvPr id="25" name="Google Shape;309;p20"/>
              <p:cNvSpPr/>
              <p:nvPr/>
            </p:nvSpPr>
            <p:spPr>
              <a:xfrm rot="10800000">
                <a:off x="3953279" y="1678429"/>
                <a:ext cx="175200" cy="2116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sp>
            <p:nvSpPr>
              <p:cNvPr id="26" name="Google Shape;310;p20"/>
              <p:cNvSpPr/>
              <p:nvPr/>
            </p:nvSpPr>
            <p:spPr>
              <a:xfrm>
                <a:off x="3953274" y="1427025"/>
                <a:ext cx="175200" cy="175200"/>
              </a:xfrm>
              <a:prstGeom prst="ellipse">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27" name="Google Shape;311;p20"/>
          <p:cNvGrpSpPr/>
          <p:nvPr/>
        </p:nvGrpSpPr>
        <p:grpSpPr>
          <a:xfrm>
            <a:off x="6749375" y="2488186"/>
            <a:ext cx="915600" cy="2821572"/>
            <a:chOff x="4977527" y="1678450"/>
            <a:chExt cx="686700" cy="2116179"/>
          </a:xfrm>
        </p:grpSpPr>
        <p:sp>
          <p:nvSpPr>
            <p:cNvPr id="28" name="Google Shape;312;p20"/>
            <p:cNvSpPr txBox="1"/>
            <p:nvPr/>
          </p:nvSpPr>
          <p:spPr>
            <a:xfrm>
              <a:off x="4977527" y="1678450"/>
              <a:ext cx="6867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400" kern="0" dirty="0">
                  <a:solidFill>
                    <a:schemeClr val="bg1"/>
                  </a:solidFill>
                  <a:cs typeface="+mn-ea"/>
                  <a:sym typeface="+mn-lt"/>
                </a:rPr>
                <a:t>100</a:t>
              </a:r>
              <a:r>
                <a:rPr lang="en-GB" sz="1200" kern="0" dirty="0">
                  <a:solidFill>
                    <a:schemeClr val="bg1"/>
                  </a:solidFill>
                  <a:cs typeface="+mn-ea"/>
                  <a:sym typeface="+mn-lt"/>
                </a:rPr>
                <a:t>€</a:t>
              </a:r>
              <a:endParaRPr sz="1200" kern="0" dirty="0">
                <a:solidFill>
                  <a:schemeClr val="bg1"/>
                </a:solidFill>
                <a:cs typeface="+mn-ea"/>
                <a:sym typeface="+mn-lt"/>
              </a:endParaRPr>
            </a:p>
          </p:txBody>
        </p:sp>
        <p:grpSp>
          <p:nvGrpSpPr>
            <p:cNvPr id="29" name="Google Shape;313;p20"/>
            <p:cNvGrpSpPr/>
            <p:nvPr/>
          </p:nvGrpSpPr>
          <p:grpSpPr>
            <a:xfrm>
              <a:off x="5233264" y="2004525"/>
              <a:ext cx="175208" cy="1790104"/>
              <a:chOff x="5467145" y="2004525"/>
              <a:chExt cx="175208" cy="1790104"/>
            </a:xfrm>
          </p:grpSpPr>
          <p:sp>
            <p:nvSpPr>
              <p:cNvPr id="30" name="Google Shape;314;p20"/>
              <p:cNvSpPr/>
              <p:nvPr/>
            </p:nvSpPr>
            <p:spPr>
              <a:xfrm rot="10800000">
                <a:off x="5467153" y="2255929"/>
                <a:ext cx="175200" cy="15387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sp>
            <p:nvSpPr>
              <p:cNvPr id="31" name="Google Shape;315;p20"/>
              <p:cNvSpPr/>
              <p:nvPr/>
            </p:nvSpPr>
            <p:spPr>
              <a:xfrm>
                <a:off x="5467145" y="2004525"/>
                <a:ext cx="175200" cy="175200"/>
              </a:xfrm>
              <a:prstGeom prst="ellipse">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32" name="Google Shape;316;p20"/>
          <p:cNvGrpSpPr/>
          <p:nvPr/>
        </p:nvGrpSpPr>
        <p:grpSpPr>
          <a:xfrm>
            <a:off x="8814925" y="3258170"/>
            <a:ext cx="778400" cy="2051588"/>
            <a:chOff x="6526690" y="2255938"/>
            <a:chExt cx="583800" cy="1538691"/>
          </a:xfrm>
        </p:grpSpPr>
        <p:grpSp>
          <p:nvGrpSpPr>
            <p:cNvPr id="33" name="Google Shape;317;p20"/>
            <p:cNvGrpSpPr/>
            <p:nvPr/>
          </p:nvGrpSpPr>
          <p:grpSpPr>
            <a:xfrm>
              <a:off x="6730988" y="2586225"/>
              <a:ext cx="175211" cy="1208404"/>
              <a:chOff x="6980991" y="2586225"/>
              <a:chExt cx="175211" cy="1208404"/>
            </a:xfrm>
          </p:grpSpPr>
          <p:sp>
            <p:nvSpPr>
              <p:cNvPr id="35" name="Google Shape;318;p20"/>
              <p:cNvSpPr/>
              <p:nvPr/>
            </p:nvSpPr>
            <p:spPr>
              <a:xfrm rot="10800000">
                <a:off x="6981001" y="2837629"/>
                <a:ext cx="175200" cy="9570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chemeClr val="bg1"/>
                  </a:solidFill>
                  <a:cs typeface="+mn-ea"/>
                  <a:sym typeface="+mn-lt"/>
                </a:endParaRPr>
              </a:p>
            </p:txBody>
          </p:sp>
          <p:sp>
            <p:nvSpPr>
              <p:cNvPr id="36" name="Google Shape;319;p20"/>
              <p:cNvSpPr/>
              <p:nvPr/>
            </p:nvSpPr>
            <p:spPr>
              <a:xfrm>
                <a:off x="6980991" y="2586225"/>
                <a:ext cx="175200" cy="175200"/>
              </a:xfrm>
              <a:prstGeom prst="ellipse">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34" name="Google Shape;320;p20"/>
            <p:cNvSpPr txBox="1"/>
            <p:nvPr/>
          </p:nvSpPr>
          <p:spPr>
            <a:xfrm>
              <a:off x="6526690" y="2255938"/>
              <a:ext cx="583800" cy="3330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400" kern="0" dirty="0">
                  <a:solidFill>
                    <a:schemeClr val="bg1"/>
                  </a:solidFill>
                  <a:cs typeface="+mn-ea"/>
                  <a:sym typeface="+mn-lt"/>
                </a:rPr>
                <a:t>70</a:t>
              </a:r>
              <a:r>
                <a:rPr lang="en-GB" sz="1200" kern="0" dirty="0">
                  <a:solidFill>
                    <a:schemeClr val="bg1"/>
                  </a:solidFill>
                  <a:cs typeface="+mn-ea"/>
                  <a:sym typeface="+mn-lt"/>
                </a:rPr>
                <a:t>€</a:t>
              </a:r>
              <a:endParaRPr sz="1200" kern="0" dirty="0">
                <a:solidFill>
                  <a:schemeClr val="bg1"/>
                </a:solidFill>
                <a:cs typeface="+mn-ea"/>
                <a:sym typeface="+mn-lt"/>
              </a:endParaRPr>
            </a:p>
          </p:txBody>
        </p:sp>
      </p:grpSp>
      <p:cxnSp>
        <p:nvCxnSpPr>
          <p:cNvPr id="37" name="Google Shape;321;p20"/>
          <p:cNvCxnSpPr/>
          <p:nvPr/>
        </p:nvCxnSpPr>
        <p:spPr>
          <a:xfrm>
            <a:off x="1426472" y="5408519"/>
            <a:ext cx="9564400" cy="0"/>
          </a:xfrm>
          <a:prstGeom prst="straightConnector1">
            <a:avLst/>
          </a:prstGeom>
          <a:noFill/>
          <a:ln w="9525" cap="flat" cmpd="sng">
            <a:solidFill>
              <a:srgbClr val="00B0F0"/>
            </a:solidFill>
            <a:prstDash val="solid"/>
            <a:round/>
            <a:headEnd type="none" w="med" len="med"/>
            <a:tailEnd type="none" w="med" len="med"/>
          </a:ln>
        </p:spPr>
      </p:cxnSp>
      <p:sp>
        <p:nvSpPr>
          <p:cNvPr id="38" name="文本框 37"/>
          <p:cNvSpPr txBox="1"/>
          <p:nvPr/>
        </p:nvSpPr>
        <p:spPr>
          <a:xfrm>
            <a:off x="136829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39" name="文本框 38"/>
          <p:cNvSpPr txBox="1"/>
          <p:nvPr/>
        </p:nvSpPr>
        <p:spPr>
          <a:xfrm>
            <a:off x="205880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0" name="文本框 39"/>
          <p:cNvSpPr txBox="1"/>
          <p:nvPr/>
        </p:nvSpPr>
        <p:spPr>
          <a:xfrm>
            <a:off x="274931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1" name="文本框 40"/>
          <p:cNvSpPr txBox="1"/>
          <p:nvPr/>
        </p:nvSpPr>
        <p:spPr>
          <a:xfrm>
            <a:off x="343982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2" name="文本框 41"/>
          <p:cNvSpPr txBox="1"/>
          <p:nvPr/>
        </p:nvSpPr>
        <p:spPr>
          <a:xfrm>
            <a:off x="413033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3" name="文本框 42"/>
          <p:cNvSpPr txBox="1"/>
          <p:nvPr/>
        </p:nvSpPr>
        <p:spPr>
          <a:xfrm>
            <a:off x="482084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4" name="文本框 43"/>
          <p:cNvSpPr txBox="1"/>
          <p:nvPr/>
        </p:nvSpPr>
        <p:spPr>
          <a:xfrm>
            <a:off x="551135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5" name="文本框 44"/>
          <p:cNvSpPr txBox="1"/>
          <p:nvPr/>
        </p:nvSpPr>
        <p:spPr>
          <a:xfrm>
            <a:off x="620186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6" name="文本框 45"/>
          <p:cNvSpPr txBox="1"/>
          <p:nvPr/>
        </p:nvSpPr>
        <p:spPr>
          <a:xfrm>
            <a:off x="689237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7" name="文本框 46"/>
          <p:cNvSpPr txBox="1"/>
          <p:nvPr/>
        </p:nvSpPr>
        <p:spPr>
          <a:xfrm>
            <a:off x="758288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8" name="文本框 47"/>
          <p:cNvSpPr txBox="1"/>
          <p:nvPr/>
        </p:nvSpPr>
        <p:spPr>
          <a:xfrm>
            <a:off x="827339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49" name="文本框 48"/>
          <p:cNvSpPr txBox="1"/>
          <p:nvPr/>
        </p:nvSpPr>
        <p:spPr>
          <a:xfrm>
            <a:off x="896390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50" name="文本框 49"/>
          <p:cNvSpPr txBox="1"/>
          <p:nvPr/>
        </p:nvSpPr>
        <p:spPr>
          <a:xfrm>
            <a:off x="965441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
        <p:nvSpPr>
          <p:cNvPr id="51" name="文本框 50"/>
          <p:cNvSpPr txBox="1"/>
          <p:nvPr/>
        </p:nvSpPr>
        <p:spPr>
          <a:xfrm>
            <a:off x="10344922" y="5474634"/>
            <a:ext cx="665650" cy="261610"/>
          </a:xfrm>
          <a:prstGeom prst="rect">
            <a:avLst/>
          </a:prstGeom>
          <a:noFill/>
        </p:spPr>
        <p:txBody>
          <a:bodyPr wrap="square" rtlCol="0">
            <a:spAutoFit/>
          </a:bodyPr>
          <a:lstStyle/>
          <a:p>
            <a:pPr algn="dist"/>
            <a:r>
              <a:rPr lang="en-US" altLang="zh-CN" sz="1050" dirty="0">
                <a:solidFill>
                  <a:schemeClr val="bg1"/>
                </a:solidFill>
                <a:cs typeface="+mn-ea"/>
                <a:sym typeface="+mn-lt"/>
              </a:rPr>
              <a:t>TITLE</a:t>
            </a:r>
            <a:endParaRPr lang="zh-CN" altLang="en-US" sz="105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25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4" fill="hold" grpId="0" nodeType="withEffect">
                                  <p:stCondLst>
                                    <p:cond delay="25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grpId="0" nodeType="withEffect">
                                  <p:stCondLst>
                                    <p:cond delay="25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par>
                                <p:cTn id="38" presetID="22" presetClass="entr" presetSubtype="4" fill="hold" grpId="0" nodeType="withEffect">
                                  <p:stCondLst>
                                    <p:cond delay="250"/>
                                  </p:stCondLst>
                                  <p:childTnLst>
                                    <p:set>
                                      <p:cBhvr>
                                        <p:cTn id="39" dur="1" fill="hold">
                                          <p:stCondLst>
                                            <p:cond delay="0"/>
                                          </p:stCondLst>
                                        </p:cTn>
                                        <p:tgtEl>
                                          <p:spTgt spid="49"/>
                                        </p:tgtEl>
                                        <p:attrNameLst>
                                          <p:attrName>style.visibility</p:attrName>
                                        </p:attrNameLst>
                                      </p:cBhvr>
                                      <p:to>
                                        <p:strVal val="visible"/>
                                      </p:to>
                                    </p:set>
                                    <p:animEffect transition="in" filter="wipe(down)">
                                      <p:cBhvr>
                                        <p:cTn id="40" dur="500"/>
                                        <p:tgtEl>
                                          <p:spTgt spid="4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par>
                                <p:cTn id="44" presetID="22" presetClass="entr" presetSubtype="4" fill="hold" grpId="0" nodeType="withEffect">
                                  <p:stCondLst>
                                    <p:cond delay="25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nodeType="withEffect">
                                  <p:stCondLst>
                                    <p:cond delay="75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nodeType="withEffect">
                                  <p:stCondLst>
                                    <p:cond delay="75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nodeType="withEffect">
                                  <p:stCondLst>
                                    <p:cond delay="75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nodeType="withEffect">
                                  <p:stCondLst>
                                    <p:cond delay="75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nodeType="withEffect">
                                  <p:stCondLst>
                                    <p:cond delay="75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cTn>
                              </p:par>
                              <p:par>
                                <p:cTn id="62" presetID="22" presetClass="entr" presetSubtype="4" fill="hold" nodeType="withEffect">
                                  <p:stCondLst>
                                    <p:cond delay="75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cxnSp>
        <p:nvCxnSpPr>
          <p:cNvPr id="6" name="直接连接符 5"/>
          <p:cNvCxnSpPr/>
          <p:nvPr/>
        </p:nvCxnSpPr>
        <p:spPr>
          <a:xfrm flipH="1">
            <a:off x="1440322" y="3091701"/>
            <a:ext cx="3937419"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06743" y="2240316"/>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000" dirty="0">
              <a:solidFill>
                <a:schemeClr val="bg1"/>
              </a:solidFill>
              <a:cs typeface="+mn-ea"/>
              <a:sym typeface="+mn-lt"/>
            </a:endParaRPr>
          </a:p>
        </p:txBody>
      </p:sp>
      <p:sp>
        <p:nvSpPr>
          <p:cNvPr id="8" name="文本框 7"/>
          <p:cNvSpPr txBox="1"/>
          <p:nvPr/>
        </p:nvSpPr>
        <p:spPr>
          <a:xfrm>
            <a:off x="4653323" y="2009483"/>
            <a:ext cx="1031935" cy="461665"/>
          </a:xfrm>
          <a:prstGeom prst="rect">
            <a:avLst/>
          </a:prstGeom>
          <a:noFill/>
        </p:spPr>
        <p:txBody>
          <a:bodyPr wrap="square" rtlCol="0">
            <a:spAutoFit/>
          </a:bodyPr>
          <a:lstStyle/>
          <a:p>
            <a:r>
              <a:rPr lang="en-US" altLang="zh-CN" sz="2400" dirty="0">
                <a:solidFill>
                  <a:schemeClr val="bg1"/>
                </a:solidFill>
                <a:cs typeface="+mn-ea"/>
                <a:sym typeface="+mn-lt"/>
              </a:rPr>
              <a:t>34</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sp>
        <p:nvSpPr>
          <p:cNvPr id="9" name="文本框 8"/>
          <p:cNvSpPr txBox="1"/>
          <p:nvPr/>
        </p:nvSpPr>
        <p:spPr>
          <a:xfrm>
            <a:off x="6506743" y="3496721"/>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000" dirty="0">
              <a:solidFill>
                <a:schemeClr val="bg1"/>
              </a:solidFill>
              <a:cs typeface="+mn-ea"/>
              <a:sym typeface="+mn-lt"/>
            </a:endParaRPr>
          </a:p>
        </p:txBody>
      </p:sp>
      <p:sp>
        <p:nvSpPr>
          <p:cNvPr id="10" name="文本框 9"/>
          <p:cNvSpPr txBox="1"/>
          <p:nvPr/>
        </p:nvSpPr>
        <p:spPr>
          <a:xfrm>
            <a:off x="4653323" y="3458589"/>
            <a:ext cx="1031935" cy="461665"/>
          </a:xfrm>
          <a:prstGeom prst="rect">
            <a:avLst/>
          </a:prstGeom>
          <a:noFill/>
        </p:spPr>
        <p:txBody>
          <a:bodyPr wrap="square" rtlCol="0">
            <a:spAutoFit/>
          </a:bodyPr>
          <a:lstStyle/>
          <a:p>
            <a:r>
              <a:rPr lang="en-US" altLang="zh-CN" sz="2400" dirty="0">
                <a:solidFill>
                  <a:schemeClr val="bg1"/>
                </a:solidFill>
                <a:cs typeface="+mn-ea"/>
                <a:sym typeface="+mn-lt"/>
              </a:rPr>
              <a:t>59</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sp>
        <p:nvSpPr>
          <p:cNvPr id="11" name="文本框 10"/>
          <p:cNvSpPr txBox="1"/>
          <p:nvPr/>
        </p:nvSpPr>
        <p:spPr>
          <a:xfrm>
            <a:off x="6506743" y="4757127"/>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000" dirty="0">
              <a:solidFill>
                <a:schemeClr val="bg1"/>
              </a:solidFill>
              <a:cs typeface="+mn-ea"/>
              <a:sym typeface="+mn-lt"/>
            </a:endParaRPr>
          </a:p>
        </p:txBody>
      </p:sp>
      <p:sp>
        <p:nvSpPr>
          <p:cNvPr id="12" name="文本框 11"/>
          <p:cNvSpPr txBox="1"/>
          <p:nvPr/>
        </p:nvSpPr>
        <p:spPr>
          <a:xfrm>
            <a:off x="4653323" y="4719083"/>
            <a:ext cx="1031935" cy="461665"/>
          </a:xfrm>
          <a:prstGeom prst="rect">
            <a:avLst/>
          </a:prstGeom>
          <a:noFill/>
        </p:spPr>
        <p:txBody>
          <a:bodyPr wrap="square" rtlCol="0">
            <a:spAutoFit/>
          </a:bodyPr>
          <a:lstStyle/>
          <a:p>
            <a:r>
              <a:rPr lang="en-US" altLang="zh-CN" sz="2400" dirty="0">
                <a:solidFill>
                  <a:schemeClr val="bg1"/>
                </a:solidFill>
                <a:cs typeface="+mn-ea"/>
                <a:sym typeface="+mn-lt"/>
              </a:rPr>
              <a:t>12</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grpSp>
        <p:nvGrpSpPr>
          <p:cNvPr id="13" name="组合 12"/>
          <p:cNvGrpSpPr/>
          <p:nvPr/>
        </p:nvGrpSpPr>
        <p:grpSpPr>
          <a:xfrm>
            <a:off x="1402716" y="2218489"/>
            <a:ext cx="1385920" cy="528398"/>
            <a:chOff x="1422474" y="2210319"/>
            <a:chExt cx="2121789" cy="808956"/>
          </a:xfrm>
          <a:solidFill>
            <a:srgbClr val="00B0F0"/>
          </a:solidFill>
        </p:grpSpPr>
        <p:sp>
          <p:nvSpPr>
            <p:cNvPr id="14" name="Freeform 11"/>
            <p:cNvSpPr/>
            <p:nvPr/>
          </p:nvSpPr>
          <p:spPr bwMode="auto">
            <a:xfrm>
              <a:off x="1422474"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5" name="Freeform 11"/>
            <p:cNvSpPr/>
            <p:nvPr/>
          </p:nvSpPr>
          <p:spPr bwMode="auto">
            <a:xfrm>
              <a:off x="1867281"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6" name="Freeform 11"/>
            <p:cNvSpPr/>
            <p:nvPr/>
          </p:nvSpPr>
          <p:spPr bwMode="auto">
            <a:xfrm>
              <a:off x="2312088"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7" name="Freeform 11"/>
            <p:cNvSpPr/>
            <p:nvPr/>
          </p:nvSpPr>
          <p:spPr bwMode="auto">
            <a:xfrm>
              <a:off x="2756895"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8" name="Freeform 11"/>
            <p:cNvSpPr/>
            <p:nvPr/>
          </p:nvSpPr>
          <p:spPr bwMode="auto">
            <a:xfrm>
              <a:off x="3201702" y="2210319"/>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grpSp>
        <p:nvGrpSpPr>
          <p:cNvPr id="19" name="组合 18"/>
          <p:cNvGrpSpPr/>
          <p:nvPr/>
        </p:nvGrpSpPr>
        <p:grpSpPr>
          <a:xfrm>
            <a:off x="1352425" y="3505172"/>
            <a:ext cx="1961207" cy="528398"/>
            <a:chOff x="1372184" y="3532196"/>
            <a:chExt cx="3002531" cy="808956"/>
          </a:xfrm>
          <a:solidFill>
            <a:srgbClr val="00B0F0"/>
          </a:solidFill>
        </p:grpSpPr>
        <p:sp>
          <p:nvSpPr>
            <p:cNvPr id="20" name="Freeform 11"/>
            <p:cNvSpPr/>
            <p:nvPr/>
          </p:nvSpPr>
          <p:spPr bwMode="auto">
            <a:xfrm>
              <a:off x="1372184"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1" name="Freeform 11"/>
            <p:cNvSpPr/>
            <p:nvPr/>
          </p:nvSpPr>
          <p:spPr bwMode="auto">
            <a:xfrm>
              <a:off x="1816991"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2" name="Freeform 11"/>
            <p:cNvSpPr/>
            <p:nvPr/>
          </p:nvSpPr>
          <p:spPr bwMode="auto">
            <a:xfrm>
              <a:off x="2261798"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3" name="Freeform 11"/>
            <p:cNvSpPr/>
            <p:nvPr/>
          </p:nvSpPr>
          <p:spPr bwMode="auto">
            <a:xfrm>
              <a:off x="2706605"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4" name="Freeform 11"/>
            <p:cNvSpPr/>
            <p:nvPr/>
          </p:nvSpPr>
          <p:spPr bwMode="auto">
            <a:xfrm>
              <a:off x="3151412"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5" name="Freeform 11"/>
            <p:cNvSpPr/>
            <p:nvPr/>
          </p:nvSpPr>
          <p:spPr bwMode="auto">
            <a:xfrm>
              <a:off x="3591299"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6" name="Freeform 11"/>
            <p:cNvSpPr/>
            <p:nvPr/>
          </p:nvSpPr>
          <p:spPr bwMode="auto">
            <a:xfrm>
              <a:off x="4032154" y="3532196"/>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grpSp>
        <p:nvGrpSpPr>
          <p:cNvPr id="27" name="组合 26"/>
          <p:cNvGrpSpPr/>
          <p:nvPr/>
        </p:nvGrpSpPr>
        <p:grpSpPr>
          <a:xfrm>
            <a:off x="1402715" y="4768828"/>
            <a:ext cx="1095379" cy="528398"/>
            <a:chOff x="1422474" y="4736410"/>
            <a:chExt cx="1676982" cy="808956"/>
          </a:xfrm>
          <a:solidFill>
            <a:srgbClr val="00B0F0"/>
          </a:solidFill>
        </p:grpSpPr>
        <p:sp>
          <p:nvSpPr>
            <p:cNvPr id="28" name="Freeform 11"/>
            <p:cNvSpPr/>
            <p:nvPr/>
          </p:nvSpPr>
          <p:spPr bwMode="auto">
            <a:xfrm>
              <a:off x="1422474"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29" name="Freeform 11"/>
            <p:cNvSpPr/>
            <p:nvPr/>
          </p:nvSpPr>
          <p:spPr bwMode="auto">
            <a:xfrm>
              <a:off x="1867281"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30" name="Freeform 11"/>
            <p:cNvSpPr/>
            <p:nvPr/>
          </p:nvSpPr>
          <p:spPr bwMode="auto">
            <a:xfrm>
              <a:off x="2312088"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31" name="Freeform 11"/>
            <p:cNvSpPr/>
            <p:nvPr/>
          </p:nvSpPr>
          <p:spPr bwMode="auto">
            <a:xfrm>
              <a:off x="2756895" y="4736410"/>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grp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cxnSp>
        <p:nvCxnSpPr>
          <p:cNvPr id="32" name="直接连接符 31"/>
          <p:cNvCxnSpPr/>
          <p:nvPr/>
        </p:nvCxnSpPr>
        <p:spPr>
          <a:xfrm flipH="1">
            <a:off x="1402716" y="4414706"/>
            <a:ext cx="397502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653323" y="2436091"/>
            <a:ext cx="808485" cy="27699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4" name="文本框 33"/>
          <p:cNvSpPr txBox="1"/>
          <p:nvPr/>
        </p:nvSpPr>
        <p:spPr>
          <a:xfrm>
            <a:off x="4653323" y="3854732"/>
            <a:ext cx="808485" cy="27699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5" name="文本框 34"/>
          <p:cNvSpPr txBox="1"/>
          <p:nvPr/>
        </p:nvSpPr>
        <p:spPr>
          <a:xfrm>
            <a:off x="4653323" y="5108984"/>
            <a:ext cx="808485" cy="276999"/>
          </a:xfrm>
          <a:prstGeom prst="rect">
            <a:avLst/>
          </a:prstGeom>
          <a:noFill/>
        </p:spPr>
        <p:txBody>
          <a:bodyPr wrap="square" rtlCol="0">
            <a:spAutoFit/>
          </a:bodyPr>
          <a:lstStyle/>
          <a:p>
            <a:pPr algn="dist"/>
            <a:r>
              <a:rPr lang="en-US" altLang="zh-CN" sz="1200" dirty="0">
                <a:solidFill>
                  <a:schemeClr val="bg1"/>
                </a:solidFill>
                <a:cs typeface="+mn-ea"/>
                <a:sym typeface="+mn-lt"/>
              </a:rPr>
              <a:t>TITLE</a:t>
            </a:r>
            <a:endParaRPr lang="zh-CN" altLang="en-US" sz="1200" dirty="0">
              <a:solidFill>
                <a:schemeClr val="bg1"/>
              </a:solidFill>
              <a:cs typeface="+mn-ea"/>
              <a:sym typeface="+mn-lt"/>
            </a:endParaRPr>
          </a:p>
        </p:txBody>
      </p:sp>
      <p:sp>
        <p:nvSpPr>
          <p:cNvPr id="36" name="文本框 35"/>
          <p:cNvSpPr txBox="1"/>
          <p:nvPr/>
        </p:nvSpPr>
        <p:spPr>
          <a:xfrm>
            <a:off x="6519491" y="1874452"/>
            <a:ext cx="2018155" cy="400110"/>
          </a:xfrm>
          <a:prstGeom prst="rect">
            <a:avLst/>
          </a:prstGeom>
          <a:noFill/>
        </p:spPr>
        <p:txBody>
          <a:bodyPr wrap="square" rtlCol="0">
            <a:spAutoFit/>
          </a:bodyPr>
          <a:lstStyle/>
          <a:p>
            <a:pPr algn="just"/>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
        <p:nvSpPr>
          <p:cNvPr id="37" name="文本框 36"/>
          <p:cNvSpPr txBox="1"/>
          <p:nvPr/>
        </p:nvSpPr>
        <p:spPr>
          <a:xfrm>
            <a:off x="6519491" y="3173245"/>
            <a:ext cx="2018155" cy="400110"/>
          </a:xfrm>
          <a:prstGeom prst="rect">
            <a:avLst/>
          </a:prstGeom>
          <a:noFill/>
        </p:spPr>
        <p:txBody>
          <a:bodyPr wrap="square" rtlCol="0">
            <a:spAutoFit/>
          </a:bodyPr>
          <a:lstStyle/>
          <a:p>
            <a:pPr algn="just"/>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
        <p:nvSpPr>
          <p:cNvPr id="38" name="文本框 37"/>
          <p:cNvSpPr txBox="1"/>
          <p:nvPr/>
        </p:nvSpPr>
        <p:spPr>
          <a:xfrm>
            <a:off x="6519491" y="4433739"/>
            <a:ext cx="2018155" cy="400110"/>
          </a:xfrm>
          <a:prstGeom prst="rect">
            <a:avLst/>
          </a:prstGeom>
          <a:noFill/>
        </p:spPr>
        <p:txBody>
          <a:bodyPr wrap="square" rtlCol="0">
            <a:spAutoFit/>
          </a:bodyPr>
          <a:lstStyle/>
          <a:p>
            <a:pPr algn="just"/>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 presetClass="entr" presetSubtype="2" fill="hold" grpId="0" nodeType="withEffect">
                                  <p:stCondLst>
                                    <p:cond delay="25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5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nodeType="withEffect">
                                  <p:stCondLst>
                                    <p:cond delay="25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nodeType="with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par>
                                <p:cTn id="47" presetID="22" presetClass="entr" presetSubtype="8" fill="hold" grpId="0" nodeType="withEffect">
                                  <p:stCondLst>
                                    <p:cond delay="25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 presetClass="entr" presetSubtype="2" fill="hold" grpId="0" nodeType="withEffect">
                                  <p:stCondLst>
                                    <p:cond delay="25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25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2090229" y="2870989"/>
            <a:ext cx="1158632" cy="1157992"/>
            <a:chOff x="1773144" y="1698685"/>
            <a:chExt cx="1280415" cy="1279708"/>
          </a:xfrm>
        </p:grpSpPr>
        <p:grpSp>
          <p:nvGrpSpPr>
            <p:cNvPr id="7" name="Google Shape;435;p20"/>
            <p:cNvGrpSpPr/>
            <p:nvPr/>
          </p:nvGrpSpPr>
          <p:grpSpPr>
            <a:xfrm>
              <a:off x="1773144" y="1698685"/>
              <a:ext cx="1280415" cy="1279708"/>
              <a:chOff x="808453" y="1802395"/>
              <a:chExt cx="1042837" cy="1042261"/>
            </a:xfrm>
          </p:grpSpPr>
          <p:grpSp>
            <p:nvGrpSpPr>
              <p:cNvPr id="9" name="Google Shape;436;p20"/>
              <p:cNvGrpSpPr/>
              <p:nvPr/>
            </p:nvGrpSpPr>
            <p:grpSpPr>
              <a:xfrm>
                <a:off x="875866" y="1869661"/>
                <a:ext cx="908012" cy="907728"/>
                <a:chOff x="939880" y="1646856"/>
                <a:chExt cx="929578" cy="929287"/>
              </a:xfrm>
            </p:grpSpPr>
            <p:sp>
              <p:nvSpPr>
                <p:cNvPr id="11"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12" name="Google Shape;438;p20"/>
                <p:cNvSpPr/>
                <p:nvPr/>
              </p:nvSpPr>
              <p:spPr>
                <a:xfrm rot="4499683">
                  <a:off x="940025" y="1646711"/>
                  <a:ext cx="929287" cy="929577"/>
                </a:xfrm>
                <a:prstGeom prst="blockArc">
                  <a:avLst>
                    <a:gd name="adj1" fmla="val 5977027"/>
                    <a:gd name="adj2" fmla="val 19833901"/>
                    <a:gd name="adj3" fmla="val 4764"/>
                  </a:avLst>
                </a:prstGeom>
                <a:solidFill>
                  <a:schemeClr val="bg1">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10" name="Google Shape;439;p20"/>
              <p:cNvSpPr/>
              <p:nvPr/>
            </p:nvSpPr>
            <p:spPr>
              <a:xfrm rot="15220034">
                <a:off x="808741" y="1802107"/>
                <a:ext cx="1042261" cy="1042837"/>
              </a:xfrm>
              <a:prstGeom prst="blockArc">
                <a:avLst>
                  <a:gd name="adj1" fmla="val 9065717"/>
                  <a:gd name="adj2" fmla="val 20072142"/>
                  <a:gd name="adj3" fmla="val 4718"/>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8" name="文本框 7"/>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bg1"/>
                  </a:solidFill>
                  <a:cs typeface="+mn-ea"/>
                  <a:sym typeface="+mn-lt"/>
                </a:rPr>
                <a:t>35</a:t>
              </a:r>
              <a:r>
                <a:rPr lang="en-US" altLang="zh-CN" sz="1200" dirty="0">
                  <a:solidFill>
                    <a:schemeClr val="bg1"/>
                  </a:solidFill>
                  <a:cs typeface="+mn-ea"/>
                  <a:sym typeface="+mn-lt"/>
                </a:rPr>
                <a:t>%</a:t>
              </a:r>
              <a:endParaRPr lang="zh-CN" altLang="en-US" sz="2000" dirty="0">
                <a:solidFill>
                  <a:schemeClr val="bg1"/>
                </a:solidFill>
                <a:cs typeface="+mn-ea"/>
                <a:sym typeface="+mn-lt"/>
              </a:endParaRPr>
            </a:p>
          </p:txBody>
        </p:sp>
      </p:grpSp>
      <p:sp>
        <p:nvSpPr>
          <p:cNvPr id="13" name="文本框 12"/>
          <p:cNvSpPr txBox="1"/>
          <p:nvPr/>
        </p:nvSpPr>
        <p:spPr>
          <a:xfrm>
            <a:off x="1354283" y="4476434"/>
            <a:ext cx="2489076" cy="861774"/>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a:t>
            </a:r>
            <a:endParaRPr lang="zh-CN" altLang="en-US" sz="1200" dirty="0">
              <a:solidFill>
                <a:schemeClr val="bg1"/>
              </a:solidFill>
              <a:cs typeface="+mn-ea"/>
              <a:sym typeface="+mn-lt"/>
            </a:endParaRPr>
          </a:p>
        </p:txBody>
      </p:sp>
      <p:grpSp>
        <p:nvGrpSpPr>
          <p:cNvPr id="14" name="组合 13"/>
          <p:cNvGrpSpPr/>
          <p:nvPr/>
        </p:nvGrpSpPr>
        <p:grpSpPr>
          <a:xfrm>
            <a:off x="5497727" y="2909657"/>
            <a:ext cx="1158632" cy="1157992"/>
            <a:chOff x="1773144" y="1698685"/>
            <a:chExt cx="1280415" cy="1279708"/>
          </a:xfrm>
        </p:grpSpPr>
        <p:grpSp>
          <p:nvGrpSpPr>
            <p:cNvPr id="15" name="Google Shape;435;p20"/>
            <p:cNvGrpSpPr/>
            <p:nvPr/>
          </p:nvGrpSpPr>
          <p:grpSpPr>
            <a:xfrm>
              <a:off x="1773144" y="1698685"/>
              <a:ext cx="1280415" cy="1279708"/>
              <a:chOff x="808453" y="1802395"/>
              <a:chExt cx="1042837" cy="1042261"/>
            </a:xfrm>
          </p:grpSpPr>
          <p:grpSp>
            <p:nvGrpSpPr>
              <p:cNvPr id="17" name="Google Shape;436;p20"/>
              <p:cNvGrpSpPr/>
              <p:nvPr/>
            </p:nvGrpSpPr>
            <p:grpSpPr>
              <a:xfrm>
                <a:off x="875866" y="1869661"/>
                <a:ext cx="908012" cy="907728"/>
                <a:chOff x="939880" y="1646856"/>
                <a:chExt cx="929578" cy="929287"/>
              </a:xfrm>
            </p:grpSpPr>
            <p:sp>
              <p:nvSpPr>
                <p:cNvPr id="19"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0" name="Google Shape;438;p20"/>
                <p:cNvSpPr/>
                <p:nvPr/>
              </p:nvSpPr>
              <p:spPr>
                <a:xfrm rot="4499683">
                  <a:off x="940025" y="1646711"/>
                  <a:ext cx="929287" cy="929577"/>
                </a:xfrm>
                <a:prstGeom prst="blockArc">
                  <a:avLst>
                    <a:gd name="adj1" fmla="val 5977027"/>
                    <a:gd name="adj2" fmla="val 19833901"/>
                    <a:gd name="adj3" fmla="val 4764"/>
                  </a:avLst>
                </a:prstGeom>
                <a:solidFill>
                  <a:schemeClr val="bg1">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18" name="Google Shape;439;p20"/>
              <p:cNvSpPr/>
              <p:nvPr/>
            </p:nvSpPr>
            <p:spPr>
              <a:xfrm rot="15220034">
                <a:off x="808741" y="1802107"/>
                <a:ext cx="1042261" cy="1042837"/>
              </a:xfrm>
              <a:prstGeom prst="blockArc">
                <a:avLst>
                  <a:gd name="adj1" fmla="val 3940403"/>
                  <a:gd name="adj2" fmla="val 20072142"/>
                  <a:gd name="adj3" fmla="val 4718"/>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16" name="文本框 15"/>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bg1"/>
                  </a:solidFill>
                  <a:cs typeface="+mn-ea"/>
                  <a:sym typeface="+mn-lt"/>
                </a:rPr>
                <a:t>62</a:t>
              </a:r>
              <a:r>
                <a:rPr lang="en-US" altLang="zh-CN" sz="1200" dirty="0">
                  <a:solidFill>
                    <a:schemeClr val="bg1"/>
                  </a:solidFill>
                  <a:cs typeface="+mn-ea"/>
                  <a:sym typeface="+mn-lt"/>
                </a:rPr>
                <a:t>%</a:t>
              </a:r>
              <a:endParaRPr lang="zh-CN" altLang="en-US" sz="2000" dirty="0">
                <a:solidFill>
                  <a:schemeClr val="bg1"/>
                </a:solidFill>
                <a:cs typeface="+mn-ea"/>
                <a:sym typeface="+mn-lt"/>
              </a:endParaRPr>
            </a:p>
          </p:txBody>
        </p:sp>
      </p:grpSp>
      <p:grpSp>
        <p:nvGrpSpPr>
          <p:cNvPr id="21" name="组合 20"/>
          <p:cNvGrpSpPr/>
          <p:nvPr/>
        </p:nvGrpSpPr>
        <p:grpSpPr>
          <a:xfrm>
            <a:off x="9137662" y="2909657"/>
            <a:ext cx="1158632" cy="1157992"/>
            <a:chOff x="1773144" y="1698685"/>
            <a:chExt cx="1280415" cy="1279708"/>
          </a:xfrm>
        </p:grpSpPr>
        <p:grpSp>
          <p:nvGrpSpPr>
            <p:cNvPr id="22" name="Google Shape;435;p20"/>
            <p:cNvGrpSpPr/>
            <p:nvPr/>
          </p:nvGrpSpPr>
          <p:grpSpPr>
            <a:xfrm>
              <a:off x="1773144" y="1698685"/>
              <a:ext cx="1280415" cy="1279708"/>
              <a:chOff x="808453" y="1802395"/>
              <a:chExt cx="1042837" cy="1042261"/>
            </a:xfrm>
          </p:grpSpPr>
          <p:grpSp>
            <p:nvGrpSpPr>
              <p:cNvPr id="24" name="Google Shape;436;p20"/>
              <p:cNvGrpSpPr/>
              <p:nvPr/>
            </p:nvGrpSpPr>
            <p:grpSpPr>
              <a:xfrm>
                <a:off x="875866" y="1869661"/>
                <a:ext cx="908012" cy="907728"/>
                <a:chOff x="939880" y="1646856"/>
                <a:chExt cx="929578" cy="929287"/>
              </a:xfrm>
            </p:grpSpPr>
            <p:sp>
              <p:nvSpPr>
                <p:cNvPr id="26"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27" name="Google Shape;438;p20"/>
                <p:cNvSpPr/>
                <p:nvPr/>
              </p:nvSpPr>
              <p:spPr>
                <a:xfrm rot="4499683">
                  <a:off x="940025" y="1646711"/>
                  <a:ext cx="929287" cy="929577"/>
                </a:xfrm>
                <a:prstGeom prst="blockArc">
                  <a:avLst>
                    <a:gd name="adj1" fmla="val 5977027"/>
                    <a:gd name="adj2" fmla="val 19833901"/>
                    <a:gd name="adj3" fmla="val 4764"/>
                  </a:avLst>
                </a:prstGeom>
                <a:solidFill>
                  <a:schemeClr val="bg1">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25" name="Google Shape;439;p20"/>
              <p:cNvSpPr/>
              <p:nvPr/>
            </p:nvSpPr>
            <p:spPr>
              <a:xfrm rot="15220034">
                <a:off x="808741" y="1802107"/>
                <a:ext cx="1042261" cy="1042837"/>
              </a:xfrm>
              <a:prstGeom prst="blockArc">
                <a:avLst>
                  <a:gd name="adj1" fmla="val 14526865"/>
                  <a:gd name="adj2" fmla="val 20072142"/>
                  <a:gd name="adj3" fmla="val 4718"/>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sp>
          <p:nvSpPr>
            <p:cNvPr id="23" name="文本框 22"/>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bg1"/>
                  </a:solidFill>
                  <a:cs typeface="+mn-ea"/>
                  <a:sym typeface="+mn-lt"/>
                </a:rPr>
                <a:t>17</a:t>
              </a:r>
              <a:r>
                <a:rPr lang="en-US" altLang="zh-CN" sz="1200" dirty="0">
                  <a:solidFill>
                    <a:schemeClr val="bg1"/>
                  </a:solidFill>
                  <a:cs typeface="+mn-ea"/>
                  <a:sym typeface="+mn-lt"/>
                </a:rPr>
                <a:t>%</a:t>
              </a:r>
              <a:endParaRPr lang="zh-CN" altLang="en-US" sz="2000" dirty="0">
                <a:solidFill>
                  <a:schemeClr val="bg1"/>
                </a:solidFill>
                <a:cs typeface="+mn-ea"/>
                <a:sym typeface="+mn-lt"/>
              </a:endParaRPr>
            </a:p>
          </p:txBody>
        </p:sp>
      </p:grpSp>
      <p:sp>
        <p:nvSpPr>
          <p:cNvPr id="28" name="文本框 27"/>
          <p:cNvSpPr txBox="1"/>
          <p:nvPr/>
        </p:nvSpPr>
        <p:spPr>
          <a:xfrm>
            <a:off x="4908269" y="4478819"/>
            <a:ext cx="2489076" cy="861774"/>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a:t>
            </a:r>
            <a:endParaRPr lang="zh-CN" altLang="en-US" sz="1200" dirty="0">
              <a:solidFill>
                <a:schemeClr val="bg1"/>
              </a:solidFill>
              <a:cs typeface="+mn-ea"/>
              <a:sym typeface="+mn-lt"/>
            </a:endParaRPr>
          </a:p>
        </p:txBody>
      </p:sp>
      <p:sp>
        <p:nvSpPr>
          <p:cNvPr id="29" name="文本框 28"/>
          <p:cNvSpPr txBox="1"/>
          <p:nvPr/>
        </p:nvSpPr>
        <p:spPr>
          <a:xfrm>
            <a:off x="8489494" y="4476434"/>
            <a:ext cx="2489076" cy="861774"/>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a:t>
            </a:r>
            <a:endParaRPr lang="zh-CN" altLang="en-US" sz="1200" dirty="0">
              <a:solidFill>
                <a:schemeClr val="bg1"/>
              </a:solidFill>
              <a:cs typeface="+mn-ea"/>
              <a:sym typeface="+mn-lt"/>
            </a:endParaRPr>
          </a:p>
        </p:txBody>
      </p:sp>
      <p:sp>
        <p:nvSpPr>
          <p:cNvPr id="33" name="文本框 32"/>
          <p:cNvSpPr txBox="1"/>
          <p:nvPr/>
        </p:nvSpPr>
        <p:spPr>
          <a:xfrm>
            <a:off x="1589743" y="2023426"/>
            <a:ext cx="2018155" cy="400110"/>
          </a:xfrm>
          <a:prstGeom prst="rect">
            <a:avLst/>
          </a:prstGeom>
          <a:noFill/>
        </p:spPr>
        <p:txBody>
          <a:bodyPr wrap="square" rtlCol="0">
            <a:spAutoFit/>
          </a:bodyPr>
          <a:lstStyle/>
          <a:p>
            <a:pPr algn="ctr"/>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
        <p:nvSpPr>
          <p:cNvPr id="34" name="文本框 33"/>
          <p:cNvSpPr txBox="1"/>
          <p:nvPr/>
        </p:nvSpPr>
        <p:spPr>
          <a:xfrm>
            <a:off x="5050410" y="2023426"/>
            <a:ext cx="2018155" cy="400110"/>
          </a:xfrm>
          <a:prstGeom prst="rect">
            <a:avLst/>
          </a:prstGeom>
          <a:noFill/>
        </p:spPr>
        <p:txBody>
          <a:bodyPr wrap="square" rtlCol="0">
            <a:spAutoFit/>
          </a:bodyPr>
          <a:lstStyle/>
          <a:p>
            <a:pPr algn="ctr"/>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
        <p:nvSpPr>
          <p:cNvPr id="35" name="文本框 34"/>
          <p:cNvSpPr txBox="1"/>
          <p:nvPr/>
        </p:nvSpPr>
        <p:spPr>
          <a:xfrm>
            <a:off x="8511077" y="2023426"/>
            <a:ext cx="2018155" cy="400110"/>
          </a:xfrm>
          <a:prstGeom prst="rect">
            <a:avLst/>
          </a:prstGeom>
          <a:noFill/>
        </p:spPr>
        <p:txBody>
          <a:bodyPr wrap="square" rtlCol="0">
            <a:spAutoFit/>
          </a:bodyPr>
          <a:lstStyle/>
          <a:p>
            <a:pPr algn="ctr"/>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1756054" y="2085498"/>
            <a:ext cx="1248250" cy="897680"/>
            <a:chOff x="6246214" y="4301238"/>
            <a:chExt cx="1604919" cy="1154179"/>
          </a:xfrm>
        </p:grpSpPr>
        <p:sp>
          <p:nvSpPr>
            <p:cNvPr id="7" name="矩形 6"/>
            <p:cNvSpPr/>
            <p:nvPr/>
          </p:nvSpPr>
          <p:spPr>
            <a:xfrm>
              <a:off x="6388087" y="4301238"/>
              <a:ext cx="1329267" cy="1154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nvGrpSpPr>
            <p:cNvPr id="8" name="组合 7"/>
            <p:cNvGrpSpPr/>
            <p:nvPr/>
          </p:nvGrpSpPr>
          <p:grpSpPr>
            <a:xfrm>
              <a:off x="6831269" y="4513075"/>
              <a:ext cx="442902" cy="442902"/>
              <a:chOff x="6573848" y="4381547"/>
              <a:chExt cx="341905" cy="341905"/>
            </a:xfrm>
          </p:grpSpPr>
          <p:grpSp>
            <p:nvGrpSpPr>
              <p:cNvPr id="10" name="Google Shape;1002;p32"/>
              <p:cNvGrpSpPr/>
              <p:nvPr/>
            </p:nvGrpSpPr>
            <p:grpSpPr>
              <a:xfrm>
                <a:off x="6674426" y="4468439"/>
                <a:ext cx="152783" cy="178619"/>
                <a:chOff x="-48237000" y="2342650"/>
                <a:chExt cx="256800" cy="300225"/>
              </a:xfrm>
              <a:solidFill>
                <a:schemeClr val="bg1"/>
              </a:solidFill>
            </p:grpSpPr>
            <p:sp>
              <p:nvSpPr>
                <p:cNvPr id="12"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13"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14"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grpSp>
          <p:sp>
            <p:nvSpPr>
              <p:cNvPr id="11" name="椭圆 10"/>
              <p:cNvSpPr/>
              <p:nvPr/>
            </p:nvSpPr>
            <p:spPr>
              <a:xfrm>
                <a:off x="6573848"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sp>
          <p:nvSpPr>
            <p:cNvPr id="9" name="文本框 8"/>
            <p:cNvSpPr txBox="1"/>
            <p:nvPr/>
          </p:nvSpPr>
          <p:spPr>
            <a:xfrm>
              <a:off x="6246214" y="5031558"/>
              <a:ext cx="1604919" cy="336361"/>
            </a:xfrm>
            <a:prstGeom prst="rect">
              <a:avLst/>
            </a:prstGeom>
            <a:noFill/>
          </p:spPr>
          <p:txBody>
            <a:bodyPr wrap="square" rtlCol="0">
              <a:spAutoFit/>
            </a:bodyPr>
            <a:lstStyle/>
            <a:p>
              <a:pPr algn="ctr"/>
              <a:r>
                <a:rPr lang="en-US" altLang="zh-CN" sz="1100" dirty="0">
                  <a:solidFill>
                    <a:schemeClr val="bg1"/>
                  </a:solidFill>
                  <a:cs typeface="+mn-ea"/>
                  <a:sym typeface="+mn-lt"/>
                </a:rPr>
                <a:t>YOUR TITLE</a:t>
              </a:r>
              <a:endParaRPr lang="zh-CN" altLang="en-US" sz="1100" dirty="0">
                <a:solidFill>
                  <a:schemeClr val="bg1"/>
                </a:solidFill>
                <a:cs typeface="+mn-ea"/>
                <a:sym typeface="+mn-lt"/>
              </a:endParaRPr>
            </a:p>
          </p:txBody>
        </p:sp>
      </p:grpSp>
      <p:sp>
        <p:nvSpPr>
          <p:cNvPr id="33" name="文本框 32"/>
          <p:cNvSpPr txBox="1"/>
          <p:nvPr/>
        </p:nvSpPr>
        <p:spPr>
          <a:xfrm>
            <a:off x="3341845" y="1988770"/>
            <a:ext cx="2917749" cy="400110"/>
          </a:xfrm>
          <a:prstGeom prst="rect">
            <a:avLst/>
          </a:prstGeom>
          <a:noFill/>
        </p:spPr>
        <p:txBody>
          <a:bodyPr wrap="square" rtlCol="0">
            <a:spAutoFit/>
          </a:bodyPr>
          <a:lstStyle/>
          <a:p>
            <a:r>
              <a:rPr lang="en-US" altLang="zh-CN" sz="2000" dirty="0">
                <a:solidFill>
                  <a:schemeClr val="bg1"/>
                </a:solidFill>
                <a:cs typeface="+mn-ea"/>
                <a:sym typeface="+mn-lt"/>
              </a:rPr>
              <a:t>Addition headline</a:t>
            </a:r>
            <a:endParaRPr lang="zh-CN" altLang="en-US" sz="2000" dirty="0">
              <a:solidFill>
                <a:schemeClr val="bg1"/>
              </a:solidFill>
              <a:cs typeface="+mn-ea"/>
              <a:sym typeface="+mn-lt"/>
            </a:endParaRPr>
          </a:p>
        </p:txBody>
      </p:sp>
      <p:sp>
        <p:nvSpPr>
          <p:cNvPr id="34" name="文本框 33"/>
          <p:cNvSpPr txBox="1"/>
          <p:nvPr/>
        </p:nvSpPr>
        <p:spPr>
          <a:xfrm>
            <a:off x="3333512" y="2366014"/>
            <a:ext cx="7382568" cy="577787"/>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grpSp>
        <p:nvGrpSpPr>
          <p:cNvPr id="39" name="组合 38"/>
          <p:cNvGrpSpPr/>
          <p:nvPr/>
        </p:nvGrpSpPr>
        <p:grpSpPr>
          <a:xfrm>
            <a:off x="1756054" y="3346489"/>
            <a:ext cx="1248250" cy="897680"/>
            <a:chOff x="6246214" y="4301238"/>
            <a:chExt cx="1604919" cy="1154179"/>
          </a:xfrm>
        </p:grpSpPr>
        <p:sp>
          <p:nvSpPr>
            <p:cNvPr id="40" name="矩形 39"/>
            <p:cNvSpPr/>
            <p:nvPr/>
          </p:nvSpPr>
          <p:spPr>
            <a:xfrm>
              <a:off x="6388087" y="4301238"/>
              <a:ext cx="1329267" cy="1154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nvGrpSpPr>
            <p:cNvPr id="41" name="组合 40"/>
            <p:cNvGrpSpPr/>
            <p:nvPr/>
          </p:nvGrpSpPr>
          <p:grpSpPr>
            <a:xfrm>
              <a:off x="6831269" y="4513075"/>
              <a:ext cx="442902" cy="442902"/>
              <a:chOff x="6573848" y="4381547"/>
              <a:chExt cx="341905" cy="341905"/>
            </a:xfrm>
          </p:grpSpPr>
          <p:grpSp>
            <p:nvGrpSpPr>
              <p:cNvPr id="43" name="Google Shape;1002;p32"/>
              <p:cNvGrpSpPr/>
              <p:nvPr/>
            </p:nvGrpSpPr>
            <p:grpSpPr>
              <a:xfrm>
                <a:off x="6674426" y="4468439"/>
                <a:ext cx="152783" cy="178619"/>
                <a:chOff x="-48237000" y="2342650"/>
                <a:chExt cx="256800" cy="300225"/>
              </a:xfrm>
              <a:solidFill>
                <a:schemeClr val="bg1"/>
              </a:solidFill>
            </p:grpSpPr>
            <p:sp>
              <p:nvSpPr>
                <p:cNvPr id="45"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46"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47"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grpSp>
          <p:sp>
            <p:nvSpPr>
              <p:cNvPr id="44" name="椭圆 43"/>
              <p:cNvSpPr/>
              <p:nvPr/>
            </p:nvSpPr>
            <p:spPr>
              <a:xfrm>
                <a:off x="6573848"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sp>
          <p:nvSpPr>
            <p:cNvPr id="42" name="文本框 41"/>
            <p:cNvSpPr txBox="1"/>
            <p:nvPr/>
          </p:nvSpPr>
          <p:spPr>
            <a:xfrm>
              <a:off x="6246214" y="5031558"/>
              <a:ext cx="1604919" cy="336361"/>
            </a:xfrm>
            <a:prstGeom prst="rect">
              <a:avLst/>
            </a:prstGeom>
            <a:noFill/>
          </p:spPr>
          <p:txBody>
            <a:bodyPr wrap="square" rtlCol="0">
              <a:spAutoFit/>
            </a:bodyPr>
            <a:lstStyle/>
            <a:p>
              <a:pPr algn="ctr"/>
              <a:r>
                <a:rPr lang="en-US" altLang="zh-CN" sz="1100" dirty="0">
                  <a:solidFill>
                    <a:schemeClr val="bg1"/>
                  </a:solidFill>
                  <a:cs typeface="+mn-ea"/>
                  <a:sym typeface="+mn-lt"/>
                </a:rPr>
                <a:t>YOUR TITLE</a:t>
              </a:r>
              <a:endParaRPr lang="zh-CN" altLang="en-US" sz="1100" dirty="0">
                <a:solidFill>
                  <a:schemeClr val="bg1"/>
                </a:solidFill>
                <a:cs typeface="+mn-ea"/>
                <a:sym typeface="+mn-lt"/>
              </a:endParaRPr>
            </a:p>
          </p:txBody>
        </p:sp>
      </p:grpSp>
      <p:sp>
        <p:nvSpPr>
          <p:cNvPr id="48" name="文本框 47"/>
          <p:cNvSpPr txBox="1"/>
          <p:nvPr/>
        </p:nvSpPr>
        <p:spPr>
          <a:xfrm>
            <a:off x="3341845" y="3249761"/>
            <a:ext cx="2917749" cy="400110"/>
          </a:xfrm>
          <a:prstGeom prst="rect">
            <a:avLst/>
          </a:prstGeom>
          <a:noFill/>
        </p:spPr>
        <p:txBody>
          <a:bodyPr wrap="square" rtlCol="0">
            <a:spAutoFit/>
          </a:bodyPr>
          <a:lstStyle/>
          <a:p>
            <a:r>
              <a:rPr lang="en-US" altLang="zh-CN" sz="2000" dirty="0">
                <a:solidFill>
                  <a:schemeClr val="bg1"/>
                </a:solidFill>
                <a:cs typeface="+mn-ea"/>
                <a:sym typeface="+mn-lt"/>
              </a:rPr>
              <a:t>Addition headline</a:t>
            </a:r>
            <a:endParaRPr lang="zh-CN" altLang="en-US" sz="2000" dirty="0">
              <a:solidFill>
                <a:schemeClr val="bg1"/>
              </a:solidFill>
              <a:cs typeface="+mn-ea"/>
              <a:sym typeface="+mn-lt"/>
            </a:endParaRPr>
          </a:p>
        </p:txBody>
      </p:sp>
      <p:sp>
        <p:nvSpPr>
          <p:cNvPr id="49" name="文本框 48"/>
          <p:cNvSpPr txBox="1"/>
          <p:nvPr/>
        </p:nvSpPr>
        <p:spPr>
          <a:xfrm>
            <a:off x="3333512" y="3627005"/>
            <a:ext cx="7382568" cy="577787"/>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grpSp>
        <p:nvGrpSpPr>
          <p:cNvPr id="50" name="组合 49"/>
          <p:cNvGrpSpPr/>
          <p:nvPr/>
        </p:nvGrpSpPr>
        <p:grpSpPr>
          <a:xfrm>
            <a:off x="1756054" y="4607480"/>
            <a:ext cx="1248250" cy="897680"/>
            <a:chOff x="6246214" y="4301238"/>
            <a:chExt cx="1604919" cy="1154179"/>
          </a:xfrm>
        </p:grpSpPr>
        <p:sp>
          <p:nvSpPr>
            <p:cNvPr id="51" name="矩形 50"/>
            <p:cNvSpPr/>
            <p:nvPr/>
          </p:nvSpPr>
          <p:spPr>
            <a:xfrm>
              <a:off x="6388087" y="4301238"/>
              <a:ext cx="1329267" cy="11541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nvGrpSpPr>
            <p:cNvPr id="52" name="组合 51"/>
            <p:cNvGrpSpPr/>
            <p:nvPr/>
          </p:nvGrpSpPr>
          <p:grpSpPr>
            <a:xfrm>
              <a:off x="6831269" y="4513075"/>
              <a:ext cx="442902" cy="442902"/>
              <a:chOff x="6573848" y="4381547"/>
              <a:chExt cx="341905" cy="341905"/>
            </a:xfrm>
          </p:grpSpPr>
          <p:grpSp>
            <p:nvGrpSpPr>
              <p:cNvPr id="54" name="Google Shape;1002;p32"/>
              <p:cNvGrpSpPr/>
              <p:nvPr/>
            </p:nvGrpSpPr>
            <p:grpSpPr>
              <a:xfrm>
                <a:off x="6674426" y="4468439"/>
                <a:ext cx="152783" cy="178619"/>
                <a:chOff x="-48237000" y="2342650"/>
                <a:chExt cx="256800" cy="300225"/>
              </a:xfrm>
              <a:solidFill>
                <a:schemeClr val="bg1"/>
              </a:solidFill>
            </p:grpSpPr>
            <p:sp>
              <p:nvSpPr>
                <p:cNvPr id="56"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57"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sp>
              <p:nvSpPr>
                <p:cNvPr id="58"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600" kern="0">
                    <a:solidFill>
                      <a:srgbClr val="000000"/>
                    </a:solidFill>
                    <a:cs typeface="+mn-ea"/>
                    <a:sym typeface="+mn-lt"/>
                  </a:endParaRPr>
                </a:p>
              </p:txBody>
            </p:sp>
          </p:grpSp>
          <p:sp>
            <p:nvSpPr>
              <p:cNvPr id="55" name="椭圆 54"/>
              <p:cNvSpPr/>
              <p:nvPr/>
            </p:nvSpPr>
            <p:spPr>
              <a:xfrm>
                <a:off x="6573848"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grpSp>
        <p:sp>
          <p:nvSpPr>
            <p:cNvPr id="53" name="文本框 52"/>
            <p:cNvSpPr txBox="1"/>
            <p:nvPr/>
          </p:nvSpPr>
          <p:spPr>
            <a:xfrm>
              <a:off x="6246214" y="5031558"/>
              <a:ext cx="1604919" cy="336361"/>
            </a:xfrm>
            <a:prstGeom prst="rect">
              <a:avLst/>
            </a:prstGeom>
            <a:noFill/>
          </p:spPr>
          <p:txBody>
            <a:bodyPr wrap="square" rtlCol="0">
              <a:spAutoFit/>
            </a:bodyPr>
            <a:lstStyle/>
            <a:p>
              <a:pPr algn="ctr"/>
              <a:r>
                <a:rPr lang="en-US" altLang="zh-CN" sz="1100" dirty="0">
                  <a:solidFill>
                    <a:schemeClr val="bg1"/>
                  </a:solidFill>
                  <a:cs typeface="+mn-ea"/>
                  <a:sym typeface="+mn-lt"/>
                </a:rPr>
                <a:t>YOUR TITLE</a:t>
              </a:r>
              <a:endParaRPr lang="zh-CN" altLang="en-US" sz="1100" dirty="0">
                <a:solidFill>
                  <a:schemeClr val="bg1"/>
                </a:solidFill>
                <a:cs typeface="+mn-ea"/>
                <a:sym typeface="+mn-lt"/>
              </a:endParaRPr>
            </a:p>
          </p:txBody>
        </p:sp>
      </p:grpSp>
      <p:sp>
        <p:nvSpPr>
          <p:cNvPr id="59" name="文本框 58"/>
          <p:cNvSpPr txBox="1"/>
          <p:nvPr/>
        </p:nvSpPr>
        <p:spPr>
          <a:xfrm>
            <a:off x="3341845" y="4510752"/>
            <a:ext cx="2917749" cy="400110"/>
          </a:xfrm>
          <a:prstGeom prst="rect">
            <a:avLst/>
          </a:prstGeom>
          <a:noFill/>
        </p:spPr>
        <p:txBody>
          <a:bodyPr wrap="square" rtlCol="0">
            <a:spAutoFit/>
          </a:bodyPr>
          <a:lstStyle/>
          <a:p>
            <a:r>
              <a:rPr lang="en-US" altLang="zh-CN" sz="2000" dirty="0">
                <a:solidFill>
                  <a:schemeClr val="bg1"/>
                </a:solidFill>
                <a:cs typeface="+mn-ea"/>
                <a:sym typeface="+mn-lt"/>
              </a:rPr>
              <a:t>Addition headline</a:t>
            </a:r>
            <a:endParaRPr lang="zh-CN" altLang="en-US" sz="2000" dirty="0">
              <a:solidFill>
                <a:schemeClr val="bg1"/>
              </a:solidFill>
              <a:cs typeface="+mn-ea"/>
              <a:sym typeface="+mn-lt"/>
            </a:endParaRPr>
          </a:p>
        </p:txBody>
      </p:sp>
      <p:sp>
        <p:nvSpPr>
          <p:cNvPr id="60" name="文本框 59"/>
          <p:cNvSpPr txBox="1"/>
          <p:nvPr/>
        </p:nvSpPr>
        <p:spPr>
          <a:xfrm>
            <a:off x="3333512" y="4887996"/>
            <a:ext cx="7382568" cy="577787"/>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0-#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1+#ppt_w/2"/>
                                          </p:val>
                                        </p:tav>
                                        <p:tav tm="100000">
                                          <p:val>
                                            <p:strVal val="#ppt_x"/>
                                          </p:val>
                                        </p:tav>
                                      </p:tavLst>
                                    </p:anim>
                                    <p:anim calcmode="lin" valueType="num">
                                      <p:cBhvr additive="base">
                                        <p:cTn id="32" dur="500" fill="hold"/>
                                        <p:tgtEl>
                                          <p:spTgt spid="5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0-#ppt_w/2"/>
                                          </p:val>
                                        </p:tav>
                                        <p:tav tm="100000">
                                          <p:val>
                                            <p:strVal val="#ppt_x"/>
                                          </p:val>
                                        </p:tav>
                                      </p:tavLst>
                                    </p:anim>
                                    <p:anim calcmode="lin" valueType="num">
                                      <p:cBhvr additive="base">
                                        <p:cTn id="4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8" grpId="0"/>
      <p:bldP spid="49"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990123" y="3081018"/>
            <a:ext cx="4794922" cy="1003741"/>
            <a:chOff x="7326384" y="1604523"/>
            <a:chExt cx="3533981" cy="1003741"/>
          </a:xfrm>
        </p:grpSpPr>
        <p:sp>
          <p:nvSpPr>
            <p:cNvPr id="3" name="文本框 2"/>
            <p:cNvSpPr txBox="1"/>
            <p:nvPr/>
          </p:nvSpPr>
          <p:spPr>
            <a:xfrm>
              <a:off x="7326384" y="1604523"/>
              <a:ext cx="2586970" cy="830997"/>
            </a:xfrm>
            <a:prstGeom prst="rect">
              <a:avLst/>
            </a:prstGeom>
            <a:noFill/>
          </p:spPr>
          <p:txBody>
            <a:bodyPr wrap="square" rtlCol="0">
              <a:spAutoFit/>
            </a:bodyPr>
            <a:lstStyle/>
            <a:p>
              <a:pPr algn="dist"/>
              <a:r>
                <a:rPr lang="en-US" altLang="zh-CN" sz="4800" dirty="0">
                  <a:solidFill>
                    <a:schemeClr val="bg1"/>
                  </a:solidFill>
                  <a:cs typeface="+mn-ea"/>
                  <a:sym typeface="+mn-lt"/>
                </a:rPr>
                <a:t>HEADLINE</a:t>
              </a:r>
              <a:endParaRPr lang="zh-CN" altLang="en-US" sz="4800" dirty="0">
                <a:solidFill>
                  <a:schemeClr val="bg1"/>
                </a:solidFill>
                <a:cs typeface="+mn-ea"/>
                <a:sym typeface="+mn-lt"/>
              </a:endParaRPr>
            </a:p>
          </p:txBody>
        </p:sp>
        <p:sp>
          <p:nvSpPr>
            <p:cNvPr id="4" name="文本框 3"/>
            <p:cNvSpPr txBox="1"/>
            <p:nvPr/>
          </p:nvSpPr>
          <p:spPr>
            <a:xfrm>
              <a:off x="7383697" y="2300487"/>
              <a:ext cx="3476668" cy="307777"/>
            </a:xfrm>
            <a:prstGeom prst="rect">
              <a:avLst/>
            </a:prstGeom>
            <a:noFill/>
          </p:spPr>
          <p:txBody>
            <a:bodyPr wrap="square">
              <a:spAutoFit/>
            </a:bodyPr>
            <a:lstStyle/>
            <a:p>
              <a:pPr algn="dist"/>
              <a:r>
                <a:rPr lang="zh-CN" altLang="en-US" sz="1400" dirty="0">
                  <a:solidFill>
                    <a:schemeClr val="bg1"/>
                  </a:solidFill>
                  <a:cs typeface="+mn-ea"/>
                  <a:sym typeface="+mn-lt"/>
                </a:rPr>
                <a:t>Summary of project work</a:t>
              </a:r>
            </a:p>
          </p:txBody>
        </p:sp>
      </p:grpSp>
      <p:sp>
        <p:nvSpPr>
          <p:cNvPr id="5" name="文本框 4"/>
          <p:cNvSpPr txBox="1"/>
          <p:nvPr/>
        </p:nvSpPr>
        <p:spPr>
          <a:xfrm>
            <a:off x="5990416"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6" name="文本框 5"/>
          <p:cNvSpPr txBox="1"/>
          <p:nvPr/>
        </p:nvSpPr>
        <p:spPr>
          <a:xfrm>
            <a:off x="5990416"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7" name="文本框 6"/>
          <p:cNvSpPr txBox="1"/>
          <p:nvPr/>
        </p:nvSpPr>
        <p:spPr>
          <a:xfrm>
            <a:off x="8424103"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8" name="文本框 7"/>
          <p:cNvSpPr txBox="1"/>
          <p:nvPr/>
        </p:nvSpPr>
        <p:spPr>
          <a:xfrm>
            <a:off x="8424103"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9" name="文本框 8"/>
          <p:cNvSpPr txBox="1"/>
          <p:nvPr/>
        </p:nvSpPr>
        <p:spPr>
          <a:xfrm>
            <a:off x="7364123" y="2378173"/>
            <a:ext cx="3339170" cy="954107"/>
          </a:xfrm>
          <a:prstGeom prst="rect">
            <a:avLst/>
          </a:prstGeom>
          <a:noFill/>
        </p:spPr>
        <p:txBody>
          <a:bodyPr wrap="square" rtlCol="0">
            <a:spAutoFit/>
          </a:bodyPr>
          <a:lstStyle/>
          <a:p>
            <a:pPr algn="dist"/>
            <a:r>
              <a:rPr lang="en-US" altLang="zh-CN" sz="2800" spc="100" dirty="0">
                <a:solidFill>
                  <a:schemeClr val="bg1"/>
                </a:solidFill>
                <a:cs typeface="+mn-ea"/>
                <a:sym typeface="+mn-lt"/>
              </a:rPr>
              <a:t>BUSINESS REPORT </a:t>
            </a:r>
          </a:p>
        </p:txBody>
      </p:sp>
      <p:sp>
        <p:nvSpPr>
          <p:cNvPr id="10" name="文本框 9"/>
          <p:cNvSpPr txBox="1"/>
          <p:nvPr/>
        </p:nvSpPr>
        <p:spPr>
          <a:xfrm>
            <a:off x="6004182" y="1627556"/>
            <a:ext cx="1375698" cy="1323439"/>
          </a:xfrm>
          <a:prstGeom prst="rect">
            <a:avLst/>
          </a:prstGeom>
          <a:noFill/>
        </p:spPr>
        <p:txBody>
          <a:bodyPr wrap="none" rtlCol="0">
            <a:spAutoFit/>
          </a:bodyPr>
          <a:lstStyle/>
          <a:p>
            <a:r>
              <a:rPr lang="en-US" altLang="zh-CN" sz="8000" dirty="0">
                <a:solidFill>
                  <a:schemeClr val="bg1"/>
                </a:solidFill>
                <a:cs typeface="+mn-ea"/>
                <a:sym typeface="+mn-lt"/>
              </a:rPr>
              <a:t>03</a:t>
            </a:r>
            <a:endParaRPr lang="zh-CN" altLang="en-US" sz="8000" dirty="0">
              <a:solidFill>
                <a:schemeClr val="bg1"/>
              </a:solidFill>
              <a:cs typeface="+mn-ea"/>
              <a:sym typeface="+mn-lt"/>
            </a:endParaRPr>
          </a:p>
        </p:txBody>
      </p:sp>
      <p:grpSp>
        <p:nvGrpSpPr>
          <p:cNvPr id="11" name="组合 10"/>
          <p:cNvGrpSpPr/>
          <p:nvPr/>
        </p:nvGrpSpPr>
        <p:grpSpPr>
          <a:xfrm>
            <a:off x="652792" y="387146"/>
            <a:ext cx="1662841" cy="507832"/>
            <a:chOff x="690767" y="268332"/>
            <a:chExt cx="2251814" cy="507832"/>
          </a:xfrm>
        </p:grpSpPr>
        <p:sp>
          <p:nvSpPr>
            <p:cNvPr id="12" name="文本框 11"/>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3" name="文本框 12"/>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1+#ppt_w/2"/>
                                          </p:val>
                                        </p:tav>
                                        <p:tav tm="100000">
                                          <p:val>
                                            <p:strVal val="#ppt_x"/>
                                          </p:val>
                                        </p:tav>
                                      </p:tavLst>
                                    </p:anim>
                                    <p:anim calcmode="lin" valueType="num">
                                      <p:cBhvr additive="base">
                                        <p:cTn id="33" dur="1000" fill="hold"/>
                                        <p:tgtEl>
                                          <p:spTgt spid="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par>
                                <p:cTn id="37" presetID="2" presetClass="entr" presetSubtype="8" decel="10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sp>
        <p:nvSpPr>
          <p:cNvPr id="6" name="Google Shape;475;p24"/>
          <p:cNvSpPr/>
          <p:nvPr/>
        </p:nvSpPr>
        <p:spPr>
          <a:xfrm>
            <a:off x="1404310" y="4210074"/>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7" name="Google Shape;478;p24"/>
          <p:cNvSpPr/>
          <p:nvPr/>
        </p:nvSpPr>
        <p:spPr>
          <a:xfrm>
            <a:off x="1404310" y="2071676"/>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8" name="Google Shape;481;p24"/>
          <p:cNvSpPr/>
          <p:nvPr/>
        </p:nvSpPr>
        <p:spPr>
          <a:xfrm>
            <a:off x="8262644" y="4210074"/>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9" name="Google Shape;484;p24"/>
          <p:cNvSpPr/>
          <p:nvPr/>
        </p:nvSpPr>
        <p:spPr>
          <a:xfrm>
            <a:off x="8262644" y="2071676"/>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10" name="文本框 9"/>
          <p:cNvSpPr txBox="1"/>
          <p:nvPr/>
        </p:nvSpPr>
        <p:spPr>
          <a:xfrm>
            <a:off x="1277617" y="2508508"/>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11" name="文本框 10"/>
          <p:cNvSpPr txBox="1"/>
          <p:nvPr/>
        </p:nvSpPr>
        <p:spPr>
          <a:xfrm>
            <a:off x="1465790" y="203676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2" name="文本框 11"/>
          <p:cNvSpPr txBox="1"/>
          <p:nvPr/>
        </p:nvSpPr>
        <p:spPr>
          <a:xfrm>
            <a:off x="8138718" y="2508508"/>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13" name="文本框 12"/>
          <p:cNvSpPr txBox="1"/>
          <p:nvPr/>
        </p:nvSpPr>
        <p:spPr>
          <a:xfrm>
            <a:off x="8326891" y="203676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4" name="文本框 13"/>
          <p:cNvSpPr txBox="1"/>
          <p:nvPr/>
        </p:nvSpPr>
        <p:spPr>
          <a:xfrm>
            <a:off x="1294231" y="4647105"/>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15" name="文本框 14"/>
          <p:cNvSpPr txBox="1"/>
          <p:nvPr/>
        </p:nvSpPr>
        <p:spPr>
          <a:xfrm>
            <a:off x="1482404" y="417536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6" name="文本框 15"/>
          <p:cNvSpPr txBox="1"/>
          <p:nvPr/>
        </p:nvSpPr>
        <p:spPr>
          <a:xfrm>
            <a:off x="8155332" y="4647105"/>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17" name="文本框 16"/>
          <p:cNvSpPr txBox="1"/>
          <p:nvPr/>
        </p:nvSpPr>
        <p:spPr>
          <a:xfrm>
            <a:off x="8343505" y="417536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8" name="Google Shape;475;p24"/>
          <p:cNvSpPr/>
          <p:nvPr/>
        </p:nvSpPr>
        <p:spPr>
          <a:xfrm>
            <a:off x="4863180" y="4210074"/>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19" name="Google Shape;478;p24"/>
          <p:cNvSpPr/>
          <p:nvPr/>
        </p:nvSpPr>
        <p:spPr>
          <a:xfrm>
            <a:off x="4863180" y="2071676"/>
            <a:ext cx="61480" cy="365200"/>
          </a:xfrm>
          <a:prstGeom prst="roundRect">
            <a:avLst>
              <a:gd name="adj" fmla="val 50000"/>
            </a:avLst>
          </a:prstGeom>
          <a:solidFill>
            <a:srgbClr val="00B0F0"/>
          </a:solidFill>
          <a:ln>
            <a:noFill/>
          </a:ln>
        </p:spPr>
        <p:txBody>
          <a:bodyPr spcFirstLastPara="1" wrap="square" lIns="121900" tIns="121900" rIns="121900" bIns="121900" anchor="ctr" anchorCtr="0">
            <a:noAutofit/>
          </a:bodyPr>
          <a:lstStyle/>
          <a:p>
            <a:pPr defTabSz="1219200">
              <a:buClr>
                <a:srgbClr val="000000"/>
              </a:buClr>
            </a:pPr>
            <a:endParaRPr sz="2265" kern="0" dirty="0">
              <a:solidFill>
                <a:schemeClr val="bg1"/>
              </a:solidFill>
              <a:cs typeface="+mn-ea"/>
              <a:sym typeface="+mn-lt"/>
            </a:endParaRPr>
          </a:p>
        </p:txBody>
      </p:sp>
      <p:sp>
        <p:nvSpPr>
          <p:cNvPr id="20" name="文本框 19"/>
          <p:cNvSpPr txBox="1"/>
          <p:nvPr/>
        </p:nvSpPr>
        <p:spPr>
          <a:xfrm>
            <a:off x="4736487" y="2508508"/>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21" name="文本框 20"/>
          <p:cNvSpPr txBox="1"/>
          <p:nvPr/>
        </p:nvSpPr>
        <p:spPr>
          <a:xfrm>
            <a:off x="4924660" y="203676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2" name="文本框 21"/>
          <p:cNvSpPr txBox="1"/>
          <p:nvPr/>
        </p:nvSpPr>
        <p:spPr>
          <a:xfrm>
            <a:off x="4753101" y="4647105"/>
            <a:ext cx="2747256"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Please enter the font and title you think is appropriate in the box, </a:t>
            </a:r>
            <a:endParaRPr lang="zh-CN" altLang="en-US" sz="1100" dirty="0">
              <a:solidFill>
                <a:schemeClr val="bg1"/>
              </a:solidFill>
              <a:cs typeface="+mn-ea"/>
              <a:sym typeface="+mn-lt"/>
            </a:endParaRPr>
          </a:p>
        </p:txBody>
      </p:sp>
      <p:sp>
        <p:nvSpPr>
          <p:cNvPr id="23" name="文本框 22"/>
          <p:cNvSpPr txBox="1"/>
          <p:nvPr/>
        </p:nvSpPr>
        <p:spPr>
          <a:xfrm>
            <a:off x="4941274" y="4175363"/>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5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5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2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25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25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25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5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1+#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25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1865040" y="3209869"/>
            <a:ext cx="1709665" cy="2247413"/>
            <a:chOff x="1537336" y="2721389"/>
            <a:chExt cx="1709665" cy="2247413"/>
          </a:xfrm>
        </p:grpSpPr>
        <p:sp>
          <p:nvSpPr>
            <p:cNvPr id="7" name="矩形 6"/>
            <p:cNvSpPr/>
            <p:nvPr/>
          </p:nvSpPr>
          <p:spPr>
            <a:xfrm>
              <a:off x="1546516" y="2721389"/>
              <a:ext cx="1631399" cy="21982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8" name="组合 7"/>
            <p:cNvGrpSpPr/>
            <p:nvPr/>
          </p:nvGrpSpPr>
          <p:grpSpPr>
            <a:xfrm>
              <a:off x="2226262" y="2899189"/>
              <a:ext cx="322578" cy="369978"/>
              <a:chOff x="2164346" y="3459326"/>
              <a:chExt cx="322578" cy="369978"/>
            </a:xfrm>
          </p:grpSpPr>
          <p:sp>
            <p:nvSpPr>
              <p:cNvPr id="11" name="Freeform 11"/>
              <p:cNvSpPr/>
              <p:nvPr/>
            </p:nvSpPr>
            <p:spPr bwMode="auto">
              <a:xfrm>
                <a:off x="2164346" y="3459327"/>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2" name="Freeform 11"/>
              <p:cNvSpPr/>
              <p:nvPr/>
            </p:nvSpPr>
            <p:spPr bwMode="auto">
              <a:xfrm>
                <a:off x="2330253" y="3459326"/>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sp>
          <p:nvSpPr>
            <p:cNvPr id="9" name="文本框 8"/>
            <p:cNvSpPr txBox="1"/>
            <p:nvPr/>
          </p:nvSpPr>
          <p:spPr>
            <a:xfrm>
              <a:off x="1661337" y="3475082"/>
              <a:ext cx="1452428" cy="400110"/>
            </a:xfrm>
            <a:prstGeom prst="rect">
              <a:avLst/>
            </a:prstGeom>
            <a:noFill/>
          </p:spPr>
          <p:txBody>
            <a:bodyPr wrap="square" rtlCol="0">
              <a:spAutoFit/>
            </a:bodyPr>
            <a:lstStyle/>
            <a:p>
              <a:pPr algn="di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0" name="文本框 9"/>
            <p:cNvSpPr txBox="1"/>
            <p:nvPr/>
          </p:nvSpPr>
          <p:spPr>
            <a:xfrm>
              <a:off x="1537336" y="3932236"/>
              <a:ext cx="1709665" cy="1036566"/>
            </a:xfrm>
            <a:prstGeom prst="rect">
              <a:avLst/>
            </a:prstGeom>
            <a:noFill/>
          </p:spPr>
          <p:txBody>
            <a:bodyPr wrap="square" rtlCol="0">
              <a:spAutoFit/>
            </a:bodyPr>
            <a:lstStyle/>
            <a:p>
              <a:pPr algn="ct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grpSp>
      <p:sp>
        <p:nvSpPr>
          <p:cNvPr id="34" name="文本框 33"/>
          <p:cNvSpPr txBox="1"/>
          <p:nvPr/>
        </p:nvSpPr>
        <p:spPr>
          <a:xfrm>
            <a:off x="3178612" y="2188962"/>
            <a:ext cx="5871985" cy="477054"/>
          </a:xfrm>
          <a:prstGeom prst="rect">
            <a:avLst/>
          </a:prstGeom>
          <a:noFill/>
        </p:spPr>
        <p:txBody>
          <a:bodyPr wrap="square">
            <a:spAutoFit/>
          </a:bodyPr>
          <a:lstStyle/>
          <a:p>
            <a:pPr algn="ctr">
              <a:lnSpc>
                <a:spcPts val="1500"/>
              </a:lnSpc>
            </a:pPr>
            <a:r>
              <a:rPr lang="zh-CN" altLang="en-US" sz="1000" spc="100" dirty="0">
                <a:solidFill>
                  <a:schemeClr val="bg1"/>
                </a:solidFill>
                <a:cs typeface="+mn-ea"/>
                <a:sym typeface="+mn-lt"/>
              </a:rPr>
              <a:t>Work report refers to a comprehensive and systematic general inspection and evaluation of the work that has been done in a certain period of time</a:t>
            </a:r>
          </a:p>
        </p:txBody>
      </p:sp>
      <p:sp>
        <p:nvSpPr>
          <p:cNvPr id="35" name="文本框 34"/>
          <p:cNvSpPr txBox="1"/>
          <p:nvPr/>
        </p:nvSpPr>
        <p:spPr>
          <a:xfrm>
            <a:off x="5024423" y="1648053"/>
            <a:ext cx="2070130" cy="400110"/>
          </a:xfrm>
          <a:prstGeom prst="rect">
            <a:avLst/>
          </a:prstGeom>
          <a:noFill/>
        </p:spPr>
        <p:txBody>
          <a:bodyPr wrap="square" rtlCol="0">
            <a:spAutoFit/>
          </a:bodyPr>
          <a:lstStyle/>
          <a:p>
            <a:pPr algn="dist"/>
            <a:r>
              <a:rPr lang="en-US" altLang="zh-CN" sz="2000" dirty="0">
                <a:solidFill>
                  <a:srgbClr val="00B0F0"/>
                </a:solidFill>
                <a:cs typeface="+mn-ea"/>
                <a:sym typeface="+mn-lt"/>
              </a:rPr>
              <a:t>HEADLINE</a:t>
            </a:r>
            <a:endParaRPr lang="zh-CN" altLang="en-US" sz="2000" dirty="0">
              <a:solidFill>
                <a:srgbClr val="00B0F0"/>
              </a:solidFill>
              <a:cs typeface="+mn-ea"/>
              <a:sym typeface="+mn-lt"/>
            </a:endParaRPr>
          </a:p>
        </p:txBody>
      </p:sp>
      <p:grpSp>
        <p:nvGrpSpPr>
          <p:cNvPr id="36" name="组合 35"/>
          <p:cNvGrpSpPr/>
          <p:nvPr/>
        </p:nvGrpSpPr>
        <p:grpSpPr>
          <a:xfrm>
            <a:off x="4093390" y="3209868"/>
            <a:ext cx="1709665" cy="2247413"/>
            <a:chOff x="1537336" y="2721389"/>
            <a:chExt cx="1709665" cy="2247413"/>
          </a:xfrm>
        </p:grpSpPr>
        <p:sp>
          <p:nvSpPr>
            <p:cNvPr id="37" name="矩形 36"/>
            <p:cNvSpPr/>
            <p:nvPr/>
          </p:nvSpPr>
          <p:spPr>
            <a:xfrm>
              <a:off x="1546516" y="2721389"/>
              <a:ext cx="1631399" cy="21982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38" name="组合 37"/>
            <p:cNvGrpSpPr/>
            <p:nvPr/>
          </p:nvGrpSpPr>
          <p:grpSpPr>
            <a:xfrm>
              <a:off x="2226262" y="2899189"/>
              <a:ext cx="322578" cy="369978"/>
              <a:chOff x="2164346" y="3459326"/>
              <a:chExt cx="322578" cy="369978"/>
            </a:xfrm>
          </p:grpSpPr>
          <p:sp>
            <p:nvSpPr>
              <p:cNvPr id="41" name="Freeform 11"/>
              <p:cNvSpPr/>
              <p:nvPr/>
            </p:nvSpPr>
            <p:spPr bwMode="auto">
              <a:xfrm>
                <a:off x="2164346" y="3459327"/>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42" name="Freeform 11"/>
              <p:cNvSpPr/>
              <p:nvPr/>
            </p:nvSpPr>
            <p:spPr bwMode="auto">
              <a:xfrm>
                <a:off x="2330253" y="3459326"/>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sp>
          <p:nvSpPr>
            <p:cNvPr id="39" name="文本框 38"/>
            <p:cNvSpPr txBox="1"/>
            <p:nvPr/>
          </p:nvSpPr>
          <p:spPr>
            <a:xfrm>
              <a:off x="1661337" y="3475082"/>
              <a:ext cx="1452428" cy="400110"/>
            </a:xfrm>
            <a:prstGeom prst="rect">
              <a:avLst/>
            </a:prstGeom>
            <a:noFill/>
          </p:spPr>
          <p:txBody>
            <a:bodyPr wrap="square" rtlCol="0">
              <a:spAutoFit/>
            </a:bodyPr>
            <a:lstStyle/>
            <a:p>
              <a:pPr algn="di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0" name="文本框 39"/>
            <p:cNvSpPr txBox="1"/>
            <p:nvPr/>
          </p:nvSpPr>
          <p:spPr>
            <a:xfrm>
              <a:off x="1537336" y="3932236"/>
              <a:ext cx="1709665" cy="1036566"/>
            </a:xfrm>
            <a:prstGeom prst="rect">
              <a:avLst/>
            </a:prstGeom>
            <a:noFill/>
          </p:spPr>
          <p:txBody>
            <a:bodyPr wrap="square" rtlCol="0">
              <a:spAutoFit/>
            </a:bodyPr>
            <a:lstStyle/>
            <a:p>
              <a:pPr algn="ct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grpSp>
      <p:grpSp>
        <p:nvGrpSpPr>
          <p:cNvPr id="43" name="组合 42"/>
          <p:cNvGrpSpPr/>
          <p:nvPr/>
        </p:nvGrpSpPr>
        <p:grpSpPr>
          <a:xfrm>
            <a:off x="6321740" y="3209867"/>
            <a:ext cx="1709665" cy="2247413"/>
            <a:chOff x="1537336" y="2721389"/>
            <a:chExt cx="1709665" cy="2247413"/>
          </a:xfrm>
        </p:grpSpPr>
        <p:sp>
          <p:nvSpPr>
            <p:cNvPr id="44" name="矩形 43"/>
            <p:cNvSpPr/>
            <p:nvPr/>
          </p:nvSpPr>
          <p:spPr>
            <a:xfrm>
              <a:off x="1546516" y="2721389"/>
              <a:ext cx="1631399" cy="21982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45" name="组合 44"/>
            <p:cNvGrpSpPr/>
            <p:nvPr/>
          </p:nvGrpSpPr>
          <p:grpSpPr>
            <a:xfrm>
              <a:off x="2226262" y="2899189"/>
              <a:ext cx="322578" cy="369978"/>
              <a:chOff x="2164346" y="3459326"/>
              <a:chExt cx="322578" cy="369978"/>
            </a:xfrm>
          </p:grpSpPr>
          <p:sp>
            <p:nvSpPr>
              <p:cNvPr id="48" name="Freeform 11"/>
              <p:cNvSpPr/>
              <p:nvPr/>
            </p:nvSpPr>
            <p:spPr bwMode="auto">
              <a:xfrm>
                <a:off x="2164346" y="3459327"/>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49" name="Freeform 11"/>
              <p:cNvSpPr/>
              <p:nvPr/>
            </p:nvSpPr>
            <p:spPr bwMode="auto">
              <a:xfrm>
                <a:off x="2330253" y="3459326"/>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sp>
          <p:nvSpPr>
            <p:cNvPr id="46" name="文本框 45"/>
            <p:cNvSpPr txBox="1"/>
            <p:nvPr/>
          </p:nvSpPr>
          <p:spPr>
            <a:xfrm>
              <a:off x="1661337" y="3475082"/>
              <a:ext cx="1452428" cy="400110"/>
            </a:xfrm>
            <a:prstGeom prst="rect">
              <a:avLst/>
            </a:prstGeom>
            <a:noFill/>
          </p:spPr>
          <p:txBody>
            <a:bodyPr wrap="square" rtlCol="0">
              <a:spAutoFit/>
            </a:bodyPr>
            <a:lstStyle/>
            <a:p>
              <a:pPr algn="di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7" name="文本框 46"/>
            <p:cNvSpPr txBox="1"/>
            <p:nvPr/>
          </p:nvSpPr>
          <p:spPr>
            <a:xfrm>
              <a:off x="1537336" y="3932236"/>
              <a:ext cx="1709665" cy="1036566"/>
            </a:xfrm>
            <a:prstGeom prst="rect">
              <a:avLst/>
            </a:prstGeom>
            <a:noFill/>
          </p:spPr>
          <p:txBody>
            <a:bodyPr wrap="square" rtlCol="0">
              <a:spAutoFit/>
            </a:bodyPr>
            <a:lstStyle/>
            <a:p>
              <a:pPr algn="ct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grpSp>
      <p:grpSp>
        <p:nvGrpSpPr>
          <p:cNvPr id="50" name="组合 49"/>
          <p:cNvGrpSpPr/>
          <p:nvPr/>
        </p:nvGrpSpPr>
        <p:grpSpPr>
          <a:xfrm>
            <a:off x="8550090" y="3209866"/>
            <a:ext cx="1709665" cy="2247413"/>
            <a:chOff x="1537336" y="2721389"/>
            <a:chExt cx="1709665" cy="2247413"/>
          </a:xfrm>
        </p:grpSpPr>
        <p:sp>
          <p:nvSpPr>
            <p:cNvPr id="51" name="矩形 50"/>
            <p:cNvSpPr/>
            <p:nvPr/>
          </p:nvSpPr>
          <p:spPr>
            <a:xfrm>
              <a:off x="1546516" y="2721389"/>
              <a:ext cx="1631399" cy="21982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52" name="组合 51"/>
            <p:cNvGrpSpPr/>
            <p:nvPr/>
          </p:nvGrpSpPr>
          <p:grpSpPr>
            <a:xfrm>
              <a:off x="2226262" y="2899189"/>
              <a:ext cx="322578" cy="369978"/>
              <a:chOff x="2164346" y="3459326"/>
              <a:chExt cx="322578" cy="369978"/>
            </a:xfrm>
          </p:grpSpPr>
          <p:sp>
            <p:nvSpPr>
              <p:cNvPr id="55" name="Freeform 11"/>
              <p:cNvSpPr/>
              <p:nvPr/>
            </p:nvSpPr>
            <p:spPr bwMode="auto">
              <a:xfrm>
                <a:off x="2164346" y="3459327"/>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56" name="Freeform 11"/>
              <p:cNvSpPr/>
              <p:nvPr/>
            </p:nvSpPr>
            <p:spPr bwMode="auto">
              <a:xfrm>
                <a:off x="2330253" y="3459326"/>
                <a:ext cx="156671" cy="369977"/>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grpSp>
        <p:sp>
          <p:nvSpPr>
            <p:cNvPr id="53" name="文本框 52"/>
            <p:cNvSpPr txBox="1"/>
            <p:nvPr/>
          </p:nvSpPr>
          <p:spPr>
            <a:xfrm>
              <a:off x="1661337" y="3475082"/>
              <a:ext cx="1452428" cy="400110"/>
            </a:xfrm>
            <a:prstGeom prst="rect">
              <a:avLst/>
            </a:prstGeom>
            <a:noFill/>
          </p:spPr>
          <p:txBody>
            <a:bodyPr wrap="square" rtlCol="0">
              <a:spAutoFit/>
            </a:bodyPr>
            <a:lstStyle/>
            <a:p>
              <a:pPr algn="di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54" name="文本框 53"/>
            <p:cNvSpPr txBox="1"/>
            <p:nvPr/>
          </p:nvSpPr>
          <p:spPr>
            <a:xfrm>
              <a:off x="1537336" y="3932236"/>
              <a:ext cx="1709665" cy="1036566"/>
            </a:xfrm>
            <a:prstGeom prst="rect">
              <a:avLst/>
            </a:prstGeom>
            <a:noFill/>
          </p:spPr>
          <p:txBody>
            <a:bodyPr wrap="square" rtlCol="0">
              <a:spAutoFit/>
            </a:bodyPr>
            <a:lstStyle/>
            <a:p>
              <a:pPr algn="ct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2" presetClass="entr" presetSubtype="8"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0-#ppt_w/2"/>
                                          </p:val>
                                        </p:tav>
                                        <p:tav tm="100000">
                                          <p:val>
                                            <p:strVal val="#ppt_x"/>
                                          </p:val>
                                        </p:tav>
                                      </p:tavLst>
                                    </p:anim>
                                    <p:anim calcmode="lin" valueType="num">
                                      <p:cBhvr additive="base">
                                        <p:cTn id="11" dur="75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5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0-#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0-#ppt_w/2"/>
                                          </p:val>
                                        </p:tav>
                                        <p:tav tm="100000">
                                          <p:val>
                                            <p:strVal val="#ppt_x"/>
                                          </p:val>
                                        </p:tav>
                                      </p:tavLst>
                                    </p:anim>
                                    <p:anim calcmode="lin" valueType="num">
                                      <p:cBhvr additive="base">
                                        <p:cTn id="19" dur="750" fill="hold"/>
                                        <p:tgtEl>
                                          <p:spTgt spid="3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750" fill="hold"/>
                                        <p:tgtEl>
                                          <p:spTgt spid="43"/>
                                        </p:tgtEl>
                                        <p:attrNameLst>
                                          <p:attrName>ppt_x</p:attrName>
                                        </p:attrNameLst>
                                      </p:cBhvr>
                                      <p:tavLst>
                                        <p:tav tm="0">
                                          <p:val>
                                            <p:strVal val="0-#ppt_w/2"/>
                                          </p:val>
                                        </p:tav>
                                        <p:tav tm="100000">
                                          <p:val>
                                            <p:strVal val="#ppt_x"/>
                                          </p:val>
                                        </p:tav>
                                      </p:tavLst>
                                    </p:anim>
                                    <p:anim calcmode="lin" valueType="num">
                                      <p:cBhvr additive="base">
                                        <p:cTn id="23" dur="750" fill="hold"/>
                                        <p:tgtEl>
                                          <p:spTgt spid="4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75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0-#ppt_w/2"/>
                                          </p:val>
                                        </p:tav>
                                        <p:tav tm="100000">
                                          <p:val>
                                            <p:strVal val="#ppt_x"/>
                                          </p:val>
                                        </p:tav>
                                      </p:tavLst>
                                    </p:anim>
                                    <p:anim calcmode="lin" valueType="num">
                                      <p:cBhvr additive="base">
                                        <p:cTn id="27" dur="7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sp>
        <p:nvSpPr>
          <p:cNvPr id="6" name="矩形 5"/>
          <p:cNvSpPr/>
          <p:nvPr/>
        </p:nvSpPr>
        <p:spPr>
          <a:xfrm flipV="1">
            <a:off x="1882" y="3429000"/>
            <a:ext cx="12188238" cy="45719"/>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7" name="Freeform 5"/>
          <p:cNvSpPr/>
          <p:nvPr/>
        </p:nvSpPr>
        <p:spPr>
          <a:xfrm>
            <a:off x="6412703" y="3285509"/>
            <a:ext cx="927574" cy="33750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dirty="0">
              <a:solidFill>
                <a:schemeClr val="bg1"/>
              </a:solidFill>
              <a:cs typeface="+mn-ea"/>
              <a:sym typeface="+mn-lt"/>
            </a:endParaRPr>
          </a:p>
        </p:txBody>
      </p:sp>
      <p:sp>
        <p:nvSpPr>
          <p:cNvPr id="8" name="Freeform 6"/>
          <p:cNvSpPr/>
          <p:nvPr/>
        </p:nvSpPr>
        <p:spPr>
          <a:xfrm>
            <a:off x="4734738" y="3285508"/>
            <a:ext cx="927573" cy="33750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dirty="0">
              <a:solidFill>
                <a:schemeClr val="bg1"/>
              </a:solidFill>
              <a:cs typeface="+mn-ea"/>
              <a:sym typeface="+mn-lt"/>
            </a:endParaRPr>
          </a:p>
        </p:txBody>
      </p:sp>
      <p:sp>
        <p:nvSpPr>
          <p:cNvPr id="9" name="Freeform 7"/>
          <p:cNvSpPr/>
          <p:nvPr/>
        </p:nvSpPr>
        <p:spPr>
          <a:xfrm>
            <a:off x="3111126" y="3285508"/>
            <a:ext cx="927573" cy="33750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dirty="0">
              <a:solidFill>
                <a:schemeClr val="bg1"/>
              </a:solidFill>
              <a:cs typeface="+mn-ea"/>
              <a:sym typeface="+mn-lt"/>
            </a:endParaRPr>
          </a:p>
        </p:txBody>
      </p:sp>
      <p:sp>
        <p:nvSpPr>
          <p:cNvPr id="10" name="Freeform 8"/>
          <p:cNvSpPr/>
          <p:nvPr/>
        </p:nvSpPr>
        <p:spPr>
          <a:xfrm>
            <a:off x="1433162" y="3285508"/>
            <a:ext cx="927573" cy="33750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dirty="0">
              <a:solidFill>
                <a:schemeClr val="bg1"/>
              </a:solidFill>
              <a:cs typeface="+mn-ea"/>
              <a:sym typeface="+mn-lt"/>
            </a:endParaRPr>
          </a:p>
        </p:txBody>
      </p:sp>
      <p:sp>
        <p:nvSpPr>
          <p:cNvPr id="11" name="Freeform 9"/>
          <p:cNvSpPr/>
          <p:nvPr/>
        </p:nvSpPr>
        <p:spPr>
          <a:xfrm>
            <a:off x="8036315" y="3285508"/>
            <a:ext cx="927573" cy="33750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00" dirty="0">
              <a:solidFill>
                <a:schemeClr val="bg1"/>
              </a:solidFill>
              <a:cs typeface="+mn-ea"/>
              <a:sym typeface="+mn-lt"/>
            </a:endParaRPr>
          </a:p>
        </p:txBody>
      </p:sp>
      <p:sp>
        <p:nvSpPr>
          <p:cNvPr id="12" name="Freeform 10"/>
          <p:cNvSpPr/>
          <p:nvPr/>
        </p:nvSpPr>
        <p:spPr>
          <a:xfrm>
            <a:off x="9431396" y="2813044"/>
            <a:ext cx="1311555" cy="13115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altLang="zh-CN" sz="3600" dirty="0">
                <a:solidFill>
                  <a:schemeClr val="bg1"/>
                </a:solidFill>
                <a:cs typeface="+mn-ea"/>
                <a:sym typeface="+mn-lt"/>
              </a:rPr>
              <a:t>!</a:t>
            </a:r>
            <a:endParaRPr lang="en-US" sz="3600" dirty="0">
              <a:solidFill>
                <a:schemeClr val="bg1"/>
              </a:solidFill>
              <a:cs typeface="+mn-ea"/>
              <a:sym typeface="+mn-lt"/>
            </a:endParaRPr>
          </a:p>
        </p:txBody>
      </p:sp>
      <p:sp>
        <p:nvSpPr>
          <p:cNvPr id="13" name="文本框 12"/>
          <p:cNvSpPr txBox="1"/>
          <p:nvPr/>
        </p:nvSpPr>
        <p:spPr>
          <a:xfrm>
            <a:off x="1298585" y="4368912"/>
            <a:ext cx="1557420" cy="1054135"/>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4" name="文本框 13"/>
          <p:cNvSpPr txBox="1"/>
          <p:nvPr/>
        </p:nvSpPr>
        <p:spPr>
          <a:xfrm>
            <a:off x="1281971" y="3987052"/>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5" name="文本框 14"/>
          <p:cNvSpPr txBox="1"/>
          <p:nvPr/>
        </p:nvSpPr>
        <p:spPr>
          <a:xfrm>
            <a:off x="3023811" y="1928060"/>
            <a:ext cx="1557420" cy="1054135"/>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6" name="文本框 15"/>
          <p:cNvSpPr txBox="1"/>
          <p:nvPr/>
        </p:nvSpPr>
        <p:spPr>
          <a:xfrm>
            <a:off x="3007197" y="154620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7" name="文本框 16"/>
          <p:cNvSpPr txBox="1"/>
          <p:nvPr/>
        </p:nvSpPr>
        <p:spPr>
          <a:xfrm>
            <a:off x="4699367" y="4382526"/>
            <a:ext cx="1557420" cy="1054135"/>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8" name="文本框 17"/>
          <p:cNvSpPr txBox="1"/>
          <p:nvPr/>
        </p:nvSpPr>
        <p:spPr>
          <a:xfrm>
            <a:off x="4682753" y="4000666"/>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9" name="文本框 18"/>
          <p:cNvSpPr txBox="1"/>
          <p:nvPr/>
        </p:nvSpPr>
        <p:spPr>
          <a:xfrm>
            <a:off x="6279553" y="1928060"/>
            <a:ext cx="1557420" cy="1054135"/>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0" name="文本框 19"/>
          <p:cNvSpPr txBox="1"/>
          <p:nvPr/>
        </p:nvSpPr>
        <p:spPr>
          <a:xfrm>
            <a:off x="6262939" y="154620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1" name="文本框 20"/>
          <p:cNvSpPr txBox="1"/>
          <p:nvPr/>
        </p:nvSpPr>
        <p:spPr>
          <a:xfrm>
            <a:off x="8087515" y="4376362"/>
            <a:ext cx="1557420" cy="1054135"/>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2" name="文本框 21"/>
          <p:cNvSpPr txBox="1"/>
          <p:nvPr/>
        </p:nvSpPr>
        <p:spPr>
          <a:xfrm>
            <a:off x="8070901" y="3994502"/>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3" name="文本框 22"/>
          <p:cNvSpPr txBox="1"/>
          <p:nvPr/>
        </p:nvSpPr>
        <p:spPr>
          <a:xfrm>
            <a:off x="1638971" y="3228945"/>
            <a:ext cx="515954"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24" name="文本框 23"/>
          <p:cNvSpPr txBox="1"/>
          <p:nvPr/>
        </p:nvSpPr>
        <p:spPr>
          <a:xfrm>
            <a:off x="3332246" y="3228945"/>
            <a:ext cx="515954"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25" name="文本框 24"/>
          <p:cNvSpPr txBox="1"/>
          <p:nvPr/>
        </p:nvSpPr>
        <p:spPr>
          <a:xfrm>
            <a:off x="4940547" y="3228945"/>
            <a:ext cx="515954"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26" name="文本框 25"/>
          <p:cNvSpPr txBox="1"/>
          <p:nvPr/>
        </p:nvSpPr>
        <p:spPr>
          <a:xfrm>
            <a:off x="6621046" y="3228945"/>
            <a:ext cx="515954"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27" name="文本框 26"/>
          <p:cNvSpPr txBox="1"/>
          <p:nvPr/>
        </p:nvSpPr>
        <p:spPr>
          <a:xfrm>
            <a:off x="8239592" y="3228945"/>
            <a:ext cx="515954" cy="400110"/>
          </a:xfrm>
          <a:prstGeom prst="rect">
            <a:avLst/>
          </a:prstGeom>
          <a:noFill/>
        </p:spPr>
        <p:txBody>
          <a:bodyPr wrap="square" rtlCol="0">
            <a:spAutoFit/>
          </a:bodyPr>
          <a:lstStyle/>
          <a:p>
            <a:pPr algn="ctr"/>
            <a:r>
              <a:rPr lang="en-US" altLang="zh-CN" sz="2000" dirty="0">
                <a:solidFill>
                  <a:schemeClr val="bg1"/>
                </a:solidFill>
                <a:cs typeface="+mn-ea"/>
                <a:sym typeface="+mn-lt"/>
              </a:rPr>
              <a:t>05</a:t>
            </a:r>
            <a:endParaRPr lang="zh-CN" altLang="en-US" sz="20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 presetClass="entr" presetSubtype="8" accel="50000" decel="50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fill="hold"/>
                                        <p:tgtEl>
                                          <p:spTgt spid="10"/>
                                        </p:tgtEl>
                                        <p:attrNameLst>
                                          <p:attrName>ppt_x</p:attrName>
                                        </p:attrNameLst>
                                      </p:cBhvr>
                                      <p:tavLst>
                                        <p:tav tm="0">
                                          <p:val>
                                            <p:strVal val="0-#ppt_w/2"/>
                                          </p:val>
                                        </p:tav>
                                        <p:tav tm="100000">
                                          <p:val>
                                            <p:strVal val="#ppt_x"/>
                                          </p:val>
                                        </p:tav>
                                      </p:tavLst>
                                    </p:anim>
                                    <p:anim calcmode="lin" valueType="num">
                                      <p:cBhvr additive="base">
                                        <p:cTn id="11" dur="1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accel="50000" decel="50000" fill="hold" grpId="0"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0-#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accel="50000" decel="50000"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500" fill="hold"/>
                                        <p:tgtEl>
                                          <p:spTgt spid="8"/>
                                        </p:tgtEl>
                                        <p:attrNameLst>
                                          <p:attrName>ppt_x</p:attrName>
                                        </p:attrNameLst>
                                      </p:cBhvr>
                                      <p:tavLst>
                                        <p:tav tm="0">
                                          <p:val>
                                            <p:strVal val="0-#ppt_w/2"/>
                                          </p:val>
                                        </p:tav>
                                        <p:tav tm="100000">
                                          <p:val>
                                            <p:strVal val="#ppt_x"/>
                                          </p:val>
                                        </p:tav>
                                      </p:tavLst>
                                    </p:anim>
                                    <p:anim calcmode="lin" valueType="num">
                                      <p:cBhvr additive="base">
                                        <p:cTn id="19" dur="1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grpId="0" nodeType="withEffect">
                                  <p:stCondLst>
                                    <p:cond delay="12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500" fill="hold"/>
                                        <p:tgtEl>
                                          <p:spTgt spid="11"/>
                                        </p:tgtEl>
                                        <p:attrNameLst>
                                          <p:attrName>ppt_x</p:attrName>
                                        </p:attrNameLst>
                                      </p:cBhvr>
                                      <p:tavLst>
                                        <p:tav tm="0">
                                          <p:val>
                                            <p:strVal val="0-#ppt_w/2"/>
                                          </p:val>
                                        </p:tav>
                                        <p:tav tm="100000">
                                          <p:val>
                                            <p:strVal val="#ppt_x"/>
                                          </p:val>
                                        </p:tav>
                                      </p:tavLst>
                                    </p:anim>
                                    <p:anim calcmode="lin" valueType="num">
                                      <p:cBhvr additive="base">
                                        <p:cTn id="27" dur="1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accel="50000" decel="50000" fill="hold" grpId="0" nodeType="withEffect">
                                  <p:stCondLst>
                                    <p:cond delay="1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500" fill="hold"/>
                                        <p:tgtEl>
                                          <p:spTgt spid="12"/>
                                        </p:tgtEl>
                                        <p:attrNameLst>
                                          <p:attrName>ppt_x</p:attrName>
                                        </p:attrNameLst>
                                      </p:cBhvr>
                                      <p:tavLst>
                                        <p:tav tm="0">
                                          <p:val>
                                            <p:strVal val="0-#ppt_w/2"/>
                                          </p:val>
                                        </p:tav>
                                        <p:tav tm="100000">
                                          <p:val>
                                            <p:strVal val="#ppt_x"/>
                                          </p:val>
                                        </p:tav>
                                      </p:tavLst>
                                    </p:anim>
                                    <p:anim calcmode="lin" valueType="num">
                                      <p:cBhvr additive="base">
                                        <p:cTn id="31" dur="1500" fill="hold"/>
                                        <p:tgtEl>
                                          <p:spTgt spid="12"/>
                                        </p:tgtEl>
                                        <p:attrNameLst>
                                          <p:attrName>ppt_y</p:attrName>
                                        </p:attrNameLst>
                                      </p:cBhvr>
                                      <p:tavLst>
                                        <p:tav tm="0">
                                          <p:val>
                                            <p:strVal val="#ppt_y"/>
                                          </p:val>
                                        </p:tav>
                                        <p:tav tm="100000">
                                          <p:val>
                                            <p:strVal val="#ppt_y"/>
                                          </p:val>
                                        </p:tav>
                                      </p:tavLst>
                                    </p:anim>
                                  </p:childTnLst>
                                </p:cTn>
                              </p:par>
                              <p:par>
                                <p:cTn id="32" presetID="42" presetClass="entr" presetSubtype="0" fill="hold" grpId="0" nodeType="withEffect">
                                  <p:stCondLst>
                                    <p:cond delay="14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4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25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25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25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25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25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anim calcmode="lin" valueType="num">
                                      <p:cBhvr>
                                        <p:cTn id="100" dur="1000" fill="hold"/>
                                        <p:tgtEl>
                                          <p:spTgt spid="26"/>
                                        </p:tgtEl>
                                        <p:attrNameLst>
                                          <p:attrName>ppt_x</p:attrName>
                                        </p:attrNameLst>
                                      </p:cBhvr>
                                      <p:tavLst>
                                        <p:tav tm="0">
                                          <p:val>
                                            <p:strVal val="#ppt_x"/>
                                          </p:val>
                                        </p:tav>
                                        <p:tav tm="100000">
                                          <p:val>
                                            <p:strVal val="#ppt_x"/>
                                          </p:val>
                                        </p:tav>
                                      </p:tavLst>
                                    </p:anim>
                                    <p:anim calcmode="lin" valueType="num">
                                      <p:cBhvr>
                                        <p:cTn id="101" dur="1000" fill="hold"/>
                                        <p:tgtEl>
                                          <p:spTgt spid="26"/>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25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5035303" y="1902382"/>
            <a:ext cx="2048369" cy="3248757"/>
            <a:chOff x="4914900" y="1981200"/>
            <a:chExt cx="2362200" cy="3746500"/>
          </a:xfrm>
          <a:solidFill>
            <a:srgbClr val="B696BF"/>
          </a:solidFill>
        </p:grpSpPr>
        <p:sp>
          <p:nvSpPr>
            <p:cNvPr id="7" name="圆: 空心 6"/>
            <p:cNvSpPr/>
            <p:nvPr/>
          </p:nvSpPr>
          <p:spPr>
            <a:xfrm>
              <a:off x="4914900" y="2425301"/>
              <a:ext cx="2362200" cy="2362200"/>
            </a:xfrm>
            <a:prstGeom prst="donut">
              <a:avLst>
                <a:gd name="adj" fmla="val 2177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8" name="直接连接符 7"/>
            <p:cNvCxnSpPr/>
            <p:nvPr/>
          </p:nvCxnSpPr>
          <p:spPr>
            <a:xfrm>
              <a:off x="6096000" y="1981200"/>
              <a:ext cx="0" cy="3746500"/>
            </a:xfrm>
            <a:prstGeom prst="line">
              <a:avLst/>
            </a:prstGeom>
            <a:grpFill/>
            <a:ln w="76200">
              <a:solidFill>
                <a:srgbClr val="010947"/>
              </a:solidFill>
            </a:ln>
          </p:spPr>
          <p:style>
            <a:lnRef idx="1">
              <a:schemeClr val="accent1"/>
            </a:lnRef>
            <a:fillRef idx="0">
              <a:schemeClr val="accent1"/>
            </a:fillRef>
            <a:effectRef idx="0">
              <a:schemeClr val="accent1"/>
            </a:effectRef>
            <a:fontRef idx="minor">
              <a:schemeClr val="tx1"/>
            </a:fontRef>
          </p:style>
        </p:cxnSp>
        <p:sp>
          <p:nvSpPr>
            <p:cNvPr id="9" name="Freeform: Shape 52"/>
            <p:cNvSpPr/>
            <p:nvPr/>
          </p:nvSpPr>
          <p:spPr bwMode="auto">
            <a:xfrm>
              <a:off x="5800087" y="3287843"/>
              <a:ext cx="591826" cy="62516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00B0F0">
                <a:alpha val="50000"/>
              </a:srgbClr>
            </a:solidFill>
            <a:ln>
              <a:noFill/>
            </a:ln>
          </p:spPr>
          <p:txBody>
            <a:bodyPr anchor="ctr"/>
            <a:lstStyle/>
            <a:p>
              <a:pPr algn="ctr"/>
              <a:endParaRPr sz="2400" dirty="0">
                <a:solidFill>
                  <a:schemeClr val="bg1"/>
                </a:solidFill>
                <a:cs typeface="+mn-ea"/>
                <a:sym typeface="+mn-lt"/>
              </a:endParaRPr>
            </a:p>
          </p:txBody>
        </p:sp>
      </p:grpSp>
      <p:sp>
        <p:nvSpPr>
          <p:cNvPr id="10" name="文本框 9"/>
          <p:cNvSpPr txBox="1"/>
          <p:nvPr/>
        </p:nvSpPr>
        <p:spPr>
          <a:xfrm>
            <a:off x="7536587" y="2212604"/>
            <a:ext cx="867777" cy="769441"/>
          </a:xfrm>
          <a:prstGeom prst="rect">
            <a:avLst/>
          </a:prstGeom>
          <a:noFill/>
        </p:spPr>
        <p:txBody>
          <a:bodyPr wrap="square" rtlCol="0">
            <a:spAutoFit/>
          </a:bodyPr>
          <a:lstStyle/>
          <a:p>
            <a:pPr algn="dist"/>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sp>
        <p:nvSpPr>
          <p:cNvPr id="11" name="文本框 10"/>
          <p:cNvSpPr txBox="1"/>
          <p:nvPr/>
        </p:nvSpPr>
        <p:spPr>
          <a:xfrm>
            <a:off x="7567326" y="3597642"/>
            <a:ext cx="3507073" cy="1382494"/>
          </a:xfrm>
          <a:prstGeom prst="rect">
            <a:avLst/>
          </a:prstGeom>
          <a:noFill/>
        </p:spPr>
        <p:txBody>
          <a:bodyPr wrap="square" rtlCol="0">
            <a:spAutoFit/>
          </a:bodyPr>
          <a:lstStyle/>
          <a:p>
            <a:pPr algn="just">
              <a:lnSpc>
                <a:spcPts val="17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200" dirty="0">
              <a:solidFill>
                <a:schemeClr val="bg1"/>
              </a:solidFill>
              <a:cs typeface="+mn-ea"/>
              <a:sym typeface="+mn-lt"/>
            </a:endParaRPr>
          </a:p>
          <a:p>
            <a:pPr algn="just">
              <a:lnSpc>
                <a:spcPts val="1700"/>
              </a:lnSpc>
            </a:pPr>
            <a:endParaRPr lang="zh-CN" altLang="en-US" sz="1200" dirty="0">
              <a:solidFill>
                <a:schemeClr val="bg1"/>
              </a:solidFill>
              <a:cs typeface="+mn-ea"/>
              <a:sym typeface="+mn-lt"/>
            </a:endParaRPr>
          </a:p>
        </p:txBody>
      </p:sp>
      <p:sp>
        <p:nvSpPr>
          <p:cNvPr id="12" name="文本框 11"/>
          <p:cNvSpPr txBox="1"/>
          <p:nvPr/>
        </p:nvSpPr>
        <p:spPr>
          <a:xfrm>
            <a:off x="7573013" y="3065096"/>
            <a:ext cx="2018155" cy="461665"/>
          </a:xfrm>
          <a:prstGeom prst="rect">
            <a:avLst/>
          </a:prstGeom>
          <a:noFill/>
        </p:spPr>
        <p:txBody>
          <a:bodyPr wrap="square" rtlCol="0">
            <a:spAutoFit/>
          </a:bodyPr>
          <a:lstStyle/>
          <a:p>
            <a:pPr algn="just"/>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13" name="文本框 12"/>
          <p:cNvSpPr txBox="1"/>
          <p:nvPr/>
        </p:nvSpPr>
        <p:spPr>
          <a:xfrm>
            <a:off x="3488300" y="2212604"/>
            <a:ext cx="867777" cy="769441"/>
          </a:xfrm>
          <a:prstGeom prst="rect">
            <a:avLst/>
          </a:prstGeom>
          <a:noFill/>
        </p:spPr>
        <p:txBody>
          <a:bodyPr wrap="square" rtlCol="0">
            <a:spAutoFit/>
          </a:bodyPr>
          <a:lstStyle/>
          <a:p>
            <a:pPr algn="r"/>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sp>
        <p:nvSpPr>
          <p:cNvPr id="14" name="文本框 13"/>
          <p:cNvSpPr txBox="1"/>
          <p:nvPr/>
        </p:nvSpPr>
        <p:spPr>
          <a:xfrm>
            <a:off x="499643" y="3597642"/>
            <a:ext cx="3856434" cy="1182375"/>
          </a:xfrm>
          <a:prstGeom prst="rect">
            <a:avLst/>
          </a:prstGeom>
          <a:noFill/>
        </p:spPr>
        <p:txBody>
          <a:bodyPr wrap="square" rtlCol="0">
            <a:spAutoFit/>
          </a:bodyPr>
          <a:lstStyle/>
          <a:p>
            <a:pPr algn="r">
              <a:lnSpc>
                <a:spcPts val="17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200" dirty="0">
              <a:solidFill>
                <a:schemeClr val="bg1"/>
              </a:solidFill>
              <a:cs typeface="+mn-ea"/>
              <a:sym typeface="+mn-lt"/>
            </a:endParaRPr>
          </a:p>
          <a:p>
            <a:pPr algn="r">
              <a:lnSpc>
                <a:spcPts val="1700"/>
              </a:lnSpc>
            </a:pPr>
            <a:r>
              <a:rPr lang="en-US" altLang="zh-CN" sz="1200" dirty="0">
                <a:solidFill>
                  <a:schemeClr val="bg1"/>
                </a:solidFill>
                <a:cs typeface="+mn-ea"/>
                <a:sym typeface="+mn-lt"/>
              </a:rPr>
              <a:t> </a:t>
            </a:r>
            <a:endParaRPr lang="zh-CN" altLang="en-US" sz="1200" dirty="0">
              <a:solidFill>
                <a:schemeClr val="bg1"/>
              </a:solidFill>
              <a:cs typeface="+mn-ea"/>
              <a:sym typeface="+mn-lt"/>
            </a:endParaRPr>
          </a:p>
        </p:txBody>
      </p:sp>
      <p:sp>
        <p:nvSpPr>
          <p:cNvPr id="15" name="文本框 14"/>
          <p:cNvSpPr txBox="1"/>
          <p:nvPr/>
        </p:nvSpPr>
        <p:spPr>
          <a:xfrm>
            <a:off x="2337922" y="3065096"/>
            <a:ext cx="2018155" cy="461665"/>
          </a:xfrm>
          <a:prstGeom prst="rect">
            <a:avLst/>
          </a:prstGeom>
          <a:noFill/>
        </p:spPr>
        <p:txBody>
          <a:bodyPr wrap="square" rtlCol="0">
            <a:spAutoFit/>
          </a:bodyPr>
          <a:lstStyle/>
          <a:p>
            <a:pPr algn="r"/>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16" name="文本框 15"/>
          <p:cNvSpPr txBox="1"/>
          <p:nvPr/>
        </p:nvSpPr>
        <p:spPr>
          <a:xfrm>
            <a:off x="2253052" y="5070655"/>
            <a:ext cx="7685895" cy="861774"/>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bg1"/>
              </a:solidFill>
              <a:cs typeface="+mn-ea"/>
              <a:sym typeface="+mn-lt"/>
            </a:endParaRPr>
          </a:p>
          <a:p>
            <a:pPr algn="ctr">
              <a:lnSpc>
                <a:spcPts val="2000"/>
              </a:lnSpc>
            </a:pPr>
            <a:endParaRPr lang="zh-CN" altLang="en-US" sz="12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3473075" y="1989808"/>
            <a:ext cx="5323147" cy="1439192"/>
            <a:chOff x="1752235" y="2109790"/>
            <a:chExt cx="8758012" cy="2367859"/>
          </a:xfrm>
        </p:grpSpPr>
        <p:sp>
          <p:nvSpPr>
            <p:cNvPr id="7" name="Block Arc 26"/>
            <p:cNvSpPr/>
            <p:nvPr/>
          </p:nvSpPr>
          <p:spPr>
            <a:xfrm>
              <a:off x="8145040" y="2109790"/>
              <a:ext cx="2365207" cy="2365207"/>
            </a:xfrm>
            <a:prstGeom prst="blockArc">
              <a:avLst>
                <a:gd name="adj1" fmla="val 10800000"/>
                <a:gd name="adj2" fmla="val 39393"/>
                <a:gd name="adj3" fmla="val 9996"/>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w="22225">
                  <a:solidFill>
                    <a:srgbClr val="E81E62"/>
                  </a:solidFill>
                  <a:prstDash val="solid"/>
                </a:ln>
                <a:solidFill>
                  <a:srgbClr val="E81E62">
                    <a:lumMod val="40000"/>
                    <a:lumOff val="60000"/>
                  </a:srgbClr>
                </a:solidFill>
                <a:effectLst/>
                <a:uLnTx/>
                <a:uFillTx/>
                <a:cs typeface="+mn-ea"/>
                <a:sym typeface="+mn-lt"/>
              </a:endParaRPr>
            </a:p>
          </p:txBody>
        </p:sp>
        <p:sp>
          <p:nvSpPr>
            <p:cNvPr id="8" name="Block Arc 27"/>
            <p:cNvSpPr/>
            <p:nvPr/>
          </p:nvSpPr>
          <p:spPr>
            <a:xfrm flipV="1">
              <a:off x="1752235" y="2109790"/>
              <a:ext cx="2365207" cy="2365207"/>
            </a:xfrm>
            <a:prstGeom prst="blockArc">
              <a:avLst>
                <a:gd name="adj1" fmla="val 10800000"/>
                <a:gd name="adj2" fmla="val 39393"/>
                <a:gd name="adj3" fmla="val 9996"/>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9" name="Block Arc 28"/>
            <p:cNvSpPr/>
            <p:nvPr/>
          </p:nvSpPr>
          <p:spPr>
            <a:xfrm flipV="1">
              <a:off x="6013854" y="2109790"/>
              <a:ext cx="2365207" cy="2365207"/>
            </a:xfrm>
            <a:prstGeom prst="blockArc">
              <a:avLst>
                <a:gd name="adj1" fmla="val 10800000"/>
                <a:gd name="adj2" fmla="val 39393"/>
                <a:gd name="adj3" fmla="val 9996"/>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0" name="Block Arc 29"/>
            <p:cNvSpPr/>
            <p:nvPr/>
          </p:nvSpPr>
          <p:spPr>
            <a:xfrm>
              <a:off x="3883044" y="2109790"/>
              <a:ext cx="2365207" cy="2365207"/>
            </a:xfrm>
            <a:prstGeom prst="blockArc">
              <a:avLst>
                <a:gd name="adj1" fmla="val 10800000"/>
                <a:gd name="adj2" fmla="val 39393"/>
                <a:gd name="adj3" fmla="val 9996"/>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1" name="Freeform 30"/>
            <p:cNvSpPr/>
            <p:nvPr/>
          </p:nvSpPr>
          <p:spPr>
            <a:xfrm flipV="1">
              <a:off x="8143279" y="3146178"/>
              <a:ext cx="2364918" cy="133147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1" fmla="*/ 1126857 w 2240876"/>
                <a:gd name="connsiteY0-2" fmla="*/ 18 h 1261480"/>
                <a:gd name="connsiteX1-3" fmla="*/ 1688053 w 2240876"/>
                <a:gd name="connsiteY1-4" fmla="*/ 154418 h 1261480"/>
                <a:gd name="connsiteX2-5" fmla="*/ 2232583 w 2240876"/>
                <a:gd name="connsiteY2-6" fmla="*/ 984206 h 1261480"/>
                <a:gd name="connsiteX3-7" fmla="*/ 2240602 w 2240876"/>
                <a:gd name="connsiteY3-8" fmla="*/ 1129650 h 1261480"/>
                <a:gd name="connsiteX4-9" fmla="*/ 2240876 w 2240876"/>
                <a:gd name="connsiteY4-10" fmla="*/ 1129650 h 1261480"/>
                <a:gd name="connsiteX5-11" fmla="*/ 2240619 w 2240876"/>
                <a:gd name="connsiteY5-12" fmla="*/ 1129950 h 1261480"/>
                <a:gd name="connsiteX6-13" fmla="*/ 2240802 w 2240876"/>
                <a:gd name="connsiteY6-14" fmla="*/ 1133277 h 1261480"/>
                <a:gd name="connsiteX7-15" fmla="*/ 2237787 w 2240876"/>
                <a:gd name="connsiteY7-16" fmla="*/ 1133243 h 1261480"/>
                <a:gd name="connsiteX8-17" fmla="*/ 2127516 w 2240876"/>
                <a:gd name="connsiteY8-18" fmla="*/ 1261480 h 1261480"/>
                <a:gd name="connsiteX9-19" fmla="*/ 2014155 w 2240876"/>
                <a:gd name="connsiteY9-20" fmla="*/ 1129650 h 1261480"/>
                <a:gd name="connsiteX10-21" fmla="*/ 2010243 w 2240876"/>
                <a:gd name="connsiteY10-22" fmla="*/ 1011442 h 1261480"/>
                <a:gd name="connsiteX11-23" fmla="*/ 1574575 w 2240876"/>
                <a:gd name="connsiteY11-24" fmla="*/ 347545 h 1261480"/>
                <a:gd name="connsiteX12-25" fmla="*/ 675186 w 2240876"/>
                <a:gd name="connsiteY12-26" fmla="*/ 342392 h 1261480"/>
                <a:gd name="connsiteX13-27" fmla="*/ 223997 w 2240876"/>
                <a:gd name="connsiteY13-28" fmla="*/ 1120438 h 1261480"/>
                <a:gd name="connsiteX14-29" fmla="*/ 0 w 2240876"/>
                <a:gd name="connsiteY14-30" fmla="*/ 1120438 h 1261480"/>
                <a:gd name="connsiteX15-31" fmla="*/ 563929 w 2240876"/>
                <a:gd name="connsiteY15-32" fmla="*/ 147977 h 1261480"/>
                <a:gd name="connsiteX16-33" fmla="*/ 1126857 w 2240876"/>
                <a:gd name="connsiteY16-34" fmla="*/ 18 h 1261480"/>
                <a:gd name="connsiteX0-35" fmla="*/ 1126857 w 2240876"/>
                <a:gd name="connsiteY0-36" fmla="*/ 18 h 1261480"/>
                <a:gd name="connsiteX1-37" fmla="*/ 1688053 w 2240876"/>
                <a:gd name="connsiteY1-38" fmla="*/ 154418 h 1261480"/>
                <a:gd name="connsiteX2-39" fmla="*/ 2232583 w 2240876"/>
                <a:gd name="connsiteY2-40" fmla="*/ 984206 h 1261480"/>
                <a:gd name="connsiteX3-41" fmla="*/ 2240602 w 2240876"/>
                <a:gd name="connsiteY3-42" fmla="*/ 1129650 h 1261480"/>
                <a:gd name="connsiteX4-43" fmla="*/ 2240876 w 2240876"/>
                <a:gd name="connsiteY4-44" fmla="*/ 1129650 h 1261480"/>
                <a:gd name="connsiteX5-45" fmla="*/ 2240619 w 2240876"/>
                <a:gd name="connsiteY5-46" fmla="*/ 1129950 h 1261480"/>
                <a:gd name="connsiteX6-47" fmla="*/ 2240802 w 2240876"/>
                <a:gd name="connsiteY6-48" fmla="*/ 1133277 h 1261480"/>
                <a:gd name="connsiteX7-49" fmla="*/ 2127516 w 2240876"/>
                <a:gd name="connsiteY7-50" fmla="*/ 1261480 h 1261480"/>
                <a:gd name="connsiteX8-51" fmla="*/ 2014155 w 2240876"/>
                <a:gd name="connsiteY8-52" fmla="*/ 1129650 h 1261480"/>
                <a:gd name="connsiteX9-53" fmla="*/ 2010243 w 2240876"/>
                <a:gd name="connsiteY9-54" fmla="*/ 1011442 h 1261480"/>
                <a:gd name="connsiteX10-55" fmla="*/ 1574575 w 2240876"/>
                <a:gd name="connsiteY10-56" fmla="*/ 347545 h 1261480"/>
                <a:gd name="connsiteX11-57" fmla="*/ 675186 w 2240876"/>
                <a:gd name="connsiteY11-58" fmla="*/ 342392 h 1261480"/>
                <a:gd name="connsiteX12-59" fmla="*/ 223997 w 2240876"/>
                <a:gd name="connsiteY12-60" fmla="*/ 1120438 h 1261480"/>
                <a:gd name="connsiteX13-61" fmla="*/ 0 w 2240876"/>
                <a:gd name="connsiteY13-62" fmla="*/ 1120438 h 1261480"/>
                <a:gd name="connsiteX14-63" fmla="*/ 563929 w 2240876"/>
                <a:gd name="connsiteY14-64" fmla="*/ 147977 h 1261480"/>
                <a:gd name="connsiteX15-65" fmla="*/ 1126857 w 2240876"/>
                <a:gd name="connsiteY15-66" fmla="*/ 18 h 1261480"/>
                <a:gd name="connsiteX0-67" fmla="*/ 1126857 w 2240876"/>
                <a:gd name="connsiteY0-68" fmla="*/ 18 h 1261480"/>
                <a:gd name="connsiteX1-69" fmla="*/ 1688053 w 2240876"/>
                <a:gd name="connsiteY1-70" fmla="*/ 154418 h 1261480"/>
                <a:gd name="connsiteX2-71" fmla="*/ 2232583 w 2240876"/>
                <a:gd name="connsiteY2-72" fmla="*/ 984206 h 1261480"/>
                <a:gd name="connsiteX3-73" fmla="*/ 2240602 w 2240876"/>
                <a:gd name="connsiteY3-74" fmla="*/ 1129650 h 1261480"/>
                <a:gd name="connsiteX4-75" fmla="*/ 2240876 w 2240876"/>
                <a:gd name="connsiteY4-76" fmla="*/ 1129650 h 1261480"/>
                <a:gd name="connsiteX5-77" fmla="*/ 2240619 w 2240876"/>
                <a:gd name="connsiteY5-78" fmla="*/ 1129950 h 1261480"/>
                <a:gd name="connsiteX6-79" fmla="*/ 2127516 w 2240876"/>
                <a:gd name="connsiteY6-80" fmla="*/ 1261480 h 1261480"/>
                <a:gd name="connsiteX7-81" fmla="*/ 2014155 w 2240876"/>
                <a:gd name="connsiteY7-82" fmla="*/ 1129650 h 1261480"/>
                <a:gd name="connsiteX8-83" fmla="*/ 2010243 w 2240876"/>
                <a:gd name="connsiteY8-84" fmla="*/ 1011442 h 1261480"/>
                <a:gd name="connsiteX9-85" fmla="*/ 1574575 w 2240876"/>
                <a:gd name="connsiteY9-86" fmla="*/ 347545 h 1261480"/>
                <a:gd name="connsiteX10-87" fmla="*/ 675186 w 2240876"/>
                <a:gd name="connsiteY10-88" fmla="*/ 342392 h 1261480"/>
                <a:gd name="connsiteX11-89" fmla="*/ 223997 w 2240876"/>
                <a:gd name="connsiteY11-90" fmla="*/ 1120438 h 1261480"/>
                <a:gd name="connsiteX12-91" fmla="*/ 0 w 2240876"/>
                <a:gd name="connsiteY12-92" fmla="*/ 1120438 h 1261480"/>
                <a:gd name="connsiteX13-93" fmla="*/ 563929 w 2240876"/>
                <a:gd name="connsiteY13-94" fmla="*/ 147977 h 1261480"/>
                <a:gd name="connsiteX14-95" fmla="*/ 1126857 w 2240876"/>
                <a:gd name="connsiteY14-96" fmla="*/ 18 h 1261480"/>
                <a:gd name="connsiteX0-97" fmla="*/ 1126857 w 2240876"/>
                <a:gd name="connsiteY0-98" fmla="*/ 18 h 1261480"/>
                <a:gd name="connsiteX1-99" fmla="*/ 1688053 w 2240876"/>
                <a:gd name="connsiteY1-100" fmla="*/ 154418 h 1261480"/>
                <a:gd name="connsiteX2-101" fmla="*/ 2232583 w 2240876"/>
                <a:gd name="connsiteY2-102" fmla="*/ 984206 h 1261480"/>
                <a:gd name="connsiteX3-103" fmla="*/ 2240602 w 2240876"/>
                <a:gd name="connsiteY3-104" fmla="*/ 1129650 h 1261480"/>
                <a:gd name="connsiteX4-105" fmla="*/ 2240876 w 2240876"/>
                <a:gd name="connsiteY4-106" fmla="*/ 1129650 h 1261480"/>
                <a:gd name="connsiteX5-107" fmla="*/ 2127516 w 2240876"/>
                <a:gd name="connsiteY5-108" fmla="*/ 1261480 h 1261480"/>
                <a:gd name="connsiteX6-109" fmla="*/ 2014155 w 2240876"/>
                <a:gd name="connsiteY6-110" fmla="*/ 1129650 h 1261480"/>
                <a:gd name="connsiteX7-111" fmla="*/ 2010243 w 2240876"/>
                <a:gd name="connsiteY7-112" fmla="*/ 1011442 h 1261480"/>
                <a:gd name="connsiteX8-113" fmla="*/ 1574575 w 2240876"/>
                <a:gd name="connsiteY8-114" fmla="*/ 347545 h 1261480"/>
                <a:gd name="connsiteX9-115" fmla="*/ 675186 w 2240876"/>
                <a:gd name="connsiteY9-116" fmla="*/ 342392 h 1261480"/>
                <a:gd name="connsiteX10-117" fmla="*/ 223997 w 2240876"/>
                <a:gd name="connsiteY10-118" fmla="*/ 1120438 h 1261480"/>
                <a:gd name="connsiteX11-119" fmla="*/ 0 w 2240876"/>
                <a:gd name="connsiteY11-120" fmla="*/ 1120438 h 1261480"/>
                <a:gd name="connsiteX12-121" fmla="*/ 563929 w 2240876"/>
                <a:gd name="connsiteY12-122" fmla="*/ 147977 h 1261480"/>
                <a:gd name="connsiteX13-123" fmla="*/ 1126857 w 2240876"/>
                <a:gd name="connsiteY13-124" fmla="*/ 18 h 1261480"/>
                <a:gd name="connsiteX0-125" fmla="*/ 1126857 w 2240602"/>
                <a:gd name="connsiteY0-126" fmla="*/ 18 h 1261480"/>
                <a:gd name="connsiteX1-127" fmla="*/ 1688053 w 2240602"/>
                <a:gd name="connsiteY1-128" fmla="*/ 154418 h 1261480"/>
                <a:gd name="connsiteX2-129" fmla="*/ 2232583 w 2240602"/>
                <a:gd name="connsiteY2-130" fmla="*/ 984206 h 1261480"/>
                <a:gd name="connsiteX3-131" fmla="*/ 2240602 w 2240602"/>
                <a:gd name="connsiteY3-132" fmla="*/ 1129650 h 1261480"/>
                <a:gd name="connsiteX4-133" fmla="*/ 2127516 w 2240602"/>
                <a:gd name="connsiteY4-134" fmla="*/ 1261480 h 1261480"/>
                <a:gd name="connsiteX5-135" fmla="*/ 2014155 w 2240602"/>
                <a:gd name="connsiteY5-136" fmla="*/ 1129650 h 1261480"/>
                <a:gd name="connsiteX6-137" fmla="*/ 2010243 w 2240602"/>
                <a:gd name="connsiteY6-138" fmla="*/ 1011442 h 1261480"/>
                <a:gd name="connsiteX7-139" fmla="*/ 1574575 w 2240602"/>
                <a:gd name="connsiteY7-140" fmla="*/ 347545 h 1261480"/>
                <a:gd name="connsiteX8-141" fmla="*/ 675186 w 2240602"/>
                <a:gd name="connsiteY8-142" fmla="*/ 342392 h 1261480"/>
                <a:gd name="connsiteX9-143" fmla="*/ 223997 w 2240602"/>
                <a:gd name="connsiteY9-144" fmla="*/ 1120438 h 1261480"/>
                <a:gd name="connsiteX10-145" fmla="*/ 0 w 2240602"/>
                <a:gd name="connsiteY10-146" fmla="*/ 1120438 h 1261480"/>
                <a:gd name="connsiteX11-147" fmla="*/ 563929 w 2240602"/>
                <a:gd name="connsiteY11-148" fmla="*/ 147977 h 1261480"/>
                <a:gd name="connsiteX12-149" fmla="*/ 1126857 w 2240602"/>
                <a:gd name="connsiteY12-150" fmla="*/ 18 h 1261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2" name="Freeform 31"/>
            <p:cNvSpPr/>
            <p:nvPr/>
          </p:nvSpPr>
          <p:spPr>
            <a:xfrm>
              <a:off x="6011804" y="2115096"/>
              <a:ext cx="2364918" cy="133147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1" fmla="*/ 1126857 w 2240876"/>
                <a:gd name="connsiteY0-2" fmla="*/ 18 h 1261480"/>
                <a:gd name="connsiteX1-3" fmla="*/ 1688053 w 2240876"/>
                <a:gd name="connsiteY1-4" fmla="*/ 154418 h 1261480"/>
                <a:gd name="connsiteX2-5" fmla="*/ 2232583 w 2240876"/>
                <a:gd name="connsiteY2-6" fmla="*/ 984206 h 1261480"/>
                <a:gd name="connsiteX3-7" fmla="*/ 2240602 w 2240876"/>
                <a:gd name="connsiteY3-8" fmla="*/ 1129650 h 1261480"/>
                <a:gd name="connsiteX4-9" fmla="*/ 2240876 w 2240876"/>
                <a:gd name="connsiteY4-10" fmla="*/ 1129650 h 1261480"/>
                <a:gd name="connsiteX5-11" fmla="*/ 2240619 w 2240876"/>
                <a:gd name="connsiteY5-12" fmla="*/ 1129950 h 1261480"/>
                <a:gd name="connsiteX6-13" fmla="*/ 2240802 w 2240876"/>
                <a:gd name="connsiteY6-14" fmla="*/ 1133277 h 1261480"/>
                <a:gd name="connsiteX7-15" fmla="*/ 2237787 w 2240876"/>
                <a:gd name="connsiteY7-16" fmla="*/ 1133243 h 1261480"/>
                <a:gd name="connsiteX8-17" fmla="*/ 2127516 w 2240876"/>
                <a:gd name="connsiteY8-18" fmla="*/ 1261480 h 1261480"/>
                <a:gd name="connsiteX9-19" fmla="*/ 2014155 w 2240876"/>
                <a:gd name="connsiteY9-20" fmla="*/ 1129650 h 1261480"/>
                <a:gd name="connsiteX10-21" fmla="*/ 2010243 w 2240876"/>
                <a:gd name="connsiteY10-22" fmla="*/ 1011442 h 1261480"/>
                <a:gd name="connsiteX11-23" fmla="*/ 1574575 w 2240876"/>
                <a:gd name="connsiteY11-24" fmla="*/ 347545 h 1261480"/>
                <a:gd name="connsiteX12-25" fmla="*/ 675186 w 2240876"/>
                <a:gd name="connsiteY12-26" fmla="*/ 342392 h 1261480"/>
                <a:gd name="connsiteX13-27" fmla="*/ 223997 w 2240876"/>
                <a:gd name="connsiteY13-28" fmla="*/ 1120438 h 1261480"/>
                <a:gd name="connsiteX14-29" fmla="*/ 0 w 2240876"/>
                <a:gd name="connsiteY14-30" fmla="*/ 1120438 h 1261480"/>
                <a:gd name="connsiteX15-31" fmla="*/ 563929 w 2240876"/>
                <a:gd name="connsiteY15-32" fmla="*/ 147977 h 1261480"/>
                <a:gd name="connsiteX16-33" fmla="*/ 1126857 w 2240876"/>
                <a:gd name="connsiteY16-34" fmla="*/ 18 h 1261480"/>
                <a:gd name="connsiteX0-35" fmla="*/ 1126857 w 2240876"/>
                <a:gd name="connsiteY0-36" fmla="*/ 18 h 1261480"/>
                <a:gd name="connsiteX1-37" fmla="*/ 1688053 w 2240876"/>
                <a:gd name="connsiteY1-38" fmla="*/ 154418 h 1261480"/>
                <a:gd name="connsiteX2-39" fmla="*/ 2232583 w 2240876"/>
                <a:gd name="connsiteY2-40" fmla="*/ 984206 h 1261480"/>
                <a:gd name="connsiteX3-41" fmla="*/ 2240602 w 2240876"/>
                <a:gd name="connsiteY3-42" fmla="*/ 1129650 h 1261480"/>
                <a:gd name="connsiteX4-43" fmla="*/ 2240876 w 2240876"/>
                <a:gd name="connsiteY4-44" fmla="*/ 1129650 h 1261480"/>
                <a:gd name="connsiteX5-45" fmla="*/ 2240619 w 2240876"/>
                <a:gd name="connsiteY5-46" fmla="*/ 1129950 h 1261480"/>
                <a:gd name="connsiteX6-47" fmla="*/ 2240802 w 2240876"/>
                <a:gd name="connsiteY6-48" fmla="*/ 1133277 h 1261480"/>
                <a:gd name="connsiteX7-49" fmla="*/ 2127516 w 2240876"/>
                <a:gd name="connsiteY7-50" fmla="*/ 1261480 h 1261480"/>
                <a:gd name="connsiteX8-51" fmla="*/ 2014155 w 2240876"/>
                <a:gd name="connsiteY8-52" fmla="*/ 1129650 h 1261480"/>
                <a:gd name="connsiteX9-53" fmla="*/ 2010243 w 2240876"/>
                <a:gd name="connsiteY9-54" fmla="*/ 1011442 h 1261480"/>
                <a:gd name="connsiteX10-55" fmla="*/ 1574575 w 2240876"/>
                <a:gd name="connsiteY10-56" fmla="*/ 347545 h 1261480"/>
                <a:gd name="connsiteX11-57" fmla="*/ 675186 w 2240876"/>
                <a:gd name="connsiteY11-58" fmla="*/ 342392 h 1261480"/>
                <a:gd name="connsiteX12-59" fmla="*/ 223997 w 2240876"/>
                <a:gd name="connsiteY12-60" fmla="*/ 1120438 h 1261480"/>
                <a:gd name="connsiteX13-61" fmla="*/ 0 w 2240876"/>
                <a:gd name="connsiteY13-62" fmla="*/ 1120438 h 1261480"/>
                <a:gd name="connsiteX14-63" fmla="*/ 563929 w 2240876"/>
                <a:gd name="connsiteY14-64" fmla="*/ 147977 h 1261480"/>
                <a:gd name="connsiteX15-65" fmla="*/ 1126857 w 2240876"/>
                <a:gd name="connsiteY15-66" fmla="*/ 18 h 1261480"/>
                <a:gd name="connsiteX0-67" fmla="*/ 1126857 w 2240876"/>
                <a:gd name="connsiteY0-68" fmla="*/ 18 h 1261480"/>
                <a:gd name="connsiteX1-69" fmla="*/ 1688053 w 2240876"/>
                <a:gd name="connsiteY1-70" fmla="*/ 154418 h 1261480"/>
                <a:gd name="connsiteX2-71" fmla="*/ 2232583 w 2240876"/>
                <a:gd name="connsiteY2-72" fmla="*/ 984206 h 1261480"/>
                <a:gd name="connsiteX3-73" fmla="*/ 2240602 w 2240876"/>
                <a:gd name="connsiteY3-74" fmla="*/ 1129650 h 1261480"/>
                <a:gd name="connsiteX4-75" fmla="*/ 2240876 w 2240876"/>
                <a:gd name="connsiteY4-76" fmla="*/ 1129650 h 1261480"/>
                <a:gd name="connsiteX5-77" fmla="*/ 2240619 w 2240876"/>
                <a:gd name="connsiteY5-78" fmla="*/ 1129950 h 1261480"/>
                <a:gd name="connsiteX6-79" fmla="*/ 2127516 w 2240876"/>
                <a:gd name="connsiteY6-80" fmla="*/ 1261480 h 1261480"/>
                <a:gd name="connsiteX7-81" fmla="*/ 2014155 w 2240876"/>
                <a:gd name="connsiteY7-82" fmla="*/ 1129650 h 1261480"/>
                <a:gd name="connsiteX8-83" fmla="*/ 2010243 w 2240876"/>
                <a:gd name="connsiteY8-84" fmla="*/ 1011442 h 1261480"/>
                <a:gd name="connsiteX9-85" fmla="*/ 1574575 w 2240876"/>
                <a:gd name="connsiteY9-86" fmla="*/ 347545 h 1261480"/>
                <a:gd name="connsiteX10-87" fmla="*/ 675186 w 2240876"/>
                <a:gd name="connsiteY10-88" fmla="*/ 342392 h 1261480"/>
                <a:gd name="connsiteX11-89" fmla="*/ 223997 w 2240876"/>
                <a:gd name="connsiteY11-90" fmla="*/ 1120438 h 1261480"/>
                <a:gd name="connsiteX12-91" fmla="*/ 0 w 2240876"/>
                <a:gd name="connsiteY12-92" fmla="*/ 1120438 h 1261480"/>
                <a:gd name="connsiteX13-93" fmla="*/ 563929 w 2240876"/>
                <a:gd name="connsiteY13-94" fmla="*/ 147977 h 1261480"/>
                <a:gd name="connsiteX14-95" fmla="*/ 1126857 w 2240876"/>
                <a:gd name="connsiteY14-96" fmla="*/ 18 h 1261480"/>
                <a:gd name="connsiteX0-97" fmla="*/ 1126857 w 2240876"/>
                <a:gd name="connsiteY0-98" fmla="*/ 18 h 1261480"/>
                <a:gd name="connsiteX1-99" fmla="*/ 1688053 w 2240876"/>
                <a:gd name="connsiteY1-100" fmla="*/ 154418 h 1261480"/>
                <a:gd name="connsiteX2-101" fmla="*/ 2232583 w 2240876"/>
                <a:gd name="connsiteY2-102" fmla="*/ 984206 h 1261480"/>
                <a:gd name="connsiteX3-103" fmla="*/ 2240602 w 2240876"/>
                <a:gd name="connsiteY3-104" fmla="*/ 1129650 h 1261480"/>
                <a:gd name="connsiteX4-105" fmla="*/ 2240876 w 2240876"/>
                <a:gd name="connsiteY4-106" fmla="*/ 1129650 h 1261480"/>
                <a:gd name="connsiteX5-107" fmla="*/ 2127516 w 2240876"/>
                <a:gd name="connsiteY5-108" fmla="*/ 1261480 h 1261480"/>
                <a:gd name="connsiteX6-109" fmla="*/ 2014155 w 2240876"/>
                <a:gd name="connsiteY6-110" fmla="*/ 1129650 h 1261480"/>
                <a:gd name="connsiteX7-111" fmla="*/ 2010243 w 2240876"/>
                <a:gd name="connsiteY7-112" fmla="*/ 1011442 h 1261480"/>
                <a:gd name="connsiteX8-113" fmla="*/ 1574575 w 2240876"/>
                <a:gd name="connsiteY8-114" fmla="*/ 347545 h 1261480"/>
                <a:gd name="connsiteX9-115" fmla="*/ 675186 w 2240876"/>
                <a:gd name="connsiteY9-116" fmla="*/ 342392 h 1261480"/>
                <a:gd name="connsiteX10-117" fmla="*/ 223997 w 2240876"/>
                <a:gd name="connsiteY10-118" fmla="*/ 1120438 h 1261480"/>
                <a:gd name="connsiteX11-119" fmla="*/ 0 w 2240876"/>
                <a:gd name="connsiteY11-120" fmla="*/ 1120438 h 1261480"/>
                <a:gd name="connsiteX12-121" fmla="*/ 563929 w 2240876"/>
                <a:gd name="connsiteY12-122" fmla="*/ 147977 h 1261480"/>
                <a:gd name="connsiteX13-123" fmla="*/ 1126857 w 2240876"/>
                <a:gd name="connsiteY13-124" fmla="*/ 18 h 1261480"/>
                <a:gd name="connsiteX0-125" fmla="*/ 1126857 w 2240602"/>
                <a:gd name="connsiteY0-126" fmla="*/ 18 h 1261480"/>
                <a:gd name="connsiteX1-127" fmla="*/ 1688053 w 2240602"/>
                <a:gd name="connsiteY1-128" fmla="*/ 154418 h 1261480"/>
                <a:gd name="connsiteX2-129" fmla="*/ 2232583 w 2240602"/>
                <a:gd name="connsiteY2-130" fmla="*/ 984206 h 1261480"/>
                <a:gd name="connsiteX3-131" fmla="*/ 2240602 w 2240602"/>
                <a:gd name="connsiteY3-132" fmla="*/ 1129650 h 1261480"/>
                <a:gd name="connsiteX4-133" fmla="*/ 2127516 w 2240602"/>
                <a:gd name="connsiteY4-134" fmla="*/ 1261480 h 1261480"/>
                <a:gd name="connsiteX5-135" fmla="*/ 2014155 w 2240602"/>
                <a:gd name="connsiteY5-136" fmla="*/ 1129650 h 1261480"/>
                <a:gd name="connsiteX6-137" fmla="*/ 2010243 w 2240602"/>
                <a:gd name="connsiteY6-138" fmla="*/ 1011442 h 1261480"/>
                <a:gd name="connsiteX7-139" fmla="*/ 1574575 w 2240602"/>
                <a:gd name="connsiteY7-140" fmla="*/ 347545 h 1261480"/>
                <a:gd name="connsiteX8-141" fmla="*/ 675186 w 2240602"/>
                <a:gd name="connsiteY8-142" fmla="*/ 342392 h 1261480"/>
                <a:gd name="connsiteX9-143" fmla="*/ 223997 w 2240602"/>
                <a:gd name="connsiteY9-144" fmla="*/ 1120438 h 1261480"/>
                <a:gd name="connsiteX10-145" fmla="*/ 0 w 2240602"/>
                <a:gd name="connsiteY10-146" fmla="*/ 1120438 h 1261480"/>
                <a:gd name="connsiteX11-147" fmla="*/ 563929 w 2240602"/>
                <a:gd name="connsiteY11-148" fmla="*/ 147977 h 1261480"/>
                <a:gd name="connsiteX12-149" fmla="*/ 1126857 w 2240602"/>
                <a:gd name="connsiteY12-150" fmla="*/ 18 h 1261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3" name="Freeform 32"/>
            <p:cNvSpPr/>
            <p:nvPr/>
          </p:nvSpPr>
          <p:spPr>
            <a:xfrm flipV="1">
              <a:off x="3883188" y="3146178"/>
              <a:ext cx="2364918" cy="133147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1" fmla="*/ 1126857 w 2240876"/>
                <a:gd name="connsiteY0-2" fmla="*/ 18 h 1261480"/>
                <a:gd name="connsiteX1-3" fmla="*/ 1688053 w 2240876"/>
                <a:gd name="connsiteY1-4" fmla="*/ 154418 h 1261480"/>
                <a:gd name="connsiteX2-5" fmla="*/ 2232583 w 2240876"/>
                <a:gd name="connsiteY2-6" fmla="*/ 984206 h 1261480"/>
                <a:gd name="connsiteX3-7" fmla="*/ 2240602 w 2240876"/>
                <a:gd name="connsiteY3-8" fmla="*/ 1129650 h 1261480"/>
                <a:gd name="connsiteX4-9" fmla="*/ 2240876 w 2240876"/>
                <a:gd name="connsiteY4-10" fmla="*/ 1129650 h 1261480"/>
                <a:gd name="connsiteX5-11" fmla="*/ 2240619 w 2240876"/>
                <a:gd name="connsiteY5-12" fmla="*/ 1129950 h 1261480"/>
                <a:gd name="connsiteX6-13" fmla="*/ 2240802 w 2240876"/>
                <a:gd name="connsiteY6-14" fmla="*/ 1133277 h 1261480"/>
                <a:gd name="connsiteX7-15" fmla="*/ 2237787 w 2240876"/>
                <a:gd name="connsiteY7-16" fmla="*/ 1133243 h 1261480"/>
                <a:gd name="connsiteX8-17" fmla="*/ 2127516 w 2240876"/>
                <a:gd name="connsiteY8-18" fmla="*/ 1261480 h 1261480"/>
                <a:gd name="connsiteX9-19" fmla="*/ 2014155 w 2240876"/>
                <a:gd name="connsiteY9-20" fmla="*/ 1129650 h 1261480"/>
                <a:gd name="connsiteX10-21" fmla="*/ 2010243 w 2240876"/>
                <a:gd name="connsiteY10-22" fmla="*/ 1011442 h 1261480"/>
                <a:gd name="connsiteX11-23" fmla="*/ 1574575 w 2240876"/>
                <a:gd name="connsiteY11-24" fmla="*/ 347545 h 1261480"/>
                <a:gd name="connsiteX12-25" fmla="*/ 675186 w 2240876"/>
                <a:gd name="connsiteY12-26" fmla="*/ 342392 h 1261480"/>
                <a:gd name="connsiteX13-27" fmla="*/ 223997 w 2240876"/>
                <a:gd name="connsiteY13-28" fmla="*/ 1120438 h 1261480"/>
                <a:gd name="connsiteX14-29" fmla="*/ 0 w 2240876"/>
                <a:gd name="connsiteY14-30" fmla="*/ 1120438 h 1261480"/>
                <a:gd name="connsiteX15-31" fmla="*/ 563929 w 2240876"/>
                <a:gd name="connsiteY15-32" fmla="*/ 147977 h 1261480"/>
                <a:gd name="connsiteX16-33" fmla="*/ 1126857 w 2240876"/>
                <a:gd name="connsiteY16-34" fmla="*/ 18 h 1261480"/>
                <a:gd name="connsiteX0-35" fmla="*/ 1126857 w 2240876"/>
                <a:gd name="connsiteY0-36" fmla="*/ 18 h 1261480"/>
                <a:gd name="connsiteX1-37" fmla="*/ 1688053 w 2240876"/>
                <a:gd name="connsiteY1-38" fmla="*/ 154418 h 1261480"/>
                <a:gd name="connsiteX2-39" fmla="*/ 2232583 w 2240876"/>
                <a:gd name="connsiteY2-40" fmla="*/ 984206 h 1261480"/>
                <a:gd name="connsiteX3-41" fmla="*/ 2240602 w 2240876"/>
                <a:gd name="connsiteY3-42" fmla="*/ 1129650 h 1261480"/>
                <a:gd name="connsiteX4-43" fmla="*/ 2240876 w 2240876"/>
                <a:gd name="connsiteY4-44" fmla="*/ 1129650 h 1261480"/>
                <a:gd name="connsiteX5-45" fmla="*/ 2240619 w 2240876"/>
                <a:gd name="connsiteY5-46" fmla="*/ 1129950 h 1261480"/>
                <a:gd name="connsiteX6-47" fmla="*/ 2240802 w 2240876"/>
                <a:gd name="connsiteY6-48" fmla="*/ 1133277 h 1261480"/>
                <a:gd name="connsiteX7-49" fmla="*/ 2127516 w 2240876"/>
                <a:gd name="connsiteY7-50" fmla="*/ 1261480 h 1261480"/>
                <a:gd name="connsiteX8-51" fmla="*/ 2014155 w 2240876"/>
                <a:gd name="connsiteY8-52" fmla="*/ 1129650 h 1261480"/>
                <a:gd name="connsiteX9-53" fmla="*/ 2010243 w 2240876"/>
                <a:gd name="connsiteY9-54" fmla="*/ 1011442 h 1261480"/>
                <a:gd name="connsiteX10-55" fmla="*/ 1574575 w 2240876"/>
                <a:gd name="connsiteY10-56" fmla="*/ 347545 h 1261480"/>
                <a:gd name="connsiteX11-57" fmla="*/ 675186 w 2240876"/>
                <a:gd name="connsiteY11-58" fmla="*/ 342392 h 1261480"/>
                <a:gd name="connsiteX12-59" fmla="*/ 223997 w 2240876"/>
                <a:gd name="connsiteY12-60" fmla="*/ 1120438 h 1261480"/>
                <a:gd name="connsiteX13-61" fmla="*/ 0 w 2240876"/>
                <a:gd name="connsiteY13-62" fmla="*/ 1120438 h 1261480"/>
                <a:gd name="connsiteX14-63" fmla="*/ 563929 w 2240876"/>
                <a:gd name="connsiteY14-64" fmla="*/ 147977 h 1261480"/>
                <a:gd name="connsiteX15-65" fmla="*/ 1126857 w 2240876"/>
                <a:gd name="connsiteY15-66" fmla="*/ 18 h 1261480"/>
                <a:gd name="connsiteX0-67" fmla="*/ 1126857 w 2240876"/>
                <a:gd name="connsiteY0-68" fmla="*/ 18 h 1261480"/>
                <a:gd name="connsiteX1-69" fmla="*/ 1688053 w 2240876"/>
                <a:gd name="connsiteY1-70" fmla="*/ 154418 h 1261480"/>
                <a:gd name="connsiteX2-71" fmla="*/ 2232583 w 2240876"/>
                <a:gd name="connsiteY2-72" fmla="*/ 984206 h 1261480"/>
                <a:gd name="connsiteX3-73" fmla="*/ 2240602 w 2240876"/>
                <a:gd name="connsiteY3-74" fmla="*/ 1129650 h 1261480"/>
                <a:gd name="connsiteX4-75" fmla="*/ 2240876 w 2240876"/>
                <a:gd name="connsiteY4-76" fmla="*/ 1129650 h 1261480"/>
                <a:gd name="connsiteX5-77" fmla="*/ 2240619 w 2240876"/>
                <a:gd name="connsiteY5-78" fmla="*/ 1129950 h 1261480"/>
                <a:gd name="connsiteX6-79" fmla="*/ 2127516 w 2240876"/>
                <a:gd name="connsiteY6-80" fmla="*/ 1261480 h 1261480"/>
                <a:gd name="connsiteX7-81" fmla="*/ 2014155 w 2240876"/>
                <a:gd name="connsiteY7-82" fmla="*/ 1129650 h 1261480"/>
                <a:gd name="connsiteX8-83" fmla="*/ 2010243 w 2240876"/>
                <a:gd name="connsiteY8-84" fmla="*/ 1011442 h 1261480"/>
                <a:gd name="connsiteX9-85" fmla="*/ 1574575 w 2240876"/>
                <a:gd name="connsiteY9-86" fmla="*/ 347545 h 1261480"/>
                <a:gd name="connsiteX10-87" fmla="*/ 675186 w 2240876"/>
                <a:gd name="connsiteY10-88" fmla="*/ 342392 h 1261480"/>
                <a:gd name="connsiteX11-89" fmla="*/ 223997 w 2240876"/>
                <a:gd name="connsiteY11-90" fmla="*/ 1120438 h 1261480"/>
                <a:gd name="connsiteX12-91" fmla="*/ 0 w 2240876"/>
                <a:gd name="connsiteY12-92" fmla="*/ 1120438 h 1261480"/>
                <a:gd name="connsiteX13-93" fmla="*/ 563929 w 2240876"/>
                <a:gd name="connsiteY13-94" fmla="*/ 147977 h 1261480"/>
                <a:gd name="connsiteX14-95" fmla="*/ 1126857 w 2240876"/>
                <a:gd name="connsiteY14-96" fmla="*/ 18 h 1261480"/>
                <a:gd name="connsiteX0-97" fmla="*/ 1126857 w 2240876"/>
                <a:gd name="connsiteY0-98" fmla="*/ 18 h 1261480"/>
                <a:gd name="connsiteX1-99" fmla="*/ 1688053 w 2240876"/>
                <a:gd name="connsiteY1-100" fmla="*/ 154418 h 1261480"/>
                <a:gd name="connsiteX2-101" fmla="*/ 2232583 w 2240876"/>
                <a:gd name="connsiteY2-102" fmla="*/ 984206 h 1261480"/>
                <a:gd name="connsiteX3-103" fmla="*/ 2240602 w 2240876"/>
                <a:gd name="connsiteY3-104" fmla="*/ 1129650 h 1261480"/>
                <a:gd name="connsiteX4-105" fmla="*/ 2240876 w 2240876"/>
                <a:gd name="connsiteY4-106" fmla="*/ 1129650 h 1261480"/>
                <a:gd name="connsiteX5-107" fmla="*/ 2127516 w 2240876"/>
                <a:gd name="connsiteY5-108" fmla="*/ 1261480 h 1261480"/>
                <a:gd name="connsiteX6-109" fmla="*/ 2014155 w 2240876"/>
                <a:gd name="connsiteY6-110" fmla="*/ 1129650 h 1261480"/>
                <a:gd name="connsiteX7-111" fmla="*/ 2010243 w 2240876"/>
                <a:gd name="connsiteY7-112" fmla="*/ 1011442 h 1261480"/>
                <a:gd name="connsiteX8-113" fmla="*/ 1574575 w 2240876"/>
                <a:gd name="connsiteY8-114" fmla="*/ 347545 h 1261480"/>
                <a:gd name="connsiteX9-115" fmla="*/ 675186 w 2240876"/>
                <a:gd name="connsiteY9-116" fmla="*/ 342392 h 1261480"/>
                <a:gd name="connsiteX10-117" fmla="*/ 223997 w 2240876"/>
                <a:gd name="connsiteY10-118" fmla="*/ 1120438 h 1261480"/>
                <a:gd name="connsiteX11-119" fmla="*/ 0 w 2240876"/>
                <a:gd name="connsiteY11-120" fmla="*/ 1120438 h 1261480"/>
                <a:gd name="connsiteX12-121" fmla="*/ 563929 w 2240876"/>
                <a:gd name="connsiteY12-122" fmla="*/ 147977 h 1261480"/>
                <a:gd name="connsiteX13-123" fmla="*/ 1126857 w 2240876"/>
                <a:gd name="connsiteY13-124" fmla="*/ 18 h 1261480"/>
                <a:gd name="connsiteX0-125" fmla="*/ 1126857 w 2240602"/>
                <a:gd name="connsiteY0-126" fmla="*/ 18 h 1261480"/>
                <a:gd name="connsiteX1-127" fmla="*/ 1688053 w 2240602"/>
                <a:gd name="connsiteY1-128" fmla="*/ 154418 h 1261480"/>
                <a:gd name="connsiteX2-129" fmla="*/ 2232583 w 2240602"/>
                <a:gd name="connsiteY2-130" fmla="*/ 984206 h 1261480"/>
                <a:gd name="connsiteX3-131" fmla="*/ 2240602 w 2240602"/>
                <a:gd name="connsiteY3-132" fmla="*/ 1129650 h 1261480"/>
                <a:gd name="connsiteX4-133" fmla="*/ 2127516 w 2240602"/>
                <a:gd name="connsiteY4-134" fmla="*/ 1261480 h 1261480"/>
                <a:gd name="connsiteX5-135" fmla="*/ 2014155 w 2240602"/>
                <a:gd name="connsiteY5-136" fmla="*/ 1129650 h 1261480"/>
                <a:gd name="connsiteX6-137" fmla="*/ 2010243 w 2240602"/>
                <a:gd name="connsiteY6-138" fmla="*/ 1011442 h 1261480"/>
                <a:gd name="connsiteX7-139" fmla="*/ 1574575 w 2240602"/>
                <a:gd name="connsiteY7-140" fmla="*/ 347545 h 1261480"/>
                <a:gd name="connsiteX8-141" fmla="*/ 675186 w 2240602"/>
                <a:gd name="connsiteY8-142" fmla="*/ 342392 h 1261480"/>
                <a:gd name="connsiteX9-143" fmla="*/ 223997 w 2240602"/>
                <a:gd name="connsiteY9-144" fmla="*/ 1120438 h 1261480"/>
                <a:gd name="connsiteX10-145" fmla="*/ 0 w 2240602"/>
                <a:gd name="connsiteY10-146" fmla="*/ 1120438 h 1261480"/>
                <a:gd name="connsiteX11-147" fmla="*/ 563929 w 2240602"/>
                <a:gd name="connsiteY11-148" fmla="*/ 147977 h 1261480"/>
                <a:gd name="connsiteX12-149" fmla="*/ 1126857 w 2240602"/>
                <a:gd name="connsiteY12-150" fmla="*/ 18 h 1261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4" name="Freeform 33"/>
            <p:cNvSpPr/>
            <p:nvPr/>
          </p:nvSpPr>
          <p:spPr>
            <a:xfrm>
              <a:off x="1753509" y="2115096"/>
              <a:ext cx="2364918" cy="133147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1" fmla="*/ 1126857 w 2240876"/>
                <a:gd name="connsiteY0-2" fmla="*/ 18 h 1261480"/>
                <a:gd name="connsiteX1-3" fmla="*/ 1688053 w 2240876"/>
                <a:gd name="connsiteY1-4" fmla="*/ 154418 h 1261480"/>
                <a:gd name="connsiteX2-5" fmla="*/ 2232583 w 2240876"/>
                <a:gd name="connsiteY2-6" fmla="*/ 984206 h 1261480"/>
                <a:gd name="connsiteX3-7" fmla="*/ 2240602 w 2240876"/>
                <a:gd name="connsiteY3-8" fmla="*/ 1129650 h 1261480"/>
                <a:gd name="connsiteX4-9" fmla="*/ 2240876 w 2240876"/>
                <a:gd name="connsiteY4-10" fmla="*/ 1129650 h 1261480"/>
                <a:gd name="connsiteX5-11" fmla="*/ 2240619 w 2240876"/>
                <a:gd name="connsiteY5-12" fmla="*/ 1129950 h 1261480"/>
                <a:gd name="connsiteX6-13" fmla="*/ 2240802 w 2240876"/>
                <a:gd name="connsiteY6-14" fmla="*/ 1133277 h 1261480"/>
                <a:gd name="connsiteX7-15" fmla="*/ 2237787 w 2240876"/>
                <a:gd name="connsiteY7-16" fmla="*/ 1133243 h 1261480"/>
                <a:gd name="connsiteX8-17" fmla="*/ 2127516 w 2240876"/>
                <a:gd name="connsiteY8-18" fmla="*/ 1261480 h 1261480"/>
                <a:gd name="connsiteX9-19" fmla="*/ 2014155 w 2240876"/>
                <a:gd name="connsiteY9-20" fmla="*/ 1129650 h 1261480"/>
                <a:gd name="connsiteX10-21" fmla="*/ 2010243 w 2240876"/>
                <a:gd name="connsiteY10-22" fmla="*/ 1011442 h 1261480"/>
                <a:gd name="connsiteX11-23" fmla="*/ 1574575 w 2240876"/>
                <a:gd name="connsiteY11-24" fmla="*/ 347545 h 1261480"/>
                <a:gd name="connsiteX12-25" fmla="*/ 675186 w 2240876"/>
                <a:gd name="connsiteY12-26" fmla="*/ 342392 h 1261480"/>
                <a:gd name="connsiteX13-27" fmla="*/ 223997 w 2240876"/>
                <a:gd name="connsiteY13-28" fmla="*/ 1120438 h 1261480"/>
                <a:gd name="connsiteX14-29" fmla="*/ 0 w 2240876"/>
                <a:gd name="connsiteY14-30" fmla="*/ 1120438 h 1261480"/>
                <a:gd name="connsiteX15-31" fmla="*/ 563929 w 2240876"/>
                <a:gd name="connsiteY15-32" fmla="*/ 147977 h 1261480"/>
                <a:gd name="connsiteX16-33" fmla="*/ 1126857 w 2240876"/>
                <a:gd name="connsiteY16-34" fmla="*/ 18 h 1261480"/>
                <a:gd name="connsiteX0-35" fmla="*/ 1126857 w 2240876"/>
                <a:gd name="connsiteY0-36" fmla="*/ 18 h 1261480"/>
                <a:gd name="connsiteX1-37" fmla="*/ 1688053 w 2240876"/>
                <a:gd name="connsiteY1-38" fmla="*/ 154418 h 1261480"/>
                <a:gd name="connsiteX2-39" fmla="*/ 2232583 w 2240876"/>
                <a:gd name="connsiteY2-40" fmla="*/ 984206 h 1261480"/>
                <a:gd name="connsiteX3-41" fmla="*/ 2240602 w 2240876"/>
                <a:gd name="connsiteY3-42" fmla="*/ 1129650 h 1261480"/>
                <a:gd name="connsiteX4-43" fmla="*/ 2240876 w 2240876"/>
                <a:gd name="connsiteY4-44" fmla="*/ 1129650 h 1261480"/>
                <a:gd name="connsiteX5-45" fmla="*/ 2240619 w 2240876"/>
                <a:gd name="connsiteY5-46" fmla="*/ 1129950 h 1261480"/>
                <a:gd name="connsiteX6-47" fmla="*/ 2240802 w 2240876"/>
                <a:gd name="connsiteY6-48" fmla="*/ 1133277 h 1261480"/>
                <a:gd name="connsiteX7-49" fmla="*/ 2127516 w 2240876"/>
                <a:gd name="connsiteY7-50" fmla="*/ 1261480 h 1261480"/>
                <a:gd name="connsiteX8-51" fmla="*/ 2014155 w 2240876"/>
                <a:gd name="connsiteY8-52" fmla="*/ 1129650 h 1261480"/>
                <a:gd name="connsiteX9-53" fmla="*/ 2010243 w 2240876"/>
                <a:gd name="connsiteY9-54" fmla="*/ 1011442 h 1261480"/>
                <a:gd name="connsiteX10-55" fmla="*/ 1574575 w 2240876"/>
                <a:gd name="connsiteY10-56" fmla="*/ 347545 h 1261480"/>
                <a:gd name="connsiteX11-57" fmla="*/ 675186 w 2240876"/>
                <a:gd name="connsiteY11-58" fmla="*/ 342392 h 1261480"/>
                <a:gd name="connsiteX12-59" fmla="*/ 223997 w 2240876"/>
                <a:gd name="connsiteY12-60" fmla="*/ 1120438 h 1261480"/>
                <a:gd name="connsiteX13-61" fmla="*/ 0 w 2240876"/>
                <a:gd name="connsiteY13-62" fmla="*/ 1120438 h 1261480"/>
                <a:gd name="connsiteX14-63" fmla="*/ 563929 w 2240876"/>
                <a:gd name="connsiteY14-64" fmla="*/ 147977 h 1261480"/>
                <a:gd name="connsiteX15-65" fmla="*/ 1126857 w 2240876"/>
                <a:gd name="connsiteY15-66" fmla="*/ 18 h 1261480"/>
                <a:gd name="connsiteX0-67" fmla="*/ 1126857 w 2240876"/>
                <a:gd name="connsiteY0-68" fmla="*/ 18 h 1261480"/>
                <a:gd name="connsiteX1-69" fmla="*/ 1688053 w 2240876"/>
                <a:gd name="connsiteY1-70" fmla="*/ 154418 h 1261480"/>
                <a:gd name="connsiteX2-71" fmla="*/ 2232583 w 2240876"/>
                <a:gd name="connsiteY2-72" fmla="*/ 984206 h 1261480"/>
                <a:gd name="connsiteX3-73" fmla="*/ 2240602 w 2240876"/>
                <a:gd name="connsiteY3-74" fmla="*/ 1129650 h 1261480"/>
                <a:gd name="connsiteX4-75" fmla="*/ 2240876 w 2240876"/>
                <a:gd name="connsiteY4-76" fmla="*/ 1129650 h 1261480"/>
                <a:gd name="connsiteX5-77" fmla="*/ 2240619 w 2240876"/>
                <a:gd name="connsiteY5-78" fmla="*/ 1129950 h 1261480"/>
                <a:gd name="connsiteX6-79" fmla="*/ 2127516 w 2240876"/>
                <a:gd name="connsiteY6-80" fmla="*/ 1261480 h 1261480"/>
                <a:gd name="connsiteX7-81" fmla="*/ 2014155 w 2240876"/>
                <a:gd name="connsiteY7-82" fmla="*/ 1129650 h 1261480"/>
                <a:gd name="connsiteX8-83" fmla="*/ 2010243 w 2240876"/>
                <a:gd name="connsiteY8-84" fmla="*/ 1011442 h 1261480"/>
                <a:gd name="connsiteX9-85" fmla="*/ 1574575 w 2240876"/>
                <a:gd name="connsiteY9-86" fmla="*/ 347545 h 1261480"/>
                <a:gd name="connsiteX10-87" fmla="*/ 675186 w 2240876"/>
                <a:gd name="connsiteY10-88" fmla="*/ 342392 h 1261480"/>
                <a:gd name="connsiteX11-89" fmla="*/ 223997 w 2240876"/>
                <a:gd name="connsiteY11-90" fmla="*/ 1120438 h 1261480"/>
                <a:gd name="connsiteX12-91" fmla="*/ 0 w 2240876"/>
                <a:gd name="connsiteY12-92" fmla="*/ 1120438 h 1261480"/>
                <a:gd name="connsiteX13-93" fmla="*/ 563929 w 2240876"/>
                <a:gd name="connsiteY13-94" fmla="*/ 147977 h 1261480"/>
                <a:gd name="connsiteX14-95" fmla="*/ 1126857 w 2240876"/>
                <a:gd name="connsiteY14-96" fmla="*/ 18 h 1261480"/>
                <a:gd name="connsiteX0-97" fmla="*/ 1126857 w 2240876"/>
                <a:gd name="connsiteY0-98" fmla="*/ 18 h 1261480"/>
                <a:gd name="connsiteX1-99" fmla="*/ 1688053 w 2240876"/>
                <a:gd name="connsiteY1-100" fmla="*/ 154418 h 1261480"/>
                <a:gd name="connsiteX2-101" fmla="*/ 2232583 w 2240876"/>
                <a:gd name="connsiteY2-102" fmla="*/ 984206 h 1261480"/>
                <a:gd name="connsiteX3-103" fmla="*/ 2240602 w 2240876"/>
                <a:gd name="connsiteY3-104" fmla="*/ 1129650 h 1261480"/>
                <a:gd name="connsiteX4-105" fmla="*/ 2240876 w 2240876"/>
                <a:gd name="connsiteY4-106" fmla="*/ 1129650 h 1261480"/>
                <a:gd name="connsiteX5-107" fmla="*/ 2127516 w 2240876"/>
                <a:gd name="connsiteY5-108" fmla="*/ 1261480 h 1261480"/>
                <a:gd name="connsiteX6-109" fmla="*/ 2014155 w 2240876"/>
                <a:gd name="connsiteY6-110" fmla="*/ 1129650 h 1261480"/>
                <a:gd name="connsiteX7-111" fmla="*/ 2010243 w 2240876"/>
                <a:gd name="connsiteY7-112" fmla="*/ 1011442 h 1261480"/>
                <a:gd name="connsiteX8-113" fmla="*/ 1574575 w 2240876"/>
                <a:gd name="connsiteY8-114" fmla="*/ 347545 h 1261480"/>
                <a:gd name="connsiteX9-115" fmla="*/ 675186 w 2240876"/>
                <a:gd name="connsiteY9-116" fmla="*/ 342392 h 1261480"/>
                <a:gd name="connsiteX10-117" fmla="*/ 223997 w 2240876"/>
                <a:gd name="connsiteY10-118" fmla="*/ 1120438 h 1261480"/>
                <a:gd name="connsiteX11-119" fmla="*/ 0 w 2240876"/>
                <a:gd name="connsiteY11-120" fmla="*/ 1120438 h 1261480"/>
                <a:gd name="connsiteX12-121" fmla="*/ 563929 w 2240876"/>
                <a:gd name="connsiteY12-122" fmla="*/ 147977 h 1261480"/>
                <a:gd name="connsiteX13-123" fmla="*/ 1126857 w 2240876"/>
                <a:gd name="connsiteY13-124" fmla="*/ 18 h 1261480"/>
                <a:gd name="connsiteX0-125" fmla="*/ 1126857 w 2240602"/>
                <a:gd name="connsiteY0-126" fmla="*/ 18 h 1261480"/>
                <a:gd name="connsiteX1-127" fmla="*/ 1688053 w 2240602"/>
                <a:gd name="connsiteY1-128" fmla="*/ 154418 h 1261480"/>
                <a:gd name="connsiteX2-129" fmla="*/ 2232583 w 2240602"/>
                <a:gd name="connsiteY2-130" fmla="*/ 984206 h 1261480"/>
                <a:gd name="connsiteX3-131" fmla="*/ 2240602 w 2240602"/>
                <a:gd name="connsiteY3-132" fmla="*/ 1129650 h 1261480"/>
                <a:gd name="connsiteX4-133" fmla="*/ 2127516 w 2240602"/>
                <a:gd name="connsiteY4-134" fmla="*/ 1261480 h 1261480"/>
                <a:gd name="connsiteX5-135" fmla="*/ 2014155 w 2240602"/>
                <a:gd name="connsiteY5-136" fmla="*/ 1129650 h 1261480"/>
                <a:gd name="connsiteX6-137" fmla="*/ 2010243 w 2240602"/>
                <a:gd name="connsiteY6-138" fmla="*/ 1011442 h 1261480"/>
                <a:gd name="connsiteX7-139" fmla="*/ 1574575 w 2240602"/>
                <a:gd name="connsiteY7-140" fmla="*/ 347545 h 1261480"/>
                <a:gd name="connsiteX8-141" fmla="*/ 675186 w 2240602"/>
                <a:gd name="connsiteY8-142" fmla="*/ 342392 h 1261480"/>
                <a:gd name="connsiteX9-143" fmla="*/ 223997 w 2240602"/>
                <a:gd name="connsiteY9-144" fmla="*/ 1120438 h 1261480"/>
                <a:gd name="connsiteX10-145" fmla="*/ 0 w 2240602"/>
                <a:gd name="connsiteY10-146" fmla="*/ 1120438 h 1261480"/>
                <a:gd name="connsiteX11-147" fmla="*/ 563929 w 2240602"/>
                <a:gd name="connsiteY11-148" fmla="*/ 147977 h 1261480"/>
                <a:gd name="connsiteX12-149" fmla="*/ 1126857 w 2240602"/>
                <a:gd name="connsiteY12-150" fmla="*/ 18 h 1261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B0F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5" name="Freeform 851"/>
            <p:cNvSpPr>
              <a:spLocks noEditPoints="1"/>
            </p:cNvSpPr>
            <p:nvPr/>
          </p:nvSpPr>
          <p:spPr bwMode="auto">
            <a:xfrm>
              <a:off x="9128877" y="3032423"/>
              <a:ext cx="397532" cy="455259"/>
            </a:xfrm>
            <a:custGeom>
              <a:avLst/>
              <a:gdLst>
                <a:gd name="T0" fmla="*/ 119 w 141"/>
                <a:gd name="T1" fmla="*/ 84 h 160"/>
                <a:gd name="T2" fmla="*/ 95 w 141"/>
                <a:gd name="T3" fmla="*/ 20 h 160"/>
                <a:gd name="T4" fmla="*/ 84 w 141"/>
                <a:gd name="T5" fmla="*/ 15 h 160"/>
                <a:gd name="T6" fmla="*/ 55 w 141"/>
                <a:gd name="T7" fmla="*/ 15 h 160"/>
                <a:gd name="T8" fmla="*/ 46 w 141"/>
                <a:gd name="T9" fmla="*/ 20 h 160"/>
                <a:gd name="T10" fmla="*/ 20 w 141"/>
                <a:gd name="T11" fmla="*/ 84 h 160"/>
                <a:gd name="T12" fmla="*/ 0 w 141"/>
                <a:gd name="T13" fmla="*/ 135 h 160"/>
                <a:gd name="T14" fmla="*/ 30 w 141"/>
                <a:gd name="T15" fmla="*/ 141 h 160"/>
                <a:gd name="T16" fmla="*/ 70 w 141"/>
                <a:gd name="T17" fmla="*/ 160 h 160"/>
                <a:gd name="T18" fmla="*/ 111 w 141"/>
                <a:gd name="T19" fmla="*/ 141 h 160"/>
                <a:gd name="T20" fmla="*/ 140 w 141"/>
                <a:gd name="T21" fmla="*/ 135 h 160"/>
                <a:gd name="T22" fmla="*/ 61 w 141"/>
                <a:gd name="T23" fmla="*/ 15 h 160"/>
                <a:gd name="T24" fmla="*/ 79 w 141"/>
                <a:gd name="T25" fmla="*/ 15 h 160"/>
                <a:gd name="T26" fmla="*/ 61 w 141"/>
                <a:gd name="T27" fmla="*/ 15 h 160"/>
                <a:gd name="T28" fmla="*/ 52 w 141"/>
                <a:gd name="T29" fmla="*/ 145 h 160"/>
                <a:gd name="T30" fmla="*/ 89 w 141"/>
                <a:gd name="T31" fmla="*/ 145 h 160"/>
                <a:gd name="T32" fmla="*/ 110 w 141"/>
                <a:gd name="T33" fmla="*/ 136 h 160"/>
                <a:gd name="T34" fmla="*/ 94 w 141"/>
                <a:gd name="T35" fmla="*/ 138 h 160"/>
                <a:gd name="T36" fmla="*/ 88 w 141"/>
                <a:gd name="T37" fmla="*/ 139 h 160"/>
                <a:gd name="T38" fmla="*/ 81 w 141"/>
                <a:gd name="T39" fmla="*/ 139 h 160"/>
                <a:gd name="T40" fmla="*/ 76 w 141"/>
                <a:gd name="T41" fmla="*/ 140 h 160"/>
                <a:gd name="T42" fmla="*/ 64 w 141"/>
                <a:gd name="T43" fmla="*/ 140 h 160"/>
                <a:gd name="T44" fmla="*/ 58 w 141"/>
                <a:gd name="T45" fmla="*/ 139 h 160"/>
                <a:gd name="T46" fmla="*/ 53 w 141"/>
                <a:gd name="T47" fmla="*/ 139 h 160"/>
                <a:gd name="T48" fmla="*/ 47 w 141"/>
                <a:gd name="T49" fmla="*/ 138 h 160"/>
                <a:gd name="T50" fmla="*/ 9 w 141"/>
                <a:gd name="T51" fmla="*/ 132 h 160"/>
                <a:gd name="T52" fmla="*/ 26 w 141"/>
                <a:gd name="T53" fmla="*/ 58 h 160"/>
                <a:gd name="T54" fmla="*/ 59 w 141"/>
                <a:gd name="T55" fmla="*/ 22 h 160"/>
                <a:gd name="T56" fmla="*/ 81 w 141"/>
                <a:gd name="T57" fmla="*/ 21 h 160"/>
                <a:gd name="T58" fmla="*/ 92 w 141"/>
                <a:gd name="T59" fmla="*/ 25 h 160"/>
                <a:gd name="T60" fmla="*/ 114 w 141"/>
                <a:gd name="T61" fmla="*/ 84 h 160"/>
                <a:gd name="T62" fmla="*/ 110 w 141"/>
                <a:gd name="T63" fmla="*/ 136 h 160"/>
                <a:gd name="T64" fmla="*/ 86 w 141"/>
                <a:gd name="T65" fmla="*/ 38 h 160"/>
                <a:gd name="T66" fmla="*/ 41 w 141"/>
                <a:gd name="T67" fmla="*/ 58 h 160"/>
                <a:gd name="T68" fmla="*/ 38 w 141"/>
                <a:gd name="T69" fmla="*/ 61 h 160"/>
                <a:gd name="T70" fmla="*/ 52 w 141"/>
                <a:gd name="T71" fmla="*/ 33 h 160"/>
                <a:gd name="T72" fmla="*/ 90 w 141"/>
                <a:gd name="T73"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60">
                  <a:moveTo>
                    <a:pt x="140" y="132"/>
                  </a:moveTo>
                  <a:cubicBezTo>
                    <a:pt x="126" y="118"/>
                    <a:pt x="119" y="102"/>
                    <a:pt x="119" y="84"/>
                  </a:cubicBezTo>
                  <a:cubicBezTo>
                    <a:pt x="119" y="58"/>
                    <a:pt x="119" y="58"/>
                    <a:pt x="119" y="58"/>
                  </a:cubicBezTo>
                  <a:cubicBezTo>
                    <a:pt x="119" y="38"/>
                    <a:pt x="106" y="25"/>
                    <a:pt x="95" y="20"/>
                  </a:cubicBezTo>
                  <a:cubicBezTo>
                    <a:pt x="91" y="18"/>
                    <a:pt x="88" y="17"/>
                    <a:pt x="84" y="16"/>
                  </a:cubicBezTo>
                  <a:cubicBezTo>
                    <a:pt x="84" y="15"/>
                    <a:pt x="84" y="15"/>
                    <a:pt x="84" y="15"/>
                  </a:cubicBezTo>
                  <a:cubicBezTo>
                    <a:pt x="84" y="7"/>
                    <a:pt x="78" y="0"/>
                    <a:pt x="70" y="0"/>
                  </a:cubicBezTo>
                  <a:cubicBezTo>
                    <a:pt x="62" y="0"/>
                    <a:pt x="55" y="7"/>
                    <a:pt x="55" y="15"/>
                  </a:cubicBezTo>
                  <a:cubicBezTo>
                    <a:pt x="55" y="16"/>
                    <a:pt x="55" y="16"/>
                    <a:pt x="55" y="16"/>
                  </a:cubicBezTo>
                  <a:cubicBezTo>
                    <a:pt x="52" y="17"/>
                    <a:pt x="49" y="18"/>
                    <a:pt x="46" y="20"/>
                  </a:cubicBezTo>
                  <a:cubicBezTo>
                    <a:pt x="33" y="26"/>
                    <a:pt x="20" y="40"/>
                    <a:pt x="20" y="58"/>
                  </a:cubicBezTo>
                  <a:cubicBezTo>
                    <a:pt x="20" y="84"/>
                    <a:pt x="20" y="84"/>
                    <a:pt x="20" y="84"/>
                  </a:cubicBezTo>
                  <a:cubicBezTo>
                    <a:pt x="20" y="103"/>
                    <a:pt x="14" y="119"/>
                    <a:pt x="1" y="132"/>
                  </a:cubicBezTo>
                  <a:cubicBezTo>
                    <a:pt x="0" y="133"/>
                    <a:pt x="0" y="134"/>
                    <a:pt x="0" y="135"/>
                  </a:cubicBezTo>
                  <a:cubicBezTo>
                    <a:pt x="0" y="136"/>
                    <a:pt x="1" y="137"/>
                    <a:pt x="2" y="137"/>
                  </a:cubicBezTo>
                  <a:cubicBezTo>
                    <a:pt x="30" y="141"/>
                    <a:pt x="30" y="141"/>
                    <a:pt x="30" y="141"/>
                  </a:cubicBezTo>
                  <a:cubicBezTo>
                    <a:pt x="35" y="142"/>
                    <a:pt x="40" y="143"/>
                    <a:pt x="44" y="144"/>
                  </a:cubicBezTo>
                  <a:cubicBezTo>
                    <a:pt x="49" y="154"/>
                    <a:pt x="59" y="160"/>
                    <a:pt x="70" y="160"/>
                  </a:cubicBezTo>
                  <a:cubicBezTo>
                    <a:pt x="81" y="160"/>
                    <a:pt x="91" y="154"/>
                    <a:pt x="96" y="144"/>
                  </a:cubicBezTo>
                  <a:cubicBezTo>
                    <a:pt x="101" y="143"/>
                    <a:pt x="105" y="142"/>
                    <a:pt x="111" y="141"/>
                  </a:cubicBezTo>
                  <a:cubicBezTo>
                    <a:pt x="138" y="137"/>
                    <a:pt x="138" y="137"/>
                    <a:pt x="138" y="137"/>
                  </a:cubicBezTo>
                  <a:cubicBezTo>
                    <a:pt x="139" y="137"/>
                    <a:pt x="140" y="136"/>
                    <a:pt x="140" y="135"/>
                  </a:cubicBezTo>
                  <a:cubicBezTo>
                    <a:pt x="141" y="134"/>
                    <a:pt x="141" y="133"/>
                    <a:pt x="140" y="132"/>
                  </a:cubicBezTo>
                  <a:close/>
                  <a:moveTo>
                    <a:pt x="61" y="15"/>
                  </a:moveTo>
                  <a:cubicBezTo>
                    <a:pt x="61" y="10"/>
                    <a:pt x="65" y="6"/>
                    <a:pt x="70" y="6"/>
                  </a:cubicBezTo>
                  <a:cubicBezTo>
                    <a:pt x="75" y="6"/>
                    <a:pt x="79" y="10"/>
                    <a:pt x="79" y="15"/>
                  </a:cubicBezTo>
                  <a:cubicBezTo>
                    <a:pt x="79" y="15"/>
                    <a:pt x="79" y="15"/>
                    <a:pt x="79" y="15"/>
                  </a:cubicBezTo>
                  <a:cubicBezTo>
                    <a:pt x="73" y="14"/>
                    <a:pt x="67" y="14"/>
                    <a:pt x="61" y="15"/>
                  </a:cubicBezTo>
                  <a:close/>
                  <a:moveTo>
                    <a:pt x="70" y="154"/>
                  </a:moveTo>
                  <a:cubicBezTo>
                    <a:pt x="63" y="154"/>
                    <a:pt x="56" y="151"/>
                    <a:pt x="52" y="145"/>
                  </a:cubicBezTo>
                  <a:cubicBezTo>
                    <a:pt x="58" y="145"/>
                    <a:pt x="64" y="146"/>
                    <a:pt x="70" y="146"/>
                  </a:cubicBezTo>
                  <a:cubicBezTo>
                    <a:pt x="76" y="146"/>
                    <a:pt x="82" y="145"/>
                    <a:pt x="89" y="145"/>
                  </a:cubicBezTo>
                  <a:cubicBezTo>
                    <a:pt x="85" y="151"/>
                    <a:pt x="78" y="154"/>
                    <a:pt x="70" y="154"/>
                  </a:cubicBezTo>
                  <a:close/>
                  <a:moveTo>
                    <a:pt x="110" y="136"/>
                  </a:moveTo>
                  <a:cubicBezTo>
                    <a:pt x="104" y="137"/>
                    <a:pt x="99" y="137"/>
                    <a:pt x="94" y="138"/>
                  </a:cubicBezTo>
                  <a:cubicBezTo>
                    <a:pt x="94" y="138"/>
                    <a:pt x="94" y="138"/>
                    <a:pt x="94" y="138"/>
                  </a:cubicBezTo>
                  <a:cubicBezTo>
                    <a:pt x="92" y="138"/>
                    <a:pt x="90" y="139"/>
                    <a:pt x="88" y="139"/>
                  </a:cubicBezTo>
                  <a:cubicBezTo>
                    <a:pt x="88" y="139"/>
                    <a:pt x="88" y="139"/>
                    <a:pt x="88" y="139"/>
                  </a:cubicBezTo>
                  <a:cubicBezTo>
                    <a:pt x="86" y="139"/>
                    <a:pt x="84" y="139"/>
                    <a:pt x="82" y="139"/>
                  </a:cubicBezTo>
                  <a:cubicBezTo>
                    <a:pt x="82" y="139"/>
                    <a:pt x="82" y="139"/>
                    <a:pt x="81" y="139"/>
                  </a:cubicBezTo>
                  <a:cubicBezTo>
                    <a:pt x="80" y="139"/>
                    <a:pt x="78" y="140"/>
                    <a:pt x="77" y="140"/>
                  </a:cubicBezTo>
                  <a:cubicBezTo>
                    <a:pt x="76" y="140"/>
                    <a:pt x="76" y="140"/>
                    <a:pt x="76" y="140"/>
                  </a:cubicBezTo>
                  <a:cubicBezTo>
                    <a:pt x="72" y="140"/>
                    <a:pt x="69" y="140"/>
                    <a:pt x="65" y="140"/>
                  </a:cubicBezTo>
                  <a:cubicBezTo>
                    <a:pt x="65" y="140"/>
                    <a:pt x="64" y="140"/>
                    <a:pt x="64" y="140"/>
                  </a:cubicBezTo>
                  <a:cubicBezTo>
                    <a:pt x="62" y="140"/>
                    <a:pt x="61" y="139"/>
                    <a:pt x="59" y="139"/>
                  </a:cubicBezTo>
                  <a:cubicBezTo>
                    <a:pt x="59" y="139"/>
                    <a:pt x="59" y="139"/>
                    <a:pt x="58" y="139"/>
                  </a:cubicBezTo>
                  <a:cubicBezTo>
                    <a:pt x="57" y="139"/>
                    <a:pt x="55" y="139"/>
                    <a:pt x="53" y="139"/>
                  </a:cubicBezTo>
                  <a:cubicBezTo>
                    <a:pt x="53" y="139"/>
                    <a:pt x="53" y="139"/>
                    <a:pt x="53" y="139"/>
                  </a:cubicBezTo>
                  <a:cubicBezTo>
                    <a:pt x="51" y="139"/>
                    <a:pt x="49" y="138"/>
                    <a:pt x="47" y="138"/>
                  </a:cubicBezTo>
                  <a:cubicBezTo>
                    <a:pt x="47" y="138"/>
                    <a:pt x="47" y="138"/>
                    <a:pt x="47" y="138"/>
                  </a:cubicBezTo>
                  <a:cubicBezTo>
                    <a:pt x="42" y="137"/>
                    <a:pt x="37" y="137"/>
                    <a:pt x="31" y="136"/>
                  </a:cubicBezTo>
                  <a:cubicBezTo>
                    <a:pt x="9" y="132"/>
                    <a:pt x="9" y="132"/>
                    <a:pt x="9" y="132"/>
                  </a:cubicBezTo>
                  <a:cubicBezTo>
                    <a:pt x="20" y="119"/>
                    <a:pt x="26" y="103"/>
                    <a:pt x="26" y="84"/>
                  </a:cubicBezTo>
                  <a:cubicBezTo>
                    <a:pt x="26" y="58"/>
                    <a:pt x="26" y="58"/>
                    <a:pt x="26" y="58"/>
                  </a:cubicBezTo>
                  <a:cubicBezTo>
                    <a:pt x="26" y="42"/>
                    <a:pt x="37" y="30"/>
                    <a:pt x="49" y="25"/>
                  </a:cubicBezTo>
                  <a:cubicBezTo>
                    <a:pt x="52" y="24"/>
                    <a:pt x="55" y="22"/>
                    <a:pt x="59" y="22"/>
                  </a:cubicBezTo>
                  <a:cubicBezTo>
                    <a:pt x="59" y="22"/>
                    <a:pt x="59" y="22"/>
                    <a:pt x="59" y="22"/>
                  </a:cubicBezTo>
                  <a:cubicBezTo>
                    <a:pt x="66" y="20"/>
                    <a:pt x="74" y="20"/>
                    <a:pt x="81" y="21"/>
                  </a:cubicBezTo>
                  <a:cubicBezTo>
                    <a:pt x="81" y="21"/>
                    <a:pt x="81" y="21"/>
                    <a:pt x="81" y="21"/>
                  </a:cubicBezTo>
                  <a:cubicBezTo>
                    <a:pt x="85" y="22"/>
                    <a:pt x="89" y="23"/>
                    <a:pt x="92" y="25"/>
                  </a:cubicBezTo>
                  <a:cubicBezTo>
                    <a:pt x="103" y="30"/>
                    <a:pt x="114" y="42"/>
                    <a:pt x="114" y="58"/>
                  </a:cubicBezTo>
                  <a:cubicBezTo>
                    <a:pt x="114" y="84"/>
                    <a:pt x="114" y="84"/>
                    <a:pt x="114" y="84"/>
                  </a:cubicBezTo>
                  <a:cubicBezTo>
                    <a:pt x="114" y="102"/>
                    <a:pt x="120" y="118"/>
                    <a:pt x="132" y="132"/>
                  </a:cubicBezTo>
                  <a:lnTo>
                    <a:pt x="110" y="136"/>
                  </a:lnTo>
                  <a:close/>
                  <a:moveTo>
                    <a:pt x="90" y="37"/>
                  </a:moveTo>
                  <a:cubicBezTo>
                    <a:pt x="89" y="38"/>
                    <a:pt x="88" y="39"/>
                    <a:pt x="86" y="38"/>
                  </a:cubicBezTo>
                  <a:cubicBezTo>
                    <a:pt x="76" y="34"/>
                    <a:pt x="64" y="34"/>
                    <a:pt x="55" y="38"/>
                  </a:cubicBezTo>
                  <a:cubicBezTo>
                    <a:pt x="50" y="41"/>
                    <a:pt x="41" y="48"/>
                    <a:pt x="41" y="58"/>
                  </a:cubicBezTo>
                  <a:cubicBezTo>
                    <a:pt x="41" y="60"/>
                    <a:pt x="39" y="61"/>
                    <a:pt x="38" y="61"/>
                  </a:cubicBezTo>
                  <a:cubicBezTo>
                    <a:pt x="38" y="61"/>
                    <a:pt x="38" y="61"/>
                    <a:pt x="38" y="61"/>
                  </a:cubicBezTo>
                  <a:cubicBezTo>
                    <a:pt x="36" y="61"/>
                    <a:pt x="35" y="60"/>
                    <a:pt x="35" y="58"/>
                  </a:cubicBezTo>
                  <a:cubicBezTo>
                    <a:pt x="35" y="45"/>
                    <a:pt x="46" y="36"/>
                    <a:pt x="52" y="33"/>
                  </a:cubicBezTo>
                  <a:cubicBezTo>
                    <a:pt x="63" y="28"/>
                    <a:pt x="77" y="28"/>
                    <a:pt x="88" y="33"/>
                  </a:cubicBezTo>
                  <a:cubicBezTo>
                    <a:pt x="90" y="34"/>
                    <a:pt x="91" y="35"/>
                    <a:pt x="90" y="37"/>
                  </a:cubicBezTo>
                  <a:close/>
                </a:path>
              </a:pathLst>
            </a:custGeom>
            <a:solidFill>
              <a:srgbClr val="00B0F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6" name="Freeform 1137"/>
            <p:cNvSpPr>
              <a:spLocks noEditPoints="1"/>
            </p:cNvSpPr>
            <p:nvPr/>
          </p:nvSpPr>
          <p:spPr bwMode="auto">
            <a:xfrm>
              <a:off x="4836951" y="3099941"/>
              <a:ext cx="451325" cy="409339"/>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rgbClr val="00B0F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7" name="Freeform 1147"/>
            <p:cNvSpPr>
              <a:spLocks noEditPoints="1"/>
            </p:cNvSpPr>
            <p:nvPr/>
          </p:nvSpPr>
          <p:spPr bwMode="auto">
            <a:xfrm>
              <a:off x="2677025" y="3056863"/>
              <a:ext cx="460506" cy="463131"/>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rgbClr val="00B0F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sp>
          <p:nvSpPr>
            <p:cNvPr id="18" name="Freeform 2123"/>
            <p:cNvSpPr>
              <a:spLocks noEditPoints="1"/>
            </p:cNvSpPr>
            <p:nvPr/>
          </p:nvSpPr>
          <p:spPr bwMode="auto">
            <a:xfrm>
              <a:off x="6976459" y="3065420"/>
              <a:ext cx="417211" cy="453946"/>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rgbClr val="00B0F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grpSp>
      <p:sp>
        <p:nvSpPr>
          <p:cNvPr id="20" name="文本框 19"/>
          <p:cNvSpPr txBox="1"/>
          <p:nvPr/>
        </p:nvSpPr>
        <p:spPr>
          <a:xfrm>
            <a:off x="1013134" y="4356988"/>
            <a:ext cx="2511399" cy="1118255"/>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 and change your color</a:t>
            </a:r>
            <a:endParaRPr lang="zh-CN" altLang="en-US" sz="1200" dirty="0">
              <a:solidFill>
                <a:schemeClr val="bg1"/>
              </a:solidFill>
              <a:cs typeface="+mn-ea"/>
              <a:sym typeface="+mn-lt"/>
            </a:endParaRPr>
          </a:p>
        </p:txBody>
      </p:sp>
      <p:sp>
        <p:nvSpPr>
          <p:cNvPr id="22" name="文本框 21"/>
          <p:cNvSpPr txBox="1"/>
          <p:nvPr/>
        </p:nvSpPr>
        <p:spPr>
          <a:xfrm>
            <a:off x="3692641" y="4356988"/>
            <a:ext cx="2511399" cy="1118255"/>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 and change your color</a:t>
            </a:r>
            <a:endParaRPr lang="zh-CN" altLang="en-US" sz="1200" dirty="0">
              <a:solidFill>
                <a:schemeClr val="bg1"/>
              </a:solidFill>
              <a:cs typeface="+mn-ea"/>
              <a:sym typeface="+mn-lt"/>
            </a:endParaRPr>
          </a:p>
        </p:txBody>
      </p:sp>
      <p:sp>
        <p:nvSpPr>
          <p:cNvPr id="24" name="文本框 23"/>
          <p:cNvSpPr txBox="1"/>
          <p:nvPr/>
        </p:nvSpPr>
        <p:spPr>
          <a:xfrm>
            <a:off x="6335827" y="4356988"/>
            <a:ext cx="2511399" cy="1118255"/>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 and change your color</a:t>
            </a:r>
            <a:endParaRPr lang="zh-CN" altLang="en-US" sz="1200" dirty="0">
              <a:solidFill>
                <a:schemeClr val="bg1"/>
              </a:solidFill>
              <a:cs typeface="+mn-ea"/>
              <a:sym typeface="+mn-lt"/>
            </a:endParaRPr>
          </a:p>
        </p:txBody>
      </p:sp>
      <p:sp>
        <p:nvSpPr>
          <p:cNvPr id="26" name="文本框 25"/>
          <p:cNvSpPr txBox="1"/>
          <p:nvPr/>
        </p:nvSpPr>
        <p:spPr>
          <a:xfrm>
            <a:off x="8976821" y="4356988"/>
            <a:ext cx="2511399" cy="1118255"/>
          </a:xfrm>
          <a:prstGeom prst="rect">
            <a:avLst/>
          </a:prstGeom>
          <a:noFill/>
        </p:spPr>
        <p:txBody>
          <a:bodyPr wrap="square" rtlCol="0">
            <a:spAutoFit/>
          </a:bodyPr>
          <a:lstStyle/>
          <a:p>
            <a:pPr algn="ctr">
              <a:lnSpc>
                <a:spcPts val="2000"/>
              </a:lnSpc>
            </a:pPr>
            <a:r>
              <a:rPr lang="en-US" altLang="zh-CN" sz="1200" dirty="0">
                <a:solidFill>
                  <a:schemeClr val="bg1"/>
                </a:solidFill>
                <a:cs typeface="+mn-ea"/>
                <a:sym typeface="+mn-lt"/>
              </a:rPr>
              <a:t>Please enter the font and title you think is appropriate in the box, and change your color and change your color</a:t>
            </a:r>
            <a:endParaRPr lang="zh-CN" altLang="en-US" sz="1200" dirty="0">
              <a:solidFill>
                <a:schemeClr val="bg1"/>
              </a:solidFill>
              <a:cs typeface="+mn-ea"/>
              <a:sym typeface="+mn-lt"/>
            </a:endParaRPr>
          </a:p>
        </p:txBody>
      </p:sp>
      <p:sp>
        <p:nvSpPr>
          <p:cNvPr id="27" name="文本框 26"/>
          <p:cNvSpPr txBox="1"/>
          <p:nvPr/>
        </p:nvSpPr>
        <p:spPr>
          <a:xfrm>
            <a:off x="1522396" y="3829920"/>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8" name="文本框 27"/>
          <p:cNvSpPr txBox="1"/>
          <p:nvPr/>
        </p:nvSpPr>
        <p:spPr>
          <a:xfrm>
            <a:off x="4142419" y="3829150"/>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9" name="文本框 28"/>
          <p:cNvSpPr txBox="1"/>
          <p:nvPr/>
        </p:nvSpPr>
        <p:spPr>
          <a:xfrm>
            <a:off x="6762442" y="3828380"/>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0" name="文本框 29"/>
          <p:cNvSpPr txBox="1"/>
          <p:nvPr/>
        </p:nvSpPr>
        <p:spPr>
          <a:xfrm>
            <a:off x="9382465" y="3827610"/>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154115" y="2658686"/>
            <a:ext cx="4455885" cy="646331"/>
            <a:chOff x="4340249" y="2755062"/>
            <a:chExt cx="4309868" cy="646331"/>
          </a:xfrm>
        </p:grpSpPr>
        <p:sp>
          <p:nvSpPr>
            <p:cNvPr id="7" name="文本框 6"/>
            <p:cNvSpPr txBox="1"/>
            <p:nvPr/>
          </p:nvSpPr>
          <p:spPr>
            <a:xfrm>
              <a:off x="4340249" y="2755062"/>
              <a:ext cx="702675" cy="646331"/>
            </a:xfrm>
            <a:prstGeom prst="rect">
              <a:avLst/>
            </a:prstGeom>
            <a:noFill/>
          </p:spPr>
          <p:txBody>
            <a:bodyPr wrap="none"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8" name="文本框 7"/>
            <p:cNvSpPr txBox="1"/>
            <p:nvPr/>
          </p:nvSpPr>
          <p:spPr>
            <a:xfrm>
              <a:off x="5045607" y="2760514"/>
              <a:ext cx="3604510" cy="461665"/>
            </a:xfrm>
            <a:prstGeom prst="rect">
              <a:avLst/>
            </a:prstGeom>
            <a:noFill/>
          </p:spPr>
          <p:txBody>
            <a:bodyPr wrap="square" rtlCol="0">
              <a:spAutoFit/>
            </a:bodyPr>
            <a:lstStyle/>
            <a:p>
              <a:pPr algn="dist"/>
              <a:r>
                <a:rPr lang="en-US" altLang="zh-CN" sz="2400" dirty="0">
                  <a:solidFill>
                    <a:schemeClr val="bg1"/>
                  </a:solidFill>
                  <a:cs typeface="+mn-ea"/>
                  <a:sym typeface="+mn-lt"/>
                </a:rPr>
                <a:t>ENTER YOUR TITLE</a:t>
              </a:r>
              <a:endParaRPr lang="zh-CN" altLang="en-US" sz="2400" dirty="0">
                <a:solidFill>
                  <a:schemeClr val="bg1"/>
                </a:solidFill>
                <a:cs typeface="+mn-ea"/>
                <a:sym typeface="+mn-lt"/>
              </a:endParaRPr>
            </a:p>
          </p:txBody>
        </p:sp>
        <p:sp>
          <p:nvSpPr>
            <p:cNvPr id="9" name="文本框 8"/>
            <p:cNvSpPr txBox="1"/>
            <p:nvPr/>
          </p:nvSpPr>
          <p:spPr>
            <a:xfrm>
              <a:off x="5045607" y="3130865"/>
              <a:ext cx="3604510" cy="246221"/>
            </a:xfrm>
            <a:prstGeom prst="rect">
              <a:avLst/>
            </a:prstGeom>
            <a:noFill/>
          </p:spPr>
          <p:txBody>
            <a:bodyPr wrap="square">
              <a:spAutoFit/>
            </a:bodyPr>
            <a:lstStyle/>
            <a:p>
              <a:pPr algn="dist"/>
              <a:r>
                <a:rPr lang="en-US" altLang="zh-CN" sz="1000" dirty="0">
                  <a:solidFill>
                    <a:schemeClr val="bg1"/>
                  </a:solidFill>
                  <a:cs typeface="+mn-ea"/>
                  <a:sym typeface="+mn-lt"/>
                </a:rPr>
                <a:t>Please enter the font and title you think</a:t>
              </a:r>
            </a:p>
          </p:txBody>
        </p:sp>
      </p:grpSp>
      <p:grpSp>
        <p:nvGrpSpPr>
          <p:cNvPr id="10" name="组合 9"/>
          <p:cNvGrpSpPr/>
          <p:nvPr/>
        </p:nvGrpSpPr>
        <p:grpSpPr>
          <a:xfrm>
            <a:off x="1154115" y="3904788"/>
            <a:ext cx="4455885" cy="695954"/>
            <a:chOff x="4340249" y="2681132"/>
            <a:chExt cx="4309868" cy="695954"/>
          </a:xfrm>
        </p:grpSpPr>
        <p:sp>
          <p:nvSpPr>
            <p:cNvPr id="11" name="文本框 10"/>
            <p:cNvSpPr txBox="1"/>
            <p:nvPr/>
          </p:nvSpPr>
          <p:spPr>
            <a:xfrm>
              <a:off x="4340249" y="2681132"/>
              <a:ext cx="702675" cy="646331"/>
            </a:xfrm>
            <a:prstGeom prst="rect">
              <a:avLst/>
            </a:prstGeom>
            <a:noFill/>
          </p:spPr>
          <p:txBody>
            <a:bodyPr wrap="none"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sp>
          <p:nvSpPr>
            <p:cNvPr id="12" name="文本框 11"/>
            <p:cNvSpPr txBox="1"/>
            <p:nvPr/>
          </p:nvSpPr>
          <p:spPr>
            <a:xfrm>
              <a:off x="5045607" y="2760514"/>
              <a:ext cx="3604510" cy="461665"/>
            </a:xfrm>
            <a:prstGeom prst="rect">
              <a:avLst/>
            </a:prstGeom>
            <a:noFill/>
          </p:spPr>
          <p:txBody>
            <a:bodyPr wrap="square" rtlCol="0">
              <a:spAutoFit/>
            </a:bodyPr>
            <a:lstStyle/>
            <a:p>
              <a:pPr algn="dist"/>
              <a:r>
                <a:rPr lang="en-US" altLang="zh-CN" sz="2400" dirty="0">
                  <a:solidFill>
                    <a:schemeClr val="bg1"/>
                  </a:solidFill>
                  <a:cs typeface="+mn-ea"/>
                  <a:sym typeface="+mn-lt"/>
                </a:rPr>
                <a:t>ENTER YOUR TITLE</a:t>
              </a:r>
              <a:endParaRPr lang="zh-CN" altLang="en-US" sz="2400" dirty="0">
                <a:solidFill>
                  <a:schemeClr val="bg1"/>
                </a:solidFill>
                <a:cs typeface="+mn-ea"/>
                <a:sym typeface="+mn-lt"/>
              </a:endParaRPr>
            </a:p>
          </p:txBody>
        </p:sp>
        <p:sp>
          <p:nvSpPr>
            <p:cNvPr id="13" name="文本框 12"/>
            <p:cNvSpPr txBox="1"/>
            <p:nvPr/>
          </p:nvSpPr>
          <p:spPr>
            <a:xfrm>
              <a:off x="5045607" y="3130865"/>
              <a:ext cx="3604510" cy="246221"/>
            </a:xfrm>
            <a:prstGeom prst="rect">
              <a:avLst/>
            </a:prstGeom>
            <a:noFill/>
          </p:spPr>
          <p:txBody>
            <a:bodyPr wrap="square">
              <a:spAutoFit/>
            </a:bodyPr>
            <a:lstStyle/>
            <a:p>
              <a:pPr algn="dist"/>
              <a:r>
                <a:rPr lang="en-US" altLang="zh-CN" sz="1000" dirty="0">
                  <a:solidFill>
                    <a:schemeClr val="bg1"/>
                  </a:solidFill>
                  <a:cs typeface="+mn-ea"/>
                  <a:sym typeface="+mn-lt"/>
                </a:rPr>
                <a:t>Please enter the font and title you think</a:t>
              </a:r>
            </a:p>
          </p:txBody>
        </p:sp>
      </p:grpSp>
      <p:grpSp>
        <p:nvGrpSpPr>
          <p:cNvPr id="14" name="组合 13"/>
          <p:cNvGrpSpPr/>
          <p:nvPr/>
        </p:nvGrpSpPr>
        <p:grpSpPr>
          <a:xfrm>
            <a:off x="6582002" y="2617964"/>
            <a:ext cx="4455885" cy="662746"/>
            <a:chOff x="4340249" y="2714340"/>
            <a:chExt cx="4309868" cy="662746"/>
          </a:xfrm>
        </p:grpSpPr>
        <p:sp>
          <p:nvSpPr>
            <p:cNvPr id="15" name="文本框 14"/>
            <p:cNvSpPr txBox="1"/>
            <p:nvPr/>
          </p:nvSpPr>
          <p:spPr>
            <a:xfrm>
              <a:off x="4340249" y="2714340"/>
              <a:ext cx="702675" cy="646331"/>
            </a:xfrm>
            <a:prstGeom prst="rect">
              <a:avLst/>
            </a:prstGeom>
            <a:noFill/>
          </p:spPr>
          <p:txBody>
            <a:bodyPr wrap="none" rtlCol="0">
              <a:spAutoFit/>
            </a:bodyPr>
            <a:lstStyle/>
            <a:p>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sp>
          <p:nvSpPr>
            <p:cNvPr id="16" name="文本框 15"/>
            <p:cNvSpPr txBox="1"/>
            <p:nvPr/>
          </p:nvSpPr>
          <p:spPr>
            <a:xfrm>
              <a:off x="5045607" y="2760514"/>
              <a:ext cx="3604510" cy="461665"/>
            </a:xfrm>
            <a:prstGeom prst="rect">
              <a:avLst/>
            </a:prstGeom>
            <a:noFill/>
          </p:spPr>
          <p:txBody>
            <a:bodyPr wrap="square" rtlCol="0">
              <a:spAutoFit/>
            </a:bodyPr>
            <a:lstStyle/>
            <a:p>
              <a:pPr algn="dist"/>
              <a:r>
                <a:rPr lang="en-US" altLang="zh-CN" sz="2400" dirty="0">
                  <a:solidFill>
                    <a:schemeClr val="bg1"/>
                  </a:solidFill>
                  <a:cs typeface="+mn-ea"/>
                  <a:sym typeface="+mn-lt"/>
                </a:rPr>
                <a:t>ENTER YOUR TITLE</a:t>
              </a:r>
              <a:endParaRPr lang="zh-CN" altLang="en-US" sz="2400" dirty="0">
                <a:solidFill>
                  <a:schemeClr val="bg1"/>
                </a:solidFill>
                <a:cs typeface="+mn-ea"/>
                <a:sym typeface="+mn-lt"/>
              </a:endParaRPr>
            </a:p>
          </p:txBody>
        </p:sp>
        <p:sp>
          <p:nvSpPr>
            <p:cNvPr id="17" name="文本框 16"/>
            <p:cNvSpPr txBox="1"/>
            <p:nvPr/>
          </p:nvSpPr>
          <p:spPr>
            <a:xfrm>
              <a:off x="5045607" y="3130865"/>
              <a:ext cx="3604510" cy="246221"/>
            </a:xfrm>
            <a:prstGeom prst="rect">
              <a:avLst/>
            </a:prstGeom>
            <a:noFill/>
          </p:spPr>
          <p:txBody>
            <a:bodyPr wrap="square">
              <a:spAutoFit/>
            </a:bodyPr>
            <a:lstStyle/>
            <a:p>
              <a:pPr algn="dist"/>
              <a:r>
                <a:rPr lang="en-US" altLang="zh-CN" sz="1000" dirty="0">
                  <a:solidFill>
                    <a:schemeClr val="bg1"/>
                  </a:solidFill>
                  <a:cs typeface="+mn-ea"/>
                  <a:sym typeface="+mn-lt"/>
                </a:rPr>
                <a:t>Please enter the font and title you think</a:t>
              </a:r>
            </a:p>
          </p:txBody>
        </p:sp>
      </p:grpSp>
      <p:grpSp>
        <p:nvGrpSpPr>
          <p:cNvPr id="18" name="组合 17"/>
          <p:cNvGrpSpPr/>
          <p:nvPr/>
        </p:nvGrpSpPr>
        <p:grpSpPr>
          <a:xfrm>
            <a:off x="6582002" y="3937996"/>
            <a:ext cx="4455885" cy="662745"/>
            <a:chOff x="4340249" y="2714341"/>
            <a:chExt cx="4309868" cy="662745"/>
          </a:xfrm>
        </p:grpSpPr>
        <p:sp>
          <p:nvSpPr>
            <p:cNvPr id="19" name="文本框 18"/>
            <p:cNvSpPr txBox="1"/>
            <p:nvPr/>
          </p:nvSpPr>
          <p:spPr>
            <a:xfrm>
              <a:off x="4340249" y="2714341"/>
              <a:ext cx="702675" cy="646331"/>
            </a:xfrm>
            <a:prstGeom prst="rect">
              <a:avLst/>
            </a:prstGeom>
            <a:noFill/>
          </p:spPr>
          <p:txBody>
            <a:bodyPr wrap="none" rtlCol="0">
              <a:spAutoFit/>
            </a:bodyPr>
            <a:lstStyle/>
            <a:p>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sp>
          <p:nvSpPr>
            <p:cNvPr id="20" name="文本框 19"/>
            <p:cNvSpPr txBox="1"/>
            <p:nvPr/>
          </p:nvSpPr>
          <p:spPr>
            <a:xfrm>
              <a:off x="5045607" y="2760514"/>
              <a:ext cx="3604510" cy="461665"/>
            </a:xfrm>
            <a:prstGeom prst="rect">
              <a:avLst/>
            </a:prstGeom>
            <a:noFill/>
          </p:spPr>
          <p:txBody>
            <a:bodyPr wrap="square" rtlCol="0">
              <a:spAutoFit/>
            </a:bodyPr>
            <a:lstStyle/>
            <a:p>
              <a:pPr algn="dist"/>
              <a:r>
                <a:rPr lang="en-US" altLang="zh-CN" sz="2400" dirty="0">
                  <a:solidFill>
                    <a:schemeClr val="bg1"/>
                  </a:solidFill>
                  <a:cs typeface="+mn-ea"/>
                  <a:sym typeface="+mn-lt"/>
                </a:rPr>
                <a:t>ENTER YOUR TITLE</a:t>
              </a:r>
              <a:endParaRPr lang="zh-CN" altLang="en-US" sz="2400" dirty="0">
                <a:solidFill>
                  <a:schemeClr val="bg1"/>
                </a:solidFill>
                <a:cs typeface="+mn-ea"/>
                <a:sym typeface="+mn-lt"/>
              </a:endParaRPr>
            </a:p>
          </p:txBody>
        </p:sp>
        <p:sp>
          <p:nvSpPr>
            <p:cNvPr id="21" name="文本框 20"/>
            <p:cNvSpPr txBox="1"/>
            <p:nvPr/>
          </p:nvSpPr>
          <p:spPr>
            <a:xfrm>
              <a:off x="5045607" y="3130865"/>
              <a:ext cx="3604510" cy="246221"/>
            </a:xfrm>
            <a:prstGeom prst="rect">
              <a:avLst/>
            </a:prstGeom>
            <a:noFill/>
          </p:spPr>
          <p:txBody>
            <a:bodyPr wrap="square">
              <a:spAutoFit/>
            </a:bodyPr>
            <a:lstStyle/>
            <a:p>
              <a:pPr algn="dist"/>
              <a:r>
                <a:rPr lang="en-US" altLang="zh-CN" sz="1000" dirty="0">
                  <a:solidFill>
                    <a:schemeClr val="bg1"/>
                  </a:solidFill>
                  <a:cs typeface="+mn-ea"/>
                  <a:sym typeface="+mn-lt"/>
                </a:rPr>
                <a:t>Please enter the font and title you think</a:t>
              </a:r>
            </a:p>
          </p:txBody>
        </p:sp>
      </p:grpSp>
      <p:grpSp>
        <p:nvGrpSpPr>
          <p:cNvPr id="22" name="组合 21"/>
          <p:cNvGrpSpPr/>
          <p:nvPr/>
        </p:nvGrpSpPr>
        <p:grpSpPr>
          <a:xfrm>
            <a:off x="652792" y="387146"/>
            <a:ext cx="1662841" cy="507832"/>
            <a:chOff x="690767" y="268332"/>
            <a:chExt cx="2251814" cy="507832"/>
          </a:xfrm>
        </p:grpSpPr>
        <p:sp>
          <p:nvSpPr>
            <p:cNvPr id="23" name="文本框 22"/>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24" name="文本框 23"/>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sp>
        <p:nvSpPr>
          <p:cNvPr id="25" name="文本框 24"/>
          <p:cNvSpPr txBox="1"/>
          <p:nvPr/>
        </p:nvSpPr>
        <p:spPr>
          <a:xfrm>
            <a:off x="3596614" y="1244661"/>
            <a:ext cx="4835116" cy="769441"/>
          </a:xfrm>
          <a:prstGeom prst="rect">
            <a:avLst/>
          </a:prstGeom>
          <a:noFill/>
        </p:spPr>
        <p:txBody>
          <a:bodyPr vert="horz" wrap="square" rtlCol="0">
            <a:spAutoFit/>
          </a:bodyPr>
          <a:lstStyle/>
          <a:p>
            <a:pPr algn="dist"/>
            <a:r>
              <a:rPr lang="en-US" altLang="zh-CN" sz="4400" dirty="0">
                <a:solidFill>
                  <a:schemeClr val="bg1"/>
                </a:solidFill>
                <a:cs typeface="+mn-ea"/>
                <a:sym typeface="+mn-lt"/>
              </a:rPr>
              <a:t>CONTENTS</a:t>
            </a:r>
            <a:endParaRPr lang="zh-CN" altLang="en-US" sz="54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0-#ppt_w/2"/>
                                          </p:val>
                                        </p:tav>
                                        <p:tav tm="100000">
                                          <p:val>
                                            <p:strVal val="#ppt_x"/>
                                          </p:val>
                                        </p:tav>
                                      </p:tavLst>
                                    </p:anim>
                                    <p:anim calcmode="lin" valueType="num">
                                      <p:cBhvr additive="base">
                                        <p:cTn id="24" dur="10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1+#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990123" y="3081018"/>
            <a:ext cx="4794922" cy="1003741"/>
            <a:chOff x="7326384" y="1604523"/>
            <a:chExt cx="3533981" cy="1003741"/>
          </a:xfrm>
        </p:grpSpPr>
        <p:sp>
          <p:nvSpPr>
            <p:cNvPr id="3" name="文本框 2"/>
            <p:cNvSpPr txBox="1"/>
            <p:nvPr/>
          </p:nvSpPr>
          <p:spPr>
            <a:xfrm>
              <a:off x="7326384" y="1604523"/>
              <a:ext cx="2586970" cy="830997"/>
            </a:xfrm>
            <a:prstGeom prst="rect">
              <a:avLst/>
            </a:prstGeom>
            <a:noFill/>
          </p:spPr>
          <p:txBody>
            <a:bodyPr wrap="square" rtlCol="0">
              <a:spAutoFit/>
            </a:bodyPr>
            <a:lstStyle/>
            <a:p>
              <a:pPr algn="dist"/>
              <a:r>
                <a:rPr lang="en-US" altLang="zh-CN" sz="4800" dirty="0">
                  <a:solidFill>
                    <a:schemeClr val="bg1"/>
                  </a:solidFill>
                  <a:cs typeface="+mn-ea"/>
                  <a:sym typeface="+mn-lt"/>
                </a:rPr>
                <a:t>HEADLINE</a:t>
              </a:r>
              <a:endParaRPr lang="zh-CN" altLang="en-US" sz="4800" dirty="0">
                <a:solidFill>
                  <a:schemeClr val="bg1"/>
                </a:solidFill>
                <a:cs typeface="+mn-ea"/>
                <a:sym typeface="+mn-lt"/>
              </a:endParaRPr>
            </a:p>
          </p:txBody>
        </p:sp>
        <p:sp>
          <p:nvSpPr>
            <p:cNvPr id="4" name="文本框 3"/>
            <p:cNvSpPr txBox="1"/>
            <p:nvPr/>
          </p:nvSpPr>
          <p:spPr>
            <a:xfrm>
              <a:off x="7383697" y="2300487"/>
              <a:ext cx="3476668" cy="307777"/>
            </a:xfrm>
            <a:prstGeom prst="rect">
              <a:avLst/>
            </a:prstGeom>
            <a:noFill/>
          </p:spPr>
          <p:txBody>
            <a:bodyPr wrap="square">
              <a:spAutoFit/>
            </a:bodyPr>
            <a:lstStyle/>
            <a:p>
              <a:pPr algn="dist"/>
              <a:r>
                <a:rPr lang="zh-CN" altLang="en-US" sz="1400" dirty="0">
                  <a:solidFill>
                    <a:schemeClr val="bg1"/>
                  </a:solidFill>
                  <a:cs typeface="+mn-ea"/>
                  <a:sym typeface="+mn-lt"/>
                </a:rPr>
                <a:t>Summary of project work</a:t>
              </a:r>
            </a:p>
          </p:txBody>
        </p:sp>
      </p:grpSp>
      <p:sp>
        <p:nvSpPr>
          <p:cNvPr id="5" name="文本框 4"/>
          <p:cNvSpPr txBox="1"/>
          <p:nvPr/>
        </p:nvSpPr>
        <p:spPr>
          <a:xfrm>
            <a:off x="5990416"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6" name="文本框 5"/>
          <p:cNvSpPr txBox="1"/>
          <p:nvPr/>
        </p:nvSpPr>
        <p:spPr>
          <a:xfrm>
            <a:off x="5990416"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7" name="文本框 6"/>
          <p:cNvSpPr txBox="1"/>
          <p:nvPr/>
        </p:nvSpPr>
        <p:spPr>
          <a:xfrm>
            <a:off x="8424103"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8" name="文本框 7"/>
          <p:cNvSpPr txBox="1"/>
          <p:nvPr/>
        </p:nvSpPr>
        <p:spPr>
          <a:xfrm>
            <a:off x="8424103"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9" name="文本框 8"/>
          <p:cNvSpPr txBox="1"/>
          <p:nvPr/>
        </p:nvSpPr>
        <p:spPr>
          <a:xfrm>
            <a:off x="7364123" y="2378173"/>
            <a:ext cx="3339170" cy="954107"/>
          </a:xfrm>
          <a:prstGeom prst="rect">
            <a:avLst/>
          </a:prstGeom>
          <a:noFill/>
        </p:spPr>
        <p:txBody>
          <a:bodyPr wrap="square" rtlCol="0">
            <a:spAutoFit/>
          </a:bodyPr>
          <a:lstStyle/>
          <a:p>
            <a:pPr algn="dist"/>
            <a:r>
              <a:rPr lang="en-US" altLang="zh-CN" sz="2800" spc="100" dirty="0">
                <a:solidFill>
                  <a:schemeClr val="bg1"/>
                </a:solidFill>
                <a:cs typeface="+mn-ea"/>
                <a:sym typeface="+mn-lt"/>
              </a:rPr>
              <a:t>BUSINESS REPORT </a:t>
            </a:r>
          </a:p>
        </p:txBody>
      </p:sp>
      <p:sp>
        <p:nvSpPr>
          <p:cNvPr id="10" name="文本框 9"/>
          <p:cNvSpPr txBox="1"/>
          <p:nvPr/>
        </p:nvSpPr>
        <p:spPr>
          <a:xfrm>
            <a:off x="6004182" y="1627556"/>
            <a:ext cx="1414170" cy="1323439"/>
          </a:xfrm>
          <a:prstGeom prst="rect">
            <a:avLst/>
          </a:prstGeom>
          <a:noFill/>
        </p:spPr>
        <p:txBody>
          <a:bodyPr wrap="none" rtlCol="0">
            <a:spAutoFit/>
          </a:bodyPr>
          <a:lstStyle/>
          <a:p>
            <a:r>
              <a:rPr lang="en-US" altLang="zh-CN" sz="8000" dirty="0">
                <a:solidFill>
                  <a:schemeClr val="bg1"/>
                </a:solidFill>
                <a:cs typeface="+mn-ea"/>
                <a:sym typeface="+mn-lt"/>
              </a:rPr>
              <a:t>04</a:t>
            </a:r>
            <a:endParaRPr lang="zh-CN" altLang="en-US" sz="8000" dirty="0">
              <a:solidFill>
                <a:schemeClr val="bg1"/>
              </a:solidFill>
              <a:cs typeface="+mn-ea"/>
              <a:sym typeface="+mn-lt"/>
            </a:endParaRPr>
          </a:p>
        </p:txBody>
      </p:sp>
      <p:grpSp>
        <p:nvGrpSpPr>
          <p:cNvPr id="11" name="组合 10"/>
          <p:cNvGrpSpPr/>
          <p:nvPr/>
        </p:nvGrpSpPr>
        <p:grpSpPr>
          <a:xfrm>
            <a:off x="652792" y="387146"/>
            <a:ext cx="1662841" cy="507832"/>
            <a:chOff x="690767" y="268332"/>
            <a:chExt cx="2251814" cy="507832"/>
          </a:xfrm>
        </p:grpSpPr>
        <p:sp>
          <p:nvSpPr>
            <p:cNvPr id="12" name="文本框 11"/>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3" name="文本框 12"/>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1+#ppt_w/2"/>
                                          </p:val>
                                        </p:tav>
                                        <p:tav tm="100000">
                                          <p:val>
                                            <p:strVal val="#ppt_x"/>
                                          </p:val>
                                        </p:tav>
                                      </p:tavLst>
                                    </p:anim>
                                    <p:anim calcmode="lin" valueType="num">
                                      <p:cBhvr additive="base">
                                        <p:cTn id="33" dur="1000" fill="hold"/>
                                        <p:tgtEl>
                                          <p:spTgt spid="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par>
                                <p:cTn id="37" presetID="2" presetClass="entr" presetSubtype="8" decel="10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sp>
        <p:nvSpPr>
          <p:cNvPr id="6" name="文本框 5"/>
          <p:cNvSpPr txBox="1"/>
          <p:nvPr/>
        </p:nvSpPr>
        <p:spPr>
          <a:xfrm>
            <a:off x="5306262" y="2254370"/>
            <a:ext cx="5971338" cy="47705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a:t>
            </a:r>
            <a:endParaRPr lang="zh-CN" altLang="en-US" sz="1100" dirty="0">
              <a:solidFill>
                <a:schemeClr val="bg1"/>
              </a:solidFill>
              <a:cs typeface="+mn-ea"/>
              <a:sym typeface="+mn-lt"/>
            </a:endParaRPr>
          </a:p>
        </p:txBody>
      </p:sp>
      <p:grpSp>
        <p:nvGrpSpPr>
          <p:cNvPr id="3" name="组合 2"/>
          <p:cNvGrpSpPr/>
          <p:nvPr/>
        </p:nvGrpSpPr>
        <p:grpSpPr>
          <a:xfrm>
            <a:off x="4819650" y="1819215"/>
            <a:ext cx="1957388" cy="707886"/>
            <a:chOff x="5715000" y="1638240"/>
            <a:chExt cx="1957388" cy="707886"/>
          </a:xfrm>
        </p:grpSpPr>
        <p:sp>
          <p:nvSpPr>
            <p:cNvPr id="2" name="矩形 1"/>
            <p:cNvSpPr/>
            <p:nvPr/>
          </p:nvSpPr>
          <p:spPr>
            <a:xfrm>
              <a:off x="5715000" y="1670050"/>
              <a:ext cx="1957388" cy="368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6201612" y="1638240"/>
              <a:ext cx="1403350" cy="707886"/>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8" name="Freeform 1147"/>
            <p:cNvSpPr>
              <a:spLocks noEditPoints="1"/>
            </p:cNvSpPr>
            <p:nvPr/>
          </p:nvSpPr>
          <p:spPr bwMode="auto">
            <a:xfrm>
              <a:off x="5862154" y="1754355"/>
              <a:ext cx="192304" cy="193400"/>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grpSp>
      <p:sp>
        <p:nvSpPr>
          <p:cNvPr id="9" name="文本框 8"/>
          <p:cNvSpPr txBox="1"/>
          <p:nvPr/>
        </p:nvSpPr>
        <p:spPr>
          <a:xfrm>
            <a:off x="5306262" y="3340250"/>
            <a:ext cx="5971338" cy="47705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a:t>
            </a:r>
            <a:endParaRPr lang="zh-CN" altLang="en-US" sz="1100" dirty="0">
              <a:solidFill>
                <a:schemeClr val="bg1"/>
              </a:solidFill>
              <a:cs typeface="+mn-ea"/>
              <a:sym typeface="+mn-lt"/>
            </a:endParaRPr>
          </a:p>
        </p:txBody>
      </p:sp>
      <p:grpSp>
        <p:nvGrpSpPr>
          <p:cNvPr id="10" name="组合 9"/>
          <p:cNvGrpSpPr/>
          <p:nvPr/>
        </p:nvGrpSpPr>
        <p:grpSpPr>
          <a:xfrm>
            <a:off x="4819650" y="2905095"/>
            <a:ext cx="1957388" cy="707886"/>
            <a:chOff x="5715000" y="1638240"/>
            <a:chExt cx="1957388" cy="707886"/>
          </a:xfrm>
        </p:grpSpPr>
        <p:sp>
          <p:nvSpPr>
            <p:cNvPr id="11" name="矩形 10"/>
            <p:cNvSpPr/>
            <p:nvPr/>
          </p:nvSpPr>
          <p:spPr>
            <a:xfrm>
              <a:off x="5715000" y="1670050"/>
              <a:ext cx="1957388" cy="368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6201612" y="1638240"/>
              <a:ext cx="1403350" cy="707886"/>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3" name="Freeform 1147"/>
            <p:cNvSpPr>
              <a:spLocks noEditPoints="1"/>
            </p:cNvSpPr>
            <p:nvPr/>
          </p:nvSpPr>
          <p:spPr bwMode="auto">
            <a:xfrm>
              <a:off x="5862154" y="1754355"/>
              <a:ext cx="192304" cy="193400"/>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grpSp>
      <p:sp>
        <p:nvSpPr>
          <p:cNvPr id="14" name="文本框 13"/>
          <p:cNvSpPr txBox="1"/>
          <p:nvPr/>
        </p:nvSpPr>
        <p:spPr>
          <a:xfrm>
            <a:off x="5306262" y="4426130"/>
            <a:ext cx="5971338" cy="47705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a:t>
            </a:r>
            <a:endParaRPr lang="zh-CN" altLang="en-US" sz="1100" dirty="0">
              <a:solidFill>
                <a:schemeClr val="bg1"/>
              </a:solidFill>
              <a:cs typeface="+mn-ea"/>
              <a:sym typeface="+mn-lt"/>
            </a:endParaRPr>
          </a:p>
        </p:txBody>
      </p:sp>
      <p:grpSp>
        <p:nvGrpSpPr>
          <p:cNvPr id="15" name="组合 14"/>
          <p:cNvGrpSpPr/>
          <p:nvPr/>
        </p:nvGrpSpPr>
        <p:grpSpPr>
          <a:xfrm>
            <a:off x="4819650" y="3990975"/>
            <a:ext cx="1957388" cy="707886"/>
            <a:chOff x="5715000" y="1638240"/>
            <a:chExt cx="1957388" cy="707886"/>
          </a:xfrm>
        </p:grpSpPr>
        <p:sp>
          <p:nvSpPr>
            <p:cNvPr id="16" name="矩形 15"/>
            <p:cNvSpPr/>
            <p:nvPr/>
          </p:nvSpPr>
          <p:spPr>
            <a:xfrm>
              <a:off x="5715000" y="1670050"/>
              <a:ext cx="1957388" cy="368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6201612" y="1638240"/>
              <a:ext cx="1403350" cy="707886"/>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8" name="Freeform 1147"/>
            <p:cNvSpPr>
              <a:spLocks noEditPoints="1"/>
            </p:cNvSpPr>
            <p:nvPr/>
          </p:nvSpPr>
          <p:spPr bwMode="auto">
            <a:xfrm>
              <a:off x="5862154" y="1754355"/>
              <a:ext cx="192304" cy="193400"/>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grpSp>
      <p:sp>
        <p:nvSpPr>
          <p:cNvPr id="19" name="文本框 18"/>
          <p:cNvSpPr txBox="1"/>
          <p:nvPr/>
        </p:nvSpPr>
        <p:spPr>
          <a:xfrm>
            <a:off x="5306262" y="5512010"/>
            <a:ext cx="5971338" cy="47705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a:t>
            </a:r>
            <a:endParaRPr lang="zh-CN" altLang="en-US" sz="1100" dirty="0">
              <a:solidFill>
                <a:schemeClr val="bg1"/>
              </a:solidFill>
              <a:cs typeface="+mn-ea"/>
              <a:sym typeface="+mn-lt"/>
            </a:endParaRPr>
          </a:p>
        </p:txBody>
      </p:sp>
      <p:grpSp>
        <p:nvGrpSpPr>
          <p:cNvPr id="20" name="组合 19"/>
          <p:cNvGrpSpPr/>
          <p:nvPr/>
        </p:nvGrpSpPr>
        <p:grpSpPr>
          <a:xfrm>
            <a:off x="4819650" y="5076855"/>
            <a:ext cx="1957388" cy="707886"/>
            <a:chOff x="5715000" y="1638240"/>
            <a:chExt cx="1957388" cy="707886"/>
          </a:xfrm>
        </p:grpSpPr>
        <p:sp>
          <p:nvSpPr>
            <p:cNvPr id="21" name="矩形 20"/>
            <p:cNvSpPr/>
            <p:nvPr/>
          </p:nvSpPr>
          <p:spPr>
            <a:xfrm>
              <a:off x="5715000" y="1670050"/>
              <a:ext cx="1957388" cy="368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201612" y="1638240"/>
              <a:ext cx="1403350" cy="707886"/>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3" name="Freeform 1147"/>
            <p:cNvSpPr>
              <a:spLocks noEditPoints="1"/>
            </p:cNvSpPr>
            <p:nvPr/>
          </p:nvSpPr>
          <p:spPr bwMode="auto">
            <a:xfrm>
              <a:off x="5862154" y="1754355"/>
              <a:ext cx="192304" cy="193400"/>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cs typeface="+mn-ea"/>
                <a:sym typeface="+mn-lt"/>
              </a:endParaRPr>
            </a:p>
          </p:txBody>
        </p:sp>
      </p:grpSp>
      <p:sp>
        <p:nvSpPr>
          <p:cNvPr id="24" name="文本框 23"/>
          <p:cNvSpPr txBox="1"/>
          <p:nvPr/>
        </p:nvSpPr>
        <p:spPr>
          <a:xfrm>
            <a:off x="1239932" y="2631666"/>
            <a:ext cx="2717777" cy="1618392"/>
          </a:xfrm>
          <a:prstGeom prst="rect">
            <a:avLst/>
          </a:prstGeom>
          <a:noFill/>
        </p:spPr>
        <p:txBody>
          <a:bodyPr wrap="square" rtlCol="0">
            <a:spAutoFit/>
          </a:bodyPr>
          <a:lstStyle/>
          <a:p>
            <a:pPr algn="r">
              <a:lnSpc>
                <a:spcPts val="17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200" dirty="0">
              <a:solidFill>
                <a:schemeClr val="bg1"/>
              </a:solidFill>
              <a:cs typeface="+mn-ea"/>
              <a:sym typeface="+mn-lt"/>
            </a:endParaRPr>
          </a:p>
          <a:p>
            <a:pPr algn="r">
              <a:lnSpc>
                <a:spcPts val="1700"/>
              </a:lnSpc>
            </a:pPr>
            <a:r>
              <a:rPr lang="en-US" altLang="zh-CN" sz="1200" dirty="0">
                <a:solidFill>
                  <a:schemeClr val="bg1"/>
                </a:solidFill>
                <a:cs typeface="+mn-ea"/>
                <a:sym typeface="+mn-lt"/>
              </a:rPr>
              <a:t> </a:t>
            </a:r>
            <a:endParaRPr lang="zh-CN" altLang="en-US" sz="1200" dirty="0">
              <a:solidFill>
                <a:schemeClr val="bg1"/>
              </a:solidFill>
              <a:cs typeface="+mn-ea"/>
              <a:sym typeface="+mn-lt"/>
            </a:endParaRPr>
          </a:p>
        </p:txBody>
      </p:sp>
      <p:sp>
        <p:nvSpPr>
          <p:cNvPr id="25" name="文本框 24"/>
          <p:cNvSpPr txBox="1"/>
          <p:nvPr/>
        </p:nvSpPr>
        <p:spPr>
          <a:xfrm>
            <a:off x="1939555" y="2077242"/>
            <a:ext cx="2018155" cy="461665"/>
          </a:xfrm>
          <a:prstGeom prst="rect">
            <a:avLst/>
          </a:prstGeom>
          <a:noFill/>
        </p:spPr>
        <p:txBody>
          <a:bodyPr wrap="square" rtlCol="0">
            <a:spAutoFit/>
          </a:bodyPr>
          <a:lstStyle/>
          <a:p>
            <a:pPr algn="r"/>
            <a:r>
              <a:rPr lang="en-US" altLang="zh-CN" sz="2400" dirty="0">
                <a:solidFill>
                  <a:schemeClr val="bg1"/>
                </a:solidFill>
                <a:cs typeface="+mn-ea"/>
                <a:sym typeface="+mn-lt"/>
              </a:rPr>
              <a:t>HEADLINE</a:t>
            </a:r>
            <a:endParaRPr lang="zh-CN" altLang="en-US" sz="2400" dirty="0">
              <a:solidFill>
                <a:schemeClr val="bg1"/>
              </a:solidFill>
              <a:cs typeface="+mn-ea"/>
              <a:sym typeface="+mn-lt"/>
            </a:endParaRPr>
          </a:p>
        </p:txBody>
      </p:sp>
      <p:sp>
        <p:nvSpPr>
          <p:cNvPr id="26" name="文本框 25"/>
          <p:cNvSpPr txBox="1"/>
          <p:nvPr/>
        </p:nvSpPr>
        <p:spPr>
          <a:xfrm>
            <a:off x="1933353" y="1677132"/>
            <a:ext cx="2018155" cy="461665"/>
          </a:xfrm>
          <a:prstGeom prst="rect">
            <a:avLst/>
          </a:prstGeom>
          <a:noFill/>
        </p:spPr>
        <p:txBody>
          <a:bodyPr wrap="square" rtlCol="0">
            <a:spAutoFit/>
          </a:bodyPr>
          <a:lstStyle/>
          <a:p>
            <a:pPr algn="r"/>
            <a:r>
              <a:rPr lang="en-US" altLang="zh-CN" sz="2400" dirty="0">
                <a:solidFill>
                  <a:schemeClr val="bg1"/>
                </a:solidFill>
                <a:cs typeface="+mn-ea"/>
                <a:sym typeface="+mn-lt"/>
              </a:rPr>
              <a:t>PLAN</a:t>
            </a:r>
            <a:endParaRPr lang="zh-CN" altLang="en-US" sz="24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P spid="19"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32" name="Google Shape;1720;p39"/>
          <p:cNvGrpSpPr/>
          <p:nvPr/>
        </p:nvGrpSpPr>
        <p:grpSpPr>
          <a:xfrm>
            <a:off x="1720365" y="3256558"/>
            <a:ext cx="8996800" cy="1049400"/>
            <a:chOff x="1198200" y="2721025"/>
            <a:chExt cx="6747600" cy="787050"/>
          </a:xfrm>
        </p:grpSpPr>
        <p:cxnSp>
          <p:nvCxnSpPr>
            <p:cNvPr id="33" name="Google Shape;1721;p39"/>
            <p:cNvCxnSpPr/>
            <p:nvPr/>
          </p:nvCxnSpPr>
          <p:spPr>
            <a:xfrm>
              <a:off x="1198200" y="3114550"/>
              <a:ext cx="6747600" cy="0"/>
            </a:xfrm>
            <a:prstGeom prst="straightConnector1">
              <a:avLst/>
            </a:prstGeom>
            <a:noFill/>
            <a:ln w="9525" cap="rnd" cmpd="sng">
              <a:solidFill>
                <a:schemeClr val="tx1">
                  <a:lumMod val="50000"/>
                  <a:lumOff val="50000"/>
                </a:schemeClr>
              </a:solidFill>
              <a:prstDash val="solid"/>
              <a:round/>
              <a:headEnd type="none" w="med" len="med"/>
              <a:tailEnd type="none" w="med" len="med"/>
            </a:ln>
          </p:spPr>
        </p:cxnSp>
        <p:grpSp>
          <p:nvGrpSpPr>
            <p:cNvPr id="34" name="Google Shape;1722;p39"/>
            <p:cNvGrpSpPr/>
            <p:nvPr/>
          </p:nvGrpSpPr>
          <p:grpSpPr>
            <a:xfrm>
              <a:off x="1537244" y="2721025"/>
              <a:ext cx="87000" cy="507189"/>
              <a:chOff x="2130675" y="2721025"/>
              <a:chExt cx="87000" cy="507189"/>
            </a:xfrm>
          </p:grpSpPr>
          <p:sp>
            <p:nvSpPr>
              <p:cNvPr id="47" name="Google Shape;1723;p39"/>
              <p:cNvSpPr/>
              <p:nvPr/>
            </p:nvSpPr>
            <p:spPr>
              <a:xfrm>
                <a:off x="2174150" y="2747004"/>
                <a:ext cx="23" cy="481209"/>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48" name="Google Shape;1724;p39"/>
              <p:cNvSpPr/>
              <p:nvPr/>
            </p:nvSpPr>
            <p:spPr>
              <a:xfrm>
                <a:off x="2130675" y="2721025"/>
                <a:ext cx="87000" cy="87000"/>
              </a:xfrm>
              <a:prstGeom prst="ellipse">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grpSp>
          <p:nvGrpSpPr>
            <p:cNvPr id="35" name="Google Shape;1725;p39"/>
            <p:cNvGrpSpPr/>
            <p:nvPr/>
          </p:nvGrpSpPr>
          <p:grpSpPr>
            <a:xfrm>
              <a:off x="4528500" y="2721025"/>
              <a:ext cx="87000" cy="507189"/>
              <a:chOff x="5121931" y="2721025"/>
              <a:chExt cx="87000" cy="507189"/>
            </a:xfrm>
          </p:grpSpPr>
          <p:sp>
            <p:nvSpPr>
              <p:cNvPr id="45" name="Google Shape;1726;p39"/>
              <p:cNvSpPr/>
              <p:nvPr/>
            </p:nvSpPr>
            <p:spPr>
              <a:xfrm>
                <a:off x="5165901" y="2747004"/>
                <a:ext cx="23" cy="481209"/>
              </a:xfrm>
              <a:custGeom>
                <a:avLst/>
                <a:gdLst/>
                <a:ahLst/>
                <a:cxnLst/>
                <a:rect l="l" t="t" r="r" b="b"/>
                <a:pathLst>
                  <a:path w="1" h="9091" fill="none" extrusionOk="0">
                    <a:moveTo>
                      <a:pt x="1" y="0"/>
                    </a:moveTo>
                    <a:lnTo>
                      <a:pt x="1"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46" name="Google Shape;1727;p39"/>
              <p:cNvSpPr/>
              <p:nvPr/>
            </p:nvSpPr>
            <p:spPr>
              <a:xfrm>
                <a:off x="5121931" y="2721025"/>
                <a:ext cx="87000" cy="87000"/>
              </a:xfrm>
              <a:prstGeom prst="ellipse">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grpSp>
          <p:nvGrpSpPr>
            <p:cNvPr id="36" name="Google Shape;1728;p39"/>
            <p:cNvGrpSpPr/>
            <p:nvPr/>
          </p:nvGrpSpPr>
          <p:grpSpPr>
            <a:xfrm>
              <a:off x="7520240" y="2721025"/>
              <a:ext cx="87000" cy="507189"/>
              <a:chOff x="8113188" y="2721025"/>
              <a:chExt cx="87000" cy="507189"/>
            </a:xfrm>
          </p:grpSpPr>
          <p:sp>
            <p:nvSpPr>
              <p:cNvPr id="43" name="Google Shape;1729;p39"/>
              <p:cNvSpPr/>
              <p:nvPr/>
            </p:nvSpPr>
            <p:spPr>
              <a:xfrm>
                <a:off x="8157652" y="2747004"/>
                <a:ext cx="23" cy="481209"/>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44" name="Google Shape;1730;p39"/>
              <p:cNvSpPr/>
              <p:nvPr/>
            </p:nvSpPr>
            <p:spPr>
              <a:xfrm>
                <a:off x="8113188" y="2721025"/>
                <a:ext cx="87000" cy="87000"/>
              </a:xfrm>
              <a:prstGeom prst="ellipse">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grpSp>
          <p:nvGrpSpPr>
            <p:cNvPr id="37" name="Google Shape;1731;p39"/>
            <p:cNvGrpSpPr/>
            <p:nvPr/>
          </p:nvGrpSpPr>
          <p:grpSpPr>
            <a:xfrm>
              <a:off x="3033119" y="3000929"/>
              <a:ext cx="87000" cy="507146"/>
              <a:chOff x="3626550" y="3000929"/>
              <a:chExt cx="87000" cy="507146"/>
            </a:xfrm>
          </p:grpSpPr>
          <p:sp>
            <p:nvSpPr>
              <p:cNvPr id="41" name="Google Shape;1732;p39"/>
              <p:cNvSpPr/>
              <p:nvPr/>
            </p:nvSpPr>
            <p:spPr>
              <a:xfrm>
                <a:off x="3670025" y="3000929"/>
                <a:ext cx="23" cy="481232"/>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42" name="Google Shape;1733;p39"/>
              <p:cNvSpPr/>
              <p:nvPr/>
            </p:nvSpPr>
            <p:spPr>
              <a:xfrm>
                <a:off x="3626550" y="3421075"/>
                <a:ext cx="87000" cy="87000"/>
              </a:xfrm>
              <a:prstGeom prst="ellipse">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grpSp>
          <p:nvGrpSpPr>
            <p:cNvPr id="38" name="Google Shape;1734;p39"/>
            <p:cNvGrpSpPr/>
            <p:nvPr/>
          </p:nvGrpSpPr>
          <p:grpSpPr>
            <a:xfrm>
              <a:off x="6023881" y="3000929"/>
              <a:ext cx="87000" cy="507146"/>
              <a:chOff x="6617313" y="3000929"/>
              <a:chExt cx="87000" cy="507146"/>
            </a:xfrm>
          </p:grpSpPr>
          <p:sp>
            <p:nvSpPr>
              <p:cNvPr id="39" name="Google Shape;1735;p39"/>
              <p:cNvSpPr/>
              <p:nvPr/>
            </p:nvSpPr>
            <p:spPr>
              <a:xfrm>
                <a:off x="6661777" y="3000929"/>
                <a:ext cx="23" cy="481232"/>
              </a:xfrm>
              <a:custGeom>
                <a:avLst/>
                <a:gdLst/>
                <a:ahLst/>
                <a:cxnLst/>
                <a:rect l="l" t="t" r="r" b="b"/>
                <a:pathLst>
                  <a:path w="1" h="9091" fill="none" extrusionOk="0">
                    <a:moveTo>
                      <a:pt x="1" y="0"/>
                    </a:moveTo>
                    <a:lnTo>
                      <a:pt x="1"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sp>
            <p:nvSpPr>
              <p:cNvPr id="40" name="Google Shape;1736;p39"/>
              <p:cNvSpPr/>
              <p:nvPr/>
            </p:nvSpPr>
            <p:spPr>
              <a:xfrm>
                <a:off x="6617313" y="3421075"/>
                <a:ext cx="87000" cy="87000"/>
              </a:xfrm>
              <a:prstGeom prst="ellipse">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chemeClr val="bg1"/>
                  </a:solidFill>
                  <a:effectLst/>
                  <a:uLnTx/>
                  <a:uFillTx/>
                  <a:cs typeface="+mn-ea"/>
                  <a:sym typeface="+mn-lt"/>
                </a:endParaRPr>
              </a:p>
            </p:txBody>
          </p:sp>
        </p:grpSp>
      </p:grpSp>
      <p:grpSp>
        <p:nvGrpSpPr>
          <p:cNvPr id="3" name="组合 2"/>
          <p:cNvGrpSpPr/>
          <p:nvPr/>
        </p:nvGrpSpPr>
        <p:grpSpPr>
          <a:xfrm>
            <a:off x="5857243" y="4449073"/>
            <a:ext cx="650020" cy="650020"/>
            <a:chOff x="5728781" y="4975529"/>
            <a:chExt cx="736344" cy="736344"/>
          </a:xfrm>
        </p:grpSpPr>
        <p:sp>
          <p:nvSpPr>
            <p:cNvPr id="52" name="Google Shape;1740;p39"/>
            <p:cNvSpPr/>
            <p:nvPr/>
          </p:nvSpPr>
          <p:spPr>
            <a:xfrm>
              <a:off x="5728781" y="4975529"/>
              <a:ext cx="736344" cy="736344"/>
            </a:xfrm>
            <a:prstGeom prst="ellipse">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i="0" u="none" strike="noStrike" kern="0" normalizeH="0" baseline="0" noProof="0" dirty="0">
                <a:ln w="0"/>
                <a:solidFill>
                  <a:schemeClr val="bg1"/>
                </a:solidFill>
                <a:effectLst>
                  <a:outerShdw blurRad="38100" dist="19050" dir="2700000" algn="tl" rotWithShape="0">
                    <a:schemeClr val="dk1">
                      <a:alpha val="40000"/>
                    </a:schemeClr>
                  </a:outerShdw>
                </a:effectLst>
                <a:uLnTx/>
                <a:uFillTx/>
                <a:cs typeface="+mn-ea"/>
                <a:sym typeface="+mn-lt"/>
              </a:endParaRPr>
            </a:p>
          </p:txBody>
        </p:sp>
        <p:grpSp>
          <p:nvGrpSpPr>
            <p:cNvPr id="54" name="组合 53"/>
            <p:cNvGrpSpPr/>
            <p:nvPr/>
          </p:nvGrpSpPr>
          <p:grpSpPr>
            <a:xfrm>
              <a:off x="5829772" y="5067463"/>
              <a:ext cx="532456" cy="532456"/>
              <a:chOff x="2844757" y="7811043"/>
              <a:chExt cx="369930" cy="369930"/>
            </a:xfrm>
          </p:grpSpPr>
          <p:grpSp>
            <p:nvGrpSpPr>
              <p:cNvPr id="55" name="Google Shape;1002;p32"/>
              <p:cNvGrpSpPr/>
              <p:nvPr/>
            </p:nvGrpSpPr>
            <p:grpSpPr>
              <a:xfrm>
                <a:off x="2953579" y="7905058"/>
                <a:ext cx="165306" cy="193260"/>
                <a:chOff x="-48237000" y="2342650"/>
                <a:chExt cx="256800" cy="300225"/>
              </a:xfrm>
              <a:solidFill>
                <a:schemeClr val="bg1"/>
              </a:solidFill>
            </p:grpSpPr>
            <p:sp>
              <p:nvSpPr>
                <p:cNvPr id="57"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58"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59"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56" name="椭圆 55"/>
              <p:cNvSpPr/>
              <p:nvPr/>
            </p:nvSpPr>
            <p:spPr>
              <a:xfrm>
                <a:off x="2844757" y="7811043"/>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111" name="组合 110"/>
          <p:cNvGrpSpPr/>
          <p:nvPr/>
        </p:nvGrpSpPr>
        <p:grpSpPr>
          <a:xfrm>
            <a:off x="7851416" y="2311929"/>
            <a:ext cx="650020" cy="650020"/>
            <a:chOff x="7722954" y="2594441"/>
            <a:chExt cx="736344" cy="736344"/>
          </a:xfrm>
        </p:grpSpPr>
        <p:sp>
          <p:nvSpPr>
            <p:cNvPr id="51" name="Google Shape;1739;p39"/>
            <p:cNvSpPr/>
            <p:nvPr/>
          </p:nvSpPr>
          <p:spPr>
            <a:xfrm>
              <a:off x="7722954" y="2594441"/>
              <a:ext cx="736344" cy="736344"/>
            </a:xfrm>
            <a:prstGeom prst="ellipse">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i="0" u="none" strike="noStrike" kern="0" normalizeH="0" baseline="0" noProof="0" dirty="0">
                <a:ln w="0"/>
                <a:solidFill>
                  <a:schemeClr val="bg1"/>
                </a:solidFill>
                <a:effectLst>
                  <a:outerShdw blurRad="38100" dist="19050" dir="2700000" algn="tl" rotWithShape="0">
                    <a:schemeClr val="dk1">
                      <a:alpha val="40000"/>
                    </a:schemeClr>
                  </a:outerShdw>
                </a:effectLst>
                <a:uLnTx/>
                <a:uFillTx/>
                <a:cs typeface="+mn-ea"/>
                <a:sym typeface="+mn-lt"/>
              </a:endParaRPr>
            </a:p>
          </p:txBody>
        </p:sp>
        <p:grpSp>
          <p:nvGrpSpPr>
            <p:cNvPr id="60" name="组合 59"/>
            <p:cNvGrpSpPr/>
            <p:nvPr/>
          </p:nvGrpSpPr>
          <p:grpSpPr>
            <a:xfrm>
              <a:off x="7823613" y="2695240"/>
              <a:ext cx="532456" cy="532456"/>
              <a:chOff x="4456104" y="7186013"/>
              <a:chExt cx="369930" cy="369930"/>
            </a:xfrm>
          </p:grpSpPr>
          <p:sp>
            <p:nvSpPr>
              <p:cNvPr id="61" name="Google Shape;973;p32"/>
              <p:cNvSpPr/>
              <p:nvPr/>
            </p:nvSpPr>
            <p:spPr>
              <a:xfrm>
                <a:off x="4557812" y="7282426"/>
                <a:ext cx="189451" cy="18846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2" name="椭圆 61"/>
              <p:cNvSpPr/>
              <p:nvPr/>
            </p:nvSpPr>
            <p:spPr>
              <a:xfrm>
                <a:off x="4456104" y="7186013"/>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2" name="组合 1"/>
          <p:cNvGrpSpPr/>
          <p:nvPr/>
        </p:nvGrpSpPr>
        <p:grpSpPr>
          <a:xfrm>
            <a:off x="1888236" y="4461684"/>
            <a:ext cx="650020" cy="650020"/>
            <a:chOff x="1759774" y="4988140"/>
            <a:chExt cx="736344" cy="736344"/>
          </a:xfrm>
        </p:grpSpPr>
        <p:sp>
          <p:nvSpPr>
            <p:cNvPr id="50" name="Google Shape;1738;p39"/>
            <p:cNvSpPr/>
            <p:nvPr/>
          </p:nvSpPr>
          <p:spPr>
            <a:xfrm>
              <a:off x="1759774" y="4988140"/>
              <a:ext cx="736344" cy="736344"/>
            </a:xfrm>
            <a:prstGeom prst="ellipse">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i="0" u="none" strike="noStrike" kern="0" normalizeH="0" baseline="0" noProof="0" dirty="0">
                <a:ln w="0"/>
                <a:solidFill>
                  <a:schemeClr val="bg1"/>
                </a:solidFill>
                <a:effectLst>
                  <a:outerShdw blurRad="38100" dist="19050" dir="2700000" algn="tl" rotWithShape="0">
                    <a:schemeClr val="dk1">
                      <a:alpha val="40000"/>
                    </a:schemeClr>
                  </a:outerShdw>
                </a:effectLst>
                <a:uLnTx/>
                <a:uFillTx/>
                <a:cs typeface="+mn-ea"/>
                <a:sym typeface="+mn-lt"/>
              </a:endParaRPr>
            </a:p>
          </p:txBody>
        </p:sp>
        <p:grpSp>
          <p:nvGrpSpPr>
            <p:cNvPr id="63" name="组合 62"/>
            <p:cNvGrpSpPr/>
            <p:nvPr/>
          </p:nvGrpSpPr>
          <p:grpSpPr>
            <a:xfrm>
              <a:off x="1861718" y="5081901"/>
              <a:ext cx="532456" cy="532456"/>
              <a:chOff x="2044586" y="8103932"/>
              <a:chExt cx="369930" cy="369930"/>
            </a:xfrm>
          </p:grpSpPr>
          <p:grpSp>
            <p:nvGrpSpPr>
              <p:cNvPr id="64" name="Google Shape;982;p32"/>
              <p:cNvGrpSpPr/>
              <p:nvPr/>
            </p:nvGrpSpPr>
            <p:grpSpPr>
              <a:xfrm>
                <a:off x="2143996" y="8199244"/>
                <a:ext cx="192229" cy="190676"/>
                <a:chOff x="-31166825" y="1939525"/>
                <a:chExt cx="293800" cy="291425"/>
              </a:xfrm>
              <a:solidFill>
                <a:schemeClr val="bg1"/>
              </a:solidFill>
            </p:grpSpPr>
            <p:sp>
              <p:nvSpPr>
                <p:cNvPr id="6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65" name="椭圆 64"/>
              <p:cNvSpPr/>
              <p:nvPr/>
            </p:nvSpPr>
            <p:spPr>
              <a:xfrm>
                <a:off x="2044586" y="8103932"/>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110" name="组合 109"/>
          <p:cNvGrpSpPr/>
          <p:nvPr/>
        </p:nvGrpSpPr>
        <p:grpSpPr>
          <a:xfrm>
            <a:off x="9833419" y="4447238"/>
            <a:ext cx="650020" cy="650020"/>
            <a:chOff x="9704957" y="4973694"/>
            <a:chExt cx="736344" cy="736344"/>
          </a:xfrm>
        </p:grpSpPr>
        <p:sp>
          <p:nvSpPr>
            <p:cNvPr id="53" name="Google Shape;1741;p39"/>
            <p:cNvSpPr/>
            <p:nvPr/>
          </p:nvSpPr>
          <p:spPr>
            <a:xfrm>
              <a:off x="9704957" y="4973694"/>
              <a:ext cx="736344" cy="736344"/>
            </a:xfrm>
            <a:prstGeom prst="ellipse">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i="0" u="none" strike="noStrike" kern="0" normalizeH="0" baseline="0" noProof="0" dirty="0">
                <a:ln w="0"/>
                <a:solidFill>
                  <a:schemeClr val="bg1"/>
                </a:solidFill>
                <a:effectLst>
                  <a:outerShdw blurRad="38100" dist="19050" dir="2700000" algn="tl" rotWithShape="0">
                    <a:schemeClr val="dk1">
                      <a:alpha val="40000"/>
                    </a:schemeClr>
                  </a:outerShdw>
                </a:effectLst>
                <a:uLnTx/>
                <a:uFillTx/>
                <a:cs typeface="+mn-ea"/>
                <a:sym typeface="+mn-lt"/>
              </a:endParaRPr>
            </a:p>
          </p:txBody>
        </p:sp>
        <p:grpSp>
          <p:nvGrpSpPr>
            <p:cNvPr id="77" name="组合 76"/>
            <p:cNvGrpSpPr/>
            <p:nvPr/>
          </p:nvGrpSpPr>
          <p:grpSpPr>
            <a:xfrm>
              <a:off x="9809618" y="5075638"/>
              <a:ext cx="532456" cy="532456"/>
              <a:chOff x="3650431" y="7496781"/>
              <a:chExt cx="369930" cy="369930"/>
            </a:xfrm>
          </p:grpSpPr>
          <p:grpSp>
            <p:nvGrpSpPr>
              <p:cNvPr id="78" name="Google Shape;1014;p32"/>
              <p:cNvGrpSpPr/>
              <p:nvPr/>
            </p:nvGrpSpPr>
            <p:grpSpPr>
              <a:xfrm>
                <a:off x="3740960" y="7599565"/>
                <a:ext cx="186119" cy="186613"/>
                <a:chOff x="-1700225" y="2768875"/>
                <a:chExt cx="291450" cy="292225"/>
              </a:xfrm>
              <a:solidFill>
                <a:schemeClr val="bg1"/>
              </a:solidFill>
            </p:grpSpPr>
            <p:sp>
              <p:nvSpPr>
                <p:cNvPr id="80"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1"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2"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3"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4"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5"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79" name="椭圆 78"/>
              <p:cNvSpPr/>
              <p:nvPr/>
            </p:nvSpPr>
            <p:spPr>
              <a:xfrm>
                <a:off x="3650431" y="7496781"/>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112" name="组合 111"/>
          <p:cNvGrpSpPr/>
          <p:nvPr/>
        </p:nvGrpSpPr>
        <p:grpSpPr>
          <a:xfrm>
            <a:off x="3862416" y="2342686"/>
            <a:ext cx="650020" cy="650020"/>
            <a:chOff x="3733954" y="2625198"/>
            <a:chExt cx="736344" cy="736344"/>
          </a:xfrm>
        </p:grpSpPr>
        <p:sp>
          <p:nvSpPr>
            <p:cNvPr id="49" name="Google Shape;1737;p39"/>
            <p:cNvSpPr/>
            <p:nvPr/>
          </p:nvSpPr>
          <p:spPr>
            <a:xfrm>
              <a:off x="3733954" y="2625198"/>
              <a:ext cx="736344" cy="736344"/>
            </a:xfrm>
            <a:prstGeom prst="ellipse">
              <a:avLst/>
            </a:prstGeom>
            <a:solidFill>
              <a:srgbClr val="00B0F0"/>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i="0" u="none" strike="noStrike" kern="0" normalizeH="0" baseline="0" noProof="0" dirty="0">
                <a:ln w="0"/>
                <a:solidFill>
                  <a:schemeClr val="bg1"/>
                </a:solidFill>
                <a:effectLst>
                  <a:outerShdw blurRad="38100" dist="19050" dir="2700000" algn="tl" rotWithShape="0">
                    <a:schemeClr val="dk1">
                      <a:alpha val="40000"/>
                    </a:schemeClr>
                  </a:outerShdw>
                </a:effectLst>
                <a:uLnTx/>
                <a:uFillTx/>
                <a:cs typeface="+mn-ea"/>
                <a:sym typeface="+mn-lt"/>
              </a:endParaRPr>
            </a:p>
          </p:txBody>
        </p:sp>
        <p:grpSp>
          <p:nvGrpSpPr>
            <p:cNvPr id="86" name="组合 85"/>
            <p:cNvGrpSpPr/>
            <p:nvPr/>
          </p:nvGrpSpPr>
          <p:grpSpPr>
            <a:xfrm>
              <a:off x="3835272" y="2710777"/>
              <a:ext cx="532456" cy="532456"/>
              <a:chOff x="5262397" y="6858000"/>
              <a:chExt cx="369930" cy="369930"/>
            </a:xfrm>
          </p:grpSpPr>
          <p:grpSp>
            <p:nvGrpSpPr>
              <p:cNvPr id="87" name="Google Shape;982;p32"/>
              <p:cNvGrpSpPr/>
              <p:nvPr/>
            </p:nvGrpSpPr>
            <p:grpSpPr>
              <a:xfrm>
                <a:off x="5361807" y="6953312"/>
                <a:ext cx="192229" cy="190676"/>
                <a:chOff x="-31166825" y="1939525"/>
                <a:chExt cx="293800" cy="291425"/>
              </a:xfrm>
              <a:solidFill>
                <a:schemeClr val="bg1"/>
              </a:solidFill>
            </p:grpSpPr>
            <p:sp>
              <p:nvSpPr>
                <p:cNvPr id="89"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0"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1"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2"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3"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4"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5"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6"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7"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8"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9"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sp>
            <p:nvSpPr>
              <p:cNvPr id="88" name="椭圆 87"/>
              <p:cNvSpPr/>
              <p:nvPr/>
            </p:nvSpPr>
            <p:spPr>
              <a:xfrm>
                <a:off x="5262397" y="6858000"/>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sp>
        <p:nvSpPr>
          <p:cNvPr id="113" name="文本框 112"/>
          <p:cNvSpPr txBox="1"/>
          <p:nvPr/>
        </p:nvSpPr>
        <p:spPr>
          <a:xfrm>
            <a:off x="2757035" y="4903664"/>
            <a:ext cx="1917091"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14" name="文本框 113"/>
          <p:cNvSpPr txBox="1"/>
          <p:nvPr/>
        </p:nvSpPr>
        <p:spPr>
          <a:xfrm>
            <a:off x="2740422" y="4521804"/>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15" name="文本框 114"/>
          <p:cNvSpPr txBox="1"/>
          <p:nvPr/>
        </p:nvSpPr>
        <p:spPr>
          <a:xfrm>
            <a:off x="5126347" y="2368298"/>
            <a:ext cx="1917091"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16" name="文本框 115"/>
          <p:cNvSpPr txBox="1"/>
          <p:nvPr/>
        </p:nvSpPr>
        <p:spPr>
          <a:xfrm>
            <a:off x="5109734" y="1986438"/>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17" name="文本框 116"/>
          <p:cNvSpPr txBox="1"/>
          <p:nvPr/>
        </p:nvSpPr>
        <p:spPr>
          <a:xfrm>
            <a:off x="8840954" y="2368298"/>
            <a:ext cx="1917091"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18" name="文本框 117"/>
          <p:cNvSpPr txBox="1"/>
          <p:nvPr/>
        </p:nvSpPr>
        <p:spPr>
          <a:xfrm>
            <a:off x="8824341" y="1986438"/>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19" name="文本框 118"/>
          <p:cNvSpPr txBox="1"/>
          <p:nvPr/>
        </p:nvSpPr>
        <p:spPr>
          <a:xfrm>
            <a:off x="7281082" y="4932470"/>
            <a:ext cx="1917091"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20" name="文本框 119"/>
          <p:cNvSpPr txBox="1"/>
          <p:nvPr/>
        </p:nvSpPr>
        <p:spPr>
          <a:xfrm>
            <a:off x="7264469" y="455061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21" name="文本框 120"/>
          <p:cNvSpPr txBox="1"/>
          <p:nvPr/>
        </p:nvSpPr>
        <p:spPr>
          <a:xfrm>
            <a:off x="1515897" y="2416830"/>
            <a:ext cx="1917091" cy="861774"/>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22" name="文本框 121"/>
          <p:cNvSpPr txBox="1"/>
          <p:nvPr/>
        </p:nvSpPr>
        <p:spPr>
          <a:xfrm>
            <a:off x="1499284" y="2034970"/>
            <a:ext cx="2018155"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750" fill="hold"/>
                                        <p:tgtEl>
                                          <p:spTgt spid="114"/>
                                        </p:tgtEl>
                                        <p:attrNameLst>
                                          <p:attrName>ppt_x</p:attrName>
                                        </p:attrNameLst>
                                      </p:cBhvr>
                                      <p:tavLst>
                                        <p:tav tm="0">
                                          <p:val>
                                            <p:strVal val="0-#ppt_w/2"/>
                                          </p:val>
                                        </p:tav>
                                        <p:tav tm="100000">
                                          <p:val>
                                            <p:strVal val="#ppt_x"/>
                                          </p:val>
                                        </p:tav>
                                      </p:tavLst>
                                    </p:anim>
                                    <p:anim calcmode="lin" valueType="num">
                                      <p:cBhvr additive="base">
                                        <p:cTn id="12" dur="75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750" fill="hold"/>
                                        <p:tgtEl>
                                          <p:spTgt spid="113"/>
                                        </p:tgtEl>
                                        <p:attrNameLst>
                                          <p:attrName>ppt_x</p:attrName>
                                        </p:attrNameLst>
                                      </p:cBhvr>
                                      <p:tavLst>
                                        <p:tav tm="0">
                                          <p:val>
                                            <p:strVal val="0-#ppt_w/2"/>
                                          </p:val>
                                        </p:tav>
                                        <p:tav tm="100000">
                                          <p:val>
                                            <p:strVal val="#ppt_x"/>
                                          </p:val>
                                        </p:tav>
                                      </p:tavLst>
                                    </p:anim>
                                    <p:anim calcmode="lin" valueType="num">
                                      <p:cBhvr additive="base">
                                        <p:cTn id="16" dur="750" fill="hold"/>
                                        <p:tgtEl>
                                          <p:spTgt spid="1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750" fill="hold"/>
                                        <p:tgtEl>
                                          <p:spTgt spid="115"/>
                                        </p:tgtEl>
                                        <p:attrNameLst>
                                          <p:attrName>ppt_x</p:attrName>
                                        </p:attrNameLst>
                                      </p:cBhvr>
                                      <p:tavLst>
                                        <p:tav tm="0">
                                          <p:val>
                                            <p:strVal val="0-#ppt_w/2"/>
                                          </p:val>
                                        </p:tav>
                                        <p:tav tm="100000">
                                          <p:val>
                                            <p:strVal val="#ppt_x"/>
                                          </p:val>
                                        </p:tav>
                                      </p:tavLst>
                                    </p:anim>
                                    <p:anim calcmode="lin" valueType="num">
                                      <p:cBhvr additive="base">
                                        <p:cTn id="24" dur="750" fill="hold"/>
                                        <p:tgtEl>
                                          <p:spTgt spid="1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750" fill="hold"/>
                                        <p:tgtEl>
                                          <p:spTgt spid="118"/>
                                        </p:tgtEl>
                                        <p:attrNameLst>
                                          <p:attrName>ppt_x</p:attrName>
                                        </p:attrNameLst>
                                      </p:cBhvr>
                                      <p:tavLst>
                                        <p:tav tm="0">
                                          <p:val>
                                            <p:strVal val="0-#ppt_w/2"/>
                                          </p:val>
                                        </p:tav>
                                        <p:tav tm="100000">
                                          <p:val>
                                            <p:strVal val="#ppt_x"/>
                                          </p:val>
                                        </p:tav>
                                      </p:tavLst>
                                    </p:anim>
                                    <p:anim calcmode="lin" valueType="num">
                                      <p:cBhvr additive="base">
                                        <p:cTn id="28" dur="750" fill="hold"/>
                                        <p:tgtEl>
                                          <p:spTgt spid="1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750" fill="hold"/>
                                        <p:tgtEl>
                                          <p:spTgt spid="117"/>
                                        </p:tgtEl>
                                        <p:attrNameLst>
                                          <p:attrName>ppt_x</p:attrName>
                                        </p:attrNameLst>
                                      </p:cBhvr>
                                      <p:tavLst>
                                        <p:tav tm="0">
                                          <p:val>
                                            <p:strVal val="0-#ppt_w/2"/>
                                          </p:val>
                                        </p:tav>
                                        <p:tav tm="100000">
                                          <p:val>
                                            <p:strVal val="#ppt_x"/>
                                          </p:val>
                                        </p:tav>
                                      </p:tavLst>
                                    </p:anim>
                                    <p:anim calcmode="lin" valueType="num">
                                      <p:cBhvr additive="base">
                                        <p:cTn id="32" dur="750" fill="hold"/>
                                        <p:tgtEl>
                                          <p:spTgt spid="1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 calcmode="lin" valueType="num">
                                      <p:cBhvr additive="base">
                                        <p:cTn id="35" dur="750" fill="hold"/>
                                        <p:tgtEl>
                                          <p:spTgt spid="120"/>
                                        </p:tgtEl>
                                        <p:attrNameLst>
                                          <p:attrName>ppt_x</p:attrName>
                                        </p:attrNameLst>
                                      </p:cBhvr>
                                      <p:tavLst>
                                        <p:tav tm="0">
                                          <p:val>
                                            <p:strVal val="0-#ppt_w/2"/>
                                          </p:val>
                                        </p:tav>
                                        <p:tav tm="100000">
                                          <p:val>
                                            <p:strVal val="#ppt_x"/>
                                          </p:val>
                                        </p:tav>
                                      </p:tavLst>
                                    </p:anim>
                                    <p:anim calcmode="lin" valueType="num">
                                      <p:cBhvr additive="base">
                                        <p:cTn id="36" dur="750" fill="hold"/>
                                        <p:tgtEl>
                                          <p:spTgt spid="12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anim calcmode="lin" valueType="num">
                                      <p:cBhvr additive="base">
                                        <p:cTn id="39" dur="750" fill="hold"/>
                                        <p:tgtEl>
                                          <p:spTgt spid="119"/>
                                        </p:tgtEl>
                                        <p:attrNameLst>
                                          <p:attrName>ppt_x</p:attrName>
                                        </p:attrNameLst>
                                      </p:cBhvr>
                                      <p:tavLst>
                                        <p:tav tm="0">
                                          <p:val>
                                            <p:strVal val="0-#ppt_w/2"/>
                                          </p:val>
                                        </p:tav>
                                        <p:tav tm="100000">
                                          <p:val>
                                            <p:strVal val="#ppt_x"/>
                                          </p:val>
                                        </p:tav>
                                      </p:tavLst>
                                    </p:anim>
                                    <p:anim calcmode="lin" valueType="num">
                                      <p:cBhvr additive="base">
                                        <p:cTn id="40" dur="750" fill="hold"/>
                                        <p:tgtEl>
                                          <p:spTgt spid="11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2"/>
                                        </p:tgtEl>
                                        <p:attrNameLst>
                                          <p:attrName>style.visibility</p:attrName>
                                        </p:attrNameLst>
                                      </p:cBhvr>
                                      <p:to>
                                        <p:strVal val="visible"/>
                                      </p:to>
                                    </p:set>
                                    <p:anim calcmode="lin" valueType="num">
                                      <p:cBhvr additive="base">
                                        <p:cTn id="43" dur="750" fill="hold"/>
                                        <p:tgtEl>
                                          <p:spTgt spid="122"/>
                                        </p:tgtEl>
                                        <p:attrNameLst>
                                          <p:attrName>ppt_x</p:attrName>
                                        </p:attrNameLst>
                                      </p:cBhvr>
                                      <p:tavLst>
                                        <p:tav tm="0">
                                          <p:val>
                                            <p:strVal val="0-#ppt_w/2"/>
                                          </p:val>
                                        </p:tav>
                                        <p:tav tm="100000">
                                          <p:val>
                                            <p:strVal val="#ppt_x"/>
                                          </p:val>
                                        </p:tav>
                                      </p:tavLst>
                                    </p:anim>
                                    <p:anim calcmode="lin" valueType="num">
                                      <p:cBhvr additive="base">
                                        <p:cTn id="44" dur="750" fill="hold"/>
                                        <p:tgtEl>
                                          <p:spTgt spid="1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additive="base">
                                        <p:cTn id="47" dur="750" fill="hold"/>
                                        <p:tgtEl>
                                          <p:spTgt spid="121"/>
                                        </p:tgtEl>
                                        <p:attrNameLst>
                                          <p:attrName>ppt_x</p:attrName>
                                        </p:attrNameLst>
                                      </p:cBhvr>
                                      <p:tavLst>
                                        <p:tav tm="0">
                                          <p:val>
                                            <p:strVal val="0-#ppt_w/2"/>
                                          </p:val>
                                        </p:tav>
                                        <p:tav tm="100000">
                                          <p:val>
                                            <p:strVal val="#ppt_x"/>
                                          </p:val>
                                        </p:tav>
                                      </p:tavLst>
                                    </p:anim>
                                    <p:anim calcmode="lin" valueType="num">
                                      <p:cBhvr additive="base">
                                        <p:cTn id="48" dur="750" fill="hold"/>
                                        <p:tgtEl>
                                          <p:spTgt spid="12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750" fill="hold"/>
                                        <p:tgtEl>
                                          <p:spTgt spid="3"/>
                                        </p:tgtEl>
                                        <p:attrNameLst>
                                          <p:attrName>ppt_x</p:attrName>
                                        </p:attrNameLst>
                                      </p:cBhvr>
                                      <p:tavLst>
                                        <p:tav tm="0">
                                          <p:val>
                                            <p:strVal val="0-#ppt_w/2"/>
                                          </p:val>
                                        </p:tav>
                                        <p:tav tm="100000">
                                          <p:val>
                                            <p:strVal val="#ppt_x"/>
                                          </p:val>
                                        </p:tav>
                                      </p:tavLst>
                                    </p:anim>
                                    <p:anim calcmode="lin" valueType="num">
                                      <p:cBhvr additive="base">
                                        <p:cTn id="52" dur="750" fill="hold"/>
                                        <p:tgtEl>
                                          <p:spTgt spid="3"/>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 calcmode="lin" valueType="num">
                                      <p:cBhvr additive="base">
                                        <p:cTn id="55" dur="750" fill="hold"/>
                                        <p:tgtEl>
                                          <p:spTgt spid="111"/>
                                        </p:tgtEl>
                                        <p:attrNameLst>
                                          <p:attrName>ppt_x</p:attrName>
                                        </p:attrNameLst>
                                      </p:cBhvr>
                                      <p:tavLst>
                                        <p:tav tm="0">
                                          <p:val>
                                            <p:strVal val="0-#ppt_w/2"/>
                                          </p:val>
                                        </p:tav>
                                        <p:tav tm="100000">
                                          <p:val>
                                            <p:strVal val="#ppt_x"/>
                                          </p:val>
                                        </p:tav>
                                      </p:tavLst>
                                    </p:anim>
                                    <p:anim calcmode="lin" valueType="num">
                                      <p:cBhvr additive="base">
                                        <p:cTn id="56" dur="750" fill="hold"/>
                                        <p:tgtEl>
                                          <p:spTgt spid="111"/>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750" fill="hold"/>
                                        <p:tgtEl>
                                          <p:spTgt spid="2"/>
                                        </p:tgtEl>
                                        <p:attrNameLst>
                                          <p:attrName>ppt_x</p:attrName>
                                        </p:attrNameLst>
                                      </p:cBhvr>
                                      <p:tavLst>
                                        <p:tav tm="0">
                                          <p:val>
                                            <p:strVal val="0-#ppt_w/2"/>
                                          </p:val>
                                        </p:tav>
                                        <p:tav tm="100000">
                                          <p:val>
                                            <p:strVal val="#ppt_x"/>
                                          </p:val>
                                        </p:tav>
                                      </p:tavLst>
                                    </p:anim>
                                    <p:anim calcmode="lin" valueType="num">
                                      <p:cBhvr additive="base">
                                        <p:cTn id="60" dur="750" fill="hold"/>
                                        <p:tgtEl>
                                          <p:spTgt spid="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additive="base">
                                        <p:cTn id="63" dur="750" fill="hold"/>
                                        <p:tgtEl>
                                          <p:spTgt spid="110"/>
                                        </p:tgtEl>
                                        <p:attrNameLst>
                                          <p:attrName>ppt_x</p:attrName>
                                        </p:attrNameLst>
                                      </p:cBhvr>
                                      <p:tavLst>
                                        <p:tav tm="0">
                                          <p:val>
                                            <p:strVal val="0-#ppt_w/2"/>
                                          </p:val>
                                        </p:tav>
                                        <p:tav tm="100000">
                                          <p:val>
                                            <p:strVal val="#ppt_x"/>
                                          </p:val>
                                        </p:tav>
                                      </p:tavLst>
                                    </p:anim>
                                    <p:anim calcmode="lin" valueType="num">
                                      <p:cBhvr additive="base">
                                        <p:cTn id="64" dur="750" fill="hold"/>
                                        <p:tgtEl>
                                          <p:spTgt spid="11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750" fill="hold"/>
                                        <p:tgtEl>
                                          <p:spTgt spid="112"/>
                                        </p:tgtEl>
                                        <p:attrNameLst>
                                          <p:attrName>ppt_x</p:attrName>
                                        </p:attrNameLst>
                                      </p:cBhvr>
                                      <p:tavLst>
                                        <p:tav tm="0">
                                          <p:val>
                                            <p:strVal val="0-#ppt_w/2"/>
                                          </p:val>
                                        </p:tav>
                                        <p:tav tm="100000">
                                          <p:val>
                                            <p:strVal val="#ppt_x"/>
                                          </p:val>
                                        </p:tav>
                                      </p:tavLst>
                                    </p:anim>
                                    <p:anim calcmode="lin" valueType="num">
                                      <p:cBhvr additive="base">
                                        <p:cTn id="68" dur="75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117" grpId="0"/>
      <p:bldP spid="118" grpId="0"/>
      <p:bldP spid="119" grpId="0"/>
      <p:bldP spid="120" grpId="0"/>
      <p:bldP spid="121" grpId="0"/>
      <p:bldP spid="1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sp>
        <p:nvSpPr>
          <p:cNvPr id="6" name="Freeform 11"/>
          <p:cNvSpPr/>
          <p:nvPr/>
        </p:nvSpPr>
        <p:spPr bwMode="auto">
          <a:xfrm>
            <a:off x="2598823" y="2160650"/>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7" name="Freeform 11"/>
          <p:cNvSpPr/>
          <p:nvPr/>
        </p:nvSpPr>
        <p:spPr bwMode="auto">
          <a:xfrm>
            <a:off x="2598822" y="3464905"/>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8" name="Freeform 11"/>
          <p:cNvSpPr/>
          <p:nvPr/>
        </p:nvSpPr>
        <p:spPr bwMode="auto">
          <a:xfrm>
            <a:off x="2598821" y="4769160"/>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9" name="Freeform 11"/>
          <p:cNvSpPr/>
          <p:nvPr/>
        </p:nvSpPr>
        <p:spPr bwMode="auto">
          <a:xfrm>
            <a:off x="3670641" y="2165490"/>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0" name="Freeform 11"/>
          <p:cNvSpPr/>
          <p:nvPr/>
        </p:nvSpPr>
        <p:spPr bwMode="auto">
          <a:xfrm>
            <a:off x="3670640" y="3469745"/>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sp>
        <p:nvSpPr>
          <p:cNvPr id="11" name="Freeform 11"/>
          <p:cNvSpPr/>
          <p:nvPr/>
        </p:nvSpPr>
        <p:spPr bwMode="auto">
          <a:xfrm>
            <a:off x="3670639" y="4774000"/>
            <a:ext cx="246414" cy="581905"/>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rgbClr val="00B0F0"/>
          </a:solidFill>
          <a:ln>
            <a:noFill/>
          </a:ln>
          <a:effectLst/>
        </p:spPr>
        <p:txBody>
          <a:bodyPr vert="horz" wrap="square" lIns="68580" tIns="34290" rIns="68580" bIns="34290" numCol="1" anchor="t" anchorCtr="0" compatLnSpc="1"/>
          <a:lstStyle/>
          <a:p>
            <a:endParaRPr lang="id-ID" dirty="0">
              <a:solidFill>
                <a:schemeClr val="bg1"/>
              </a:solidFill>
              <a:cs typeface="+mn-ea"/>
              <a:sym typeface="+mn-lt"/>
            </a:endParaRPr>
          </a:p>
        </p:txBody>
      </p:sp>
      <p:cxnSp>
        <p:nvCxnSpPr>
          <p:cNvPr id="12" name="直接连接符 11"/>
          <p:cNvCxnSpPr/>
          <p:nvPr/>
        </p:nvCxnSpPr>
        <p:spPr>
          <a:xfrm>
            <a:off x="3236575" y="2165490"/>
            <a:ext cx="0" cy="3239047"/>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124619" y="2051229"/>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sp>
        <p:nvSpPr>
          <p:cNvPr id="14" name="文本框 13"/>
          <p:cNvSpPr txBox="1"/>
          <p:nvPr/>
        </p:nvSpPr>
        <p:spPr>
          <a:xfrm>
            <a:off x="4124619" y="3389392"/>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sp>
        <p:nvSpPr>
          <p:cNvPr id="15" name="文本框 14"/>
          <p:cNvSpPr txBox="1"/>
          <p:nvPr/>
        </p:nvSpPr>
        <p:spPr>
          <a:xfrm>
            <a:off x="4124619" y="4727555"/>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sp>
        <p:nvSpPr>
          <p:cNvPr id="16" name="文本框 15"/>
          <p:cNvSpPr txBox="1"/>
          <p:nvPr/>
        </p:nvSpPr>
        <p:spPr>
          <a:xfrm>
            <a:off x="963776" y="2055322"/>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sp>
        <p:nvSpPr>
          <p:cNvPr id="17" name="文本框 16"/>
          <p:cNvSpPr txBox="1"/>
          <p:nvPr/>
        </p:nvSpPr>
        <p:spPr>
          <a:xfrm>
            <a:off x="963776" y="3393485"/>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sp>
        <p:nvSpPr>
          <p:cNvPr id="18" name="文本框 17"/>
          <p:cNvSpPr txBox="1"/>
          <p:nvPr/>
        </p:nvSpPr>
        <p:spPr>
          <a:xfrm>
            <a:off x="963776" y="4731648"/>
            <a:ext cx="1393655" cy="810478"/>
          </a:xfrm>
          <a:prstGeom prst="rect">
            <a:avLst/>
          </a:prstGeom>
          <a:noFill/>
        </p:spPr>
        <p:txBody>
          <a:bodyPr wrap="square" rtlCol="0">
            <a:spAutoFit/>
          </a:bodyPr>
          <a:lstStyle/>
          <a:p>
            <a:pPr algn="just">
              <a:lnSpc>
                <a:spcPts val="1400"/>
              </a:lnSpc>
            </a:pPr>
            <a:r>
              <a:rPr lang="en-US" altLang="zh-CN" sz="1000" dirty="0">
                <a:solidFill>
                  <a:schemeClr val="bg1"/>
                </a:solidFill>
                <a:cs typeface="+mn-ea"/>
                <a:sym typeface="+mn-lt"/>
              </a:rPr>
              <a:t>Please enter the font and title you think is appropriate in the box, </a:t>
            </a:r>
            <a:endParaRPr lang="zh-CN" altLang="en-US" sz="1000" dirty="0">
              <a:solidFill>
                <a:schemeClr val="bg1"/>
              </a:solidFill>
              <a:cs typeface="+mn-ea"/>
              <a:sym typeface="+mn-lt"/>
            </a:endParaRPr>
          </a:p>
        </p:txBody>
      </p:sp>
      <p:grpSp>
        <p:nvGrpSpPr>
          <p:cNvPr id="19" name="组合 18"/>
          <p:cNvGrpSpPr/>
          <p:nvPr/>
        </p:nvGrpSpPr>
        <p:grpSpPr>
          <a:xfrm>
            <a:off x="6406317" y="1918449"/>
            <a:ext cx="4363209" cy="1075986"/>
            <a:chOff x="6406317" y="2184311"/>
            <a:chExt cx="4363209" cy="1075986"/>
          </a:xfrm>
        </p:grpSpPr>
        <p:sp>
          <p:nvSpPr>
            <p:cNvPr id="20" name="矩形 19"/>
            <p:cNvSpPr/>
            <p:nvPr/>
          </p:nvSpPr>
          <p:spPr>
            <a:xfrm>
              <a:off x="6406317" y="2249426"/>
              <a:ext cx="4363209" cy="10108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20"/>
            <p:cNvSpPr txBox="1"/>
            <p:nvPr/>
          </p:nvSpPr>
          <p:spPr>
            <a:xfrm>
              <a:off x="6487446" y="2554641"/>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000" dirty="0">
                <a:solidFill>
                  <a:schemeClr val="bg1"/>
                </a:solidFill>
                <a:cs typeface="+mn-ea"/>
                <a:sym typeface="+mn-lt"/>
              </a:endParaRPr>
            </a:p>
          </p:txBody>
        </p:sp>
        <p:sp>
          <p:nvSpPr>
            <p:cNvPr id="22" name="文本框 21"/>
            <p:cNvSpPr txBox="1"/>
            <p:nvPr/>
          </p:nvSpPr>
          <p:spPr>
            <a:xfrm>
              <a:off x="6487446" y="2184311"/>
              <a:ext cx="2018155" cy="461665"/>
            </a:xfrm>
            <a:prstGeom prst="rect">
              <a:avLst/>
            </a:prstGeom>
            <a:noFill/>
          </p:spPr>
          <p:txBody>
            <a:bodyPr wrap="square" rtlCol="0">
              <a:spAutoFit/>
            </a:bodyPr>
            <a:lstStyle/>
            <a:p>
              <a:r>
                <a:rPr lang="en-US" altLang="zh-CN" sz="2400" dirty="0">
                  <a:solidFill>
                    <a:schemeClr val="bg1"/>
                  </a:solidFill>
                  <a:cs typeface="+mn-ea"/>
                  <a:sym typeface="+mn-lt"/>
                </a:rPr>
                <a:t>34</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grpSp>
      <p:grpSp>
        <p:nvGrpSpPr>
          <p:cNvPr id="27" name="组合 26"/>
          <p:cNvGrpSpPr/>
          <p:nvPr/>
        </p:nvGrpSpPr>
        <p:grpSpPr>
          <a:xfrm>
            <a:off x="6406317" y="3217553"/>
            <a:ext cx="4363209" cy="1075986"/>
            <a:chOff x="6406317" y="2184311"/>
            <a:chExt cx="4363209" cy="1075986"/>
          </a:xfrm>
        </p:grpSpPr>
        <p:sp>
          <p:nvSpPr>
            <p:cNvPr id="28" name="矩形 27"/>
            <p:cNvSpPr/>
            <p:nvPr/>
          </p:nvSpPr>
          <p:spPr>
            <a:xfrm>
              <a:off x="6406317" y="2249426"/>
              <a:ext cx="4363209" cy="10108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9" name="文本框 28"/>
            <p:cNvSpPr txBox="1"/>
            <p:nvPr/>
          </p:nvSpPr>
          <p:spPr>
            <a:xfrm>
              <a:off x="6487446" y="2554641"/>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000" dirty="0">
                <a:solidFill>
                  <a:schemeClr val="bg1"/>
                </a:solidFill>
                <a:cs typeface="+mn-ea"/>
                <a:sym typeface="+mn-lt"/>
              </a:endParaRPr>
            </a:p>
          </p:txBody>
        </p:sp>
        <p:sp>
          <p:nvSpPr>
            <p:cNvPr id="30" name="文本框 29"/>
            <p:cNvSpPr txBox="1"/>
            <p:nvPr/>
          </p:nvSpPr>
          <p:spPr>
            <a:xfrm>
              <a:off x="6487446" y="2184311"/>
              <a:ext cx="2018155" cy="461665"/>
            </a:xfrm>
            <a:prstGeom prst="rect">
              <a:avLst/>
            </a:prstGeom>
            <a:noFill/>
          </p:spPr>
          <p:txBody>
            <a:bodyPr wrap="square" rtlCol="0">
              <a:spAutoFit/>
            </a:bodyPr>
            <a:lstStyle/>
            <a:p>
              <a:r>
                <a:rPr lang="en-US" altLang="zh-CN" sz="2400" dirty="0">
                  <a:solidFill>
                    <a:schemeClr val="bg1"/>
                  </a:solidFill>
                  <a:cs typeface="+mn-ea"/>
                  <a:sym typeface="+mn-lt"/>
                </a:rPr>
                <a:t>58</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grpSp>
      <p:grpSp>
        <p:nvGrpSpPr>
          <p:cNvPr id="31" name="组合 30"/>
          <p:cNvGrpSpPr/>
          <p:nvPr/>
        </p:nvGrpSpPr>
        <p:grpSpPr>
          <a:xfrm>
            <a:off x="6406317" y="4522521"/>
            <a:ext cx="4363209" cy="1075986"/>
            <a:chOff x="6406317" y="2184311"/>
            <a:chExt cx="4363209" cy="1075986"/>
          </a:xfrm>
        </p:grpSpPr>
        <p:sp>
          <p:nvSpPr>
            <p:cNvPr id="32" name="矩形 31"/>
            <p:cNvSpPr/>
            <p:nvPr/>
          </p:nvSpPr>
          <p:spPr>
            <a:xfrm>
              <a:off x="6406317" y="2249426"/>
              <a:ext cx="4363209" cy="10108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3" name="文本框 32"/>
            <p:cNvSpPr txBox="1"/>
            <p:nvPr/>
          </p:nvSpPr>
          <p:spPr>
            <a:xfrm>
              <a:off x="6487446" y="2554641"/>
              <a:ext cx="4065377" cy="669414"/>
            </a:xfrm>
            <a:prstGeom prst="rect">
              <a:avLst/>
            </a:prstGeom>
            <a:noFill/>
          </p:spPr>
          <p:txBody>
            <a:bodyPr wrap="square" rtlCol="0">
              <a:spAutoFit/>
            </a:bodyPr>
            <a:lstStyle/>
            <a:p>
              <a:pPr algn="just">
                <a:lnSpc>
                  <a:spcPts val="1500"/>
                </a:lnSpc>
              </a:pPr>
              <a:r>
                <a:rPr lang="en-US" altLang="zh-CN" sz="10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000" dirty="0">
                <a:solidFill>
                  <a:schemeClr val="bg1"/>
                </a:solidFill>
                <a:cs typeface="+mn-ea"/>
                <a:sym typeface="+mn-lt"/>
              </a:endParaRPr>
            </a:p>
          </p:txBody>
        </p:sp>
        <p:sp>
          <p:nvSpPr>
            <p:cNvPr id="34" name="文本框 33"/>
            <p:cNvSpPr txBox="1"/>
            <p:nvPr/>
          </p:nvSpPr>
          <p:spPr>
            <a:xfrm>
              <a:off x="6487446" y="2184311"/>
              <a:ext cx="2018155" cy="461665"/>
            </a:xfrm>
            <a:prstGeom prst="rect">
              <a:avLst/>
            </a:prstGeom>
            <a:noFill/>
          </p:spPr>
          <p:txBody>
            <a:bodyPr wrap="square" rtlCol="0">
              <a:spAutoFit/>
            </a:bodyPr>
            <a:lstStyle/>
            <a:p>
              <a:r>
                <a:rPr lang="en-US" altLang="zh-CN" sz="2400" dirty="0">
                  <a:solidFill>
                    <a:schemeClr val="bg1"/>
                  </a:solidFill>
                  <a:cs typeface="+mn-ea"/>
                  <a:sym typeface="+mn-lt"/>
                </a:rPr>
                <a:t>21</a:t>
              </a:r>
              <a:r>
                <a:rPr lang="en-US" altLang="zh-CN" sz="1600" dirty="0">
                  <a:solidFill>
                    <a:schemeClr val="bg1"/>
                  </a:solidFill>
                  <a:cs typeface="+mn-ea"/>
                  <a:sym typeface="+mn-lt"/>
                </a:rPr>
                <a:t>%</a:t>
              </a:r>
              <a:endParaRPr lang="zh-CN" altLang="en-US" sz="2400" dirty="0">
                <a:solidFill>
                  <a:schemeClr val="bg1"/>
                </a:solidFill>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cxnSp>
        <p:nvCxnSpPr>
          <p:cNvPr id="6" name="直接连接符 5"/>
          <p:cNvCxnSpPr/>
          <p:nvPr/>
        </p:nvCxnSpPr>
        <p:spPr>
          <a:xfrm>
            <a:off x="1183543" y="3234266"/>
            <a:ext cx="97874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031674" y="2411490"/>
            <a:ext cx="1535722" cy="898976"/>
            <a:chOff x="1365738" y="2276023"/>
            <a:chExt cx="1535722" cy="898976"/>
          </a:xfrm>
        </p:grpSpPr>
        <p:sp>
          <p:nvSpPr>
            <p:cNvPr id="8" name="椭圆 7"/>
            <p:cNvSpPr/>
            <p:nvPr/>
          </p:nvSpPr>
          <p:spPr>
            <a:xfrm>
              <a:off x="2057400" y="302259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365738" y="2276023"/>
              <a:ext cx="1535722" cy="573918"/>
              <a:chOff x="1365738" y="2150099"/>
              <a:chExt cx="1535722" cy="573918"/>
            </a:xfrm>
          </p:grpSpPr>
          <p:sp>
            <p:nvSpPr>
              <p:cNvPr id="10" name="文本框 9"/>
              <p:cNvSpPr txBox="1"/>
              <p:nvPr/>
            </p:nvSpPr>
            <p:spPr>
              <a:xfrm>
                <a:off x="1365738" y="2150099"/>
                <a:ext cx="1535722" cy="369332"/>
              </a:xfrm>
              <a:prstGeom prst="rect">
                <a:avLst/>
              </a:prstGeom>
              <a:solidFill>
                <a:srgbClr val="00B0F0"/>
              </a:solid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11" name="等腰三角形 10"/>
              <p:cNvSpPr/>
              <p:nvPr/>
            </p:nvSpPr>
            <p:spPr>
              <a:xfrm flipV="1">
                <a:off x="2034886" y="2553822"/>
                <a:ext cx="197426" cy="1701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文本框 11"/>
          <p:cNvSpPr txBox="1"/>
          <p:nvPr/>
        </p:nvSpPr>
        <p:spPr>
          <a:xfrm>
            <a:off x="1606629" y="3590670"/>
            <a:ext cx="1770666" cy="2116670"/>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sp>
        <p:nvSpPr>
          <p:cNvPr id="13" name="文本框 12"/>
          <p:cNvSpPr txBox="1"/>
          <p:nvPr/>
        </p:nvSpPr>
        <p:spPr>
          <a:xfrm>
            <a:off x="3914202" y="3590670"/>
            <a:ext cx="1770666" cy="2116670"/>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sp>
        <p:nvSpPr>
          <p:cNvPr id="14" name="文本框 13"/>
          <p:cNvSpPr txBox="1"/>
          <p:nvPr/>
        </p:nvSpPr>
        <p:spPr>
          <a:xfrm>
            <a:off x="6221775" y="3590670"/>
            <a:ext cx="1770666" cy="2116670"/>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sp>
        <p:nvSpPr>
          <p:cNvPr id="15" name="文本框 14"/>
          <p:cNvSpPr txBox="1"/>
          <p:nvPr/>
        </p:nvSpPr>
        <p:spPr>
          <a:xfrm>
            <a:off x="8529348" y="3590670"/>
            <a:ext cx="1770666" cy="2116670"/>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bg1"/>
              </a:solidFill>
              <a:cs typeface="+mn-ea"/>
              <a:sym typeface="+mn-lt"/>
            </a:endParaRPr>
          </a:p>
        </p:txBody>
      </p:sp>
      <p:grpSp>
        <p:nvGrpSpPr>
          <p:cNvPr id="16" name="组合 15"/>
          <p:cNvGrpSpPr/>
          <p:nvPr/>
        </p:nvGrpSpPr>
        <p:grpSpPr>
          <a:xfrm>
            <a:off x="1724101" y="2411490"/>
            <a:ext cx="1535722" cy="898976"/>
            <a:chOff x="1365738" y="2276023"/>
            <a:chExt cx="1535722" cy="898976"/>
          </a:xfrm>
        </p:grpSpPr>
        <p:sp>
          <p:nvSpPr>
            <p:cNvPr id="17" name="椭圆 16"/>
            <p:cNvSpPr/>
            <p:nvPr/>
          </p:nvSpPr>
          <p:spPr>
            <a:xfrm>
              <a:off x="2057400" y="302259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1365738" y="2276023"/>
              <a:ext cx="1535722" cy="573918"/>
              <a:chOff x="1365738" y="2150099"/>
              <a:chExt cx="1535722" cy="573918"/>
            </a:xfrm>
          </p:grpSpPr>
          <p:sp>
            <p:nvSpPr>
              <p:cNvPr id="19" name="文本框 18"/>
              <p:cNvSpPr txBox="1"/>
              <p:nvPr/>
            </p:nvSpPr>
            <p:spPr>
              <a:xfrm>
                <a:off x="1365738" y="2150099"/>
                <a:ext cx="1535722" cy="369332"/>
              </a:xfrm>
              <a:prstGeom prst="rect">
                <a:avLst/>
              </a:prstGeom>
              <a:solidFill>
                <a:srgbClr val="00B0F0"/>
              </a:solid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20" name="等腰三角形 19"/>
              <p:cNvSpPr/>
              <p:nvPr/>
            </p:nvSpPr>
            <p:spPr>
              <a:xfrm flipV="1">
                <a:off x="2034886" y="2553822"/>
                <a:ext cx="197426" cy="1701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1" name="组合 20"/>
          <p:cNvGrpSpPr/>
          <p:nvPr/>
        </p:nvGrpSpPr>
        <p:grpSpPr>
          <a:xfrm>
            <a:off x="6338545" y="2411490"/>
            <a:ext cx="1535722" cy="898976"/>
            <a:chOff x="1365738" y="2276023"/>
            <a:chExt cx="1535722" cy="898976"/>
          </a:xfrm>
        </p:grpSpPr>
        <p:sp>
          <p:nvSpPr>
            <p:cNvPr id="22" name="椭圆 21"/>
            <p:cNvSpPr/>
            <p:nvPr/>
          </p:nvSpPr>
          <p:spPr>
            <a:xfrm>
              <a:off x="2057400" y="302259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1365738" y="2276023"/>
              <a:ext cx="1535722" cy="573918"/>
              <a:chOff x="1365738" y="2150099"/>
              <a:chExt cx="1535722" cy="573918"/>
            </a:xfrm>
          </p:grpSpPr>
          <p:sp>
            <p:nvSpPr>
              <p:cNvPr id="24" name="文本框 23"/>
              <p:cNvSpPr txBox="1"/>
              <p:nvPr/>
            </p:nvSpPr>
            <p:spPr>
              <a:xfrm>
                <a:off x="1365738" y="2150099"/>
                <a:ext cx="1535722" cy="369332"/>
              </a:xfrm>
              <a:prstGeom prst="rect">
                <a:avLst/>
              </a:prstGeom>
              <a:solidFill>
                <a:srgbClr val="00B0F0"/>
              </a:solid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25" name="等腰三角形 24"/>
              <p:cNvSpPr/>
              <p:nvPr/>
            </p:nvSpPr>
            <p:spPr>
              <a:xfrm flipV="1">
                <a:off x="2034886" y="2553822"/>
                <a:ext cx="197426" cy="1701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6" name="组合 25"/>
          <p:cNvGrpSpPr/>
          <p:nvPr/>
        </p:nvGrpSpPr>
        <p:grpSpPr>
          <a:xfrm>
            <a:off x="8646820" y="2411490"/>
            <a:ext cx="1535722" cy="898976"/>
            <a:chOff x="1365738" y="2276023"/>
            <a:chExt cx="1535722" cy="898976"/>
          </a:xfrm>
        </p:grpSpPr>
        <p:sp>
          <p:nvSpPr>
            <p:cNvPr id="27" name="椭圆 26"/>
            <p:cNvSpPr/>
            <p:nvPr/>
          </p:nvSpPr>
          <p:spPr>
            <a:xfrm>
              <a:off x="2057400" y="302259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1365738" y="2276023"/>
              <a:ext cx="1535722" cy="573918"/>
              <a:chOff x="1365738" y="2150099"/>
              <a:chExt cx="1535722" cy="573918"/>
            </a:xfrm>
          </p:grpSpPr>
          <p:sp>
            <p:nvSpPr>
              <p:cNvPr id="29" name="文本框 28"/>
              <p:cNvSpPr txBox="1"/>
              <p:nvPr/>
            </p:nvSpPr>
            <p:spPr>
              <a:xfrm>
                <a:off x="1365738" y="2150099"/>
                <a:ext cx="1535722" cy="369332"/>
              </a:xfrm>
              <a:prstGeom prst="rect">
                <a:avLst/>
              </a:prstGeom>
              <a:solidFill>
                <a:srgbClr val="00B0F0"/>
              </a:solidFill>
            </p:spPr>
            <p:txBody>
              <a:bodyPr wrap="square" rtlCol="0">
                <a:spAutoFit/>
              </a:bodyPr>
              <a:lstStyle/>
              <a:p>
                <a:pPr algn="ctr"/>
                <a:r>
                  <a:rPr lang="en-US" altLang="zh-CN" dirty="0">
                    <a:solidFill>
                      <a:schemeClr val="bg1"/>
                    </a:solidFill>
                    <a:cs typeface="+mn-ea"/>
                    <a:sym typeface="+mn-lt"/>
                  </a:rPr>
                  <a:t>HEADLINE</a:t>
                </a:r>
                <a:endParaRPr lang="zh-CN" altLang="en-US" dirty="0">
                  <a:solidFill>
                    <a:schemeClr val="bg1"/>
                  </a:solidFill>
                  <a:cs typeface="+mn-ea"/>
                  <a:sym typeface="+mn-lt"/>
                </a:endParaRPr>
              </a:p>
            </p:txBody>
          </p:sp>
          <p:sp>
            <p:nvSpPr>
              <p:cNvPr id="30" name="等腰三角形 29"/>
              <p:cNvSpPr/>
              <p:nvPr/>
            </p:nvSpPr>
            <p:spPr>
              <a:xfrm flipV="1">
                <a:off x="2034886" y="2553822"/>
                <a:ext cx="197426" cy="1701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580695" y="3972593"/>
            <a:ext cx="4491920" cy="523220"/>
          </a:xfrm>
          <a:prstGeom prst="rect">
            <a:avLst/>
          </a:prstGeom>
          <a:noFill/>
        </p:spPr>
        <p:txBody>
          <a:bodyPr wrap="square" rtlCol="0">
            <a:spAutoFit/>
          </a:bodyPr>
          <a:lstStyle/>
          <a:p>
            <a:pPr algn="dist"/>
            <a:r>
              <a:rPr lang="zh-CN" altLang="en-US" sz="2800" spc="100" dirty="0">
                <a:solidFill>
                  <a:schemeClr val="bg1"/>
                </a:solidFill>
                <a:cs typeface="+mn-ea"/>
                <a:sym typeface="+mn-lt"/>
              </a:rPr>
              <a:t>年终工作总结</a:t>
            </a:r>
            <a:r>
              <a:rPr lang="en-US" altLang="zh-CN" sz="2800" spc="100" dirty="0">
                <a:solidFill>
                  <a:schemeClr val="bg1"/>
                </a:solidFill>
                <a:cs typeface="+mn-ea"/>
                <a:sym typeface="+mn-lt"/>
              </a:rPr>
              <a:t>PPT</a:t>
            </a:r>
          </a:p>
        </p:txBody>
      </p:sp>
      <p:sp>
        <p:nvSpPr>
          <p:cNvPr id="7" name="文本框 6"/>
          <p:cNvSpPr txBox="1"/>
          <p:nvPr/>
        </p:nvSpPr>
        <p:spPr>
          <a:xfrm>
            <a:off x="6580694" y="2015793"/>
            <a:ext cx="5321019" cy="2123658"/>
          </a:xfrm>
          <a:prstGeom prst="rect">
            <a:avLst/>
          </a:prstGeom>
          <a:noFill/>
        </p:spPr>
        <p:txBody>
          <a:bodyPr wrap="square" rtlCol="0">
            <a:spAutoFit/>
          </a:bodyPr>
          <a:lstStyle/>
          <a:p>
            <a:r>
              <a:rPr lang="en-US" altLang="zh-CN" sz="6600" spc="100" dirty="0" smtClean="0">
                <a:solidFill>
                  <a:schemeClr val="bg1"/>
                </a:solidFill>
                <a:cs typeface="+mn-ea"/>
                <a:sym typeface="+mn-lt"/>
              </a:rPr>
              <a:t>THANK</a:t>
            </a:r>
            <a:endParaRPr lang="en-US" altLang="zh-CN" sz="6600" spc="100" dirty="0">
              <a:solidFill>
                <a:schemeClr val="bg1"/>
              </a:solidFill>
              <a:cs typeface="+mn-ea"/>
              <a:sym typeface="+mn-lt"/>
            </a:endParaRPr>
          </a:p>
          <a:p>
            <a:r>
              <a:rPr lang="en-US" altLang="zh-CN" sz="6600" spc="100" dirty="0">
                <a:solidFill>
                  <a:schemeClr val="bg1"/>
                </a:solidFill>
                <a:cs typeface="+mn-ea"/>
                <a:sym typeface="+mn-lt"/>
              </a:rPr>
              <a:t>YOU </a:t>
            </a:r>
          </a:p>
        </p:txBody>
      </p:sp>
      <p:grpSp>
        <p:nvGrpSpPr>
          <p:cNvPr id="9" name="组合 8"/>
          <p:cNvGrpSpPr/>
          <p:nvPr/>
        </p:nvGrpSpPr>
        <p:grpSpPr>
          <a:xfrm>
            <a:off x="652792" y="387146"/>
            <a:ext cx="1662841" cy="507832"/>
            <a:chOff x="690767" y="268332"/>
            <a:chExt cx="2251814" cy="507832"/>
          </a:xfrm>
        </p:grpSpPr>
        <p:sp>
          <p:nvSpPr>
            <p:cNvPr id="10" name="文本框 9"/>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1" name="文本框 10"/>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grpSp>
        <p:nvGrpSpPr>
          <p:cNvPr id="12" name="组合 11"/>
          <p:cNvGrpSpPr/>
          <p:nvPr/>
        </p:nvGrpSpPr>
        <p:grpSpPr>
          <a:xfrm>
            <a:off x="9433594" y="5636538"/>
            <a:ext cx="2098681" cy="357966"/>
            <a:chOff x="702428" y="5646410"/>
            <a:chExt cx="2098681" cy="357966"/>
          </a:xfrm>
        </p:grpSpPr>
        <p:grpSp>
          <p:nvGrpSpPr>
            <p:cNvPr id="13" name="组合 12"/>
            <p:cNvGrpSpPr/>
            <p:nvPr/>
          </p:nvGrpSpPr>
          <p:grpSpPr>
            <a:xfrm>
              <a:off x="702428" y="5646410"/>
              <a:ext cx="2098681" cy="357966"/>
              <a:chOff x="4466666" y="5295264"/>
              <a:chExt cx="1725017" cy="357966"/>
            </a:xfrm>
          </p:grpSpPr>
          <p:sp>
            <p:nvSpPr>
              <p:cNvPr id="18" name="矩形: 圆角 17"/>
              <p:cNvSpPr/>
              <p:nvPr/>
            </p:nvSpPr>
            <p:spPr>
              <a:xfrm>
                <a:off x="4477214" y="5314676"/>
                <a:ext cx="1714469" cy="338554"/>
              </a:xfrm>
              <a:prstGeom prst="roundRect">
                <a:avLst>
                  <a:gd name="adj" fmla="val 2642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cs typeface="+mn-ea"/>
                  <a:sym typeface="+mn-lt"/>
                </a:endParaRPr>
              </a:p>
            </p:txBody>
          </p:sp>
          <p:sp>
            <p:nvSpPr>
              <p:cNvPr id="19" name="文本框 18"/>
              <p:cNvSpPr txBox="1"/>
              <p:nvPr/>
            </p:nvSpPr>
            <p:spPr>
              <a:xfrm>
                <a:off x="4466666" y="5295264"/>
                <a:ext cx="1424582" cy="338554"/>
              </a:xfrm>
              <a:prstGeom prst="rect">
                <a:avLst/>
              </a:prstGeom>
              <a:noFill/>
            </p:spPr>
            <p:txBody>
              <a:bodyPr wrap="none" rtlCol="0">
                <a:spAutoFit/>
              </a:bodyPr>
              <a:lstStyle/>
              <a:p>
                <a:r>
                  <a:rPr lang="zh-CN" altLang="en-US" sz="1600" smtClean="0">
                    <a:solidFill>
                      <a:srgbClr val="130C61"/>
                    </a:solidFill>
                    <a:cs typeface="+mn-ea"/>
                    <a:sym typeface="+mn-lt"/>
                  </a:rPr>
                  <a:t>汇报人：</a:t>
                </a:r>
                <a:r>
                  <a:rPr lang="en-US" altLang="zh-CN" sz="1600" smtClean="0">
                    <a:solidFill>
                      <a:srgbClr val="130C61"/>
                    </a:solidFill>
                    <a:cs typeface="+mn-ea"/>
                    <a:sym typeface="+mn-lt"/>
                  </a:rPr>
                  <a:t>PPT818</a:t>
                </a:r>
                <a:endParaRPr lang="zh-CN" altLang="en-US" sz="1600" dirty="0">
                  <a:solidFill>
                    <a:srgbClr val="130C61"/>
                  </a:solidFill>
                  <a:cs typeface="+mn-ea"/>
                  <a:sym typeface="+mn-lt"/>
                </a:endParaRPr>
              </a:p>
            </p:txBody>
          </p:sp>
        </p:grpSp>
        <p:sp useBgFill="1">
          <p:nvSpPr>
            <p:cNvPr id="14" name="箭头: V 形 13"/>
            <p:cNvSpPr/>
            <p:nvPr/>
          </p:nvSpPr>
          <p:spPr>
            <a:xfrm>
              <a:off x="2352767"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5" name="箭头: V 形 14"/>
            <p:cNvSpPr/>
            <p:nvPr/>
          </p:nvSpPr>
          <p:spPr>
            <a:xfrm>
              <a:off x="2451189"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6" name="箭头: V 形 15"/>
            <p:cNvSpPr/>
            <p:nvPr/>
          </p:nvSpPr>
          <p:spPr>
            <a:xfrm>
              <a:off x="2549611"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useBgFill="1">
          <p:nvSpPr>
            <p:cNvPr id="17" name="箭头: V 形 16"/>
            <p:cNvSpPr/>
            <p:nvPr/>
          </p:nvSpPr>
          <p:spPr>
            <a:xfrm>
              <a:off x="2648033" y="5760569"/>
              <a:ext cx="66584" cy="159166"/>
            </a:xfrm>
            <a:prstGeom prst="chevron">
              <a:avLst>
                <a:gd name="adj" fmla="val 82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20" name="文本框 19"/>
          <p:cNvSpPr txBox="1"/>
          <p:nvPr/>
        </p:nvSpPr>
        <p:spPr>
          <a:xfrm>
            <a:off x="6634404" y="4495813"/>
            <a:ext cx="4214612" cy="991553"/>
          </a:xfrm>
          <a:prstGeom prst="rect">
            <a:avLst/>
          </a:prstGeom>
          <a:noFill/>
        </p:spPr>
        <p:txBody>
          <a:bodyPr wrap="square">
            <a:spAutoFit/>
          </a:bodyPr>
          <a:lstStyle/>
          <a:p>
            <a:pPr>
              <a:lnSpc>
                <a:spcPts val="1800"/>
              </a:lnSpc>
            </a:pPr>
            <a:r>
              <a:rPr lang="zh-CN" altLang="en-US" sz="1100" spc="100" dirty="0">
                <a:solidFill>
                  <a:schemeClr val="bg1"/>
                </a:solidFill>
                <a:cs typeface="+mn-ea"/>
                <a:sym typeface="+mn-lt"/>
              </a:rPr>
              <a:t>Work report refers to a comprehensive and systematic general inspection and evaluation of the work that has been done in a certain period of time</a:t>
            </a:r>
          </a:p>
        </p:txBody>
      </p:sp>
      <p:sp>
        <p:nvSpPr>
          <p:cNvPr id="21" name="文本框 20"/>
          <p:cNvSpPr txBox="1"/>
          <p:nvPr/>
        </p:nvSpPr>
        <p:spPr>
          <a:xfrm>
            <a:off x="6603699" y="1785503"/>
            <a:ext cx="4491921" cy="307777"/>
          </a:xfrm>
          <a:prstGeom prst="rect">
            <a:avLst/>
          </a:prstGeom>
          <a:noFill/>
        </p:spPr>
        <p:txBody>
          <a:bodyPr wrap="square" rtlCol="0">
            <a:spAutoFit/>
          </a:bodyPr>
          <a:lstStyle/>
          <a:p>
            <a:pPr algn="dist"/>
            <a:r>
              <a:rPr lang="en-US" altLang="zh-CN" sz="1400" dirty="0">
                <a:solidFill>
                  <a:schemeClr val="bg1"/>
                </a:solidFill>
                <a:cs typeface="+mn-ea"/>
                <a:sym typeface="+mn-lt"/>
              </a:rPr>
              <a:t>YEAR-END SUMMARY OF2021</a:t>
            </a:r>
            <a:endParaRPr lang="zh-CN" altLang="en-US" sz="1400" dirty="0">
              <a:solidFill>
                <a:schemeClr val="bg1"/>
              </a:solidFill>
              <a:cs typeface="+mn-ea"/>
              <a:sym typeface="+mn-lt"/>
            </a:endParaRPr>
          </a:p>
        </p:txBody>
      </p:sp>
      <p:grpSp>
        <p:nvGrpSpPr>
          <p:cNvPr id="22" name="组合 21"/>
          <p:cNvGrpSpPr/>
          <p:nvPr/>
        </p:nvGrpSpPr>
        <p:grpSpPr>
          <a:xfrm>
            <a:off x="838193" y="1523990"/>
            <a:ext cx="5090345" cy="3887561"/>
            <a:chOff x="2855639" y="188640"/>
            <a:chExt cx="6192689" cy="4729435"/>
          </a:xfrm>
        </p:grpSpPr>
        <p:pic>
          <p:nvPicPr>
            <p:cNvPr id="23" name="图片 16"/>
            <p:cNvPicPr>
              <a:picLocks noChangeAspect="1"/>
            </p:cNvPicPr>
            <p:nvPr/>
          </p:nvPicPr>
          <p:blipFill rotWithShape="1">
            <a:blip r:embed="rId3" cstate="screen">
              <a:clrChange>
                <a:clrFrom>
                  <a:srgbClr val="000000">
                    <a:alpha val="0"/>
                  </a:srgbClr>
                </a:clrFrom>
                <a:clrTo>
                  <a:srgbClr val="000000">
                    <a:alpha val="0"/>
                  </a:srgbClr>
                </a:clrTo>
              </a:clrChange>
            </a:blip>
            <a:srcRect l="6178" t="8361" r="5166"/>
            <a:stretch>
              <a:fillRect/>
            </a:stretch>
          </p:blipFill>
          <p:spPr bwMode="auto">
            <a:xfrm>
              <a:off x="2855639" y="188640"/>
              <a:ext cx="6192689" cy="47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17"/>
            <p:cNvSpPr txBox="1">
              <a:spLocks noChangeArrowheads="1"/>
            </p:cNvSpPr>
            <p:nvPr/>
          </p:nvSpPr>
          <p:spPr bwMode="auto">
            <a:xfrm>
              <a:off x="4764088" y="2174547"/>
              <a:ext cx="2303462" cy="16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fontAlgn="base">
                <a:spcBef>
                  <a:spcPct val="0"/>
                </a:spcBef>
                <a:spcAft>
                  <a:spcPct val="0"/>
                </a:spcAft>
              </a:pPr>
              <a:r>
                <a:rPr lang="en-US" altLang="zh-CN" sz="8000" dirty="0" smtClean="0">
                  <a:solidFill>
                    <a:prstClr val="white"/>
                  </a:solidFill>
                  <a:latin typeface="Agency FB" panose="020B0503020202020204" pitchFamily="34" charset="0"/>
                  <a:ea typeface="微软雅黑" panose="020B0503020204020204" charset="-122"/>
                  <a:cs typeface="+mn-ea"/>
                  <a:sym typeface="+mn-lt"/>
                </a:rPr>
                <a:t>2030</a:t>
              </a:r>
              <a:endParaRPr lang="zh-CN" altLang="en-US" sz="8000" dirty="0">
                <a:solidFill>
                  <a:prstClr val="white"/>
                </a:solidFill>
                <a:latin typeface="Agency FB" panose="020B0503020202020204" pitchFamily="34" charset="0"/>
                <a:ea typeface="微软雅黑" panose="020B0503020204020204" charset="-122"/>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990123" y="3081018"/>
            <a:ext cx="4794922" cy="1003741"/>
            <a:chOff x="7326384" y="1604523"/>
            <a:chExt cx="3533981" cy="1003741"/>
          </a:xfrm>
        </p:grpSpPr>
        <p:sp>
          <p:nvSpPr>
            <p:cNvPr id="3" name="文本框 2"/>
            <p:cNvSpPr txBox="1"/>
            <p:nvPr/>
          </p:nvSpPr>
          <p:spPr>
            <a:xfrm>
              <a:off x="7326384" y="1604523"/>
              <a:ext cx="2586970" cy="830997"/>
            </a:xfrm>
            <a:prstGeom prst="rect">
              <a:avLst/>
            </a:prstGeom>
            <a:noFill/>
          </p:spPr>
          <p:txBody>
            <a:bodyPr wrap="square" rtlCol="0">
              <a:spAutoFit/>
            </a:bodyPr>
            <a:lstStyle/>
            <a:p>
              <a:pPr algn="dist"/>
              <a:r>
                <a:rPr lang="en-US" altLang="zh-CN" sz="4800" dirty="0">
                  <a:solidFill>
                    <a:schemeClr val="bg1"/>
                  </a:solidFill>
                  <a:cs typeface="+mn-ea"/>
                  <a:sym typeface="+mn-lt"/>
                </a:rPr>
                <a:t>HEADLINE</a:t>
              </a:r>
              <a:endParaRPr lang="zh-CN" altLang="en-US" sz="4800" dirty="0">
                <a:solidFill>
                  <a:schemeClr val="bg1"/>
                </a:solidFill>
                <a:cs typeface="+mn-ea"/>
                <a:sym typeface="+mn-lt"/>
              </a:endParaRPr>
            </a:p>
          </p:txBody>
        </p:sp>
        <p:sp>
          <p:nvSpPr>
            <p:cNvPr id="4" name="文本框 3"/>
            <p:cNvSpPr txBox="1"/>
            <p:nvPr/>
          </p:nvSpPr>
          <p:spPr>
            <a:xfrm>
              <a:off x="7383697" y="2300487"/>
              <a:ext cx="3476668" cy="307777"/>
            </a:xfrm>
            <a:prstGeom prst="rect">
              <a:avLst/>
            </a:prstGeom>
            <a:noFill/>
          </p:spPr>
          <p:txBody>
            <a:bodyPr wrap="square">
              <a:spAutoFit/>
            </a:bodyPr>
            <a:lstStyle/>
            <a:p>
              <a:pPr algn="dist"/>
              <a:r>
                <a:rPr lang="zh-CN" altLang="en-US" sz="1400" dirty="0">
                  <a:solidFill>
                    <a:schemeClr val="bg1"/>
                  </a:solidFill>
                  <a:cs typeface="+mn-ea"/>
                  <a:sym typeface="+mn-lt"/>
                </a:rPr>
                <a:t>Summary of project work</a:t>
              </a:r>
            </a:p>
          </p:txBody>
        </p:sp>
      </p:grpSp>
      <p:sp>
        <p:nvSpPr>
          <p:cNvPr id="5" name="文本框 4"/>
          <p:cNvSpPr txBox="1"/>
          <p:nvPr/>
        </p:nvSpPr>
        <p:spPr>
          <a:xfrm>
            <a:off x="5990416"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6" name="文本框 5"/>
          <p:cNvSpPr txBox="1"/>
          <p:nvPr/>
        </p:nvSpPr>
        <p:spPr>
          <a:xfrm>
            <a:off x="5990416"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7" name="文本框 6"/>
          <p:cNvSpPr txBox="1"/>
          <p:nvPr/>
        </p:nvSpPr>
        <p:spPr>
          <a:xfrm>
            <a:off x="8424103"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8" name="文本框 7"/>
          <p:cNvSpPr txBox="1"/>
          <p:nvPr/>
        </p:nvSpPr>
        <p:spPr>
          <a:xfrm>
            <a:off x="8424103"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9" name="文本框 8"/>
          <p:cNvSpPr txBox="1"/>
          <p:nvPr/>
        </p:nvSpPr>
        <p:spPr>
          <a:xfrm>
            <a:off x="7364123" y="2378173"/>
            <a:ext cx="3339170" cy="954107"/>
          </a:xfrm>
          <a:prstGeom prst="rect">
            <a:avLst/>
          </a:prstGeom>
          <a:noFill/>
        </p:spPr>
        <p:txBody>
          <a:bodyPr wrap="square" rtlCol="0">
            <a:spAutoFit/>
          </a:bodyPr>
          <a:lstStyle/>
          <a:p>
            <a:pPr algn="dist"/>
            <a:r>
              <a:rPr lang="en-US" altLang="zh-CN" sz="2800" spc="100" dirty="0">
                <a:solidFill>
                  <a:schemeClr val="bg1"/>
                </a:solidFill>
                <a:cs typeface="+mn-ea"/>
                <a:sym typeface="+mn-lt"/>
              </a:rPr>
              <a:t>BUSINESS REPORT </a:t>
            </a:r>
          </a:p>
        </p:txBody>
      </p:sp>
      <p:sp>
        <p:nvSpPr>
          <p:cNvPr id="10" name="文本框 9"/>
          <p:cNvSpPr txBox="1"/>
          <p:nvPr/>
        </p:nvSpPr>
        <p:spPr>
          <a:xfrm>
            <a:off x="6004182" y="1627556"/>
            <a:ext cx="1375698" cy="1323439"/>
          </a:xfrm>
          <a:prstGeom prst="rect">
            <a:avLst/>
          </a:prstGeom>
          <a:noFill/>
        </p:spPr>
        <p:txBody>
          <a:bodyPr wrap="none" rtlCol="0">
            <a:spAutoFit/>
          </a:bodyPr>
          <a:lstStyle/>
          <a:p>
            <a:r>
              <a:rPr lang="en-US" altLang="zh-CN" sz="8000" dirty="0">
                <a:solidFill>
                  <a:schemeClr val="bg1"/>
                </a:solidFill>
                <a:cs typeface="+mn-ea"/>
                <a:sym typeface="+mn-lt"/>
              </a:rPr>
              <a:t>01</a:t>
            </a:r>
            <a:endParaRPr lang="zh-CN" altLang="en-US" sz="8000" dirty="0">
              <a:solidFill>
                <a:schemeClr val="bg1"/>
              </a:solidFill>
              <a:cs typeface="+mn-ea"/>
              <a:sym typeface="+mn-lt"/>
            </a:endParaRPr>
          </a:p>
        </p:txBody>
      </p:sp>
      <p:grpSp>
        <p:nvGrpSpPr>
          <p:cNvPr id="11" name="组合 10"/>
          <p:cNvGrpSpPr/>
          <p:nvPr/>
        </p:nvGrpSpPr>
        <p:grpSpPr>
          <a:xfrm>
            <a:off x="652792" y="387146"/>
            <a:ext cx="1662841" cy="507832"/>
            <a:chOff x="690767" y="268332"/>
            <a:chExt cx="2251814" cy="507832"/>
          </a:xfrm>
        </p:grpSpPr>
        <p:sp>
          <p:nvSpPr>
            <p:cNvPr id="12" name="文本框 11"/>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3" name="文本框 12"/>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1+#ppt_w/2"/>
                                          </p:val>
                                        </p:tav>
                                        <p:tav tm="100000">
                                          <p:val>
                                            <p:strVal val="#ppt_x"/>
                                          </p:val>
                                        </p:tav>
                                      </p:tavLst>
                                    </p:anim>
                                    <p:anim calcmode="lin" valueType="num">
                                      <p:cBhvr additive="base">
                                        <p:cTn id="33" dur="1000" fill="hold"/>
                                        <p:tgtEl>
                                          <p:spTgt spid="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par>
                                <p:cTn id="37" presetID="2" presetClass="entr" presetSubtype="8" decel="10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3" name="组合 2"/>
          <p:cNvGrpSpPr/>
          <p:nvPr/>
        </p:nvGrpSpPr>
        <p:grpSpPr>
          <a:xfrm>
            <a:off x="1574591" y="3663799"/>
            <a:ext cx="1794852" cy="2205890"/>
            <a:chOff x="1676191" y="3127487"/>
            <a:chExt cx="1794852" cy="2205890"/>
          </a:xfrm>
        </p:grpSpPr>
        <p:sp>
          <p:nvSpPr>
            <p:cNvPr id="7" name="矩形 6"/>
            <p:cNvSpPr/>
            <p:nvPr/>
          </p:nvSpPr>
          <p:spPr>
            <a:xfrm>
              <a:off x="1676191" y="3188026"/>
              <a:ext cx="1794852" cy="1998103"/>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1833737" y="3732682"/>
              <a:ext cx="1463398" cy="1600695"/>
            </a:xfrm>
            <a:prstGeom prst="rect">
              <a:avLst/>
            </a:prstGeom>
            <a:noFill/>
          </p:spPr>
          <p:txBody>
            <a:bodyPr wrap="square" rtlCol="0">
              <a:spAutoFit/>
            </a:bodyPr>
            <a:lstStyle/>
            <a:p>
              <a:pPr algn="ctr">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0" name="文本框 9"/>
            <p:cNvSpPr txBox="1"/>
            <p:nvPr/>
          </p:nvSpPr>
          <p:spPr>
            <a:xfrm>
              <a:off x="2134915" y="3127487"/>
              <a:ext cx="1150345" cy="646331"/>
            </a:xfrm>
            <a:prstGeom prst="rect">
              <a:avLst/>
            </a:prstGeom>
            <a:noFill/>
          </p:spPr>
          <p:txBody>
            <a:bodyPr wrap="square" rtlCol="0">
              <a:spAutoFit/>
            </a:bodyPr>
            <a:lstStyle/>
            <a:p>
              <a:r>
                <a:rPr lang="en-US" altLang="zh-CN" sz="3600" dirty="0">
                  <a:solidFill>
                    <a:schemeClr val="bg1"/>
                  </a:solidFill>
                  <a:cs typeface="+mn-ea"/>
                  <a:sym typeface="+mn-lt"/>
                </a:rPr>
                <a:t>73</a:t>
              </a:r>
              <a:r>
                <a:rPr lang="en-US" altLang="zh-CN" sz="2000" dirty="0">
                  <a:solidFill>
                    <a:schemeClr val="bg1"/>
                  </a:solidFill>
                  <a:cs typeface="+mn-ea"/>
                  <a:sym typeface="+mn-lt"/>
                </a:rPr>
                <a:t>%</a:t>
              </a:r>
              <a:endParaRPr lang="zh-CN" altLang="en-US" sz="3600" dirty="0">
                <a:solidFill>
                  <a:schemeClr val="bg1"/>
                </a:solidFill>
                <a:cs typeface="+mn-ea"/>
                <a:sym typeface="+mn-lt"/>
              </a:endParaRPr>
            </a:p>
          </p:txBody>
        </p:sp>
      </p:grpSp>
      <p:grpSp>
        <p:nvGrpSpPr>
          <p:cNvPr id="26" name="组合 25"/>
          <p:cNvGrpSpPr/>
          <p:nvPr/>
        </p:nvGrpSpPr>
        <p:grpSpPr>
          <a:xfrm>
            <a:off x="4022837" y="3663799"/>
            <a:ext cx="1794852" cy="2205890"/>
            <a:chOff x="4124437" y="3127487"/>
            <a:chExt cx="1794852" cy="2205890"/>
          </a:xfrm>
        </p:grpSpPr>
        <p:sp>
          <p:nvSpPr>
            <p:cNvPr id="12" name="矩形 11"/>
            <p:cNvSpPr/>
            <p:nvPr/>
          </p:nvSpPr>
          <p:spPr>
            <a:xfrm>
              <a:off x="4124437" y="3188026"/>
              <a:ext cx="1794852" cy="1998103"/>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4298901" y="3732682"/>
              <a:ext cx="1463398" cy="1600695"/>
            </a:xfrm>
            <a:prstGeom prst="rect">
              <a:avLst/>
            </a:prstGeom>
            <a:noFill/>
          </p:spPr>
          <p:txBody>
            <a:bodyPr wrap="square" rtlCol="0">
              <a:spAutoFit/>
            </a:bodyPr>
            <a:lstStyle/>
            <a:p>
              <a:pPr algn="ctr">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15" name="文本框 14"/>
            <p:cNvSpPr txBox="1"/>
            <p:nvPr/>
          </p:nvSpPr>
          <p:spPr>
            <a:xfrm>
              <a:off x="4600079" y="3127487"/>
              <a:ext cx="1150345" cy="646331"/>
            </a:xfrm>
            <a:prstGeom prst="rect">
              <a:avLst/>
            </a:prstGeom>
            <a:noFill/>
          </p:spPr>
          <p:txBody>
            <a:bodyPr wrap="square" rtlCol="0">
              <a:spAutoFit/>
            </a:bodyPr>
            <a:lstStyle/>
            <a:p>
              <a:r>
                <a:rPr lang="en-US" altLang="zh-CN" sz="3600" dirty="0">
                  <a:solidFill>
                    <a:schemeClr val="bg1"/>
                  </a:solidFill>
                  <a:cs typeface="+mn-ea"/>
                  <a:sym typeface="+mn-lt"/>
                </a:rPr>
                <a:t>23</a:t>
              </a:r>
              <a:r>
                <a:rPr lang="en-US" altLang="zh-CN" sz="2000" dirty="0">
                  <a:solidFill>
                    <a:schemeClr val="bg1"/>
                  </a:solidFill>
                  <a:cs typeface="+mn-ea"/>
                  <a:sym typeface="+mn-lt"/>
                </a:rPr>
                <a:t>%</a:t>
              </a:r>
              <a:endParaRPr lang="zh-CN" altLang="en-US" sz="3600" dirty="0">
                <a:solidFill>
                  <a:schemeClr val="bg1"/>
                </a:solidFill>
                <a:cs typeface="+mn-ea"/>
                <a:sym typeface="+mn-lt"/>
              </a:endParaRPr>
            </a:p>
          </p:txBody>
        </p:sp>
      </p:grpSp>
      <p:grpSp>
        <p:nvGrpSpPr>
          <p:cNvPr id="27" name="组合 26"/>
          <p:cNvGrpSpPr/>
          <p:nvPr/>
        </p:nvGrpSpPr>
        <p:grpSpPr>
          <a:xfrm>
            <a:off x="6471083" y="3663799"/>
            <a:ext cx="1794852" cy="2205890"/>
            <a:chOff x="6572683" y="3127487"/>
            <a:chExt cx="1794852" cy="2205890"/>
          </a:xfrm>
        </p:grpSpPr>
        <p:sp>
          <p:nvSpPr>
            <p:cNvPr id="17" name="矩形 16"/>
            <p:cNvSpPr/>
            <p:nvPr/>
          </p:nvSpPr>
          <p:spPr>
            <a:xfrm>
              <a:off x="6572683" y="3188026"/>
              <a:ext cx="1794852" cy="1998103"/>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6753804" y="3732682"/>
              <a:ext cx="1463398" cy="1600695"/>
            </a:xfrm>
            <a:prstGeom prst="rect">
              <a:avLst/>
            </a:prstGeom>
            <a:noFill/>
          </p:spPr>
          <p:txBody>
            <a:bodyPr wrap="square" rtlCol="0">
              <a:spAutoFit/>
            </a:bodyPr>
            <a:lstStyle/>
            <a:p>
              <a:pPr algn="ctr">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0" name="文本框 19"/>
            <p:cNvSpPr txBox="1"/>
            <p:nvPr/>
          </p:nvSpPr>
          <p:spPr>
            <a:xfrm>
              <a:off x="7054982" y="3127487"/>
              <a:ext cx="1150345" cy="646331"/>
            </a:xfrm>
            <a:prstGeom prst="rect">
              <a:avLst/>
            </a:prstGeom>
            <a:noFill/>
          </p:spPr>
          <p:txBody>
            <a:bodyPr wrap="square" rtlCol="0">
              <a:spAutoFit/>
            </a:bodyPr>
            <a:lstStyle/>
            <a:p>
              <a:r>
                <a:rPr lang="en-US" altLang="zh-CN" sz="3600" dirty="0">
                  <a:solidFill>
                    <a:schemeClr val="bg1"/>
                  </a:solidFill>
                  <a:cs typeface="+mn-ea"/>
                  <a:sym typeface="+mn-lt"/>
                </a:rPr>
                <a:t>86</a:t>
              </a:r>
              <a:r>
                <a:rPr lang="en-US" altLang="zh-CN" sz="2000" dirty="0">
                  <a:solidFill>
                    <a:schemeClr val="bg1"/>
                  </a:solidFill>
                  <a:cs typeface="+mn-ea"/>
                  <a:sym typeface="+mn-lt"/>
                </a:rPr>
                <a:t>%</a:t>
              </a:r>
              <a:endParaRPr lang="zh-CN" altLang="en-US" sz="3600" dirty="0">
                <a:solidFill>
                  <a:schemeClr val="bg1"/>
                </a:solidFill>
                <a:cs typeface="+mn-ea"/>
                <a:sym typeface="+mn-lt"/>
              </a:endParaRPr>
            </a:p>
          </p:txBody>
        </p:sp>
      </p:grpSp>
      <p:grpSp>
        <p:nvGrpSpPr>
          <p:cNvPr id="28" name="组合 27"/>
          <p:cNvGrpSpPr/>
          <p:nvPr/>
        </p:nvGrpSpPr>
        <p:grpSpPr>
          <a:xfrm>
            <a:off x="8919329" y="3663800"/>
            <a:ext cx="1794852" cy="2205890"/>
            <a:chOff x="9020929" y="3127488"/>
            <a:chExt cx="1794852" cy="2205890"/>
          </a:xfrm>
        </p:grpSpPr>
        <p:sp>
          <p:nvSpPr>
            <p:cNvPr id="22" name="矩形 21"/>
            <p:cNvSpPr/>
            <p:nvPr/>
          </p:nvSpPr>
          <p:spPr>
            <a:xfrm>
              <a:off x="9020929" y="3188026"/>
              <a:ext cx="1794852" cy="1998103"/>
            </a:xfrm>
            <a:prstGeom prst="rect">
              <a:avLst/>
            </a:prstGeom>
            <a:solidFill>
              <a:schemeClr val="bg1">
                <a:lumMod val="9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p:cNvSpPr txBox="1"/>
            <p:nvPr/>
          </p:nvSpPr>
          <p:spPr>
            <a:xfrm>
              <a:off x="9202050" y="3732683"/>
              <a:ext cx="1463398" cy="1600695"/>
            </a:xfrm>
            <a:prstGeom prst="rect">
              <a:avLst/>
            </a:prstGeom>
            <a:noFill/>
          </p:spPr>
          <p:txBody>
            <a:bodyPr wrap="square" rtlCol="0">
              <a:spAutoFit/>
            </a:bodyPr>
            <a:lstStyle/>
            <a:p>
              <a:pPr algn="ctr">
                <a:lnSpc>
                  <a:spcPts val="2000"/>
                </a:lnSpc>
              </a:pPr>
              <a:r>
                <a:rPr lang="en-US" altLang="zh-CN" sz="1100" dirty="0">
                  <a:solidFill>
                    <a:schemeClr val="bg1"/>
                  </a:solidFill>
                  <a:cs typeface="+mn-ea"/>
                  <a:sym typeface="+mn-lt"/>
                </a:rPr>
                <a:t>Please enter the font and title you think is appropriate in the box, and change your color, </a:t>
              </a:r>
              <a:endParaRPr lang="zh-CN" altLang="en-US" sz="1100" dirty="0">
                <a:solidFill>
                  <a:schemeClr val="bg1"/>
                </a:solidFill>
                <a:cs typeface="+mn-ea"/>
                <a:sym typeface="+mn-lt"/>
              </a:endParaRPr>
            </a:p>
          </p:txBody>
        </p:sp>
        <p:sp>
          <p:nvSpPr>
            <p:cNvPr id="25" name="文本框 24"/>
            <p:cNvSpPr txBox="1"/>
            <p:nvPr/>
          </p:nvSpPr>
          <p:spPr>
            <a:xfrm>
              <a:off x="9503227" y="3127488"/>
              <a:ext cx="1150345" cy="646331"/>
            </a:xfrm>
            <a:prstGeom prst="rect">
              <a:avLst/>
            </a:prstGeom>
            <a:noFill/>
          </p:spPr>
          <p:txBody>
            <a:bodyPr wrap="square" rtlCol="0">
              <a:spAutoFit/>
            </a:bodyPr>
            <a:lstStyle/>
            <a:p>
              <a:r>
                <a:rPr lang="en-US" altLang="zh-CN" sz="3600" dirty="0">
                  <a:solidFill>
                    <a:schemeClr val="bg1"/>
                  </a:solidFill>
                  <a:cs typeface="+mn-ea"/>
                  <a:sym typeface="+mn-lt"/>
                </a:rPr>
                <a:t>16</a:t>
              </a:r>
              <a:r>
                <a:rPr lang="en-US" altLang="zh-CN" sz="2000" dirty="0">
                  <a:solidFill>
                    <a:schemeClr val="bg1"/>
                  </a:solidFill>
                  <a:cs typeface="+mn-ea"/>
                  <a:sym typeface="+mn-lt"/>
                </a:rPr>
                <a:t>%</a:t>
              </a:r>
              <a:endParaRPr lang="zh-CN" altLang="en-US" sz="3600" dirty="0">
                <a:solidFill>
                  <a:schemeClr val="bg1"/>
                </a:solidFill>
                <a:cs typeface="+mn-ea"/>
                <a:sym typeface="+mn-lt"/>
              </a:endParaRPr>
            </a:p>
          </p:txBody>
        </p:sp>
      </p:grpSp>
      <p:grpSp>
        <p:nvGrpSpPr>
          <p:cNvPr id="61" name="组合 60"/>
          <p:cNvGrpSpPr/>
          <p:nvPr/>
        </p:nvGrpSpPr>
        <p:grpSpPr>
          <a:xfrm>
            <a:off x="3733824" y="1973825"/>
            <a:ext cx="576083" cy="576083"/>
            <a:chOff x="31503" y="2501191"/>
            <a:chExt cx="841204" cy="841204"/>
          </a:xfrm>
        </p:grpSpPr>
        <p:sp>
          <p:nvSpPr>
            <p:cNvPr id="62" name="椭圆 61"/>
            <p:cNvSpPr/>
            <p:nvPr/>
          </p:nvSpPr>
          <p:spPr>
            <a:xfrm>
              <a:off x="31503" y="2501191"/>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3B9F"/>
                </a:solidFill>
                <a:cs typeface="+mn-ea"/>
                <a:sym typeface="+mn-lt"/>
              </a:endParaRPr>
            </a:p>
          </p:txBody>
        </p:sp>
        <p:grpSp>
          <p:nvGrpSpPr>
            <p:cNvPr id="63" name="Google Shape;1002;p32"/>
            <p:cNvGrpSpPr/>
            <p:nvPr/>
          </p:nvGrpSpPr>
          <p:grpSpPr>
            <a:xfrm>
              <a:off x="315826" y="2762469"/>
              <a:ext cx="272557" cy="318646"/>
              <a:chOff x="-48237000" y="2342650"/>
              <a:chExt cx="256800" cy="300225"/>
            </a:xfrm>
            <a:solidFill>
              <a:schemeClr val="bg1"/>
            </a:solidFill>
          </p:grpSpPr>
          <p:sp>
            <p:nvSpPr>
              <p:cNvPr id="64"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5"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66"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67" name="组合 66"/>
          <p:cNvGrpSpPr/>
          <p:nvPr/>
        </p:nvGrpSpPr>
        <p:grpSpPr>
          <a:xfrm>
            <a:off x="5078299" y="1973825"/>
            <a:ext cx="576083" cy="576083"/>
            <a:chOff x="3143350" y="2501190"/>
            <a:chExt cx="841204" cy="841204"/>
          </a:xfrm>
        </p:grpSpPr>
        <p:sp>
          <p:nvSpPr>
            <p:cNvPr id="68" name="椭圆 67"/>
            <p:cNvSpPr/>
            <p:nvPr/>
          </p:nvSpPr>
          <p:spPr>
            <a:xfrm>
              <a:off x="3143350" y="2501190"/>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9"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nvGrpSpPr>
          <p:cNvPr id="70" name="组合 69"/>
          <p:cNvGrpSpPr/>
          <p:nvPr/>
        </p:nvGrpSpPr>
        <p:grpSpPr>
          <a:xfrm>
            <a:off x="7767249" y="1973825"/>
            <a:ext cx="576083" cy="576083"/>
            <a:chOff x="4715935" y="1087867"/>
            <a:chExt cx="841204" cy="841204"/>
          </a:xfrm>
        </p:grpSpPr>
        <p:sp>
          <p:nvSpPr>
            <p:cNvPr id="71" name="椭圆 70"/>
            <p:cNvSpPr/>
            <p:nvPr/>
          </p:nvSpPr>
          <p:spPr>
            <a:xfrm>
              <a:off x="4715935" y="1087867"/>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72" name="Google Shape;1014;p32"/>
            <p:cNvGrpSpPr/>
            <p:nvPr/>
          </p:nvGrpSpPr>
          <p:grpSpPr>
            <a:xfrm>
              <a:off x="5000339" y="1378582"/>
              <a:ext cx="306873" cy="307687"/>
              <a:chOff x="-1700225" y="2768875"/>
              <a:chExt cx="291450" cy="292225"/>
            </a:xfrm>
            <a:solidFill>
              <a:schemeClr val="bg1"/>
            </a:solidFill>
          </p:grpSpPr>
          <p:sp>
            <p:nvSpPr>
              <p:cNvPr id="73"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4"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5"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6"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7"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78"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79" name="组合 78"/>
          <p:cNvGrpSpPr/>
          <p:nvPr/>
        </p:nvGrpSpPr>
        <p:grpSpPr>
          <a:xfrm>
            <a:off x="6422774" y="1973825"/>
            <a:ext cx="576083" cy="576083"/>
            <a:chOff x="1579165" y="875675"/>
            <a:chExt cx="841204" cy="841204"/>
          </a:xfrm>
        </p:grpSpPr>
        <p:sp>
          <p:nvSpPr>
            <p:cNvPr id="80" name="椭圆 79"/>
            <p:cNvSpPr/>
            <p:nvPr/>
          </p:nvSpPr>
          <p:spPr>
            <a:xfrm>
              <a:off x="1579165" y="875675"/>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81" name="Google Shape;982;p32"/>
            <p:cNvGrpSpPr/>
            <p:nvPr/>
          </p:nvGrpSpPr>
          <p:grpSpPr>
            <a:xfrm>
              <a:off x="1867927" y="1130206"/>
              <a:ext cx="316947" cy="314385"/>
              <a:chOff x="-31166825" y="1939525"/>
              <a:chExt cx="293800" cy="291425"/>
            </a:xfrm>
            <a:solidFill>
              <a:schemeClr val="bg1"/>
            </a:solidFill>
          </p:grpSpPr>
          <p:sp>
            <p:nvSpPr>
              <p:cNvPr id="8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8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sp>
        <p:nvSpPr>
          <p:cNvPr id="93" name="文本框 92"/>
          <p:cNvSpPr txBox="1"/>
          <p:nvPr/>
        </p:nvSpPr>
        <p:spPr>
          <a:xfrm>
            <a:off x="2994376" y="2657225"/>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94" name="文本框 93"/>
          <p:cNvSpPr txBox="1"/>
          <p:nvPr/>
        </p:nvSpPr>
        <p:spPr>
          <a:xfrm>
            <a:off x="4358958" y="2657225"/>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95" name="文本框 94"/>
          <p:cNvSpPr txBox="1"/>
          <p:nvPr/>
        </p:nvSpPr>
        <p:spPr>
          <a:xfrm>
            <a:off x="5723540" y="2657225"/>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96" name="文本框 95"/>
          <p:cNvSpPr txBox="1"/>
          <p:nvPr/>
        </p:nvSpPr>
        <p:spPr>
          <a:xfrm>
            <a:off x="7082295" y="2627585"/>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anim calcmode="lin" valueType="num">
                                      <p:cBhvr>
                                        <p:cTn id="43" dur="1000" fill="hold"/>
                                        <p:tgtEl>
                                          <p:spTgt spid="96"/>
                                        </p:tgtEl>
                                        <p:attrNameLst>
                                          <p:attrName>ppt_x</p:attrName>
                                        </p:attrNameLst>
                                      </p:cBhvr>
                                      <p:tavLst>
                                        <p:tav tm="0">
                                          <p:val>
                                            <p:strVal val="#ppt_x"/>
                                          </p:val>
                                        </p:tav>
                                        <p:tav tm="100000">
                                          <p:val>
                                            <p:strVal val="#ppt_x"/>
                                          </p:val>
                                        </p:tav>
                                      </p:tavLst>
                                    </p:anim>
                                    <p:anim calcmode="lin" valueType="num">
                                      <p:cBhvr>
                                        <p:cTn id="44" dur="1000" fill="hold"/>
                                        <p:tgtEl>
                                          <p:spTgt spid="96"/>
                                        </p:tgtEl>
                                        <p:attrNameLst>
                                          <p:attrName>ppt_y</p:attrName>
                                        </p:attrNameLst>
                                      </p:cBhvr>
                                      <p:tavLst>
                                        <p:tav tm="0">
                                          <p:val>
                                            <p:strVal val="#ppt_y-.1"/>
                                          </p:val>
                                        </p:tav>
                                        <p:tav tm="100000">
                                          <p:val>
                                            <p:strVal val="#ppt_y"/>
                                          </p:val>
                                        </p:tav>
                                      </p:tavLst>
                                    </p:anim>
                                  </p:childTnLst>
                                </p:cTn>
                              </p:par>
                              <p:par>
                                <p:cTn id="45" presetID="2" presetClass="entr" presetSubtype="8" fill="hold" nodeType="withEffect">
                                  <p:stCondLst>
                                    <p:cond delay="5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0-#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50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1002574" y="2060785"/>
            <a:ext cx="4890226" cy="877662"/>
            <a:chOff x="959032" y="3090046"/>
            <a:chExt cx="4890226" cy="877662"/>
          </a:xfrm>
        </p:grpSpPr>
        <p:sp>
          <p:nvSpPr>
            <p:cNvPr id="7" name="矩形 6"/>
            <p:cNvSpPr/>
            <p:nvPr/>
          </p:nvSpPr>
          <p:spPr>
            <a:xfrm>
              <a:off x="959032" y="3090047"/>
              <a:ext cx="4750526"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矩形 7"/>
            <p:cNvSpPr/>
            <p:nvPr/>
          </p:nvSpPr>
          <p:spPr>
            <a:xfrm>
              <a:off x="5768206" y="3090046"/>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9" name="文本框 8"/>
            <p:cNvSpPr txBox="1"/>
            <p:nvPr/>
          </p:nvSpPr>
          <p:spPr>
            <a:xfrm>
              <a:off x="1176692" y="3090046"/>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0" name="文本框 9"/>
            <p:cNvSpPr txBox="1"/>
            <p:nvPr/>
          </p:nvSpPr>
          <p:spPr>
            <a:xfrm>
              <a:off x="1176692" y="3487069"/>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grpSp>
        <p:nvGrpSpPr>
          <p:cNvPr id="11" name="组合 10"/>
          <p:cNvGrpSpPr/>
          <p:nvPr/>
        </p:nvGrpSpPr>
        <p:grpSpPr>
          <a:xfrm>
            <a:off x="6291942" y="2066332"/>
            <a:ext cx="4966454" cy="877662"/>
            <a:chOff x="6725901" y="3095593"/>
            <a:chExt cx="4966454" cy="877662"/>
          </a:xfrm>
        </p:grpSpPr>
        <p:sp>
          <p:nvSpPr>
            <p:cNvPr id="12" name="矩形 11"/>
            <p:cNvSpPr/>
            <p:nvPr/>
          </p:nvSpPr>
          <p:spPr>
            <a:xfrm>
              <a:off x="6865601" y="3095594"/>
              <a:ext cx="4826754"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3" name="矩形 12"/>
            <p:cNvSpPr/>
            <p:nvPr/>
          </p:nvSpPr>
          <p:spPr>
            <a:xfrm>
              <a:off x="6725901" y="3095593"/>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4" name="文本框 13"/>
            <p:cNvSpPr txBox="1"/>
            <p:nvPr/>
          </p:nvSpPr>
          <p:spPr>
            <a:xfrm>
              <a:off x="7024613" y="3095593"/>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5" name="文本框 14"/>
            <p:cNvSpPr txBox="1"/>
            <p:nvPr/>
          </p:nvSpPr>
          <p:spPr>
            <a:xfrm>
              <a:off x="7024613" y="3492616"/>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grpSp>
        <p:nvGrpSpPr>
          <p:cNvPr id="16" name="组合 15"/>
          <p:cNvGrpSpPr/>
          <p:nvPr/>
        </p:nvGrpSpPr>
        <p:grpSpPr>
          <a:xfrm>
            <a:off x="1009834" y="3445712"/>
            <a:ext cx="4890226" cy="877662"/>
            <a:chOff x="959032" y="3090046"/>
            <a:chExt cx="4890226" cy="877662"/>
          </a:xfrm>
        </p:grpSpPr>
        <p:sp>
          <p:nvSpPr>
            <p:cNvPr id="17" name="矩形 16"/>
            <p:cNvSpPr/>
            <p:nvPr/>
          </p:nvSpPr>
          <p:spPr>
            <a:xfrm>
              <a:off x="959032" y="3090047"/>
              <a:ext cx="4750526"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8" name="矩形 17"/>
            <p:cNvSpPr/>
            <p:nvPr/>
          </p:nvSpPr>
          <p:spPr>
            <a:xfrm>
              <a:off x="5768206" y="3090046"/>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1176692" y="3090046"/>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0" name="文本框 19"/>
            <p:cNvSpPr txBox="1"/>
            <p:nvPr/>
          </p:nvSpPr>
          <p:spPr>
            <a:xfrm>
              <a:off x="1176692" y="3487069"/>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grpSp>
        <p:nvGrpSpPr>
          <p:cNvPr id="21" name="组合 20"/>
          <p:cNvGrpSpPr/>
          <p:nvPr/>
        </p:nvGrpSpPr>
        <p:grpSpPr>
          <a:xfrm>
            <a:off x="6299202" y="3451259"/>
            <a:ext cx="4966454" cy="877662"/>
            <a:chOff x="6725901" y="3095593"/>
            <a:chExt cx="4966454" cy="877662"/>
          </a:xfrm>
        </p:grpSpPr>
        <p:sp>
          <p:nvSpPr>
            <p:cNvPr id="22" name="矩形 21"/>
            <p:cNvSpPr/>
            <p:nvPr/>
          </p:nvSpPr>
          <p:spPr>
            <a:xfrm>
              <a:off x="6865601" y="3095594"/>
              <a:ext cx="4826754"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3" name="矩形 22"/>
            <p:cNvSpPr/>
            <p:nvPr/>
          </p:nvSpPr>
          <p:spPr>
            <a:xfrm>
              <a:off x="6725901" y="3095593"/>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4" name="文本框 23"/>
            <p:cNvSpPr txBox="1"/>
            <p:nvPr/>
          </p:nvSpPr>
          <p:spPr>
            <a:xfrm>
              <a:off x="7024613" y="3095593"/>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5" name="文本框 24"/>
            <p:cNvSpPr txBox="1"/>
            <p:nvPr/>
          </p:nvSpPr>
          <p:spPr>
            <a:xfrm>
              <a:off x="7024613" y="3492616"/>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grpSp>
        <p:nvGrpSpPr>
          <p:cNvPr id="26" name="组合 25"/>
          <p:cNvGrpSpPr/>
          <p:nvPr/>
        </p:nvGrpSpPr>
        <p:grpSpPr>
          <a:xfrm>
            <a:off x="1017094" y="4830639"/>
            <a:ext cx="4890226" cy="877662"/>
            <a:chOff x="959032" y="3090046"/>
            <a:chExt cx="4890226" cy="877662"/>
          </a:xfrm>
        </p:grpSpPr>
        <p:sp>
          <p:nvSpPr>
            <p:cNvPr id="27" name="矩形 26"/>
            <p:cNvSpPr/>
            <p:nvPr/>
          </p:nvSpPr>
          <p:spPr>
            <a:xfrm>
              <a:off x="959032" y="3090047"/>
              <a:ext cx="4750526"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8" name="矩形 27"/>
            <p:cNvSpPr/>
            <p:nvPr/>
          </p:nvSpPr>
          <p:spPr>
            <a:xfrm>
              <a:off x="5768206" y="3090046"/>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9" name="文本框 28"/>
            <p:cNvSpPr txBox="1"/>
            <p:nvPr/>
          </p:nvSpPr>
          <p:spPr>
            <a:xfrm>
              <a:off x="1176692" y="3090046"/>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0" name="文本框 29"/>
            <p:cNvSpPr txBox="1"/>
            <p:nvPr/>
          </p:nvSpPr>
          <p:spPr>
            <a:xfrm>
              <a:off x="1176692" y="3487069"/>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grpSp>
        <p:nvGrpSpPr>
          <p:cNvPr id="31" name="组合 30"/>
          <p:cNvGrpSpPr/>
          <p:nvPr/>
        </p:nvGrpSpPr>
        <p:grpSpPr>
          <a:xfrm>
            <a:off x="6306462" y="4836186"/>
            <a:ext cx="4966454" cy="877662"/>
            <a:chOff x="6725901" y="3095593"/>
            <a:chExt cx="4966454" cy="877662"/>
          </a:xfrm>
        </p:grpSpPr>
        <p:sp>
          <p:nvSpPr>
            <p:cNvPr id="32" name="矩形 31"/>
            <p:cNvSpPr/>
            <p:nvPr/>
          </p:nvSpPr>
          <p:spPr>
            <a:xfrm>
              <a:off x="6865601" y="3095594"/>
              <a:ext cx="4826754" cy="8776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矩形 32"/>
            <p:cNvSpPr/>
            <p:nvPr/>
          </p:nvSpPr>
          <p:spPr>
            <a:xfrm>
              <a:off x="6725901" y="3095593"/>
              <a:ext cx="81052" cy="877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34" name="文本框 33"/>
            <p:cNvSpPr txBox="1"/>
            <p:nvPr/>
          </p:nvSpPr>
          <p:spPr>
            <a:xfrm>
              <a:off x="7024613" y="3095593"/>
              <a:ext cx="3736741" cy="400110"/>
            </a:xfrm>
            <a:prstGeom prst="rect">
              <a:avLst/>
            </a:prstGeom>
            <a:noFill/>
          </p:spPr>
          <p:txBody>
            <a:bodyPr wrap="square" rtlCol="0">
              <a:spAutoFit/>
            </a:bodyPr>
            <a:lstStyle/>
            <a:p>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35" name="文本框 34"/>
            <p:cNvSpPr txBox="1"/>
            <p:nvPr/>
          </p:nvSpPr>
          <p:spPr>
            <a:xfrm>
              <a:off x="7024613" y="3492616"/>
              <a:ext cx="4450082" cy="400110"/>
            </a:xfrm>
            <a:prstGeom prst="rect">
              <a:avLst/>
            </a:prstGeom>
            <a:noFill/>
          </p:spPr>
          <p:txBody>
            <a:bodyPr wrap="square" rtlCol="0">
              <a:spAutoFit/>
            </a:bodyPr>
            <a:lstStyle/>
            <a:p>
              <a:pPr algn="just">
                <a:lnSpc>
                  <a:spcPts val="1200"/>
                </a:lnSpc>
              </a:pPr>
              <a:r>
                <a:rPr lang="en-US" altLang="zh-CN" sz="1050" dirty="0">
                  <a:solidFill>
                    <a:schemeClr val="bg1"/>
                  </a:solidFill>
                  <a:cs typeface="+mn-ea"/>
                  <a:sym typeface="+mn-lt"/>
                </a:rPr>
                <a:t>Please enter the font and title you think is appropriate in the box, and change your color,</a:t>
              </a:r>
              <a:endParaRPr lang="zh-CN" altLang="en-US" sz="1050" dirty="0">
                <a:solidFill>
                  <a:schemeClr val="bg1"/>
                </a:solidFill>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4984735" y="2715220"/>
            <a:ext cx="2178755" cy="2175344"/>
            <a:chOff x="3881253" y="1840763"/>
            <a:chExt cx="4422990" cy="4416064"/>
          </a:xfrm>
          <a:solidFill>
            <a:srgbClr val="00B0F0"/>
          </a:solidFill>
        </p:grpSpPr>
        <p:sp>
          <p:nvSpPr>
            <p:cNvPr id="7" name="Google Shape;572;p25"/>
            <p:cNvSpPr/>
            <p:nvPr/>
          </p:nvSpPr>
          <p:spPr>
            <a:xfrm>
              <a:off x="3881253" y="2621214"/>
              <a:ext cx="114795" cy="55841"/>
            </a:xfrm>
            <a:custGeom>
              <a:avLst/>
              <a:gdLst/>
              <a:ahLst/>
              <a:cxnLst/>
              <a:rect l="l" t="t" r="r" b="b"/>
              <a:pathLst>
                <a:path w="664" h="323" extrusionOk="0">
                  <a:moveTo>
                    <a:pt x="78" y="0"/>
                  </a:moveTo>
                  <a:lnTo>
                    <a:pt x="1" y="168"/>
                  </a:lnTo>
                  <a:cubicBezTo>
                    <a:pt x="210" y="264"/>
                    <a:pt x="437" y="323"/>
                    <a:pt x="664" y="323"/>
                  </a:cubicBezTo>
                  <a:lnTo>
                    <a:pt x="664" y="132"/>
                  </a:lnTo>
                  <a:cubicBezTo>
                    <a:pt x="455" y="132"/>
                    <a:pt x="246" y="77"/>
                    <a:pt x="7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8" name="Google Shape;624;p25"/>
            <p:cNvSpPr/>
            <p:nvPr/>
          </p:nvSpPr>
          <p:spPr>
            <a:xfrm>
              <a:off x="6212556" y="1845476"/>
              <a:ext cx="1789024" cy="1714461"/>
            </a:xfrm>
            <a:custGeom>
              <a:avLst/>
              <a:gdLst/>
              <a:ahLst/>
              <a:cxnLst/>
              <a:rect l="l" t="t" r="r" b="b"/>
              <a:pathLst>
                <a:path w="18979" h="18188" extrusionOk="0">
                  <a:moveTo>
                    <a:pt x="90" y="0"/>
                  </a:moveTo>
                  <a:lnTo>
                    <a:pt x="3666" y="6501"/>
                  </a:lnTo>
                  <a:lnTo>
                    <a:pt x="1" y="13209"/>
                  </a:lnTo>
                  <a:cubicBezTo>
                    <a:pt x="3251" y="13624"/>
                    <a:pt x="6017" y="15511"/>
                    <a:pt x="7578" y="18188"/>
                  </a:cubicBezTo>
                  <a:lnTo>
                    <a:pt x="15027" y="17980"/>
                  </a:lnTo>
                  <a:lnTo>
                    <a:pt x="18979" y="11519"/>
                  </a:lnTo>
                  <a:cubicBezTo>
                    <a:pt x="15106" y="4940"/>
                    <a:pt x="8151" y="445"/>
                    <a:pt x="9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9" name="Google Shape;625;p25"/>
            <p:cNvSpPr/>
            <p:nvPr/>
          </p:nvSpPr>
          <p:spPr>
            <a:xfrm>
              <a:off x="6930543" y="3056066"/>
              <a:ext cx="1373700" cy="2090761"/>
            </a:xfrm>
            <a:custGeom>
              <a:avLst/>
              <a:gdLst/>
              <a:ahLst/>
              <a:cxnLst/>
              <a:rect l="l" t="t" r="r" b="b"/>
              <a:pathLst>
                <a:path w="14573" h="22180" extrusionOk="0">
                  <a:moveTo>
                    <a:pt x="12063" y="0"/>
                  </a:moveTo>
                  <a:lnTo>
                    <a:pt x="8151" y="6422"/>
                  </a:lnTo>
                  <a:lnTo>
                    <a:pt x="623" y="6619"/>
                  </a:lnTo>
                  <a:cubicBezTo>
                    <a:pt x="1117" y="7815"/>
                    <a:pt x="1364" y="9139"/>
                    <a:pt x="1364" y="10532"/>
                  </a:cubicBezTo>
                  <a:cubicBezTo>
                    <a:pt x="1364" y="12389"/>
                    <a:pt x="870" y="14157"/>
                    <a:pt x="1" y="15679"/>
                  </a:cubicBezTo>
                  <a:lnTo>
                    <a:pt x="3873" y="22021"/>
                  </a:lnTo>
                  <a:lnTo>
                    <a:pt x="11441" y="22179"/>
                  </a:lnTo>
                  <a:cubicBezTo>
                    <a:pt x="13417" y="18721"/>
                    <a:pt x="14573" y="14770"/>
                    <a:pt x="14573" y="10532"/>
                  </a:cubicBezTo>
                  <a:cubicBezTo>
                    <a:pt x="14573" y="6748"/>
                    <a:pt x="13664" y="3162"/>
                    <a:pt x="12063"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10" name="Google Shape;626;p25"/>
            <p:cNvSpPr/>
            <p:nvPr/>
          </p:nvSpPr>
          <p:spPr>
            <a:xfrm>
              <a:off x="4253244" y="1840763"/>
              <a:ext cx="2165323" cy="1626043"/>
            </a:xfrm>
            <a:custGeom>
              <a:avLst/>
              <a:gdLst/>
              <a:ahLst/>
              <a:cxnLst/>
              <a:rect l="l" t="t" r="r" b="b"/>
              <a:pathLst>
                <a:path w="22971" h="17250" extrusionOk="0">
                  <a:moveTo>
                    <a:pt x="19394" y="1"/>
                  </a:moveTo>
                  <a:cubicBezTo>
                    <a:pt x="11283" y="50"/>
                    <a:pt x="4199" y="4199"/>
                    <a:pt x="1" y="10463"/>
                  </a:cubicBezTo>
                  <a:lnTo>
                    <a:pt x="7331" y="10621"/>
                  </a:lnTo>
                  <a:lnTo>
                    <a:pt x="11362" y="17250"/>
                  </a:lnTo>
                  <a:cubicBezTo>
                    <a:pt x="13219" y="14820"/>
                    <a:pt x="16094" y="13219"/>
                    <a:pt x="19344" y="13180"/>
                  </a:cubicBezTo>
                  <a:lnTo>
                    <a:pt x="22970" y="6551"/>
                  </a:lnTo>
                  <a:lnTo>
                    <a:pt x="19394"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11" name="Google Shape;627;p25"/>
            <p:cNvSpPr/>
            <p:nvPr/>
          </p:nvSpPr>
          <p:spPr>
            <a:xfrm>
              <a:off x="3888265" y="2950777"/>
              <a:ext cx="1362483" cy="2072191"/>
            </a:xfrm>
            <a:custGeom>
              <a:avLst/>
              <a:gdLst/>
              <a:ahLst/>
              <a:cxnLst/>
              <a:rect l="l" t="t" r="r" b="b"/>
              <a:pathLst>
                <a:path w="14454" h="21983" extrusionOk="0">
                  <a:moveTo>
                    <a:pt x="3092" y="1"/>
                  </a:moveTo>
                  <a:cubicBezTo>
                    <a:pt x="1116" y="3419"/>
                    <a:pt x="0" y="7410"/>
                    <a:pt x="0" y="11649"/>
                  </a:cubicBezTo>
                  <a:cubicBezTo>
                    <a:pt x="0" y="15353"/>
                    <a:pt x="870" y="18851"/>
                    <a:pt x="2391" y="21982"/>
                  </a:cubicBezTo>
                  <a:lnTo>
                    <a:pt x="6175" y="15729"/>
                  </a:lnTo>
                  <a:lnTo>
                    <a:pt x="13960" y="15521"/>
                  </a:lnTo>
                  <a:cubicBezTo>
                    <a:pt x="13466" y="14326"/>
                    <a:pt x="13179" y="13012"/>
                    <a:pt x="13179" y="11649"/>
                  </a:cubicBezTo>
                  <a:cubicBezTo>
                    <a:pt x="13179" y="9841"/>
                    <a:pt x="13634" y="8151"/>
                    <a:pt x="14453" y="6669"/>
                  </a:cubicBezTo>
                  <a:lnTo>
                    <a:pt x="10462" y="169"/>
                  </a:lnTo>
                  <a:lnTo>
                    <a:pt x="3092"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12" name="Google Shape;628;p25"/>
            <p:cNvSpPr/>
            <p:nvPr/>
          </p:nvSpPr>
          <p:spPr>
            <a:xfrm>
              <a:off x="4179721" y="4533884"/>
              <a:ext cx="1776864" cy="1715499"/>
            </a:xfrm>
            <a:custGeom>
              <a:avLst/>
              <a:gdLst/>
              <a:ahLst/>
              <a:cxnLst/>
              <a:rect l="l" t="t" r="r" b="b"/>
              <a:pathLst>
                <a:path w="18850" h="18199" extrusionOk="0">
                  <a:moveTo>
                    <a:pt x="11480" y="1"/>
                  </a:moveTo>
                  <a:lnTo>
                    <a:pt x="3824" y="208"/>
                  </a:lnTo>
                  <a:lnTo>
                    <a:pt x="0" y="6551"/>
                  </a:lnTo>
                  <a:cubicBezTo>
                    <a:pt x="3824" y="13130"/>
                    <a:pt x="10739" y="17704"/>
                    <a:pt x="18771" y="18198"/>
                  </a:cubicBezTo>
                  <a:lnTo>
                    <a:pt x="15234" y="11737"/>
                  </a:lnTo>
                  <a:lnTo>
                    <a:pt x="18850" y="4980"/>
                  </a:lnTo>
                  <a:cubicBezTo>
                    <a:pt x="15728" y="4525"/>
                    <a:pt x="13051" y="2638"/>
                    <a:pt x="1148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sp>
          <p:nvSpPr>
            <p:cNvPr id="13" name="Google Shape;629;p25"/>
            <p:cNvSpPr/>
            <p:nvPr/>
          </p:nvSpPr>
          <p:spPr>
            <a:xfrm>
              <a:off x="5755389" y="4642850"/>
              <a:ext cx="2180123" cy="1613977"/>
            </a:xfrm>
            <a:custGeom>
              <a:avLst/>
              <a:gdLst/>
              <a:ahLst/>
              <a:cxnLst/>
              <a:rect l="l" t="t" r="r" b="b"/>
              <a:pathLst>
                <a:path w="23128" h="17122" extrusionOk="0">
                  <a:moveTo>
                    <a:pt x="11648" y="1"/>
                  </a:moveTo>
                  <a:cubicBezTo>
                    <a:pt x="9790" y="2381"/>
                    <a:pt x="6866" y="3913"/>
                    <a:pt x="3616" y="3913"/>
                  </a:cubicBezTo>
                  <a:lnTo>
                    <a:pt x="3576" y="3913"/>
                  </a:lnTo>
                  <a:lnTo>
                    <a:pt x="0" y="10581"/>
                  </a:lnTo>
                  <a:lnTo>
                    <a:pt x="3576" y="17121"/>
                  </a:lnTo>
                  <a:lnTo>
                    <a:pt x="3616" y="17121"/>
                  </a:lnTo>
                  <a:cubicBezTo>
                    <a:pt x="11766" y="17121"/>
                    <a:pt x="18929" y="12962"/>
                    <a:pt x="23127" y="6630"/>
                  </a:cubicBezTo>
                  <a:lnTo>
                    <a:pt x="15599" y="6462"/>
                  </a:lnTo>
                  <a:lnTo>
                    <a:pt x="11648" y="1"/>
                  </a:ln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000" kern="0">
                <a:solidFill>
                  <a:srgbClr val="BF9000"/>
                </a:solidFill>
                <a:cs typeface="+mn-ea"/>
                <a:sym typeface="+mn-lt"/>
              </a:endParaRPr>
            </a:p>
          </p:txBody>
        </p:sp>
      </p:grpSp>
      <p:sp>
        <p:nvSpPr>
          <p:cNvPr id="14" name="文本框 13"/>
          <p:cNvSpPr txBox="1"/>
          <p:nvPr/>
        </p:nvSpPr>
        <p:spPr>
          <a:xfrm>
            <a:off x="1334428" y="1898820"/>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5" name="文本框 14"/>
          <p:cNvSpPr txBox="1"/>
          <p:nvPr/>
        </p:nvSpPr>
        <p:spPr>
          <a:xfrm>
            <a:off x="1334428" y="2253021"/>
            <a:ext cx="2814482" cy="66941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16" name="文本框 15"/>
          <p:cNvSpPr txBox="1"/>
          <p:nvPr/>
        </p:nvSpPr>
        <p:spPr>
          <a:xfrm>
            <a:off x="1328923" y="3281743"/>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7" name="文本框 16"/>
          <p:cNvSpPr txBox="1"/>
          <p:nvPr/>
        </p:nvSpPr>
        <p:spPr>
          <a:xfrm>
            <a:off x="1328923" y="3635944"/>
            <a:ext cx="2814482" cy="66941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18" name="文本框 17"/>
          <p:cNvSpPr txBox="1"/>
          <p:nvPr/>
        </p:nvSpPr>
        <p:spPr>
          <a:xfrm>
            <a:off x="1323418" y="4628216"/>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19" name="文本框 18"/>
          <p:cNvSpPr txBox="1"/>
          <p:nvPr/>
        </p:nvSpPr>
        <p:spPr>
          <a:xfrm>
            <a:off x="1323418" y="4982417"/>
            <a:ext cx="2814482" cy="66941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20" name="文本框 19"/>
          <p:cNvSpPr txBox="1"/>
          <p:nvPr/>
        </p:nvSpPr>
        <p:spPr>
          <a:xfrm>
            <a:off x="9377885" y="1898820"/>
            <a:ext cx="1452428" cy="400110"/>
          </a:xfrm>
          <a:prstGeom prst="rect">
            <a:avLst/>
          </a:prstGeom>
          <a:noFill/>
        </p:spPr>
        <p:txBody>
          <a:bodyPr wrap="square" rtlCol="0">
            <a:spAutoFit/>
          </a:bodyPr>
          <a:lstStyle/>
          <a:p>
            <a:pPr algn="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1" name="文本框 20"/>
          <p:cNvSpPr txBox="1"/>
          <p:nvPr/>
        </p:nvSpPr>
        <p:spPr>
          <a:xfrm>
            <a:off x="8015831" y="2253021"/>
            <a:ext cx="2814482" cy="669414"/>
          </a:xfrm>
          <a:prstGeom prst="rect">
            <a:avLst/>
          </a:prstGeom>
          <a:noFill/>
        </p:spPr>
        <p:txBody>
          <a:bodyPr wrap="square" rtlCol="0">
            <a:spAutoFit/>
          </a:bodyPr>
          <a:lstStyle/>
          <a:p>
            <a:pPr algn="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22" name="文本框 21"/>
          <p:cNvSpPr txBox="1"/>
          <p:nvPr/>
        </p:nvSpPr>
        <p:spPr>
          <a:xfrm>
            <a:off x="9377885" y="3281743"/>
            <a:ext cx="1452428" cy="400110"/>
          </a:xfrm>
          <a:prstGeom prst="rect">
            <a:avLst/>
          </a:prstGeom>
          <a:noFill/>
        </p:spPr>
        <p:txBody>
          <a:bodyPr wrap="square" rtlCol="0">
            <a:spAutoFit/>
          </a:bodyPr>
          <a:lstStyle/>
          <a:p>
            <a:pPr algn="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3" name="文本框 22"/>
          <p:cNvSpPr txBox="1"/>
          <p:nvPr/>
        </p:nvSpPr>
        <p:spPr>
          <a:xfrm>
            <a:off x="8015831" y="3635944"/>
            <a:ext cx="2814482" cy="669414"/>
          </a:xfrm>
          <a:prstGeom prst="rect">
            <a:avLst/>
          </a:prstGeom>
          <a:noFill/>
        </p:spPr>
        <p:txBody>
          <a:bodyPr wrap="square" rtlCol="0">
            <a:spAutoFit/>
          </a:bodyPr>
          <a:lstStyle/>
          <a:p>
            <a:pPr algn="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24" name="文本框 23"/>
          <p:cNvSpPr txBox="1"/>
          <p:nvPr/>
        </p:nvSpPr>
        <p:spPr>
          <a:xfrm>
            <a:off x="9377885" y="4628216"/>
            <a:ext cx="1452428" cy="400110"/>
          </a:xfrm>
          <a:prstGeom prst="rect">
            <a:avLst/>
          </a:prstGeom>
          <a:noFill/>
        </p:spPr>
        <p:txBody>
          <a:bodyPr wrap="square" rtlCol="0">
            <a:spAutoFit/>
          </a:bodyPr>
          <a:lstStyle/>
          <a:p>
            <a:pPr algn="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25" name="文本框 24"/>
          <p:cNvSpPr txBox="1"/>
          <p:nvPr/>
        </p:nvSpPr>
        <p:spPr>
          <a:xfrm>
            <a:off x="8015831" y="4982417"/>
            <a:ext cx="2814482" cy="669414"/>
          </a:xfrm>
          <a:prstGeom prst="rect">
            <a:avLst/>
          </a:prstGeom>
          <a:noFill/>
        </p:spPr>
        <p:txBody>
          <a:bodyPr wrap="square" rtlCol="0">
            <a:spAutoFit/>
          </a:bodyPr>
          <a:lstStyle/>
          <a:p>
            <a:pPr algn="r">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26" name="文本框 25"/>
          <p:cNvSpPr txBox="1"/>
          <p:nvPr/>
        </p:nvSpPr>
        <p:spPr>
          <a:xfrm>
            <a:off x="5544021" y="2861901"/>
            <a:ext cx="544459" cy="369332"/>
          </a:xfrm>
          <a:prstGeom prst="rect">
            <a:avLst/>
          </a:prstGeom>
          <a:noFill/>
        </p:spPr>
        <p:txBody>
          <a:bodyPr wrap="square" rtlCol="0">
            <a:spAutoFit/>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27" name="文本框 26"/>
          <p:cNvSpPr txBox="1"/>
          <p:nvPr/>
        </p:nvSpPr>
        <p:spPr>
          <a:xfrm>
            <a:off x="6328899" y="2998942"/>
            <a:ext cx="544459" cy="369332"/>
          </a:xfrm>
          <a:prstGeom prst="rect">
            <a:avLst/>
          </a:prstGeom>
          <a:noFill/>
        </p:spPr>
        <p:txBody>
          <a:bodyPr wrap="square" rtlCol="0">
            <a:spAutoFit/>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28" name="文本框 27"/>
          <p:cNvSpPr txBox="1"/>
          <p:nvPr/>
        </p:nvSpPr>
        <p:spPr>
          <a:xfrm>
            <a:off x="6579302" y="3745777"/>
            <a:ext cx="544459" cy="369332"/>
          </a:xfrm>
          <a:prstGeom prst="rect">
            <a:avLst/>
          </a:prstGeom>
          <a:noFill/>
        </p:spPr>
        <p:txBody>
          <a:bodyPr wrap="square" rtlCol="0">
            <a:spAutoFit/>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29" name="文本框 28"/>
          <p:cNvSpPr txBox="1"/>
          <p:nvPr/>
        </p:nvSpPr>
        <p:spPr>
          <a:xfrm>
            <a:off x="6068389" y="4362344"/>
            <a:ext cx="544459" cy="369332"/>
          </a:xfrm>
          <a:prstGeom prst="rect">
            <a:avLst/>
          </a:prstGeom>
          <a:noFill/>
        </p:spPr>
        <p:txBody>
          <a:bodyPr wrap="square" rtlCol="0">
            <a:spAutoFit/>
          </a:bodyP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30" name="文本框 29"/>
          <p:cNvSpPr txBox="1"/>
          <p:nvPr/>
        </p:nvSpPr>
        <p:spPr>
          <a:xfrm>
            <a:off x="5268827" y="4177678"/>
            <a:ext cx="544459" cy="369332"/>
          </a:xfrm>
          <a:prstGeom prst="rect">
            <a:avLst/>
          </a:prstGeom>
          <a:noFill/>
        </p:spPr>
        <p:txBody>
          <a:bodyPr wrap="square" rtlCol="0">
            <a:spAutoFit/>
          </a:bodyPr>
          <a:lstStyle/>
          <a:p>
            <a:pPr algn="ctr"/>
            <a:r>
              <a:rPr lang="en-US" altLang="zh-CN" dirty="0">
                <a:solidFill>
                  <a:schemeClr val="bg1"/>
                </a:solidFill>
                <a:cs typeface="+mn-ea"/>
                <a:sym typeface="+mn-lt"/>
              </a:rPr>
              <a:t>05</a:t>
            </a:r>
            <a:endParaRPr lang="zh-CN" altLang="en-US" dirty="0">
              <a:solidFill>
                <a:schemeClr val="bg1"/>
              </a:solidFill>
              <a:cs typeface="+mn-ea"/>
              <a:sym typeface="+mn-lt"/>
            </a:endParaRPr>
          </a:p>
        </p:txBody>
      </p:sp>
      <p:sp>
        <p:nvSpPr>
          <p:cNvPr id="31" name="文本框 30"/>
          <p:cNvSpPr txBox="1"/>
          <p:nvPr/>
        </p:nvSpPr>
        <p:spPr>
          <a:xfrm>
            <a:off x="5051537" y="3468459"/>
            <a:ext cx="544459" cy="369332"/>
          </a:xfrm>
          <a:prstGeom prst="rect">
            <a:avLst/>
          </a:prstGeom>
          <a:noFill/>
        </p:spPr>
        <p:txBody>
          <a:bodyPr wrap="square" rtlCol="0">
            <a:spAutoFit/>
          </a:bodyPr>
          <a:lstStyle/>
          <a:p>
            <a:pPr algn="ctr"/>
            <a:r>
              <a:rPr lang="en-US" altLang="zh-CN" dirty="0">
                <a:solidFill>
                  <a:schemeClr val="bg1"/>
                </a:solidFill>
                <a:cs typeface="+mn-ea"/>
                <a:sym typeface="+mn-lt"/>
              </a:rPr>
              <a:t>06</a:t>
            </a:r>
            <a:endParaRPr lang="zh-CN" altLang="en-US"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5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5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sp>
        <p:nvSpPr>
          <p:cNvPr id="6" name="文本框 5"/>
          <p:cNvSpPr txBox="1"/>
          <p:nvPr/>
        </p:nvSpPr>
        <p:spPr>
          <a:xfrm>
            <a:off x="1386711" y="5131347"/>
            <a:ext cx="2608660" cy="669414"/>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7" name="文本框 6"/>
          <p:cNvSpPr txBox="1"/>
          <p:nvPr/>
        </p:nvSpPr>
        <p:spPr>
          <a:xfrm>
            <a:off x="1922805" y="4646259"/>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cxnSp>
        <p:nvCxnSpPr>
          <p:cNvPr id="8" name="直接连接符 7"/>
          <p:cNvCxnSpPr/>
          <p:nvPr/>
        </p:nvCxnSpPr>
        <p:spPr>
          <a:xfrm>
            <a:off x="4471917" y="4212175"/>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127270" y="2002560"/>
            <a:ext cx="4508216" cy="1307180"/>
            <a:chOff x="878890" y="1742745"/>
            <a:chExt cx="4508216" cy="1307180"/>
          </a:xfrm>
        </p:grpSpPr>
        <p:sp>
          <p:nvSpPr>
            <p:cNvPr id="10" name="矩形 9"/>
            <p:cNvSpPr/>
            <p:nvPr/>
          </p:nvSpPr>
          <p:spPr>
            <a:xfrm>
              <a:off x="878890" y="1745973"/>
              <a:ext cx="4508216" cy="1249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958796" y="2202642"/>
              <a:ext cx="4224944" cy="847283"/>
            </a:xfrm>
            <a:prstGeom prst="rect">
              <a:avLst/>
            </a:prstGeom>
            <a:noFill/>
          </p:spPr>
          <p:txBody>
            <a:bodyPr wrap="square" rtlCol="0">
              <a:spAutoFit/>
            </a:bodyPr>
            <a:lstStyle/>
            <a:p>
              <a:pPr algn="r">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12" name="文本框 11"/>
            <p:cNvSpPr txBox="1"/>
            <p:nvPr/>
          </p:nvSpPr>
          <p:spPr>
            <a:xfrm>
              <a:off x="3165584" y="1742745"/>
              <a:ext cx="2018155" cy="584775"/>
            </a:xfrm>
            <a:prstGeom prst="rect">
              <a:avLst/>
            </a:prstGeom>
            <a:noFill/>
          </p:spPr>
          <p:txBody>
            <a:bodyPr wrap="square" rtlCol="0">
              <a:spAutoFit/>
            </a:bodyPr>
            <a:lstStyle/>
            <a:p>
              <a:pPr algn="r"/>
              <a:r>
                <a:rPr lang="en-US" altLang="zh-CN" sz="3200" dirty="0">
                  <a:solidFill>
                    <a:schemeClr val="bg1"/>
                  </a:solidFill>
                  <a:cs typeface="+mn-ea"/>
                  <a:sym typeface="+mn-lt"/>
                </a:rPr>
                <a:t>68</a:t>
              </a:r>
              <a:r>
                <a:rPr lang="en-US" altLang="zh-CN" sz="20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13" name="组合 12"/>
          <p:cNvGrpSpPr/>
          <p:nvPr/>
        </p:nvGrpSpPr>
        <p:grpSpPr>
          <a:xfrm>
            <a:off x="6734136" y="2005789"/>
            <a:ext cx="4363209" cy="1315802"/>
            <a:chOff x="6804892" y="1745974"/>
            <a:chExt cx="4363209" cy="1315802"/>
          </a:xfrm>
        </p:grpSpPr>
        <p:sp>
          <p:nvSpPr>
            <p:cNvPr id="14" name="矩形 13"/>
            <p:cNvSpPr/>
            <p:nvPr/>
          </p:nvSpPr>
          <p:spPr>
            <a:xfrm>
              <a:off x="6804892" y="1745974"/>
              <a:ext cx="4363209" cy="12405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6886021" y="2214493"/>
              <a:ext cx="4065377" cy="847283"/>
            </a:xfrm>
            <a:prstGeom prst="rect">
              <a:avLst/>
            </a:prstGeom>
            <a:noFill/>
          </p:spPr>
          <p:txBody>
            <a:bodyPr wrap="square" rtlCol="0">
              <a:spAutoFit/>
            </a:bodyPr>
            <a:lstStyle/>
            <a:p>
              <a:pPr algn="just">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p:txBody>
        </p:sp>
        <p:sp>
          <p:nvSpPr>
            <p:cNvPr id="16" name="文本框 15"/>
            <p:cNvSpPr txBox="1"/>
            <p:nvPr/>
          </p:nvSpPr>
          <p:spPr>
            <a:xfrm>
              <a:off x="6886021" y="1755346"/>
              <a:ext cx="2018155" cy="584775"/>
            </a:xfrm>
            <a:prstGeom prst="rect">
              <a:avLst/>
            </a:prstGeom>
            <a:noFill/>
          </p:spPr>
          <p:txBody>
            <a:bodyPr wrap="square" rtlCol="0">
              <a:spAutoFit/>
            </a:bodyPr>
            <a:lstStyle/>
            <a:p>
              <a:r>
                <a:rPr lang="en-US" altLang="zh-CN" sz="3200" dirty="0">
                  <a:solidFill>
                    <a:schemeClr val="bg1"/>
                  </a:solidFill>
                  <a:cs typeface="+mn-ea"/>
                  <a:sym typeface="+mn-lt"/>
                </a:rPr>
                <a:t>34</a:t>
              </a:r>
              <a:r>
                <a:rPr lang="en-US" altLang="zh-CN" sz="20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17" name="组合 16"/>
          <p:cNvGrpSpPr/>
          <p:nvPr/>
        </p:nvGrpSpPr>
        <p:grpSpPr>
          <a:xfrm>
            <a:off x="5845002" y="4007506"/>
            <a:ext cx="501996" cy="501996"/>
            <a:chOff x="3165584" y="3577658"/>
            <a:chExt cx="576083" cy="576083"/>
          </a:xfrm>
        </p:grpSpPr>
        <p:sp>
          <p:nvSpPr>
            <p:cNvPr id="18" name="椭圆 17"/>
            <p:cNvSpPr/>
            <p:nvPr/>
          </p:nvSpPr>
          <p:spPr>
            <a:xfrm>
              <a:off x="3165584" y="3577658"/>
              <a:ext cx="576083" cy="576083"/>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Google Shape;973;p32"/>
            <p:cNvSpPr/>
            <p:nvPr/>
          </p:nvSpPr>
          <p:spPr>
            <a:xfrm>
              <a:off x="3368205" y="3752754"/>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nvGrpSpPr>
          <p:cNvPr id="21" name="组合 20"/>
          <p:cNvGrpSpPr/>
          <p:nvPr/>
        </p:nvGrpSpPr>
        <p:grpSpPr>
          <a:xfrm>
            <a:off x="9231060" y="4007506"/>
            <a:ext cx="501996" cy="501996"/>
            <a:chOff x="4012128" y="3580524"/>
            <a:chExt cx="576083" cy="576083"/>
          </a:xfrm>
        </p:grpSpPr>
        <p:sp>
          <p:nvSpPr>
            <p:cNvPr id="22" name="椭圆 21"/>
            <p:cNvSpPr/>
            <p:nvPr/>
          </p:nvSpPr>
          <p:spPr>
            <a:xfrm>
              <a:off x="4012128" y="3580524"/>
              <a:ext cx="576083" cy="576083"/>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 name="Google Shape;982;p32"/>
            <p:cNvGrpSpPr/>
            <p:nvPr/>
          </p:nvGrpSpPr>
          <p:grpSpPr>
            <a:xfrm>
              <a:off x="4208371" y="3758048"/>
              <a:ext cx="217055" cy="215301"/>
              <a:chOff x="-31166825" y="1939525"/>
              <a:chExt cx="293800" cy="291425"/>
            </a:xfrm>
            <a:solidFill>
              <a:schemeClr val="bg1"/>
            </a:solidFill>
          </p:grpSpPr>
          <p:sp>
            <p:nvSpPr>
              <p:cNvPr id="25"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6"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7"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8"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29"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0"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1"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2"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3"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4"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35"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grpSp>
        <p:nvGrpSpPr>
          <p:cNvPr id="36" name="组合 35"/>
          <p:cNvGrpSpPr/>
          <p:nvPr/>
        </p:nvGrpSpPr>
        <p:grpSpPr>
          <a:xfrm>
            <a:off x="2458944" y="4007506"/>
            <a:ext cx="501996" cy="501996"/>
            <a:chOff x="2319040" y="3574792"/>
            <a:chExt cx="576083" cy="576083"/>
          </a:xfrm>
        </p:grpSpPr>
        <p:sp>
          <p:nvSpPr>
            <p:cNvPr id="37" name="椭圆 36"/>
            <p:cNvSpPr/>
            <p:nvPr/>
          </p:nvSpPr>
          <p:spPr>
            <a:xfrm>
              <a:off x="2319040" y="3574792"/>
              <a:ext cx="576083" cy="576083"/>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9" name="Google Shape;1002;p32"/>
            <p:cNvGrpSpPr/>
            <p:nvPr/>
          </p:nvGrpSpPr>
          <p:grpSpPr>
            <a:xfrm>
              <a:off x="2524761" y="3750048"/>
              <a:ext cx="186656" cy="218219"/>
              <a:chOff x="-48237000" y="2342650"/>
              <a:chExt cx="256800" cy="300225"/>
            </a:xfrm>
            <a:solidFill>
              <a:schemeClr val="bg1"/>
            </a:solidFill>
          </p:grpSpPr>
          <p:sp>
            <p:nvSpPr>
              <p:cNvPr id="40"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1"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42"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grpSp>
      <p:cxnSp>
        <p:nvCxnSpPr>
          <p:cNvPr id="43" name="直接连接符 42"/>
          <p:cNvCxnSpPr/>
          <p:nvPr/>
        </p:nvCxnSpPr>
        <p:spPr>
          <a:xfrm>
            <a:off x="8069480" y="4212175"/>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810593" y="5137095"/>
            <a:ext cx="2608660" cy="669414"/>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45" name="文本框 44"/>
          <p:cNvSpPr txBox="1"/>
          <p:nvPr/>
        </p:nvSpPr>
        <p:spPr>
          <a:xfrm>
            <a:off x="5346687" y="4652007"/>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6" name="文本框 45"/>
          <p:cNvSpPr txBox="1"/>
          <p:nvPr/>
        </p:nvSpPr>
        <p:spPr>
          <a:xfrm>
            <a:off x="8234475" y="5142843"/>
            <a:ext cx="2608660" cy="669414"/>
          </a:xfrm>
          <a:prstGeom prst="rect">
            <a:avLst/>
          </a:prstGeom>
          <a:noFill/>
        </p:spPr>
        <p:txBody>
          <a:bodyPr wrap="square" rtlCol="0">
            <a:spAutoFit/>
          </a:bodyPr>
          <a:lstStyle/>
          <a:p>
            <a:pPr algn="ctr">
              <a:lnSpc>
                <a:spcPts val="1500"/>
              </a:lnSpc>
            </a:pPr>
            <a:r>
              <a:rPr lang="en-US" altLang="zh-CN" sz="1100" dirty="0">
                <a:solidFill>
                  <a:schemeClr val="bg1"/>
                </a:solidFill>
                <a:cs typeface="+mn-ea"/>
                <a:sym typeface="+mn-lt"/>
              </a:rPr>
              <a:t>Please enter the font and title you think is appropriate in the box, and change your color</a:t>
            </a:r>
            <a:r>
              <a:rPr lang="zh-CN" altLang="en-US" sz="1100" dirty="0">
                <a:solidFill>
                  <a:schemeClr val="bg1"/>
                </a:solidFill>
                <a:cs typeface="+mn-ea"/>
                <a:sym typeface="+mn-lt"/>
              </a:rPr>
              <a:t>。</a:t>
            </a:r>
          </a:p>
        </p:txBody>
      </p:sp>
      <p:sp>
        <p:nvSpPr>
          <p:cNvPr id="47" name="文本框 46"/>
          <p:cNvSpPr txBox="1"/>
          <p:nvPr/>
        </p:nvSpPr>
        <p:spPr>
          <a:xfrm>
            <a:off x="8770569" y="4657755"/>
            <a:ext cx="1536471" cy="400110"/>
          </a:xfrm>
          <a:prstGeom prst="rect">
            <a:avLst/>
          </a:prstGeom>
          <a:noFill/>
        </p:spPr>
        <p:txBody>
          <a:bodyPr wrap="square" rtlCol="0">
            <a:spAutoFit/>
          </a:bodyPr>
          <a:lstStyle/>
          <a:p>
            <a:pPr algn="ctr"/>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990123" y="3081018"/>
            <a:ext cx="4794922" cy="1003741"/>
            <a:chOff x="7326384" y="1604523"/>
            <a:chExt cx="3533981" cy="1003741"/>
          </a:xfrm>
        </p:grpSpPr>
        <p:sp>
          <p:nvSpPr>
            <p:cNvPr id="3" name="文本框 2"/>
            <p:cNvSpPr txBox="1"/>
            <p:nvPr/>
          </p:nvSpPr>
          <p:spPr>
            <a:xfrm>
              <a:off x="7326384" y="1604523"/>
              <a:ext cx="2586970" cy="830997"/>
            </a:xfrm>
            <a:prstGeom prst="rect">
              <a:avLst/>
            </a:prstGeom>
            <a:noFill/>
          </p:spPr>
          <p:txBody>
            <a:bodyPr wrap="square" rtlCol="0">
              <a:spAutoFit/>
            </a:bodyPr>
            <a:lstStyle/>
            <a:p>
              <a:pPr algn="dist"/>
              <a:r>
                <a:rPr lang="en-US" altLang="zh-CN" sz="4800" dirty="0">
                  <a:solidFill>
                    <a:schemeClr val="bg1"/>
                  </a:solidFill>
                  <a:cs typeface="+mn-ea"/>
                  <a:sym typeface="+mn-lt"/>
                </a:rPr>
                <a:t>HEADLINE</a:t>
              </a:r>
              <a:endParaRPr lang="zh-CN" altLang="en-US" sz="4800" dirty="0">
                <a:solidFill>
                  <a:schemeClr val="bg1"/>
                </a:solidFill>
                <a:cs typeface="+mn-ea"/>
                <a:sym typeface="+mn-lt"/>
              </a:endParaRPr>
            </a:p>
          </p:txBody>
        </p:sp>
        <p:sp>
          <p:nvSpPr>
            <p:cNvPr id="4" name="文本框 3"/>
            <p:cNvSpPr txBox="1"/>
            <p:nvPr/>
          </p:nvSpPr>
          <p:spPr>
            <a:xfrm>
              <a:off x="7383697" y="2300487"/>
              <a:ext cx="3476668" cy="307777"/>
            </a:xfrm>
            <a:prstGeom prst="rect">
              <a:avLst/>
            </a:prstGeom>
            <a:noFill/>
          </p:spPr>
          <p:txBody>
            <a:bodyPr wrap="square">
              <a:spAutoFit/>
            </a:bodyPr>
            <a:lstStyle/>
            <a:p>
              <a:pPr algn="dist"/>
              <a:r>
                <a:rPr lang="zh-CN" altLang="en-US" sz="1400" dirty="0">
                  <a:solidFill>
                    <a:schemeClr val="bg1"/>
                  </a:solidFill>
                  <a:cs typeface="+mn-ea"/>
                  <a:sym typeface="+mn-lt"/>
                </a:rPr>
                <a:t>Summary of project work</a:t>
              </a:r>
            </a:p>
          </p:txBody>
        </p:sp>
      </p:grpSp>
      <p:sp>
        <p:nvSpPr>
          <p:cNvPr id="5" name="文本框 4"/>
          <p:cNvSpPr txBox="1"/>
          <p:nvPr/>
        </p:nvSpPr>
        <p:spPr>
          <a:xfrm>
            <a:off x="5990416"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6" name="文本框 5"/>
          <p:cNvSpPr txBox="1"/>
          <p:nvPr/>
        </p:nvSpPr>
        <p:spPr>
          <a:xfrm>
            <a:off x="5990416"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7" name="文本框 6"/>
          <p:cNvSpPr txBox="1"/>
          <p:nvPr/>
        </p:nvSpPr>
        <p:spPr>
          <a:xfrm>
            <a:off x="8424103" y="460425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8" name="文本框 7"/>
          <p:cNvSpPr txBox="1"/>
          <p:nvPr/>
        </p:nvSpPr>
        <p:spPr>
          <a:xfrm>
            <a:off x="8424103" y="5004368"/>
            <a:ext cx="2919964" cy="307777"/>
          </a:xfrm>
          <a:prstGeom prst="rect">
            <a:avLst/>
          </a:prstGeom>
          <a:noFill/>
        </p:spPr>
        <p:txBody>
          <a:bodyPr wrap="square">
            <a:spAutoFit/>
          </a:bodyPr>
          <a:lstStyle/>
          <a:p>
            <a:pPr marL="457200" indent="-457200">
              <a:buFont typeface="Wingdings" panose="05000000000000000000" pitchFamily="2" charset="2"/>
              <a:buChar char="l"/>
            </a:pPr>
            <a:r>
              <a:rPr lang="zh-CN" altLang="en-US" sz="1400" dirty="0">
                <a:solidFill>
                  <a:schemeClr val="bg1"/>
                </a:solidFill>
                <a:cs typeface="+mn-ea"/>
                <a:sym typeface="+mn-lt"/>
              </a:rPr>
              <a:t>单击输入您的标题</a:t>
            </a:r>
          </a:p>
        </p:txBody>
      </p:sp>
      <p:sp>
        <p:nvSpPr>
          <p:cNvPr id="9" name="文本框 8"/>
          <p:cNvSpPr txBox="1"/>
          <p:nvPr/>
        </p:nvSpPr>
        <p:spPr>
          <a:xfrm>
            <a:off x="7364123" y="2378173"/>
            <a:ext cx="3339170" cy="954107"/>
          </a:xfrm>
          <a:prstGeom prst="rect">
            <a:avLst/>
          </a:prstGeom>
          <a:noFill/>
        </p:spPr>
        <p:txBody>
          <a:bodyPr wrap="square" rtlCol="0">
            <a:spAutoFit/>
          </a:bodyPr>
          <a:lstStyle/>
          <a:p>
            <a:pPr algn="dist"/>
            <a:r>
              <a:rPr lang="en-US" altLang="zh-CN" sz="2800" spc="100" dirty="0">
                <a:solidFill>
                  <a:schemeClr val="bg1"/>
                </a:solidFill>
                <a:cs typeface="+mn-ea"/>
                <a:sym typeface="+mn-lt"/>
              </a:rPr>
              <a:t>BUSINESS REPORT </a:t>
            </a:r>
          </a:p>
        </p:txBody>
      </p:sp>
      <p:sp>
        <p:nvSpPr>
          <p:cNvPr id="10" name="文本框 9"/>
          <p:cNvSpPr txBox="1"/>
          <p:nvPr/>
        </p:nvSpPr>
        <p:spPr>
          <a:xfrm>
            <a:off x="6004182" y="1627556"/>
            <a:ext cx="1375698" cy="1323439"/>
          </a:xfrm>
          <a:prstGeom prst="rect">
            <a:avLst/>
          </a:prstGeom>
          <a:noFill/>
        </p:spPr>
        <p:txBody>
          <a:bodyPr wrap="none" rtlCol="0">
            <a:spAutoFit/>
          </a:bodyPr>
          <a:lstStyle/>
          <a:p>
            <a:r>
              <a:rPr lang="en-US" altLang="zh-CN" sz="8000" dirty="0">
                <a:solidFill>
                  <a:schemeClr val="bg1"/>
                </a:solidFill>
                <a:cs typeface="+mn-ea"/>
                <a:sym typeface="+mn-lt"/>
              </a:rPr>
              <a:t>02</a:t>
            </a:r>
            <a:endParaRPr lang="zh-CN" altLang="en-US" sz="8000" dirty="0">
              <a:solidFill>
                <a:schemeClr val="bg1"/>
              </a:solidFill>
              <a:cs typeface="+mn-ea"/>
              <a:sym typeface="+mn-lt"/>
            </a:endParaRPr>
          </a:p>
        </p:txBody>
      </p:sp>
      <p:grpSp>
        <p:nvGrpSpPr>
          <p:cNvPr id="11" name="组合 10"/>
          <p:cNvGrpSpPr/>
          <p:nvPr/>
        </p:nvGrpSpPr>
        <p:grpSpPr>
          <a:xfrm>
            <a:off x="652792" y="387146"/>
            <a:ext cx="1662841" cy="507832"/>
            <a:chOff x="690767" y="268332"/>
            <a:chExt cx="2251814" cy="507832"/>
          </a:xfrm>
        </p:grpSpPr>
        <p:sp>
          <p:nvSpPr>
            <p:cNvPr id="12" name="文本框 11"/>
            <p:cNvSpPr txBox="1"/>
            <p:nvPr/>
          </p:nvSpPr>
          <p:spPr>
            <a:xfrm>
              <a:off x="690767" y="268332"/>
              <a:ext cx="2251814" cy="400110"/>
            </a:xfrm>
            <a:prstGeom prst="rect">
              <a:avLst/>
            </a:prstGeom>
            <a:noFill/>
          </p:spPr>
          <p:txBody>
            <a:bodyPr wrap="square" rtlCol="0">
              <a:spAutoFit/>
            </a:bodyPr>
            <a:lstStyle/>
            <a:p>
              <a:r>
                <a:rPr lang="en-US" altLang="zh-CN" sz="2000" spc="100" dirty="0">
                  <a:solidFill>
                    <a:schemeClr val="bg1"/>
                  </a:solidFill>
                  <a:latin typeface="Agency FB" panose="020B0503020202020204" pitchFamily="34" charset="0"/>
                  <a:cs typeface="+mn-ea"/>
                  <a:sym typeface="+mn-lt"/>
                </a:rPr>
                <a:t>YOUR  LOGO</a:t>
              </a:r>
              <a:endParaRPr lang="zh-CN" altLang="en-US" sz="2000" spc="100" dirty="0">
                <a:solidFill>
                  <a:schemeClr val="bg1"/>
                </a:solidFill>
                <a:latin typeface="Agency FB" panose="020B0503020202020204" pitchFamily="34" charset="0"/>
                <a:cs typeface="+mn-ea"/>
                <a:sym typeface="+mn-lt"/>
              </a:endParaRPr>
            </a:p>
          </p:txBody>
        </p:sp>
        <p:sp>
          <p:nvSpPr>
            <p:cNvPr id="13" name="文本框 12"/>
            <p:cNvSpPr txBox="1"/>
            <p:nvPr/>
          </p:nvSpPr>
          <p:spPr>
            <a:xfrm>
              <a:off x="743378" y="560720"/>
              <a:ext cx="2085982" cy="215444"/>
            </a:xfrm>
            <a:prstGeom prst="rect">
              <a:avLst/>
            </a:prstGeom>
            <a:noFill/>
          </p:spPr>
          <p:txBody>
            <a:bodyPr wrap="square" rtlCol="0">
              <a:spAutoFit/>
            </a:bodyPr>
            <a:lstStyle/>
            <a:p>
              <a:pPr algn="dist"/>
              <a:r>
                <a:rPr lang="en-US" altLang="zh-CN" sz="700" dirty="0">
                  <a:solidFill>
                    <a:schemeClr val="bg1"/>
                  </a:solidFill>
                  <a:latin typeface="Agency FB" panose="020B0503020202020204" pitchFamily="34" charset="0"/>
                  <a:cs typeface="+mn-ea"/>
                  <a:sym typeface="+mn-lt"/>
                </a:rPr>
                <a:t>THE BUSINESS </a:t>
              </a:r>
              <a:r>
                <a:rPr lang="en-US" altLang="zh-CN" sz="800" dirty="0">
                  <a:solidFill>
                    <a:schemeClr val="bg1"/>
                  </a:solidFill>
                  <a:latin typeface="Agency FB" panose="020B0503020202020204" pitchFamily="34" charset="0"/>
                  <a:cs typeface="+mn-ea"/>
                  <a:sym typeface="+mn-lt"/>
                </a:rPr>
                <a:t>REPORTS</a:t>
              </a:r>
              <a:endParaRPr lang="zh-CN" altLang="en-US" sz="700" dirty="0">
                <a:solidFill>
                  <a:schemeClr val="bg1"/>
                </a:solidFill>
                <a:latin typeface="Agency FB" panose="020B0503020202020204" pitchFamily="34" charset="0"/>
                <a:cs typeface="+mn-ea"/>
                <a:sym typeface="+mn-lt"/>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000" fill="hold"/>
                                        <p:tgtEl>
                                          <p:spTgt spid="2"/>
                                        </p:tgtEl>
                                        <p:attrNameLst>
                                          <p:attrName>ppt_x</p:attrName>
                                        </p:attrNameLst>
                                      </p:cBhvr>
                                      <p:tavLst>
                                        <p:tav tm="0">
                                          <p:val>
                                            <p:strVal val="1+#ppt_w/2"/>
                                          </p:val>
                                        </p:tav>
                                        <p:tav tm="100000">
                                          <p:val>
                                            <p:strVal val="#ppt_x"/>
                                          </p:val>
                                        </p:tav>
                                      </p:tavLst>
                                    </p:anim>
                                    <p:anim calcmode="lin" valueType="num">
                                      <p:cBhvr additive="base">
                                        <p:cTn id="33" dur="1000" fill="hold"/>
                                        <p:tgtEl>
                                          <p:spTgt spid="2"/>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par>
                                <p:cTn id="37" presetID="2" presetClass="entr" presetSubtype="8" decel="100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45972" y="280066"/>
            <a:ext cx="2152849" cy="523220"/>
          </a:xfrm>
          <a:prstGeom prst="rect">
            <a:avLst/>
          </a:prstGeom>
          <a:noFill/>
        </p:spPr>
        <p:txBody>
          <a:bodyPr wrap="square" rtlCol="0">
            <a:spAutoFit/>
          </a:bodyPr>
          <a:lstStyle/>
          <a:p>
            <a:pPr algn="dist"/>
            <a:r>
              <a:rPr lang="en-US" altLang="zh-CN" sz="2800" dirty="0">
                <a:solidFill>
                  <a:schemeClr val="bg1"/>
                </a:solidFill>
                <a:latin typeface="Agency FB" panose="020B0503020202020204" pitchFamily="34" charset="0"/>
                <a:cs typeface="+mn-ea"/>
                <a:sym typeface="+mn-lt"/>
              </a:rPr>
              <a:t>HEADLINE</a:t>
            </a:r>
            <a:endParaRPr lang="zh-CN" altLang="en-US" sz="2800" dirty="0">
              <a:solidFill>
                <a:schemeClr val="bg1"/>
              </a:solidFill>
              <a:latin typeface="Agency FB" panose="020B0503020202020204" pitchFamily="34" charset="0"/>
              <a:cs typeface="+mn-ea"/>
              <a:sym typeface="+mn-lt"/>
            </a:endParaRPr>
          </a:p>
        </p:txBody>
      </p:sp>
      <p:sp>
        <p:nvSpPr>
          <p:cNvPr id="5" name="文本框 4"/>
          <p:cNvSpPr txBox="1"/>
          <p:nvPr/>
        </p:nvSpPr>
        <p:spPr>
          <a:xfrm>
            <a:off x="445972" y="676328"/>
            <a:ext cx="3144251" cy="253916"/>
          </a:xfrm>
          <a:prstGeom prst="rect">
            <a:avLst/>
          </a:prstGeom>
          <a:noFill/>
        </p:spPr>
        <p:txBody>
          <a:bodyPr wrap="square">
            <a:spAutoFit/>
          </a:bodyPr>
          <a:lstStyle/>
          <a:p>
            <a:pPr algn="dist"/>
            <a:r>
              <a:rPr lang="zh-CN" altLang="en-US" sz="1050" dirty="0">
                <a:solidFill>
                  <a:schemeClr val="bg1"/>
                </a:solidFill>
                <a:latin typeface="Agency FB" panose="020B0503020202020204" pitchFamily="34" charset="0"/>
                <a:cs typeface="+mn-ea"/>
                <a:sym typeface="+mn-lt"/>
              </a:rPr>
              <a:t>Summary of project work</a:t>
            </a:r>
          </a:p>
        </p:txBody>
      </p:sp>
      <p:grpSp>
        <p:nvGrpSpPr>
          <p:cNvPr id="6" name="组合 5"/>
          <p:cNvGrpSpPr/>
          <p:nvPr/>
        </p:nvGrpSpPr>
        <p:grpSpPr>
          <a:xfrm>
            <a:off x="6389195" y="2740287"/>
            <a:ext cx="576083" cy="576083"/>
            <a:chOff x="31503" y="2501191"/>
            <a:chExt cx="841204" cy="841204"/>
          </a:xfrm>
        </p:grpSpPr>
        <p:sp>
          <p:nvSpPr>
            <p:cNvPr id="7" name="椭圆 6"/>
            <p:cNvSpPr/>
            <p:nvPr/>
          </p:nvSpPr>
          <p:spPr>
            <a:xfrm>
              <a:off x="31503" y="2501191"/>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3B9F"/>
                </a:solidFill>
                <a:cs typeface="+mn-ea"/>
                <a:sym typeface="+mn-lt"/>
              </a:endParaRPr>
            </a:p>
          </p:txBody>
        </p:sp>
        <p:grpSp>
          <p:nvGrpSpPr>
            <p:cNvPr id="8" name="Google Shape;1002;p32"/>
            <p:cNvGrpSpPr/>
            <p:nvPr/>
          </p:nvGrpSpPr>
          <p:grpSpPr>
            <a:xfrm>
              <a:off x="315826" y="2762469"/>
              <a:ext cx="272557" cy="318646"/>
              <a:chOff x="-48237000" y="2342650"/>
              <a:chExt cx="256800" cy="300225"/>
            </a:xfrm>
            <a:solidFill>
              <a:schemeClr val="bg1"/>
            </a:solidFill>
          </p:grpSpPr>
          <p:sp>
            <p:nvSpPr>
              <p:cNvPr id="9"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nvGrpSpPr>
          <p:cNvPr id="12" name="组合 11"/>
          <p:cNvGrpSpPr/>
          <p:nvPr/>
        </p:nvGrpSpPr>
        <p:grpSpPr>
          <a:xfrm>
            <a:off x="7888556" y="2740287"/>
            <a:ext cx="576083" cy="576083"/>
            <a:chOff x="3143350" y="2501190"/>
            <a:chExt cx="841204" cy="841204"/>
          </a:xfrm>
        </p:grpSpPr>
        <p:sp>
          <p:nvSpPr>
            <p:cNvPr id="13" name="椭圆 12"/>
            <p:cNvSpPr/>
            <p:nvPr/>
          </p:nvSpPr>
          <p:spPr>
            <a:xfrm>
              <a:off x="3143350" y="2501190"/>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nvGrpSpPr>
          <p:cNvPr id="24" name="组合 23"/>
          <p:cNvGrpSpPr/>
          <p:nvPr/>
        </p:nvGrpSpPr>
        <p:grpSpPr>
          <a:xfrm>
            <a:off x="9455414" y="2740287"/>
            <a:ext cx="576083" cy="576083"/>
            <a:chOff x="1579165" y="875675"/>
            <a:chExt cx="841204" cy="841204"/>
          </a:xfrm>
        </p:grpSpPr>
        <p:sp>
          <p:nvSpPr>
            <p:cNvPr id="25" name="椭圆 24"/>
            <p:cNvSpPr/>
            <p:nvPr/>
          </p:nvSpPr>
          <p:spPr>
            <a:xfrm>
              <a:off x="1579165" y="875675"/>
              <a:ext cx="841204" cy="841204"/>
            </a:xfrm>
            <a:prstGeom prst="ellips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26" name="Google Shape;982;p32"/>
            <p:cNvGrpSpPr/>
            <p:nvPr/>
          </p:nvGrpSpPr>
          <p:grpSpPr>
            <a:xfrm>
              <a:off x="1867927" y="1130206"/>
              <a:ext cx="316947" cy="314385"/>
              <a:chOff x="-31166825" y="1939525"/>
              <a:chExt cx="293800" cy="291425"/>
            </a:xfrm>
            <a:solidFill>
              <a:schemeClr val="bg1"/>
            </a:solidFill>
          </p:grpSpPr>
          <p:sp>
            <p:nvSpPr>
              <p:cNvPr id="27"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8"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9"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0"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1"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2"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3"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4"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5"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6"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7"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sp>
        <p:nvSpPr>
          <p:cNvPr id="38" name="文本框 37"/>
          <p:cNvSpPr txBox="1"/>
          <p:nvPr/>
        </p:nvSpPr>
        <p:spPr>
          <a:xfrm>
            <a:off x="6153018" y="4095790"/>
            <a:ext cx="4764025" cy="861774"/>
          </a:xfrm>
          <a:prstGeom prst="rect">
            <a:avLst/>
          </a:prstGeom>
          <a:noFill/>
        </p:spPr>
        <p:txBody>
          <a:bodyPr wrap="square" rtlCol="0">
            <a:spAutoFit/>
          </a:bodyPr>
          <a:lstStyle/>
          <a:p>
            <a:pPr>
              <a:lnSpc>
                <a:spcPts val="1500"/>
              </a:lnSpc>
            </a:pPr>
            <a:r>
              <a:rPr lang="en-US" altLang="zh-CN" sz="1100" dirty="0">
                <a:solidFill>
                  <a:schemeClr val="bg1"/>
                </a:solidFill>
                <a:cs typeface="+mn-ea"/>
                <a:sym typeface="+mn-lt"/>
              </a:rPr>
              <a:t>Please enter the font and title you think is appropriate in the box, and change your color, Please enter the font and title you think is appropriate in the box, and change your color, </a:t>
            </a:r>
            <a:endParaRPr lang="zh-CN" altLang="en-US" sz="1100" dirty="0">
              <a:solidFill>
                <a:schemeClr val="bg1"/>
              </a:solidFill>
              <a:cs typeface="+mn-ea"/>
              <a:sym typeface="+mn-lt"/>
            </a:endParaRPr>
          </a:p>
          <a:p>
            <a:pPr>
              <a:lnSpc>
                <a:spcPts val="1500"/>
              </a:lnSpc>
            </a:pPr>
            <a:endParaRPr lang="zh-CN" altLang="en-US" sz="1100" dirty="0">
              <a:solidFill>
                <a:schemeClr val="bg1"/>
              </a:solidFill>
              <a:cs typeface="+mn-ea"/>
              <a:sym typeface="+mn-lt"/>
            </a:endParaRPr>
          </a:p>
        </p:txBody>
      </p:sp>
      <p:sp>
        <p:nvSpPr>
          <p:cNvPr id="39" name="文本框 38"/>
          <p:cNvSpPr txBox="1"/>
          <p:nvPr/>
        </p:nvSpPr>
        <p:spPr>
          <a:xfrm>
            <a:off x="5649747" y="3423687"/>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40" name="文本框 39"/>
          <p:cNvSpPr txBox="1"/>
          <p:nvPr/>
        </p:nvSpPr>
        <p:spPr>
          <a:xfrm>
            <a:off x="7169215" y="3423687"/>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41" name="文本框 40"/>
          <p:cNvSpPr txBox="1"/>
          <p:nvPr/>
        </p:nvSpPr>
        <p:spPr>
          <a:xfrm>
            <a:off x="8756180" y="3423687"/>
            <a:ext cx="2018155" cy="338554"/>
          </a:xfrm>
          <a:prstGeom prst="rect">
            <a:avLst/>
          </a:prstGeom>
          <a:noFill/>
        </p:spPr>
        <p:txBody>
          <a:bodyPr wrap="square" rtlCol="0">
            <a:spAutoFit/>
          </a:bodyPr>
          <a:lstStyle/>
          <a:p>
            <a:pPr algn="ctr"/>
            <a:r>
              <a:rPr lang="en-US" altLang="zh-CN" sz="1600" dirty="0">
                <a:solidFill>
                  <a:schemeClr val="bg1"/>
                </a:solidFill>
                <a:cs typeface="+mn-ea"/>
                <a:sym typeface="+mn-lt"/>
              </a:rPr>
              <a:t>HEADLINE</a:t>
            </a:r>
            <a:endParaRPr lang="zh-CN" altLang="en-US" sz="1600" dirty="0">
              <a:solidFill>
                <a:schemeClr val="bg1"/>
              </a:solidFill>
              <a:cs typeface="+mn-ea"/>
              <a:sym typeface="+mn-lt"/>
            </a:endParaRPr>
          </a:p>
        </p:txBody>
      </p:sp>
      <p:sp>
        <p:nvSpPr>
          <p:cNvPr id="43" name="文本框 42"/>
          <p:cNvSpPr txBox="1"/>
          <p:nvPr/>
        </p:nvSpPr>
        <p:spPr>
          <a:xfrm>
            <a:off x="1199660" y="2232044"/>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4" name="文本框 43"/>
          <p:cNvSpPr txBox="1"/>
          <p:nvPr/>
        </p:nvSpPr>
        <p:spPr>
          <a:xfrm>
            <a:off x="1199659" y="2586245"/>
            <a:ext cx="3778841" cy="47705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45" name="文本框 44"/>
          <p:cNvSpPr txBox="1"/>
          <p:nvPr/>
        </p:nvSpPr>
        <p:spPr>
          <a:xfrm>
            <a:off x="1199659" y="3316370"/>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6" name="文本框 45"/>
          <p:cNvSpPr txBox="1"/>
          <p:nvPr/>
        </p:nvSpPr>
        <p:spPr>
          <a:xfrm>
            <a:off x="1199658" y="3670571"/>
            <a:ext cx="3778841" cy="47705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47" name="文本框 46"/>
          <p:cNvSpPr txBox="1"/>
          <p:nvPr/>
        </p:nvSpPr>
        <p:spPr>
          <a:xfrm>
            <a:off x="1199658" y="4400696"/>
            <a:ext cx="1452428" cy="400110"/>
          </a:xfrm>
          <a:prstGeom prst="rect">
            <a:avLst/>
          </a:prstGeom>
          <a:noFill/>
        </p:spPr>
        <p:txBody>
          <a:bodyPr wrap="square" rtlCol="0">
            <a:spAutoFit/>
          </a:bodyPr>
          <a:lstStyle/>
          <a:p>
            <a:pPr algn="just"/>
            <a:r>
              <a:rPr lang="en-US" altLang="zh-CN" sz="2000" dirty="0">
                <a:solidFill>
                  <a:schemeClr val="bg1"/>
                </a:solidFill>
                <a:cs typeface="+mn-ea"/>
                <a:sym typeface="+mn-lt"/>
              </a:rPr>
              <a:t>HEADLINE</a:t>
            </a:r>
            <a:endParaRPr lang="zh-CN" altLang="en-US" sz="2000" dirty="0">
              <a:solidFill>
                <a:schemeClr val="bg1"/>
              </a:solidFill>
              <a:cs typeface="+mn-ea"/>
              <a:sym typeface="+mn-lt"/>
            </a:endParaRPr>
          </a:p>
        </p:txBody>
      </p:sp>
      <p:sp>
        <p:nvSpPr>
          <p:cNvPr id="48" name="文本框 47"/>
          <p:cNvSpPr txBox="1"/>
          <p:nvPr/>
        </p:nvSpPr>
        <p:spPr>
          <a:xfrm>
            <a:off x="1199657" y="4754897"/>
            <a:ext cx="3778841" cy="477054"/>
          </a:xfrm>
          <a:prstGeom prst="rect">
            <a:avLst/>
          </a:prstGeom>
          <a:noFill/>
        </p:spPr>
        <p:txBody>
          <a:bodyPr wrap="square" rtlCol="0">
            <a:spAutoFit/>
          </a:bodyPr>
          <a:lstStyle/>
          <a:p>
            <a:pPr algn="just">
              <a:lnSpc>
                <a:spcPts val="1500"/>
              </a:lnSpc>
            </a:pPr>
            <a:r>
              <a:rPr lang="en-US" altLang="zh-CN" sz="1000" spc="100" dirty="0">
                <a:solidFill>
                  <a:schemeClr val="bg1"/>
                </a:solidFill>
                <a:cs typeface="+mn-ea"/>
                <a:sym typeface="+mn-lt"/>
              </a:rPr>
              <a:t>Please enter the font and title you think is appropriate in the box, and change your color, </a:t>
            </a:r>
            <a:endParaRPr lang="zh-CN" altLang="en-US" sz="1000" spc="100" dirty="0">
              <a:solidFill>
                <a:schemeClr val="bg1"/>
              </a:solidFill>
              <a:cs typeface="+mn-ea"/>
              <a:sym typeface="+mn-lt"/>
            </a:endParaRPr>
          </a:p>
        </p:txBody>
      </p:sp>
      <p:sp>
        <p:nvSpPr>
          <p:cNvPr id="49" name="TextBox 48"/>
          <p:cNvSpPr txBox="1"/>
          <p:nvPr/>
        </p:nvSpPr>
        <p:spPr>
          <a:xfrm>
            <a:off x="311133" y="6559692"/>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rPr>
              <a:t>行业</a:t>
            </a:r>
            <a:r>
              <a:rPr kumimoji="0" lang="en-US" altLang="zh-CN" sz="100" b="0" i="0" u="none" strike="noStrike" kern="0" cap="none" spc="0" normalizeH="0" baseline="0" noProof="0" dirty="0" smtClean="0">
                <a:ln>
                  <a:noFill/>
                </a:ln>
                <a:solidFill>
                  <a:prstClr val="black"/>
                </a:solidFill>
                <a:effectLst/>
                <a:uLnTx/>
                <a:uFillTx/>
              </a:rPr>
              <a:t>PPT</a:t>
            </a:r>
            <a:r>
              <a:rPr kumimoji="0" lang="zh-CN" altLang="en-US" sz="100" b="0" i="0" u="none" strike="noStrike" kern="0" cap="none" spc="0" normalizeH="0" baseline="0" noProof="0" dirty="0" smtClean="0">
                <a:ln>
                  <a:noFill/>
                </a:ln>
                <a:solidFill>
                  <a:prstClr val="black"/>
                </a:solidFill>
                <a:effectLst/>
                <a:uLnTx/>
                <a:uFillTx/>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3" grpId="0"/>
      <p:bldP spid="44" grpId="0"/>
      <p:bldP spid="45" grpId="0"/>
      <p:bldP spid="46" grpId="0"/>
      <p:bldP spid="47" grpId="0"/>
      <p:bldP spid="48" grpId="0"/>
    </p:bldLst>
  </p:timing>
</p:sld>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whmqzk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Words>
  <Application>Microsoft Office PowerPoint</Application>
  <PresentationFormat>宽屏</PresentationFormat>
  <Paragraphs>316</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Agency FB</vt:lpstr>
      <vt:lpstr>Arial</vt:lpstr>
      <vt:lpstr>Calibri</vt:lpstr>
      <vt:lpstr>Wingdings</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2022-04-13T02:33:26Z</dcterms:created>
  <dcterms:modified xsi:type="dcterms:W3CDTF">2023-01-10T11:04:40Z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4C28C2CF005848499E8737D922AFADCE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