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1" r:id="rId4"/>
    <p:sldId id="265" r:id="rId5"/>
    <p:sldId id="263" r:id="rId6"/>
    <p:sldId id="282" r:id="rId7"/>
    <p:sldId id="284" r:id="rId8"/>
    <p:sldId id="289" r:id="rId9"/>
    <p:sldId id="279" r:id="rId10"/>
    <p:sldId id="270" r:id="rId11"/>
    <p:sldId id="269" r:id="rId12"/>
    <p:sldId id="281" r:id="rId13"/>
    <p:sldId id="280" r:id="rId14"/>
    <p:sldId id="290" r:id="rId15"/>
    <p:sldId id="264" r:id="rId16"/>
    <p:sldId id="283" r:id="rId17"/>
    <p:sldId id="278" r:id="rId18"/>
    <p:sldId id="266" r:id="rId19"/>
    <p:sldId id="291" r:id="rId20"/>
    <p:sldId id="267" r:id="rId21"/>
    <p:sldId id="271" r:id="rId22"/>
    <p:sldId id="268" r:id="rId23"/>
    <p:sldId id="262" r:id="rId24"/>
    <p:sldId id="292" r:id="rId25"/>
  </p:sldIdLst>
  <p:sldSz cx="12192000" cy="6858000"/>
  <p:notesSz cx="6858000" cy="9144000"/>
  <p:embeddedFontLst>
    <p:embeddedFont>
      <p:font typeface="Impact" panose="020B0806030902050204" pitchFamily="34" charset="0"/>
      <p:regular r:id="rId27"/>
    </p:embeddedFont>
    <p:embeddedFont>
      <p:font typeface="Malgun Gothic" panose="020B0503020000020004" pitchFamily="34" charset="-127"/>
      <p:regular r:id="rId28"/>
      <p:bold r:id="rId29"/>
    </p:embeddedFont>
    <p:embeddedFont>
      <p:font typeface="方正小标宋简体" panose="02010600030101010101" charset="-122"/>
      <p:regular r:id="rId30"/>
    </p:embeddedFont>
    <p:embeddedFont>
      <p:font typeface="MS PGothic" panose="020B0600070205080204" pitchFamily="34" charset="-128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华文琥珀" panose="02010800040101010101" pitchFamily="2" charset="-12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FFAD01"/>
    <a:srgbClr val="E50017"/>
    <a:srgbClr val="8FC320"/>
    <a:srgbClr val="F5F5F5"/>
    <a:srgbClr val="E40077"/>
    <a:srgbClr val="E87625"/>
    <a:srgbClr val="0462A6"/>
    <a:srgbClr val="BE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88" y="84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2-4318-9529-59C15EA954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62-4318-9529-59C15EA954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62-4318-9529-59C15EA954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51773680"/>
        <c:axId val="951772592"/>
      </c:barChart>
      <c:catAx>
        <c:axId val="95177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1772592"/>
        <c:crosses val="autoZero"/>
        <c:auto val="1"/>
        <c:lblAlgn val="ctr"/>
        <c:lblOffset val="100"/>
        <c:noMultiLvlLbl val="0"/>
      </c:catAx>
      <c:valAx>
        <c:axId val="95177259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177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900"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1-4D02-9CDA-4FBC356B02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1-4D02-9CDA-4FBC356B02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B1-4D02-9CDA-4FBC356B0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1381712"/>
        <c:axId val="1391386608"/>
      </c:barChart>
      <c:catAx>
        <c:axId val="139138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1386608"/>
        <c:crosses val="autoZero"/>
        <c:auto val="1"/>
        <c:lblAlgn val="ctr"/>
        <c:lblOffset val="100"/>
        <c:noMultiLvlLbl val="0"/>
      </c:catAx>
      <c:valAx>
        <c:axId val="139138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138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6E232-5C39-4EC5-8E1C-81613866FC2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680B6-E250-43D3-B69C-01BE9EB1D6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80B6-E250-43D3-B69C-01BE9EB1D6D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41D1-3BCE-41E7-9BD9-32003F0A21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5435-0F69-444F-BB16-1AD1A5AA8B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41D1-3BCE-41E7-9BD9-32003F0A21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5435-0F69-444F-BB16-1AD1A5AA8B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41D1-3BCE-41E7-9BD9-32003F0A21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5435-0F69-444F-BB16-1AD1A5AA8B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41D1-3BCE-41E7-9BD9-32003F0A21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5435-0F69-444F-BB16-1AD1A5AA8B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41D1-3BCE-41E7-9BD9-32003F0A21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5435-0F69-444F-BB16-1AD1A5AA8B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41D1-3BCE-41E7-9BD9-32003F0A21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5435-0F69-444F-BB16-1AD1A5AA8B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41D1-3BCE-41E7-9BD9-32003F0A21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5435-0F69-444F-BB16-1AD1A5AA8B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41D1-3BCE-41E7-9BD9-32003F0A21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5435-0F69-444F-BB16-1AD1A5AA8B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41D1-3BCE-41E7-9BD9-32003F0A21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5435-0F69-444F-BB16-1AD1A5AA8B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41D1-3BCE-41E7-9BD9-32003F0A21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5435-0F69-444F-BB16-1AD1A5AA8B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641D1-3BCE-41E7-9BD9-32003F0A21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5435-0F69-444F-BB16-1AD1A5AA8B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8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椭圆 40"/>
          <p:cNvSpPr/>
          <p:nvPr/>
        </p:nvSpPr>
        <p:spPr>
          <a:xfrm>
            <a:off x="3448051" y="781051"/>
            <a:ext cx="5295898" cy="529589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28572" y="961572"/>
            <a:ext cx="4934858" cy="493485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3209925" y="2036468"/>
            <a:ext cx="577215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500" dirty="0" smtClean="0">
                <a:solidFill>
                  <a:schemeClr val="accent2"/>
                </a:solidFill>
                <a:latin typeface="Impact" panose="020B0806030902050204" pitchFamily="34" charset="0"/>
                <a:ea typeface="华文琥珀" panose="02010800040101010101" pitchFamily="2" charset="-122"/>
              </a:rPr>
              <a:t>20XX</a:t>
            </a:r>
            <a:endParaRPr lang="zh-CN" altLang="en-US" sz="17500" dirty="0">
              <a:solidFill>
                <a:schemeClr val="accent2"/>
              </a:solidFill>
              <a:latin typeface="Impact" panose="020B0806030902050204" pitchFamily="34" charset="0"/>
              <a:ea typeface="华文琥珀" panose="02010800040101010101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4230914" y="4958879"/>
            <a:ext cx="37301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4543425" y="5077764"/>
            <a:ext cx="3105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专业品质</a:t>
            </a:r>
            <a:r>
              <a:rPr lang="en-US" altLang="zh-CN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用心服务</a:t>
            </a:r>
            <a:endParaRPr lang="zh-CN" altLang="en-US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弧形 42"/>
          <p:cNvSpPr/>
          <p:nvPr/>
        </p:nvSpPr>
        <p:spPr>
          <a:xfrm>
            <a:off x="3283858" y="616858"/>
            <a:ext cx="5624286" cy="5624286"/>
          </a:xfrm>
          <a:prstGeom prst="arc">
            <a:avLst>
              <a:gd name="adj1" fmla="val 12527083"/>
              <a:gd name="adj2" fmla="val 7891513"/>
            </a:avLst>
          </a:prstGeom>
          <a:ln w="1587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弧形 48"/>
          <p:cNvSpPr/>
          <p:nvPr/>
        </p:nvSpPr>
        <p:spPr>
          <a:xfrm flipH="1">
            <a:off x="3065207" y="398207"/>
            <a:ext cx="6061586" cy="6061586"/>
          </a:xfrm>
          <a:prstGeom prst="arc">
            <a:avLst>
              <a:gd name="adj1" fmla="val 16072322"/>
              <a:gd name="adj2" fmla="val 3851035"/>
            </a:avLst>
          </a:prstGeom>
          <a:ln w="1587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弧形 51"/>
          <p:cNvSpPr/>
          <p:nvPr/>
        </p:nvSpPr>
        <p:spPr>
          <a:xfrm flipH="1" flipV="1">
            <a:off x="3065207" y="398207"/>
            <a:ext cx="6061586" cy="6061586"/>
          </a:xfrm>
          <a:prstGeom prst="arc">
            <a:avLst>
              <a:gd name="adj1" fmla="val 9412254"/>
              <a:gd name="adj2" fmla="val 15998364"/>
            </a:avLst>
          </a:prstGeom>
          <a:ln w="1587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8" name="组合 147"/>
          <p:cNvGrpSpPr/>
          <p:nvPr/>
        </p:nvGrpSpPr>
        <p:grpSpPr>
          <a:xfrm>
            <a:off x="5152571" y="1514794"/>
            <a:ext cx="1886858" cy="627372"/>
            <a:chOff x="3775076" y="2727327"/>
            <a:chExt cx="4421183" cy="1470025"/>
          </a:xfrm>
          <a:solidFill>
            <a:srgbClr val="0462A6"/>
          </a:solidFill>
        </p:grpSpPr>
        <p:sp>
          <p:nvSpPr>
            <p:cNvPr id="149" name="Freeform 8"/>
            <p:cNvSpPr/>
            <p:nvPr/>
          </p:nvSpPr>
          <p:spPr bwMode="auto">
            <a:xfrm>
              <a:off x="5291139" y="3779841"/>
              <a:ext cx="200025" cy="246063"/>
            </a:xfrm>
            <a:custGeom>
              <a:avLst/>
              <a:gdLst>
                <a:gd name="T0" fmla="*/ 563 w 563"/>
                <a:gd name="T1" fmla="*/ 148 h 689"/>
                <a:gd name="T2" fmla="*/ 563 w 563"/>
                <a:gd name="T3" fmla="*/ 45 h 689"/>
                <a:gd name="T4" fmla="*/ 7 w 563"/>
                <a:gd name="T5" fmla="*/ 343 h 689"/>
                <a:gd name="T6" fmla="*/ 560 w 563"/>
                <a:gd name="T7" fmla="*/ 638 h 689"/>
                <a:gd name="T8" fmla="*/ 563 w 563"/>
                <a:gd name="T9" fmla="*/ 538 h 689"/>
                <a:gd name="T10" fmla="*/ 202 w 563"/>
                <a:gd name="T11" fmla="*/ 347 h 689"/>
                <a:gd name="T12" fmla="*/ 563 w 563"/>
                <a:gd name="T13" fmla="*/ 14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689">
                  <a:moveTo>
                    <a:pt x="563" y="148"/>
                  </a:moveTo>
                  <a:lnTo>
                    <a:pt x="563" y="45"/>
                  </a:lnTo>
                  <a:cubicBezTo>
                    <a:pt x="232" y="0"/>
                    <a:pt x="14" y="78"/>
                    <a:pt x="7" y="343"/>
                  </a:cubicBezTo>
                  <a:cubicBezTo>
                    <a:pt x="0" y="590"/>
                    <a:pt x="184" y="689"/>
                    <a:pt x="560" y="638"/>
                  </a:cubicBezTo>
                  <a:lnTo>
                    <a:pt x="563" y="538"/>
                  </a:lnTo>
                  <a:cubicBezTo>
                    <a:pt x="305" y="605"/>
                    <a:pt x="195" y="531"/>
                    <a:pt x="202" y="347"/>
                  </a:cubicBezTo>
                  <a:cubicBezTo>
                    <a:pt x="191" y="166"/>
                    <a:pt x="313" y="100"/>
                    <a:pt x="563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9"/>
            <p:cNvSpPr/>
            <p:nvPr/>
          </p:nvSpPr>
          <p:spPr bwMode="auto">
            <a:xfrm>
              <a:off x="5532439" y="3795715"/>
              <a:ext cx="201613" cy="215900"/>
            </a:xfrm>
            <a:custGeom>
              <a:avLst/>
              <a:gdLst>
                <a:gd name="T0" fmla="*/ 0 w 568"/>
                <a:gd name="T1" fmla="*/ 0 h 604"/>
                <a:gd name="T2" fmla="*/ 181 w 568"/>
                <a:gd name="T3" fmla="*/ 0 h 604"/>
                <a:gd name="T4" fmla="*/ 181 w 568"/>
                <a:gd name="T5" fmla="*/ 243 h 604"/>
                <a:gd name="T6" fmla="*/ 387 w 568"/>
                <a:gd name="T7" fmla="*/ 243 h 604"/>
                <a:gd name="T8" fmla="*/ 387 w 568"/>
                <a:gd name="T9" fmla="*/ 0 h 604"/>
                <a:gd name="T10" fmla="*/ 568 w 568"/>
                <a:gd name="T11" fmla="*/ 0 h 604"/>
                <a:gd name="T12" fmla="*/ 568 w 568"/>
                <a:gd name="T13" fmla="*/ 604 h 604"/>
                <a:gd name="T14" fmla="*/ 387 w 568"/>
                <a:gd name="T15" fmla="*/ 604 h 604"/>
                <a:gd name="T16" fmla="*/ 387 w 568"/>
                <a:gd name="T17" fmla="*/ 346 h 604"/>
                <a:gd name="T18" fmla="*/ 181 w 568"/>
                <a:gd name="T19" fmla="*/ 346 h 604"/>
                <a:gd name="T20" fmla="*/ 181 w 568"/>
                <a:gd name="T21" fmla="*/ 604 h 604"/>
                <a:gd name="T22" fmla="*/ 0 w 568"/>
                <a:gd name="T23" fmla="*/ 604 h 604"/>
                <a:gd name="T24" fmla="*/ 0 w 568"/>
                <a:gd name="T25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8" h="604">
                  <a:moveTo>
                    <a:pt x="0" y="0"/>
                  </a:moveTo>
                  <a:lnTo>
                    <a:pt x="181" y="0"/>
                  </a:lnTo>
                  <a:lnTo>
                    <a:pt x="181" y="243"/>
                  </a:lnTo>
                  <a:lnTo>
                    <a:pt x="387" y="243"/>
                  </a:lnTo>
                  <a:lnTo>
                    <a:pt x="387" y="0"/>
                  </a:lnTo>
                  <a:lnTo>
                    <a:pt x="568" y="0"/>
                  </a:lnTo>
                  <a:lnTo>
                    <a:pt x="568" y="604"/>
                  </a:lnTo>
                  <a:lnTo>
                    <a:pt x="387" y="604"/>
                  </a:lnTo>
                  <a:lnTo>
                    <a:pt x="387" y="346"/>
                  </a:lnTo>
                  <a:lnTo>
                    <a:pt x="181" y="346"/>
                  </a:lnTo>
                  <a:lnTo>
                    <a:pt x="181" y="604"/>
                  </a:lnTo>
                  <a:lnTo>
                    <a:pt x="0" y="6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10"/>
            <p:cNvSpPr>
              <a:spLocks noChangeArrowheads="1"/>
            </p:cNvSpPr>
            <p:nvPr/>
          </p:nvSpPr>
          <p:spPr bwMode="auto">
            <a:xfrm>
              <a:off x="5797551" y="3795715"/>
              <a:ext cx="68263" cy="21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1"/>
            <p:cNvSpPr/>
            <p:nvPr/>
          </p:nvSpPr>
          <p:spPr bwMode="auto">
            <a:xfrm>
              <a:off x="5926139" y="3795715"/>
              <a:ext cx="217488" cy="217488"/>
            </a:xfrm>
            <a:custGeom>
              <a:avLst/>
              <a:gdLst>
                <a:gd name="T0" fmla="*/ 0 w 616"/>
                <a:gd name="T1" fmla="*/ 0 h 608"/>
                <a:gd name="T2" fmla="*/ 107 w 616"/>
                <a:gd name="T3" fmla="*/ 0 h 608"/>
                <a:gd name="T4" fmla="*/ 111 w 616"/>
                <a:gd name="T5" fmla="*/ 0 h 608"/>
                <a:gd name="T6" fmla="*/ 479 w 616"/>
                <a:gd name="T7" fmla="*/ 357 h 608"/>
                <a:gd name="T8" fmla="*/ 483 w 616"/>
                <a:gd name="T9" fmla="*/ 0 h 608"/>
                <a:gd name="T10" fmla="*/ 616 w 616"/>
                <a:gd name="T11" fmla="*/ 0 h 608"/>
                <a:gd name="T12" fmla="*/ 616 w 616"/>
                <a:gd name="T13" fmla="*/ 608 h 608"/>
                <a:gd name="T14" fmla="*/ 535 w 616"/>
                <a:gd name="T15" fmla="*/ 608 h 608"/>
                <a:gd name="T16" fmla="*/ 137 w 616"/>
                <a:gd name="T17" fmla="*/ 228 h 608"/>
                <a:gd name="T18" fmla="*/ 133 w 616"/>
                <a:gd name="T19" fmla="*/ 608 h 608"/>
                <a:gd name="T20" fmla="*/ 0 w 616"/>
                <a:gd name="T21" fmla="*/ 608 h 608"/>
                <a:gd name="T22" fmla="*/ 0 w 616"/>
                <a:gd name="T23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6" h="608">
                  <a:moveTo>
                    <a:pt x="0" y="0"/>
                  </a:moveTo>
                  <a:lnTo>
                    <a:pt x="107" y="0"/>
                  </a:lnTo>
                  <a:lnTo>
                    <a:pt x="111" y="0"/>
                  </a:lnTo>
                  <a:lnTo>
                    <a:pt x="479" y="357"/>
                  </a:lnTo>
                  <a:lnTo>
                    <a:pt x="483" y="0"/>
                  </a:lnTo>
                  <a:lnTo>
                    <a:pt x="616" y="0"/>
                  </a:lnTo>
                  <a:lnTo>
                    <a:pt x="616" y="608"/>
                  </a:lnTo>
                  <a:lnTo>
                    <a:pt x="535" y="608"/>
                  </a:lnTo>
                  <a:lnTo>
                    <a:pt x="137" y="228"/>
                  </a:lnTo>
                  <a:lnTo>
                    <a:pt x="133" y="608"/>
                  </a:lnTo>
                  <a:lnTo>
                    <a:pt x="0" y="60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2"/>
            <p:cNvSpPr>
              <a:spLocks noEditPoints="1"/>
            </p:cNvSpPr>
            <p:nvPr/>
          </p:nvSpPr>
          <p:spPr bwMode="auto">
            <a:xfrm>
              <a:off x="6167440" y="3794128"/>
              <a:ext cx="258763" cy="219075"/>
            </a:xfrm>
            <a:custGeom>
              <a:avLst/>
              <a:gdLst>
                <a:gd name="T0" fmla="*/ 347 w 730"/>
                <a:gd name="T1" fmla="*/ 0 h 615"/>
                <a:gd name="T2" fmla="*/ 446 w 730"/>
                <a:gd name="T3" fmla="*/ 4 h 615"/>
                <a:gd name="T4" fmla="*/ 730 w 730"/>
                <a:gd name="T5" fmla="*/ 608 h 615"/>
                <a:gd name="T6" fmla="*/ 538 w 730"/>
                <a:gd name="T7" fmla="*/ 612 h 615"/>
                <a:gd name="T8" fmla="*/ 475 w 730"/>
                <a:gd name="T9" fmla="*/ 460 h 615"/>
                <a:gd name="T10" fmla="*/ 347 w 730"/>
                <a:gd name="T11" fmla="*/ 460 h 615"/>
                <a:gd name="T12" fmla="*/ 347 w 730"/>
                <a:gd name="T13" fmla="*/ 379 h 615"/>
                <a:gd name="T14" fmla="*/ 442 w 730"/>
                <a:gd name="T15" fmla="*/ 376 h 615"/>
                <a:gd name="T16" fmla="*/ 347 w 730"/>
                <a:gd name="T17" fmla="*/ 169 h 615"/>
                <a:gd name="T18" fmla="*/ 347 w 730"/>
                <a:gd name="T19" fmla="*/ 0 h 615"/>
                <a:gd name="T20" fmla="*/ 0 w 730"/>
                <a:gd name="T21" fmla="*/ 615 h 615"/>
                <a:gd name="T22" fmla="*/ 276 w 730"/>
                <a:gd name="T23" fmla="*/ 0 h 615"/>
                <a:gd name="T24" fmla="*/ 347 w 730"/>
                <a:gd name="T25" fmla="*/ 0 h 615"/>
                <a:gd name="T26" fmla="*/ 347 w 730"/>
                <a:gd name="T27" fmla="*/ 169 h 615"/>
                <a:gd name="T28" fmla="*/ 339 w 730"/>
                <a:gd name="T29" fmla="*/ 158 h 615"/>
                <a:gd name="T30" fmla="*/ 247 w 730"/>
                <a:gd name="T31" fmla="*/ 379 h 615"/>
                <a:gd name="T32" fmla="*/ 347 w 730"/>
                <a:gd name="T33" fmla="*/ 379 h 615"/>
                <a:gd name="T34" fmla="*/ 347 w 730"/>
                <a:gd name="T35" fmla="*/ 460 h 615"/>
                <a:gd name="T36" fmla="*/ 218 w 730"/>
                <a:gd name="T37" fmla="*/ 460 h 615"/>
                <a:gd name="T38" fmla="*/ 155 w 730"/>
                <a:gd name="T39" fmla="*/ 608 h 615"/>
                <a:gd name="T40" fmla="*/ 0 w 730"/>
                <a:gd name="T41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0" h="615">
                  <a:moveTo>
                    <a:pt x="347" y="0"/>
                  </a:moveTo>
                  <a:lnTo>
                    <a:pt x="446" y="4"/>
                  </a:lnTo>
                  <a:lnTo>
                    <a:pt x="730" y="608"/>
                  </a:lnTo>
                  <a:lnTo>
                    <a:pt x="538" y="612"/>
                  </a:lnTo>
                  <a:lnTo>
                    <a:pt x="475" y="460"/>
                  </a:lnTo>
                  <a:lnTo>
                    <a:pt x="347" y="460"/>
                  </a:lnTo>
                  <a:lnTo>
                    <a:pt x="347" y="379"/>
                  </a:lnTo>
                  <a:lnTo>
                    <a:pt x="442" y="376"/>
                  </a:lnTo>
                  <a:lnTo>
                    <a:pt x="347" y="169"/>
                  </a:lnTo>
                  <a:lnTo>
                    <a:pt x="347" y="0"/>
                  </a:lnTo>
                  <a:close/>
                  <a:moveTo>
                    <a:pt x="0" y="615"/>
                  </a:moveTo>
                  <a:lnTo>
                    <a:pt x="276" y="0"/>
                  </a:lnTo>
                  <a:lnTo>
                    <a:pt x="347" y="0"/>
                  </a:lnTo>
                  <a:lnTo>
                    <a:pt x="347" y="169"/>
                  </a:lnTo>
                  <a:lnTo>
                    <a:pt x="339" y="158"/>
                  </a:lnTo>
                  <a:lnTo>
                    <a:pt x="247" y="379"/>
                  </a:lnTo>
                  <a:lnTo>
                    <a:pt x="347" y="379"/>
                  </a:lnTo>
                  <a:lnTo>
                    <a:pt x="347" y="460"/>
                  </a:lnTo>
                  <a:lnTo>
                    <a:pt x="218" y="460"/>
                  </a:lnTo>
                  <a:lnTo>
                    <a:pt x="155" y="608"/>
                  </a:lnTo>
                  <a:lnTo>
                    <a:pt x="0" y="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3"/>
            <p:cNvSpPr/>
            <p:nvPr/>
          </p:nvSpPr>
          <p:spPr bwMode="auto">
            <a:xfrm>
              <a:off x="6523040" y="3795715"/>
              <a:ext cx="192088" cy="217488"/>
            </a:xfrm>
            <a:custGeom>
              <a:avLst/>
              <a:gdLst>
                <a:gd name="T0" fmla="*/ 0 w 542"/>
                <a:gd name="T1" fmla="*/ 0 h 608"/>
                <a:gd name="T2" fmla="*/ 542 w 542"/>
                <a:gd name="T3" fmla="*/ 0 h 608"/>
                <a:gd name="T4" fmla="*/ 542 w 542"/>
                <a:gd name="T5" fmla="*/ 92 h 608"/>
                <a:gd name="T6" fmla="*/ 376 w 542"/>
                <a:gd name="T7" fmla="*/ 92 h 608"/>
                <a:gd name="T8" fmla="*/ 376 w 542"/>
                <a:gd name="T9" fmla="*/ 608 h 608"/>
                <a:gd name="T10" fmla="*/ 188 w 542"/>
                <a:gd name="T11" fmla="*/ 608 h 608"/>
                <a:gd name="T12" fmla="*/ 188 w 542"/>
                <a:gd name="T13" fmla="*/ 92 h 608"/>
                <a:gd name="T14" fmla="*/ 0 w 542"/>
                <a:gd name="T15" fmla="*/ 92 h 608"/>
                <a:gd name="T16" fmla="*/ 0 w 542"/>
                <a:gd name="T1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2" h="608">
                  <a:moveTo>
                    <a:pt x="0" y="0"/>
                  </a:moveTo>
                  <a:lnTo>
                    <a:pt x="542" y="0"/>
                  </a:lnTo>
                  <a:lnTo>
                    <a:pt x="542" y="92"/>
                  </a:lnTo>
                  <a:lnTo>
                    <a:pt x="376" y="92"/>
                  </a:lnTo>
                  <a:lnTo>
                    <a:pt x="376" y="608"/>
                  </a:lnTo>
                  <a:lnTo>
                    <a:pt x="188" y="608"/>
                  </a:lnTo>
                  <a:lnTo>
                    <a:pt x="18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"/>
            <p:cNvSpPr/>
            <p:nvPr/>
          </p:nvSpPr>
          <p:spPr bwMode="auto">
            <a:xfrm>
              <a:off x="6745290" y="3795715"/>
              <a:ext cx="182563" cy="217488"/>
            </a:xfrm>
            <a:custGeom>
              <a:avLst/>
              <a:gdLst>
                <a:gd name="T0" fmla="*/ 184 w 516"/>
                <a:gd name="T1" fmla="*/ 501 h 608"/>
                <a:gd name="T2" fmla="*/ 516 w 516"/>
                <a:gd name="T3" fmla="*/ 501 h 608"/>
                <a:gd name="T4" fmla="*/ 516 w 516"/>
                <a:gd name="T5" fmla="*/ 608 h 608"/>
                <a:gd name="T6" fmla="*/ 0 w 516"/>
                <a:gd name="T7" fmla="*/ 608 h 608"/>
                <a:gd name="T8" fmla="*/ 0 w 516"/>
                <a:gd name="T9" fmla="*/ 501 h 608"/>
                <a:gd name="T10" fmla="*/ 0 w 516"/>
                <a:gd name="T11" fmla="*/ 350 h 608"/>
                <a:gd name="T12" fmla="*/ 0 w 516"/>
                <a:gd name="T13" fmla="*/ 246 h 608"/>
                <a:gd name="T14" fmla="*/ 0 w 516"/>
                <a:gd name="T15" fmla="*/ 95 h 608"/>
                <a:gd name="T16" fmla="*/ 0 w 516"/>
                <a:gd name="T17" fmla="*/ 0 h 608"/>
                <a:gd name="T18" fmla="*/ 184 w 516"/>
                <a:gd name="T19" fmla="*/ 0 h 608"/>
                <a:gd name="T20" fmla="*/ 497 w 516"/>
                <a:gd name="T21" fmla="*/ 0 h 608"/>
                <a:gd name="T22" fmla="*/ 497 w 516"/>
                <a:gd name="T23" fmla="*/ 95 h 608"/>
                <a:gd name="T24" fmla="*/ 184 w 516"/>
                <a:gd name="T25" fmla="*/ 95 h 608"/>
                <a:gd name="T26" fmla="*/ 184 w 516"/>
                <a:gd name="T27" fmla="*/ 246 h 608"/>
                <a:gd name="T28" fmla="*/ 420 w 516"/>
                <a:gd name="T29" fmla="*/ 246 h 608"/>
                <a:gd name="T30" fmla="*/ 420 w 516"/>
                <a:gd name="T31" fmla="*/ 350 h 608"/>
                <a:gd name="T32" fmla="*/ 184 w 516"/>
                <a:gd name="T33" fmla="*/ 350 h 608"/>
                <a:gd name="T34" fmla="*/ 184 w 516"/>
                <a:gd name="T35" fmla="*/ 501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6" h="608">
                  <a:moveTo>
                    <a:pt x="184" y="501"/>
                  </a:moveTo>
                  <a:lnTo>
                    <a:pt x="516" y="501"/>
                  </a:lnTo>
                  <a:lnTo>
                    <a:pt x="516" y="608"/>
                  </a:lnTo>
                  <a:lnTo>
                    <a:pt x="0" y="608"/>
                  </a:lnTo>
                  <a:lnTo>
                    <a:pt x="0" y="501"/>
                  </a:lnTo>
                  <a:lnTo>
                    <a:pt x="0" y="350"/>
                  </a:lnTo>
                  <a:lnTo>
                    <a:pt x="0" y="246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497" y="0"/>
                  </a:lnTo>
                  <a:lnTo>
                    <a:pt x="497" y="95"/>
                  </a:lnTo>
                  <a:lnTo>
                    <a:pt x="184" y="95"/>
                  </a:lnTo>
                  <a:lnTo>
                    <a:pt x="184" y="246"/>
                  </a:lnTo>
                  <a:lnTo>
                    <a:pt x="420" y="246"/>
                  </a:lnTo>
                  <a:lnTo>
                    <a:pt x="420" y="350"/>
                  </a:lnTo>
                  <a:lnTo>
                    <a:pt x="184" y="350"/>
                  </a:lnTo>
                  <a:lnTo>
                    <a:pt x="184" y="5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"/>
            <p:cNvSpPr/>
            <p:nvPr/>
          </p:nvSpPr>
          <p:spPr bwMode="auto">
            <a:xfrm>
              <a:off x="6962777" y="3795715"/>
              <a:ext cx="173038" cy="217488"/>
            </a:xfrm>
            <a:custGeom>
              <a:avLst/>
              <a:gdLst>
                <a:gd name="T0" fmla="*/ 0 w 490"/>
                <a:gd name="T1" fmla="*/ 0 h 608"/>
                <a:gd name="T2" fmla="*/ 192 w 490"/>
                <a:gd name="T3" fmla="*/ 0 h 608"/>
                <a:gd name="T4" fmla="*/ 192 w 490"/>
                <a:gd name="T5" fmla="*/ 501 h 608"/>
                <a:gd name="T6" fmla="*/ 490 w 490"/>
                <a:gd name="T7" fmla="*/ 501 h 608"/>
                <a:gd name="T8" fmla="*/ 490 w 490"/>
                <a:gd name="T9" fmla="*/ 604 h 608"/>
                <a:gd name="T10" fmla="*/ 192 w 490"/>
                <a:gd name="T11" fmla="*/ 604 h 608"/>
                <a:gd name="T12" fmla="*/ 192 w 490"/>
                <a:gd name="T13" fmla="*/ 608 h 608"/>
                <a:gd name="T14" fmla="*/ 0 w 490"/>
                <a:gd name="T15" fmla="*/ 608 h 608"/>
                <a:gd name="T16" fmla="*/ 0 w 490"/>
                <a:gd name="T17" fmla="*/ 604 h 608"/>
                <a:gd name="T18" fmla="*/ 0 w 490"/>
                <a:gd name="T19" fmla="*/ 501 h 608"/>
                <a:gd name="T20" fmla="*/ 0 w 490"/>
                <a:gd name="T21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0" h="608">
                  <a:moveTo>
                    <a:pt x="0" y="0"/>
                  </a:moveTo>
                  <a:lnTo>
                    <a:pt x="192" y="0"/>
                  </a:lnTo>
                  <a:lnTo>
                    <a:pt x="192" y="501"/>
                  </a:lnTo>
                  <a:lnTo>
                    <a:pt x="490" y="501"/>
                  </a:lnTo>
                  <a:lnTo>
                    <a:pt x="490" y="604"/>
                  </a:lnTo>
                  <a:lnTo>
                    <a:pt x="192" y="604"/>
                  </a:lnTo>
                  <a:lnTo>
                    <a:pt x="192" y="608"/>
                  </a:lnTo>
                  <a:lnTo>
                    <a:pt x="0" y="608"/>
                  </a:lnTo>
                  <a:lnTo>
                    <a:pt x="0" y="604"/>
                  </a:lnTo>
                  <a:lnTo>
                    <a:pt x="0" y="5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6"/>
            <p:cNvSpPr/>
            <p:nvPr/>
          </p:nvSpPr>
          <p:spPr bwMode="auto">
            <a:xfrm>
              <a:off x="7178677" y="3795715"/>
              <a:ext cx="182563" cy="217488"/>
            </a:xfrm>
            <a:custGeom>
              <a:avLst/>
              <a:gdLst>
                <a:gd name="T0" fmla="*/ 184 w 516"/>
                <a:gd name="T1" fmla="*/ 501 h 608"/>
                <a:gd name="T2" fmla="*/ 516 w 516"/>
                <a:gd name="T3" fmla="*/ 501 h 608"/>
                <a:gd name="T4" fmla="*/ 516 w 516"/>
                <a:gd name="T5" fmla="*/ 608 h 608"/>
                <a:gd name="T6" fmla="*/ 0 w 516"/>
                <a:gd name="T7" fmla="*/ 608 h 608"/>
                <a:gd name="T8" fmla="*/ 0 w 516"/>
                <a:gd name="T9" fmla="*/ 501 h 608"/>
                <a:gd name="T10" fmla="*/ 0 w 516"/>
                <a:gd name="T11" fmla="*/ 350 h 608"/>
                <a:gd name="T12" fmla="*/ 0 w 516"/>
                <a:gd name="T13" fmla="*/ 246 h 608"/>
                <a:gd name="T14" fmla="*/ 0 w 516"/>
                <a:gd name="T15" fmla="*/ 95 h 608"/>
                <a:gd name="T16" fmla="*/ 0 w 516"/>
                <a:gd name="T17" fmla="*/ 0 h 608"/>
                <a:gd name="T18" fmla="*/ 184 w 516"/>
                <a:gd name="T19" fmla="*/ 0 h 608"/>
                <a:gd name="T20" fmla="*/ 494 w 516"/>
                <a:gd name="T21" fmla="*/ 0 h 608"/>
                <a:gd name="T22" fmla="*/ 494 w 516"/>
                <a:gd name="T23" fmla="*/ 95 h 608"/>
                <a:gd name="T24" fmla="*/ 184 w 516"/>
                <a:gd name="T25" fmla="*/ 95 h 608"/>
                <a:gd name="T26" fmla="*/ 184 w 516"/>
                <a:gd name="T27" fmla="*/ 246 h 608"/>
                <a:gd name="T28" fmla="*/ 420 w 516"/>
                <a:gd name="T29" fmla="*/ 246 h 608"/>
                <a:gd name="T30" fmla="*/ 420 w 516"/>
                <a:gd name="T31" fmla="*/ 350 h 608"/>
                <a:gd name="T32" fmla="*/ 184 w 516"/>
                <a:gd name="T33" fmla="*/ 350 h 608"/>
                <a:gd name="T34" fmla="*/ 184 w 516"/>
                <a:gd name="T35" fmla="*/ 501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6" h="608">
                  <a:moveTo>
                    <a:pt x="184" y="501"/>
                  </a:moveTo>
                  <a:lnTo>
                    <a:pt x="516" y="501"/>
                  </a:lnTo>
                  <a:lnTo>
                    <a:pt x="516" y="608"/>
                  </a:lnTo>
                  <a:lnTo>
                    <a:pt x="0" y="608"/>
                  </a:lnTo>
                  <a:lnTo>
                    <a:pt x="0" y="501"/>
                  </a:lnTo>
                  <a:lnTo>
                    <a:pt x="0" y="350"/>
                  </a:lnTo>
                  <a:lnTo>
                    <a:pt x="0" y="246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494" y="0"/>
                  </a:lnTo>
                  <a:lnTo>
                    <a:pt x="494" y="95"/>
                  </a:lnTo>
                  <a:lnTo>
                    <a:pt x="184" y="95"/>
                  </a:lnTo>
                  <a:lnTo>
                    <a:pt x="184" y="246"/>
                  </a:lnTo>
                  <a:lnTo>
                    <a:pt x="420" y="246"/>
                  </a:lnTo>
                  <a:lnTo>
                    <a:pt x="420" y="350"/>
                  </a:lnTo>
                  <a:lnTo>
                    <a:pt x="184" y="350"/>
                  </a:lnTo>
                  <a:lnTo>
                    <a:pt x="184" y="5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7"/>
            <p:cNvSpPr/>
            <p:nvPr/>
          </p:nvSpPr>
          <p:spPr bwMode="auto">
            <a:xfrm>
              <a:off x="7385052" y="3781427"/>
              <a:ext cx="198438" cy="244475"/>
            </a:xfrm>
            <a:custGeom>
              <a:avLst/>
              <a:gdLst>
                <a:gd name="T0" fmla="*/ 564 w 564"/>
                <a:gd name="T1" fmla="*/ 144 h 685"/>
                <a:gd name="T2" fmla="*/ 564 w 564"/>
                <a:gd name="T3" fmla="*/ 44 h 685"/>
                <a:gd name="T4" fmla="*/ 4 w 564"/>
                <a:gd name="T5" fmla="*/ 343 h 685"/>
                <a:gd name="T6" fmla="*/ 557 w 564"/>
                <a:gd name="T7" fmla="*/ 637 h 685"/>
                <a:gd name="T8" fmla="*/ 564 w 564"/>
                <a:gd name="T9" fmla="*/ 538 h 685"/>
                <a:gd name="T10" fmla="*/ 199 w 564"/>
                <a:gd name="T11" fmla="*/ 346 h 685"/>
                <a:gd name="T12" fmla="*/ 564 w 564"/>
                <a:gd name="T13" fmla="*/ 14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685">
                  <a:moveTo>
                    <a:pt x="564" y="144"/>
                  </a:moveTo>
                  <a:lnTo>
                    <a:pt x="564" y="44"/>
                  </a:lnTo>
                  <a:cubicBezTo>
                    <a:pt x="233" y="0"/>
                    <a:pt x="12" y="77"/>
                    <a:pt x="4" y="343"/>
                  </a:cubicBezTo>
                  <a:cubicBezTo>
                    <a:pt x="0" y="590"/>
                    <a:pt x="185" y="685"/>
                    <a:pt x="557" y="637"/>
                  </a:cubicBezTo>
                  <a:lnTo>
                    <a:pt x="564" y="538"/>
                  </a:lnTo>
                  <a:cubicBezTo>
                    <a:pt x="306" y="601"/>
                    <a:pt x="192" y="531"/>
                    <a:pt x="199" y="346"/>
                  </a:cubicBezTo>
                  <a:cubicBezTo>
                    <a:pt x="188" y="166"/>
                    <a:pt x="310" y="99"/>
                    <a:pt x="564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8"/>
            <p:cNvSpPr>
              <a:spLocks noEditPoints="1"/>
            </p:cNvSpPr>
            <p:nvPr/>
          </p:nvSpPr>
          <p:spPr bwMode="auto">
            <a:xfrm>
              <a:off x="7608889" y="3792540"/>
              <a:ext cx="234950" cy="222250"/>
            </a:xfrm>
            <a:custGeom>
              <a:avLst/>
              <a:gdLst>
                <a:gd name="T0" fmla="*/ 336 w 664"/>
                <a:gd name="T1" fmla="*/ 0 h 623"/>
                <a:gd name="T2" fmla="*/ 664 w 664"/>
                <a:gd name="T3" fmla="*/ 310 h 623"/>
                <a:gd name="T4" fmla="*/ 336 w 664"/>
                <a:gd name="T5" fmla="*/ 623 h 623"/>
                <a:gd name="T6" fmla="*/ 336 w 664"/>
                <a:gd name="T7" fmla="*/ 538 h 623"/>
                <a:gd name="T8" fmla="*/ 479 w 664"/>
                <a:gd name="T9" fmla="*/ 428 h 623"/>
                <a:gd name="T10" fmla="*/ 479 w 664"/>
                <a:gd name="T11" fmla="*/ 173 h 623"/>
                <a:gd name="T12" fmla="*/ 336 w 664"/>
                <a:gd name="T13" fmla="*/ 78 h 623"/>
                <a:gd name="T14" fmla="*/ 336 w 664"/>
                <a:gd name="T15" fmla="*/ 0 h 623"/>
                <a:gd name="T16" fmla="*/ 332 w 664"/>
                <a:gd name="T17" fmla="*/ 0 h 623"/>
                <a:gd name="T18" fmla="*/ 336 w 664"/>
                <a:gd name="T19" fmla="*/ 0 h 623"/>
                <a:gd name="T20" fmla="*/ 336 w 664"/>
                <a:gd name="T21" fmla="*/ 78 h 623"/>
                <a:gd name="T22" fmla="*/ 321 w 664"/>
                <a:gd name="T23" fmla="*/ 78 h 623"/>
                <a:gd name="T24" fmla="*/ 192 w 664"/>
                <a:gd name="T25" fmla="*/ 166 h 623"/>
                <a:gd name="T26" fmla="*/ 196 w 664"/>
                <a:gd name="T27" fmla="*/ 457 h 623"/>
                <a:gd name="T28" fmla="*/ 325 w 664"/>
                <a:gd name="T29" fmla="*/ 538 h 623"/>
                <a:gd name="T30" fmla="*/ 336 w 664"/>
                <a:gd name="T31" fmla="*/ 538 h 623"/>
                <a:gd name="T32" fmla="*/ 336 w 664"/>
                <a:gd name="T33" fmla="*/ 623 h 623"/>
                <a:gd name="T34" fmla="*/ 332 w 664"/>
                <a:gd name="T35" fmla="*/ 623 h 623"/>
                <a:gd name="T36" fmla="*/ 0 w 664"/>
                <a:gd name="T37" fmla="*/ 310 h 623"/>
                <a:gd name="T38" fmla="*/ 332 w 664"/>
                <a:gd name="T39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4" h="623">
                  <a:moveTo>
                    <a:pt x="336" y="0"/>
                  </a:moveTo>
                  <a:cubicBezTo>
                    <a:pt x="516" y="0"/>
                    <a:pt x="664" y="140"/>
                    <a:pt x="664" y="310"/>
                  </a:cubicBezTo>
                  <a:cubicBezTo>
                    <a:pt x="664" y="479"/>
                    <a:pt x="516" y="619"/>
                    <a:pt x="336" y="623"/>
                  </a:cubicBezTo>
                  <a:lnTo>
                    <a:pt x="336" y="538"/>
                  </a:lnTo>
                  <a:cubicBezTo>
                    <a:pt x="406" y="534"/>
                    <a:pt x="450" y="490"/>
                    <a:pt x="479" y="428"/>
                  </a:cubicBezTo>
                  <a:lnTo>
                    <a:pt x="479" y="173"/>
                  </a:lnTo>
                  <a:cubicBezTo>
                    <a:pt x="454" y="114"/>
                    <a:pt x="406" y="74"/>
                    <a:pt x="336" y="78"/>
                  </a:cubicBezTo>
                  <a:lnTo>
                    <a:pt x="336" y="0"/>
                  </a:lnTo>
                  <a:close/>
                  <a:moveTo>
                    <a:pt x="332" y="0"/>
                  </a:moveTo>
                  <a:cubicBezTo>
                    <a:pt x="332" y="0"/>
                    <a:pt x="336" y="0"/>
                    <a:pt x="336" y="0"/>
                  </a:cubicBezTo>
                  <a:lnTo>
                    <a:pt x="336" y="78"/>
                  </a:lnTo>
                  <a:cubicBezTo>
                    <a:pt x="332" y="78"/>
                    <a:pt x="325" y="78"/>
                    <a:pt x="321" y="78"/>
                  </a:cubicBezTo>
                  <a:cubicBezTo>
                    <a:pt x="266" y="74"/>
                    <a:pt x="218" y="114"/>
                    <a:pt x="192" y="166"/>
                  </a:cubicBezTo>
                  <a:lnTo>
                    <a:pt x="196" y="457"/>
                  </a:lnTo>
                  <a:cubicBezTo>
                    <a:pt x="221" y="501"/>
                    <a:pt x="269" y="538"/>
                    <a:pt x="325" y="538"/>
                  </a:cubicBezTo>
                  <a:cubicBezTo>
                    <a:pt x="328" y="538"/>
                    <a:pt x="332" y="538"/>
                    <a:pt x="336" y="538"/>
                  </a:cubicBezTo>
                  <a:lnTo>
                    <a:pt x="336" y="623"/>
                  </a:lnTo>
                  <a:cubicBezTo>
                    <a:pt x="336" y="623"/>
                    <a:pt x="332" y="623"/>
                    <a:pt x="332" y="623"/>
                  </a:cubicBezTo>
                  <a:cubicBezTo>
                    <a:pt x="151" y="623"/>
                    <a:pt x="0" y="483"/>
                    <a:pt x="0" y="310"/>
                  </a:cubicBezTo>
                  <a:cubicBezTo>
                    <a:pt x="0" y="137"/>
                    <a:pt x="151" y="0"/>
                    <a:pt x="3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9"/>
            <p:cNvSpPr/>
            <p:nvPr/>
          </p:nvSpPr>
          <p:spPr bwMode="auto">
            <a:xfrm>
              <a:off x="7878765" y="3794128"/>
              <a:ext cx="309563" cy="219075"/>
            </a:xfrm>
            <a:custGeom>
              <a:avLst/>
              <a:gdLst>
                <a:gd name="T0" fmla="*/ 0 w 877"/>
                <a:gd name="T1" fmla="*/ 0 h 612"/>
                <a:gd name="T2" fmla="*/ 137 w 877"/>
                <a:gd name="T3" fmla="*/ 0 h 612"/>
                <a:gd name="T4" fmla="*/ 443 w 877"/>
                <a:gd name="T5" fmla="*/ 438 h 612"/>
                <a:gd name="T6" fmla="*/ 752 w 877"/>
                <a:gd name="T7" fmla="*/ 0 h 612"/>
                <a:gd name="T8" fmla="*/ 877 w 877"/>
                <a:gd name="T9" fmla="*/ 0 h 612"/>
                <a:gd name="T10" fmla="*/ 877 w 877"/>
                <a:gd name="T11" fmla="*/ 608 h 612"/>
                <a:gd name="T12" fmla="*/ 697 w 877"/>
                <a:gd name="T13" fmla="*/ 608 h 612"/>
                <a:gd name="T14" fmla="*/ 697 w 877"/>
                <a:gd name="T15" fmla="*/ 276 h 612"/>
                <a:gd name="T16" fmla="*/ 457 w 877"/>
                <a:gd name="T17" fmla="*/ 612 h 612"/>
                <a:gd name="T18" fmla="*/ 358 w 877"/>
                <a:gd name="T19" fmla="*/ 612 h 612"/>
                <a:gd name="T20" fmla="*/ 129 w 877"/>
                <a:gd name="T21" fmla="*/ 258 h 612"/>
                <a:gd name="T22" fmla="*/ 129 w 877"/>
                <a:gd name="T23" fmla="*/ 608 h 612"/>
                <a:gd name="T24" fmla="*/ 0 w 877"/>
                <a:gd name="T25" fmla="*/ 608 h 612"/>
                <a:gd name="T26" fmla="*/ 0 w 877"/>
                <a:gd name="T2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7" h="612">
                  <a:moveTo>
                    <a:pt x="0" y="0"/>
                  </a:moveTo>
                  <a:lnTo>
                    <a:pt x="137" y="0"/>
                  </a:lnTo>
                  <a:lnTo>
                    <a:pt x="443" y="438"/>
                  </a:lnTo>
                  <a:lnTo>
                    <a:pt x="752" y="0"/>
                  </a:lnTo>
                  <a:lnTo>
                    <a:pt x="877" y="0"/>
                  </a:lnTo>
                  <a:lnTo>
                    <a:pt x="877" y="608"/>
                  </a:lnTo>
                  <a:lnTo>
                    <a:pt x="697" y="608"/>
                  </a:lnTo>
                  <a:lnTo>
                    <a:pt x="697" y="276"/>
                  </a:lnTo>
                  <a:lnTo>
                    <a:pt x="457" y="612"/>
                  </a:lnTo>
                  <a:lnTo>
                    <a:pt x="358" y="612"/>
                  </a:lnTo>
                  <a:lnTo>
                    <a:pt x="129" y="258"/>
                  </a:lnTo>
                  <a:lnTo>
                    <a:pt x="129" y="608"/>
                  </a:lnTo>
                  <a:lnTo>
                    <a:pt x="0" y="60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0"/>
            <p:cNvSpPr/>
            <p:nvPr/>
          </p:nvSpPr>
          <p:spPr bwMode="auto">
            <a:xfrm>
              <a:off x="3775076" y="2727327"/>
              <a:ext cx="1598614" cy="1470025"/>
            </a:xfrm>
            <a:custGeom>
              <a:avLst/>
              <a:gdLst>
                <a:gd name="T0" fmla="*/ 1529 w 4510"/>
                <a:gd name="T1" fmla="*/ 562 h 4114"/>
                <a:gd name="T2" fmla="*/ 1442 w 4510"/>
                <a:gd name="T3" fmla="*/ 2163 h 4114"/>
                <a:gd name="T4" fmla="*/ 2934 w 4510"/>
                <a:gd name="T5" fmla="*/ 2375 h 4114"/>
                <a:gd name="T6" fmla="*/ 2687 w 4510"/>
                <a:gd name="T7" fmla="*/ 2435 h 4114"/>
                <a:gd name="T8" fmla="*/ 2069 w 4510"/>
                <a:gd name="T9" fmla="*/ 2126 h 4114"/>
                <a:gd name="T10" fmla="*/ 2847 w 4510"/>
                <a:gd name="T11" fmla="*/ 331 h 4114"/>
                <a:gd name="T12" fmla="*/ 2890 w 4510"/>
                <a:gd name="T13" fmla="*/ 518 h 4114"/>
                <a:gd name="T14" fmla="*/ 2094 w 4510"/>
                <a:gd name="T15" fmla="*/ 1570 h 4114"/>
                <a:gd name="T16" fmla="*/ 2603 w 4510"/>
                <a:gd name="T17" fmla="*/ 880 h 4114"/>
                <a:gd name="T18" fmla="*/ 2731 w 4510"/>
                <a:gd name="T19" fmla="*/ 843 h 4114"/>
                <a:gd name="T20" fmla="*/ 1451 w 4510"/>
                <a:gd name="T21" fmla="*/ 1595 h 4114"/>
                <a:gd name="T22" fmla="*/ 1582 w 4510"/>
                <a:gd name="T23" fmla="*/ 693 h 4114"/>
                <a:gd name="T24" fmla="*/ 1529 w 4510"/>
                <a:gd name="T25" fmla="*/ 562 h 4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10" h="4114">
                  <a:moveTo>
                    <a:pt x="1529" y="562"/>
                  </a:moveTo>
                  <a:cubicBezTo>
                    <a:pt x="0" y="1167"/>
                    <a:pt x="184" y="2129"/>
                    <a:pt x="1442" y="2163"/>
                  </a:cubicBezTo>
                  <a:cubicBezTo>
                    <a:pt x="1570" y="3980"/>
                    <a:pt x="2662" y="4114"/>
                    <a:pt x="2934" y="2375"/>
                  </a:cubicBezTo>
                  <a:lnTo>
                    <a:pt x="2687" y="2435"/>
                  </a:lnTo>
                  <a:cubicBezTo>
                    <a:pt x="2534" y="3340"/>
                    <a:pt x="2179" y="3377"/>
                    <a:pt x="2069" y="2126"/>
                  </a:cubicBezTo>
                  <a:cubicBezTo>
                    <a:pt x="4020" y="1692"/>
                    <a:pt x="4510" y="475"/>
                    <a:pt x="2847" y="331"/>
                  </a:cubicBezTo>
                  <a:lnTo>
                    <a:pt x="2890" y="518"/>
                  </a:lnTo>
                  <a:cubicBezTo>
                    <a:pt x="3655" y="671"/>
                    <a:pt x="3118" y="1314"/>
                    <a:pt x="2094" y="1570"/>
                  </a:cubicBezTo>
                  <a:cubicBezTo>
                    <a:pt x="2163" y="1027"/>
                    <a:pt x="2335" y="671"/>
                    <a:pt x="2603" y="880"/>
                  </a:cubicBezTo>
                  <a:lnTo>
                    <a:pt x="2731" y="843"/>
                  </a:lnTo>
                  <a:cubicBezTo>
                    <a:pt x="2294" y="0"/>
                    <a:pt x="1645" y="300"/>
                    <a:pt x="1451" y="1595"/>
                  </a:cubicBezTo>
                  <a:cubicBezTo>
                    <a:pt x="721" y="1511"/>
                    <a:pt x="783" y="1033"/>
                    <a:pt x="1582" y="693"/>
                  </a:cubicBezTo>
                  <a:lnTo>
                    <a:pt x="1529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1"/>
            <p:cNvSpPr>
              <a:spLocks noEditPoints="1"/>
            </p:cNvSpPr>
            <p:nvPr/>
          </p:nvSpPr>
          <p:spPr bwMode="auto">
            <a:xfrm>
              <a:off x="5281614" y="2819400"/>
              <a:ext cx="631825" cy="914400"/>
            </a:xfrm>
            <a:custGeom>
              <a:avLst/>
              <a:gdLst>
                <a:gd name="T0" fmla="*/ 1640 w 1783"/>
                <a:gd name="T1" fmla="*/ 1179 h 2557"/>
                <a:gd name="T2" fmla="*/ 1750 w 1783"/>
                <a:gd name="T3" fmla="*/ 615 h 2557"/>
                <a:gd name="T4" fmla="*/ 1522 w 1783"/>
                <a:gd name="T5" fmla="*/ 376 h 2557"/>
                <a:gd name="T6" fmla="*/ 1592 w 1783"/>
                <a:gd name="T7" fmla="*/ 498 h 2557"/>
                <a:gd name="T8" fmla="*/ 1665 w 1783"/>
                <a:gd name="T9" fmla="*/ 634 h 2557"/>
                <a:gd name="T10" fmla="*/ 1522 w 1783"/>
                <a:gd name="T11" fmla="*/ 844 h 2557"/>
                <a:gd name="T12" fmla="*/ 777 w 1783"/>
                <a:gd name="T13" fmla="*/ 11 h 2557"/>
                <a:gd name="T14" fmla="*/ 796 w 1783"/>
                <a:gd name="T15" fmla="*/ 428 h 2557"/>
                <a:gd name="T16" fmla="*/ 763 w 1783"/>
                <a:gd name="T17" fmla="*/ 571 h 2557"/>
                <a:gd name="T18" fmla="*/ 608 w 1783"/>
                <a:gd name="T19" fmla="*/ 678 h 2557"/>
                <a:gd name="T20" fmla="*/ 545 w 1783"/>
                <a:gd name="T21" fmla="*/ 947 h 2557"/>
                <a:gd name="T22" fmla="*/ 766 w 1783"/>
                <a:gd name="T23" fmla="*/ 822 h 2557"/>
                <a:gd name="T24" fmla="*/ 718 w 1783"/>
                <a:gd name="T25" fmla="*/ 1198 h 2557"/>
                <a:gd name="T26" fmla="*/ 545 w 1783"/>
                <a:gd name="T27" fmla="*/ 1585 h 2557"/>
                <a:gd name="T28" fmla="*/ 770 w 1783"/>
                <a:gd name="T29" fmla="*/ 1526 h 2557"/>
                <a:gd name="T30" fmla="*/ 829 w 1783"/>
                <a:gd name="T31" fmla="*/ 1842 h 2557"/>
                <a:gd name="T32" fmla="*/ 840 w 1783"/>
                <a:gd name="T33" fmla="*/ 2152 h 2557"/>
                <a:gd name="T34" fmla="*/ 866 w 1783"/>
                <a:gd name="T35" fmla="*/ 2380 h 2557"/>
                <a:gd name="T36" fmla="*/ 1017 w 1783"/>
                <a:gd name="T37" fmla="*/ 2557 h 2557"/>
                <a:gd name="T38" fmla="*/ 1124 w 1783"/>
                <a:gd name="T39" fmla="*/ 2392 h 2557"/>
                <a:gd name="T40" fmla="*/ 1135 w 1783"/>
                <a:gd name="T41" fmla="*/ 2108 h 2557"/>
                <a:gd name="T42" fmla="*/ 1231 w 1783"/>
                <a:gd name="T43" fmla="*/ 1644 h 2557"/>
                <a:gd name="T44" fmla="*/ 1492 w 1783"/>
                <a:gd name="T45" fmla="*/ 1308 h 2557"/>
                <a:gd name="T46" fmla="*/ 1522 w 1783"/>
                <a:gd name="T47" fmla="*/ 844 h 2557"/>
                <a:gd name="T48" fmla="*/ 1341 w 1783"/>
                <a:gd name="T49" fmla="*/ 903 h 2557"/>
                <a:gd name="T50" fmla="*/ 1326 w 1783"/>
                <a:gd name="T51" fmla="*/ 682 h 2557"/>
                <a:gd name="T52" fmla="*/ 1522 w 1783"/>
                <a:gd name="T53" fmla="*/ 531 h 2557"/>
                <a:gd name="T54" fmla="*/ 1223 w 1783"/>
                <a:gd name="T55" fmla="*/ 409 h 2557"/>
                <a:gd name="T56" fmla="*/ 1083 w 1783"/>
                <a:gd name="T57" fmla="*/ 262 h 2557"/>
                <a:gd name="T58" fmla="*/ 545 w 1783"/>
                <a:gd name="T59" fmla="*/ 708 h 2557"/>
                <a:gd name="T60" fmla="*/ 346 w 1783"/>
                <a:gd name="T61" fmla="*/ 781 h 2557"/>
                <a:gd name="T62" fmla="*/ 357 w 1783"/>
                <a:gd name="T63" fmla="*/ 733 h 2557"/>
                <a:gd name="T64" fmla="*/ 59 w 1783"/>
                <a:gd name="T65" fmla="*/ 1061 h 2557"/>
                <a:gd name="T66" fmla="*/ 143 w 1783"/>
                <a:gd name="T67" fmla="*/ 1503 h 2557"/>
                <a:gd name="T68" fmla="*/ 254 w 1783"/>
                <a:gd name="T69" fmla="*/ 1474 h 2557"/>
                <a:gd name="T70" fmla="*/ 442 w 1783"/>
                <a:gd name="T71" fmla="*/ 1625 h 2557"/>
                <a:gd name="T72" fmla="*/ 545 w 1783"/>
                <a:gd name="T73" fmla="*/ 1257 h 2557"/>
                <a:gd name="T74" fmla="*/ 346 w 1783"/>
                <a:gd name="T75" fmla="*/ 1367 h 2557"/>
                <a:gd name="T76" fmla="*/ 295 w 1783"/>
                <a:gd name="T77" fmla="*/ 1290 h 2557"/>
                <a:gd name="T78" fmla="*/ 379 w 1783"/>
                <a:gd name="T79" fmla="*/ 1139 h 2557"/>
                <a:gd name="T80" fmla="*/ 545 w 1783"/>
                <a:gd name="T81" fmla="*/ 708 h 2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3" h="2557">
                  <a:moveTo>
                    <a:pt x="1522" y="1301"/>
                  </a:moveTo>
                  <a:cubicBezTo>
                    <a:pt x="1581" y="1282"/>
                    <a:pt x="1625" y="1246"/>
                    <a:pt x="1640" y="1179"/>
                  </a:cubicBezTo>
                  <a:cubicBezTo>
                    <a:pt x="1651" y="1013"/>
                    <a:pt x="1680" y="877"/>
                    <a:pt x="1724" y="811"/>
                  </a:cubicBezTo>
                  <a:cubicBezTo>
                    <a:pt x="1728" y="733"/>
                    <a:pt x="1732" y="674"/>
                    <a:pt x="1750" y="615"/>
                  </a:cubicBezTo>
                  <a:cubicBezTo>
                    <a:pt x="1772" y="483"/>
                    <a:pt x="1783" y="402"/>
                    <a:pt x="1577" y="376"/>
                  </a:cubicBezTo>
                  <a:cubicBezTo>
                    <a:pt x="1562" y="380"/>
                    <a:pt x="1544" y="380"/>
                    <a:pt x="1522" y="376"/>
                  </a:cubicBezTo>
                  <a:lnTo>
                    <a:pt x="1522" y="531"/>
                  </a:lnTo>
                  <a:cubicBezTo>
                    <a:pt x="1544" y="520"/>
                    <a:pt x="1566" y="512"/>
                    <a:pt x="1592" y="498"/>
                  </a:cubicBezTo>
                  <a:cubicBezTo>
                    <a:pt x="1632" y="486"/>
                    <a:pt x="1669" y="461"/>
                    <a:pt x="1710" y="453"/>
                  </a:cubicBezTo>
                  <a:cubicBezTo>
                    <a:pt x="1739" y="468"/>
                    <a:pt x="1721" y="575"/>
                    <a:pt x="1665" y="634"/>
                  </a:cubicBezTo>
                  <a:cubicBezTo>
                    <a:pt x="1654" y="689"/>
                    <a:pt x="1577" y="752"/>
                    <a:pt x="1533" y="833"/>
                  </a:cubicBezTo>
                  <a:cubicBezTo>
                    <a:pt x="1529" y="837"/>
                    <a:pt x="1525" y="840"/>
                    <a:pt x="1522" y="844"/>
                  </a:cubicBezTo>
                  <a:lnTo>
                    <a:pt x="1522" y="1301"/>
                  </a:lnTo>
                  <a:close/>
                  <a:moveTo>
                    <a:pt x="777" y="11"/>
                  </a:moveTo>
                  <a:cubicBezTo>
                    <a:pt x="763" y="44"/>
                    <a:pt x="774" y="52"/>
                    <a:pt x="781" y="85"/>
                  </a:cubicBezTo>
                  <a:cubicBezTo>
                    <a:pt x="807" y="188"/>
                    <a:pt x="822" y="324"/>
                    <a:pt x="796" y="428"/>
                  </a:cubicBezTo>
                  <a:lnTo>
                    <a:pt x="796" y="531"/>
                  </a:lnTo>
                  <a:lnTo>
                    <a:pt x="763" y="571"/>
                  </a:lnTo>
                  <a:lnTo>
                    <a:pt x="763" y="615"/>
                  </a:lnTo>
                  <a:cubicBezTo>
                    <a:pt x="704" y="634"/>
                    <a:pt x="663" y="656"/>
                    <a:pt x="608" y="678"/>
                  </a:cubicBezTo>
                  <a:cubicBezTo>
                    <a:pt x="586" y="689"/>
                    <a:pt x="567" y="697"/>
                    <a:pt x="545" y="708"/>
                  </a:cubicBezTo>
                  <a:lnTo>
                    <a:pt x="545" y="947"/>
                  </a:lnTo>
                  <a:cubicBezTo>
                    <a:pt x="560" y="940"/>
                    <a:pt x="575" y="936"/>
                    <a:pt x="589" y="932"/>
                  </a:cubicBezTo>
                  <a:cubicBezTo>
                    <a:pt x="645" y="910"/>
                    <a:pt x="715" y="881"/>
                    <a:pt x="766" y="822"/>
                  </a:cubicBezTo>
                  <a:lnTo>
                    <a:pt x="814" y="1021"/>
                  </a:lnTo>
                  <a:cubicBezTo>
                    <a:pt x="822" y="1087"/>
                    <a:pt x="770" y="1131"/>
                    <a:pt x="718" y="1198"/>
                  </a:cubicBezTo>
                  <a:cubicBezTo>
                    <a:pt x="667" y="1227"/>
                    <a:pt x="604" y="1242"/>
                    <a:pt x="545" y="1257"/>
                  </a:cubicBezTo>
                  <a:lnTo>
                    <a:pt x="545" y="1585"/>
                  </a:lnTo>
                  <a:cubicBezTo>
                    <a:pt x="545" y="1585"/>
                    <a:pt x="549" y="1585"/>
                    <a:pt x="549" y="1585"/>
                  </a:cubicBezTo>
                  <a:cubicBezTo>
                    <a:pt x="637" y="1570"/>
                    <a:pt x="715" y="1551"/>
                    <a:pt x="770" y="1526"/>
                  </a:cubicBezTo>
                  <a:cubicBezTo>
                    <a:pt x="788" y="1548"/>
                    <a:pt x="803" y="1581"/>
                    <a:pt x="810" y="1621"/>
                  </a:cubicBezTo>
                  <a:cubicBezTo>
                    <a:pt x="796" y="1717"/>
                    <a:pt x="799" y="1795"/>
                    <a:pt x="829" y="1842"/>
                  </a:cubicBezTo>
                  <a:cubicBezTo>
                    <a:pt x="825" y="1916"/>
                    <a:pt x="822" y="2001"/>
                    <a:pt x="825" y="2067"/>
                  </a:cubicBezTo>
                  <a:cubicBezTo>
                    <a:pt x="829" y="2097"/>
                    <a:pt x="851" y="2126"/>
                    <a:pt x="840" y="2152"/>
                  </a:cubicBezTo>
                  <a:cubicBezTo>
                    <a:pt x="833" y="2167"/>
                    <a:pt x="829" y="2178"/>
                    <a:pt x="829" y="2196"/>
                  </a:cubicBezTo>
                  <a:cubicBezTo>
                    <a:pt x="825" y="2266"/>
                    <a:pt x="866" y="2314"/>
                    <a:pt x="866" y="2380"/>
                  </a:cubicBezTo>
                  <a:cubicBezTo>
                    <a:pt x="880" y="2458"/>
                    <a:pt x="895" y="2509"/>
                    <a:pt x="932" y="2528"/>
                  </a:cubicBezTo>
                  <a:cubicBezTo>
                    <a:pt x="954" y="2539"/>
                    <a:pt x="984" y="2532"/>
                    <a:pt x="1017" y="2557"/>
                  </a:cubicBezTo>
                  <a:cubicBezTo>
                    <a:pt x="1028" y="2554"/>
                    <a:pt x="1046" y="2528"/>
                    <a:pt x="1057" y="2502"/>
                  </a:cubicBezTo>
                  <a:cubicBezTo>
                    <a:pt x="1072" y="2465"/>
                    <a:pt x="1102" y="2447"/>
                    <a:pt x="1124" y="2392"/>
                  </a:cubicBezTo>
                  <a:cubicBezTo>
                    <a:pt x="1116" y="2310"/>
                    <a:pt x="1116" y="2237"/>
                    <a:pt x="1131" y="2181"/>
                  </a:cubicBezTo>
                  <a:lnTo>
                    <a:pt x="1135" y="2108"/>
                  </a:lnTo>
                  <a:lnTo>
                    <a:pt x="1216" y="1887"/>
                  </a:lnTo>
                  <a:lnTo>
                    <a:pt x="1231" y="1644"/>
                  </a:lnTo>
                  <a:cubicBezTo>
                    <a:pt x="1267" y="1621"/>
                    <a:pt x="1286" y="1588"/>
                    <a:pt x="1301" y="1529"/>
                  </a:cubicBezTo>
                  <a:cubicBezTo>
                    <a:pt x="1334" y="1382"/>
                    <a:pt x="1382" y="1297"/>
                    <a:pt x="1492" y="1308"/>
                  </a:cubicBezTo>
                  <a:cubicBezTo>
                    <a:pt x="1503" y="1308"/>
                    <a:pt x="1511" y="1305"/>
                    <a:pt x="1522" y="1301"/>
                  </a:cubicBezTo>
                  <a:lnTo>
                    <a:pt x="1522" y="844"/>
                  </a:lnTo>
                  <a:cubicBezTo>
                    <a:pt x="1496" y="862"/>
                    <a:pt x="1474" y="881"/>
                    <a:pt x="1452" y="881"/>
                  </a:cubicBezTo>
                  <a:cubicBezTo>
                    <a:pt x="1389" y="884"/>
                    <a:pt x="1374" y="903"/>
                    <a:pt x="1341" y="903"/>
                  </a:cubicBezTo>
                  <a:cubicBezTo>
                    <a:pt x="1326" y="811"/>
                    <a:pt x="1315" y="744"/>
                    <a:pt x="1319" y="700"/>
                  </a:cubicBezTo>
                  <a:cubicBezTo>
                    <a:pt x="1319" y="693"/>
                    <a:pt x="1326" y="689"/>
                    <a:pt x="1326" y="682"/>
                  </a:cubicBezTo>
                  <a:cubicBezTo>
                    <a:pt x="1330" y="656"/>
                    <a:pt x="1326" y="638"/>
                    <a:pt x="1337" y="623"/>
                  </a:cubicBezTo>
                  <a:cubicBezTo>
                    <a:pt x="1360" y="586"/>
                    <a:pt x="1411" y="579"/>
                    <a:pt x="1522" y="531"/>
                  </a:cubicBezTo>
                  <a:lnTo>
                    <a:pt x="1522" y="376"/>
                  </a:lnTo>
                  <a:cubicBezTo>
                    <a:pt x="1426" y="376"/>
                    <a:pt x="1278" y="358"/>
                    <a:pt x="1223" y="409"/>
                  </a:cubicBezTo>
                  <a:cubicBezTo>
                    <a:pt x="1216" y="409"/>
                    <a:pt x="1205" y="409"/>
                    <a:pt x="1197" y="405"/>
                  </a:cubicBezTo>
                  <a:cubicBezTo>
                    <a:pt x="1142" y="365"/>
                    <a:pt x="1120" y="335"/>
                    <a:pt x="1083" y="262"/>
                  </a:cubicBezTo>
                  <a:cubicBezTo>
                    <a:pt x="991" y="77"/>
                    <a:pt x="903" y="0"/>
                    <a:pt x="777" y="11"/>
                  </a:cubicBezTo>
                  <a:close/>
                  <a:moveTo>
                    <a:pt x="545" y="708"/>
                  </a:moveTo>
                  <a:cubicBezTo>
                    <a:pt x="475" y="737"/>
                    <a:pt x="405" y="770"/>
                    <a:pt x="346" y="800"/>
                  </a:cubicBezTo>
                  <a:lnTo>
                    <a:pt x="346" y="781"/>
                  </a:lnTo>
                  <a:lnTo>
                    <a:pt x="354" y="770"/>
                  </a:lnTo>
                  <a:lnTo>
                    <a:pt x="357" y="733"/>
                  </a:lnTo>
                  <a:cubicBezTo>
                    <a:pt x="324" y="674"/>
                    <a:pt x="320" y="604"/>
                    <a:pt x="284" y="549"/>
                  </a:cubicBezTo>
                  <a:cubicBezTo>
                    <a:pt x="202" y="649"/>
                    <a:pt x="140" y="866"/>
                    <a:pt x="59" y="1061"/>
                  </a:cubicBezTo>
                  <a:cubicBezTo>
                    <a:pt x="15" y="1157"/>
                    <a:pt x="0" y="1238"/>
                    <a:pt x="22" y="1327"/>
                  </a:cubicBezTo>
                  <a:cubicBezTo>
                    <a:pt x="59" y="1367"/>
                    <a:pt x="62" y="1456"/>
                    <a:pt x="143" y="1503"/>
                  </a:cubicBezTo>
                  <a:lnTo>
                    <a:pt x="236" y="1474"/>
                  </a:lnTo>
                  <a:lnTo>
                    <a:pt x="254" y="1474"/>
                  </a:lnTo>
                  <a:cubicBezTo>
                    <a:pt x="265" y="1515"/>
                    <a:pt x="269" y="1562"/>
                    <a:pt x="284" y="1603"/>
                  </a:cubicBezTo>
                  <a:cubicBezTo>
                    <a:pt x="339" y="1629"/>
                    <a:pt x="379" y="1632"/>
                    <a:pt x="442" y="1625"/>
                  </a:cubicBezTo>
                  <a:cubicBezTo>
                    <a:pt x="468" y="1614"/>
                    <a:pt x="505" y="1592"/>
                    <a:pt x="545" y="1585"/>
                  </a:cubicBezTo>
                  <a:lnTo>
                    <a:pt x="545" y="1257"/>
                  </a:lnTo>
                  <a:cubicBezTo>
                    <a:pt x="505" y="1268"/>
                    <a:pt x="464" y="1275"/>
                    <a:pt x="431" y="1286"/>
                  </a:cubicBezTo>
                  <a:cubicBezTo>
                    <a:pt x="394" y="1316"/>
                    <a:pt x="365" y="1341"/>
                    <a:pt x="346" y="1367"/>
                  </a:cubicBezTo>
                  <a:cubicBezTo>
                    <a:pt x="324" y="1371"/>
                    <a:pt x="302" y="1378"/>
                    <a:pt x="276" y="1382"/>
                  </a:cubicBezTo>
                  <a:cubicBezTo>
                    <a:pt x="276" y="1352"/>
                    <a:pt x="284" y="1319"/>
                    <a:pt x="295" y="1290"/>
                  </a:cubicBezTo>
                  <a:lnTo>
                    <a:pt x="354" y="1198"/>
                  </a:lnTo>
                  <a:cubicBezTo>
                    <a:pt x="354" y="1179"/>
                    <a:pt x="372" y="1157"/>
                    <a:pt x="379" y="1139"/>
                  </a:cubicBezTo>
                  <a:cubicBezTo>
                    <a:pt x="409" y="1061"/>
                    <a:pt x="475" y="984"/>
                    <a:pt x="545" y="947"/>
                  </a:cubicBezTo>
                  <a:lnTo>
                    <a:pt x="545" y="7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2"/>
            <p:cNvSpPr/>
            <p:nvPr/>
          </p:nvSpPr>
          <p:spPr bwMode="auto">
            <a:xfrm>
              <a:off x="6165851" y="3448050"/>
              <a:ext cx="339725" cy="150813"/>
            </a:xfrm>
            <a:custGeom>
              <a:avLst/>
              <a:gdLst>
                <a:gd name="T0" fmla="*/ 0 w 959"/>
                <a:gd name="T1" fmla="*/ 236 h 420"/>
                <a:gd name="T2" fmla="*/ 100 w 959"/>
                <a:gd name="T3" fmla="*/ 409 h 420"/>
                <a:gd name="T4" fmla="*/ 137 w 959"/>
                <a:gd name="T5" fmla="*/ 420 h 420"/>
                <a:gd name="T6" fmla="*/ 214 w 959"/>
                <a:gd name="T7" fmla="*/ 398 h 420"/>
                <a:gd name="T8" fmla="*/ 376 w 959"/>
                <a:gd name="T9" fmla="*/ 342 h 420"/>
                <a:gd name="T10" fmla="*/ 760 w 959"/>
                <a:gd name="T11" fmla="*/ 125 h 420"/>
                <a:gd name="T12" fmla="*/ 955 w 959"/>
                <a:gd name="T13" fmla="*/ 18 h 420"/>
                <a:gd name="T14" fmla="*/ 959 w 959"/>
                <a:gd name="T15" fmla="*/ 0 h 420"/>
                <a:gd name="T16" fmla="*/ 936 w 959"/>
                <a:gd name="T17" fmla="*/ 0 h 420"/>
                <a:gd name="T18" fmla="*/ 697 w 959"/>
                <a:gd name="T19" fmla="*/ 92 h 420"/>
                <a:gd name="T20" fmla="*/ 561 w 959"/>
                <a:gd name="T21" fmla="*/ 132 h 420"/>
                <a:gd name="T22" fmla="*/ 446 w 959"/>
                <a:gd name="T23" fmla="*/ 166 h 420"/>
                <a:gd name="T24" fmla="*/ 314 w 959"/>
                <a:gd name="T25" fmla="*/ 206 h 420"/>
                <a:gd name="T26" fmla="*/ 236 w 959"/>
                <a:gd name="T27" fmla="*/ 221 h 420"/>
                <a:gd name="T28" fmla="*/ 170 w 959"/>
                <a:gd name="T29" fmla="*/ 217 h 420"/>
                <a:gd name="T30" fmla="*/ 0 w 959"/>
                <a:gd name="T31" fmla="*/ 23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9" h="420">
                  <a:moveTo>
                    <a:pt x="0" y="236"/>
                  </a:moveTo>
                  <a:cubicBezTo>
                    <a:pt x="26" y="309"/>
                    <a:pt x="56" y="357"/>
                    <a:pt x="100" y="409"/>
                  </a:cubicBezTo>
                  <a:lnTo>
                    <a:pt x="137" y="420"/>
                  </a:lnTo>
                  <a:lnTo>
                    <a:pt x="214" y="398"/>
                  </a:lnTo>
                  <a:lnTo>
                    <a:pt x="376" y="342"/>
                  </a:lnTo>
                  <a:cubicBezTo>
                    <a:pt x="527" y="302"/>
                    <a:pt x="623" y="221"/>
                    <a:pt x="760" y="125"/>
                  </a:cubicBezTo>
                  <a:cubicBezTo>
                    <a:pt x="818" y="88"/>
                    <a:pt x="892" y="59"/>
                    <a:pt x="955" y="18"/>
                  </a:cubicBezTo>
                  <a:lnTo>
                    <a:pt x="959" y="0"/>
                  </a:lnTo>
                  <a:cubicBezTo>
                    <a:pt x="951" y="0"/>
                    <a:pt x="940" y="0"/>
                    <a:pt x="936" y="0"/>
                  </a:cubicBezTo>
                  <a:cubicBezTo>
                    <a:pt x="855" y="33"/>
                    <a:pt x="778" y="59"/>
                    <a:pt x="697" y="92"/>
                  </a:cubicBezTo>
                  <a:cubicBezTo>
                    <a:pt x="653" y="88"/>
                    <a:pt x="608" y="114"/>
                    <a:pt x="561" y="132"/>
                  </a:cubicBezTo>
                  <a:cubicBezTo>
                    <a:pt x="520" y="147"/>
                    <a:pt x="476" y="154"/>
                    <a:pt x="446" y="166"/>
                  </a:cubicBezTo>
                  <a:cubicBezTo>
                    <a:pt x="387" y="173"/>
                    <a:pt x="347" y="188"/>
                    <a:pt x="314" y="206"/>
                  </a:cubicBezTo>
                  <a:cubicBezTo>
                    <a:pt x="288" y="213"/>
                    <a:pt x="266" y="217"/>
                    <a:pt x="236" y="221"/>
                  </a:cubicBezTo>
                  <a:cubicBezTo>
                    <a:pt x="218" y="228"/>
                    <a:pt x="185" y="221"/>
                    <a:pt x="170" y="217"/>
                  </a:cubicBezTo>
                  <a:cubicBezTo>
                    <a:pt x="104" y="217"/>
                    <a:pt x="45" y="225"/>
                    <a:pt x="0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3"/>
            <p:cNvSpPr/>
            <p:nvPr/>
          </p:nvSpPr>
          <p:spPr bwMode="auto">
            <a:xfrm>
              <a:off x="6080126" y="3005138"/>
              <a:ext cx="87313" cy="571500"/>
            </a:xfrm>
            <a:custGeom>
              <a:avLst/>
              <a:gdLst>
                <a:gd name="T0" fmla="*/ 133 w 247"/>
                <a:gd name="T1" fmla="*/ 0 h 1599"/>
                <a:gd name="T2" fmla="*/ 89 w 247"/>
                <a:gd name="T3" fmla="*/ 132 h 1599"/>
                <a:gd name="T4" fmla="*/ 67 w 247"/>
                <a:gd name="T5" fmla="*/ 527 h 1599"/>
                <a:gd name="T6" fmla="*/ 59 w 247"/>
                <a:gd name="T7" fmla="*/ 696 h 1599"/>
                <a:gd name="T8" fmla="*/ 44 w 247"/>
                <a:gd name="T9" fmla="*/ 810 h 1599"/>
                <a:gd name="T10" fmla="*/ 44 w 247"/>
                <a:gd name="T11" fmla="*/ 847 h 1599"/>
                <a:gd name="T12" fmla="*/ 37 w 247"/>
                <a:gd name="T13" fmla="*/ 851 h 1599"/>
                <a:gd name="T14" fmla="*/ 33 w 247"/>
                <a:gd name="T15" fmla="*/ 972 h 1599"/>
                <a:gd name="T16" fmla="*/ 11 w 247"/>
                <a:gd name="T17" fmla="*/ 1057 h 1599"/>
                <a:gd name="T18" fmla="*/ 8 w 247"/>
                <a:gd name="T19" fmla="*/ 1127 h 1599"/>
                <a:gd name="T20" fmla="*/ 15 w 247"/>
                <a:gd name="T21" fmla="*/ 1142 h 1599"/>
                <a:gd name="T22" fmla="*/ 11 w 247"/>
                <a:gd name="T23" fmla="*/ 1194 h 1599"/>
                <a:gd name="T24" fmla="*/ 8 w 247"/>
                <a:gd name="T25" fmla="*/ 1275 h 1599"/>
                <a:gd name="T26" fmla="*/ 0 w 247"/>
                <a:gd name="T27" fmla="*/ 1311 h 1599"/>
                <a:gd name="T28" fmla="*/ 148 w 247"/>
                <a:gd name="T29" fmla="*/ 1437 h 1599"/>
                <a:gd name="T30" fmla="*/ 140 w 247"/>
                <a:gd name="T31" fmla="*/ 1252 h 1599"/>
                <a:gd name="T32" fmla="*/ 140 w 247"/>
                <a:gd name="T33" fmla="*/ 1087 h 1599"/>
                <a:gd name="T34" fmla="*/ 240 w 247"/>
                <a:gd name="T35" fmla="*/ 545 h 1599"/>
                <a:gd name="T36" fmla="*/ 240 w 247"/>
                <a:gd name="T37" fmla="*/ 442 h 1599"/>
                <a:gd name="T38" fmla="*/ 247 w 247"/>
                <a:gd name="T39" fmla="*/ 317 h 1599"/>
                <a:gd name="T40" fmla="*/ 221 w 247"/>
                <a:gd name="T41" fmla="*/ 184 h 1599"/>
                <a:gd name="T42" fmla="*/ 173 w 247"/>
                <a:gd name="T43" fmla="*/ 81 h 1599"/>
                <a:gd name="T44" fmla="*/ 133 w 247"/>
                <a:gd name="T45" fmla="*/ 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7" h="1599">
                  <a:moveTo>
                    <a:pt x="133" y="0"/>
                  </a:moveTo>
                  <a:cubicBezTo>
                    <a:pt x="118" y="48"/>
                    <a:pt x="103" y="73"/>
                    <a:pt x="89" y="132"/>
                  </a:cubicBezTo>
                  <a:cubicBezTo>
                    <a:pt x="114" y="294"/>
                    <a:pt x="111" y="423"/>
                    <a:pt x="67" y="527"/>
                  </a:cubicBezTo>
                  <a:lnTo>
                    <a:pt x="59" y="696"/>
                  </a:lnTo>
                  <a:lnTo>
                    <a:pt x="44" y="810"/>
                  </a:lnTo>
                  <a:lnTo>
                    <a:pt x="44" y="847"/>
                  </a:lnTo>
                  <a:lnTo>
                    <a:pt x="37" y="851"/>
                  </a:lnTo>
                  <a:lnTo>
                    <a:pt x="33" y="972"/>
                  </a:lnTo>
                  <a:lnTo>
                    <a:pt x="11" y="1057"/>
                  </a:lnTo>
                  <a:lnTo>
                    <a:pt x="8" y="1127"/>
                  </a:lnTo>
                  <a:lnTo>
                    <a:pt x="15" y="1142"/>
                  </a:lnTo>
                  <a:lnTo>
                    <a:pt x="11" y="1194"/>
                  </a:lnTo>
                  <a:cubicBezTo>
                    <a:pt x="19" y="1223"/>
                    <a:pt x="15" y="1249"/>
                    <a:pt x="8" y="1275"/>
                  </a:cubicBezTo>
                  <a:lnTo>
                    <a:pt x="0" y="1311"/>
                  </a:lnTo>
                  <a:cubicBezTo>
                    <a:pt x="4" y="1547"/>
                    <a:pt x="133" y="1599"/>
                    <a:pt x="148" y="1437"/>
                  </a:cubicBezTo>
                  <a:lnTo>
                    <a:pt x="140" y="1252"/>
                  </a:lnTo>
                  <a:cubicBezTo>
                    <a:pt x="148" y="1186"/>
                    <a:pt x="159" y="1138"/>
                    <a:pt x="140" y="1087"/>
                  </a:cubicBezTo>
                  <a:cubicBezTo>
                    <a:pt x="133" y="917"/>
                    <a:pt x="188" y="726"/>
                    <a:pt x="240" y="545"/>
                  </a:cubicBezTo>
                  <a:cubicBezTo>
                    <a:pt x="232" y="508"/>
                    <a:pt x="225" y="475"/>
                    <a:pt x="240" y="442"/>
                  </a:cubicBezTo>
                  <a:lnTo>
                    <a:pt x="247" y="317"/>
                  </a:lnTo>
                  <a:cubicBezTo>
                    <a:pt x="221" y="294"/>
                    <a:pt x="218" y="269"/>
                    <a:pt x="221" y="184"/>
                  </a:cubicBezTo>
                  <a:cubicBezTo>
                    <a:pt x="207" y="147"/>
                    <a:pt x="192" y="103"/>
                    <a:pt x="173" y="81"/>
                  </a:cubicBezTo>
                  <a:cubicBezTo>
                    <a:pt x="173" y="62"/>
                    <a:pt x="159" y="14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4"/>
            <p:cNvSpPr/>
            <p:nvPr/>
          </p:nvSpPr>
          <p:spPr bwMode="auto">
            <a:xfrm>
              <a:off x="6165852" y="2986088"/>
              <a:ext cx="306388" cy="496888"/>
            </a:xfrm>
            <a:custGeom>
              <a:avLst/>
              <a:gdLst>
                <a:gd name="T0" fmla="*/ 12 w 866"/>
                <a:gd name="T1" fmla="*/ 288 h 1390"/>
                <a:gd name="T2" fmla="*/ 70 w 866"/>
                <a:gd name="T3" fmla="*/ 269 h 1390"/>
                <a:gd name="T4" fmla="*/ 708 w 866"/>
                <a:gd name="T5" fmla="*/ 19 h 1390"/>
                <a:gd name="T6" fmla="*/ 774 w 866"/>
                <a:gd name="T7" fmla="*/ 0 h 1390"/>
                <a:gd name="T8" fmla="*/ 848 w 866"/>
                <a:gd name="T9" fmla="*/ 115 h 1390"/>
                <a:gd name="T10" fmla="*/ 841 w 866"/>
                <a:gd name="T11" fmla="*/ 210 h 1390"/>
                <a:gd name="T12" fmla="*/ 811 w 866"/>
                <a:gd name="T13" fmla="*/ 273 h 1390"/>
                <a:gd name="T14" fmla="*/ 712 w 866"/>
                <a:gd name="T15" fmla="*/ 380 h 1390"/>
                <a:gd name="T16" fmla="*/ 690 w 866"/>
                <a:gd name="T17" fmla="*/ 465 h 1390"/>
                <a:gd name="T18" fmla="*/ 818 w 866"/>
                <a:gd name="T19" fmla="*/ 538 h 1390"/>
                <a:gd name="T20" fmla="*/ 830 w 866"/>
                <a:gd name="T21" fmla="*/ 675 h 1390"/>
                <a:gd name="T22" fmla="*/ 686 w 866"/>
                <a:gd name="T23" fmla="*/ 822 h 1390"/>
                <a:gd name="T24" fmla="*/ 686 w 866"/>
                <a:gd name="T25" fmla="*/ 837 h 1390"/>
                <a:gd name="T26" fmla="*/ 690 w 866"/>
                <a:gd name="T27" fmla="*/ 844 h 1390"/>
                <a:gd name="T28" fmla="*/ 675 w 866"/>
                <a:gd name="T29" fmla="*/ 922 h 1390"/>
                <a:gd name="T30" fmla="*/ 675 w 866"/>
                <a:gd name="T31" fmla="*/ 940 h 1390"/>
                <a:gd name="T32" fmla="*/ 760 w 866"/>
                <a:gd name="T33" fmla="*/ 936 h 1390"/>
                <a:gd name="T34" fmla="*/ 800 w 866"/>
                <a:gd name="T35" fmla="*/ 947 h 1390"/>
                <a:gd name="T36" fmla="*/ 848 w 866"/>
                <a:gd name="T37" fmla="*/ 955 h 1390"/>
                <a:gd name="T38" fmla="*/ 844 w 866"/>
                <a:gd name="T39" fmla="*/ 966 h 1390"/>
                <a:gd name="T40" fmla="*/ 863 w 866"/>
                <a:gd name="T41" fmla="*/ 1010 h 1390"/>
                <a:gd name="T42" fmla="*/ 833 w 866"/>
                <a:gd name="T43" fmla="*/ 1076 h 1390"/>
                <a:gd name="T44" fmla="*/ 734 w 866"/>
                <a:gd name="T45" fmla="*/ 1150 h 1390"/>
                <a:gd name="T46" fmla="*/ 653 w 866"/>
                <a:gd name="T47" fmla="*/ 1191 h 1390"/>
                <a:gd name="T48" fmla="*/ 505 w 866"/>
                <a:gd name="T49" fmla="*/ 1261 h 1390"/>
                <a:gd name="T50" fmla="*/ 432 w 866"/>
                <a:gd name="T51" fmla="*/ 1294 h 1390"/>
                <a:gd name="T52" fmla="*/ 236 w 866"/>
                <a:gd name="T53" fmla="*/ 1367 h 1390"/>
                <a:gd name="T54" fmla="*/ 67 w 866"/>
                <a:gd name="T55" fmla="*/ 1238 h 1390"/>
                <a:gd name="T56" fmla="*/ 174 w 866"/>
                <a:gd name="T57" fmla="*/ 1073 h 1390"/>
                <a:gd name="T58" fmla="*/ 214 w 866"/>
                <a:gd name="T59" fmla="*/ 951 h 1390"/>
                <a:gd name="T60" fmla="*/ 163 w 866"/>
                <a:gd name="T61" fmla="*/ 947 h 1390"/>
                <a:gd name="T62" fmla="*/ 107 w 866"/>
                <a:gd name="T63" fmla="*/ 881 h 1390"/>
                <a:gd name="T64" fmla="*/ 19 w 866"/>
                <a:gd name="T65" fmla="*/ 837 h 1390"/>
                <a:gd name="T66" fmla="*/ 15 w 866"/>
                <a:gd name="T67" fmla="*/ 807 h 1390"/>
                <a:gd name="T68" fmla="*/ 41 w 866"/>
                <a:gd name="T69" fmla="*/ 793 h 1390"/>
                <a:gd name="T70" fmla="*/ 45 w 866"/>
                <a:gd name="T71" fmla="*/ 759 h 1390"/>
                <a:gd name="T72" fmla="*/ 306 w 866"/>
                <a:gd name="T73" fmla="*/ 619 h 1390"/>
                <a:gd name="T74" fmla="*/ 288 w 866"/>
                <a:gd name="T75" fmla="*/ 450 h 1390"/>
                <a:gd name="T76" fmla="*/ 133 w 866"/>
                <a:gd name="T77" fmla="*/ 450 h 1390"/>
                <a:gd name="T78" fmla="*/ 111 w 866"/>
                <a:gd name="T79" fmla="*/ 420 h 1390"/>
                <a:gd name="T80" fmla="*/ 115 w 866"/>
                <a:gd name="T81" fmla="*/ 380 h 1390"/>
                <a:gd name="T82" fmla="*/ 34 w 866"/>
                <a:gd name="T83" fmla="*/ 336 h 1390"/>
                <a:gd name="T84" fmla="*/ 12 w 866"/>
                <a:gd name="T85" fmla="*/ 288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6" h="1390">
                  <a:moveTo>
                    <a:pt x="12" y="288"/>
                  </a:moveTo>
                  <a:cubicBezTo>
                    <a:pt x="19" y="277"/>
                    <a:pt x="41" y="273"/>
                    <a:pt x="70" y="269"/>
                  </a:cubicBezTo>
                  <a:cubicBezTo>
                    <a:pt x="203" y="163"/>
                    <a:pt x="417" y="78"/>
                    <a:pt x="708" y="19"/>
                  </a:cubicBezTo>
                  <a:lnTo>
                    <a:pt x="774" y="0"/>
                  </a:lnTo>
                  <a:lnTo>
                    <a:pt x="848" y="115"/>
                  </a:lnTo>
                  <a:cubicBezTo>
                    <a:pt x="852" y="144"/>
                    <a:pt x="859" y="174"/>
                    <a:pt x="841" y="210"/>
                  </a:cubicBezTo>
                  <a:lnTo>
                    <a:pt x="811" y="273"/>
                  </a:lnTo>
                  <a:cubicBezTo>
                    <a:pt x="778" y="314"/>
                    <a:pt x="745" y="343"/>
                    <a:pt x="712" y="380"/>
                  </a:cubicBezTo>
                  <a:cubicBezTo>
                    <a:pt x="693" y="402"/>
                    <a:pt x="686" y="432"/>
                    <a:pt x="690" y="465"/>
                  </a:cubicBezTo>
                  <a:cubicBezTo>
                    <a:pt x="734" y="479"/>
                    <a:pt x="774" y="505"/>
                    <a:pt x="818" y="538"/>
                  </a:cubicBezTo>
                  <a:cubicBezTo>
                    <a:pt x="852" y="590"/>
                    <a:pt x="866" y="612"/>
                    <a:pt x="830" y="675"/>
                  </a:cubicBezTo>
                  <a:cubicBezTo>
                    <a:pt x="756" y="734"/>
                    <a:pt x="774" y="796"/>
                    <a:pt x="686" y="822"/>
                  </a:cubicBezTo>
                  <a:lnTo>
                    <a:pt x="686" y="837"/>
                  </a:lnTo>
                  <a:lnTo>
                    <a:pt x="690" y="844"/>
                  </a:lnTo>
                  <a:lnTo>
                    <a:pt x="675" y="922"/>
                  </a:lnTo>
                  <a:lnTo>
                    <a:pt x="675" y="940"/>
                  </a:lnTo>
                  <a:lnTo>
                    <a:pt x="760" y="936"/>
                  </a:lnTo>
                  <a:cubicBezTo>
                    <a:pt x="774" y="947"/>
                    <a:pt x="785" y="944"/>
                    <a:pt x="800" y="947"/>
                  </a:cubicBezTo>
                  <a:cubicBezTo>
                    <a:pt x="818" y="947"/>
                    <a:pt x="833" y="944"/>
                    <a:pt x="848" y="955"/>
                  </a:cubicBezTo>
                  <a:cubicBezTo>
                    <a:pt x="848" y="958"/>
                    <a:pt x="848" y="962"/>
                    <a:pt x="844" y="966"/>
                  </a:cubicBezTo>
                  <a:cubicBezTo>
                    <a:pt x="815" y="1003"/>
                    <a:pt x="826" y="1006"/>
                    <a:pt x="863" y="1010"/>
                  </a:cubicBezTo>
                  <a:lnTo>
                    <a:pt x="833" y="1076"/>
                  </a:lnTo>
                  <a:lnTo>
                    <a:pt x="734" y="1150"/>
                  </a:lnTo>
                  <a:lnTo>
                    <a:pt x="653" y="1191"/>
                  </a:lnTo>
                  <a:cubicBezTo>
                    <a:pt x="597" y="1205"/>
                    <a:pt x="546" y="1227"/>
                    <a:pt x="505" y="1261"/>
                  </a:cubicBezTo>
                  <a:lnTo>
                    <a:pt x="432" y="1294"/>
                  </a:lnTo>
                  <a:lnTo>
                    <a:pt x="236" y="1367"/>
                  </a:lnTo>
                  <a:cubicBezTo>
                    <a:pt x="133" y="1390"/>
                    <a:pt x="70" y="1367"/>
                    <a:pt x="67" y="1238"/>
                  </a:cubicBezTo>
                  <a:cubicBezTo>
                    <a:pt x="89" y="1168"/>
                    <a:pt x="118" y="1098"/>
                    <a:pt x="174" y="1073"/>
                  </a:cubicBezTo>
                  <a:lnTo>
                    <a:pt x="214" y="951"/>
                  </a:lnTo>
                  <a:lnTo>
                    <a:pt x="163" y="947"/>
                  </a:lnTo>
                  <a:cubicBezTo>
                    <a:pt x="140" y="933"/>
                    <a:pt x="122" y="911"/>
                    <a:pt x="107" y="881"/>
                  </a:cubicBezTo>
                  <a:cubicBezTo>
                    <a:pt x="78" y="888"/>
                    <a:pt x="48" y="874"/>
                    <a:pt x="19" y="837"/>
                  </a:cubicBezTo>
                  <a:lnTo>
                    <a:pt x="15" y="807"/>
                  </a:lnTo>
                  <a:cubicBezTo>
                    <a:pt x="26" y="804"/>
                    <a:pt x="34" y="796"/>
                    <a:pt x="41" y="793"/>
                  </a:cubicBezTo>
                  <a:cubicBezTo>
                    <a:pt x="45" y="782"/>
                    <a:pt x="45" y="770"/>
                    <a:pt x="45" y="759"/>
                  </a:cubicBezTo>
                  <a:cubicBezTo>
                    <a:pt x="126" y="693"/>
                    <a:pt x="214" y="638"/>
                    <a:pt x="306" y="619"/>
                  </a:cubicBezTo>
                  <a:cubicBezTo>
                    <a:pt x="321" y="564"/>
                    <a:pt x="343" y="502"/>
                    <a:pt x="288" y="450"/>
                  </a:cubicBezTo>
                  <a:cubicBezTo>
                    <a:pt x="236" y="446"/>
                    <a:pt x="185" y="461"/>
                    <a:pt x="133" y="450"/>
                  </a:cubicBezTo>
                  <a:lnTo>
                    <a:pt x="111" y="420"/>
                  </a:lnTo>
                  <a:lnTo>
                    <a:pt x="115" y="380"/>
                  </a:lnTo>
                  <a:cubicBezTo>
                    <a:pt x="100" y="361"/>
                    <a:pt x="74" y="343"/>
                    <a:pt x="34" y="336"/>
                  </a:cubicBezTo>
                  <a:cubicBezTo>
                    <a:pt x="8" y="328"/>
                    <a:pt x="0" y="332"/>
                    <a:pt x="12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25"/>
            <p:cNvSpPr/>
            <p:nvPr/>
          </p:nvSpPr>
          <p:spPr bwMode="auto">
            <a:xfrm>
              <a:off x="6451601" y="3206751"/>
              <a:ext cx="96838" cy="87313"/>
            </a:xfrm>
            <a:custGeom>
              <a:avLst/>
              <a:gdLst>
                <a:gd name="T0" fmla="*/ 88 w 276"/>
                <a:gd name="T1" fmla="*/ 0 h 244"/>
                <a:gd name="T2" fmla="*/ 92 w 276"/>
                <a:gd name="T3" fmla="*/ 15 h 244"/>
                <a:gd name="T4" fmla="*/ 85 w 276"/>
                <a:gd name="T5" fmla="*/ 107 h 244"/>
                <a:gd name="T6" fmla="*/ 48 w 276"/>
                <a:gd name="T7" fmla="*/ 155 h 244"/>
                <a:gd name="T8" fmla="*/ 0 w 276"/>
                <a:gd name="T9" fmla="*/ 229 h 244"/>
                <a:gd name="T10" fmla="*/ 0 w 276"/>
                <a:gd name="T11" fmla="*/ 240 h 244"/>
                <a:gd name="T12" fmla="*/ 59 w 276"/>
                <a:gd name="T13" fmla="*/ 236 h 244"/>
                <a:gd name="T14" fmla="*/ 66 w 276"/>
                <a:gd name="T15" fmla="*/ 229 h 244"/>
                <a:gd name="T16" fmla="*/ 114 w 276"/>
                <a:gd name="T17" fmla="*/ 225 h 244"/>
                <a:gd name="T18" fmla="*/ 261 w 276"/>
                <a:gd name="T19" fmla="*/ 181 h 244"/>
                <a:gd name="T20" fmla="*/ 258 w 276"/>
                <a:gd name="T21" fmla="*/ 59 h 244"/>
                <a:gd name="T22" fmla="*/ 166 w 276"/>
                <a:gd name="T23" fmla="*/ 34 h 244"/>
                <a:gd name="T24" fmla="*/ 88 w 276"/>
                <a:gd name="T2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44">
                  <a:moveTo>
                    <a:pt x="88" y="0"/>
                  </a:moveTo>
                  <a:lnTo>
                    <a:pt x="92" y="15"/>
                  </a:lnTo>
                  <a:cubicBezTo>
                    <a:pt x="96" y="37"/>
                    <a:pt x="103" y="78"/>
                    <a:pt x="85" y="107"/>
                  </a:cubicBezTo>
                  <a:lnTo>
                    <a:pt x="48" y="155"/>
                  </a:lnTo>
                  <a:cubicBezTo>
                    <a:pt x="18" y="177"/>
                    <a:pt x="33" y="214"/>
                    <a:pt x="0" y="229"/>
                  </a:cubicBezTo>
                  <a:lnTo>
                    <a:pt x="0" y="240"/>
                  </a:lnTo>
                  <a:cubicBezTo>
                    <a:pt x="26" y="244"/>
                    <a:pt x="48" y="244"/>
                    <a:pt x="59" y="236"/>
                  </a:cubicBezTo>
                  <a:cubicBezTo>
                    <a:pt x="62" y="236"/>
                    <a:pt x="66" y="233"/>
                    <a:pt x="66" y="229"/>
                  </a:cubicBezTo>
                  <a:lnTo>
                    <a:pt x="114" y="225"/>
                  </a:lnTo>
                  <a:cubicBezTo>
                    <a:pt x="188" y="207"/>
                    <a:pt x="239" y="214"/>
                    <a:pt x="261" y="181"/>
                  </a:cubicBezTo>
                  <a:cubicBezTo>
                    <a:pt x="258" y="122"/>
                    <a:pt x="276" y="74"/>
                    <a:pt x="258" y="59"/>
                  </a:cubicBezTo>
                  <a:cubicBezTo>
                    <a:pt x="236" y="48"/>
                    <a:pt x="213" y="37"/>
                    <a:pt x="166" y="34"/>
                  </a:cubicBezTo>
                  <a:cubicBezTo>
                    <a:pt x="140" y="19"/>
                    <a:pt x="118" y="8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26"/>
            <p:cNvSpPr/>
            <p:nvPr/>
          </p:nvSpPr>
          <p:spPr bwMode="auto">
            <a:xfrm>
              <a:off x="6162675" y="2847974"/>
              <a:ext cx="501650" cy="855663"/>
            </a:xfrm>
            <a:custGeom>
              <a:avLst/>
              <a:gdLst>
                <a:gd name="T0" fmla="*/ 0 w 1415"/>
                <a:gd name="T1" fmla="*/ 354 h 2396"/>
                <a:gd name="T2" fmla="*/ 89 w 1415"/>
                <a:gd name="T3" fmla="*/ 409 h 2396"/>
                <a:gd name="T4" fmla="*/ 244 w 1415"/>
                <a:gd name="T5" fmla="*/ 421 h 2396"/>
                <a:gd name="T6" fmla="*/ 701 w 1415"/>
                <a:gd name="T7" fmla="*/ 247 h 2396"/>
                <a:gd name="T8" fmla="*/ 800 w 1415"/>
                <a:gd name="T9" fmla="*/ 229 h 2396"/>
                <a:gd name="T10" fmla="*/ 826 w 1415"/>
                <a:gd name="T11" fmla="*/ 218 h 2396"/>
                <a:gd name="T12" fmla="*/ 970 w 1415"/>
                <a:gd name="T13" fmla="*/ 214 h 2396"/>
                <a:gd name="T14" fmla="*/ 1069 w 1415"/>
                <a:gd name="T15" fmla="*/ 236 h 2396"/>
                <a:gd name="T16" fmla="*/ 1132 w 1415"/>
                <a:gd name="T17" fmla="*/ 454 h 2396"/>
                <a:gd name="T18" fmla="*/ 1095 w 1415"/>
                <a:gd name="T19" fmla="*/ 959 h 2396"/>
                <a:gd name="T20" fmla="*/ 1098 w 1415"/>
                <a:gd name="T21" fmla="*/ 1165 h 2396"/>
                <a:gd name="T22" fmla="*/ 1084 w 1415"/>
                <a:gd name="T23" fmla="*/ 1246 h 2396"/>
                <a:gd name="T24" fmla="*/ 1102 w 1415"/>
                <a:gd name="T25" fmla="*/ 1430 h 2396"/>
                <a:gd name="T26" fmla="*/ 1113 w 1415"/>
                <a:gd name="T27" fmla="*/ 1651 h 2396"/>
                <a:gd name="T28" fmla="*/ 1076 w 1415"/>
                <a:gd name="T29" fmla="*/ 1747 h 2396"/>
                <a:gd name="T30" fmla="*/ 1076 w 1415"/>
                <a:gd name="T31" fmla="*/ 1894 h 2396"/>
                <a:gd name="T32" fmla="*/ 1051 w 1415"/>
                <a:gd name="T33" fmla="*/ 1894 h 2396"/>
                <a:gd name="T34" fmla="*/ 970 w 1415"/>
                <a:gd name="T35" fmla="*/ 1806 h 2396"/>
                <a:gd name="T36" fmla="*/ 922 w 1415"/>
                <a:gd name="T37" fmla="*/ 1847 h 2396"/>
                <a:gd name="T38" fmla="*/ 1069 w 1415"/>
                <a:gd name="T39" fmla="*/ 2145 h 2396"/>
                <a:gd name="T40" fmla="*/ 1121 w 1415"/>
                <a:gd name="T41" fmla="*/ 2296 h 2396"/>
                <a:gd name="T42" fmla="*/ 1290 w 1415"/>
                <a:gd name="T43" fmla="*/ 2396 h 2396"/>
                <a:gd name="T44" fmla="*/ 1312 w 1415"/>
                <a:gd name="T45" fmla="*/ 2396 h 2396"/>
                <a:gd name="T46" fmla="*/ 1334 w 1415"/>
                <a:gd name="T47" fmla="*/ 2373 h 2396"/>
                <a:gd name="T48" fmla="*/ 1393 w 1415"/>
                <a:gd name="T49" fmla="*/ 2281 h 2396"/>
                <a:gd name="T50" fmla="*/ 1415 w 1415"/>
                <a:gd name="T51" fmla="*/ 1998 h 2396"/>
                <a:gd name="T52" fmla="*/ 1401 w 1415"/>
                <a:gd name="T53" fmla="*/ 1817 h 2396"/>
                <a:gd name="T54" fmla="*/ 1397 w 1415"/>
                <a:gd name="T55" fmla="*/ 1692 h 2396"/>
                <a:gd name="T56" fmla="*/ 1379 w 1415"/>
                <a:gd name="T57" fmla="*/ 756 h 2396"/>
                <a:gd name="T58" fmla="*/ 1375 w 1415"/>
                <a:gd name="T59" fmla="*/ 586 h 2396"/>
                <a:gd name="T60" fmla="*/ 1379 w 1415"/>
                <a:gd name="T61" fmla="*/ 472 h 2396"/>
                <a:gd name="T62" fmla="*/ 1364 w 1415"/>
                <a:gd name="T63" fmla="*/ 362 h 2396"/>
                <a:gd name="T64" fmla="*/ 1386 w 1415"/>
                <a:gd name="T65" fmla="*/ 273 h 2396"/>
                <a:gd name="T66" fmla="*/ 1379 w 1415"/>
                <a:gd name="T67" fmla="*/ 218 h 2396"/>
                <a:gd name="T68" fmla="*/ 1250 w 1415"/>
                <a:gd name="T69" fmla="*/ 45 h 2396"/>
                <a:gd name="T70" fmla="*/ 833 w 1415"/>
                <a:gd name="T71" fmla="*/ 89 h 2396"/>
                <a:gd name="T72" fmla="*/ 553 w 1415"/>
                <a:gd name="T73" fmla="*/ 133 h 2396"/>
                <a:gd name="T74" fmla="*/ 262 w 1415"/>
                <a:gd name="T75" fmla="*/ 269 h 2396"/>
                <a:gd name="T76" fmla="*/ 199 w 1415"/>
                <a:gd name="T77" fmla="*/ 281 h 2396"/>
                <a:gd name="T78" fmla="*/ 0 w 1415"/>
                <a:gd name="T79" fmla="*/ 354 h 2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5" h="2396">
                  <a:moveTo>
                    <a:pt x="0" y="354"/>
                  </a:moveTo>
                  <a:cubicBezTo>
                    <a:pt x="48" y="362"/>
                    <a:pt x="67" y="373"/>
                    <a:pt x="89" y="409"/>
                  </a:cubicBezTo>
                  <a:cubicBezTo>
                    <a:pt x="140" y="409"/>
                    <a:pt x="192" y="421"/>
                    <a:pt x="244" y="421"/>
                  </a:cubicBezTo>
                  <a:cubicBezTo>
                    <a:pt x="380" y="354"/>
                    <a:pt x="542" y="299"/>
                    <a:pt x="701" y="247"/>
                  </a:cubicBezTo>
                  <a:lnTo>
                    <a:pt x="800" y="229"/>
                  </a:lnTo>
                  <a:lnTo>
                    <a:pt x="826" y="218"/>
                  </a:lnTo>
                  <a:lnTo>
                    <a:pt x="970" y="214"/>
                  </a:lnTo>
                  <a:cubicBezTo>
                    <a:pt x="1028" y="214"/>
                    <a:pt x="1065" y="218"/>
                    <a:pt x="1069" y="236"/>
                  </a:cubicBezTo>
                  <a:cubicBezTo>
                    <a:pt x="1135" y="277"/>
                    <a:pt x="1146" y="336"/>
                    <a:pt x="1132" y="454"/>
                  </a:cubicBezTo>
                  <a:lnTo>
                    <a:pt x="1095" y="959"/>
                  </a:lnTo>
                  <a:lnTo>
                    <a:pt x="1098" y="1165"/>
                  </a:lnTo>
                  <a:lnTo>
                    <a:pt x="1084" y="1246"/>
                  </a:lnTo>
                  <a:lnTo>
                    <a:pt x="1102" y="1430"/>
                  </a:lnTo>
                  <a:lnTo>
                    <a:pt x="1113" y="1651"/>
                  </a:lnTo>
                  <a:lnTo>
                    <a:pt x="1076" y="1747"/>
                  </a:lnTo>
                  <a:lnTo>
                    <a:pt x="1076" y="1894"/>
                  </a:lnTo>
                  <a:lnTo>
                    <a:pt x="1051" y="1894"/>
                  </a:lnTo>
                  <a:lnTo>
                    <a:pt x="970" y="1806"/>
                  </a:lnTo>
                  <a:cubicBezTo>
                    <a:pt x="933" y="1795"/>
                    <a:pt x="914" y="1802"/>
                    <a:pt x="922" y="1847"/>
                  </a:cubicBezTo>
                  <a:cubicBezTo>
                    <a:pt x="962" y="1961"/>
                    <a:pt x="1010" y="2060"/>
                    <a:pt x="1069" y="2145"/>
                  </a:cubicBezTo>
                  <a:cubicBezTo>
                    <a:pt x="1087" y="2193"/>
                    <a:pt x="1102" y="2245"/>
                    <a:pt x="1121" y="2296"/>
                  </a:cubicBezTo>
                  <a:cubicBezTo>
                    <a:pt x="1176" y="2344"/>
                    <a:pt x="1235" y="2355"/>
                    <a:pt x="1290" y="2396"/>
                  </a:cubicBezTo>
                  <a:cubicBezTo>
                    <a:pt x="1297" y="2396"/>
                    <a:pt x="1305" y="2392"/>
                    <a:pt x="1312" y="2396"/>
                  </a:cubicBezTo>
                  <a:cubicBezTo>
                    <a:pt x="1312" y="2381"/>
                    <a:pt x="1327" y="2381"/>
                    <a:pt x="1334" y="2373"/>
                  </a:cubicBezTo>
                  <a:lnTo>
                    <a:pt x="1393" y="2281"/>
                  </a:lnTo>
                  <a:cubicBezTo>
                    <a:pt x="1390" y="2138"/>
                    <a:pt x="1401" y="2068"/>
                    <a:pt x="1415" y="1998"/>
                  </a:cubicBezTo>
                  <a:cubicBezTo>
                    <a:pt x="1401" y="1913"/>
                    <a:pt x="1364" y="1858"/>
                    <a:pt x="1401" y="1817"/>
                  </a:cubicBezTo>
                  <a:cubicBezTo>
                    <a:pt x="1401" y="1777"/>
                    <a:pt x="1401" y="1736"/>
                    <a:pt x="1397" y="1692"/>
                  </a:cubicBezTo>
                  <a:cubicBezTo>
                    <a:pt x="1401" y="1379"/>
                    <a:pt x="1382" y="1069"/>
                    <a:pt x="1379" y="756"/>
                  </a:cubicBezTo>
                  <a:cubicBezTo>
                    <a:pt x="1353" y="693"/>
                    <a:pt x="1345" y="642"/>
                    <a:pt x="1375" y="586"/>
                  </a:cubicBezTo>
                  <a:cubicBezTo>
                    <a:pt x="1371" y="550"/>
                    <a:pt x="1379" y="509"/>
                    <a:pt x="1379" y="472"/>
                  </a:cubicBezTo>
                  <a:cubicBezTo>
                    <a:pt x="1364" y="457"/>
                    <a:pt x="1349" y="421"/>
                    <a:pt x="1364" y="362"/>
                  </a:cubicBezTo>
                  <a:lnTo>
                    <a:pt x="1386" y="273"/>
                  </a:lnTo>
                  <a:cubicBezTo>
                    <a:pt x="1382" y="255"/>
                    <a:pt x="1382" y="236"/>
                    <a:pt x="1379" y="218"/>
                  </a:cubicBezTo>
                  <a:cubicBezTo>
                    <a:pt x="1345" y="155"/>
                    <a:pt x="1305" y="96"/>
                    <a:pt x="1250" y="45"/>
                  </a:cubicBezTo>
                  <a:cubicBezTo>
                    <a:pt x="1132" y="0"/>
                    <a:pt x="951" y="37"/>
                    <a:pt x="833" y="89"/>
                  </a:cubicBezTo>
                  <a:lnTo>
                    <a:pt x="553" y="133"/>
                  </a:lnTo>
                  <a:cubicBezTo>
                    <a:pt x="457" y="170"/>
                    <a:pt x="350" y="207"/>
                    <a:pt x="262" y="269"/>
                  </a:cubicBezTo>
                  <a:cubicBezTo>
                    <a:pt x="244" y="277"/>
                    <a:pt x="221" y="281"/>
                    <a:pt x="199" y="281"/>
                  </a:cubicBezTo>
                  <a:cubicBezTo>
                    <a:pt x="118" y="303"/>
                    <a:pt x="48" y="317"/>
                    <a:pt x="0" y="3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27"/>
            <p:cNvSpPr>
              <a:spLocks noEditPoints="1"/>
            </p:cNvSpPr>
            <p:nvPr/>
          </p:nvSpPr>
          <p:spPr bwMode="auto">
            <a:xfrm>
              <a:off x="6845300" y="2927348"/>
              <a:ext cx="593725" cy="698500"/>
            </a:xfrm>
            <a:custGeom>
              <a:avLst/>
              <a:gdLst>
                <a:gd name="T0" fmla="*/ 1042 w 1673"/>
                <a:gd name="T1" fmla="*/ 1946 h 1953"/>
                <a:gd name="T2" fmla="*/ 1216 w 1673"/>
                <a:gd name="T3" fmla="*/ 1905 h 1953"/>
                <a:gd name="T4" fmla="*/ 1470 w 1673"/>
                <a:gd name="T5" fmla="*/ 1824 h 1953"/>
                <a:gd name="T6" fmla="*/ 1603 w 1673"/>
                <a:gd name="T7" fmla="*/ 1736 h 1953"/>
                <a:gd name="T8" fmla="*/ 1673 w 1673"/>
                <a:gd name="T9" fmla="*/ 1655 h 1953"/>
                <a:gd name="T10" fmla="*/ 1606 w 1673"/>
                <a:gd name="T11" fmla="*/ 1577 h 1953"/>
                <a:gd name="T12" fmla="*/ 1555 w 1673"/>
                <a:gd name="T13" fmla="*/ 1515 h 1953"/>
                <a:gd name="T14" fmla="*/ 1370 w 1673"/>
                <a:gd name="T15" fmla="*/ 1577 h 1953"/>
                <a:gd name="T16" fmla="*/ 969 w 1673"/>
                <a:gd name="T17" fmla="*/ 1662 h 1953"/>
                <a:gd name="T18" fmla="*/ 969 w 1673"/>
                <a:gd name="T19" fmla="*/ 1375 h 1953"/>
                <a:gd name="T20" fmla="*/ 1157 w 1673"/>
                <a:gd name="T21" fmla="*/ 1319 h 1953"/>
                <a:gd name="T22" fmla="*/ 1396 w 1673"/>
                <a:gd name="T23" fmla="*/ 1179 h 1953"/>
                <a:gd name="T24" fmla="*/ 1337 w 1673"/>
                <a:gd name="T25" fmla="*/ 955 h 1953"/>
                <a:gd name="T26" fmla="*/ 1455 w 1673"/>
                <a:gd name="T27" fmla="*/ 527 h 1953"/>
                <a:gd name="T28" fmla="*/ 1440 w 1673"/>
                <a:gd name="T29" fmla="*/ 420 h 1953"/>
                <a:gd name="T30" fmla="*/ 1315 w 1673"/>
                <a:gd name="T31" fmla="*/ 255 h 1953"/>
                <a:gd name="T32" fmla="*/ 1241 w 1673"/>
                <a:gd name="T33" fmla="*/ 225 h 1953"/>
                <a:gd name="T34" fmla="*/ 1105 w 1673"/>
                <a:gd name="T35" fmla="*/ 207 h 1953"/>
                <a:gd name="T36" fmla="*/ 969 w 1673"/>
                <a:gd name="T37" fmla="*/ 420 h 1953"/>
                <a:gd name="T38" fmla="*/ 1094 w 1673"/>
                <a:gd name="T39" fmla="*/ 406 h 1953"/>
                <a:gd name="T40" fmla="*/ 1149 w 1673"/>
                <a:gd name="T41" fmla="*/ 420 h 1953"/>
                <a:gd name="T42" fmla="*/ 1101 w 1673"/>
                <a:gd name="T43" fmla="*/ 527 h 1953"/>
                <a:gd name="T44" fmla="*/ 969 w 1673"/>
                <a:gd name="T45" fmla="*/ 800 h 1953"/>
                <a:gd name="T46" fmla="*/ 1087 w 1673"/>
                <a:gd name="T47" fmla="*/ 781 h 1953"/>
                <a:gd name="T48" fmla="*/ 969 w 1673"/>
                <a:gd name="T49" fmla="*/ 999 h 1953"/>
                <a:gd name="T50" fmla="*/ 309 w 1673"/>
                <a:gd name="T51" fmla="*/ 1504 h 1953"/>
                <a:gd name="T52" fmla="*/ 866 w 1673"/>
                <a:gd name="T53" fmla="*/ 1946 h 1953"/>
                <a:gd name="T54" fmla="*/ 969 w 1673"/>
                <a:gd name="T55" fmla="*/ 1662 h 1953"/>
                <a:gd name="T56" fmla="*/ 759 w 1673"/>
                <a:gd name="T57" fmla="*/ 1504 h 1953"/>
                <a:gd name="T58" fmla="*/ 943 w 1673"/>
                <a:gd name="T59" fmla="*/ 1382 h 1953"/>
                <a:gd name="T60" fmla="*/ 969 w 1673"/>
                <a:gd name="T61" fmla="*/ 999 h 1953"/>
                <a:gd name="T62" fmla="*/ 788 w 1673"/>
                <a:gd name="T63" fmla="*/ 999 h 1953"/>
                <a:gd name="T64" fmla="*/ 969 w 1673"/>
                <a:gd name="T65" fmla="*/ 800 h 1953"/>
                <a:gd name="T66" fmla="*/ 965 w 1673"/>
                <a:gd name="T67" fmla="*/ 623 h 1953"/>
                <a:gd name="T68" fmla="*/ 777 w 1673"/>
                <a:gd name="T69" fmla="*/ 531 h 1953"/>
                <a:gd name="T70" fmla="*/ 969 w 1673"/>
                <a:gd name="T71" fmla="*/ 420 h 1953"/>
                <a:gd name="T72" fmla="*/ 862 w 1673"/>
                <a:gd name="T73" fmla="*/ 343 h 1953"/>
                <a:gd name="T74" fmla="*/ 847 w 1673"/>
                <a:gd name="T75" fmla="*/ 118 h 1953"/>
                <a:gd name="T76" fmla="*/ 637 w 1673"/>
                <a:gd name="T77" fmla="*/ 85 h 1953"/>
                <a:gd name="T78" fmla="*/ 552 w 1673"/>
                <a:gd name="T79" fmla="*/ 420 h 1953"/>
                <a:gd name="T80" fmla="*/ 309 w 1673"/>
                <a:gd name="T81" fmla="*/ 586 h 1953"/>
                <a:gd name="T82" fmla="*/ 346 w 1673"/>
                <a:gd name="T83" fmla="*/ 601 h 1953"/>
                <a:gd name="T84" fmla="*/ 409 w 1673"/>
                <a:gd name="T85" fmla="*/ 634 h 1953"/>
                <a:gd name="T86" fmla="*/ 486 w 1673"/>
                <a:gd name="T87" fmla="*/ 616 h 1953"/>
                <a:gd name="T88" fmla="*/ 309 w 1673"/>
                <a:gd name="T89" fmla="*/ 885 h 1953"/>
                <a:gd name="T90" fmla="*/ 405 w 1673"/>
                <a:gd name="T91" fmla="*/ 1032 h 1953"/>
                <a:gd name="T92" fmla="*/ 309 w 1673"/>
                <a:gd name="T93" fmla="*/ 1253 h 1953"/>
                <a:gd name="T94" fmla="*/ 158 w 1673"/>
                <a:gd name="T95" fmla="*/ 509 h 1953"/>
                <a:gd name="T96" fmla="*/ 0 w 1673"/>
                <a:gd name="T97" fmla="*/ 1209 h 1953"/>
                <a:gd name="T98" fmla="*/ 95 w 1673"/>
                <a:gd name="T99" fmla="*/ 1367 h 1953"/>
                <a:gd name="T100" fmla="*/ 154 w 1673"/>
                <a:gd name="T101" fmla="*/ 1415 h 1953"/>
                <a:gd name="T102" fmla="*/ 309 w 1673"/>
                <a:gd name="T103" fmla="*/ 1504 h 1953"/>
                <a:gd name="T104" fmla="*/ 202 w 1673"/>
                <a:gd name="T105" fmla="*/ 1308 h 1953"/>
                <a:gd name="T106" fmla="*/ 309 w 1673"/>
                <a:gd name="T107" fmla="*/ 1028 h 1953"/>
                <a:gd name="T108" fmla="*/ 294 w 1673"/>
                <a:gd name="T109" fmla="*/ 888 h 1953"/>
                <a:gd name="T110" fmla="*/ 283 w 1673"/>
                <a:gd name="T111" fmla="*/ 781 h 1953"/>
                <a:gd name="T112" fmla="*/ 235 w 1673"/>
                <a:gd name="T113" fmla="*/ 579 h 1953"/>
                <a:gd name="T114" fmla="*/ 191 w 1673"/>
                <a:gd name="T115" fmla="*/ 560 h 1953"/>
                <a:gd name="T116" fmla="*/ 184 w 1673"/>
                <a:gd name="T117" fmla="*/ 498 h 1953"/>
                <a:gd name="T118" fmla="*/ 309 w 1673"/>
                <a:gd name="T119" fmla="*/ 586 h 1953"/>
                <a:gd name="T120" fmla="*/ 302 w 1673"/>
                <a:gd name="T121" fmla="*/ 601 h 1953"/>
                <a:gd name="T122" fmla="*/ 309 w 1673"/>
                <a:gd name="T123" fmla="*/ 586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3" h="1953">
                  <a:moveTo>
                    <a:pt x="969" y="1946"/>
                  </a:moveTo>
                  <a:lnTo>
                    <a:pt x="1042" y="1946"/>
                  </a:lnTo>
                  <a:lnTo>
                    <a:pt x="1131" y="1905"/>
                  </a:lnTo>
                  <a:lnTo>
                    <a:pt x="1216" y="1905"/>
                  </a:lnTo>
                  <a:lnTo>
                    <a:pt x="1374" y="1854"/>
                  </a:lnTo>
                  <a:lnTo>
                    <a:pt x="1470" y="1824"/>
                  </a:lnTo>
                  <a:lnTo>
                    <a:pt x="1540" y="1806"/>
                  </a:lnTo>
                  <a:lnTo>
                    <a:pt x="1603" y="1736"/>
                  </a:lnTo>
                  <a:lnTo>
                    <a:pt x="1669" y="1677"/>
                  </a:lnTo>
                  <a:lnTo>
                    <a:pt x="1673" y="1655"/>
                  </a:lnTo>
                  <a:lnTo>
                    <a:pt x="1650" y="1625"/>
                  </a:lnTo>
                  <a:cubicBezTo>
                    <a:pt x="1650" y="1592"/>
                    <a:pt x="1606" y="1577"/>
                    <a:pt x="1606" y="1577"/>
                  </a:cubicBezTo>
                  <a:lnTo>
                    <a:pt x="1595" y="1548"/>
                  </a:lnTo>
                  <a:lnTo>
                    <a:pt x="1555" y="1515"/>
                  </a:lnTo>
                  <a:lnTo>
                    <a:pt x="1525" y="1515"/>
                  </a:lnTo>
                  <a:cubicBezTo>
                    <a:pt x="1481" y="1544"/>
                    <a:pt x="1433" y="1566"/>
                    <a:pt x="1370" y="1577"/>
                  </a:cubicBezTo>
                  <a:lnTo>
                    <a:pt x="1142" y="1640"/>
                  </a:lnTo>
                  <a:lnTo>
                    <a:pt x="969" y="1662"/>
                  </a:lnTo>
                  <a:lnTo>
                    <a:pt x="969" y="1946"/>
                  </a:lnTo>
                  <a:close/>
                  <a:moveTo>
                    <a:pt x="969" y="1375"/>
                  </a:moveTo>
                  <a:lnTo>
                    <a:pt x="1042" y="1345"/>
                  </a:lnTo>
                  <a:lnTo>
                    <a:pt x="1157" y="1319"/>
                  </a:lnTo>
                  <a:lnTo>
                    <a:pt x="1304" y="1308"/>
                  </a:lnTo>
                  <a:cubicBezTo>
                    <a:pt x="1330" y="1260"/>
                    <a:pt x="1363" y="1220"/>
                    <a:pt x="1396" y="1179"/>
                  </a:cubicBezTo>
                  <a:lnTo>
                    <a:pt x="1396" y="1061"/>
                  </a:lnTo>
                  <a:lnTo>
                    <a:pt x="1337" y="955"/>
                  </a:lnTo>
                  <a:cubicBezTo>
                    <a:pt x="1374" y="870"/>
                    <a:pt x="1381" y="811"/>
                    <a:pt x="1415" y="734"/>
                  </a:cubicBezTo>
                  <a:cubicBezTo>
                    <a:pt x="1448" y="664"/>
                    <a:pt x="1474" y="575"/>
                    <a:pt x="1455" y="527"/>
                  </a:cubicBezTo>
                  <a:cubicBezTo>
                    <a:pt x="1455" y="520"/>
                    <a:pt x="1463" y="523"/>
                    <a:pt x="1463" y="516"/>
                  </a:cubicBezTo>
                  <a:cubicBezTo>
                    <a:pt x="1463" y="479"/>
                    <a:pt x="1448" y="457"/>
                    <a:pt x="1440" y="420"/>
                  </a:cubicBezTo>
                  <a:cubicBezTo>
                    <a:pt x="1415" y="402"/>
                    <a:pt x="1392" y="365"/>
                    <a:pt x="1378" y="310"/>
                  </a:cubicBezTo>
                  <a:cubicBezTo>
                    <a:pt x="1363" y="277"/>
                    <a:pt x="1341" y="262"/>
                    <a:pt x="1315" y="255"/>
                  </a:cubicBezTo>
                  <a:lnTo>
                    <a:pt x="1275" y="255"/>
                  </a:lnTo>
                  <a:lnTo>
                    <a:pt x="1241" y="225"/>
                  </a:lnTo>
                  <a:lnTo>
                    <a:pt x="1153" y="218"/>
                  </a:lnTo>
                  <a:lnTo>
                    <a:pt x="1105" y="207"/>
                  </a:lnTo>
                  <a:lnTo>
                    <a:pt x="969" y="284"/>
                  </a:lnTo>
                  <a:lnTo>
                    <a:pt x="969" y="420"/>
                  </a:lnTo>
                  <a:lnTo>
                    <a:pt x="983" y="409"/>
                  </a:lnTo>
                  <a:lnTo>
                    <a:pt x="1094" y="406"/>
                  </a:lnTo>
                  <a:lnTo>
                    <a:pt x="1112" y="420"/>
                  </a:lnTo>
                  <a:lnTo>
                    <a:pt x="1149" y="420"/>
                  </a:lnTo>
                  <a:cubicBezTo>
                    <a:pt x="1157" y="431"/>
                    <a:pt x="1164" y="453"/>
                    <a:pt x="1171" y="465"/>
                  </a:cubicBezTo>
                  <a:cubicBezTo>
                    <a:pt x="1175" y="509"/>
                    <a:pt x="1153" y="527"/>
                    <a:pt x="1101" y="527"/>
                  </a:cubicBezTo>
                  <a:cubicBezTo>
                    <a:pt x="1057" y="557"/>
                    <a:pt x="1013" y="590"/>
                    <a:pt x="969" y="619"/>
                  </a:cubicBezTo>
                  <a:lnTo>
                    <a:pt x="969" y="800"/>
                  </a:lnTo>
                  <a:cubicBezTo>
                    <a:pt x="987" y="796"/>
                    <a:pt x="1006" y="789"/>
                    <a:pt x="1028" y="785"/>
                  </a:cubicBezTo>
                  <a:lnTo>
                    <a:pt x="1087" y="781"/>
                  </a:lnTo>
                  <a:cubicBezTo>
                    <a:pt x="1094" y="862"/>
                    <a:pt x="1072" y="921"/>
                    <a:pt x="1028" y="973"/>
                  </a:cubicBezTo>
                  <a:cubicBezTo>
                    <a:pt x="1009" y="980"/>
                    <a:pt x="991" y="991"/>
                    <a:pt x="969" y="999"/>
                  </a:cubicBezTo>
                  <a:lnTo>
                    <a:pt x="969" y="1375"/>
                  </a:lnTo>
                  <a:close/>
                  <a:moveTo>
                    <a:pt x="309" y="1504"/>
                  </a:moveTo>
                  <a:lnTo>
                    <a:pt x="361" y="1507"/>
                  </a:lnTo>
                  <a:cubicBezTo>
                    <a:pt x="405" y="1887"/>
                    <a:pt x="608" y="1953"/>
                    <a:pt x="866" y="1946"/>
                  </a:cubicBezTo>
                  <a:lnTo>
                    <a:pt x="969" y="1946"/>
                  </a:lnTo>
                  <a:lnTo>
                    <a:pt x="969" y="1662"/>
                  </a:lnTo>
                  <a:lnTo>
                    <a:pt x="895" y="1669"/>
                  </a:lnTo>
                  <a:cubicBezTo>
                    <a:pt x="807" y="1673"/>
                    <a:pt x="762" y="1614"/>
                    <a:pt x="759" y="1504"/>
                  </a:cubicBezTo>
                  <a:lnTo>
                    <a:pt x="869" y="1382"/>
                  </a:lnTo>
                  <a:lnTo>
                    <a:pt x="943" y="1382"/>
                  </a:lnTo>
                  <a:lnTo>
                    <a:pt x="969" y="1375"/>
                  </a:lnTo>
                  <a:lnTo>
                    <a:pt x="969" y="999"/>
                  </a:lnTo>
                  <a:cubicBezTo>
                    <a:pt x="943" y="1014"/>
                    <a:pt x="917" y="1025"/>
                    <a:pt x="891" y="1039"/>
                  </a:cubicBezTo>
                  <a:cubicBezTo>
                    <a:pt x="843" y="1065"/>
                    <a:pt x="807" y="1050"/>
                    <a:pt x="788" y="999"/>
                  </a:cubicBezTo>
                  <a:cubicBezTo>
                    <a:pt x="784" y="969"/>
                    <a:pt x="796" y="944"/>
                    <a:pt x="799" y="914"/>
                  </a:cubicBezTo>
                  <a:cubicBezTo>
                    <a:pt x="851" y="855"/>
                    <a:pt x="906" y="826"/>
                    <a:pt x="969" y="800"/>
                  </a:cubicBezTo>
                  <a:lnTo>
                    <a:pt x="969" y="619"/>
                  </a:lnTo>
                  <a:cubicBezTo>
                    <a:pt x="969" y="619"/>
                    <a:pt x="965" y="619"/>
                    <a:pt x="965" y="623"/>
                  </a:cubicBezTo>
                  <a:cubicBezTo>
                    <a:pt x="913" y="623"/>
                    <a:pt x="862" y="623"/>
                    <a:pt x="810" y="623"/>
                  </a:cubicBezTo>
                  <a:cubicBezTo>
                    <a:pt x="788" y="627"/>
                    <a:pt x="751" y="568"/>
                    <a:pt x="777" y="531"/>
                  </a:cubicBezTo>
                  <a:cubicBezTo>
                    <a:pt x="807" y="479"/>
                    <a:pt x="866" y="450"/>
                    <a:pt x="950" y="439"/>
                  </a:cubicBezTo>
                  <a:lnTo>
                    <a:pt x="969" y="420"/>
                  </a:lnTo>
                  <a:lnTo>
                    <a:pt x="969" y="284"/>
                  </a:lnTo>
                  <a:lnTo>
                    <a:pt x="862" y="343"/>
                  </a:lnTo>
                  <a:lnTo>
                    <a:pt x="821" y="339"/>
                  </a:lnTo>
                  <a:cubicBezTo>
                    <a:pt x="840" y="258"/>
                    <a:pt x="851" y="184"/>
                    <a:pt x="847" y="118"/>
                  </a:cubicBezTo>
                  <a:cubicBezTo>
                    <a:pt x="796" y="22"/>
                    <a:pt x="726" y="4"/>
                    <a:pt x="648" y="0"/>
                  </a:cubicBezTo>
                  <a:lnTo>
                    <a:pt x="637" y="85"/>
                  </a:lnTo>
                  <a:lnTo>
                    <a:pt x="589" y="162"/>
                  </a:lnTo>
                  <a:lnTo>
                    <a:pt x="552" y="420"/>
                  </a:lnTo>
                  <a:cubicBezTo>
                    <a:pt x="523" y="450"/>
                    <a:pt x="497" y="468"/>
                    <a:pt x="453" y="487"/>
                  </a:cubicBezTo>
                  <a:lnTo>
                    <a:pt x="309" y="586"/>
                  </a:lnTo>
                  <a:lnTo>
                    <a:pt x="309" y="601"/>
                  </a:lnTo>
                  <a:lnTo>
                    <a:pt x="346" y="601"/>
                  </a:lnTo>
                  <a:lnTo>
                    <a:pt x="379" y="638"/>
                  </a:lnTo>
                  <a:lnTo>
                    <a:pt x="409" y="634"/>
                  </a:lnTo>
                  <a:lnTo>
                    <a:pt x="449" y="616"/>
                  </a:lnTo>
                  <a:lnTo>
                    <a:pt x="486" y="616"/>
                  </a:lnTo>
                  <a:lnTo>
                    <a:pt x="493" y="682"/>
                  </a:lnTo>
                  <a:cubicBezTo>
                    <a:pt x="449" y="767"/>
                    <a:pt x="387" y="833"/>
                    <a:pt x="309" y="885"/>
                  </a:cubicBezTo>
                  <a:lnTo>
                    <a:pt x="309" y="1028"/>
                  </a:lnTo>
                  <a:cubicBezTo>
                    <a:pt x="335" y="1021"/>
                    <a:pt x="368" y="1021"/>
                    <a:pt x="405" y="1032"/>
                  </a:cubicBezTo>
                  <a:cubicBezTo>
                    <a:pt x="427" y="1087"/>
                    <a:pt x="405" y="1157"/>
                    <a:pt x="368" y="1238"/>
                  </a:cubicBezTo>
                  <a:cubicBezTo>
                    <a:pt x="346" y="1242"/>
                    <a:pt x="328" y="1246"/>
                    <a:pt x="309" y="1253"/>
                  </a:cubicBezTo>
                  <a:lnTo>
                    <a:pt x="309" y="1504"/>
                  </a:lnTo>
                  <a:close/>
                  <a:moveTo>
                    <a:pt x="158" y="509"/>
                  </a:moveTo>
                  <a:cubicBezTo>
                    <a:pt x="140" y="590"/>
                    <a:pt x="110" y="652"/>
                    <a:pt x="66" y="700"/>
                  </a:cubicBezTo>
                  <a:cubicBezTo>
                    <a:pt x="70" y="940"/>
                    <a:pt x="62" y="1106"/>
                    <a:pt x="0" y="1209"/>
                  </a:cubicBezTo>
                  <a:lnTo>
                    <a:pt x="0" y="1305"/>
                  </a:lnTo>
                  <a:lnTo>
                    <a:pt x="95" y="1367"/>
                  </a:lnTo>
                  <a:lnTo>
                    <a:pt x="129" y="1371"/>
                  </a:lnTo>
                  <a:lnTo>
                    <a:pt x="154" y="1415"/>
                  </a:lnTo>
                  <a:lnTo>
                    <a:pt x="239" y="1496"/>
                  </a:lnTo>
                  <a:lnTo>
                    <a:pt x="309" y="1504"/>
                  </a:lnTo>
                  <a:lnTo>
                    <a:pt x="309" y="1253"/>
                  </a:lnTo>
                  <a:cubicBezTo>
                    <a:pt x="269" y="1264"/>
                    <a:pt x="235" y="1279"/>
                    <a:pt x="202" y="1308"/>
                  </a:cubicBezTo>
                  <a:lnTo>
                    <a:pt x="228" y="1098"/>
                  </a:lnTo>
                  <a:cubicBezTo>
                    <a:pt x="250" y="1061"/>
                    <a:pt x="276" y="1039"/>
                    <a:pt x="309" y="1028"/>
                  </a:cubicBezTo>
                  <a:lnTo>
                    <a:pt x="309" y="885"/>
                  </a:lnTo>
                  <a:cubicBezTo>
                    <a:pt x="305" y="885"/>
                    <a:pt x="298" y="888"/>
                    <a:pt x="294" y="888"/>
                  </a:cubicBezTo>
                  <a:cubicBezTo>
                    <a:pt x="291" y="892"/>
                    <a:pt x="283" y="892"/>
                    <a:pt x="280" y="892"/>
                  </a:cubicBezTo>
                  <a:cubicBezTo>
                    <a:pt x="272" y="903"/>
                    <a:pt x="272" y="833"/>
                    <a:pt x="283" y="781"/>
                  </a:cubicBezTo>
                  <a:cubicBezTo>
                    <a:pt x="291" y="734"/>
                    <a:pt x="298" y="678"/>
                    <a:pt x="298" y="675"/>
                  </a:cubicBezTo>
                  <a:cubicBezTo>
                    <a:pt x="276" y="645"/>
                    <a:pt x="254" y="612"/>
                    <a:pt x="235" y="579"/>
                  </a:cubicBezTo>
                  <a:lnTo>
                    <a:pt x="213" y="571"/>
                  </a:lnTo>
                  <a:lnTo>
                    <a:pt x="191" y="560"/>
                  </a:lnTo>
                  <a:lnTo>
                    <a:pt x="191" y="512"/>
                  </a:lnTo>
                  <a:lnTo>
                    <a:pt x="184" y="498"/>
                  </a:lnTo>
                  <a:lnTo>
                    <a:pt x="158" y="509"/>
                  </a:lnTo>
                  <a:close/>
                  <a:moveTo>
                    <a:pt x="309" y="586"/>
                  </a:moveTo>
                  <a:lnTo>
                    <a:pt x="309" y="601"/>
                  </a:lnTo>
                  <a:lnTo>
                    <a:pt x="302" y="601"/>
                  </a:lnTo>
                  <a:lnTo>
                    <a:pt x="305" y="586"/>
                  </a:lnTo>
                  <a:lnTo>
                    <a:pt x="309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28"/>
            <p:cNvSpPr/>
            <p:nvPr/>
          </p:nvSpPr>
          <p:spPr bwMode="auto">
            <a:xfrm>
              <a:off x="7543800" y="3003548"/>
              <a:ext cx="225425" cy="620713"/>
            </a:xfrm>
            <a:custGeom>
              <a:avLst/>
              <a:gdLst>
                <a:gd name="T0" fmla="*/ 321 w 634"/>
                <a:gd name="T1" fmla="*/ 0 h 1739"/>
                <a:gd name="T2" fmla="*/ 306 w 634"/>
                <a:gd name="T3" fmla="*/ 37 h 1739"/>
                <a:gd name="T4" fmla="*/ 210 w 634"/>
                <a:gd name="T5" fmla="*/ 321 h 1739"/>
                <a:gd name="T6" fmla="*/ 118 w 634"/>
                <a:gd name="T7" fmla="*/ 505 h 1739"/>
                <a:gd name="T8" fmla="*/ 37 w 634"/>
                <a:gd name="T9" fmla="*/ 623 h 1739"/>
                <a:gd name="T10" fmla="*/ 7 w 634"/>
                <a:gd name="T11" fmla="*/ 855 h 1739"/>
                <a:gd name="T12" fmla="*/ 52 w 634"/>
                <a:gd name="T13" fmla="*/ 892 h 1739"/>
                <a:gd name="T14" fmla="*/ 52 w 634"/>
                <a:gd name="T15" fmla="*/ 1021 h 1739"/>
                <a:gd name="T16" fmla="*/ 100 w 634"/>
                <a:gd name="T17" fmla="*/ 988 h 1739"/>
                <a:gd name="T18" fmla="*/ 151 w 634"/>
                <a:gd name="T19" fmla="*/ 903 h 1739"/>
                <a:gd name="T20" fmla="*/ 276 w 634"/>
                <a:gd name="T21" fmla="*/ 789 h 1739"/>
                <a:gd name="T22" fmla="*/ 369 w 634"/>
                <a:gd name="T23" fmla="*/ 789 h 1739"/>
                <a:gd name="T24" fmla="*/ 383 w 634"/>
                <a:gd name="T25" fmla="*/ 899 h 1739"/>
                <a:gd name="T26" fmla="*/ 391 w 634"/>
                <a:gd name="T27" fmla="*/ 1058 h 1739"/>
                <a:gd name="T28" fmla="*/ 354 w 634"/>
                <a:gd name="T29" fmla="*/ 1275 h 1739"/>
                <a:gd name="T30" fmla="*/ 310 w 634"/>
                <a:gd name="T31" fmla="*/ 1688 h 1739"/>
                <a:gd name="T32" fmla="*/ 372 w 634"/>
                <a:gd name="T33" fmla="*/ 1739 h 1739"/>
                <a:gd name="T34" fmla="*/ 520 w 634"/>
                <a:gd name="T35" fmla="*/ 1581 h 1739"/>
                <a:gd name="T36" fmla="*/ 590 w 634"/>
                <a:gd name="T37" fmla="*/ 711 h 1739"/>
                <a:gd name="T38" fmla="*/ 619 w 634"/>
                <a:gd name="T39" fmla="*/ 571 h 1739"/>
                <a:gd name="T40" fmla="*/ 497 w 634"/>
                <a:gd name="T41" fmla="*/ 494 h 1739"/>
                <a:gd name="T42" fmla="*/ 439 w 634"/>
                <a:gd name="T43" fmla="*/ 494 h 1739"/>
                <a:gd name="T44" fmla="*/ 439 w 634"/>
                <a:gd name="T45" fmla="*/ 457 h 1739"/>
                <a:gd name="T46" fmla="*/ 464 w 634"/>
                <a:gd name="T47" fmla="*/ 406 h 1739"/>
                <a:gd name="T48" fmla="*/ 464 w 634"/>
                <a:gd name="T49" fmla="*/ 354 h 1739"/>
                <a:gd name="T50" fmla="*/ 475 w 634"/>
                <a:gd name="T51" fmla="*/ 321 h 1739"/>
                <a:gd name="T52" fmla="*/ 472 w 634"/>
                <a:gd name="T53" fmla="*/ 277 h 1739"/>
                <a:gd name="T54" fmla="*/ 405 w 634"/>
                <a:gd name="T55" fmla="*/ 133 h 1739"/>
                <a:gd name="T56" fmla="*/ 394 w 634"/>
                <a:gd name="T57" fmla="*/ 89 h 1739"/>
                <a:gd name="T58" fmla="*/ 321 w 634"/>
                <a:gd name="T59" fmla="*/ 0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4" h="1739">
                  <a:moveTo>
                    <a:pt x="321" y="0"/>
                  </a:moveTo>
                  <a:cubicBezTo>
                    <a:pt x="313" y="11"/>
                    <a:pt x="306" y="26"/>
                    <a:pt x="306" y="37"/>
                  </a:cubicBezTo>
                  <a:cubicBezTo>
                    <a:pt x="298" y="140"/>
                    <a:pt x="254" y="225"/>
                    <a:pt x="210" y="321"/>
                  </a:cubicBezTo>
                  <a:cubicBezTo>
                    <a:pt x="181" y="380"/>
                    <a:pt x="155" y="446"/>
                    <a:pt x="118" y="505"/>
                  </a:cubicBezTo>
                  <a:cubicBezTo>
                    <a:pt x="96" y="549"/>
                    <a:pt x="63" y="590"/>
                    <a:pt x="37" y="623"/>
                  </a:cubicBezTo>
                  <a:cubicBezTo>
                    <a:pt x="11" y="700"/>
                    <a:pt x="0" y="778"/>
                    <a:pt x="7" y="855"/>
                  </a:cubicBezTo>
                  <a:cubicBezTo>
                    <a:pt x="26" y="866"/>
                    <a:pt x="37" y="885"/>
                    <a:pt x="52" y="892"/>
                  </a:cubicBezTo>
                  <a:lnTo>
                    <a:pt x="52" y="1021"/>
                  </a:lnTo>
                  <a:cubicBezTo>
                    <a:pt x="66" y="1017"/>
                    <a:pt x="88" y="1006"/>
                    <a:pt x="100" y="988"/>
                  </a:cubicBezTo>
                  <a:cubicBezTo>
                    <a:pt x="100" y="940"/>
                    <a:pt x="133" y="929"/>
                    <a:pt x="151" y="903"/>
                  </a:cubicBezTo>
                  <a:cubicBezTo>
                    <a:pt x="188" y="877"/>
                    <a:pt x="232" y="826"/>
                    <a:pt x="276" y="789"/>
                  </a:cubicBezTo>
                  <a:cubicBezTo>
                    <a:pt x="310" y="741"/>
                    <a:pt x="339" y="745"/>
                    <a:pt x="369" y="789"/>
                  </a:cubicBezTo>
                  <a:lnTo>
                    <a:pt x="383" y="899"/>
                  </a:lnTo>
                  <a:lnTo>
                    <a:pt x="391" y="1058"/>
                  </a:lnTo>
                  <a:cubicBezTo>
                    <a:pt x="380" y="1128"/>
                    <a:pt x="365" y="1205"/>
                    <a:pt x="354" y="1275"/>
                  </a:cubicBezTo>
                  <a:cubicBezTo>
                    <a:pt x="306" y="1415"/>
                    <a:pt x="306" y="1552"/>
                    <a:pt x="310" y="1688"/>
                  </a:cubicBezTo>
                  <a:cubicBezTo>
                    <a:pt x="328" y="1714"/>
                    <a:pt x="346" y="1728"/>
                    <a:pt x="372" y="1739"/>
                  </a:cubicBezTo>
                  <a:cubicBezTo>
                    <a:pt x="409" y="1695"/>
                    <a:pt x="505" y="1644"/>
                    <a:pt x="520" y="1581"/>
                  </a:cubicBezTo>
                  <a:cubicBezTo>
                    <a:pt x="553" y="1264"/>
                    <a:pt x="593" y="995"/>
                    <a:pt x="590" y="711"/>
                  </a:cubicBezTo>
                  <a:cubicBezTo>
                    <a:pt x="626" y="660"/>
                    <a:pt x="634" y="612"/>
                    <a:pt x="619" y="571"/>
                  </a:cubicBezTo>
                  <a:lnTo>
                    <a:pt x="497" y="494"/>
                  </a:lnTo>
                  <a:lnTo>
                    <a:pt x="439" y="494"/>
                  </a:lnTo>
                  <a:lnTo>
                    <a:pt x="439" y="457"/>
                  </a:lnTo>
                  <a:cubicBezTo>
                    <a:pt x="450" y="442"/>
                    <a:pt x="457" y="424"/>
                    <a:pt x="464" y="406"/>
                  </a:cubicBezTo>
                  <a:cubicBezTo>
                    <a:pt x="468" y="380"/>
                    <a:pt x="461" y="365"/>
                    <a:pt x="464" y="354"/>
                  </a:cubicBezTo>
                  <a:cubicBezTo>
                    <a:pt x="464" y="343"/>
                    <a:pt x="475" y="332"/>
                    <a:pt x="475" y="321"/>
                  </a:cubicBezTo>
                  <a:cubicBezTo>
                    <a:pt x="475" y="306"/>
                    <a:pt x="475" y="291"/>
                    <a:pt x="472" y="277"/>
                  </a:cubicBezTo>
                  <a:lnTo>
                    <a:pt x="405" y="133"/>
                  </a:lnTo>
                  <a:lnTo>
                    <a:pt x="394" y="89"/>
                  </a:lnTo>
                  <a:cubicBezTo>
                    <a:pt x="387" y="37"/>
                    <a:pt x="365" y="4"/>
                    <a:pt x="3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29"/>
            <p:cNvSpPr/>
            <p:nvPr/>
          </p:nvSpPr>
          <p:spPr bwMode="auto">
            <a:xfrm>
              <a:off x="7748584" y="2847972"/>
              <a:ext cx="447675" cy="222250"/>
            </a:xfrm>
            <a:custGeom>
              <a:avLst/>
              <a:gdLst>
                <a:gd name="T0" fmla="*/ 140 w 1263"/>
                <a:gd name="T1" fmla="*/ 623 h 623"/>
                <a:gd name="T2" fmla="*/ 22 w 1263"/>
                <a:gd name="T3" fmla="*/ 509 h 623"/>
                <a:gd name="T4" fmla="*/ 81 w 1263"/>
                <a:gd name="T5" fmla="*/ 505 h 623"/>
                <a:gd name="T6" fmla="*/ 302 w 1263"/>
                <a:gd name="T7" fmla="*/ 457 h 623"/>
                <a:gd name="T8" fmla="*/ 611 w 1263"/>
                <a:gd name="T9" fmla="*/ 406 h 623"/>
                <a:gd name="T10" fmla="*/ 398 w 1263"/>
                <a:gd name="T11" fmla="*/ 273 h 623"/>
                <a:gd name="T12" fmla="*/ 383 w 1263"/>
                <a:gd name="T13" fmla="*/ 251 h 623"/>
                <a:gd name="T14" fmla="*/ 545 w 1263"/>
                <a:gd name="T15" fmla="*/ 126 h 623"/>
                <a:gd name="T16" fmla="*/ 582 w 1263"/>
                <a:gd name="T17" fmla="*/ 118 h 623"/>
                <a:gd name="T18" fmla="*/ 608 w 1263"/>
                <a:gd name="T19" fmla="*/ 70 h 623"/>
                <a:gd name="T20" fmla="*/ 928 w 1263"/>
                <a:gd name="T21" fmla="*/ 163 h 623"/>
                <a:gd name="T22" fmla="*/ 932 w 1263"/>
                <a:gd name="T23" fmla="*/ 328 h 623"/>
                <a:gd name="T24" fmla="*/ 1216 w 1263"/>
                <a:gd name="T25" fmla="*/ 336 h 623"/>
                <a:gd name="T26" fmla="*/ 1175 w 1263"/>
                <a:gd name="T27" fmla="*/ 435 h 623"/>
                <a:gd name="T28" fmla="*/ 1094 w 1263"/>
                <a:gd name="T29" fmla="*/ 520 h 623"/>
                <a:gd name="T30" fmla="*/ 994 w 1263"/>
                <a:gd name="T31" fmla="*/ 524 h 623"/>
                <a:gd name="T32" fmla="*/ 512 w 1263"/>
                <a:gd name="T33" fmla="*/ 531 h 623"/>
                <a:gd name="T34" fmla="*/ 140 w 1263"/>
                <a:gd name="T3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3" h="623">
                  <a:moveTo>
                    <a:pt x="140" y="623"/>
                  </a:moveTo>
                  <a:cubicBezTo>
                    <a:pt x="25" y="623"/>
                    <a:pt x="0" y="557"/>
                    <a:pt x="22" y="509"/>
                  </a:cubicBezTo>
                  <a:cubicBezTo>
                    <a:pt x="36" y="505"/>
                    <a:pt x="66" y="513"/>
                    <a:pt x="81" y="505"/>
                  </a:cubicBezTo>
                  <a:cubicBezTo>
                    <a:pt x="158" y="461"/>
                    <a:pt x="228" y="472"/>
                    <a:pt x="302" y="457"/>
                  </a:cubicBezTo>
                  <a:cubicBezTo>
                    <a:pt x="405" y="439"/>
                    <a:pt x="504" y="421"/>
                    <a:pt x="611" y="406"/>
                  </a:cubicBezTo>
                  <a:cubicBezTo>
                    <a:pt x="773" y="314"/>
                    <a:pt x="482" y="233"/>
                    <a:pt x="398" y="273"/>
                  </a:cubicBezTo>
                  <a:cubicBezTo>
                    <a:pt x="386" y="277"/>
                    <a:pt x="383" y="262"/>
                    <a:pt x="383" y="251"/>
                  </a:cubicBezTo>
                  <a:cubicBezTo>
                    <a:pt x="471" y="214"/>
                    <a:pt x="504" y="155"/>
                    <a:pt x="545" y="126"/>
                  </a:cubicBezTo>
                  <a:cubicBezTo>
                    <a:pt x="563" y="115"/>
                    <a:pt x="560" y="115"/>
                    <a:pt x="582" y="118"/>
                  </a:cubicBezTo>
                  <a:cubicBezTo>
                    <a:pt x="600" y="104"/>
                    <a:pt x="597" y="89"/>
                    <a:pt x="608" y="70"/>
                  </a:cubicBezTo>
                  <a:cubicBezTo>
                    <a:pt x="652" y="0"/>
                    <a:pt x="722" y="67"/>
                    <a:pt x="928" y="163"/>
                  </a:cubicBezTo>
                  <a:lnTo>
                    <a:pt x="932" y="328"/>
                  </a:lnTo>
                  <a:cubicBezTo>
                    <a:pt x="980" y="339"/>
                    <a:pt x="1131" y="325"/>
                    <a:pt x="1216" y="336"/>
                  </a:cubicBezTo>
                  <a:cubicBezTo>
                    <a:pt x="1263" y="347"/>
                    <a:pt x="1241" y="409"/>
                    <a:pt x="1175" y="435"/>
                  </a:cubicBezTo>
                  <a:cubicBezTo>
                    <a:pt x="1182" y="520"/>
                    <a:pt x="1146" y="520"/>
                    <a:pt x="1094" y="520"/>
                  </a:cubicBezTo>
                  <a:cubicBezTo>
                    <a:pt x="1068" y="502"/>
                    <a:pt x="1009" y="502"/>
                    <a:pt x="994" y="524"/>
                  </a:cubicBezTo>
                  <a:cubicBezTo>
                    <a:pt x="807" y="527"/>
                    <a:pt x="700" y="531"/>
                    <a:pt x="512" y="531"/>
                  </a:cubicBezTo>
                  <a:cubicBezTo>
                    <a:pt x="375" y="550"/>
                    <a:pt x="250" y="575"/>
                    <a:pt x="140" y="6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0"/>
            <p:cNvSpPr/>
            <p:nvPr/>
          </p:nvSpPr>
          <p:spPr bwMode="auto">
            <a:xfrm>
              <a:off x="7916859" y="3071812"/>
              <a:ext cx="195263" cy="101600"/>
            </a:xfrm>
            <a:custGeom>
              <a:avLst/>
              <a:gdLst>
                <a:gd name="T0" fmla="*/ 44 w 549"/>
                <a:gd name="T1" fmla="*/ 133 h 287"/>
                <a:gd name="T2" fmla="*/ 48 w 549"/>
                <a:gd name="T3" fmla="*/ 37 h 287"/>
                <a:gd name="T4" fmla="*/ 166 w 549"/>
                <a:gd name="T5" fmla="*/ 7 h 287"/>
                <a:gd name="T6" fmla="*/ 291 w 549"/>
                <a:gd name="T7" fmla="*/ 4 h 287"/>
                <a:gd name="T8" fmla="*/ 324 w 549"/>
                <a:gd name="T9" fmla="*/ 4 h 287"/>
                <a:gd name="T10" fmla="*/ 372 w 549"/>
                <a:gd name="T11" fmla="*/ 15 h 287"/>
                <a:gd name="T12" fmla="*/ 483 w 549"/>
                <a:gd name="T13" fmla="*/ 63 h 287"/>
                <a:gd name="T14" fmla="*/ 512 w 549"/>
                <a:gd name="T15" fmla="*/ 110 h 287"/>
                <a:gd name="T16" fmla="*/ 545 w 549"/>
                <a:gd name="T17" fmla="*/ 133 h 287"/>
                <a:gd name="T18" fmla="*/ 538 w 549"/>
                <a:gd name="T19" fmla="*/ 206 h 287"/>
                <a:gd name="T20" fmla="*/ 479 w 549"/>
                <a:gd name="T21" fmla="*/ 287 h 287"/>
                <a:gd name="T22" fmla="*/ 449 w 549"/>
                <a:gd name="T23" fmla="*/ 284 h 287"/>
                <a:gd name="T24" fmla="*/ 416 w 549"/>
                <a:gd name="T25" fmla="*/ 276 h 287"/>
                <a:gd name="T26" fmla="*/ 317 w 549"/>
                <a:gd name="T27" fmla="*/ 269 h 287"/>
                <a:gd name="T28" fmla="*/ 44 w 549"/>
                <a:gd name="T29" fmla="*/ 13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9" h="287">
                  <a:moveTo>
                    <a:pt x="44" y="133"/>
                  </a:moveTo>
                  <a:cubicBezTo>
                    <a:pt x="11" y="99"/>
                    <a:pt x="0" y="70"/>
                    <a:pt x="48" y="37"/>
                  </a:cubicBezTo>
                  <a:lnTo>
                    <a:pt x="166" y="7"/>
                  </a:lnTo>
                  <a:cubicBezTo>
                    <a:pt x="206" y="0"/>
                    <a:pt x="243" y="0"/>
                    <a:pt x="291" y="4"/>
                  </a:cubicBezTo>
                  <a:lnTo>
                    <a:pt x="324" y="4"/>
                  </a:lnTo>
                  <a:lnTo>
                    <a:pt x="372" y="15"/>
                  </a:lnTo>
                  <a:cubicBezTo>
                    <a:pt x="409" y="22"/>
                    <a:pt x="449" y="40"/>
                    <a:pt x="483" y="63"/>
                  </a:cubicBezTo>
                  <a:cubicBezTo>
                    <a:pt x="497" y="77"/>
                    <a:pt x="508" y="92"/>
                    <a:pt x="512" y="110"/>
                  </a:cubicBezTo>
                  <a:lnTo>
                    <a:pt x="545" y="133"/>
                  </a:lnTo>
                  <a:cubicBezTo>
                    <a:pt x="549" y="162"/>
                    <a:pt x="545" y="184"/>
                    <a:pt x="538" y="206"/>
                  </a:cubicBezTo>
                  <a:cubicBezTo>
                    <a:pt x="519" y="232"/>
                    <a:pt x="501" y="269"/>
                    <a:pt x="479" y="287"/>
                  </a:cubicBezTo>
                  <a:lnTo>
                    <a:pt x="449" y="284"/>
                  </a:lnTo>
                  <a:lnTo>
                    <a:pt x="416" y="276"/>
                  </a:lnTo>
                  <a:lnTo>
                    <a:pt x="317" y="269"/>
                  </a:lnTo>
                  <a:cubicBezTo>
                    <a:pt x="225" y="247"/>
                    <a:pt x="147" y="166"/>
                    <a:pt x="4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1"/>
            <p:cNvSpPr/>
            <p:nvPr/>
          </p:nvSpPr>
          <p:spPr bwMode="auto">
            <a:xfrm>
              <a:off x="7878759" y="3192460"/>
              <a:ext cx="234950" cy="120650"/>
            </a:xfrm>
            <a:custGeom>
              <a:avLst/>
              <a:gdLst>
                <a:gd name="T0" fmla="*/ 656 w 667"/>
                <a:gd name="T1" fmla="*/ 33 h 339"/>
                <a:gd name="T2" fmla="*/ 656 w 667"/>
                <a:gd name="T3" fmla="*/ 99 h 339"/>
                <a:gd name="T4" fmla="*/ 616 w 667"/>
                <a:gd name="T5" fmla="*/ 151 h 339"/>
                <a:gd name="T6" fmla="*/ 328 w 667"/>
                <a:gd name="T7" fmla="*/ 243 h 339"/>
                <a:gd name="T8" fmla="*/ 199 w 667"/>
                <a:gd name="T9" fmla="*/ 239 h 339"/>
                <a:gd name="T10" fmla="*/ 74 w 667"/>
                <a:gd name="T11" fmla="*/ 125 h 339"/>
                <a:gd name="T12" fmla="*/ 118 w 667"/>
                <a:gd name="T13" fmla="*/ 18 h 339"/>
                <a:gd name="T14" fmla="*/ 424 w 667"/>
                <a:gd name="T15" fmla="*/ 0 h 339"/>
                <a:gd name="T16" fmla="*/ 531 w 667"/>
                <a:gd name="T17" fmla="*/ 33 h 339"/>
                <a:gd name="T18" fmla="*/ 656 w 667"/>
                <a:gd name="T19" fmla="*/ 3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7" h="339">
                  <a:moveTo>
                    <a:pt x="656" y="33"/>
                  </a:moveTo>
                  <a:cubicBezTo>
                    <a:pt x="664" y="51"/>
                    <a:pt x="667" y="81"/>
                    <a:pt x="656" y="99"/>
                  </a:cubicBezTo>
                  <a:cubicBezTo>
                    <a:pt x="634" y="107"/>
                    <a:pt x="616" y="99"/>
                    <a:pt x="616" y="151"/>
                  </a:cubicBezTo>
                  <a:cubicBezTo>
                    <a:pt x="619" y="247"/>
                    <a:pt x="450" y="339"/>
                    <a:pt x="328" y="243"/>
                  </a:cubicBezTo>
                  <a:lnTo>
                    <a:pt x="199" y="239"/>
                  </a:lnTo>
                  <a:cubicBezTo>
                    <a:pt x="148" y="206"/>
                    <a:pt x="107" y="184"/>
                    <a:pt x="74" y="125"/>
                  </a:cubicBezTo>
                  <a:cubicBezTo>
                    <a:pt x="0" y="0"/>
                    <a:pt x="115" y="18"/>
                    <a:pt x="118" y="18"/>
                  </a:cubicBezTo>
                  <a:cubicBezTo>
                    <a:pt x="221" y="7"/>
                    <a:pt x="325" y="0"/>
                    <a:pt x="424" y="0"/>
                  </a:cubicBezTo>
                  <a:lnTo>
                    <a:pt x="531" y="33"/>
                  </a:lnTo>
                  <a:cubicBezTo>
                    <a:pt x="572" y="29"/>
                    <a:pt x="616" y="22"/>
                    <a:pt x="65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2"/>
            <p:cNvSpPr/>
            <p:nvPr/>
          </p:nvSpPr>
          <p:spPr bwMode="auto">
            <a:xfrm>
              <a:off x="7831138" y="3328988"/>
              <a:ext cx="328613" cy="319088"/>
            </a:xfrm>
            <a:custGeom>
              <a:avLst/>
              <a:gdLst>
                <a:gd name="T0" fmla="*/ 884 w 925"/>
                <a:gd name="T1" fmla="*/ 409 h 892"/>
                <a:gd name="T2" fmla="*/ 925 w 925"/>
                <a:gd name="T3" fmla="*/ 586 h 892"/>
                <a:gd name="T4" fmla="*/ 917 w 925"/>
                <a:gd name="T5" fmla="*/ 708 h 892"/>
                <a:gd name="T6" fmla="*/ 825 w 925"/>
                <a:gd name="T7" fmla="*/ 770 h 892"/>
                <a:gd name="T8" fmla="*/ 770 w 925"/>
                <a:gd name="T9" fmla="*/ 770 h 892"/>
                <a:gd name="T10" fmla="*/ 578 w 925"/>
                <a:gd name="T11" fmla="*/ 770 h 892"/>
                <a:gd name="T12" fmla="*/ 493 w 925"/>
                <a:gd name="T13" fmla="*/ 774 h 892"/>
                <a:gd name="T14" fmla="*/ 475 w 925"/>
                <a:gd name="T15" fmla="*/ 446 h 892"/>
                <a:gd name="T16" fmla="*/ 475 w 925"/>
                <a:gd name="T17" fmla="*/ 280 h 892"/>
                <a:gd name="T18" fmla="*/ 294 w 925"/>
                <a:gd name="T19" fmla="*/ 350 h 892"/>
                <a:gd name="T20" fmla="*/ 298 w 925"/>
                <a:gd name="T21" fmla="*/ 435 h 892"/>
                <a:gd name="T22" fmla="*/ 306 w 925"/>
                <a:gd name="T23" fmla="*/ 597 h 892"/>
                <a:gd name="T24" fmla="*/ 258 w 925"/>
                <a:gd name="T25" fmla="*/ 844 h 892"/>
                <a:gd name="T26" fmla="*/ 217 w 925"/>
                <a:gd name="T27" fmla="*/ 881 h 892"/>
                <a:gd name="T28" fmla="*/ 77 w 925"/>
                <a:gd name="T29" fmla="*/ 803 h 892"/>
                <a:gd name="T30" fmla="*/ 70 w 925"/>
                <a:gd name="T31" fmla="*/ 719 h 892"/>
                <a:gd name="T32" fmla="*/ 29 w 925"/>
                <a:gd name="T33" fmla="*/ 505 h 892"/>
                <a:gd name="T34" fmla="*/ 11 w 925"/>
                <a:gd name="T35" fmla="*/ 214 h 892"/>
                <a:gd name="T36" fmla="*/ 22 w 925"/>
                <a:gd name="T37" fmla="*/ 22 h 892"/>
                <a:gd name="T38" fmla="*/ 51 w 925"/>
                <a:gd name="T39" fmla="*/ 30 h 892"/>
                <a:gd name="T40" fmla="*/ 177 w 925"/>
                <a:gd name="T41" fmla="*/ 111 h 892"/>
                <a:gd name="T42" fmla="*/ 272 w 925"/>
                <a:gd name="T43" fmla="*/ 192 h 892"/>
                <a:gd name="T44" fmla="*/ 457 w 925"/>
                <a:gd name="T45" fmla="*/ 100 h 892"/>
                <a:gd name="T46" fmla="*/ 593 w 925"/>
                <a:gd name="T47" fmla="*/ 22 h 892"/>
                <a:gd name="T48" fmla="*/ 626 w 925"/>
                <a:gd name="T49" fmla="*/ 4 h 892"/>
                <a:gd name="T50" fmla="*/ 748 w 925"/>
                <a:gd name="T51" fmla="*/ 22 h 892"/>
                <a:gd name="T52" fmla="*/ 899 w 925"/>
                <a:gd name="T53" fmla="*/ 173 h 892"/>
                <a:gd name="T54" fmla="*/ 884 w 925"/>
                <a:gd name="T55" fmla="*/ 409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5" h="892">
                  <a:moveTo>
                    <a:pt x="884" y="409"/>
                  </a:moveTo>
                  <a:cubicBezTo>
                    <a:pt x="803" y="582"/>
                    <a:pt x="888" y="545"/>
                    <a:pt x="925" y="586"/>
                  </a:cubicBezTo>
                  <a:cubicBezTo>
                    <a:pt x="921" y="623"/>
                    <a:pt x="921" y="660"/>
                    <a:pt x="917" y="708"/>
                  </a:cubicBezTo>
                  <a:cubicBezTo>
                    <a:pt x="903" y="726"/>
                    <a:pt x="862" y="748"/>
                    <a:pt x="825" y="770"/>
                  </a:cubicBezTo>
                  <a:cubicBezTo>
                    <a:pt x="807" y="767"/>
                    <a:pt x="785" y="774"/>
                    <a:pt x="770" y="770"/>
                  </a:cubicBezTo>
                  <a:cubicBezTo>
                    <a:pt x="681" y="748"/>
                    <a:pt x="626" y="752"/>
                    <a:pt x="578" y="770"/>
                  </a:cubicBezTo>
                  <a:lnTo>
                    <a:pt x="493" y="774"/>
                  </a:lnTo>
                  <a:cubicBezTo>
                    <a:pt x="258" y="693"/>
                    <a:pt x="398" y="501"/>
                    <a:pt x="475" y="446"/>
                  </a:cubicBezTo>
                  <a:cubicBezTo>
                    <a:pt x="582" y="358"/>
                    <a:pt x="567" y="188"/>
                    <a:pt x="475" y="280"/>
                  </a:cubicBezTo>
                  <a:cubicBezTo>
                    <a:pt x="420" y="317"/>
                    <a:pt x="442" y="383"/>
                    <a:pt x="294" y="350"/>
                  </a:cubicBezTo>
                  <a:cubicBezTo>
                    <a:pt x="272" y="376"/>
                    <a:pt x="291" y="420"/>
                    <a:pt x="298" y="435"/>
                  </a:cubicBezTo>
                  <a:cubicBezTo>
                    <a:pt x="328" y="457"/>
                    <a:pt x="324" y="483"/>
                    <a:pt x="306" y="597"/>
                  </a:cubicBezTo>
                  <a:cubicBezTo>
                    <a:pt x="294" y="682"/>
                    <a:pt x="272" y="789"/>
                    <a:pt x="258" y="844"/>
                  </a:cubicBezTo>
                  <a:cubicBezTo>
                    <a:pt x="236" y="892"/>
                    <a:pt x="224" y="877"/>
                    <a:pt x="217" y="881"/>
                  </a:cubicBezTo>
                  <a:cubicBezTo>
                    <a:pt x="188" y="840"/>
                    <a:pt x="136" y="814"/>
                    <a:pt x="77" y="803"/>
                  </a:cubicBezTo>
                  <a:cubicBezTo>
                    <a:pt x="70" y="800"/>
                    <a:pt x="92" y="770"/>
                    <a:pt x="70" y="719"/>
                  </a:cubicBezTo>
                  <a:cubicBezTo>
                    <a:pt x="37" y="638"/>
                    <a:pt x="22" y="520"/>
                    <a:pt x="29" y="505"/>
                  </a:cubicBezTo>
                  <a:cubicBezTo>
                    <a:pt x="25" y="457"/>
                    <a:pt x="40" y="251"/>
                    <a:pt x="11" y="214"/>
                  </a:cubicBezTo>
                  <a:cubicBezTo>
                    <a:pt x="0" y="192"/>
                    <a:pt x="11" y="66"/>
                    <a:pt x="22" y="22"/>
                  </a:cubicBezTo>
                  <a:cubicBezTo>
                    <a:pt x="29" y="26"/>
                    <a:pt x="48" y="15"/>
                    <a:pt x="51" y="30"/>
                  </a:cubicBezTo>
                  <a:cubicBezTo>
                    <a:pt x="73" y="92"/>
                    <a:pt x="154" y="70"/>
                    <a:pt x="177" y="111"/>
                  </a:cubicBezTo>
                  <a:cubicBezTo>
                    <a:pt x="184" y="136"/>
                    <a:pt x="188" y="192"/>
                    <a:pt x="272" y="192"/>
                  </a:cubicBezTo>
                  <a:cubicBezTo>
                    <a:pt x="324" y="166"/>
                    <a:pt x="394" y="136"/>
                    <a:pt x="457" y="100"/>
                  </a:cubicBezTo>
                  <a:cubicBezTo>
                    <a:pt x="512" y="66"/>
                    <a:pt x="556" y="30"/>
                    <a:pt x="593" y="22"/>
                  </a:cubicBezTo>
                  <a:cubicBezTo>
                    <a:pt x="604" y="15"/>
                    <a:pt x="615" y="4"/>
                    <a:pt x="626" y="4"/>
                  </a:cubicBezTo>
                  <a:cubicBezTo>
                    <a:pt x="670" y="15"/>
                    <a:pt x="707" y="0"/>
                    <a:pt x="748" y="22"/>
                  </a:cubicBezTo>
                  <a:cubicBezTo>
                    <a:pt x="814" y="52"/>
                    <a:pt x="851" y="129"/>
                    <a:pt x="899" y="173"/>
                  </a:cubicBezTo>
                  <a:cubicBezTo>
                    <a:pt x="910" y="247"/>
                    <a:pt x="910" y="324"/>
                    <a:pt x="884" y="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49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49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7" grpId="0" animBg="1"/>
      <p:bldP spid="40" grpId="0"/>
      <p:bldP spid="44" grpId="0"/>
      <p:bldP spid="43" grpId="0" animBg="1"/>
      <p:bldP spid="49" grpId="0" animBg="1"/>
      <p:bldP spid="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3322" y="4562618"/>
            <a:ext cx="5364491" cy="1374651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950268" y="3627928"/>
            <a:ext cx="2157199" cy="1648055"/>
            <a:chOff x="7164566" y="4996155"/>
            <a:chExt cx="423145" cy="323274"/>
          </a:xfrm>
          <a:solidFill>
            <a:schemeClr val="bg1">
              <a:lumMod val="65000"/>
            </a:schemeClr>
          </a:solidFill>
        </p:grpSpPr>
        <p:sp>
          <p:nvSpPr>
            <p:cNvPr id="23" name="Freeform 77"/>
            <p:cNvSpPr/>
            <p:nvPr/>
          </p:nvSpPr>
          <p:spPr bwMode="auto">
            <a:xfrm>
              <a:off x="7277581" y="5164362"/>
              <a:ext cx="199746" cy="86733"/>
            </a:xfrm>
            <a:custGeom>
              <a:avLst/>
              <a:gdLst>
                <a:gd name="T0" fmla="*/ 27 w 32"/>
                <a:gd name="T1" fmla="*/ 14 h 14"/>
                <a:gd name="T2" fmla="*/ 24 w 32"/>
                <a:gd name="T3" fmla="*/ 12 h 14"/>
                <a:gd name="T4" fmla="*/ 16 w 32"/>
                <a:gd name="T5" fmla="*/ 9 h 14"/>
                <a:gd name="T6" fmla="*/ 8 w 32"/>
                <a:gd name="T7" fmla="*/ 12 h 14"/>
                <a:gd name="T8" fmla="*/ 2 w 32"/>
                <a:gd name="T9" fmla="*/ 12 h 14"/>
                <a:gd name="T10" fmla="*/ 2 w 32"/>
                <a:gd name="T11" fmla="*/ 7 h 14"/>
                <a:gd name="T12" fmla="*/ 16 w 32"/>
                <a:gd name="T13" fmla="*/ 0 h 14"/>
                <a:gd name="T14" fmla="*/ 30 w 32"/>
                <a:gd name="T15" fmla="*/ 7 h 14"/>
                <a:gd name="T16" fmla="*/ 30 w 32"/>
                <a:gd name="T17" fmla="*/ 12 h 14"/>
                <a:gd name="T18" fmla="*/ 27 w 3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4">
                  <a:moveTo>
                    <a:pt x="27" y="14"/>
                  </a:moveTo>
                  <a:cubicBezTo>
                    <a:pt x="26" y="14"/>
                    <a:pt x="25" y="13"/>
                    <a:pt x="24" y="12"/>
                  </a:cubicBezTo>
                  <a:cubicBezTo>
                    <a:pt x="22" y="10"/>
                    <a:pt x="19" y="9"/>
                    <a:pt x="16" y="9"/>
                  </a:cubicBezTo>
                  <a:cubicBezTo>
                    <a:pt x="13" y="9"/>
                    <a:pt x="10" y="10"/>
                    <a:pt x="8" y="12"/>
                  </a:cubicBezTo>
                  <a:cubicBezTo>
                    <a:pt x="6" y="14"/>
                    <a:pt x="4" y="14"/>
                    <a:pt x="2" y="12"/>
                  </a:cubicBezTo>
                  <a:cubicBezTo>
                    <a:pt x="0" y="11"/>
                    <a:pt x="0" y="8"/>
                    <a:pt x="2" y="7"/>
                  </a:cubicBezTo>
                  <a:cubicBezTo>
                    <a:pt x="5" y="3"/>
                    <a:pt x="11" y="0"/>
                    <a:pt x="16" y="0"/>
                  </a:cubicBezTo>
                  <a:cubicBezTo>
                    <a:pt x="22" y="0"/>
                    <a:pt x="27" y="3"/>
                    <a:pt x="30" y="7"/>
                  </a:cubicBezTo>
                  <a:cubicBezTo>
                    <a:pt x="32" y="8"/>
                    <a:pt x="32" y="11"/>
                    <a:pt x="30" y="12"/>
                  </a:cubicBezTo>
                  <a:cubicBezTo>
                    <a:pt x="29" y="13"/>
                    <a:pt x="28" y="14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78"/>
            <p:cNvSpPr/>
            <p:nvPr/>
          </p:nvSpPr>
          <p:spPr bwMode="auto">
            <a:xfrm>
              <a:off x="7222387" y="5077631"/>
              <a:ext cx="310132" cy="113015"/>
            </a:xfrm>
            <a:custGeom>
              <a:avLst/>
              <a:gdLst>
                <a:gd name="T0" fmla="*/ 46 w 50"/>
                <a:gd name="T1" fmla="*/ 17 h 18"/>
                <a:gd name="T2" fmla="*/ 43 w 50"/>
                <a:gd name="T3" fmla="*/ 16 h 18"/>
                <a:gd name="T4" fmla="*/ 25 w 50"/>
                <a:gd name="T5" fmla="*/ 9 h 18"/>
                <a:gd name="T6" fmla="*/ 8 w 50"/>
                <a:gd name="T7" fmla="*/ 16 h 18"/>
                <a:gd name="T8" fmla="*/ 2 w 50"/>
                <a:gd name="T9" fmla="*/ 16 h 18"/>
                <a:gd name="T10" fmla="*/ 2 w 50"/>
                <a:gd name="T11" fmla="*/ 10 h 18"/>
                <a:gd name="T12" fmla="*/ 25 w 50"/>
                <a:gd name="T13" fmla="*/ 0 h 18"/>
                <a:gd name="T14" fmla="*/ 48 w 50"/>
                <a:gd name="T15" fmla="*/ 10 h 18"/>
                <a:gd name="T16" fmla="*/ 49 w 50"/>
                <a:gd name="T17" fmla="*/ 16 h 18"/>
                <a:gd name="T18" fmla="*/ 46 w 50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">
                  <a:moveTo>
                    <a:pt x="46" y="17"/>
                  </a:moveTo>
                  <a:cubicBezTo>
                    <a:pt x="45" y="17"/>
                    <a:pt x="43" y="17"/>
                    <a:pt x="43" y="16"/>
                  </a:cubicBezTo>
                  <a:cubicBezTo>
                    <a:pt x="38" y="11"/>
                    <a:pt x="32" y="9"/>
                    <a:pt x="25" y="9"/>
                  </a:cubicBezTo>
                  <a:cubicBezTo>
                    <a:pt x="18" y="9"/>
                    <a:pt x="12" y="11"/>
                    <a:pt x="8" y="16"/>
                  </a:cubicBezTo>
                  <a:cubicBezTo>
                    <a:pt x="6" y="18"/>
                    <a:pt x="3" y="18"/>
                    <a:pt x="2" y="16"/>
                  </a:cubicBezTo>
                  <a:cubicBezTo>
                    <a:pt x="0" y="14"/>
                    <a:pt x="0" y="12"/>
                    <a:pt x="2" y="10"/>
                  </a:cubicBezTo>
                  <a:cubicBezTo>
                    <a:pt x="8" y="4"/>
                    <a:pt x="16" y="0"/>
                    <a:pt x="25" y="0"/>
                  </a:cubicBezTo>
                  <a:cubicBezTo>
                    <a:pt x="34" y="0"/>
                    <a:pt x="42" y="4"/>
                    <a:pt x="48" y="10"/>
                  </a:cubicBezTo>
                  <a:cubicBezTo>
                    <a:pt x="50" y="12"/>
                    <a:pt x="50" y="14"/>
                    <a:pt x="49" y="16"/>
                  </a:cubicBezTo>
                  <a:cubicBezTo>
                    <a:pt x="48" y="17"/>
                    <a:pt x="47" y="1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79"/>
            <p:cNvSpPr/>
            <p:nvPr/>
          </p:nvSpPr>
          <p:spPr bwMode="auto">
            <a:xfrm>
              <a:off x="7164566" y="4996155"/>
              <a:ext cx="423145" cy="126155"/>
            </a:xfrm>
            <a:custGeom>
              <a:avLst/>
              <a:gdLst>
                <a:gd name="T0" fmla="*/ 64 w 68"/>
                <a:gd name="T1" fmla="*/ 20 h 20"/>
                <a:gd name="T2" fmla="*/ 61 w 68"/>
                <a:gd name="T3" fmla="*/ 19 h 20"/>
                <a:gd name="T4" fmla="*/ 34 w 68"/>
                <a:gd name="T5" fmla="*/ 8 h 20"/>
                <a:gd name="T6" fmla="*/ 7 w 68"/>
                <a:gd name="T7" fmla="*/ 19 h 20"/>
                <a:gd name="T8" fmla="*/ 2 w 68"/>
                <a:gd name="T9" fmla="*/ 19 h 20"/>
                <a:gd name="T10" fmla="*/ 2 w 68"/>
                <a:gd name="T11" fmla="*/ 13 h 20"/>
                <a:gd name="T12" fmla="*/ 34 w 68"/>
                <a:gd name="T13" fmla="*/ 0 h 20"/>
                <a:gd name="T14" fmla="*/ 67 w 68"/>
                <a:gd name="T15" fmla="*/ 13 h 20"/>
                <a:gd name="T16" fmla="*/ 67 w 68"/>
                <a:gd name="T17" fmla="*/ 19 h 20"/>
                <a:gd name="T18" fmla="*/ 64 w 68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20">
                  <a:moveTo>
                    <a:pt x="64" y="20"/>
                  </a:moveTo>
                  <a:cubicBezTo>
                    <a:pt x="63" y="20"/>
                    <a:pt x="62" y="19"/>
                    <a:pt x="61" y="19"/>
                  </a:cubicBezTo>
                  <a:cubicBezTo>
                    <a:pt x="54" y="12"/>
                    <a:pt x="44" y="8"/>
                    <a:pt x="34" y="8"/>
                  </a:cubicBezTo>
                  <a:cubicBezTo>
                    <a:pt x="24" y="8"/>
                    <a:pt x="15" y="12"/>
                    <a:pt x="7" y="19"/>
                  </a:cubicBezTo>
                  <a:cubicBezTo>
                    <a:pt x="6" y="20"/>
                    <a:pt x="3" y="20"/>
                    <a:pt x="2" y="19"/>
                  </a:cubicBezTo>
                  <a:cubicBezTo>
                    <a:pt x="0" y="17"/>
                    <a:pt x="0" y="14"/>
                    <a:pt x="2" y="13"/>
                  </a:cubicBezTo>
                  <a:cubicBezTo>
                    <a:pt x="10" y="4"/>
                    <a:pt x="22" y="0"/>
                    <a:pt x="34" y="0"/>
                  </a:cubicBezTo>
                  <a:cubicBezTo>
                    <a:pt x="46" y="0"/>
                    <a:pt x="58" y="4"/>
                    <a:pt x="67" y="13"/>
                  </a:cubicBezTo>
                  <a:cubicBezTo>
                    <a:pt x="68" y="14"/>
                    <a:pt x="68" y="17"/>
                    <a:pt x="67" y="19"/>
                  </a:cubicBezTo>
                  <a:cubicBezTo>
                    <a:pt x="66" y="19"/>
                    <a:pt x="65" y="20"/>
                    <a:pt x="6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80"/>
            <p:cNvSpPr>
              <a:spLocks noChangeArrowheads="1"/>
            </p:cNvSpPr>
            <p:nvPr/>
          </p:nvSpPr>
          <p:spPr bwMode="auto">
            <a:xfrm>
              <a:off x="7345915" y="5258979"/>
              <a:ext cx="63078" cy="60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24555" y="2210312"/>
            <a:ext cx="1083533" cy="1083533"/>
            <a:chOff x="5524555" y="2210312"/>
            <a:chExt cx="1083533" cy="1083533"/>
          </a:xfrm>
        </p:grpSpPr>
        <p:sp>
          <p:nvSpPr>
            <p:cNvPr id="28" name="椭圆 27"/>
            <p:cNvSpPr/>
            <p:nvPr/>
          </p:nvSpPr>
          <p:spPr>
            <a:xfrm>
              <a:off x="5524555" y="2210312"/>
              <a:ext cx="1083533" cy="10835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>
              <a:grpSpLocks noChangeAspect="1"/>
            </p:cNvGrpSpPr>
            <p:nvPr/>
          </p:nvGrpSpPr>
          <p:grpSpPr>
            <a:xfrm>
              <a:off x="5844562" y="2488332"/>
              <a:ext cx="452075" cy="434147"/>
              <a:chOff x="6235701" y="4083050"/>
              <a:chExt cx="560387" cy="538163"/>
            </a:xfrm>
            <a:solidFill>
              <a:schemeClr val="bg1"/>
            </a:solidFill>
          </p:grpSpPr>
          <p:sp>
            <p:nvSpPr>
              <p:cNvPr id="31" name="Freeform 31"/>
              <p:cNvSpPr/>
              <p:nvPr/>
            </p:nvSpPr>
            <p:spPr bwMode="auto">
              <a:xfrm>
                <a:off x="6637338" y="4083050"/>
                <a:ext cx="158750" cy="161925"/>
              </a:xfrm>
              <a:custGeom>
                <a:avLst/>
                <a:gdLst>
                  <a:gd name="T0" fmla="*/ 33 w 42"/>
                  <a:gd name="T1" fmla="*/ 10 h 43"/>
                  <a:gd name="T2" fmla="*/ 2 w 42"/>
                  <a:gd name="T3" fmla="*/ 6 h 43"/>
                  <a:gd name="T4" fmla="*/ 2 w 42"/>
                  <a:gd name="T5" fmla="*/ 13 h 43"/>
                  <a:gd name="T6" fmla="*/ 29 w 42"/>
                  <a:gd name="T7" fmla="*/ 41 h 43"/>
                  <a:gd name="T8" fmla="*/ 36 w 42"/>
                  <a:gd name="T9" fmla="*/ 40 h 43"/>
                  <a:gd name="T10" fmla="*/ 33 w 42"/>
                  <a:gd name="T11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3">
                    <a:moveTo>
                      <a:pt x="33" y="10"/>
                    </a:moveTo>
                    <a:cubicBezTo>
                      <a:pt x="24" y="2"/>
                      <a:pt x="12" y="0"/>
                      <a:pt x="2" y="6"/>
                    </a:cubicBezTo>
                    <a:cubicBezTo>
                      <a:pt x="0" y="8"/>
                      <a:pt x="0" y="11"/>
                      <a:pt x="2" y="13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1" y="43"/>
                      <a:pt x="34" y="42"/>
                      <a:pt x="36" y="40"/>
                    </a:cubicBezTo>
                    <a:cubicBezTo>
                      <a:pt x="42" y="31"/>
                      <a:pt x="41" y="18"/>
                      <a:pt x="33" y="10"/>
                    </a:cubicBezTo>
                    <a:close/>
                  </a:path>
                </a:pathLst>
              </a:custGeom>
              <a:grpFill/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32"/>
              <p:cNvSpPr>
                <a:spLocks noEditPoints="1"/>
              </p:cNvSpPr>
              <p:nvPr/>
            </p:nvSpPr>
            <p:spPr bwMode="auto">
              <a:xfrm>
                <a:off x="6269038" y="4129088"/>
                <a:ext cx="481013" cy="492125"/>
              </a:xfrm>
              <a:custGeom>
                <a:avLst/>
                <a:gdLst>
                  <a:gd name="T0" fmla="*/ 116 w 128"/>
                  <a:gd name="T1" fmla="*/ 99 h 131"/>
                  <a:gd name="T2" fmla="*/ 128 w 128"/>
                  <a:gd name="T3" fmla="*/ 63 h 131"/>
                  <a:gd name="T4" fmla="*/ 65 w 128"/>
                  <a:gd name="T5" fmla="*/ 0 h 131"/>
                  <a:gd name="T6" fmla="*/ 64 w 128"/>
                  <a:gd name="T7" fmla="*/ 0 h 131"/>
                  <a:gd name="T8" fmla="*/ 2 w 128"/>
                  <a:gd name="T9" fmla="*/ 63 h 131"/>
                  <a:gd name="T10" fmla="*/ 13 w 128"/>
                  <a:gd name="T11" fmla="*/ 97 h 131"/>
                  <a:gd name="T12" fmla="*/ 2 w 128"/>
                  <a:gd name="T13" fmla="*/ 119 h 131"/>
                  <a:gd name="T14" fmla="*/ 6 w 128"/>
                  <a:gd name="T15" fmla="*/ 130 h 131"/>
                  <a:gd name="T16" fmla="*/ 10 w 128"/>
                  <a:gd name="T17" fmla="*/ 131 h 131"/>
                  <a:gd name="T18" fmla="*/ 17 w 128"/>
                  <a:gd name="T19" fmla="*/ 126 h 131"/>
                  <a:gd name="T20" fmla="*/ 25 w 128"/>
                  <a:gd name="T21" fmla="*/ 111 h 131"/>
                  <a:gd name="T22" fmla="*/ 64 w 128"/>
                  <a:gd name="T23" fmla="*/ 125 h 131"/>
                  <a:gd name="T24" fmla="*/ 65 w 128"/>
                  <a:gd name="T25" fmla="*/ 125 h 131"/>
                  <a:gd name="T26" fmla="*/ 103 w 128"/>
                  <a:gd name="T27" fmla="*/ 112 h 131"/>
                  <a:gd name="T28" fmla="*/ 110 w 128"/>
                  <a:gd name="T29" fmla="*/ 126 h 131"/>
                  <a:gd name="T30" fmla="*/ 118 w 128"/>
                  <a:gd name="T31" fmla="*/ 131 h 131"/>
                  <a:gd name="T32" fmla="*/ 122 w 128"/>
                  <a:gd name="T33" fmla="*/ 130 h 131"/>
                  <a:gd name="T34" fmla="*/ 126 w 128"/>
                  <a:gd name="T35" fmla="*/ 119 h 131"/>
                  <a:gd name="T36" fmla="*/ 116 w 128"/>
                  <a:gd name="T37" fmla="*/ 99 h 131"/>
                  <a:gd name="T38" fmla="*/ 65 w 128"/>
                  <a:gd name="T39" fmla="*/ 109 h 131"/>
                  <a:gd name="T40" fmla="*/ 64 w 128"/>
                  <a:gd name="T41" fmla="*/ 109 h 131"/>
                  <a:gd name="T42" fmla="*/ 19 w 128"/>
                  <a:gd name="T43" fmla="*/ 63 h 131"/>
                  <a:gd name="T44" fmla="*/ 64 w 128"/>
                  <a:gd name="T45" fmla="*/ 17 h 131"/>
                  <a:gd name="T46" fmla="*/ 65 w 128"/>
                  <a:gd name="T47" fmla="*/ 17 h 131"/>
                  <a:gd name="T48" fmla="*/ 111 w 128"/>
                  <a:gd name="T49" fmla="*/ 63 h 131"/>
                  <a:gd name="T50" fmla="*/ 65 w 128"/>
                  <a:gd name="T51" fmla="*/ 10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8" h="131">
                    <a:moveTo>
                      <a:pt x="116" y="99"/>
                    </a:moveTo>
                    <a:cubicBezTo>
                      <a:pt x="123" y="89"/>
                      <a:pt x="128" y="77"/>
                      <a:pt x="128" y="63"/>
                    </a:cubicBezTo>
                    <a:cubicBezTo>
                      <a:pt x="128" y="28"/>
                      <a:pt x="100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30" y="1"/>
                      <a:pt x="2" y="29"/>
                      <a:pt x="2" y="63"/>
                    </a:cubicBezTo>
                    <a:cubicBezTo>
                      <a:pt x="2" y="76"/>
                      <a:pt x="6" y="88"/>
                      <a:pt x="13" y="97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0" y="123"/>
                      <a:pt x="2" y="128"/>
                      <a:pt x="6" y="130"/>
                    </a:cubicBezTo>
                    <a:cubicBezTo>
                      <a:pt x="7" y="131"/>
                      <a:pt x="8" y="131"/>
                      <a:pt x="10" y="131"/>
                    </a:cubicBezTo>
                    <a:cubicBezTo>
                      <a:pt x="13" y="131"/>
                      <a:pt x="16" y="129"/>
                      <a:pt x="17" y="126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36" y="120"/>
                      <a:pt x="49" y="125"/>
                      <a:pt x="6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79" y="125"/>
                      <a:pt x="93" y="121"/>
                      <a:pt x="103" y="112"/>
                    </a:cubicBezTo>
                    <a:cubicBezTo>
                      <a:pt x="110" y="126"/>
                      <a:pt x="110" y="126"/>
                      <a:pt x="110" y="126"/>
                    </a:cubicBezTo>
                    <a:cubicBezTo>
                      <a:pt x="112" y="129"/>
                      <a:pt x="115" y="131"/>
                      <a:pt x="118" y="131"/>
                    </a:cubicBezTo>
                    <a:cubicBezTo>
                      <a:pt x="119" y="131"/>
                      <a:pt x="121" y="131"/>
                      <a:pt x="122" y="130"/>
                    </a:cubicBezTo>
                    <a:cubicBezTo>
                      <a:pt x="126" y="128"/>
                      <a:pt x="128" y="123"/>
                      <a:pt x="126" y="119"/>
                    </a:cubicBezTo>
                    <a:lnTo>
                      <a:pt x="116" y="99"/>
                    </a:lnTo>
                    <a:close/>
                    <a:moveTo>
                      <a:pt x="65" y="109"/>
                    </a:moveTo>
                    <a:cubicBezTo>
                      <a:pt x="65" y="109"/>
                      <a:pt x="65" y="109"/>
                      <a:pt x="64" y="109"/>
                    </a:cubicBezTo>
                    <a:cubicBezTo>
                      <a:pt x="39" y="108"/>
                      <a:pt x="19" y="88"/>
                      <a:pt x="19" y="63"/>
                    </a:cubicBezTo>
                    <a:cubicBezTo>
                      <a:pt x="19" y="38"/>
                      <a:pt x="39" y="18"/>
                      <a:pt x="64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90" y="17"/>
                      <a:pt x="111" y="38"/>
                      <a:pt x="111" y="63"/>
                    </a:cubicBezTo>
                    <a:cubicBezTo>
                      <a:pt x="111" y="88"/>
                      <a:pt x="90" y="109"/>
                      <a:pt x="65" y="109"/>
                    </a:cubicBezTo>
                    <a:close/>
                  </a:path>
                </a:pathLst>
              </a:custGeom>
              <a:grpFill/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6416676" y="4279900"/>
                <a:ext cx="115888" cy="198438"/>
              </a:xfrm>
              <a:custGeom>
                <a:avLst/>
                <a:gdLst>
                  <a:gd name="T0" fmla="*/ 26 w 31"/>
                  <a:gd name="T1" fmla="*/ 0 h 53"/>
                  <a:gd name="T2" fmla="*/ 25 w 31"/>
                  <a:gd name="T3" fmla="*/ 0 h 53"/>
                  <a:gd name="T4" fmla="*/ 21 w 31"/>
                  <a:gd name="T5" fmla="*/ 4 h 53"/>
                  <a:gd name="T6" fmla="*/ 21 w 31"/>
                  <a:gd name="T7" fmla="*/ 23 h 53"/>
                  <a:gd name="T8" fmla="*/ 2 w 31"/>
                  <a:gd name="T9" fmla="*/ 45 h 53"/>
                  <a:gd name="T10" fmla="*/ 2 w 31"/>
                  <a:gd name="T11" fmla="*/ 52 h 53"/>
                  <a:gd name="T12" fmla="*/ 5 w 31"/>
                  <a:gd name="T13" fmla="*/ 53 h 53"/>
                  <a:gd name="T14" fmla="*/ 9 w 31"/>
                  <a:gd name="T15" fmla="*/ 52 h 53"/>
                  <a:gd name="T16" fmla="*/ 25 w 31"/>
                  <a:gd name="T17" fmla="*/ 33 h 53"/>
                  <a:gd name="T18" fmla="*/ 29 w 31"/>
                  <a:gd name="T19" fmla="*/ 28 h 53"/>
                  <a:gd name="T20" fmla="*/ 31 w 31"/>
                  <a:gd name="T21" fmla="*/ 25 h 53"/>
                  <a:gd name="T22" fmla="*/ 31 w 31"/>
                  <a:gd name="T23" fmla="*/ 4 h 53"/>
                  <a:gd name="T24" fmla="*/ 26 w 31"/>
                  <a:gd name="T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53">
                    <a:moveTo>
                      <a:pt x="26" y="0"/>
                    </a:moveTo>
                    <a:cubicBezTo>
                      <a:pt x="26" y="0"/>
                      <a:pt x="26" y="0"/>
                      <a:pt x="25" y="0"/>
                    </a:cubicBezTo>
                    <a:cubicBezTo>
                      <a:pt x="23" y="0"/>
                      <a:pt x="21" y="2"/>
                      <a:pt x="21" y="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48"/>
                      <a:pt x="0" y="51"/>
                      <a:pt x="2" y="52"/>
                    </a:cubicBezTo>
                    <a:cubicBezTo>
                      <a:pt x="3" y="53"/>
                      <a:pt x="4" y="53"/>
                      <a:pt x="5" y="53"/>
                    </a:cubicBezTo>
                    <a:cubicBezTo>
                      <a:pt x="7" y="53"/>
                      <a:pt x="8" y="53"/>
                      <a:pt x="9" y="52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7"/>
                      <a:pt x="31" y="26"/>
                      <a:pt x="31" y="2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2"/>
                      <a:pt x="29" y="0"/>
                      <a:pt x="26" y="0"/>
                    </a:cubicBezTo>
                    <a:close/>
                  </a:path>
                </a:pathLst>
              </a:custGeom>
              <a:grpFill/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6235701" y="4083050"/>
                <a:ext cx="157163" cy="161925"/>
              </a:xfrm>
              <a:custGeom>
                <a:avLst/>
                <a:gdLst>
                  <a:gd name="T0" fmla="*/ 9 w 42"/>
                  <a:gd name="T1" fmla="*/ 10 h 43"/>
                  <a:gd name="T2" fmla="*/ 6 w 42"/>
                  <a:gd name="T3" fmla="*/ 40 h 43"/>
                  <a:gd name="T4" fmla="*/ 12 w 42"/>
                  <a:gd name="T5" fmla="*/ 41 h 43"/>
                  <a:gd name="T6" fmla="*/ 40 w 42"/>
                  <a:gd name="T7" fmla="*/ 13 h 43"/>
                  <a:gd name="T8" fmla="*/ 39 w 42"/>
                  <a:gd name="T9" fmla="*/ 6 h 43"/>
                  <a:gd name="T10" fmla="*/ 9 w 42"/>
                  <a:gd name="T11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3">
                    <a:moveTo>
                      <a:pt x="9" y="10"/>
                    </a:moveTo>
                    <a:cubicBezTo>
                      <a:pt x="1" y="18"/>
                      <a:pt x="0" y="31"/>
                      <a:pt x="6" y="40"/>
                    </a:cubicBezTo>
                    <a:cubicBezTo>
                      <a:pt x="7" y="42"/>
                      <a:pt x="10" y="43"/>
                      <a:pt x="12" y="41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2" y="11"/>
                      <a:pt x="41" y="8"/>
                      <a:pt x="39" y="6"/>
                    </a:cubicBezTo>
                    <a:cubicBezTo>
                      <a:pt x="30" y="0"/>
                      <a:pt x="17" y="2"/>
                      <a:pt x="9" y="10"/>
                    </a:cubicBezTo>
                    <a:close/>
                  </a:path>
                </a:pathLst>
              </a:custGeom>
              <a:grpFill/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241733" y="2897079"/>
            <a:ext cx="1083533" cy="1083533"/>
            <a:chOff x="7241733" y="2897079"/>
            <a:chExt cx="1083533" cy="1083533"/>
          </a:xfrm>
        </p:grpSpPr>
        <p:sp>
          <p:nvSpPr>
            <p:cNvPr id="29" name="椭圆 28"/>
            <p:cNvSpPr/>
            <p:nvPr/>
          </p:nvSpPr>
          <p:spPr>
            <a:xfrm>
              <a:off x="7241733" y="2897079"/>
              <a:ext cx="1083533" cy="108353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5" name="그룹 10"/>
            <p:cNvGrpSpPr/>
            <p:nvPr/>
          </p:nvGrpSpPr>
          <p:grpSpPr>
            <a:xfrm>
              <a:off x="7568823" y="3208373"/>
              <a:ext cx="429352" cy="460943"/>
              <a:chOff x="-949325" y="1254125"/>
              <a:chExt cx="949325" cy="1019175"/>
            </a:xfrm>
            <a:solidFill>
              <a:schemeClr val="bg1"/>
            </a:solidFill>
          </p:grpSpPr>
          <p:sp>
            <p:nvSpPr>
              <p:cNvPr id="36" name="Freeform 7"/>
              <p:cNvSpPr/>
              <p:nvPr/>
            </p:nvSpPr>
            <p:spPr bwMode="auto">
              <a:xfrm>
                <a:off x="-517525" y="1365250"/>
                <a:ext cx="396875" cy="231775"/>
              </a:xfrm>
              <a:custGeom>
                <a:avLst/>
                <a:gdLst>
                  <a:gd name="T0" fmla="*/ 250 w 250"/>
                  <a:gd name="T1" fmla="*/ 146 h 146"/>
                  <a:gd name="T2" fmla="*/ 250 w 250"/>
                  <a:gd name="T3" fmla="*/ 146 h 146"/>
                  <a:gd name="T4" fmla="*/ 250 w 250"/>
                  <a:gd name="T5" fmla="*/ 134 h 146"/>
                  <a:gd name="T6" fmla="*/ 250 w 250"/>
                  <a:gd name="T7" fmla="*/ 120 h 146"/>
                  <a:gd name="T8" fmla="*/ 250 w 250"/>
                  <a:gd name="T9" fmla="*/ 120 h 146"/>
                  <a:gd name="T10" fmla="*/ 250 w 250"/>
                  <a:gd name="T11" fmla="*/ 108 h 146"/>
                  <a:gd name="T12" fmla="*/ 246 w 250"/>
                  <a:gd name="T13" fmla="*/ 94 h 146"/>
                  <a:gd name="T14" fmla="*/ 242 w 250"/>
                  <a:gd name="T15" fmla="*/ 82 h 146"/>
                  <a:gd name="T16" fmla="*/ 238 w 250"/>
                  <a:gd name="T17" fmla="*/ 72 h 146"/>
                  <a:gd name="T18" fmla="*/ 230 w 250"/>
                  <a:gd name="T19" fmla="*/ 60 h 146"/>
                  <a:gd name="T20" fmla="*/ 224 w 250"/>
                  <a:gd name="T21" fmla="*/ 50 h 146"/>
                  <a:gd name="T22" fmla="*/ 206 w 250"/>
                  <a:gd name="T23" fmla="*/ 32 h 146"/>
                  <a:gd name="T24" fmla="*/ 186 w 250"/>
                  <a:gd name="T25" fmla="*/ 16 h 146"/>
                  <a:gd name="T26" fmla="*/ 176 w 250"/>
                  <a:gd name="T27" fmla="*/ 12 h 146"/>
                  <a:gd name="T28" fmla="*/ 164 w 250"/>
                  <a:gd name="T29" fmla="*/ 6 h 146"/>
                  <a:gd name="T30" fmla="*/ 152 w 250"/>
                  <a:gd name="T31" fmla="*/ 2 h 146"/>
                  <a:gd name="T32" fmla="*/ 138 w 250"/>
                  <a:gd name="T33" fmla="*/ 0 h 146"/>
                  <a:gd name="T34" fmla="*/ 126 w 250"/>
                  <a:gd name="T35" fmla="*/ 0 h 146"/>
                  <a:gd name="T36" fmla="*/ 112 w 250"/>
                  <a:gd name="T37" fmla="*/ 0 h 146"/>
                  <a:gd name="T38" fmla="*/ 112 w 250"/>
                  <a:gd name="T39" fmla="*/ 0 h 146"/>
                  <a:gd name="T40" fmla="*/ 94 w 250"/>
                  <a:gd name="T41" fmla="*/ 2 h 146"/>
                  <a:gd name="T42" fmla="*/ 76 w 250"/>
                  <a:gd name="T43" fmla="*/ 8 h 146"/>
                  <a:gd name="T44" fmla="*/ 58 w 250"/>
                  <a:gd name="T45" fmla="*/ 14 h 146"/>
                  <a:gd name="T46" fmla="*/ 44 w 250"/>
                  <a:gd name="T47" fmla="*/ 24 h 146"/>
                  <a:gd name="T48" fmla="*/ 30 w 250"/>
                  <a:gd name="T49" fmla="*/ 36 h 146"/>
                  <a:gd name="T50" fmla="*/ 18 w 250"/>
                  <a:gd name="T51" fmla="*/ 50 h 146"/>
                  <a:gd name="T52" fmla="*/ 8 w 250"/>
                  <a:gd name="T53" fmla="*/ 64 h 146"/>
                  <a:gd name="T54" fmla="*/ 0 w 250"/>
                  <a:gd name="T55" fmla="*/ 80 h 146"/>
                  <a:gd name="T56" fmla="*/ 0 w 250"/>
                  <a:gd name="T57" fmla="*/ 80 h 146"/>
                  <a:gd name="T58" fmla="*/ 10 w 250"/>
                  <a:gd name="T59" fmla="*/ 72 h 146"/>
                  <a:gd name="T60" fmla="*/ 20 w 250"/>
                  <a:gd name="T61" fmla="*/ 62 h 146"/>
                  <a:gd name="T62" fmla="*/ 32 w 250"/>
                  <a:gd name="T63" fmla="*/ 56 h 146"/>
                  <a:gd name="T64" fmla="*/ 44 w 250"/>
                  <a:gd name="T65" fmla="*/ 48 h 146"/>
                  <a:gd name="T66" fmla="*/ 56 w 250"/>
                  <a:gd name="T67" fmla="*/ 44 h 146"/>
                  <a:gd name="T68" fmla="*/ 70 w 250"/>
                  <a:gd name="T69" fmla="*/ 40 h 146"/>
                  <a:gd name="T70" fmla="*/ 84 w 250"/>
                  <a:gd name="T71" fmla="*/ 36 h 146"/>
                  <a:gd name="T72" fmla="*/ 98 w 250"/>
                  <a:gd name="T73" fmla="*/ 34 h 146"/>
                  <a:gd name="T74" fmla="*/ 98 w 250"/>
                  <a:gd name="T75" fmla="*/ 34 h 146"/>
                  <a:gd name="T76" fmla="*/ 110 w 250"/>
                  <a:gd name="T77" fmla="*/ 34 h 146"/>
                  <a:gd name="T78" fmla="*/ 124 w 250"/>
                  <a:gd name="T79" fmla="*/ 36 h 146"/>
                  <a:gd name="T80" fmla="*/ 150 w 250"/>
                  <a:gd name="T81" fmla="*/ 40 h 146"/>
                  <a:gd name="T82" fmla="*/ 174 w 250"/>
                  <a:gd name="T83" fmla="*/ 50 h 146"/>
                  <a:gd name="T84" fmla="*/ 194 w 250"/>
                  <a:gd name="T85" fmla="*/ 64 h 146"/>
                  <a:gd name="T86" fmla="*/ 214 w 250"/>
                  <a:gd name="T87" fmla="*/ 80 h 146"/>
                  <a:gd name="T88" fmla="*/ 230 w 250"/>
                  <a:gd name="T89" fmla="*/ 100 h 146"/>
                  <a:gd name="T90" fmla="*/ 242 w 250"/>
                  <a:gd name="T91" fmla="*/ 122 h 146"/>
                  <a:gd name="T92" fmla="*/ 250 w 250"/>
                  <a:gd name="T93" fmla="*/ 146 h 146"/>
                  <a:gd name="T94" fmla="*/ 250 w 250"/>
                  <a:gd name="T95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0" h="146">
                    <a:moveTo>
                      <a:pt x="250" y="146"/>
                    </a:moveTo>
                    <a:lnTo>
                      <a:pt x="250" y="146"/>
                    </a:lnTo>
                    <a:lnTo>
                      <a:pt x="250" y="134"/>
                    </a:lnTo>
                    <a:lnTo>
                      <a:pt x="250" y="120"/>
                    </a:lnTo>
                    <a:lnTo>
                      <a:pt x="250" y="120"/>
                    </a:lnTo>
                    <a:lnTo>
                      <a:pt x="250" y="108"/>
                    </a:lnTo>
                    <a:lnTo>
                      <a:pt x="246" y="94"/>
                    </a:lnTo>
                    <a:lnTo>
                      <a:pt x="242" y="82"/>
                    </a:lnTo>
                    <a:lnTo>
                      <a:pt x="238" y="72"/>
                    </a:lnTo>
                    <a:lnTo>
                      <a:pt x="230" y="60"/>
                    </a:lnTo>
                    <a:lnTo>
                      <a:pt x="224" y="50"/>
                    </a:lnTo>
                    <a:lnTo>
                      <a:pt x="206" y="32"/>
                    </a:lnTo>
                    <a:lnTo>
                      <a:pt x="186" y="16"/>
                    </a:lnTo>
                    <a:lnTo>
                      <a:pt x="176" y="12"/>
                    </a:lnTo>
                    <a:lnTo>
                      <a:pt x="164" y="6"/>
                    </a:lnTo>
                    <a:lnTo>
                      <a:pt x="152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94" y="2"/>
                    </a:lnTo>
                    <a:lnTo>
                      <a:pt x="76" y="8"/>
                    </a:lnTo>
                    <a:lnTo>
                      <a:pt x="58" y="14"/>
                    </a:lnTo>
                    <a:lnTo>
                      <a:pt x="44" y="24"/>
                    </a:lnTo>
                    <a:lnTo>
                      <a:pt x="30" y="36"/>
                    </a:lnTo>
                    <a:lnTo>
                      <a:pt x="18" y="50"/>
                    </a:lnTo>
                    <a:lnTo>
                      <a:pt x="8" y="6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10" y="72"/>
                    </a:lnTo>
                    <a:lnTo>
                      <a:pt x="20" y="62"/>
                    </a:lnTo>
                    <a:lnTo>
                      <a:pt x="32" y="56"/>
                    </a:lnTo>
                    <a:lnTo>
                      <a:pt x="44" y="48"/>
                    </a:lnTo>
                    <a:lnTo>
                      <a:pt x="56" y="44"/>
                    </a:lnTo>
                    <a:lnTo>
                      <a:pt x="70" y="40"/>
                    </a:lnTo>
                    <a:lnTo>
                      <a:pt x="84" y="36"/>
                    </a:lnTo>
                    <a:lnTo>
                      <a:pt x="98" y="34"/>
                    </a:lnTo>
                    <a:lnTo>
                      <a:pt x="98" y="34"/>
                    </a:lnTo>
                    <a:lnTo>
                      <a:pt x="110" y="34"/>
                    </a:lnTo>
                    <a:lnTo>
                      <a:pt x="124" y="36"/>
                    </a:lnTo>
                    <a:lnTo>
                      <a:pt x="150" y="40"/>
                    </a:lnTo>
                    <a:lnTo>
                      <a:pt x="174" y="50"/>
                    </a:lnTo>
                    <a:lnTo>
                      <a:pt x="194" y="64"/>
                    </a:lnTo>
                    <a:lnTo>
                      <a:pt x="214" y="80"/>
                    </a:lnTo>
                    <a:lnTo>
                      <a:pt x="230" y="100"/>
                    </a:lnTo>
                    <a:lnTo>
                      <a:pt x="242" y="122"/>
                    </a:lnTo>
                    <a:lnTo>
                      <a:pt x="250" y="146"/>
                    </a:lnTo>
                    <a:lnTo>
                      <a:pt x="250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Freeform 8"/>
              <p:cNvSpPr>
                <a:spLocks noEditPoints="1"/>
              </p:cNvSpPr>
              <p:nvPr/>
            </p:nvSpPr>
            <p:spPr bwMode="auto">
              <a:xfrm>
                <a:off x="-949325" y="1254125"/>
                <a:ext cx="949325" cy="1019175"/>
              </a:xfrm>
              <a:custGeom>
                <a:avLst/>
                <a:gdLst>
                  <a:gd name="T0" fmla="*/ 14 w 598"/>
                  <a:gd name="T1" fmla="*/ 538 h 642"/>
                  <a:gd name="T2" fmla="*/ 0 w 598"/>
                  <a:gd name="T3" fmla="*/ 572 h 642"/>
                  <a:gd name="T4" fmla="*/ 6 w 598"/>
                  <a:gd name="T5" fmla="*/ 606 h 642"/>
                  <a:gd name="T6" fmla="*/ 20 w 598"/>
                  <a:gd name="T7" fmla="*/ 626 h 642"/>
                  <a:gd name="T8" fmla="*/ 54 w 598"/>
                  <a:gd name="T9" fmla="*/ 640 h 642"/>
                  <a:gd name="T10" fmla="*/ 88 w 598"/>
                  <a:gd name="T11" fmla="*/ 636 h 642"/>
                  <a:gd name="T12" fmla="*/ 232 w 598"/>
                  <a:gd name="T13" fmla="*/ 480 h 642"/>
                  <a:gd name="T14" fmla="*/ 242 w 598"/>
                  <a:gd name="T15" fmla="*/ 462 h 642"/>
                  <a:gd name="T16" fmla="*/ 246 w 598"/>
                  <a:gd name="T17" fmla="*/ 434 h 642"/>
                  <a:gd name="T18" fmla="*/ 238 w 598"/>
                  <a:gd name="T19" fmla="*/ 406 h 642"/>
                  <a:gd name="T20" fmla="*/ 284 w 598"/>
                  <a:gd name="T21" fmla="*/ 380 h 642"/>
                  <a:gd name="T22" fmla="*/ 332 w 598"/>
                  <a:gd name="T23" fmla="*/ 402 h 642"/>
                  <a:gd name="T24" fmla="*/ 388 w 598"/>
                  <a:gd name="T25" fmla="*/ 412 h 642"/>
                  <a:gd name="T26" fmla="*/ 428 w 598"/>
                  <a:gd name="T27" fmla="*/ 408 h 642"/>
                  <a:gd name="T28" fmla="*/ 486 w 598"/>
                  <a:gd name="T29" fmla="*/ 390 h 642"/>
                  <a:gd name="T30" fmla="*/ 534 w 598"/>
                  <a:gd name="T31" fmla="*/ 356 h 642"/>
                  <a:gd name="T32" fmla="*/ 570 w 598"/>
                  <a:gd name="T33" fmla="*/ 310 h 642"/>
                  <a:gd name="T34" fmla="*/ 592 w 598"/>
                  <a:gd name="T35" fmla="*/ 254 h 642"/>
                  <a:gd name="T36" fmla="*/ 598 w 598"/>
                  <a:gd name="T37" fmla="*/ 192 h 642"/>
                  <a:gd name="T38" fmla="*/ 590 w 598"/>
                  <a:gd name="T39" fmla="*/ 152 h 642"/>
                  <a:gd name="T40" fmla="*/ 566 w 598"/>
                  <a:gd name="T41" fmla="*/ 96 h 642"/>
                  <a:gd name="T42" fmla="*/ 528 w 598"/>
                  <a:gd name="T43" fmla="*/ 52 h 642"/>
                  <a:gd name="T44" fmla="*/ 478 w 598"/>
                  <a:gd name="T45" fmla="*/ 18 h 642"/>
                  <a:gd name="T46" fmla="*/ 420 w 598"/>
                  <a:gd name="T47" fmla="*/ 2 h 642"/>
                  <a:gd name="T48" fmla="*/ 378 w 598"/>
                  <a:gd name="T49" fmla="*/ 0 h 642"/>
                  <a:gd name="T50" fmla="*/ 318 w 598"/>
                  <a:gd name="T51" fmla="*/ 14 h 642"/>
                  <a:gd name="T52" fmla="*/ 266 w 598"/>
                  <a:gd name="T53" fmla="*/ 44 h 642"/>
                  <a:gd name="T54" fmla="*/ 226 w 598"/>
                  <a:gd name="T55" fmla="*/ 86 h 642"/>
                  <a:gd name="T56" fmla="*/ 198 w 598"/>
                  <a:gd name="T57" fmla="*/ 138 h 642"/>
                  <a:gd name="T58" fmla="*/ 188 w 598"/>
                  <a:gd name="T59" fmla="*/ 198 h 642"/>
                  <a:gd name="T60" fmla="*/ 190 w 598"/>
                  <a:gd name="T61" fmla="*/ 238 h 642"/>
                  <a:gd name="T62" fmla="*/ 204 w 598"/>
                  <a:gd name="T63" fmla="*/ 288 h 642"/>
                  <a:gd name="T64" fmla="*/ 230 w 598"/>
                  <a:gd name="T65" fmla="*/ 332 h 642"/>
                  <a:gd name="T66" fmla="*/ 210 w 598"/>
                  <a:gd name="T67" fmla="*/ 382 h 642"/>
                  <a:gd name="T68" fmla="*/ 180 w 598"/>
                  <a:gd name="T69" fmla="*/ 376 h 642"/>
                  <a:gd name="T70" fmla="*/ 154 w 598"/>
                  <a:gd name="T71" fmla="*/ 384 h 642"/>
                  <a:gd name="T72" fmla="*/ 138 w 598"/>
                  <a:gd name="T73" fmla="*/ 398 h 642"/>
                  <a:gd name="T74" fmla="*/ 224 w 598"/>
                  <a:gd name="T75" fmla="*/ 200 h 642"/>
                  <a:gd name="T76" fmla="*/ 234 w 598"/>
                  <a:gd name="T77" fmla="*/ 150 h 642"/>
                  <a:gd name="T78" fmla="*/ 256 w 598"/>
                  <a:gd name="T79" fmla="*/ 108 h 642"/>
                  <a:gd name="T80" fmla="*/ 290 w 598"/>
                  <a:gd name="T81" fmla="*/ 72 h 642"/>
                  <a:gd name="T82" fmla="*/ 332 w 598"/>
                  <a:gd name="T83" fmla="*/ 48 h 642"/>
                  <a:gd name="T84" fmla="*/ 382 w 598"/>
                  <a:gd name="T85" fmla="*/ 38 h 642"/>
                  <a:gd name="T86" fmla="*/ 416 w 598"/>
                  <a:gd name="T87" fmla="*/ 40 h 642"/>
                  <a:gd name="T88" fmla="*/ 462 w 598"/>
                  <a:gd name="T89" fmla="*/ 52 h 642"/>
                  <a:gd name="T90" fmla="*/ 504 w 598"/>
                  <a:gd name="T91" fmla="*/ 80 h 642"/>
                  <a:gd name="T92" fmla="*/ 534 w 598"/>
                  <a:gd name="T93" fmla="*/ 116 h 642"/>
                  <a:gd name="T94" fmla="*/ 554 w 598"/>
                  <a:gd name="T95" fmla="*/ 160 h 642"/>
                  <a:gd name="T96" fmla="*/ 560 w 598"/>
                  <a:gd name="T97" fmla="*/ 194 h 642"/>
                  <a:gd name="T98" fmla="*/ 556 w 598"/>
                  <a:gd name="T99" fmla="*/ 246 h 642"/>
                  <a:gd name="T100" fmla="*/ 538 w 598"/>
                  <a:gd name="T101" fmla="*/ 290 h 642"/>
                  <a:gd name="T102" fmla="*/ 508 w 598"/>
                  <a:gd name="T103" fmla="*/ 328 h 642"/>
                  <a:gd name="T104" fmla="*/ 468 w 598"/>
                  <a:gd name="T105" fmla="*/ 356 h 642"/>
                  <a:gd name="T106" fmla="*/ 420 w 598"/>
                  <a:gd name="T107" fmla="*/ 372 h 642"/>
                  <a:gd name="T108" fmla="*/ 386 w 598"/>
                  <a:gd name="T109" fmla="*/ 374 h 642"/>
                  <a:gd name="T110" fmla="*/ 338 w 598"/>
                  <a:gd name="T111" fmla="*/ 364 h 642"/>
                  <a:gd name="T112" fmla="*/ 294 w 598"/>
                  <a:gd name="T113" fmla="*/ 342 h 642"/>
                  <a:gd name="T114" fmla="*/ 260 w 598"/>
                  <a:gd name="T115" fmla="*/ 308 h 642"/>
                  <a:gd name="T116" fmla="*/ 236 w 598"/>
                  <a:gd name="T117" fmla="*/ 266 h 642"/>
                  <a:gd name="T118" fmla="*/ 224 w 598"/>
                  <a:gd name="T119" fmla="*/ 216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8" h="642">
                    <a:moveTo>
                      <a:pt x="138" y="398"/>
                    </a:moveTo>
                    <a:lnTo>
                      <a:pt x="14" y="538"/>
                    </a:lnTo>
                    <a:lnTo>
                      <a:pt x="14" y="538"/>
                    </a:lnTo>
                    <a:lnTo>
                      <a:pt x="8" y="548"/>
                    </a:lnTo>
                    <a:lnTo>
                      <a:pt x="2" y="560"/>
                    </a:lnTo>
                    <a:lnTo>
                      <a:pt x="0" y="572"/>
                    </a:lnTo>
                    <a:lnTo>
                      <a:pt x="0" y="584"/>
                    </a:lnTo>
                    <a:lnTo>
                      <a:pt x="2" y="594"/>
                    </a:lnTo>
                    <a:lnTo>
                      <a:pt x="6" y="606"/>
                    </a:lnTo>
                    <a:lnTo>
                      <a:pt x="12" y="616"/>
                    </a:lnTo>
                    <a:lnTo>
                      <a:pt x="20" y="626"/>
                    </a:lnTo>
                    <a:lnTo>
                      <a:pt x="20" y="626"/>
                    </a:lnTo>
                    <a:lnTo>
                      <a:pt x="30" y="634"/>
                    </a:lnTo>
                    <a:lnTo>
                      <a:pt x="42" y="638"/>
                    </a:lnTo>
                    <a:lnTo>
                      <a:pt x="54" y="640"/>
                    </a:lnTo>
                    <a:lnTo>
                      <a:pt x="66" y="642"/>
                    </a:lnTo>
                    <a:lnTo>
                      <a:pt x="78" y="640"/>
                    </a:lnTo>
                    <a:lnTo>
                      <a:pt x="88" y="636"/>
                    </a:lnTo>
                    <a:lnTo>
                      <a:pt x="100" y="628"/>
                    </a:lnTo>
                    <a:lnTo>
                      <a:pt x="108" y="620"/>
                    </a:lnTo>
                    <a:lnTo>
                      <a:pt x="232" y="480"/>
                    </a:lnTo>
                    <a:lnTo>
                      <a:pt x="232" y="480"/>
                    </a:lnTo>
                    <a:lnTo>
                      <a:pt x="238" y="472"/>
                    </a:lnTo>
                    <a:lnTo>
                      <a:pt x="242" y="462"/>
                    </a:lnTo>
                    <a:lnTo>
                      <a:pt x="246" y="452"/>
                    </a:lnTo>
                    <a:lnTo>
                      <a:pt x="246" y="444"/>
                    </a:lnTo>
                    <a:lnTo>
                      <a:pt x="246" y="434"/>
                    </a:lnTo>
                    <a:lnTo>
                      <a:pt x="244" y="424"/>
                    </a:lnTo>
                    <a:lnTo>
                      <a:pt x="242" y="414"/>
                    </a:lnTo>
                    <a:lnTo>
                      <a:pt x="238" y="406"/>
                    </a:lnTo>
                    <a:lnTo>
                      <a:pt x="270" y="370"/>
                    </a:lnTo>
                    <a:lnTo>
                      <a:pt x="270" y="370"/>
                    </a:lnTo>
                    <a:lnTo>
                      <a:pt x="284" y="380"/>
                    </a:lnTo>
                    <a:lnTo>
                      <a:pt x="300" y="388"/>
                    </a:lnTo>
                    <a:lnTo>
                      <a:pt x="316" y="396"/>
                    </a:lnTo>
                    <a:lnTo>
                      <a:pt x="332" y="402"/>
                    </a:lnTo>
                    <a:lnTo>
                      <a:pt x="350" y="408"/>
                    </a:lnTo>
                    <a:lnTo>
                      <a:pt x="368" y="410"/>
                    </a:lnTo>
                    <a:lnTo>
                      <a:pt x="388" y="412"/>
                    </a:lnTo>
                    <a:lnTo>
                      <a:pt x="406" y="410"/>
                    </a:lnTo>
                    <a:lnTo>
                      <a:pt x="406" y="410"/>
                    </a:lnTo>
                    <a:lnTo>
                      <a:pt x="428" y="408"/>
                    </a:lnTo>
                    <a:lnTo>
                      <a:pt x="448" y="404"/>
                    </a:lnTo>
                    <a:lnTo>
                      <a:pt x="466" y="398"/>
                    </a:lnTo>
                    <a:lnTo>
                      <a:pt x="486" y="390"/>
                    </a:lnTo>
                    <a:lnTo>
                      <a:pt x="502" y="380"/>
                    </a:lnTo>
                    <a:lnTo>
                      <a:pt x="518" y="368"/>
                    </a:lnTo>
                    <a:lnTo>
                      <a:pt x="534" y="356"/>
                    </a:lnTo>
                    <a:lnTo>
                      <a:pt x="548" y="342"/>
                    </a:lnTo>
                    <a:lnTo>
                      <a:pt x="560" y="326"/>
                    </a:lnTo>
                    <a:lnTo>
                      <a:pt x="570" y="310"/>
                    </a:lnTo>
                    <a:lnTo>
                      <a:pt x="580" y="292"/>
                    </a:lnTo>
                    <a:lnTo>
                      <a:pt x="586" y="274"/>
                    </a:lnTo>
                    <a:lnTo>
                      <a:pt x="592" y="254"/>
                    </a:lnTo>
                    <a:lnTo>
                      <a:pt x="596" y="234"/>
                    </a:lnTo>
                    <a:lnTo>
                      <a:pt x="598" y="214"/>
                    </a:lnTo>
                    <a:lnTo>
                      <a:pt x="598" y="192"/>
                    </a:lnTo>
                    <a:lnTo>
                      <a:pt x="598" y="192"/>
                    </a:lnTo>
                    <a:lnTo>
                      <a:pt x="596" y="172"/>
                    </a:lnTo>
                    <a:lnTo>
                      <a:pt x="590" y="152"/>
                    </a:lnTo>
                    <a:lnTo>
                      <a:pt x="584" y="132"/>
                    </a:lnTo>
                    <a:lnTo>
                      <a:pt x="576" y="114"/>
                    </a:lnTo>
                    <a:lnTo>
                      <a:pt x="566" y="96"/>
                    </a:lnTo>
                    <a:lnTo>
                      <a:pt x="556" y="80"/>
                    </a:lnTo>
                    <a:lnTo>
                      <a:pt x="542" y="64"/>
                    </a:lnTo>
                    <a:lnTo>
                      <a:pt x="528" y="52"/>
                    </a:lnTo>
                    <a:lnTo>
                      <a:pt x="512" y="38"/>
                    </a:lnTo>
                    <a:lnTo>
                      <a:pt x="496" y="28"/>
                    </a:lnTo>
                    <a:lnTo>
                      <a:pt x="478" y="18"/>
                    </a:lnTo>
                    <a:lnTo>
                      <a:pt x="460" y="12"/>
                    </a:lnTo>
                    <a:lnTo>
                      <a:pt x="440" y="6"/>
                    </a:lnTo>
                    <a:lnTo>
                      <a:pt x="420" y="2"/>
                    </a:lnTo>
                    <a:lnTo>
                      <a:pt x="400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58" y="4"/>
                    </a:lnTo>
                    <a:lnTo>
                      <a:pt x="338" y="8"/>
                    </a:lnTo>
                    <a:lnTo>
                      <a:pt x="318" y="14"/>
                    </a:lnTo>
                    <a:lnTo>
                      <a:pt x="300" y="22"/>
                    </a:lnTo>
                    <a:lnTo>
                      <a:pt x="282" y="32"/>
                    </a:lnTo>
                    <a:lnTo>
                      <a:pt x="266" y="44"/>
                    </a:lnTo>
                    <a:lnTo>
                      <a:pt x="252" y="56"/>
                    </a:lnTo>
                    <a:lnTo>
                      <a:pt x="238" y="70"/>
                    </a:lnTo>
                    <a:lnTo>
                      <a:pt x="226" y="86"/>
                    </a:lnTo>
                    <a:lnTo>
                      <a:pt x="214" y="102"/>
                    </a:lnTo>
                    <a:lnTo>
                      <a:pt x="206" y="120"/>
                    </a:lnTo>
                    <a:lnTo>
                      <a:pt x="198" y="138"/>
                    </a:lnTo>
                    <a:lnTo>
                      <a:pt x="192" y="158"/>
                    </a:lnTo>
                    <a:lnTo>
                      <a:pt x="188" y="178"/>
                    </a:lnTo>
                    <a:lnTo>
                      <a:pt x="188" y="198"/>
                    </a:lnTo>
                    <a:lnTo>
                      <a:pt x="188" y="220"/>
                    </a:lnTo>
                    <a:lnTo>
                      <a:pt x="188" y="220"/>
                    </a:lnTo>
                    <a:lnTo>
                      <a:pt x="190" y="238"/>
                    </a:lnTo>
                    <a:lnTo>
                      <a:pt x="192" y="254"/>
                    </a:lnTo>
                    <a:lnTo>
                      <a:pt x="198" y="272"/>
                    </a:lnTo>
                    <a:lnTo>
                      <a:pt x="204" y="288"/>
                    </a:lnTo>
                    <a:lnTo>
                      <a:pt x="212" y="304"/>
                    </a:lnTo>
                    <a:lnTo>
                      <a:pt x="220" y="318"/>
                    </a:lnTo>
                    <a:lnTo>
                      <a:pt x="230" y="332"/>
                    </a:lnTo>
                    <a:lnTo>
                      <a:pt x="242" y="344"/>
                    </a:lnTo>
                    <a:lnTo>
                      <a:pt x="210" y="382"/>
                    </a:lnTo>
                    <a:lnTo>
                      <a:pt x="210" y="382"/>
                    </a:lnTo>
                    <a:lnTo>
                      <a:pt x="200" y="378"/>
                    </a:lnTo>
                    <a:lnTo>
                      <a:pt x="190" y="376"/>
                    </a:lnTo>
                    <a:lnTo>
                      <a:pt x="180" y="376"/>
                    </a:lnTo>
                    <a:lnTo>
                      <a:pt x="172" y="378"/>
                    </a:lnTo>
                    <a:lnTo>
                      <a:pt x="162" y="380"/>
                    </a:lnTo>
                    <a:lnTo>
                      <a:pt x="154" y="384"/>
                    </a:lnTo>
                    <a:lnTo>
                      <a:pt x="144" y="390"/>
                    </a:lnTo>
                    <a:lnTo>
                      <a:pt x="138" y="398"/>
                    </a:lnTo>
                    <a:lnTo>
                      <a:pt x="138" y="398"/>
                    </a:lnTo>
                    <a:close/>
                    <a:moveTo>
                      <a:pt x="224" y="216"/>
                    </a:moveTo>
                    <a:lnTo>
                      <a:pt x="224" y="216"/>
                    </a:lnTo>
                    <a:lnTo>
                      <a:pt x="224" y="200"/>
                    </a:lnTo>
                    <a:lnTo>
                      <a:pt x="226" y="182"/>
                    </a:lnTo>
                    <a:lnTo>
                      <a:pt x="228" y="166"/>
                    </a:lnTo>
                    <a:lnTo>
                      <a:pt x="234" y="150"/>
                    </a:lnTo>
                    <a:lnTo>
                      <a:pt x="240" y="136"/>
                    </a:lnTo>
                    <a:lnTo>
                      <a:pt x="248" y="122"/>
                    </a:lnTo>
                    <a:lnTo>
                      <a:pt x="256" y="108"/>
                    </a:lnTo>
                    <a:lnTo>
                      <a:pt x="266" y="94"/>
                    </a:lnTo>
                    <a:lnTo>
                      <a:pt x="278" y="84"/>
                    </a:lnTo>
                    <a:lnTo>
                      <a:pt x="290" y="72"/>
                    </a:lnTo>
                    <a:lnTo>
                      <a:pt x="302" y="64"/>
                    </a:lnTo>
                    <a:lnTo>
                      <a:pt x="316" y="56"/>
                    </a:lnTo>
                    <a:lnTo>
                      <a:pt x="332" y="48"/>
                    </a:lnTo>
                    <a:lnTo>
                      <a:pt x="348" y="44"/>
                    </a:lnTo>
                    <a:lnTo>
                      <a:pt x="364" y="40"/>
                    </a:lnTo>
                    <a:lnTo>
                      <a:pt x="382" y="38"/>
                    </a:lnTo>
                    <a:lnTo>
                      <a:pt x="382" y="38"/>
                    </a:lnTo>
                    <a:lnTo>
                      <a:pt x="398" y="38"/>
                    </a:lnTo>
                    <a:lnTo>
                      <a:pt x="416" y="40"/>
                    </a:lnTo>
                    <a:lnTo>
                      <a:pt x="432" y="42"/>
                    </a:lnTo>
                    <a:lnTo>
                      <a:pt x="448" y="46"/>
                    </a:lnTo>
                    <a:lnTo>
                      <a:pt x="462" y="52"/>
                    </a:lnTo>
                    <a:lnTo>
                      <a:pt x="478" y="60"/>
                    </a:lnTo>
                    <a:lnTo>
                      <a:pt x="490" y="70"/>
                    </a:lnTo>
                    <a:lnTo>
                      <a:pt x="504" y="80"/>
                    </a:lnTo>
                    <a:lnTo>
                      <a:pt x="516" y="90"/>
                    </a:lnTo>
                    <a:lnTo>
                      <a:pt x="526" y="102"/>
                    </a:lnTo>
                    <a:lnTo>
                      <a:pt x="534" y="116"/>
                    </a:lnTo>
                    <a:lnTo>
                      <a:pt x="542" y="130"/>
                    </a:lnTo>
                    <a:lnTo>
                      <a:pt x="550" y="146"/>
                    </a:lnTo>
                    <a:lnTo>
                      <a:pt x="554" y="160"/>
                    </a:lnTo>
                    <a:lnTo>
                      <a:pt x="558" y="178"/>
                    </a:lnTo>
                    <a:lnTo>
                      <a:pt x="560" y="194"/>
                    </a:lnTo>
                    <a:lnTo>
                      <a:pt x="560" y="194"/>
                    </a:lnTo>
                    <a:lnTo>
                      <a:pt x="560" y="212"/>
                    </a:lnTo>
                    <a:lnTo>
                      <a:pt x="560" y="228"/>
                    </a:lnTo>
                    <a:lnTo>
                      <a:pt x="556" y="246"/>
                    </a:lnTo>
                    <a:lnTo>
                      <a:pt x="552" y="260"/>
                    </a:lnTo>
                    <a:lnTo>
                      <a:pt x="546" y="276"/>
                    </a:lnTo>
                    <a:lnTo>
                      <a:pt x="538" y="290"/>
                    </a:lnTo>
                    <a:lnTo>
                      <a:pt x="530" y="304"/>
                    </a:lnTo>
                    <a:lnTo>
                      <a:pt x="520" y="316"/>
                    </a:lnTo>
                    <a:lnTo>
                      <a:pt x="508" y="328"/>
                    </a:lnTo>
                    <a:lnTo>
                      <a:pt x="496" y="338"/>
                    </a:lnTo>
                    <a:lnTo>
                      <a:pt x="482" y="348"/>
                    </a:lnTo>
                    <a:lnTo>
                      <a:pt x="468" y="356"/>
                    </a:lnTo>
                    <a:lnTo>
                      <a:pt x="454" y="362"/>
                    </a:lnTo>
                    <a:lnTo>
                      <a:pt x="438" y="368"/>
                    </a:lnTo>
                    <a:lnTo>
                      <a:pt x="420" y="372"/>
                    </a:lnTo>
                    <a:lnTo>
                      <a:pt x="404" y="374"/>
                    </a:lnTo>
                    <a:lnTo>
                      <a:pt x="404" y="374"/>
                    </a:lnTo>
                    <a:lnTo>
                      <a:pt x="386" y="374"/>
                    </a:lnTo>
                    <a:lnTo>
                      <a:pt x="370" y="372"/>
                    </a:lnTo>
                    <a:lnTo>
                      <a:pt x="354" y="370"/>
                    </a:lnTo>
                    <a:lnTo>
                      <a:pt x="338" y="364"/>
                    </a:lnTo>
                    <a:lnTo>
                      <a:pt x="322" y="358"/>
                    </a:lnTo>
                    <a:lnTo>
                      <a:pt x="308" y="352"/>
                    </a:lnTo>
                    <a:lnTo>
                      <a:pt x="294" y="342"/>
                    </a:lnTo>
                    <a:lnTo>
                      <a:pt x="282" y="332"/>
                    </a:lnTo>
                    <a:lnTo>
                      <a:pt x="270" y="322"/>
                    </a:lnTo>
                    <a:lnTo>
                      <a:pt x="260" y="308"/>
                    </a:lnTo>
                    <a:lnTo>
                      <a:pt x="250" y="296"/>
                    </a:lnTo>
                    <a:lnTo>
                      <a:pt x="242" y="282"/>
                    </a:lnTo>
                    <a:lnTo>
                      <a:pt x="236" y="266"/>
                    </a:lnTo>
                    <a:lnTo>
                      <a:pt x="230" y="250"/>
                    </a:lnTo>
                    <a:lnTo>
                      <a:pt x="226" y="234"/>
                    </a:lnTo>
                    <a:lnTo>
                      <a:pt x="224" y="216"/>
                    </a:lnTo>
                    <a:lnTo>
                      <a:pt x="224" y="2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60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866735" y="2897079"/>
            <a:ext cx="1083533" cy="1083533"/>
            <a:chOff x="3866735" y="2897079"/>
            <a:chExt cx="1083533" cy="1083533"/>
          </a:xfrm>
        </p:grpSpPr>
        <p:sp>
          <p:nvSpPr>
            <p:cNvPr id="27" name="椭圆 26"/>
            <p:cNvSpPr/>
            <p:nvPr/>
          </p:nvSpPr>
          <p:spPr>
            <a:xfrm>
              <a:off x="3866735" y="2897079"/>
              <a:ext cx="1083533" cy="10835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01"/>
            <p:cNvSpPr>
              <a:spLocks noChangeArrowheads="1"/>
            </p:cNvSpPr>
            <p:nvPr/>
          </p:nvSpPr>
          <p:spPr bwMode="auto">
            <a:xfrm>
              <a:off x="4196994" y="3288247"/>
              <a:ext cx="423013" cy="339681"/>
            </a:xfrm>
            <a:custGeom>
              <a:avLst/>
              <a:gdLst>
                <a:gd name="T0" fmla="*/ 8958 w 567"/>
                <a:gd name="T1" fmla="*/ 410482 h 415"/>
                <a:gd name="T2" fmla="*/ 8958 w 567"/>
                <a:gd name="T3" fmla="*/ 410482 h 415"/>
                <a:gd name="T4" fmla="*/ 8958 w 567"/>
                <a:gd name="T5" fmla="*/ 363056 h 415"/>
                <a:gd name="T6" fmla="*/ 95548 w 567"/>
                <a:gd name="T7" fmla="*/ 266568 h 415"/>
                <a:gd name="T8" fmla="*/ 140336 w 567"/>
                <a:gd name="T9" fmla="*/ 266568 h 415"/>
                <a:gd name="T10" fmla="*/ 279179 w 567"/>
                <a:gd name="T11" fmla="*/ 420295 h 415"/>
                <a:gd name="T12" fmla="*/ 331432 w 567"/>
                <a:gd name="T13" fmla="*/ 420295 h 415"/>
                <a:gd name="T14" fmla="*/ 697201 w 567"/>
                <a:gd name="T15" fmla="*/ 9812 h 415"/>
                <a:gd name="T16" fmla="*/ 749453 w 567"/>
                <a:gd name="T17" fmla="*/ 9812 h 415"/>
                <a:gd name="T18" fmla="*/ 827086 w 567"/>
                <a:gd name="T19" fmla="*/ 104665 h 415"/>
                <a:gd name="T20" fmla="*/ 827086 w 567"/>
                <a:gd name="T21" fmla="*/ 152091 h 415"/>
                <a:gd name="T22" fmla="*/ 374727 w 567"/>
                <a:gd name="T23" fmla="*/ 649249 h 415"/>
                <a:gd name="T24" fmla="*/ 322474 w 567"/>
                <a:gd name="T25" fmla="*/ 677051 h 415"/>
                <a:gd name="T26" fmla="*/ 279179 w 567"/>
                <a:gd name="T27" fmla="*/ 677051 h 415"/>
                <a:gd name="T28" fmla="*/ 226926 w 567"/>
                <a:gd name="T29" fmla="*/ 649249 h 415"/>
                <a:gd name="T30" fmla="*/ 8958 w 567"/>
                <a:gd name="T31" fmla="*/ 410482 h 4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67" h="415">
                  <a:moveTo>
                    <a:pt x="6" y="251"/>
                  </a:moveTo>
                  <a:lnTo>
                    <a:pt x="6" y="251"/>
                  </a:lnTo>
                  <a:cubicBezTo>
                    <a:pt x="0" y="245"/>
                    <a:pt x="0" y="233"/>
                    <a:pt x="6" y="222"/>
                  </a:cubicBezTo>
                  <a:cubicBezTo>
                    <a:pt x="64" y="163"/>
                    <a:pt x="64" y="163"/>
                    <a:pt x="64" y="163"/>
                  </a:cubicBezTo>
                  <a:cubicBezTo>
                    <a:pt x="76" y="158"/>
                    <a:pt x="88" y="158"/>
                    <a:pt x="94" y="163"/>
                  </a:cubicBezTo>
                  <a:cubicBezTo>
                    <a:pt x="187" y="257"/>
                    <a:pt x="187" y="257"/>
                    <a:pt x="187" y="257"/>
                  </a:cubicBezTo>
                  <a:cubicBezTo>
                    <a:pt x="199" y="263"/>
                    <a:pt x="210" y="263"/>
                    <a:pt x="222" y="257"/>
                  </a:cubicBezTo>
                  <a:cubicBezTo>
                    <a:pt x="467" y="6"/>
                    <a:pt x="467" y="6"/>
                    <a:pt x="467" y="6"/>
                  </a:cubicBezTo>
                  <a:cubicBezTo>
                    <a:pt x="478" y="0"/>
                    <a:pt x="490" y="0"/>
                    <a:pt x="502" y="6"/>
                  </a:cubicBezTo>
                  <a:cubicBezTo>
                    <a:pt x="554" y="64"/>
                    <a:pt x="554" y="64"/>
                    <a:pt x="554" y="64"/>
                  </a:cubicBezTo>
                  <a:cubicBezTo>
                    <a:pt x="566" y="70"/>
                    <a:pt x="566" y="88"/>
                    <a:pt x="554" y="93"/>
                  </a:cubicBezTo>
                  <a:cubicBezTo>
                    <a:pt x="251" y="397"/>
                    <a:pt x="251" y="397"/>
                    <a:pt x="251" y="397"/>
                  </a:cubicBezTo>
                  <a:cubicBezTo>
                    <a:pt x="245" y="402"/>
                    <a:pt x="228" y="414"/>
                    <a:pt x="216" y="414"/>
                  </a:cubicBezTo>
                  <a:cubicBezTo>
                    <a:pt x="187" y="414"/>
                    <a:pt x="187" y="414"/>
                    <a:pt x="187" y="414"/>
                  </a:cubicBezTo>
                  <a:cubicBezTo>
                    <a:pt x="175" y="414"/>
                    <a:pt x="158" y="402"/>
                    <a:pt x="152" y="397"/>
                  </a:cubicBezTo>
                  <a:lnTo>
                    <a:pt x="6" y="25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76173" tIns="38087" rIns="76173" bIns="38087" anchor="ctr"/>
            <a:lstStyle/>
            <a:p>
              <a:endParaRPr lang="zh-CN" altLang="en-US" sz="107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12572" y="2992970"/>
            <a:ext cx="285651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27886" y="1099694"/>
            <a:ext cx="333622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459532" y="2992970"/>
            <a:ext cx="285651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任意多边形 42"/>
          <p:cNvSpPr/>
          <p:nvPr/>
        </p:nvSpPr>
        <p:spPr>
          <a:xfrm rot="2481706">
            <a:off x="9366963" y="3739929"/>
            <a:ext cx="211753" cy="6745227"/>
          </a:xfrm>
          <a:custGeom>
            <a:avLst/>
            <a:gdLst>
              <a:gd name="connsiteX0" fmla="*/ 0 w 210441"/>
              <a:gd name="connsiteY0" fmla="*/ 185279 h 6703430"/>
              <a:gd name="connsiteX1" fmla="*/ 210441 w 210441"/>
              <a:gd name="connsiteY1" fmla="*/ 0 h 6703430"/>
              <a:gd name="connsiteX2" fmla="*/ 210441 w 210441"/>
              <a:gd name="connsiteY2" fmla="*/ 6518151 h 6703430"/>
              <a:gd name="connsiteX3" fmla="*/ 0 w 210441"/>
              <a:gd name="connsiteY3" fmla="*/ 6703430 h 670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41" h="6703430">
                <a:moveTo>
                  <a:pt x="0" y="185279"/>
                </a:moveTo>
                <a:lnTo>
                  <a:pt x="210441" y="0"/>
                </a:lnTo>
                <a:lnTo>
                  <a:pt x="210441" y="6518151"/>
                </a:lnTo>
                <a:lnTo>
                  <a:pt x="0" y="67034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 rot="2481706">
            <a:off x="10599736" y="3362837"/>
            <a:ext cx="108930" cy="6117503"/>
          </a:xfrm>
          <a:custGeom>
            <a:avLst/>
            <a:gdLst>
              <a:gd name="connsiteX0" fmla="*/ 0 w 108255"/>
              <a:gd name="connsiteY0" fmla="*/ 95312 h 6079595"/>
              <a:gd name="connsiteX1" fmla="*/ 108255 w 108255"/>
              <a:gd name="connsiteY1" fmla="*/ 0 h 6079595"/>
              <a:gd name="connsiteX2" fmla="*/ 108255 w 108255"/>
              <a:gd name="connsiteY2" fmla="*/ 5984284 h 6079595"/>
              <a:gd name="connsiteX3" fmla="*/ 1 w 108255"/>
              <a:gd name="connsiteY3" fmla="*/ 6079595 h 60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55" h="6079595">
                <a:moveTo>
                  <a:pt x="0" y="95312"/>
                </a:moveTo>
                <a:lnTo>
                  <a:pt x="108255" y="0"/>
                </a:lnTo>
                <a:lnTo>
                  <a:pt x="108255" y="5984284"/>
                </a:lnTo>
                <a:lnTo>
                  <a:pt x="1" y="60795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0" y="342900"/>
            <a:ext cx="233136" cy="711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80721" y="777886"/>
            <a:ext cx="170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添加你的副标题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80346" y="342900"/>
            <a:ext cx="1707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44678" y="743010"/>
            <a:ext cx="157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11360654" y="628508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1419490" y="-31229"/>
            <a:ext cx="772510" cy="77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11551387" y="442991"/>
            <a:ext cx="124503" cy="1245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1480730" y="797417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11124686" y="328176"/>
            <a:ext cx="308818" cy="308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1619904" y="620242"/>
            <a:ext cx="216807" cy="216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1243461" y="680762"/>
            <a:ext cx="216807" cy="2168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10998325" y="406039"/>
            <a:ext cx="73904" cy="73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1912874" y="741281"/>
            <a:ext cx="120425" cy="12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弧形 57"/>
          <p:cNvSpPr/>
          <p:nvPr/>
        </p:nvSpPr>
        <p:spPr>
          <a:xfrm flipH="1">
            <a:off x="11152624" y="-1086371"/>
            <a:ext cx="2110283" cy="2110283"/>
          </a:xfrm>
          <a:prstGeom prst="arc">
            <a:avLst>
              <a:gd name="adj1" fmla="val 21336292"/>
              <a:gd name="adj2" fmla="val 5963610"/>
            </a:avLst>
          </a:prstGeom>
          <a:ln w="6350" cap="rnd">
            <a:solidFill>
              <a:schemeClr val="accent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grpId="0" nodeType="withEffect">
                                  <p:stCondLst>
                                    <p:cond delay="83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906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112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582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173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655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3" grpId="0" animBg="1"/>
      <p:bldP spid="44" grpId="0" animBg="1"/>
      <p:bldP spid="45" grpId="0" animBg="1"/>
      <p:bldP spid="46" grpId="0"/>
      <p:bldP spid="47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41"/>
          <p:cNvSpPr/>
          <p:nvPr/>
        </p:nvSpPr>
        <p:spPr>
          <a:xfrm rot="2481706">
            <a:off x="3017660" y="-701125"/>
            <a:ext cx="279672" cy="8908729"/>
          </a:xfrm>
          <a:custGeom>
            <a:avLst/>
            <a:gdLst>
              <a:gd name="connsiteX0" fmla="*/ 0 w 210441"/>
              <a:gd name="connsiteY0" fmla="*/ 185279 h 6703430"/>
              <a:gd name="connsiteX1" fmla="*/ 210441 w 210441"/>
              <a:gd name="connsiteY1" fmla="*/ 0 h 6703430"/>
              <a:gd name="connsiteX2" fmla="*/ 210441 w 210441"/>
              <a:gd name="connsiteY2" fmla="*/ 6518151 h 6703430"/>
              <a:gd name="connsiteX3" fmla="*/ 0 w 210441"/>
              <a:gd name="connsiteY3" fmla="*/ 6703430 h 670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41" h="6703430">
                <a:moveTo>
                  <a:pt x="0" y="185279"/>
                </a:moveTo>
                <a:lnTo>
                  <a:pt x="210441" y="0"/>
                </a:lnTo>
                <a:lnTo>
                  <a:pt x="210441" y="6518151"/>
                </a:lnTo>
                <a:lnTo>
                  <a:pt x="0" y="67034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 rot="2481706">
            <a:off x="4645839" y="-1199167"/>
            <a:ext cx="143869" cy="8079664"/>
          </a:xfrm>
          <a:custGeom>
            <a:avLst/>
            <a:gdLst>
              <a:gd name="connsiteX0" fmla="*/ 0 w 108255"/>
              <a:gd name="connsiteY0" fmla="*/ 95312 h 6079595"/>
              <a:gd name="connsiteX1" fmla="*/ 108255 w 108255"/>
              <a:gd name="connsiteY1" fmla="*/ 0 h 6079595"/>
              <a:gd name="connsiteX2" fmla="*/ 108255 w 108255"/>
              <a:gd name="connsiteY2" fmla="*/ 5984284 h 6079595"/>
              <a:gd name="connsiteX3" fmla="*/ 1 w 108255"/>
              <a:gd name="connsiteY3" fmla="*/ 6079595 h 60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55" h="6079595">
                <a:moveTo>
                  <a:pt x="0" y="95312"/>
                </a:moveTo>
                <a:lnTo>
                  <a:pt x="108255" y="0"/>
                </a:lnTo>
                <a:lnTo>
                  <a:pt x="108255" y="5984284"/>
                </a:lnTo>
                <a:lnTo>
                  <a:pt x="1" y="60795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00478" y="1405753"/>
            <a:ext cx="6149540" cy="4933556"/>
            <a:chOff x="300478" y="1405753"/>
            <a:chExt cx="6149540" cy="493355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00478" y="1405753"/>
              <a:ext cx="6149540" cy="4933556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525090" y="1626815"/>
              <a:ext cx="5679192" cy="3278752"/>
              <a:chOff x="666984" y="1256271"/>
              <a:chExt cx="5679192" cy="3278752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4" cstate="email"/>
              <a:srcRect/>
              <a:stretch>
                <a:fillRect/>
              </a:stretch>
            </p:blipFill>
            <p:spPr>
              <a:xfrm>
                <a:off x="666984" y="1258730"/>
                <a:ext cx="5679192" cy="3273835"/>
              </a:xfrm>
              <a:prstGeom prst="rect">
                <a:avLst/>
              </a:prstGeom>
            </p:spPr>
          </p:pic>
          <p:sp>
            <p:nvSpPr>
              <p:cNvPr id="40" name="矩形 39"/>
              <p:cNvSpPr/>
              <p:nvPr/>
            </p:nvSpPr>
            <p:spPr>
              <a:xfrm>
                <a:off x="666985" y="1256271"/>
                <a:ext cx="5679191" cy="3278752"/>
              </a:xfrm>
              <a:prstGeom prst="rect">
                <a:avLst/>
              </a:prstGeom>
              <a:solidFill>
                <a:schemeClr val="tx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" name="Rectangle 1"/>
          <p:cNvSpPr/>
          <p:nvPr/>
        </p:nvSpPr>
        <p:spPr>
          <a:xfrm>
            <a:off x="1073178" y="3654835"/>
            <a:ext cx="1481992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2601903" y="2943045"/>
            <a:ext cx="1524000" cy="1930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7"/>
          <p:cNvSpPr/>
          <p:nvPr/>
        </p:nvSpPr>
        <p:spPr>
          <a:xfrm>
            <a:off x="4165599" y="3908539"/>
            <a:ext cx="1484303" cy="96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574767" y="1691503"/>
            <a:ext cx="2916000" cy="33214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单击此处，添加副标题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7574767" y="4663774"/>
            <a:ext cx="2916000" cy="33214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单击此处，添加副标题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7574767" y="3177638"/>
            <a:ext cx="2916000" cy="3321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单击此处，添加副标题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403795" y="2534013"/>
            <a:ext cx="845150" cy="804634"/>
            <a:chOff x="-708025" y="1700213"/>
            <a:chExt cx="1423988" cy="1355725"/>
          </a:xfrm>
          <a:solidFill>
            <a:schemeClr val="accent1"/>
          </a:solidFill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-387350" y="1700213"/>
              <a:ext cx="777875" cy="231775"/>
            </a:xfrm>
            <a:custGeom>
              <a:avLst/>
              <a:gdLst>
                <a:gd name="T0" fmla="*/ 103 w 206"/>
                <a:gd name="T1" fmla="*/ 61 h 61"/>
                <a:gd name="T2" fmla="*/ 206 w 206"/>
                <a:gd name="T3" fmla="*/ 33 h 61"/>
                <a:gd name="T4" fmla="*/ 206 w 206"/>
                <a:gd name="T5" fmla="*/ 30 h 61"/>
                <a:gd name="T6" fmla="*/ 103 w 206"/>
                <a:gd name="T7" fmla="*/ 0 h 61"/>
                <a:gd name="T8" fmla="*/ 0 w 206"/>
                <a:gd name="T9" fmla="*/ 30 h 61"/>
                <a:gd name="T10" fmla="*/ 1 w 206"/>
                <a:gd name="T11" fmla="*/ 33 h 61"/>
                <a:gd name="T12" fmla="*/ 103 w 206"/>
                <a:gd name="T13" fmla="*/ 61 h 61"/>
                <a:gd name="T14" fmla="*/ 18 w 206"/>
                <a:gd name="T15" fmla="*/ 26 h 61"/>
                <a:gd name="T16" fmla="*/ 38 w 206"/>
                <a:gd name="T17" fmla="*/ 19 h 61"/>
                <a:gd name="T18" fmla="*/ 103 w 206"/>
                <a:gd name="T19" fmla="*/ 12 h 61"/>
                <a:gd name="T20" fmla="*/ 168 w 206"/>
                <a:gd name="T21" fmla="*/ 19 h 61"/>
                <a:gd name="T22" fmla="*/ 189 w 206"/>
                <a:gd name="T23" fmla="*/ 26 h 61"/>
                <a:gd name="T24" fmla="*/ 195 w 206"/>
                <a:gd name="T25" fmla="*/ 30 h 61"/>
                <a:gd name="T26" fmla="*/ 189 w 206"/>
                <a:gd name="T27" fmla="*/ 34 h 61"/>
                <a:gd name="T28" fmla="*/ 168 w 206"/>
                <a:gd name="T29" fmla="*/ 42 h 61"/>
                <a:gd name="T30" fmla="*/ 103 w 206"/>
                <a:gd name="T31" fmla="*/ 49 h 61"/>
                <a:gd name="T32" fmla="*/ 38 w 206"/>
                <a:gd name="T33" fmla="*/ 42 h 61"/>
                <a:gd name="T34" fmla="*/ 18 w 206"/>
                <a:gd name="T35" fmla="*/ 34 h 61"/>
                <a:gd name="T36" fmla="*/ 12 w 206"/>
                <a:gd name="T37" fmla="*/ 30 h 61"/>
                <a:gd name="T38" fmla="*/ 18 w 206"/>
                <a:gd name="T39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61">
                  <a:moveTo>
                    <a:pt x="103" y="61"/>
                  </a:moveTo>
                  <a:cubicBezTo>
                    <a:pt x="157" y="61"/>
                    <a:pt x="200" y="49"/>
                    <a:pt x="206" y="33"/>
                  </a:cubicBezTo>
                  <a:cubicBezTo>
                    <a:pt x="206" y="32"/>
                    <a:pt x="206" y="31"/>
                    <a:pt x="206" y="30"/>
                  </a:cubicBezTo>
                  <a:cubicBezTo>
                    <a:pt x="206" y="14"/>
                    <a:pt x="160" y="0"/>
                    <a:pt x="103" y="0"/>
                  </a:cubicBezTo>
                  <a:cubicBezTo>
                    <a:pt x="46" y="0"/>
                    <a:pt x="0" y="14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6" y="49"/>
                    <a:pt x="50" y="61"/>
                    <a:pt x="103" y="61"/>
                  </a:cubicBezTo>
                  <a:close/>
                  <a:moveTo>
                    <a:pt x="18" y="26"/>
                  </a:moveTo>
                  <a:cubicBezTo>
                    <a:pt x="23" y="24"/>
                    <a:pt x="30" y="21"/>
                    <a:pt x="38" y="19"/>
                  </a:cubicBezTo>
                  <a:cubicBezTo>
                    <a:pt x="56" y="14"/>
                    <a:pt x="79" y="12"/>
                    <a:pt x="103" y="12"/>
                  </a:cubicBezTo>
                  <a:cubicBezTo>
                    <a:pt x="127" y="12"/>
                    <a:pt x="150" y="14"/>
                    <a:pt x="168" y="19"/>
                  </a:cubicBezTo>
                  <a:cubicBezTo>
                    <a:pt x="176" y="21"/>
                    <a:pt x="183" y="24"/>
                    <a:pt x="189" y="26"/>
                  </a:cubicBezTo>
                  <a:cubicBezTo>
                    <a:pt x="192" y="28"/>
                    <a:pt x="194" y="29"/>
                    <a:pt x="195" y="30"/>
                  </a:cubicBezTo>
                  <a:cubicBezTo>
                    <a:pt x="194" y="31"/>
                    <a:pt x="192" y="33"/>
                    <a:pt x="189" y="34"/>
                  </a:cubicBezTo>
                  <a:cubicBezTo>
                    <a:pt x="183" y="37"/>
                    <a:pt x="176" y="40"/>
                    <a:pt x="168" y="42"/>
                  </a:cubicBezTo>
                  <a:cubicBezTo>
                    <a:pt x="150" y="46"/>
                    <a:pt x="127" y="49"/>
                    <a:pt x="103" y="49"/>
                  </a:cubicBezTo>
                  <a:cubicBezTo>
                    <a:pt x="79" y="49"/>
                    <a:pt x="56" y="46"/>
                    <a:pt x="38" y="42"/>
                  </a:cubicBezTo>
                  <a:cubicBezTo>
                    <a:pt x="30" y="40"/>
                    <a:pt x="23" y="37"/>
                    <a:pt x="18" y="34"/>
                  </a:cubicBezTo>
                  <a:cubicBezTo>
                    <a:pt x="15" y="33"/>
                    <a:pt x="13" y="31"/>
                    <a:pt x="12" y="30"/>
                  </a:cubicBezTo>
                  <a:cubicBezTo>
                    <a:pt x="13" y="29"/>
                    <a:pt x="15" y="28"/>
                    <a:pt x="1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-708025" y="1858963"/>
              <a:ext cx="1423988" cy="1196975"/>
            </a:xfrm>
            <a:custGeom>
              <a:avLst/>
              <a:gdLst>
                <a:gd name="T0" fmla="*/ 352 w 377"/>
                <a:gd name="T1" fmla="*/ 12 h 316"/>
                <a:gd name="T2" fmla="*/ 329 w 377"/>
                <a:gd name="T3" fmla="*/ 9 h 316"/>
                <a:gd name="T4" fmla="*/ 291 w 377"/>
                <a:gd name="T5" fmla="*/ 0 h 316"/>
                <a:gd name="T6" fmla="*/ 188 w 377"/>
                <a:gd name="T7" fmla="*/ 24 h 316"/>
                <a:gd name="T8" fmla="*/ 85 w 377"/>
                <a:gd name="T9" fmla="*/ 0 h 316"/>
                <a:gd name="T10" fmla="*/ 47 w 377"/>
                <a:gd name="T11" fmla="*/ 9 h 316"/>
                <a:gd name="T12" fmla="*/ 24 w 377"/>
                <a:gd name="T13" fmla="*/ 12 h 316"/>
                <a:gd name="T14" fmla="*/ 2 w 377"/>
                <a:gd name="T15" fmla="*/ 48 h 316"/>
                <a:gd name="T16" fmla="*/ 34 w 377"/>
                <a:gd name="T17" fmla="*/ 79 h 316"/>
                <a:gd name="T18" fmla="*/ 86 w 377"/>
                <a:gd name="T19" fmla="*/ 136 h 316"/>
                <a:gd name="T20" fmla="*/ 68 w 377"/>
                <a:gd name="T21" fmla="*/ 146 h 316"/>
                <a:gd name="T22" fmla="*/ 59 w 377"/>
                <a:gd name="T23" fmla="*/ 142 h 316"/>
                <a:gd name="T24" fmla="*/ 41 w 377"/>
                <a:gd name="T25" fmla="*/ 151 h 316"/>
                <a:gd name="T26" fmla="*/ 62 w 377"/>
                <a:gd name="T27" fmla="*/ 167 h 316"/>
                <a:gd name="T28" fmla="*/ 88 w 377"/>
                <a:gd name="T29" fmla="*/ 163 h 316"/>
                <a:gd name="T30" fmla="*/ 167 w 377"/>
                <a:gd name="T31" fmla="*/ 215 h 316"/>
                <a:gd name="T32" fmla="*/ 143 w 377"/>
                <a:gd name="T33" fmla="*/ 275 h 316"/>
                <a:gd name="T34" fmla="*/ 129 w 377"/>
                <a:gd name="T35" fmla="*/ 290 h 316"/>
                <a:gd name="T36" fmla="*/ 112 w 377"/>
                <a:gd name="T37" fmla="*/ 316 h 316"/>
                <a:gd name="T38" fmla="*/ 265 w 377"/>
                <a:gd name="T39" fmla="*/ 305 h 316"/>
                <a:gd name="T40" fmla="*/ 249 w 377"/>
                <a:gd name="T41" fmla="*/ 290 h 316"/>
                <a:gd name="T42" fmla="*/ 215 w 377"/>
                <a:gd name="T43" fmla="*/ 275 h 316"/>
                <a:gd name="T44" fmla="*/ 272 w 377"/>
                <a:gd name="T45" fmla="*/ 146 h 316"/>
                <a:gd name="T46" fmla="*/ 308 w 377"/>
                <a:gd name="T47" fmla="*/ 167 h 316"/>
                <a:gd name="T48" fmla="*/ 332 w 377"/>
                <a:gd name="T49" fmla="*/ 161 h 316"/>
                <a:gd name="T50" fmla="*/ 332 w 377"/>
                <a:gd name="T51" fmla="*/ 144 h 316"/>
                <a:gd name="T52" fmla="*/ 314 w 377"/>
                <a:gd name="T53" fmla="*/ 146 h 316"/>
                <a:gd name="T54" fmla="*/ 297 w 377"/>
                <a:gd name="T55" fmla="*/ 144 h 316"/>
                <a:gd name="T56" fmla="*/ 305 w 377"/>
                <a:gd name="T57" fmla="*/ 107 h 316"/>
                <a:gd name="T58" fmla="*/ 366 w 377"/>
                <a:gd name="T59" fmla="*/ 63 h 316"/>
                <a:gd name="T60" fmla="*/ 374 w 377"/>
                <a:gd name="T61" fmla="*/ 29 h 316"/>
                <a:gd name="T62" fmla="*/ 44 w 377"/>
                <a:gd name="T63" fmla="*/ 60 h 316"/>
                <a:gd name="T64" fmla="*/ 22 w 377"/>
                <a:gd name="T65" fmla="*/ 37 h 316"/>
                <a:gd name="T66" fmla="*/ 47 w 377"/>
                <a:gd name="T67" fmla="*/ 29 h 316"/>
                <a:gd name="T68" fmla="*/ 73 w 377"/>
                <a:gd name="T69" fmla="*/ 41 h 316"/>
                <a:gd name="T70" fmla="*/ 87 w 377"/>
                <a:gd name="T71" fmla="*/ 54 h 316"/>
                <a:gd name="T72" fmla="*/ 86 w 377"/>
                <a:gd name="T73" fmla="*/ 92 h 316"/>
                <a:gd name="T74" fmla="*/ 188 w 377"/>
                <a:gd name="T75" fmla="*/ 135 h 316"/>
                <a:gd name="T76" fmla="*/ 161 w 377"/>
                <a:gd name="T77" fmla="*/ 115 h 316"/>
                <a:gd name="T78" fmla="*/ 172 w 377"/>
                <a:gd name="T79" fmla="*/ 83 h 316"/>
                <a:gd name="T80" fmla="*/ 205 w 377"/>
                <a:gd name="T81" fmla="*/ 83 h 316"/>
                <a:gd name="T82" fmla="*/ 215 w 377"/>
                <a:gd name="T83" fmla="*/ 115 h 316"/>
                <a:gd name="T84" fmla="*/ 351 w 377"/>
                <a:gd name="T85" fmla="*/ 48 h 316"/>
                <a:gd name="T86" fmla="*/ 290 w 377"/>
                <a:gd name="T87" fmla="*/ 92 h 316"/>
                <a:gd name="T88" fmla="*/ 290 w 377"/>
                <a:gd name="T89" fmla="*/ 54 h 316"/>
                <a:gd name="T90" fmla="*/ 304 w 377"/>
                <a:gd name="T91" fmla="*/ 41 h 316"/>
                <a:gd name="T92" fmla="*/ 329 w 377"/>
                <a:gd name="T93" fmla="*/ 29 h 316"/>
                <a:gd name="T94" fmla="*/ 354 w 377"/>
                <a:gd name="T95" fmla="*/ 3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7" h="316">
                  <a:moveTo>
                    <a:pt x="374" y="29"/>
                  </a:moveTo>
                  <a:cubicBezTo>
                    <a:pt x="371" y="23"/>
                    <a:pt x="365" y="16"/>
                    <a:pt x="352" y="12"/>
                  </a:cubicBezTo>
                  <a:cubicBezTo>
                    <a:pt x="346" y="9"/>
                    <a:pt x="338" y="9"/>
                    <a:pt x="329" y="9"/>
                  </a:cubicBezTo>
                  <a:cubicBezTo>
                    <a:pt x="329" y="9"/>
                    <a:pt x="329" y="9"/>
                    <a:pt x="329" y="9"/>
                  </a:cubicBezTo>
                  <a:cubicBezTo>
                    <a:pt x="312" y="9"/>
                    <a:pt x="299" y="12"/>
                    <a:pt x="291" y="19"/>
                  </a:cubicBezTo>
                  <a:cubicBezTo>
                    <a:pt x="291" y="12"/>
                    <a:pt x="291" y="5"/>
                    <a:pt x="291" y="0"/>
                  </a:cubicBezTo>
                  <a:cubicBezTo>
                    <a:pt x="285" y="7"/>
                    <a:pt x="274" y="12"/>
                    <a:pt x="259" y="16"/>
                  </a:cubicBezTo>
                  <a:cubicBezTo>
                    <a:pt x="239" y="21"/>
                    <a:pt x="214" y="24"/>
                    <a:pt x="188" y="24"/>
                  </a:cubicBezTo>
                  <a:cubicBezTo>
                    <a:pt x="162" y="24"/>
                    <a:pt x="137" y="21"/>
                    <a:pt x="118" y="16"/>
                  </a:cubicBezTo>
                  <a:cubicBezTo>
                    <a:pt x="102" y="12"/>
                    <a:pt x="91" y="6"/>
                    <a:pt x="85" y="0"/>
                  </a:cubicBezTo>
                  <a:cubicBezTo>
                    <a:pt x="85" y="5"/>
                    <a:pt x="85" y="12"/>
                    <a:pt x="85" y="19"/>
                  </a:cubicBezTo>
                  <a:cubicBezTo>
                    <a:pt x="77" y="12"/>
                    <a:pt x="65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9"/>
                    <a:pt x="31" y="9"/>
                    <a:pt x="24" y="12"/>
                  </a:cubicBezTo>
                  <a:cubicBezTo>
                    <a:pt x="11" y="16"/>
                    <a:pt x="5" y="24"/>
                    <a:pt x="3" y="29"/>
                  </a:cubicBezTo>
                  <a:cubicBezTo>
                    <a:pt x="0" y="36"/>
                    <a:pt x="0" y="42"/>
                    <a:pt x="2" y="48"/>
                  </a:cubicBezTo>
                  <a:cubicBezTo>
                    <a:pt x="3" y="53"/>
                    <a:pt x="6" y="58"/>
                    <a:pt x="11" y="63"/>
                  </a:cubicBezTo>
                  <a:cubicBezTo>
                    <a:pt x="18" y="70"/>
                    <a:pt x="27" y="75"/>
                    <a:pt x="34" y="79"/>
                  </a:cubicBezTo>
                  <a:cubicBezTo>
                    <a:pt x="49" y="87"/>
                    <a:pt x="60" y="95"/>
                    <a:pt x="71" y="107"/>
                  </a:cubicBezTo>
                  <a:cubicBezTo>
                    <a:pt x="81" y="117"/>
                    <a:pt x="87" y="129"/>
                    <a:pt x="86" y="136"/>
                  </a:cubicBezTo>
                  <a:cubicBezTo>
                    <a:pt x="85" y="138"/>
                    <a:pt x="84" y="141"/>
                    <a:pt x="79" y="144"/>
                  </a:cubicBezTo>
                  <a:cubicBezTo>
                    <a:pt x="78" y="144"/>
                    <a:pt x="74" y="145"/>
                    <a:pt x="68" y="146"/>
                  </a:cubicBezTo>
                  <a:cubicBezTo>
                    <a:pt x="66" y="146"/>
                    <a:pt x="64" y="146"/>
                    <a:pt x="62" y="146"/>
                  </a:cubicBezTo>
                  <a:cubicBezTo>
                    <a:pt x="62" y="144"/>
                    <a:pt x="60" y="143"/>
                    <a:pt x="59" y="142"/>
                  </a:cubicBezTo>
                  <a:cubicBezTo>
                    <a:pt x="54" y="138"/>
                    <a:pt x="48" y="139"/>
                    <a:pt x="44" y="144"/>
                  </a:cubicBezTo>
                  <a:cubicBezTo>
                    <a:pt x="42" y="146"/>
                    <a:pt x="41" y="149"/>
                    <a:pt x="41" y="151"/>
                  </a:cubicBezTo>
                  <a:cubicBezTo>
                    <a:pt x="41" y="155"/>
                    <a:pt x="42" y="158"/>
                    <a:pt x="44" y="161"/>
                  </a:cubicBezTo>
                  <a:cubicBezTo>
                    <a:pt x="48" y="165"/>
                    <a:pt x="53" y="167"/>
                    <a:pt x="62" y="167"/>
                  </a:cubicBezTo>
                  <a:cubicBezTo>
                    <a:pt x="64" y="167"/>
                    <a:pt x="66" y="167"/>
                    <a:pt x="69" y="167"/>
                  </a:cubicBezTo>
                  <a:cubicBezTo>
                    <a:pt x="74" y="166"/>
                    <a:pt x="84" y="165"/>
                    <a:pt x="88" y="163"/>
                  </a:cubicBezTo>
                  <a:cubicBezTo>
                    <a:pt x="97" y="158"/>
                    <a:pt x="102" y="152"/>
                    <a:pt x="104" y="146"/>
                  </a:cubicBezTo>
                  <a:cubicBezTo>
                    <a:pt x="116" y="179"/>
                    <a:pt x="136" y="206"/>
                    <a:pt x="167" y="215"/>
                  </a:cubicBezTo>
                  <a:cubicBezTo>
                    <a:pt x="168" y="220"/>
                    <a:pt x="173" y="260"/>
                    <a:pt x="161" y="27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35" y="275"/>
                    <a:pt x="129" y="282"/>
                    <a:pt x="129" y="290"/>
                  </a:cubicBezTo>
                  <a:cubicBezTo>
                    <a:pt x="129" y="290"/>
                    <a:pt x="129" y="290"/>
                    <a:pt x="129" y="290"/>
                  </a:cubicBezTo>
                  <a:cubicBezTo>
                    <a:pt x="119" y="291"/>
                    <a:pt x="112" y="297"/>
                    <a:pt x="112" y="305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265" y="316"/>
                    <a:pt x="265" y="316"/>
                    <a:pt x="265" y="316"/>
                  </a:cubicBezTo>
                  <a:cubicBezTo>
                    <a:pt x="265" y="305"/>
                    <a:pt x="265" y="305"/>
                    <a:pt x="265" y="305"/>
                  </a:cubicBezTo>
                  <a:cubicBezTo>
                    <a:pt x="265" y="297"/>
                    <a:pt x="258" y="291"/>
                    <a:pt x="249" y="290"/>
                  </a:cubicBezTo>
                  <a:cubicBezTo>
                    <a:pt x="249" y="290"/>
                    <a:pt x="249" y="290"/>
                    <a:pt x="249" y="290"/>
                  </a:cubicBezTo>
                  <a:cubicBezTo>
                    <a:pt x="249" y="282"/>
                    <a:pt x="242" y="275"/>
                    <a:pt x="234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04" y="260"/>
                    <a:pt x="208" y="221"/>
                    <a:pt x="209" y="215"/>
                  </a:cubicBezTo>
                  <a:cubicBezTo>
                    <a:pt x="240" y="207"/>
                    <a:pt x="260" y="179"/>
                    <a:pt x="272" y="146"/>
                  </a:cubicBezTo>
                  <a:cubicBezTo>
                    <a:pt x="274" y="152"/>
                    <a:pt x="279" y="158"/>
                    <a:pt x="288" y="163"/>
                  </a:cubicBezTo>
                  <a:cubicBezTo>
                    <a:pt x="293" y="165"/>
                    <a:pt x="303" y="166"/>
                    <a:pt x="308" y="167"/>
                  </a:cubicBezTo>
                  <a:cubicBezTo>
                    <a:pt x="310" y="167"/>
                    <a:pt x="312" y="167"/>
                    <a:pt x="314" y="167"/>
                  </a:cubicBezTo>
                  <a:cubicBezTo>
                    <a:pt x="323" y="167"/>
                    <a:pt x="329" y="165"/>
                    <a:pt x="332" y="161"/>
                  </a:cubicBezTo>
                  <a:cubicBezTo>
                    <a:pt x="334" y="158"/>
                    <a:pt x="336" y="155"/>
                    <a:pt x="335" y="151"/>
                  </a:cubicBezTo>
                  <a:cubicBezTo>
                    <a:pt x="335" y="149"/>
                    <a:pt x="334" y="146"/>
                    <a:pt x="332" y="144"/>
                  </a:cubicBezTo>
                  <a:cubicBezTo>
                    <a:pt x="329" y="139"/>
                    <a:pt x="322" y="138"/>
                    <a:pt x="318" y="142"/>
                  </a:cubicBezTo>
                  <a:cubicBezTo>
                    <a:pt x="316" y="143"/>
                    <a:pt x="315" y="144"/>
                    <a:pt x="314" y="146"/>
                  </a:cubicBezTo>
                  <a:cubicBezTo>
                    <a:pt x="312" y="146"/>
                    <a:pt x="310" y="146"/>
                    <a:pt x="308" y="146"/>
                  </a:cubicBezTo>
                  <a:cubicBezTo>
                    <a:pt x="303" y="145"/>
                    <a:pt x="299" y="144"/>
                    <a:pt x="297" y="144"/>
                  </a:cubicBezTo>
                  <a:cubicBezTo>
                    <a:pt x="292" y="141"/>
                    <a:pt x="291" y="138"/>
                    <a:pt x="291" y="136"/>
                  </a:cubicBezTo>
                  <a:cubicBezTo>
                    <a:pt x="289" y="129"/>
                    <a:pt x="296" y="117"/>
                    <a:pt x="305" y="107"/>
                  </a:cubicBezTo>
                  <a:cubicBezTo>
                    <a:pt x="316" y="95"/>
                    <a:pt x="328" y="87"/>
                    <a:pt x="343" y="79"/>
                  </a:cubicBezTo>
                  <a:cubicBezTo>
                    <a:pt x="350" y="75"/>
                    <a:pt x="359" y="70"/>
                    <a:pt x="366" y="63"/>
                  </a:cubicBezTo>
                  <a:cubicBezTo>
                    <a:pt x="370" y="58"/>
                    <a:pt x="373" y="53"/>
                    <a:pt x="375" y="48"/>
                  </a:cubicBezTo>
                  <a:cubicBezTo>
                    <a:pt x="377" y="42"/>
                    <a:pt x="376" y="35"/>
                    <a:pt x="374" y="29"/>
                  </a:cubicBezTo>
                  <a:close/>
                  <a:moveTo>
                    <a:pt x="86" y="92"/>
                  </a:moveTo>
                  <a:cubicBezTo>
                    <a:pt x="74" y="79"/>
                    <a:pt x="61" y="70"/>
                    <a:pt x="44" y="60"/>
                  </a:cubicBezTo>
                  <a:cubicBezTo>
                    <a:pt x="38" y="57"/>
                    <a:pt x="30" y="53"/>
                    <a:pt x="26" y="48"/>
                  </a:cubicBezTo>
                  <a:cubicBezTo>
                    <a:pt x="20" y="42"/>
                    <a:pt x="21" y="39"/>
                    <a:pt x="22" y="37"/>
                  </a:cubicBezTo>
                  <a:cubicBezTo>
                    <a:pt x="25" y="31"/>
                    <a:pt x="3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60" y="29"/>
                    <a:pt x="69" y="31"/>
                    <a:pt x="72" y="35"/>
                  </a:cubicBezTo>
                  <a:cubicBezTo>
                    <a:pt x="74" y="38"/>
                    <a:pt x="73" y="41"/>
                    <a:pt x="73" y="41"/>
                  </a:cubicBezTo>
                  <a:cubicBezTo>
                    <a:pt x="71" y="46"/>
                    <a:pt x="74" y="52"/>
                    <a:pt x="79" y="54"/>
                  </a:cubicBezTo>
                  <a:cubicBezTo>
                    <a:pt x="82" y="55"/>
                    <a:pt x="84" y="55"/>
                    <a:pt x="87" y="54"/>
                  </a:cubicBezTo>
                  <a:cubicBezTo>
                    <a:pt x="88" y="68"/>
                    <a:pt x="89" y="84"/>
                    <a:pt x="92" y="100"/>
                  </a:cubicBezTo>
                  <a:cubicBezTo>
                    <a:pt x="90" y="97"/>
                    <a:pt x="88" y="95"/>
                    <a:pt x="86" y="92"/>
                  </a:cubicBezTo>
                  <a:close/>
                  <a:moveTo>
                    <a:pt x="221" y="152"/>
                  </a:moveTo>
                  <a:cubicBezTo>
                    <a:pt x="188" y="135"/>
                    <a:pt x="188" y="135"/>
                    <a:pt x="188" y="135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15" y="115"/>
                    <a:pt x="215" y="115"/>
                    <a:pt x="215" y="115"/>
                  </a:cubicBezTo>
                  <a:lnTo>
                    <a:pt x="221" y="152"/>
                  </a:lnTo>
                  <a:close/>
                  <a:moveTo>
                    <a:pt x="351" y="48"/>
                  </a:moveTo>
                  <a:cubicBezTo>
                    <a:pt x="346" y="53"/>
                    <a:pt x="339" y="57"/>
                    <a:pt x="333" y="60"/>
                  </a:cubicBezTo>
                  <a:cubicBezTo>
                    <a:pt x="316" y="70"/>
                    <a:pt x="303" y="79"/>
                    <a:pt x="290" y="92"/>
                  </a:cubicBezTo>
                  <a:cubicBezTo>
                    <a:pt x="288" y="95"/>
                    <a:pt x="286" y="97"/>
                    <a:pt x="284" y="99"/>
                  </a:cubicBezTo>
                  <a:cubicBezTo>
                    <a:pt x="287" y="84"/>
                    <a:pt x="289" y="68"/>
                    <a:pt x="290" y="54"/>
                  </a:cubicBezTo>
                  <a:cubicBezTo>
                    <a:pt x="292" y="55"/>
                    <a:pt x="295" y="55"/>
                    <a:pt x="297" y="54"/>
                  </a:cubicBezTo>
                  <a:cubicBezTo>
                    <a:pt x="303" y="52"/>
                    <a:pt x="305" y="46"/>
                    <a:pt x="304" y="41"/>
                  </a:cubicBezTo>
                  <a:cubicBezTo>
                    <a:pt x="304" y="41"/>
                    <a:pt x="303" y="38"/>
                    <a:pt x="304" y="35"/>
                  </a:cubicBezTo>
                  <a:cubicBezTo>
                    <a:pt x="307" y="31"/>
                    <a:pt x="317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40" y="29"/>
                    <a:pt x="352" y="31"/>
                    <a:pt x="354" y="37"/>
                  </a:cubicBezTo>
                  <a:cubicBezTo>
                    <a:pt x="355" y="39"/>
                    <a:pt x="356" y="42"/>
                    <a:pt x="35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81638" y="1917280"/>
            <a:ext cx="845150" cy="804634"/>
            <a:chOff x="-708025" y="1700213"/>
            <a:chExt cx="1423988" cy="1355725"/>
          </a:xfrm>
          <a:solidFill>
            <a:schemeClr val="accent2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-387350" y="1700213"/>
              <a:ext cx="777875" cy="231775"/>
            </a:xfrm>
            <a:custGeom>
              <a:avLst/>
              <a:gdLst>
                <a:gd name="T0" fmla="*/ 103 w 206"/>
                <a:gd name="T1" fmla="*/ 61 h 61"/>
                <a:gd name="T2" fmla="*/ 206 w 206"/>
                <a:gd name="T3" fmla="*/ 33 h 61"/>
                <a:gd name="T4" fmla="*/ 206 w 206"/>
                <a:gd name="T5" fmla="*/ 30 h 61"/>
                <a:gd name="T6" fmla="*/ 103 w 206"/>
                <a:gd name="T7" fmla="*/ 0 h 61"/>
                <a:gd name="T8" fmla="*/ 0 w 206"/>
                <a:gd name="T9" fmla="*/ 30 h 61"/>
                <a:gd name="T10" fmla="*/ 1 w 206"/>
                <a:gd name="T11" fmla="*/ 33 h 61"/>
                <a:gd name="T12" fmla="*/ 103 w 206"/>
                <a:gd name="T13" fmla="*/ 61 h 61"/>
                <a:gd name="T14" fmla="*/ 18 w 206"/>
                <a:gd name="T15" fmla="*/ 26 h 61"/>
                <a:gd name="T16" fmla="*/ 38 w 206"/>
                <a:gd name="T17" fmla="*/ 19 h 61"/>
                <a:gd name="T18" fmla="*/ 103 w 206"/>
                <a:gd name="T19" fmla="*/ 12 h 61"/>
                <a:gd name="T20" fmla="*/ 168 w 206"/>
                <a:gd name="T21" fmla="*/ 19 h 61"/>
                <a:gd name="T22" fmla="*/ 189 w 206"/>
                <a:gd name="T23" fmla="*/ 26 h 61"/>
                <a:gd name="T24" fmla="*/ 195 w 206"/>
                <a:gd name="T25" fmla="*/ 30 h 61"/>
                <a:gd name="T26" fmla="*/ 189 w 206"/>
                <a:gd name="T27" fmla="*/ 34 h 61"/>
                <a:gd name="T28" fmla="*/ 168 w 206"/>
                <a:gd name="T29" fmla="*/ 42 h 61"/>
                <a:gd name="T30" fmla="*/ 103 w 206"/>
                <a:gd name="T31" fmla="*/ 49 h 61"/>
                <a:gd name="T32" fmla="*/ 38 w 206"/>
                <a:gd name="T33" fmla="*/ 42 h 61"/>
                <a:gd name="T34" fmla="*/ 18 w 206"/>
                <a:gd name="T35" fmla="*/ 34 h 61"/>
                <a:gd name="T36" fmla="*/ 12 w 206"/>
                <a:gd name="T37" fmla="*/ 30 h 61"/>
                <a:gd name="T38" fmla="*/ 18 w 206"/>
                <a:gd name="T39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61">
                  <a:moveTo>
                    <a:pt x="103" y="61"/>
                  </a:moveTo>
                  <a:cubicBezTo>
                    <a:pt x="157" y="61"/>
                    <a:pt x="200" y="49"/>
                    <a:pt x="206" y="33"/>
                  </a:cubicBezTo>
                  <a:cubicBezTo>
                    <a:pt x="206" y="32"/>
                    <a:pt x="206" y="31"/>
                    <a:pt x="206" y="30"/>
                  </a:cubicBezTo>
                  <a:cubicBezTo>
                    <a:pt x="206" y="14"/>
                    <a:pt x="160" y="0"/>
                    <a:pt x="103" y="0"/>
                  </a:cubicBezTo>
                  <a:cubicBezTo>
                    <a:pt x="46" y="0"/>
                    <a:pt x="0" y="14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6" y="49"/>
                    <a:pt x="50" y="61"/>
                    <a:pt x="103" y="61"/>
                  </a:cubicBezTo>
                  <a:close/>
                  <a:moveTo>
                    <a:pt x="18" y="26"/>
                  </a:moveTo>
                  <a:cubicBezTo>
                    <a:pt x="23" y="24"/>
                    <a:pt x="30" y="21"/>
                    <a:pt x="38" y="19"/>
                  </a:cubicBezTo>
                  <a:cubicBezTo>
                    <a:pt x="56" y="14"/>
                    <a:pt x="79" y="12"/>
                    <a:pt x="103" y="12"/>
                  </a:cubicBezTo>
                  <a:cubicBezTo>
                    <a:pt x="127" y="12"/>
                    <a:pt x="150" y="14"/>
                    <a:pt x="168" y="19"/>
                  </a:cubicBezTo>
                  <a:cubicBezTo>
                    <a:pt x="176" y="21"/>
                    <a:pt x="183" y="24"/>
                    <a:pt x="189" y="26"/>
                  </a:cubicBezTo>
                  <a:cubicBezTo>
                    <a:pt x="192" y="28"/>
                    <a:pt x="194" y="29"/>
                    <a:pt x="195" y="30"/>
                  </a:cubicBezTo>
                  <a:cubicBezTo>
                    <a:pt x="194" y="31"/>
                    <a:pt x="192" y="33"/>
                    <a:pt x="189" y="34"/>
                  </a:cubicBezTo>
                  <a:cubicBezTo>
                    <a:pt x="183" y="37"/>
                    <a:pt x="176" y="40"/>
                    <a:pt x="168" y="42"/>
                  </a:cubicBezTo>
                  <a:cubicBezTo>
                    <a:pt x="150" y="46"/>
                    <a:pt x="127" y="49"/>
                    <a:pt x="103" y="49"/>
                  </a:cubicBezTo>
                  <a:cubicBezTo>
                    <a:pt x="79" y="49"/>
                    <a:pt x="56" y="46"/>
                    <a:pt x="38" y="42"/>
                  </a:cubicBezTo>
                  <a:cubicBezTo>
                    <a:pt x="30" y="40"/>
                    <a:pt x="23" y="37"/>
                    <a:pt x="18" y="34"/>
                  </a:cubicBezTo>
                  <a:cubicBezTo>
                    <a:pt x="15" y="33"/>
                    <a:pt x="13" y="31"/>
                    <a:pt x="12" y="30"/>
                  </a:cubicBezTo>
                  <a:cubicBezTo>
                    <a:pt x="13" y="29"/>
                    <a:pt x="15" y="28"/>
                    <a:pt x="1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-708025" y="1858963"/>
              <a:ext cx="1423988" cy="1196975"/>
            </a:xfrm>
            <a:custGeom>
              <a:avLst/>
              <a:gdLst>
                <a:gd name="T0" fmla="*/ 352 w 377"/>
                <a:gd name="T1" fmla="*/ 12 h 316"/>
                <a:gd name="T2" fmla="*/ 329 w 377"/>
                <a:gd name="T3" fmla="*/ 9 h 316"/>
                <a:gd name="T4" fmla="*/ 291 w 377"/>
                <a:gd name="T5" fmla="*/ 0 h 316"/>
                <a:gd name="T6" fmla="*/ 188 w 377"/>
                <a:gd name="T7" fmla="*/ 24 h 316"/>
                <a:gd name="T8" fmla="*/ 85 w 377"/>
                <a:gd name="T9" fmla="*/ 0 h 316"/>
                <a:gd name="T10" fmla="*/ 47 w 377"/>
                <a:gd name="T11" fmla="*/ 9 h 316"/>
                <a:gd name="T12" fmla="*/ 24 w 377"/>
                <a:gd name="T13" fmla="*/ 12 h 316"/>
                <a:gd name="T14" fmla="*/ 2 w 377"/>
                <a:gd name="T15" fmla="*/ 48 h 316"/>
                <a:gd name="T16" fmla="*/ 34 w 377"/>
                <a:gd name="T17" fmla="*/ 79 h 316"/>
                <a:gd name="T18" fmla="*/ 86 w 377"/>
                <a:gd name="T19" fmla="*/ 136 h 316"/>
                <a:gd name="T20" fmla="*/ 68 w 377"/>
                <a:gd name="T21" fmla="*/ 146 h 316"/>
                <a:gd name="T22" fmla="*/ 59 w 377"/>
                <a:gd name="T23" fmla="*/ 142 h 316"/>
                <a:gd name="T24" fmla="*/ 41 w 377"/>
                <a:gd name="T25" fmla="*/ 151 h 316"/>
                <a:gd name="T26" fmla="*/ 62 w 377"/>
                <a:gd name="T27" fmla="*/ 167 h 316"/>
                <a:gd name="T28" fmla="*/ 88 w 377"/>
                <a:gd name="T29" fmla="*/ 163 h 316"/>
                <a:gd name="T30" fmla="*/ 167 w 377"/>
                <a:gd name="T31" fmla="*/ 215 h 316"/>
                <a:gd name="T32" fmla="*/ 143 w 377"/>
                <a:gd name="T33" fmla="*/ 275 h 316"/>
                <a:gd name="T34" fmla="*/ 129 w 377"/>
                <a:gd name="T35" fmla="*/ 290 h 316"/>
                <a:gd name="T36" fmla="*/ 112 w 377"/>
                <a:gd name="T37" fmla="*/ 316 h 316"/>
                <a:gd name="T38" fmla="*/ 265 w 377"/>
                <a:gd name="T39" fmla="*/ 305 h 316"/>
                <a:gd name="T40" fmla="*/ 249 w 377"/>
                <a:gd name="T41" fmla="*/ 290 h 316"/>
                <a:gd name="T42" fmla="*/ 215 w 377"/>
                <a:gd name="T43" fmla="*/ 275 h 316"/>
                <a:gd name="T44" fmla="*/ 272 w 377"/>
                <a:gd name="T45" fmla="*/ 146 h 316"/>
                <a:gd name="T46" fmla="*/ 308 w 377"/>
                <a:gd name="T47" fmla="*/ 167 h 316"/>
                <a:gd name="T48" fmla="*/ 332 w 377"/>
                <a:gd name="T49" fmla="*/ 161 h 316"/>
                <a:gd name="T50" fmla="*/ 332 w 377"/>
                <a:gd name="T51" fmla="*/ 144 h 316"/>
                <a:gd name="T52" fmla="*/ 314 w 377"/>
                <a:gd name="T53" fmla="*/ 146 h 316"/>
                <a:gd name="T54" fmla="*/ 297 w 377"/>
                <a:gd name="T55" fmla="*/ 144 h 316"/>
                <a:gd name="T56" fmla="*/ 305 w 377"/>
                <a:gd name="T57" fmla="*/ 107 h 316"/>
                <a:gd name="T58" fmla="*/ 366 w 377"/>
                <a:gd name="T59" fmla="*/ 63 h 316"/>
                <a:gd name="T60" fmla="*/ 374 w 377"/>
                <a:gd name="T61" fmla="*/ 29 h 316"/>
                <a:gd name="T62" fmla="*/ 44 w 377"/>
                <a:gd name="T63" fmla="*/ 60 h 316"/>
                <a:gd name="T64" fmla="*/ 22 w 377"/>
                <a:gd name="T65" fmla="*/ 37 h 316"/>
                <a:gd name="T66" fmla="*/ 47 w 377"/>
                <a:gd name="T67" fmla="*/ 29 h 316"/>
                <a:gd name="T68" fmla="*/ 73 w 377"/>
                <a:gd name="T69" fmla="*/ 41 h 316"/>
                <a:gd name="T70" fmla="*/ 87 w 377"/>
                <a:gd name="T71" fmla="*/ 54 h 316"/>
                <a:gd name="T72" fmla="*/ 86 w 377"/>
                <a:gd name="T73" fmla="*/ 92 h 316"/>
                <a:gd name="T74" fmla="*/ 188 w 377"/>
                <a:gd name="T75" fmla="*/ 135 h 316"/>
                <a:gd name="T76" fmla="*/ 161 w 377"/>
                <a:gd name="T77" fmla="*/ 115 h 316"/>
                <a:gd name="T78" fmla="*/ 172 w 377"/>
                <a:gd name="T79" fmla="*/ 83 h 316"/>
                <a:gd name="T80" fmla="*/ 205 w 377"/>
                <a:gd name="T81" fmla="*/ 83 h 316"/>
                <a:gd name="T82" fmla="*/ 215 w 377"/>
                <a:gd name="T83" fmla="*/ 115 h 316"/>
                <a:gd name="T84" fmla="*/ 351 w 377"/>
                <a:gd name="T85" fmla="*/ 48 h 316"/>
                <a:gd name="T86" fmla="*/ 290 w 377"/>
                <a:gd name="T87" fmla="*/ 92 h 316"/>
                <a:gd name="T88" fmla="*/ 290 w 377"/>
                <a:gd name="T89" fmla="*/ 54 h 316"/>
                <a:gd name="T90" fmla="*/ 304 w 377"/>
                <a:gd name="T91" fmla="*/ 41 h 316"/>
                <a:gd name="T92" fmla="*/ 329 w 377"/>
                <a:gd name="T93" fmla="*/ 29 h 316"/>
                <a:gd name="T94" fmla="*/ 354 w 377"/>
                <a:gd name="T95" fmla="*/ 3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7" h="316">
                  <a:moveTo>
                    <a:pt x="374" y="29"/>
                  </a:moveTo>
                  <a:cubicBezTo>
                    <a:pt x="371" y="23"/>
                    <a:pt x="365" y="16"/>
                    <a:pt x="352" y="12"/>
                  </a:cubicBezTo>
                  <a:cubicBezTo>
                    <a:pt x="346" y="9"/>
                    <a:pt x="338" y="9"/>
                    <a:pt x="329" y="9"/>
                  </a:cubicBezTo>
                  <a:cubicBezTo>
                    <a:pt x="329" y="9"/>
                    <a:pt x="329" y="9"/>
                    <a:pt x="329" y="9"/>
                  </a:cubicBezTo>
                  <a:cubicBezTo>
                    <a:pt x="312" y="9"/>
                    <a:pt x="299" y="12"/>
                    <a:pt x="291" y="19"/>
                  </a:cubicBezTo>
                  <a:cubicBezTo>
                    <a:pt x="291" y="12"/>
                    <a:pt x="291" y="5"/>
                    <a:pt x="291" y="0"/>
                  </a:cubicBezTo>
                  <a:cubicBezTo>
                    <a:pt x="285" y="7"/>
                    <a:pt x="274" y="12"/>
                    <a:pt x="259" y="16"/>
                  </a:cubicBezTo>
                  <a:cubicBezTo>
                    <a:pt x="239" y="21"/>
                    <a:pt x="214" y="24"/>
                    <a:pt x="188" y="24"/>
                  </a:cubicBezTo>
                  <a:cubicBezTo>
                    <a:pt x="162" y="24"/>
                    <a:pt x="137" y="21"/>
                    <a:pt x="118" y="16"/>
                  </a:cubicBezTo>
                  <a:cubicBezTo>
                    <a:pt x="102" y="12"/>
                    <a:pt x="91" y="6"/>
                    <a:pt x="85" y="0"/>
                  </a:cubicBezTo>
                  <a:cubicBezTo>
                    <a:pt x="85" y="5"/>
                    <a:pt x="85" y="12"/>
                    <a:pt x="85" y="19"/>
                  </a:cubicBezTo>
                  <a:cubicBezTo>
                    <a:pt x="77" y="12"/>
                    <a:pt x="65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9"/>
                    <a:pt x="31" y="9"/>
                    <a:pt x="24" y="12"/>
                  </a:cubicBezTo>
                  <a:cubicBezTo>
                    <a:pt x="11" y="16"/>
                    <a:pt x="5" y="24"/>
                    <a:pt x="3" y="29"/>
                  </a:cubicBezTo>
                  <a:cubicBezTo>
                    <a:pt x="0" y="36"/>
                    <a:pt x="0" y="42"/>
                    <a:pt x="2" y="48"/>
                  </a:cubicBezTo>
                  <a:cubicBezTo>
                    <a:pt x="3" y="53"/>
                    <a:pt x="6" y="58"/>
                    <a:pt x="11" y="63"/>
                  </a:cubicBezTo>
                  <a:cubicBezTo>
                    <a:pt x="18" y="70"/>
                    <a:pt x="27" y="75"/>
                    <a:pt x="34" y="79"/>
                  </a:cubicBezTo>
                  <a:cubicBezTo>
                    <a:pt x="49" y="87"/>
                    <a:pt x="60" y="95"/>
                    <a:pt x="71" y="107"/>
                  </a:cubicBezTo>
                  <a:cubicBezTo>
                    <a:pt x="81" y="117"/>
                    <a:pt x="87" y="129"/>
                    <a:pt x="86" y="136"/>
                  </a:cubicBezTo>
                  <a:cubicBezTo>
                    <a:pt x="85" y="138"/>
                    <a:pt x="84" y="141"/>
                    <a:pt x="79" y="144"/>
                  </a:cubicBezTo>
                  <a:cubicBezTo>
                    <a:pt x="78" y="144"/>
                    <a:pt x="74" y="145"/>
                    <a:pt x="68" y="146"/>
                  </a:cubicBezTo>
                  <a:cubicBezTo>
                    <a:pt x="66" y="146"/>
                    <a:pt x="64" y="146"/>
                    <a:pt x="62" y="146"/>
                  </a:cubicBezTo>
                  <a:cubicBezTo>
                    <a:pt x="62" y="144"/>
                    <a:pt x="60" y="143"/>
                    <a:pt x="59" y="142"/>
                  </a:cubicBezTo>
                  <a:cubicBezTo>
                    <a:pt x="54" y="138"/>
                    <a:pt x="48" y="139"/>
                    <a:pt x="44" y="144"/>
                  </a:cubicBezTo>
                  <a:cubicBezTo>
                    <a:pt x="42" y="146"/>
                    <a:pt x="41" y="149"/>
                    <a:pt x="41" y="151"/>
                  </a:cubicBezTo>
                  <a:cubicBezTo>
                    <a:pt x="41" y="155"/>
                    <a:pt x="42" y="158"/>
                    <a:pt x="44" y="161"/>
                  </a:cubicBezTo>
                  <a:cubicBezTo>
                    <a:pt x="48" y="165"/>
                    <a:pt x="53" y="167"/>
                    <a:pt x="62" y="167"/>
                  </a:cubicBezTo>
                  <a:cubicBezTo>
                    <a:pt x="64" y="167"/>
                    <a:pt x="66" y="167"/>
                    <a:pt x="69" y="167"/>
                  </a:cubicBezTo>
                  <a:cubicBezTo>
                    <a:pt x="74" y="166"/>
                    <a:pt x="84" y="165"/>
                    <a:pt x="88" y="163"/>
                  </a:cubicBezTo>
                  <a:cubicBezTo>
                    <a:pt x="97" y="158"/>
                    <a:pt x="102" y="152"/>
                    <a:pt x="104" y="146"/>
                  </a:cubicBezTo>
                  <a:cubicBezTo>
                    <a:pt x="116" y="179"/>
                    <a:pt x="136" y="206"/>
                    <a:pt x="167" y="215"/>
                  </a:cubicBezTo>
                  <a:cubicBezTo>
                    <a:pt x="168" y="220"/>
                    <a:pt x="173" y="260"/>
                    <a:pt x="161" y="27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35" y="275"/>
                    <a:pt x="129" y="282"/>
                    <a:pt x="129" y="290"/>
                  </a:cubicBezTo>
                  <a:cubicBezTo>
                    <a:pt x="129" y="290"/>
                    <a:pt x="129" y="290"/>
                    <a:pt x="129" y="290"/>
                  </a:cubicBezTo>
                  <a:cubicBezTo>
                    <a:pt x="119" y="291"/>
                    <a:pt x="112" y="297"/>
                    <a:pt x="112" y="305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265" y="316"/>
                    <a:pt x="265" y="316"/>
                    <a:pt x="265" y="316"/>
                  </a:cubicBezTo>
                  <a:cubicBezTo>
                    <a:pt x="265" y="305"/>
                    <a:pt x="265" y="305"/>
                    <a:pt x="265" y="305"/>
                  </a:cubicBezTo>
                  <a:cubicBezTo>
                    <a:pt x="265" y="297"/>
                    <a:pt x="258" y="291"/>
                    <a:pt x="249" y="290"/>
                  </a:cubicBezTo>
                  <a:cubicBezTo>
                    <a:pt x="249" y="290"/>
                    <a:pt x="249" y="290"/>
                    <a:pt x="249" y="290"/>
                  </a:cubicBezTo>
                  <a:cubicBezTo>
                    <a:pt x="249" y="282"/>
                    <a:pt x="242" y="275"/>
                    <a:pt x="234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04" y="260"/>
                    <a:pt x="208" y="221"/>
                    <a:pt x="209" y="215"/>
                  </a:cubicBezTo>
                  <a:cubicBezTo>
                    <a:pt x="240" y="207"/>
                    <a:pt x="260" y="179"/>
                    <a:pt x="272" y="146"/>
                  </a:cubicBezTo>
                  <a:cubicBezTo>
                    <a:pt x="274" y="152"/>
                    <a:pt x="279" y="158"/>
                    <a:pt x="288" y="163"/>
                  </a:cubicBezTo>
                  <a:cubicBezTo>
                    <a:pt x="293" y="165"/>
                    <a:pt x="303" y="166"/>
                    <a:pt x="308" y="167"/>
                  </a:cubicBezTo>
                  <a:cubicBezTo>
                    <a:pt x="310" y="167"/>
                    <a:pt x="312" y="167"/>
                    <a:pt x="314" y="167"/>
                  </a:cubicBezTo>
                  <a:cubicBezTo>
                    <a:pt x="323" y="167"/>
                    <a:pt x="329" y="165"/>
                    <a:pt x="332" y="161"/>
                  </a:cubicBezTo>
                  <a:cubicBezTo>
                    <a:pt x="334" y="158"/>
                    <a:pt x="336" y="155"/>
                    <a:pt x="335" y="151"/>
                  </a:cubicBezTo>
                  <a:cubicBezTo>
                    <a:pt x="335" y="149"/>
                    <a:pt x="334" y="146"/>
                    <a:pt x="332" y="144"/>
                  </a:cubicBezTo>
                  <a:cubicBezTo>
                    <a:pt x="329" y="139"/>
                    <a:pt x="322" y="138"/>
                    <a:pt x="318" y="142"/>
                  </a:cubicBezTo>
                  <a:cubicBezTo>
                    <a:pt x="316" y="143"/>
                    <a:pt x="315" y="144"/>
                    <a:pt x="314" y="146"/>
                  </a:cubicBezTo>
                  <a:cubicBezTo>
                    <a:pt x="312" y="146"/>
                    <a:pt x="310" y="146"/>
                    <a:pt x="308" y="146"/>
                  </a:cubicBezTo>
                  <a:cubicBezTo>
                    <a:pt x="303" y="145"/>
                    <a:pt x="299" y="144"/>
                    <a:pt x="297" y="144"/>
                  </a:cubicBezTo>
                  <a:cubicBezTo>
                    <a:pt x="292" y="141"/>
                    <a:pt x="291" y="138"/>
                    <a:pt x="291" y="136"/>
                  </a:cubicBezTo>
                  <a:cubicBezTo>
                    <a:pt x="289" y="129"/>
                    <a:pt x="296" y="117"/>
                    <a:pt x="305" y="107"/>
                  </a:cubicBezTo>
                  <a:cubicBezTo>
                    <a:pt x="316" y="95"/>
                    <a:pt x="328" y="87"/>
                    <a:pt x="343" y="79"/>
                  </a:cubicBezTo>
                  <a:cubicBezTo>
                    <a:pt x="350" y="75"/>
                    <a:pt x="359" y="70"/>
                    <a:pt x="366" y="63"/>
                  </a:cubicBezTo>
                  <a:cubicBezTo>
                    <a:pt x="370" y="58"/>
                    <a:pt x="373" y="53"/>
                    <a:pt x="375" y="48"/>
                  </a:cubicBezTo>
                  <a:cubicBezTo>
                    <a:pt x="377" y="42"/>
                    <a:pt x="376" y="35"/>
                    <a:pt x="374" y="29"/>
                  </a:cubicBezTo>
                  <a:close/>
                  <a:moveTo>
                    <a:pt x="86" y="92"/>
                  </a:moveTo>
                  <a:cubicBezTo>
                    <a:pt x="74" y="79"/>
                    <a:pt x="61" y="70"/>
                    <a:pt x="44" y="60"/>
                  </a:cubicBezTo>
                  <a:cubicBezTo>
                    <a:pt x="38" y="57"/>
                    <a:pt x="30" y="53"/>
                    <a:pt x="26" y="48"/>
                  </a:cubicBezTo>
                  <a:cubicBezTo>
                    <a:pt x="20" y="42"/>
                    <a:pt x="21" y="39"/>
                    <a:pt x="22" y="37"/>
                  </a:cubicBezTo>
                  <a:cubicBezTo>
                    <a:pt x="25" y="31"/>
                    <a:pt x="3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60" y="29"/>
                    <a:pt x="69" y="31"/>
                    <a:pt x="72" y="35"/>
                  </a:cubicBezTo>
                  <a:cubicBezTo>
                    <a:pt x="74" y="38"/>
                    <a:pt x="73" y="41"/>
                    <a:pt x="73" y="41"/>
                  </a:cubicBezTo>
                  <a:cubicBezTo>
                    <a:pt x="71" y="46"/>
                    <a:pt x="74" y="52"/>
                    <a:pt x="79" y="54"/>
                  </a:cubicBezTo>
                  <a:cubicBezTo>
                    <a:pt x="82" y="55"/>
                    <a:pt x="84" y="55"/>
                    <a:pt x="87" y="54"/>
                  </a:cubicBezTo>
                  <a:cubicBezTo>
                    <a:pt x="88" y="68"/>
                    <a:pt x="89" y="84"/>
                    <a:pt x="92" y="100"/>
                  </a:cubicBezTo>
                  <a:cubicBezTo>
                    <a:pt x="90" y="97"/>
                    <a:pt x="88" y="95"/>
                    <a:pt x="86" y="92"/>
                  </a:cubicBezTo>
                  <a:close/>
                  <a:moveTo>
                    <a:pt x="221" y="152"/>
                  </a:moveTo>
                  <a:cubicBezTo>
                    <a:pt x="188" y="135"/>
                    <a:pt x="188" y="135"/>
                    <a:pt x="188" y="135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15" y="115"/>
                    <a:pt x="215" y="115"/>
                    <a:pt x="215" y="115"/>
                  </a:cubicBezTo>
                  <a:lnTo>
                    <a:pt x="221" y="152"/>
                  </a:lnTo>
                  <a:close/>
                  <a:moveTo>
                    <a:pt x="351" y="48"/>
                  </a:moveTo>
                  <a:cubicBezTo>
                    <a:pt x="346" y="53"/>
                    <a:pt x="339" y="57"/>
                    <a:pt x="333" y="60"/>
                  </a:cubicBezTo>
                  <a:cubicBezTo>
                    <a:pt x="316" y="70"/>
                    <a:pt x="303" y="79"/>
                    <a:pt x="290" y="92"/>
                  </a:cubicBezTo>
                  <a:cubicBezTo>
                    <a:pt x="288" y="95"/>
                    <a:pt x="286" y="97"/>
                    <a:pt x="284" y="99"/>
                  </a:cubicBezTo>
                  <a:cubicBezTo>
                    <a:pt x="287" y="84"/>
                    <a:pt x="289" y="68"/>
                    <a:pt x="290" y="54"/>
                  </a:cubicBezTo>
                  <a:cubicBezTo>
                    <a:pt x="292" y="55"/>
                    <a:pt x="295" y="55"/>
                    <a:pt x="297" y="54"/>
                  </a:cubicBezTo>
                  <a:cubicBezTo>
                    <a:pt x="303" y="52"/>
                    <a:pt x="305" y="46"/>
                    <a:pt x="304" y="41"/>
                  </a:cubicBezTo>
                  <a:cubicBezTo>
                    <a:pt x="304" y="41"/>
                    <a:pt x="303" y="38"/>
                    <a:pt x="304" y="35"/>
                  </a:cubicBezTo>
                  <a:cubicBezTo>
                    <a:pt x="307" y="31"/>
                    <a:pt x="317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40" y="29"/>
                    <a:pt x="352" y="31"/>
                    <a:pt x="354" y="37"/>
                  </a:cubicBezTo>
                  <a:cubicBezTo>
                    <a:pt x="355" y="39"/>
                    <a:pt x="356" y="42"/>
                    <a:pt x="35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20031" y="2898846"/>
            <a:ext cx="845150" cy="804634"/>
            <a:chOff x="-708025" y="1700213"/>
            <a:chExt cx="1423988" cy="1355725"/>
          </a:xfrm>
          <a:solidFill>
            <a:schemeClr val="bg1"/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-387350" y="1700213"/>
              <a:ext cx="777875" cy="231775"/>
            </a:xfrm>
            <a:custGeom>
              <a:avLst/>
              <a:gdLst>
                <a:gd name="T0" fmla="*/ 103 w 206"/>
                <a:gd name="T1" fmla="*/ 61 h 61"/>
                <a:gd name="T2" fmla="*/ 206 w 206"/>
                <a:gd name="T3" fmla="*/ 33 h 61"/>
                <a:gd name="T4" fmla="*/ 206 w 206"/>
                <a:gd name="T5" fmla="*/ 30 h 61"/>
                <a:gd name="T6" fmla="*/ 103 w 206"/>
                <a:gd name="T7" fmla="*/ 0 h 61"/>
                <a:gd name="T8" fmla="*/ 0 w 206"/>
                <a:gd name="T9" fmla="*/ 30 h 61"/>
                <a:gd name="T10" fmla="*/ 1 w 206"/>
                <a:gd name="T11" fmla="*/ 33 h 61"/>
                <a:gd name="T12" fmla="*/ 103 w 206"/>
                <a:gd name="T13" fmla="*/ 61 h 61"/>
                <a:gd name="T14" fmla="*/ 18 w 206"/>
                <a:gd name="T15" fmla="*/ 26 h 61"/>
                <a:gd name="T16" fmla="*/ 38 w 206"/>
                <a:gd name="T17" fmla="*/ 19 h 61"/>
                <a:gd name="T18" fmla="*/ 103 w 206"/>
                <a:gd name="T19" fmla="*/ 12 h 61"/>
                <a:gd name="T20" fmla="*/ 168 w 206"/>
                <a:gd name="T21" fmla="*/ 19 h 61"/>
                <a:gd name="T22" fmla="*/ 189 w 206"/>
                <a:gd name="T23" fmla="*/ 26 h 61"/>
                <a:gd name="T24" fmla="*/ 195 w 206"/>
                <a:gd name="T25" fmla="*/ 30 h 61"/>
                <a:gd name="T26" fmla="*/ 189 w 206"/>
                <a:gd name="T27" fmla="*/ 34 h 61"/>
                <a:gd name="T28" fmla="*/ 168 w 206"/>
                <a:gd name="T29" fmla="*/ 42 h 61"/>
                <a:gd name="T30" fmla="*/ 103 w 206"/>
                <a:gd name="T31" fmla="*/ 49 h 61"/>
                <a:gd name="T32" fmla="*/ 38 w 206"/>
                <a:gd name="T33" fmla="*/ 42 h 61"/>
                <a:gd name="T34" fmla="*/ 18 w 206"/>
                <a:gd name="T35" fmla="*/ 34 h 61"/>
                <a:gd name="T36" fmla="*/ 12 w 206"/>
                <a:gd name="T37" fmla="*/ 30 h 61"/>
                <a:gd name="T38" fmla="*/ 18 w 206"/>
                <a:gd name="T39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61">
                  <a:moveTo>
                    <a:pt x="103" y="61"/>
                  </a:moveTo>
                  <a:cubicBezTo>
                    <a:pt x="157" y="61"/>
                    <a:pt x="200" y="49"/>
                    <a:pt x="206" y="33"/>
                  </a:cubicBezTo>
                  <a:cubicBezTo>
                    <a:pt x="206" y="32"/>
                    <a:pt x="206" y="31"/>
                    <a:pt x="206" y="30"/>
                  </a:cubicBezTo>
                  <a:cubicBezTo>
                    <a:pt x="206" y="14"/>
                    <a:pt x="160" y="0"/>
                    <a:pt x="103" y="0"/>
                  </a:cubicBezTo>
                  <a:cubicBezTo>
                    <a:pt x="46" y="0"/>
                    <a:pt x="0" y="14"/>
                    <a:pt x="0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6" y="49"/>
                    <a:pt x="50" y="61"/>
                    <a:pt x="103" y="61"/>
                  </a:cubicBezTo>
                  <a:close/>
                  <a:moveTo>
                    <a:pt x="18" y="26"/>
                  </a:moveTo>
                  <a:cubicBezTo>
                    <a:pt x="23" y="24"/>
                    <a:pt x="30" y="21"/>
                    <a:pt x="38" y="19"/>
                  </a:cubicBezTo>
                  <a:cubicBezTo>
                    <a:pt x="56" y="14"/>
                    <a:pt x="79" y="12"/>
                    <a:pt x="103" y="12"/>
                  </a:cubicBezTo>
                  <a:cubicBezTo>
                    <a:pt x="127" y="12"/>
                    <a:pt x="150" y="14"/>
                    <a:pt x="168" y="19"/>
                  </a:cubicBezTo>
                  <a:cubicBezTo>
                    <a:pt x="176" y="21"/>
                    <a:pt x="183" y="24"/>
                    <a:pt x="189" y="26"/>
                  </a:cubicBezTo>
                  <a:cubicBezTo>
                    <a:pt x="192" y="28"/>
                    <a:pt x="194" y="29"/>
                    <a:pt x="195" y="30"/>
                  </a:cubicBezTo>
                  <a:cubicBezTo>
                    <a:pt x="194" y="31"/>
                    <a:pt x="192" y="33"/>
                    <a:pt x="189" y="34"/>
                  </a:cubicBezTo>
                  <a:cubicBezTo>
                    <a:pt x="183" y="37"/>
                    <a:pt x="176" y="40"/>
                    <a:pt x="168" y="42"/>
                  </a:cubicBezTo>
                  <a:cubicBezTo>
                    <a:pt x="150" y="46"/>
                    <a:pt x="127" y="49"/>
                    <a:pt x="103" y="49"/>
                  </a:cubicBezTo>
                  <a:cubicBezTo>
                    <a:pt x="79" y="49"/>
                    <a:pt x="56" y="46"/>
                    <a:pt x="38" y="42"/>
                  </a:cubicBezTo>
                  <a:cubicBezTo>
                    <a:pt x="30" y="40"/>
                    <a:pt x="23" y="37"/>
                    <a:pt x="18" y="34"/>
                  </a:cubicBezTo>
                  <a:cubicBezTo>
                    <a:pt x="15" y="33"/>
                    <a:pt x="13" y="31"/>
                    <a:pt x="12" y="30"/>
                  </a:cubicBezTo>
                  <a:cubicBezTo>
                    <a:pt x="13" y="29"/>
                    <a:pt x="15" y="28"/>
                    <a:pt x="1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-708025" y="1858963"/>
              <a:ext cx="1423988" cy="1196975"/>
            </a:xfrm>
            <a:custGeom>
              <a:avLst/>
              <a:gdLst>
                <a:gd name="T0" fmla="*/ 352 w 377"/>
                <a:gd name="T1" fmla="*/ 12 h 316"/>
                <a:gd name="T2" fmla="*/ 329 w 377"/>
                <a:gd name="T3" fmla="*/ 9 h 316"/>
                <a:gd name="T4" fmla="*/ 291 w 377"/>
                <a:gd name="T5" fmla="*/ 0 h 316"/>
                <a:gd name="T6" fmla="*/ 188 w 377"/>
                <a:gd name="T7" fmla="*/ 24 h 316"/>
                <a:gd name="T8" fmla="*/ 85 w 377"/>
                <a:gd name="T9" fmla="*/ 0 h 316"/>
                <a:gd name="T10" fmla="*/ 47 w 377"/>
                <a:gd name="T11" fmla="*/ 9 h 316"/>
                <a:gd name="T12" fmla="*/ 24 w 377"/>
                <a:gd name="T13" fmla="*/ 12 h 316"/>
                <a:gd name="T14" fmla="*/ 2 w 377"/>
                <a:gd name="T15" fmla="*/ 48 h 316"/>
                <a:gd name="T16" fmla="*/ 34 w 377"/>
                <a:gd name="T17" fmla="*/ 79 h 316"/>
                <a:gd name="T18" fmla="*/ 86 w 377"/>
                <a:gd name="T19" fmla="*/ 136 h 316"/>
                <a:gd name="T20" fmla="*/ 68 w 377"/>
                <a:gd name="T21" fmla="*/ 146 h 316"/>
                <a:gd name="T22" fmla="*/ 59 w 377"/>
                <a:gd name="T23" fmla="*/ 142 h 316"/>
                <a:gd name="T24" fmla="*/ 41 w 377"/>
                <a:gd name="T25" fmla="*/ 151 h 316"/>
                <a:gd name="T26" fmla="*/ 62 w 377"/>
                <a:gd name="T27" fmla="*/ 167 h 316"/>
                <a:gd name="T28" fmla="*/ 88 w 377"/>
                <a:gd name="T29" fmla="*/ 163 h 316"/>
                <a:gd name="T30" fmla="*/ 167 w 377"/>
                <a:gd name="T31" fmla="*/ 215 h 316"/>
                <a:gd name="T32" fmla="*/ 143 w 377"/>
                <a:gd name="T33" fmla="*/ 275 h 316"/>
                <a:gd name="T34" fmla="*/ 129 w 377"/>
                <a:gd name="T35" fmla="*/ 290 h 316"/>
                <a:gd name="T36" fmla="*/ 112 w 377"/>
                <a:gd name="T37" fmla="*/ 316 h 316"/>
                <a:gd name="T38" fmla="*/ 265 w 377"/>
                <a:gd name="T39" fmla="*/ 305 h 316"/>
                <a:gd name="T40" fmla="*/ 249 w 377"/>
                <a:gd name="T41" fmla="*/ 290 h 316"/>
                <a:gd name="T42" fmla="*/ 215 w 377"/>
                <a:gd name="T43" fmla="*/ 275 h 316"/>
                <a:gd name="T44" fmla="*/ 272 w 377"/>
                <a:gd name="T45" fmla="*/ 146 h 316"/>
                <a:gd name="T46" fmla="*/ 308 w 377"/>
                <a:gd name="T47" fmla="*/ 167 h 316"/>
                <a:gd name="T48" fmla="*/ 332 w 377"/>
                <a:gd name="T49" fmla="*/ 161 h 316"/>
                <a:gd name="T50" fmla="*/ 332 w 377"/>
                <a:gd name="T51" fmla="*/ 144 h 316"/>
                <a:gd name="T52" fmla="*/ 314 w 377"/>
                <a:gd name="T53" fmla="*/ 146 h 316"/>
                <a:gd name="T54" fmla="*/ 297 w 377"/>
                <a:gd name="T55" fmla="*/ 144 h 316"/>
                <a:gd name="T56" fmla="*/ 305 w 377"/>
                <a:gd name="T57" fmla="*/ 107 h 316"/>
                <a:gd name="T58" fmla="*/ 366 w 377"/>
                <a:gd name="T59" fmla="*/ 63 h 316"/>
                <a:gd name="T60" fmla="*/ 374 w 377"/>
                <a:gd name="T61" fmla="*/ 29 h 316"/>
                <a:gd name="T62" fmla="*/ 44 w 377"/>
                <a:gd name="T63" fmla="*/ 60 h 316"/>
                <a:gd name="T64" fmla="*/ 22 w 377"/>
                <a:gd name="T65" fmla="*/ 37 h 316"/>
                <a:gd name="T66" fmla="*/ 47 w 377"/>
                <a:gd name="T67" fmla="*/ 29 h 316"/>
                <a:gd name="T68" fmla="*/ 73 w 377"/>
                <a:gd name="T69" fmla="*/ 41 h 316"/>
                <a:gd name="T70" fmla="*/ 87 w 377"/>
                <a:gd name="T71" fmla="*/ 54 h 316"/>
                <a:gd name="T72" fmla="*/ 86 w 377"/>
                <a:gd name="T73" fmla="*/ 92 h 316"/>
                <a:gd name="T74" fmla="*/ 188 w 377"/>
                <a:gd name="T75" fmla="*/ 135 h 316"/>
                <a:gd name="T76" fmla="*/ 161 w 377"/>
                <a:gd name="T77" fmla="*/ 115 h 316"/>
                <a:gd name="T78" fmla="*/ 172 w 377"/>
                <a:gd name="T79" fmla="*/ 83 h 316"/>
                <a:gd name="T80" fmla="*/ 205 w 377"/>
                <a:gd name="T81" fmla="*/ 83 h 316"/>
                <a:gd name="T82" fmla="*/ 215 w 377"/>
                <a:gd name="T83" fmla="*/ 115 h 316"/>
                <a:gd name="T84" fmla="*/ 351 w 377"/>
                <a:gd name="T85" fmla="*/ 48 h 316"/>
                <a:gd name="T86" fmla="*/ 290 w 377"/>
                <a:gd name="T87" fmla="*/ 92 h 316"/>
                <a:gd name="T88" fmla="*/ 290 w 377"/>
                <a:gd name="T89" fmla="*/ 54 h 316"/>
                <a:gd name="T90" fmla="*/ 304 w 377"/>
                <a:gd name="T91" fmla="*/ 41 h 316"/>
                <a:gd name="T92" fmla="*/ 329 w 377"/>
                <a:gd name="T93" fmla="*/ 29 h 316"/>
                <a:gd name="T94" fmla="*/ 354 w 377"/>
                <a:gd name="T95" fmla="*/ 3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7" h="316">
                  <a:moveTo>
                    <a:pt x="374" y="29"/>
                  </a:moveTo>
                  <a:cubicBezTo>
                    <a:pt x="371" y="23"/>
                    <a:pt x="365" y="16"/>
                    <a:pt x="352" y="12"/>
                  </a:cubicBezTo>
                  <a:cubicBezTo>
                    <a:pt x="346" y="9"/>
                    <a:pt x="338" y="9"/>
                    <a:pt x="329" y="9"/>
                  </a:cubicBezTo>
                  <a:cubicBezTo>
                    <a:pt x="329" y="9"/>
                    <a:pt x="329" y="9"/>
                    <a:pt x="329" y="9"/>
                  </a:cubicBezTo>
                  <a:cubicBezTo>
                    <a:pt x="312" y="9"/>
                    <a:pt x="299" y="12"/>
                    <a:pt x="291" y="19"/>
                  </a:cubicBezTo>
                  <a:cubicBezTo>
                    <a:pt x="291" y="12"/>
                    <a:pt x="291" y="5"/>
                    <a:pt x="291" y="0"/>
                  </a:cubicBezTo>
                  <a:cubicBezTo>
                    <a:pt x="285" y="7"/>
                    <a:pt x="274" y="12"/>
                    <a:pt x="259" y="16"/>
                  </a:cubicBezTo>
                  <a:cubicBezTo>
                    <a:pt x="239" y="21"/>
                    <a:pt x="214" y="24"/>
                    <a:pt x="188" y="24"/>
                  </a:cubicBezTo>
                  <a:cubicBezTo>
                    <a:pt x="162" y="24"/>
                    <a:pt x="137" y="21"/>
                    <a:pt x="118" y="16"/>
                  </a:cubicBezTo>
                  <a:cubicBezTo>
                    <a:pt x="102" y="12"/>
                    <a:pt x="91" y="6"/>
                    <a:pt x="85" y="0"/>
                  </a:cubicBezTo>
                  <a:cubicBezTo>
                    <a:pt x="85" y="5"/>
                    <a:pt x="85" y="12"/>
                    <a:pt x="85" y="19"/>
                  </a:cubicBezTo>
                  <a:cubicBezTo>
                    <a:pt x="77" y="12"/>
                    <a:pt x="65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9"/>
                    <a:pt x="31" y="9"/>
                    <a:pt x="24" y="12"/>
                  </a:cubicBezTo>
                  <a:cubicBezTo>
                    <a:pt x="11" y="16"/>
                    <a:pt x="5" y="24"/>
                    <a:pt x="3" y="29"/>
                  </a:cubicBezTo>
                  <a:cubicBezTo>
                    <a:pt x="0" y="36"/>
                    <a:pt x="0" y="42"/>
                    <a:pt x="2" y="48"/>
                  </a:cubicBezTo>
                  <a:cubicBezTo>
                    <a:pt x="3" y="53"/>
                    <a:pt x="6" y="58"/>
                    <a:pt x="11" y="63"/>
                  </a:cubicBezTo>
                  <a:cubicBezTo>
                    <a:pt x="18" y="70"/>
                    <a:pt x="27" y="75"/>
                    <a:pt x="34" y="79"/>
                  </a:cubicBezTo>
                  <a:cubicBezTo>
                    <a:pt x="49" y="87"/>
                    <a:pt x="60" y="95"/>
                    <a:pt x="71" y="107"/>
                  </a:cubicBezTo>
                  <a:cubicBezTo>
                    <a:pt x="81" y="117"/>
                    <a:pt x="87" y="129"/>
                    <a:pt x="86" y="136"/>
                  </a:cubicBezTo>
                  <a:cubicBezTo>
                    <a:pt x="85" y="138"/>
                    <a:pt x="84" y="141"/>
                    <a:pt x="79" y="144"/>
                  </a:cubicBezTo>
                  <a:cubicBezTo>
                    <a:pt x="78" y="144"/>
                    <a:pt x="74" y="145"/>
                    <a:pt x="68" y="146"/>
                  </a:cubicBezTo>
                  <a:cubicBezTo>
                    <a:pt x="66" y="146"/>
                    <a:pt x="64" y="146"/>
                    <a:pt x="62" y="146"/>
                  </a:cubicBezTo>
                  <a:cubicBezTo>
                    <a:pt x="62" y="144"/>
                    <a:pt x="60" y="143"/>
                    <a:pt x="59" y="142"/>
                  </a:cubicBezTo>
                  <a:cubicBezTo>
                    <a:pt x="54" y="138"/>
                    <a:pt x="48" y="139"/>
                    <a:pt x="44" y="144"/>
                  </a:cubicBezTo>
                  <a:cubicBezTo>
                    <a:pt x="42" y="146"/>
                    <a:pt x="41" y="149"/>
                    <a:pt x="41" y="151"/>
                  </a:cubicBezTo>
                  <a:cubicBezTo>
                    <a:pt x="41" y="155"/>
                    <a:pt x="42" y="158"/>
                    <a:pt x="44" y="161"/>
                  </a:cubicBezTo>
                  <a:cubicBezTo>
                    <a:pt x="48" y="165"/>
                    <a:pt x="53" y="167"/>
                    <a:pt x="62" y="167"/>
                  </a:cubicBezTo>
                  <a:cubicBezTo>
                    <a:pt x="64" y="167"/>
                    <a:pt x="66" y="167"/>
                    <a:pt x="69" y="167"/>
                  </a:cubicBezTo>
                  <a:cubicBezTo>
                    <a:pt x="74" y="166"/>
                    <a:pt x="84" y="165"/>
                    <a:pt x="88" y="163"/>
                  </a:cubicBezTo>
                  <a:cubicBezTo>
                    <a:pt x="97" y="158"/>
                    <a:pt x="102" y="152"/>
                    <a:pt x="104" y="146"/>
                  </a:cubicBezTo>
                  <a:cubicBezTo>
                    <a:pt x="116" y="179"/>
                    <a:pt x="136" y="206"/>
                    <a:pt x="167" y="215"/>
                  </a:cubicBezTo>
                  <a:cubicBezTo>
                    <a:pt x="168" y="220"/>
                    <a:pt x="173" y="260"/>
                    <a:pt x="161" y="27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35" y="275"/>
                    <a:pt x="129" y="282"/>
                    <a:pt x="129" y="290"/>
                  </a:cubicBezTo>
                  <a:cubicBezTo>
                    <a:pt x="129" y="290"/>
                    <a:pt x="129" y="290"/>
                    <a:pt x="129" y="290"/>
                  </a:cubicBezTo>
                  <a:cubicBezTo>
                    <a:pt x="119" y="291"/>
                    <a:pt x="112" y="297"/>
                    <a:pt x="112" y="305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265" y="316"/>
                    <a:pt x="265" y="316"/>
                    <a:pt x="265" y="316"/>
                  </a:cubicBezTo>
                  <a:cubicBezTo>
                    <a:pt x="265" y="305"/>
                    <a:pt x="265" y="305"/>
                    <a:pt x="265" y="305"/>
                  </a:cubicBezTo>
                  <a:cubicBezTo>
                    <a:pt x="265" y="297"/>
                    <a:pt x="258" y="291"/>
                    <a:pt x="249" y="290"/>
                  </a:cubicBezTo>
                  <a:cubicBezTo>
                    <a:pt x="249" y="290"/>
                    <a:pt x="249" y="290"/>
                    <a:pt x="249" y="290"/>
                  </a:cubicBezTo>
                  <a:cubicBezTo>
                    <a:pt x="249" y="282"/>
                    <a:pt x="242" y="275"/>
                    <a:pt x="234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04" y="260"/>
                    <a:pt x="208" y="221"/>
                    <a:pt x="209" y="215"/>
                  </a:cubicBezTo>
                  <a:cubicBezTo>
                    <a:pt x="240" y="207"/>
                    <a:pt x="260" y="179"/>
                    <a:pt x="272" y="146"/>
                  </a:cubicBezTo>
                  <a:cubicBezTo>
                    <a:pt x="274" y="152"/>
                    <a:pt x="279" y="158"/>
                    <a:pt x="288" y="163"/>
                  </a:cubicBezTo>
                  <a:cubicBezTo>
                    <a:pt x="293" y="165"/>
                    <a:pt x="303" y="166"/>
                    <a:pt x="308" y="167"/>
                  </a:cubicBezTo>
                  <a:cubicBezTo>
                    <a:pt x="310" y="167"/>
                    <a:pt x="312" y="167"/>
                    <a:pt x="314" y="167"/>
                  </a:cubicBezTo>
                  <a:cubicBezTo>
                    <a:pt x="323" y="167"/>
                    <a:pt x="329" y="165"/>
                    <a:pt x="332" y="161"/>
                  </a:cubicBezTo>
                  <a:cubicBezTo>
                    <a:pt x="334" y="158"/>
                    <a:pt x="336" y="155"/>
                    <a:pt x="335" y="151"/>
                  </a:cubicBezTo>
                  <a:cubicBezTo>
                    <a:pt x="335" y="149"/>
                    <a:pt x="334" y="146"/>
                    <a:pt x="332" y="144"/>
                  </a:cubicBezTo>
                  <a:cubicBezTo>
                    <a:pt x="329" y="139"/>
                    <a:pt x="322" y="138"/>
                    <a:pt x="318" y="142"/>
                  </a:cubicBezTo>
                  <a:cubicBezTo>
                    <a:pt x="316" y="143"/>
                    <a:pt x="315" y="144"/>
                    <a:pt x="314" y="146"/>
                  </a:cubicBezTo>
                  <a:cubicBezTo>
                    <a:pt x="312" y="146"/>
                    <a:pt x="310" y="146"/>
                    <a:pt x="308" y="146"/>
                  </a:cubicBezTo>
                  <a:cubicBezTo>
                    <a:pt x="303" y="145"/>
                    <a:pt x="299" y="144"/>
                    <a:pt x="297" y="144"/>
                  </a:cubicBezTo>
                  <a:cubicBezTo>
                    <a:pt x="292" y="141"/>
                    <a:pt x="291" y="138"/>
                    <a:pt x="291" y="136"/>
                  </a:cubicBezTo>
                  <a:cubicBezTo>
                    <a:pt x="289" y="129"/>
                    <a:pt x="296" y="117"/>
                    <a:pt x="305" y="107"/>
                  </a:cubicBezTo>
                  <a:cubicBezTo>
                    <a:pt x="316" y="95"/>
                    <a:pt x="328" y="87"/>
                    <a:pt x="343" y="79"/>
                  </a:cubicBezTo>
                  <a:cubicBezTo>
                    <a:pt x="350" y="75"/>
                    <a:pt x="359" y="70"/>
                    <a:pt x="366" y="63"/>
                  </a:cubicBezTo>
                  <a:cubicBezTo>
                    <a:pt x="370" y="58"/>
                    <a:pt x="373" y="53"/>
                    <a:pt x="375" y="48"/>
                  </a:cubicBezTo>
                  <a:cubicBezTo>
                    <a:pt x="377" y="42"/>
                    <a:pt x="376" y="35"/>
                    <a:pt x="374" y="29"/>
                  </a:cubicBezTo>
                  <a:close/>
                  <a:moveTo>
                    <a:pt x="86" y="92"/>
                  </a:moveTo>
                  <a:cubicBezTo>
                    <a:pt x="74" y="79"/>
                    <a:pt x="61" y="70"/>
                    <a:pt x="44" y="60"/>
                  </a:cubicBezTo>
                  <a:cubicBezTo>
                    <a:pt x="38" y="57"/>
                    <a:pt x="30" y="53"/>
                    <a:pt x="26" y="48"/>
                  </a:cubicBezTo>
                  <a:cubicBezTo>
                    <a:pt x="20" y="42"/>
                    <a:pt x="21" y="39"/>
                    <a:pt x="22" y="37"/>
                  </a:cubicBezTo>
                  <a:cubicBezTo>
                    <a:pt x="25" y="31"/>
                    <a:pt x="3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60" y="29"/>
                    <a:pt x="69" y="31"/>
                    <a:pt x="72" y="35"/>
                  </a:cubicBezTo>
                  <a:cubicBezTo>
                    <a:pt x="74" y="38"/>
                    <a:pt x="73" y="41"/>
                    <a:pt x="73" y="41"/>
                  </a:cubicBezTo>
                  <a:cubicBezTo>
                    <a:pt x="71" y="46"/>
                    <a:pt x="74" y="52"/>
                    <a:pt x="79" y="54"/>
                  </a:cubicBezTo>
                  <a:cubicBezTo>
                    <a:pt x="82" y="55"/>
                    <a:pt x="84" y="55"/>
                    <a:pt x="87" y="54"/>
                  </a:cubicBezTo>
                  <a:cubicBezTo>
                    <a:pt x="88" y="68"/>
                    <a:pt x="89" y="84"/>
                    <a:pt x="92" y="100"/>
                  </a:cubicBezTo>
                  <a:cubicBezTo>
                    <a:pt x="90" y="97"/>
                    <a:pt x="88" y="95"/>
                    <a:pt x="86" y="92"/>
                  </a:cubicBezTo>
                  <a:close/>
                  <a:moveTo>
                    <a:pt x="221" y="152"/>
                  </a:moveTo>
                  <a:cubicBezTo>
                    <a:pt x="188" y="135"/>
                    <a:pt x="188" y="135"/>
                    <a:pt x="188" y="135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15" y="115"/>
                    <a:pt x="215" y="115"/>
                    <a:pt x="215" y="115"/>
                  </a:cubicBezTo>
                  <a:lnTo>
                    <a:pt x="221" y="152"/>
                  </a:lnTo>
                  <a:close/>
                  <a:moveTo>
                    <a:pt x="351" y="48"/>
                  </a:moveTo>
                  <a:cubicBezTo>
                    <a:pt x="346" y="53"/>
                    <a:pt x="339" y="57"/>
                    <a:pt x="333" y="60"/>
                  </a:cubicBezTo>
                  <a:cubicBezTo>
                    <a:pt x="316" y="70"/>
                    <a:pt x="303" y="79"/>
                    <a:pt x="290" y="92"/>
                  </a:cubicBezTo>
                  <a:cubicBezTo>
                    <a:pt x="288" y="95"/>
                    <a:pt x="286" y="97"/>
                    <a:pt x="284" y="99"/>
                  </a:cubicBezTo>
                  <a:cubicBezTo>
                    <a:pt x="287" y="84"/>
                    <a:pt x="289" y="68"/>
                    <a:pt x="290" y="54"/>
                  </a:cubicBezTo>
                  <a:cubicBezTo>
                    <a:pt x="292" y="55"/>
                    <a:pt x="295" y="55"/>
                    <a:pt x="297" y="54"/>
                  </a:cubicBezTo>
                  <a:cubicBezTo>
                    <a:pt x="303" y="52"/>
                    <a:pt x="305" y="46"/>
                    <a:pt x="304" y="41"/>
                  </a:cubicBezTo>
                  <a:cubicBezTo>
                    <a:pt x="304" y="41"/>
                    <a:pt x="303" y="38"/>
                    <a:pt x="304" y="35"/>
                  </a:cubicBezTo>
                  <a:cubicBezTo>
                    <a:pt x="307" y="31"/>
                    <a:pt x="317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40" y="29"/>
                    <a:pt x="352" y="31"/>
                    <a:pt x="354" y="37"/>
                  </a:cubicBezTo>
                  <a:cubicBezTo>
                    <a:pt x="355" y="39"/>
                    <a:pt x="356" y="42"/>
                    <a:pt x="35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0" y="342900"/>
            <a:ext cx="233136" cy="711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380721" y="777886"/>
            <a:ext cx="170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添加你的副标题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0346" y="342900"/>
            <a:ext cx="1707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444678" y="743010"/>
            <a:ext cx="157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11360654" y="628508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419490" y="-31229"/>
            <a:ext cx="772510" cy="77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1551387" y="442991"/>
            <a:ext cx="124503" cy="1245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11480730" y="797417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1124686" y="328176"/>
            <a:ext cx="308818" cy="308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11619904" y="620242"/>
            <a:ext cx="216807" cy="216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1243461" y="680762"/>
            <a:ext cx="216807" cy="2168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0998325" y="406039"/>
            <a:ext cx="73904" cy="73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11912874" y="741281"/>
            <a:ext cx="120425" cy="12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弧形 56"/>
          <p:cNvSpPr/>
          <p:nvPr/>
        </p:nvSpPr>
        <p:spPr>
          <a:xfrm flipH="1">
            <a:off x="11152624" y="-1086371"/>
            <a:ext cx="2110283" cy="2110283"/>
          </a:xfrm>
          <a:prstGeom prst="arc">
            <a:avLst>
              <a:gd name="adj1" fmla="val 21336292"/>
              <a:gd name="adj2" fmla="val 5963610"/>
            </a:avLst>
          </a:prstGeom>
          <a:ln w="6350" cap="rnd">
            <a:solidFill>
              <a:schemeClr val="accent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3" presetClass="entr" presetSubtype="288" fill="hold" grpId="0" nodeType="withEffect">
                                      <p:stCondLst>
                                        <p:cond delay="831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288" fill="hold" grpId="0" nodeType="withEffect">
                                      <p:stCondLst>
                                        <p:cond delay="906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288" fill="hold" grpId="0" nodeType="withEffect">
                                      <p:stCondLst>
                                        <p:cond delay="103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288" fill="hold" grpId="0" nodeType="withEffect">
                                      <p:stCondLst>
                                        <p:cond delay="119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3" presetClass="entr" presetSubtype="288" fill="hold" grpId="0" nodeType="withEffect">
                                      <p:stCondLst>
                                        <p:cond delay="1129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288" fill="hold" grpId="0" nodeType="withEffect">
                                      <p:stCondLst>
                                        <p:cond delay="582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288" fill="hold" grpId="0" nodeType="withEffect">
                                      <p:stCondLst>
                                        <p:cond delay="7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288" fill="hold" grpId="0" nodeType="withEffect">
                                      <p:stCondLst>
                                        <p:cond delay="173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288" fill="hold" grpId="0" nodeType="withEffect">
                                      <p:stCondLst>
                                        <p:cond delay="655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5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5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6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1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6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18" grpId="0" animBg="1"/>
          <p:bldP spid="19" grpId="0" animBg="1"/>
          <p:bldP spid="20" grpId="0" animBg="1"/>
          <p:bldP spid="24" grpId="0" animBg="1"/>
          <p:bldP spid="25" grpId="0" animBg="1"/>
          <p:bldP spid="26" grpId="0" animBg="1"/>
          <p:bldP spid="44" grpId="0" animBg="1"/>
          <p:bldP spid="45" grpId="0"/>
          <p:bldP spid="46" grpId="0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3" presetClass="entr" presetSubtype="288" fill="hold" grpId="0" nodeType="withEffect">
                                      <p:stCondLst>
                                        <p:cond delay="831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288" fill="hold" grpId="0" nodeType="withEffect">
                                      <p:stCondLst>
                                        <p:cond delay="906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288" fill="hold" grpId="0" nodeType="withEffect">
                                      <p:stCondLst>
                                        <p:cond delay="103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288" fill="hold" grpId="0" nodeType="withEffect">
                                      <p:stCondLst>
                                        <p:cond delay="119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3" presetClass="entr" presetSubtype="288" fill="hold" grpId="0" nodeType="withEffect">
                                      <p:stCondLst>
                                        <p:cond delay="1129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288" fill="hold" grpId="0" nodeType="withEffect">
                                      <p:stCondLst>
                                        <p:cond delay="582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288" fill="hold" grpId="0" nodeType="withEffect">
                                      <p:stCondLst>
                                        <p:cond delay="7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288" fill="hold" grpId="0" nodeType="withEffect">
                                      <p:stCondLst>
                                        <p:cond delay="173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288" fill="hold" grpId="0" nodeType="withEffect">
                                      <p:stCondLst>
                                        <p:cond delay="655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5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4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5" presetID="17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 animBg="1"/>
          <p:bldP spid="18" grpId="0" animBg="1"/>
          <p:bldP spid="19" grpId="0" animBg="1"/>
          <p:bldP spid="20" grpId="0" animBg="1"/>
          <p:bldP spid="24" grpId="0" animBg="1"/>
          <p:bldP spid="25" grpId="0" animBg="1"/>
          <p:bldP spid="26" grpId="0" animBg="1"/>
          <p:bldP spid="44" grpId="0" animBg="1"/>
          <p:bldP spid="45" grpId="0"/>
          <p:bldP spid="46" grpId="0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4623" y="-2"/>
            <a:ext cx="12196622" cy="68580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/>
        </p:nvSpPr>
        <p:spPr>
          <a:xfrm>
            <a:off x="-4623" y="5410200"/>
            <a:ext cx="12196622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518444" y="1925516"/>
            <a:ext cx="2419350" cy="241935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886326" y="1925516"/>
            <a:ext cx="2419350" cy="241935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8254207" y="1925516"/>
            <a:ext cx="2419350" cy="241935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2015585" y="2628122"/>
            <a:ext cx="1543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234</a:t>
            </a:r>
            <a:endParaRPr lang="zh-CN" alt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287912" y="2628122"/>
            <a:ext cx="1543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456</a:t>
            </a:r>
            <a:endParaRPr lang="zh-CN" alt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698760" y="2628122"/>
            <a:ext cx="1543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789</a:t>
            </a:r>
            <a:endParaRPr lang="zh-CN" alt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40484" y="1904166"/>
            <a:ext cx="781050" cy="781050"/>
            <a:chOff x="3240484" y="1904166"/>
            <a:chExt cx="781050" cy="781050"/>
          </a:xfrm>
        </p:grpSpPr>
        <p:sp>
          <p:nvSpPr>
            <p:cNvPr id="48" name="椭圆 47"/>
            <p:cNvSpPr/>
            <p:nvPr/>
          </p:nvSpPr>
          <p:spPr>
            <a:xfrm>
              <a:off x="3240484" y="1904166"/>
              <a:ext cx="781050" cy="7810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KSO_Shape"/>
            <p:cNvSpPr/>
            <p:nvPr/>
          </p:nvSpPr>
          <p:spPr bwMode="auto">
            <a:xfrm>
              <a:off x="3497134" y="2165992"/>
              <a:ext cx="272405" cy="272405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342900"/>
            <a:ext cx="233136" cy="711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80721" y="777886"/>
            <a:ext cx="170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添加你的副标题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80346" y="342900"/>
            <a:ext cx="1707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添加你的标题</a:t>
            </a:r>
            <a:endParaRPr lang="zh-CN" altLang="en-US" sz="2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444678" y="743010"/>
            <a:ext cx="157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11360654" y="628508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1419490" y="-31229"/>
            <a:ext cx="772510" cy="77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551387" y="442991"/>
            <a:ext cx="124503" cy="1245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1480730" y="797417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11124686" y="328176"/>
            <a:ext cx="308818" cy="308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11619904" y="620242"/>
            <a:ext cx="216807" cy="216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11243461" y="680762"/>
            <a:ext cx="216807" cy="2168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022290" y="406039"/>
            <a:ext cx="1049939" cy="2279177"/>
            <a:chOff x="10022290" y="406039"/>
            <a:chExt cx="1049939" cy="2279177"/>
          </a:xfrm>
        </p:grpSpPr>
        <p:sp>
          <p:nvSpPr>
            <p:cNvPr id="50" name="椭圆 49"/>
            <p:cNvSpPr/>
            <p:nvPr/>
          </p:nvSpPr>
          <p:spPr>
            <a:xfrm>
              <a:off x="10022290" y="1904166"/>
              <a:ext cx="781050" cy="7810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KSO_Shape"/>
            <p:cNvSpPr/>
            <p:nvPr/>
          </p:nvSpPr>
          <p:spPr bwMode="auto">
            <a:xfrm>
              <a:off x="10369273" y="2141281"/>
              <a:ext cx="119404" cy="272405"/>
            </a:xfrm>
            <a:custGeom>
              <a:avLst/>
              <a:gdLst>
                <a:gd name="T0" fmla="*/ 484604 w 1488"/>
                <a:gd name="T1" fmla="*/ 425334 h 3386"/>
                <a:gd name="T2" fmla="*/ 461555 w 1488"/>
                <a:gd name="T3" fmla="*/ 402267 h 3386"/>
                <a:gd name="T4" fmla="*/ 283342 w 1488"/>
                <a:gd name="T5" fmla="*/ 400016 h 3386"/>
                <a:gd name="T6" fmla="*/ 255795 w 1488"/>
                <a:gd name="T7" fmla="*/ 418582 h 3386"/>
                <a:gd name="T8" fmla="*/ 215879 w 1488"/>
                <a:gd name="T9" fmla="*/ 473718 h 3386"/>
                <a:gd name="T10" fmla="*/ 206885 w 1488"/>
                <a:gd name="T11" fmla="*/ 24192 h 3386"/>
                <a:gd name="T12" fmla="*/ 171467 w 1488"/>
                <a:gd name="T13" fmla="*/ 563 h 3386"/>
                <a:gd name="T14" fmla="*/ 133238 w 1488"/>
                <a:gd name="T15" fmla="*/ 6751 h 3386"/>
                <a:gd name="T16" fmla="*/ 106253 w 1488"/>
                <a:gd name="T17" fmla="*/ 39383 h 3386"/>
                <a:gd name="T18" fmla="*/ 51159 w 1488"/>
                <a:gd name="T19" fmla="*/ 475406 h 3386"/>
                <a:gd name="T20" fmla="*/ 10682 w 1488"/>
                <a:gd name="T21" fmla="*/ 501849 h 3386"/>
                <a:gd name="T22" fmla="*/ 0 w 1488"/>
                <a:gd name="T23" fmla="*/ 1840300 h 3386"/>
                <a:gd name="T24" fmla="*/ 18552 w 1488"/>
                <a:gd name="T25" fmla="*/ 1885871 h 3386"/>
                <a:gd name="T26" fmla="*/ 64089 w 1488"/>
                <a:gd name="T27" fmla="*/ 1905000 h 3386"/>
                <a:gd name="T28" fmla="*/ 807862 w 1488"/>
                <a:gd name="T29" fmla="*/ 1893748 h 3386"/>
                <a:gd name="T30" fmla="*/ 834846 w 1488"/>
                <a:gd name="T31" fmla="*/ 1853240 h 3386"/>
                <a:gd name="T32" fmla="*/ 830911 w 1488"/>
                <a:gd name="T33" fmla="*/ 513101 h 3386"/>
                <a:gd name="T34" fmla="*/ 796618 w 1488"/>
                <a:gd name="T35" fmla="*/ 478782 h 3386"/>
                <a:gd name="T36" fmla="*/ 263665 w 1488"/>
                <a:gd name="T37" fmla="*/ 1577561 h 3386"/>
                <a:gd name="T38" fmla="*/ 178213 w 1488"/>
                <a:gd name="T39" fmla="*/ 1549430 h 3386"/>
                <a:gd name="T40" fmla="*/ 148417 w 1488"/>
                <a:gd name="T41" fmla="*/ 1499920 h 3386"/>
                <a:gd name="T42" fmla="*/ 186646 w 1488"/>
                <a:gd name="T43" fmla="*/ 1445347 h 3386"/>
                <a:gd name="T44" fmla="*/ 277158 w 1488"/>
                <a:gd name="T45" fmla="*/ 1422280 h 3386"/>
                <a:gd name="T46" fmla="*/ 313138 w 1488"/>
                <a:gd name="T47" fmla="*/ 1441409 h 3386"/>
                <a:gd name="T48" fmla="*/ 330003 w 1488"/>
                <a:gd name="T49" fmla="*/ 1493169 h 3386"/>
                <a:gd name="T50" fmla="*/ 319884 w 1488"/>
                <a:gd name="T51" fmla="*/ 1547742 h 3386"/>
                <a:gd name="T52" fmla="*/ 283342 w 1488"/>
                <a:gd name="T53" fmla="*/ 1577561 h 3386"/>
                <a:gd name="T54" fmla="*/ 385098 w 1488"/>
                <a:gd name="T55" fmla="*/ 1749719 h 3386"/>
                <a:gd name="T56" fmla="*/ 344058 w 1488"/>
                <a:gd name="T57" fmla="*/ 1681644 h 3386"/>
                <a:gd name="T58" fmla="*/ 341809 w 1488"/>
                <a:gd name="T59" fmla="*/ 1613568 h 3386"/>
                <a:gd name="T60" fmla="*/ 380600 w 1488"/>
                <a:gd name="T61" fmla="*/ 1583749 h 3386"/>
                <a:gd name="T62" fmla="*/ 436819 w 1488"/>
                <a:gd name="T63" fmla="*/ 1580374 h 3386"/>
                <a:gd name="T64" fmla="*/ 482918 w 1488"/>
                <a:gd name="T65" fmla="*/ 1603441 h 3386"/>
                <a:gd name="T66" fmla="*/ 491351 w 1488"/>
                <a:gd name="T67" fmla="*/ 1657451 h 3386"/>
                <a:gd name="T68" fmla="*/ 458744 w 1488"/>
                <a:gd name="T69" fmla="*/ 1737905 h 3386"/>
                <a:gd name="T70" fmla="*/ 337874 w 1488"/>
                <a:gd name="T71" fmla="*/ 1368832 h 3386"/>
                <a:gd name="T72" fmla="*/ 355302 w 1488"/>
                <a:gd name="T73" fmla="*/ 1287253 h 3386"/>
                <a:gd name="T74" fmla="*/ 407585 w 1488"/>
                <a:gd name="T75" fmla="*/ 1241119 h 3386"/>
                <a:gd name="T76" fmla="*/ 458744 w 1488"/>
                <a:gd name="T77" fmla="*/ 1261936 h 3386"/>
                <a:gd name="T78" fmla="*/ 491351 w 1488"/>
                <a:gd name="T79" fmla="*/ 1342952 h 3386"/>
                <a:gd name="T80" fmla="*/ 482918 w 1488"/>
                <a:gd name="T81" fmla="*/ 1396962 h 3386"/>
                <a:gd name="T82" fmla="*/ 436819 w 1488"/>
                <a:gd name="T83" fmla="*/ 1420030 h 3386"/>
                <a:gd name="T84" fmla="*/ 380600 w 1488"/>
                <a:gd name="T85" fmla="*/ 1417216 h 3386"/>
                <a:gd name="T86" fmla="*/ 341809 w 1488"/>
                <a:gd name="T87" fmla="*/ 1386835 h 3386"/>
                <a:gd name="T88" fmla="*/ 546445 w 1488"/>
                <a:gd name="T89" fmla="*/ 1575873 h 3386"/>
                <a:gd name="T90" fmla="*/ 513276 w 1488"/>
                <a:gd name="T91" fmla="*/ 1541553 h 3386"/>
                <a:gd name="T92" fmla="*/ 506530 w 1488"/>
                <a:gd name="T93" fmla="*/ 1485855 h 3386"/>
                <a:gd name="T94" fmla="*/ 526768 w 1488"/>
                <a:gd name="T95" fmla="*/ 1436908 h 3386"/>
                <a:gd name="T96" fmla="*/ 572306 w 1488"/>
                <a:gd name="T97" fmla="*/ 1422843 h 3386"/>
                <a:gd name="T98" fmla="*/ 657758 w 1488"/>
                <a:gd name="T99" fmla="*/ 1450973 h 3386"/>
                <a:gd name="T100" fmla="*/ 687554 w 1488"/>
                <a:gd name="T101" fmla="*/ 1499920 h 3386"/>
                <a:gd name="T102" fmla="*/ 650449 w 1488"/>
                <a:gd name="T103" fmla="*/ 1554494 h 3386"/>
                <a:gd name="T104" fmla="*/ 558813 w 1488"/>
                <a:gd name="T105" fmla="*/ 1578123 h 3386"/>
                <a:gd name="T106" fmla="*/ 736464 w 1488"/>
                <a:gd name="T107" fmla="*/ 1104405 h 3386"/>
                <a:gd name="T108" fmla="*/ 698797 w 1488"/>
                <a:gd name="T109" fmla="*/ 1135348 h 3386"/>
                <a:gd name="T110" fmla="*/ 148979 w 1488"/>
                <a:gd name="T111" fmla="*/ 1135348 h 3386"/>
                <a:gd name="T112" fmla="*/ 111875 w 1488"/>
                <a:gd name="T113" fmla="*/ 1104405 h 3386"/>
                <a:gd name="T114" fmla="*/ 104004 w 1488"/>
                <a:gd name="T115" fmla="*/ 656004 h 3386"/>
                <a:gd name="T116" fmla="*/ 127054 w 1488"/>
                <a:gd name="T117" fmla="*/ 612683 h 3386"/>
                <a:gd name="T118" fmla="*/ 679683 w 1488"/>
                <a:gd name="T119" fmla="*/ 597493 h 3386"/>
                <a:gd name="T120" fmla="*/ 720723 w 1488"/>
                <a:gd name="T121" fmla="*/ 612683 h 3386"/>
                <a:gd name="T122" fmla="*/ 743772 w 1488"/>
                <a:gd name="T123" fmla="*/ 656004 h 3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88" h="3386">
                  <a:moveTo>
                    <a:pt x="1373" y="842"/>
                  </a:moveTo>
                  <a:lnTo>
                    <a:pt x="869" y="842"/>
                  </a:lnTo>
                  <a:lnTo>
                    <a:pt x="869" y="787"/>
                  </a:lnTo>
                  <a:lnTo>
                    <a:pt x="869" y="780"/>
                  </a:lnTo>
                  <a:lnTo>
                    <a:pt x="867" y="771"/>
                  </a:lnTo>
                  <a:lnTo>
                    <a:pt x="865" y="764"/>
                  </a:lnTo>
                  <a:lnTo>
                    <a:pt x="862" y="756"/>
                  </a:lnTo>
                  <a:lnTo>
                    <a:pt x="859" y="750"/>
                  </a:lnTo>
                  <a:lnTo>
                    <a:pt x="855" y="744"/>
                  </a:lnTo>
                  <a:lnTo>
                    <a:pt x="851" y="737"/>
                  </a:lnTo>
                  <a:lnTo>
                    <a:pt x="845" y="732"/>
                  </a:lnTo>
                  <a:lnTo>
                    <a:pt x="840" y="727"/>
                  </a:lnTo>
                  <a:lnTo>
                    <a:pt x="834" y="723"/>
                  </a:lnTo>
                  <a:lnTo>
                    <a:pt x="827" y="718"/>
                  </a:lnTo>
                  <a:lnTo>
                    <a:pt x="821" y="715"/>
                  </a:lnTo>
                  <a:lnTo>
                    <a:pt x="814" y="713"/>
                  </a:lnTo>
                  <a:lnTo>
                    <a:pt x="806" y="711"/>
                  </a:lnTo>
                  <a:lnTo>
                    <a:pt x="799" y="710"/>
                  </a:lnTo>
                  <a:lnTo>
                    <a:pt x="791" y="709"/>
                  </a:lnTo>
                  <a:lnTo>
                    <a:pt x="519" y="709"/>
                  </a:lnTo>
                  <a:lnTo>
                    <a:pt x="511" y="710"/>
                  </a:lnTo>
                  <a:lnTo>
                    <a:pt x="504" y="711"/>
                  </a:lnTo>
                  <a:lnTo>
                    <a:pt x="496" y="713"/>
                  </a:lnTo>
                  <a:lnTo>
                    <a:pt x="489" y="715"/>
                  </a:lnTo>
                  <a:lnTo>
                    <a:pt x="483" y="718"/>
                  </a:lnTo>
                  <a:lnTo>
                    <a:pt x="476" y="723"/>
                  </a:lnTo>
                  <a:lnTo>
                    <a:pt x="470" y="727"/>
                  </a:lnTo>
                  <a:lnTo>
                    <a:pt x="465" y="732"/>
                  </a:lnTo>
                  <a:lnTo>
                    <a:pt x="459" y="737"/>
                  </a:lnTo>
                  <a:lnTo>
                    <a:pt x="455" y="744"/>
                  </a:lnTo>
                  <a:lnTo>
                    <a:pt x="451" y="750"/>
                  </a:lnTo>
                  <a:lnTo>
                    <a:pt x="448" y="756"/>
                  </a:lnTo>
                  <a:lnTo>
                    <a:pt x="445" y="764"/>
                  </a:lnTo>
                  <a:lnTo>
                    <a:pt x="444" y="771"/>
                  </a:lnTo>
                  <a:lnTo>
                    <a:pt x="442" y="780"/>
                  </a:lnTo>
                  <a:lnTo>
                    <a:pt x="441" y="787"/>
                  </a:lnTo>
                  <a:lnTo>
                    <a:pt x="441" y="842"/>
                  </a:lnTo>
                  <a:lnTo>
                    <a:pt x="384" y="842"/>
                  </a:lnTo>
                  <a:lnTo>
                    <a:pt x="384" y="99"/>
                  </a:lnTo>
                  <a:lnTo>
                    <a:pt x="384" y="90"/>
                  </a:lnTo>
                  <a:lnTo>
                    <a:pt x="382" y="79"/>
                  </a:lnTo>
                  <a:lnTo>
                    <a:pt x="380" y="70"/>
                  </a:lnTo>
                  <a:lnTo>
                    <a:pt x="377" y="60"/>
                  </a:lnTo>
                  <a:lnTo>
                    <a:pt x="373" y="52"/>
                  </a:lnTo>
                  <a:lnTo>
                    <a:pt x="368" y="43"/>
                  </a:lnTo>
                  <a:lnTo>
                    <a:pt x="362" y="36"/>
                  </a:lnTo>
                  <a:lnTo>
                    <a:pt x="356" y="29"/>
                  </a:lnTo>
                  <a:lnTo>
                    <a:pt x="349" y="22"/>
                  </a:lnTo>
                  <a:lnTo>
                    <a:pt x="341" y="17"/>
                  </a:lnTo>
                  <a:lnTo>
                    <a:pt x="333" y="12"/>
                  </a:lnTo>
                  <a:lnTo>
                    <a:pt x="323" y="7"/>
                  </a:lnTo>
                  <a:lnTo>
                    <a:pt x="315" y="4"/>
                  </a:lnTo>
                  <a:lnTo>
                    <a:pt x="305" y="1"/>
                  </a:lnTo>
                  <a:lnTo>
                    <a:pt x="295" y="0"/>
                  </a:lnTo>
                  <a:lnTo>
                    <a:pt x="285" y="0"/>
                  </a:lnTo>
                  <a:lnTo>
                    <a:pt x="275" y="0"/>
                  </a:lnTo>
                  <a:lnTo>
                    <a:pt x="264" y="1"/>
                  </a:lnTo>
                  <a:lnTo>
                    <a:pt x="255" y="4"/>
                  </a:lnTo>
                  <a:lnTo>
                    <a:pt x="246" y="7"/>
                  </a:lnTo>
                  <a:lnTo>
                    <a:pt x="237" y="12"/>
                  </a:lnTo>
                  <a:lnTo>
                    <a:pt x="229" y="17"/>
                  </a:lnTo>
                  <a:lnTo>
                    <a:pt x="221" y="22"/>
                  </a:lnTo>
                  <a:lnTo>
                    <a:pt x="215" y="29"/>
                  </a:lnTo>
                  <a:lnTo>
                    <a:pt x="207" y="36"/>
                  </a:lnTo>
                  <a:lnTo>
                    <a:pt x="202" y="43"/>
                  </a:lnTo>
                  <a:lnTo>
                    <a:pt x="197" y="52"/>
                  </a:lnTo>
                  <a:lnTo>
                    <a:pt x="192" y="60"/>
                  </a:lnTo>
                  <a:lnTo>
                    <a:pt x="189" y="70"/>
                  </a:lnTo>
                  <a:lnTo>
                    <a:pt x="187" y="79"/>
                  </a:lnTo>
                  <a:lnTo>
                    <a:pt x="185" y="90"/>
                  </a:lnTo>
                  <a:lnTo>
                    <a:pt x="185" y="99"/>
                  </a:lnTo>
                  <a:lnTo>
                    <a:pt x="185" y="842"/>
                  </a:lnTo>
                  <a:lnTo>
                    <a:pt x="114" y="842"/>
                  </a:lnTo>
                  <a:lnTo>
                    <a:pt x="103" y="843"/>
                  </a:lnTo>
                  <a:lnTo>
                    <a:pt x="91" y="845"/>
                  </a:lnTo>
                  <a:lnTo>
                    <a:pt x="81" y="847"/>
                  </a:lnTo>
                  <a:lnTo>
                    <a:pt x="70" y="851"/>
                  </a:lnTo>
                  <a:lnTo>
                    <a:pt x="60" y="855"/>
                  </a:lnTo>
                  <a:lnTo>
                    <a:pt x="50" y="862"/>
                  </a:lnTo>
                  <a:lnTo>
                    <a:pt x="42" y="868"/>
                  </a:lnTo>
                  <a:lnTo>
                    <a:pt x="33" y="875"/>
                  </a:lnTo>
                  <a:lnTo>
                    <a:pt x="26" y="884"/>
                  </a:lnTo>
                  <a:lnTo>
                    <a:pt x="19" y="892"/>
                  </a:lnTo>
                  <a:lnTo>
                    <a:pt x="14" y="902"/>
                  </a:lnTo>
                  <a:lnTo>
                    <a:pt x="9" y="912"/>
                  </a:lnTo>
                  <a:lnTo>
                    <a:pt x="5" y="922"/>
                  </a:lnTo>
                  <a:lnTo>
                    <a:pt x="3" y="933"/>
                  </a:lnTo>
                  <a:lnTo>
                    <a:pt x="0" y="945"/>
                  </a:lnTo>
                  <a:lnTo>
                    <a:pt x="0" y="957"/>
                  </a:lnTo>
                  <a:lnTo>
                    <a:pt x="0" y="3271"/>
                  </a:lnTo>
                  <a:lnTo>
                    <a:pt x="0" y="3282"/>
                  </a:lnTo>
                  <a:lnTo>
                    <a:pt x="3" y="3294"/>
                  </a:lnTo>
                  <a:lnTo>
                    <a:pt x="5" y="3306"/>
                  </a:lnTo>
                  <a:lnTo>
                    <a:pt x="9" y="3316"/>
                  </a:lnTo>
                  <a:lnTo>
                    <a:pt x="14" y="3326"/>
                  </a:lnTo>
                  <a:lnTo>
                    <a:pt x="19" y="3335"/>
                  </a:lnTo>
                  <a:lnTo>
                    <a:pt x="26" y="3344"/>
                  </a:lnTo>
                  <a:lnTo>
                    <a:pt x="33" y="3352"/>
                  </a:lnTo>
                  <a:lnTo>
                    <a:pt x="42" y="3359"/>
                  </a:lnTo>
                  <a:lnTo>
                    <a:pt x="50" y="3366"/>
                  </a:lnTo>
                  <a:lnTo>
                    <a:pt x="60" y="3372"/>
                  </a:lnTo>
                  <a:lnTo>
                    <a:pt x="70" y="3376"/>
                  </a:lnTo>
                  <a:lnTo>
                    <a:pt x="81" y="3380"/>
                  </a:lnTo>
                  <a:lnTo>
                    <a:pt x="91" y="3383"/>
                  </a:lnTo>
                  <a:lnTo>
                    <a:pt x="103" y="3385"/>
                  </a:lnTo>
                  <a:lnTo>
                    <a:pt x="114" y="3386"/>
                  </a:lnTo>
                  <a:lnTo>
                    <a:pt x="1373" y="3386"/>
                  </a:lnTo>
                  <a:lnTo>
                    <a:pt x="1384" y="3385"/>
                  </a:lnTo>
                  <a:lnTo>
                    <a:pt x="1396" y="3383"/>
                  </a:lnTo>
                  <a:lnTo>
                    <a:pt x="1407" y="3380"/>
                  </a:lnTo>
                  <a:lnTo>
                    <a:pt x="1417" y="3376"/>
                  </a:lnTo>
                  <a:lnTo>
                    <a:pt x="1428" y="3372"/>
                  </a:lnTo>
                  <a:lnTo>
                    <a:pt x="1437" y="3366"/>
                  </a:lnTo>
                  <a:lnTo>
                    <a:pt x="1446" y="3359"/>
                  </a:lnTo>
                  <a:lnTo>
                    <a:pt x="1454" y="3352"/>
                  </a:lnTo>
                  <a:lnTo>
                    <a:pt x="1461" y="3344"/>
                  </a:lnTo>
                  <a:lnTo>
                    <a:pt x="1468" y="3335"/>
                  </a:lnTo>
                  <a:lnTo>
                    <a:pt x="1473" y="3326"/>
                  </a:lnTo>
                  <a:lnTo>
                    <a:pt x="1478" y="3316"/>
                  </a:lnTo>
                  <a:lnTo>
                    <a:pt x="1483" y="3306"/>
                  </a:lnTo>
                  <a:lnTo>
                    <a:pt x="1485" y="3294"/>
                  </a:lnTo>
                  <a:lnTo>
                    <a:pt x="1487" y="3282"/>
                  </a:lnTo>
                  <a:lnTo>
                    <a:pt x="1488" y="3271"/>
                  </a:lnTo>
                  <a:lnTo>
                    <a:pt x="1488" y="957"/>
                  </a:lnTo>
                  <a:lnTo>
                    <a:pt x="1487" y="945"/>
                  </a:lnTo>
                  <a:lnTo>
                    <a:pt x="1485" y="933"/>
                  </a:lnTo>
                  <a:lnTo>
                    <a:pt x="1483" y="922"/>
                  </a:lnTo>
                  <a:lnTo>
                    <a:pt x="1478" y="912"/>
                  </a:lnTo>
                  <a:lnTo>
                    <a:pt x="1473" y="902"/>
                  </a:lnTo>
                  <a:lnTo>
                    <a:pt x="1468" y="892"/>
                  </a:lnTo>
                  <a:lnTo>
                    <a:pt x="1461" y="884"/>
                  </a:lnTo>
                  <a:lnTo>
                    <a:pt x="1454" y="875"/>
                  </a:lnTo>
                  <a:lnTo>
                    <a:pt x="1446" y="868"/>
                  </a:lnTo>
                  <a:lnTo>
                    <a:pt x="1437" y="862"/>
                  </a:lnTo>
                  <a:lnTo>
                    <a:pt x="1428" y="855"/>
                  </a:lnTo>
                  <a:lnTo>
                    <a:pt x="1417" y="851"/>
                  </a:lnTo>
                  <a:lnTo>
                    <a:pt x="1407" y="847"/>
                  </a:lnTo>
                  <a:lnTo>
                    <a:pt x="1396" y="845"/>
                  </a:lnTo>
                  <a:lnTo>
                    <a:pt x="1384" y="843"/>
                  </a:lnTo>
                  <a:lnTo>
                    <a:pt x="1373" y="842"/>
                  </a:lnTo>
                  <a:close/>
                  <a:moveTo>
                    <a:pt x="493" y="2805"/>
                  </a:moveTo>
                  <a:lnTo>
                    <a:pt x="493" y="2805"/>
                  </a:lnTo>
                  <a:lnTo>
                    <a:pt x="469" y="2804"/>
                  </a:lnTo>
                  <a:lnTo>
                    <a:pt x="447" y="2801"/>
                  </a:lnTo>
                  <a:lnTo>
                    <a:pt x="425" y="2798"/>
                  </a:lnTo>
                  <a:lnTo>
                    <a:pt x="403" y="2793"/>
                  </a:lnTo>
                  <a:lnTo>
                    <a:pt x="383" y="2788"/>
                  </a:lnTo>
                  <a:lnTo>
                    <a:pt x="365" y="2780"/>
                  </a:lnTo>
                  <a:lnTo>
                    <a:pt x="348" y="2773"/>
                  </a:lnTo>
                  <a:lnTo>
                    <a:pt x="332" y="2763"/>
                  </a:lnTo>
                  <a:lnTo>
                    <a:pt x="317" y="2754"/>
                  </a:lnTo>
                  <a:lnTo>
                    <a:pt x="303" y="2743"/>
                  </a:lnTo>
                  <a:lnTo>
                    <a:pt x="292" y="2732"/>
                  </a:lnTo>
                  <a:lnTo>
                    <a:pt x="282" y="2720"/>
                  </a:lnTo>
                  <a:lnTo>
                    <a:pt x="275" y="2708"/>
                  </a:lnTo>
                  <a:lnTo>
                    <a:pt x="269" y="2694"/>
                  </a:lnTo>
                  <a:lnTo>
                    <a:pt x="265" y="2680"/>
                  </a:lnTo>
                  <a:lnTo>
                    <a:pt x="264" y="2666"/>
                  </a:lnTo>
                  <a:lnTo>
                    <a:pt x="265" y="2653"/>
                  </a:lnTo>
                  <a:lnTo>
                    <a:pt x="269" y="2639"/>
                  </a:lnTo>
                  <a:lnTo>
                    <a:pt x="275" y="2625"/>
                  </a:lnTo>
                  <a:lnTo>
                    <a:pt x="282" y="2613"/>
                  </a:lnTo>
                  <a:lnTo>
                    <a:pt x="292" y="2601"/>
                  </a:lnTo>
                  <a:lnTo>
                    <a:pt x="303" y="2589"/>
                  </a:lnTo>
                  <a:lnTo>
                    <a:pt x="317" y="2579"/>
                  </a:lnTo>
                  <a:lnTo>
                    <a:pt x="332" y="2569"/>
                  </a:lnTo>
                  <a:lnTo>
                    <a:pt x="348" y="2560"/>
                  </a:lnTo>
                  <a:lnTo>
                    <a:pt x="365" y="2553"/>
                  </a:lnTo>
                  <a:lnTo>
                    <a:pt x="383" y="2545"/>
                  </a:lnTo>
                  <a:lnTo>
                    <a:pt x="403" y="2540"/>
                  </a:lnTo>
                  <a:lnTo>
                    <a:pt x="425" y="2535"/>
                  </a:lnTo>
                  <a:lnTo>
                    <a:pt x="447" y="2531"/>
                  </a:lnTo>
                  <a:lnTo>
                    <a:pt x="469" y="2529"/>
                  </a:lnTo>
                  <a:lnTo>
                    <a:pt x="493" y="2528"/>
                  </a:lnTo>
                  <a:lnTo>
                    <a:pt x="504" y="2529"/>
                  </a:lnTo>
                  <a:lnTo>
                    <a:pt x="515" y="2531"/>
                  </a:lnTo>
                  <a:lnTo>
                    <a:pt x="525" y="2536"/>
                  </a:lnTo>
                  <a:lnTo>
                    <a:pt x="534" y="2541"/>
                  </a:lnTo>
                  <a:lnTo>
                    <a:pt x="543" y="2546"/>
                  </a:lnTo>
                  <a:lnTo>
                    <a:pt x="550" y="2554"/>
                  </a:lnTo>
                  <a:lnTo>
                    <a:pt x="557" y="2562"/>
                  </a:lnTo>
                  <a:lnTo>
                    <a:pt x="564" y="2572"/>
                  </a:lnTo>
                  <a:lnTo>
                    <a:pt x="569" y="2582"/>
                  </a:lnTo>
                  <a:lnTo>
                    <a:pt x="574" y="2593"/>
                  </a:lnTo>
                  <a:lnTo>
                    <a:pt x="579" y="2604"/>
                  </a:lnTo>
                  <a:lnTo>
                    <a:pt x="582" y="2616"/>
                  </a:lnTo>
                  <a:lnTo>
                    <a:pt x="584" y="2628"/>
                  </a:lnTo>
                  <a:lnTo>
                    <a:pt x="586" y="2641"/>
                  </a:lnTo>
                  <a:lnTo>
                    <a:pt x="587" y="2654"/>
                  </a:lnTo>
                  <a:lnTo>
                    <a:pt x="587" y="2666"/>
                  </a:lnTo>
                  <a:lnTo>
                    <a:pt x="587" y="2679"/>
                  </a:lnTo>
                  <a:lnTo>
                    <a:pt x="586" y="2692"/>
                  </a:lnTo>
                  <a:lnTo>
                    <a:pt x="584" y="2704"/>
                  </a:lnTo>
                  <a:lnTo>
                    <a:pt x="582" y="2717"/>
                  </a:lnTo>
                  <a:lnTo>
                    <a:pt x="579" y="2729"/>
                  </a:lnTo>
                  <a:lnTo>
                    <a:pt x="574" y="2740"/>
                  </a:lnTo>
                  <a:lnTo>
                    <a:pt x="569" y="2751"/>
                  </a:lnTo>
                  <a:lnTo>
                    <a:pt x="564" y="2761"/>
                  </a:lnTo>
                  <a:lnTo>
                    <a:pt x="557" y="2771"/>
                  </a:lnTo>
                  <a:lnTo>
                    <a:pt x="550" y="2778"/>
                  </a:lnTo>
                  <a:lnTo>
                    <a:pt x="543" y="2786"/>
                  </a:lnTo>
                  <a:lnTo>
                    <a:pt x="534" y="2792"/>
                  </a:lnTo>
                  <a:lnTo>
                    <a:pt x="525" y="2797"/>
                  </a:lnTo>
                  <a:lnTo>
                    <a:pt x="515" y="2801"/>
                  </a:lnTo>
                  <a:lnTo>
                    <a:pt x="504" y="2804"/>
                  </a:lnTo>
                  <a:lnTo>
                    <a:pt x="493" y="2805"/>
                  </a:lnTo>
                  <a:close/>
                  <a:moveTo>
                    <a:pt x="739" y="3128"/>
                  </a:moveTo>
                  <a:lnTo>
                    <a:pt x="739" y="3128"/>
                  </a:lnTo>
                  <a:lnTo>
                    <a:pt x="725" y="3127"/>
                  </a:lnTo>
                  <a:lnTo>
                    <a:pt x="711" y="3124"/>
                  </a:lnTo>
                  <a:lnTo>
                    <a:pt x="698" y="3118"/>
                  </a:lnTo>
                  <a:lnTo>
                    <a:pt x="685" y="3110"/>
                  </a:lnTo>
                  <a:lnTo>
                    <a:pt x="673" y="3101"/>
                  </a:lnTo>
                  <a:lnTo>
                    <a:pt x="662" y="3089"/>
                  </a:lnTo>
                  <a:lnTo>
                    <a:pt x="651" y="3077"/>
                  </a:lnTo>
                  <a:lnTo>
                    <a:pt x="642" y="3062"/>
                  </a:lnTo>
                  <a:lnTo>
                    <a:pt x="632" y="3045"/>
                  </a:lnTo>
                  <a:lnTo>
                    <a:pt x="625" y="3028"/>
                  </a:lnTo>
                  <a:lnTo>
                    <a:pt x="618" y="3009"/>
                  </a:lnTo>
                  <a:lnTo>
                    <a:pt x="612" y="2989"/>
                  </a:lnTo>
                  <a:lnTo>
                    <a:pt x="607" y="2968"/>
                  </a:lnTo>
                  <a:lnTo>
                    <a:pt x="604" y="2946"/>
                  </a:lnTo>
                  <a:lnTo>
                    <a:pt x="602" y="2924"/>
                  </a:lnTo>
                  <a:lnTo>
                    <a:pt x="601" y="2901"/>
                  </a:lnTo>
                  <a:lnTo>
                    <a:pt x="602" y="2889"/>
                  </a:lnTo>
                  <a:lnTo>
                    <a:pt x="604" y="2878"/>
                  </a:lnTo>
                  <a:lnTo>
                    <a:pt x="608" y="2868"/>
                  </a:lnTo>
                  <a:lnTo>
                    <a:pt x="613" y="2858"/>
                  </a:lnTo>
                  <a:lnTo>
                    <a:pt x="620" y="2850"/>
                  </a:lnTo>
                  <a:lnTo>
                    <a:pt x="627" y="2843"/>
                  </a:lnTo>
                  <a:lnTo>
                    <a:pt x="634" y="2835"/>
                  </a:lnTo>
                  <a:lnTo>
                    <a:pt x="644" y="2829"/>
                  </a:lnTo>
                  <a:lnTo>
                    <a:pt x="654" y="2824"/>
                  </a:lnTo>
                  <a:lnTo>
                    <a:pt x="665" y="2819"/>
                  </a:lnTo>
                  <a:lnTo>
                    <a:pt x="677" y="2815"/>
                  </a:lnTo>
                  <a:lnTo>
                    <a:pt x="688" y="2812"/>
                  </a:lnTo>
                  <a:lnTo>
                    <a:pt x="701" y="2809"/>
                  </a:lnTo>
                  <a:lnTo>
                    <a:pt x="714" y="2807"/>
                  </a:lnTo>
                  <a:lnTo>
                    <a:pt x="726" y="2806"/>
                  </a:lnTo>
                  <a:lnTo>
                    <a:pt x="739" y="2806"/>
                  </a:lnTo>
                  <a:lnTo>
                    <a:pt x="752" y="2806"/>
                  </a:lnTo>
                  <a:lnTo>
                    <a:pt x="764" y="2807"/>
                  </a:lnTo>
                  <a:lnTo>
                    <a:pt x="777" y="2809"/>
                  </a:lnTo>
                  <a:lnTo>
                    <a:pt x="790" y="2812"/>
                  </a:lnTo>
                  <a:lnTo>
                    <a:pt x="801" y="2815"/>
                  </a:lnTo>
                  <a:lnTo>
                    <a:pt x="813" y="2819"/>
                  </a:lnTo>
                  <a:lnTo>
                    <a:pt x="823" y="2824"/>
                  </a:lnTo>
                  <a:lnTo>
                    <a:pt x="834" y="2829"/>
                  </a:lnTo>
                  <a:lnTo>
                    <a:pt x="843" y="2835"/>
                  </a:lnTo>
                  <a:lnTo>
                    <a:pt x="852" y="2843"/>
                  </a:lnTo>
                  <a:lnTo>
                    <a:pt x="859" y="2850"/>
                  </a:lnTo>
                  <a:lnTo>
                    <a:pt x="864" y="2858"/>
                  </a:lnTo>
                  <a:lnTo>
                    <a:pt x="870" y="2868"/>
                  </a:lnTo>
                  <a:lnTo>
                    <a:pt x="874" y="2878"/>
                  </a:lnTo>
                  <a:lnTo>
                    <a:pt x="876" y="2889"/>
                  </a:lnTo>
                  <a:lnTo>
                    <a:pt x="877" y="2901"/>
                  </a:lnTo>
                  <a:lnTo>
                    <a:pt x="876" y="2924"/>
                  </a:lnTo>
                  <a:lnTo>
                    <a:pt x="874" y="2946"/>
                  </a:lnTo>
                  <a:lnTo>
                    <a:pt x="871" y="2968"/>
                  </a:lnTo>
                  <a:lnTo>
                    <a:pt x="865" y="2989"/>
                  </a:lnTo>
                  <a:lnTo>
                    <a:pt x="860" y="3009"/>
                  </a:lnTo>
                  <a:lnTo>
                    <a:pt x="853" y="3028"/>
                  </a:lnTo>
                  <a:lnTo>
                    <a:pt x="845" y="3045"/>
                  </a:lnTo>
                  <a:lnTo>
                    <a:pt x="836" y="3062"/>
                  </a:lnTo>
                  <a:lnTo>
                    <a:pt x="826" y="3077"/>
                  </a:lnTo>
                  <a:lnTo>
                    <a:pt x="816" y="3089"/>
                  </a:lnTo>
                  <a:lnTo>
                    <a:pt x="804" y="3101"/>
                  </a:lnTo>
                  <a:lnTo>
                    <a:pt x="793" y="3110"/>
                  </a:lnTo>
                  <a:lnTo>
                    <a:pt x="780" y="3118"/>
                  </a:lnTo>
                  <a:lnTo>
                    <a:pt x="766" y="3124"/>
                  </a:lnTo>
                  <a:lnTo>
                    <a:pt x="753" y="3127"/>
                  </a:lnTo>
                  <a:lnTo>
                    <a:pt x="739" y="3128"/>
                  </a:lnTo>
                  <a:close/>
                  <a:moveTo>
                    <a:pt x="601" y="2433"/>
                  </a:moveTo>
                  <a:lnTo>
                    <a:pt x="601" y="2433"/>
                  </a:lnTo>
                  <a:lnTo>
                    <a:pt x="602" y="2410"/>
                  </a:lnTo>
                  <a:lnTo>
                    <a:pt x="604" y="2387"/>
                  </a:lnTo>
                  <a:lnTo>
                    <a:pt x="607" y="2365"/>
                  </a:lnTo>
                  <a:lnTo>
                    <a:pt x="612" y="2344"/>
                  </a:lnTo>
                  <a:lnTo>
                    <a:pt x="618" y="2325"/>
                  </a:lnTo>
                  <a:lnTo>
                    <a:pt x="625" y="2306"/>
                  </a:lnTo>
                  <a:lnTo>
                    <a:pt x="632" y="2288"/>
                  </a:lnTo>
                  <a:lnTo>
                    <a:pt x="642" y="2272"/>
                  </a:lnTo>
                  <a:lnTo>
                    <a:pt x="651" y="2257"/>
                  </a:lnTo>
                  <a:lnTo>
                    <a:pt x="662" y="2243"/>
                  </a:lnTo>
                  <a:lnTo>
                    <a:pt x="673" y="2232"/>
                  </a:lnTo>
                  <a:lnTo>
                    <a:pt x="685" y="2222"/>
                  </a:lnTo>
                  <a:lnTo>
                    <a:pt x="698" y="2215"/>
                  </a:lnTo>
                  <a:lnTo>
                    <a:pt x="711" y="2210"/>
                  </a:lnTo>
                  <a:lnTo>
                    <a:pt x="725" y="2206"/>
                  </a:lnTo>
                  <a:lnTo>
                    <a:pt x="739" y="2204"/>
                  </a:lnTo>
                  <a:lnTo>
                    <a:pt x="753" y="2206"/>
                  </a:lnTo>
                  <a:lnTo>
                    <a:pt x="766" y="2210"/>
                  </a:lnTo>
                  <a:lnTo>
                    <a:pt x="780" y="2215"/>
                  </a:lnTo>
                  <a:lnTo>
                    <a:pt x="793" y="2222"/>
                  </a:lnTo>
                  <a:lnTo>
                    <a:pt x="804" y="2232"/>
                  </a:lnTo>
                  <a:lnTo>
                    <a:pt x="816" y="2243"/>
                  </a:lnTo>
                  <a:lnTo>
                    <a:pt x="826" y="2257"/>
                  </a:lnTo>
                  <a:lnTo>
                    <a:pt x="836" y="2272"/>
                  </a:lnTo>
                  <a:lnTo>
                    <a:pt x="845" y="2288"/>
                  </a:lnTo>
                  <a:lnTo>
                    <a:pt x="853" y="2306"/>
                  </a:lnTo>
                  <a:lnTo>
                    <a:pt x="860" y="2325"/>
                  </a:lnTo>
                  <a:lnTo>
                    <a:pt x="865" y="2344"/>
                  </a:lnTo>
                  <a:lnTo>
                    <a:pt x="871" y="2365"/>
                  </a:lnTo>
                  <a:lnTo>
                    <a:pt x="874" y="2387"/>
                  </a:lnTo>
                  <a:lnTo>
                    <a:pt x="876" y="2410"/>
                  </a:lnTo>
                  <a:lnTo>
                    <a:pt x="877" y="2433"/>
                  </a:lnTo>
                  <a:lnTo>
                    <a:pt x="876" y="2445"/>
                  </a:lnTo>
                  <a:lnTo>
                    <a:pt x="874" y="2455"/>
                  </a:lnTo>
                  <a:lnTo>
                    <a:pt x="870" y="2465"/>
                  </a:lnTo>
                  <a:lnTo>
                    <a:pt x="864" y="2474"/>
                  </a:lnTo>
                  <a:lnTo>
                    <a:pt x="859" y="2483"/>
                  </a:lnTo>
                  <a:lnTo>
                    <a:pt x="852" y="2490"/>
                  </a:lnTo>
                  <a:lnTo>
                    <a:pt x="843" y="2498"/>
                  </a:lnTo>
                  <a:lnTo>
                    <a:pt x="834" y="2504"/>
                  </a:lnTo>
                  <a:lnTo>
                    <a:pt x="823" y="2509"/>
                  </a:lnTo>
                  <a:lnTo>
                    <a:pt x="813" y="2515"/>
                  </a:lnTo>
                  <a:lnTo>
                    <a:pt x="801" y="2519"/>
                  </a:lnTo>
                  <a:lnTo>
                    <a:pt x="790" y="2522"/>
                  </a:lnTo>
                  <a:lnTo>
                    <a:pt x="777" y="2524"/>
                  </a:lnTo>
                  <a:lnTo>
                    <a:pt x="764" y="2526"/>
                  </a:lnTo>
                  <a:lnTo>
                    <a:pt x="752" y="2527"/>
                  </a:lnTo>
                  <a:lnTo>
                    <a:pt x="739" y="2527"/>
                  </a:lnTo>
                  <a:lnTo>
                    <a:pt x="726" y="2527"/>
                  </a:lnTo>
                  <a:lnTo>
                    <a:pt x="714" y="2526"/>
                  </a:lnTo>
                  <a:lnTo>
                    <a:pt x="701" y="2524"/>
                  </a:lnTo>
                  <a:lnTo>
                    <a:pt x="688" y="2522"/>
                  </a:lnTo>
                  <a:lnTo>
                    <a:pt x="677" y="2519"/>
                  </a:lnTo>
                  <a:lnTo>
                    <a:pt x="665" y="2515"/>
                  </a:lnTo>
                  <a:lnTo>
                    <a:pt x="654" y="2509"/>
                  </a:lnTo>
                  <a:lnTo>
                    <a:pt x="644" y="2504"/>
                  </a:lnTo>
                  <a:lnTo>
                    <a:pt x="634" y="2498"/>
                  </a:lnTo>
                  <a:lnTo>
                    <a:pt x="627" y="2490"/>
                  </a:lnTo>
                  <a:lnTo>
                    <a:pt x="620" y="2483"/>
                  </a:lnTo>
                  <a:lnTo>
                    <a:pt x="613" y="2474"/>
                  </a:lnTo>
                  <a:lnTo>
                    <a:pt x="608" y="2465"/>
                  </a:lnTo>
                  <a:lnTo>
                    <a:pt x="604" y="2455"/>
                  </a:lnTo>
                  <a:lnTo>
                    <a:pt x="602" y="2445"/>
                  </a:lnTo>
                  <a:lnTo>
                    <a:pt x="601" y="2433"/>
                  </a:lnTo>
                  <a:close/>
                  <a:moveTo>
                    <a:pt x="994" y="2805"/>
                  </a:moveTo>
                  <a:lnTo>
                    <a:pt x="994" y="2805"/>
                  </a:lnTo>
                  <a:lnTo>
                    <a:pt x="984" y="2804"/>
                  </a:lnTo>
                  <a:lnTo>
                    <a:pt x="972" y="2801"/>
                  </a:lnTo>
                  <a:lnTo>
                    <a:pt x="963" y="2797"/>
                  </a:lnTo>
                  <a:lnTo>
                    <a:pt x="953" y="2792"/>
                  </a:lnTo>
                  <a:lnTo>
                    <a:pt x="945" y="2786"/>
                  </a:lnTo>
                  <a:lnTo>
                    <a:pt x="937" y="2778"/>
                  </a:lnTo>
                  <a:lnTo>
                    <a:pt x="930" y="2771"/>
                  </a:lnTo>
                  <a:lnTo>
                    <a:pt x="923" y="2761"/>
                  </a:lnTo>
                  <a:lnTo>
                    <a:pt x="918" y="2751"/>
                  </a:lnTo>
                  <a:lnTo>
                    <a:pt x="913" y="2740"/>
                  </a:lnTo>
                  <a:lnTo>
                    <a:pt x="910" y="2729"/>
                  </a:lnTo>
                  <a:lnTo>
                    <a:pt x="906" y="2717"/>
                  </a:lnTo>
                  <a:lnTo>
                    <a:pt x="903" y="2704"/>
                  </a:lnTo>
                  <a:lnTo>
                    <a:pt x="901" y="2692"/>
                  </a:lnTo>
                  <a:lnTo>
                    <a:pt x="900" y="2679"/>
                  </a:lnTo>
                  <a:lnTo>
                    <a:pt x="900" y="2666"/>
                  </a:lnTo>
                  <a:lnTo>
                    <a:pt x="900" y="2654"/>
                  </a:lnTo>
                  <a:lnTo>
                    <a:pt x="901" y="2641"/>
                  </a:lnTo>
                  <a:lnTo>
                    <a:pt x="903" y="2628"/>
                  </a:lnTo>
                  <a:lnTo>
                    <a:pt x="906" y="2616"/>
                  </a:lnTo>
                  <a:lnTo>
                    <a:pt x="910" y="2604"/>
                  </a:lnTo>
                  <a:lnTo>
                    <a:pt x="913" y="2593"/>
                  </a:lnTo>
                  <a:lnTo>
                    <a:pt x="918" y="2582"/>
                  </a:lnTo>
                  <a:lnTo>
                    <a:pt x="923" y="2572"/>
                  </a:lnTo>
                  <a:lnTo>
                    <a:pt x="930" y="2562"/>
                  </a:lnTo>
                  <a:lnTo>
                    <a:pt x="937" y="2554"/>
                  </a:lnTo>
                  <a:lnTo>
                    <a:pt x="945" y="2546"/>
                  </a:lnTo>
                  <a:lnTo>
                    <a:pt x="953" y="2541"/>
                  </a:lnTo>
                  <a:lnTo>
                    <a:pt x="963" y="2536"/>
                  </a:lnTo>
                  <a:lnTo>
                    <a:pt x="972" y="2531"/>
                  </a:lnTo>
                  <a:lnTo>
                    <a:pt x="984" y="2529"/>
                  </a:lnTo>
                  <a:lnTo>
                    <a:pt x="994" y="2528"/>
                  </a:lnTo>
                  <a:lnTo>
                    <a:pt x="1018" y="2529"/>
                  </a:lnTo>
                  <a:lnTo>
                    <a:pt x="1041" y="2531"/>
                  </a:lnTo>
                  <a:lnTo>
                    <a:pt x="1063" y="2535"/>
                  </a:lnTo>
                  <a:lnTo>
                    <a:pt x="1084" y="2540"/>
                  </a:lnTo>
                  <a:lnTo>
                    <a:pt x="1104" y="2545"/>
                  </a:lnTo>
                  <a:lnTo>
                    <a:pt x="1122" y="2553"/>
                  </a:lnTo>
                  <a:lnTo>
                    <a:pt x="1140" y="2560"/>
                  </a:lnTo>
                  <a:lnTo>
                    <a:pt x="1157" y="2569"/>
                  </a:lnTo>
                  <a:lnTo>
                    <a:pt x="1170" y="2579"/>
                  </a:lnTo>
                  <a:lnTo>
                    <a:pt x="1184" y="2589"/>
                  </a:lnTo>
                  <a:lnTo>
                    <a:pt x="1196" y="2601"/>
                  </a:lnTo>
                  <a:lnTo>
                    <a:pt x="1205" y="2613"/>
                  </a:lnTo>
                  <a:lnTo>
                    <a:pt x="1213" y="2625"/>
                  </a:lnTo>
                  <a:lnTo>
                    <a:pt x="1219" y="2639"/>
                  </a:lnTo>
                  <a:lnTo>
                    <a:pt x="1222" y="2653"/>
                  </a:lnTo>
                  <a:lnTo>
                    <a:pt x="1223" y="2666"/>
                  </a:lnTo>
                  <a:lnTo>
                    <a:pt x="1222" y="2680"/>
                  </a:lnTo>
                  <a:lnTo>
                    <a:pt x="1219" y="2694"/>
                  </a:lnTo>
                  <a:lnTo>
                    <a:pt x="1213" y="2708"/>
                  </a:lnTo>
                  <a:lnTo>
                    <a:pt x="1205" y="2720"/>
                  </a:lnTo>
                  <a:lnTo>
                    <a:pt x="1196" y="2732"/>
                  </a:lnTo>
                  <a:lnTo>
                    <a:pt x="1184" y="2743"/>
                  </a:lnTo>
                  <a:lnTo>
                    <a:pt x="1170" y="2754"/>
                  </a:lnTo>
                  <a:lnTo>
                    <a:pt x="1157" y="2763"/>
                  </a:lnTo>
                  <a:lnTo>
                    <a:pt x="1140" y="2773"/>
                  </a:lnTo>
                  <a:lnTo>
                    <a:pt x="1122" y="2780"/>
                  </a:lnTo>
                  <a:lnTo>
                    <a:pt x="1104" y="2788"/>
                  </a:lnTo>
                  <a:lnTo>
                    <a:pt x="1084" y="2793"/>
                  </a:lnTo>
                  <a:lnTo>
                    <a:pt x="1063" y="2798"/>
                  </a:lnTo>
                  <a:lnTo>
                    <a:pt x="1041" y="2801"/>
                  </a:lnTo>
                  <a:lnTo>
                    <a:pt x="1018" y="2804"/>
                  </a:lnTo>
                  <a:lnTo>
                    <a:pt x="994" y="2805"/>
                  </a:lnTo>
                  <a:close/>
                  <a:moveTo>
                    <a:pt x="1323" y="1909"/>
                  </a:moveTo>
                  <a:lnTo>
                    <a:pt x="1323" y="1909"/>
                  </a:lnTo>
                  <a:lnTo>
                    <a:pt x="1323" y="1921"/>
                  </a:lnTo>
                  <a:lnTo>
                    <a:pt x="1321" y="1932"/>
                  </a:lnTo>
                  <a:lnTo>
                    <a:pt x="1318" y="1943"/>
                  </a:lnTo>
                  <a:lnTo>
                    <a:pt x="1315" y="1953"/>
                  </a:lnTo>
                  <a:lnTo>
                    <a:pt x="1310" y="1963"/>
                  </a:lnTo>
                  <a:lnTo>
                    <a:pt x="1304" y="1972"/>
                  </a:lnTo>
                  <a:lnTo>
                    <a:pt x="1298" y="1982"/>
                  </a:lnTo>
                  <a:lnTo>
                    <a:pt x="1291" y="1989"/>
                  </a:lnTo>
                  <a:lnTo>
                    <a:pt x="1282" y="1997"/>
                  </a:lnTo>
                  <a:lnTo>
                    <a:pt x="1274" y="2004"/>
                  </a:lnTo>
                  <a:lnTo>
                    <a:pt x="1264" y="2009"/>
                  </a:lnTo>
                  <a:lnTo>
                    <a:pt x="1254" y="2015"/>
                  </a:lnTo>
                  <a:lnTo>
                    <a:pt x="1243" y="2018"/>
                  </a:lnTo>
                  <a:lnTo>
                    <a:pt x="1233" y="2021"/>
                  </a:lnTo>
                  <a:lnTo>
                    <a:pt x="1221" y="2023"/>
                  </a:lnTo>
                  <a:lnTo>
                    <a:pt x="1209" y="2023"/>
                  </a:lnTo>
                  <a:lnTo>
                    <a:pt x="299" y="2023"/>
                  </a:lnTo>
                  <a:lnTo>
                    <a:pt x="287" y="2023"/>
                  </a:lnTo>
                  <a:lnTo>
                    <a:pt x="276" y="2021"/>
                  </a:lnTo>
                  <a:lnTo>
                    <a:pt x="265" y="2018"/>
                  </a:lnTo>
                  <a:lnTo>
                    <a:pt x="255" y="2015"/>
                  </a:lnTo>
                  <a:lnTo>
                    <a:pt x="244" y="2009"/>
                  </a:lnTo>
                  <a:lnTo>
                    <a:pt x="236" y="2004"/>
                  </a:lnTo>
                  <a:lnTo>
                    <a:pt x="226" y="1997"/>
                  </a:lnTo>
                  <a:lnTo>
                    <a:pt x="218" y="1989"/>
                  </a:lnTo>
                  <a:lnTo>
                    <a:pt x="210" y="1982"/>
                  </a:lnTo>
                  <a:lnTo>
                    <a:pt x="204" y="1972"/>
                  </a:lnTo>
                  <a:lnTo>
                    <a:pt x="199" y="1963"/>
                  </a:lnTo>
                  <a:lnTo>
                    <a:pt x="194" y="1953"/>
                  </a:lnTo>
                  <a:lnTo>
                    <a:pt x="190" y="1943"/>
                  </a:lnTo>
                  <a:lnTo>
                    <a:pt x="187" y="1932"/>
                  </a:lnTo>
                  <a:lnTo>
                    <a:pt x="185" y="1921"/>
                  </a:lnTo>
                  <a:lnTo>
                    <a:pt x="185" y="1909"/>
                  </a:lnTo>
                  <a:lnTo>
                    <a:pt x="185" y="1177"/>
                  </a:lnTo>
                  <a:lnTo>
                    <a:pt x="185" y="1166"/>
                  </a:lnTo>
                  <a:lnTo>
                    <a:pt x="187" y="1154"/>
                  </a:lnTo>
                  <a:lnTo>
                    <a:pt x="190" y="1142"/>
                  </a:lnTo>
                  <a:lnTo>
                    <a:pt x="194" y="1132"/>
                  </a:lnTo>
                  <a:lnTo>
                    <a:pt x="199" y="1122"/>
                  </a:lnTo>
                  <a:lnTo>
                    <a:pt x="204" y="1113"/>
                  </a:lnTo>
                  <a:lnTo>
                    <a:pt x="210" y="1104"/>
                  </a:lnTo>
                  <a:lnTo>
                    <a:pt x="218" y="1096"/>
                  </a:lnTo>
                  <a:lnTo>
                    <a:pt x="226" y="1089"/>
                  </a:lnTo>
                  <a:lnTo>
                    <a:pt x="236" y="1082"/>
                  </a:lnTo>
                  <a:lnTo>
                    <a:pt x="244" y="1076"/>
                  </a:lnTo>
                  <a:lnTo>
                    <a:pt x="255" y="1072"/>
                  </a:lnTo>
                  <a:lnTo>
                    <a:pt x="265" y="1067"/>
                  </a:lnTo>
                  <a:lnTo>
                    <a:pt x="276" y="1065"/>
                  </a:lnTo>
                  <a:lnTo>
                    <a:pt x="287" y="1063"/>
                  </a:lnTo>
                  <a:lnTo>
                    <a:pt x="299" y="1062"/>
                  </a:lnTo>
                  <a:lnTo>
                    <a:pt x="1209" y="1062"/>
                  </a:lnTo>
                  <a:lnTo>
                    <a:pt x="1221" y="1063"/>
                  </a:lnTo>
                  <a:lnTo>
                    <a:pt x="1233" y="1065"/>
                  </a:lnTo>
                  <a:lnTo>
                    <a:pt x="1243" y="1067"/>
                  </a:lnTo>
                  <a:lnTo>
                    <a:pt x="1254" y="1072"/>
                  </a:lnTo>
                  <a:lnTo>
                    <a:pt x="1264" y="1076"/>
                  </a:lnTo>
                  <a:lnTo>
                    <a:pt x="1274" y="1082"/>
                  </a:lnTo>
                  <a:lnTo>
                    <a:pt x="1282" y="1089"/>
                  </a:lnTo>
                  <a:lnTo>
                    <a:pt x="1291" y="1096"/>
                  </a:lnTo>
                  <a:lnTo>
                    <a:pt x="1298" y="1104"/>
                  </a:lnTo>
                  <a:lnTo>
                    <a:pt x="1304" y="1113"/>
                  </a:lnTo>
                  <a:lnTo>
                    <a:pt x="1310" y="1122"/>
                  </a:lnTo>
                  <a:lnTo>
                    <a:pt x="1315" y="1132"/>
                  </a:lnTo>
                  <a:lnTo>
                    <a:pt x="1318" y="1142"/>
                  </a:lnTo>
                  <a:lnTo>
                    <a:pt x="1321" y="1154"/>
                  </a:lnTo>
                  <a:lnTo>
                    <a:pt x="1323" y="1166"/>
                  </a:lnTo>
                  <a:lnTo>
                    <a:pt x="1323" y="1177"/>
                  </a:lnTo>
                  <a:lnTo>
                    <a:pt x="1323" y="19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0998325" y="406039"/>
              <a:ext cx="73904" cy="739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5" name="椭圆 64"/>
          <p:cNvSpPr/>
          <p:nvPr/>
        </p:nvSpPr>
        <p:spPr>
          <a:xfrm>
            <a:off x="11912874" y="741281"/>
            <a:ext cx="120425" cy="12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6" name="弧形 65"/>
          <p:cNvSpPr/>
          <p:nvPr/>
        </p:nvSpPr>
        <p:spPr>
          <a:xfrm flipH="1">
            <a:off x="11152624" y="-1086371"/>
            <a:ext cx="2110283" cy="2110283"/>
          </a:xfrm>
          <a:prstGeom prst="arc">
            <a:avLst>
              <a:gd name="adj1" fmla="val 21336292"/>
              <a:gd name="adj2" fmla="val 5963610"/>
            </a:avLst>
          </a:prstGeom>
          <a:ln w="6350" cap="rnd">
            <a:solidFill>
              <a:schemeClr val="accent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631386" y="1904166"/>
            <a:ext cx="781050" cy="781050"/>
            <a:chOff x="6631386" y="1904166"/>
            <a:chExt cx="781050" cy="781050"/>
          </a:xfrm>
        </p:grpSpPr>
        <p:sp>
          <p:nvSpPr>
            <p:cNvPr id="49" name="椭圆 48"/>
            <p:cNvSpPr/>
            <p:nvPr/>
          </p:nvSpPr>
          <p:spPr>
            <a:xfrm>
              <a:off x="6631386" y="1904166"/>
              <a:ext cx="781050" cy="7810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KSO_Shape"/>
            <p:cNvSpPr/>
            <p:nvPr/>
          </p:nvSpPr>
          <p:spPr bwMode="auto">
            <a:xfrm>
              <a:off x="6872566" y="2157933"/>
              <a:ext cx="324327" cy="273516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grpId="0" nodeType="withEffect">
                                  <p:stCondLst>
                                    <p:cond delay="83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906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112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582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655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6" grpId="0" animBg="1"/>
      <p:bldP spid="51" grpId="0"/>
      <p:bldP spid="52" grpId="0"/>
      <p:bldP spid="53" grpId="0"/>
      <p:bldP spid="35" grpId="0" animBg="1"/>
      <p:bldP spid="36" grpId="0"/>
      <p:bldP spid="37" grpId="0"/>
      <p:bldP spid="39" grpId="0" animBg="1"/>
      <p:bldP spid="40" grpId="0" animBg="1"/>
      <p:bldP spid="47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4623" y="-2"/>
            <a:ext cx="12196622" cy="685800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/>
        </p:nvSpPr>
        <p:spPr>
          <a:xfrm>
            <a:off x="0" y="4778477"/>
            <a:ext cx="12191999" cy="2079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16109" y="1621150"/>
            <a:ext cx="11159782" cy="4417700"/>
            <a:chOff x="516109" y="1602100"/>
            <a:chExt cx="11159782" cy="5299668"/>
          </a:xfrm>
        </p:grpSpPr>
        <p:sp>
          <p:nvSpPr>
            <p:cNvPr id="20" name="矩形 19"/>
            <p:cNvSpPr/>
            <p:nvPr/>
          </p:nvSpPr>
          <p:spPr>
            <a:xfrm>
              <a:off x="516109" y="1602100"/>
              <a:ext cx="11159782" cy="12474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16109" y="2952833"/>
              <a:ext cx="11159782" cy="12474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16109" y="4303566"/>
              <a:ext cx="11159782" cy="12474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16109" y="5654300"/>
              <a:ext cx="11159782" cy="12474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KSO_Shape"/>
          <p:cNvSpPr/>
          <p:nvPr/>
        </p:nvSpPr>
        <p:spPr>
          <a:xfrm>
            <a:off x="869958" y="3061836"/>
            <a:ext cx="263324" cy="272404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11131979" y="1996966"/>
            <a:ext cx="272405" cy="272405"/>
          </a:xfrm>
          <a:custGeom>
            <a:avLst/>
            <a:gdLst>
              <a:gd name="T0" fmla="*/ 2147483646 w 207"/>
              <a:gd name="T1" fmla="*/ 2147483646 h 207"/>
              <a:gd name="T2" fmla="*/ 2147483646 w 207"/>
              <a:gd name="T3" fmla="*/ 2147483646 h 207"/>
              <a:gd name="T4" fmla="*/ 2147483646 w 207"/>
              <a:gd name="T5" fmla="*/ 2147483646 h 207"/>
              <a:gd name="T6" fmla="*/ 2147483646 w 207"/>
              <a:gd name="T7" fmla="*/ 2147483646 h 207"/>
              <a:gd name="T8" fmla="*/ 2147483646 w 207"/>
              <a:gd name="T9" fmla="*/ 2147483646 h 207"/>
              <a:gd name="T10" fmla="*/ 2147483646 w 207"/>
              <a:gd name="T11" fmla="*/ 2147483646 h 207"/>
              <a:gd name="T12" fmla="*/ 2147483646 w 207"/>
              <a:gd name="T13" fmla="*/ 2147483646 h 207"/>
              <a:gd name="T14" fmla="*/ 2147483646 w 207"/>
              <a:gd name="T15" fmla="*/ 2147483646 h 207"/>
              <a:gd name="T16" fmla="*/ 2147483646 w 207"/>
              <a:gd name="T17" fmla="*/ 2147483646 h 207"/>
              <a:gd name="T18" fmla="*/ 2147483646 w 207"/>
              <a:gd name="T19" fmla="*/ 2147483646 h 207"/>
              <a:gd name="T20" fmla="*/ 2147483646 w 207"/>
              <a:gd name="T21" fmla="*/ 2147483646 h 207"/>
              <a:gd name="T22" fmla="*/ 2147483646 w 207"/>
              <a:gd name="T23" fmla="*/ 2147483646 h 207"/>
              <a:gd name="T24" fmla="*/ 2147483646 w 207"/>
              <a:gd name="T25" fmla="*/ 2147483646 h 207"/>
              <a:gd name="T26" fmla="*/ 2147483646 w 207"/>
              <a:gd name="T27" fmla="*/ 2147483646 h 207"/>
              <a:gd name="T28" fmla="*/ 0 w 207"/>
              <a:gd name="T29" fmla="*/ 2147483646 h 207"/>
              <a:gd name="T30" fmla="*/ 2147483646 w 207"/>
              <a:gd name="T31" fmla="*/ 2147483646 h 207"/>
              <a:gd name="T32" fmla="*/ 2147483646 w 207"/>
              <a:gd name="T33" fmla="*/ 0 h 207"/>
              <a:gd name="T34" fmla="*/ 2147483646 w 207"/>
              <a:gd name="T35" fmla="*/ 2147483646 h 207"/>
              <a:gd name="T36" fmla="*/ 2147483646 w 207"/>
              <a:gd name="T37" fmla="*/ 2147483646 h 207"/>
              <a:gd name="T38" fmla="*/ 2147483646 w 207"/>
              <a:gd name="T39" fmla="*/ 2147483646 h 207"/>
              <a:gd name="T40" fmla="*/ 2147483646 w 207"/>
              <a:gd name="T41" fmla="*/ 2147483646 h 207"/>
              <a:gd name="T42" fmla="*/ 2147483646 w 207"/>
              <a:gd name="T43" fmla="*/ 2147483646 h 207"/>
              <a:gd name="T44" fmla="*/ 2147483646 w 207"/>
              <a:gd name="T45" fmla="*/ 2147483646 h 207"/>
              <a:gd name="T46" fmla="*/ 2147483646 w 207"/>
              <a:gd name="T47" fmla="*/ 2147483646 h 207"/>
              <a:gd name="T48" fmla="*/ 2147483646 w 207"/>
              <a:gd name="T49" fmla="*/ 2147483646 h 207"/>
              <a:gd name="T50" fmla="*/ 2147483646 w 207"/>
              <a:gd name="T51" fmla="*/ 2147483646 h 207"/>
              <a:gd name="T52" fmla="*/ 2147483646 w 207"/>
              <a:gd name="T53" fmla="*/ 2147483646 h 207"/>
              <a:gd name="T54" fmla="*/ 2147483646 w 207"/>
              <a:gd name="T55" fmla="*/ 2147483646 h 207"/>
              <a:gd name="T56" fmla="*/ 2147483646 w 207"/>
              <a:gd name="T57" fmla="*/ 2147483646 h 207"/>
              <a:gd name="T58" fmla="*/ 2147483646 w 207"/>
              <a:gd name="T59" fmla="*/ 2147483646 h 207"/>
              <a:gd name="T60" fmla="*/ 2147483646 w 207"/>
              <a:gd name="T61" fmla="*/ 2147483646 h 207"/>
              <a:gd name="T62" fmla="*/ 2147483646 w 207"/>
              <a:gd name="T63" fmla="*/ 2147483646 h 207"/>
              <a:gd name="T64" fmla="*/ 2147483646 w 207"/>
              <a:gd name="T65" fmla="*/ 2147483646 h 207"/>
              <a:gd name="T66" fmla="*/ 2147483646 w 207"/>
              <a:gd name="T67" fmla="*/ 2147483646 h 207"/>
              <a:gd name="T68" fmla="*/ 2147483646 w 207"/>
              <a:gd name="T69" fmla="*/ 2147483646 h 207"/>
              <a:gd name="T70" fmla="*/ 2147483646 w 207"/>
              <a:gd name="T71" fmla="*/ 2147483646 h 207"/>
              <a:gd name="T72" fmla="*/ 2147483646 w 207"/>
              <a:gd name="T73" fmla="*/ 2147483646 h 207"/>
              <a:gd name="T74" fmla="*/ 2147483646 w 207"/>
              <a:gd name="T75" fmla="*/ 2147483646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KSO_Shape"/>
          <p:cNvSpPr/>
          <p:nvPr/>
        </p:nvSpPr>
        <p:spPr>
          <a:xfrm>
            <a:off x="865418" y="5388389"/>
            <a:ext cx="272405" cy="261055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KSO_Shape"/>
          <p:cNvSpPr/>
          <p:nvPr/>
        </p:nvSpPr>
        <p:spPr>
          <a:xfrm>
            <a:off x="11131979" y="5497189"/>
            <a:ext cx="272405" cy="193408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11208479" y="3129002"/>
            <a:ext cx="119404" cy="272405"/>
          </a:xfrm>
          <a:custGeom>
            <a:avLst/>
            <a:gdLst>
              <a:gd name="T0" fmla="*/ 484604 w 1488"/>
              <a:gd name="T1" fmla="*/ 425334 h 3386"/>
              <a:gd name="T2" fmla="*/ 461555 w 1488"/>
              <a:gd name="T3" fmla="*/ 402267 h 3386"/>
              <a:gd name="T4" fmla="*/ 283342 w 1488"/>
              <a:gd name="T5" fmla="*/ 400016 h 3386"/>
              <a:gd name="T6" fmla="*/ 255795 w 1488"/>
              <a:gd name="T7" fmla="*/ 418582 h 3386"/>
              <a:gd name="T8" fmla="*/ 215879 w 1488"/>
              <a:gd name="T9" fmla="*/ 473718 h 3386"/>
              <a:gd name="T10" fmla="*/ 206885 w 1488"/>
              <a:gd name="T11" fmla="*/ 24192 h 3386"/>
              <a:gd name="T12" fmla="*/ 171467 w 1488"/>
              <a:gd name="T13" fmla="*/ 563 h 3386"/>
              <a:gd name="T14" fmla="*/ 133238 w 1488"/>
              <a:gd name="T15" fmla="*/ 6751 h 3386"/>
              <a:gd name="T16" fmla="*/ 106253 w 1488"/>
              <a:gd name="T17" fmla="*/ 39383 h 3386"/>
              <a:gd name="T18" fmla="*/ 51159 w 1488"/>
              <a:gd name="T19" fmla="*/ 475406 h 3386"/>
              <a:gd name="T20" fmla="*/ 10682 w 1488"/>
              <a:gd name="T21" fmla="*/ 501849 h 3386"/>
              <a:gd name="T22" fmla="*/ 0 w 1488"/>
              <a:gd name="T23" fmla="*/ 1840300 h 3386"/>
              <a:gd name="T24" fmla="*/ 18552 w 1488"/>
              <a:gd name="T25" fmla="*/ 1885871 h 3386"/>
              <a:gd name="T26" fmla="*/ 64089 w 1488"/>
              <a:gd name="T27" fmla="*/ 1905000 h 3386"/>
              <a:gd name="T28" fmla="*/ 807862 w 1488"/>
              <a:gd name="T29" fmla="*/ 1893748 h 3386"/>
              <a:gd name="T30" fmla="*/ 834846 w 1488"/>
              <a:gd name="T31" fmla="*/ 1853240 h 3386"/>
              <a:gd name="T32" fmla="*/ 830911 w 1488"/>
              <a:gd name="T33" fmla="*/ 513101 h 3386"/>
              <a:gd name="T34" fmla="*/ 796618 w 1488"/>
              <a:gd name="T35" fmla="*/ 478782 h 3386"/>
              <a:gd name="T36" fmla="*/ 263665 w 1488"/>
              <a:gd name="T37" fmla="*/ 1577561 h 3386"/>
              <a:gd name="T38" fmla="*/ 178213 w 1488"/>
              <a:gd name="T39" fmla="*/ 1549430 h 3386"/>
              <a:gd name="T40" fmla="*/ 148417 w 1488"/>
              <a:gd name="T41" fmla="*/ 1499920 h 3386"/>
              <a:gd name="T42" fmla="*/ 186646 w 1488"/>
              <a:gd name="T43" fmla="*/ 1445347 h 3386"/>
              <a:gd name="T44" fmla="*/ 277158 w 1488"/>
              <a:gd name="T45" fmla="*/ 1422280 h 3386"/>
              <a:gd name="T46" fmla="*/ 313138 w 1488"/>
              <a:gd name="T47" fmla="*/ 1441409 h 3386"/>
              <a:gd name="T48" fmla="*/ 330003 w 1488"/>
              <a:gd name="T49" fmla="*/ 1493169 h 3386"/>
              <a:gd name="T50" fmla="*/ 319884 w 1488"/>
              <a:gd name="T51" fmla="*/ 1547742 h 3386"/>
              <a:gd name="T52" fmla="*/ 283342 w 1488"/>
              <a:gd name="T53" fmla="*/ 1577561 h 3386"/>
              <a:gd name="T54" fmla="*/ 385098 w 1488"/>
              <a:gd name="T55" fmla="*/ 1749719 h 3386"/>
              <a:gd name="T56" fmla="*/ 344058 w 1488"/>
              <a:gd name="T57" fmla="*/ 1681644 h 3386"/>
              <a:gd name="T58" fmla="*/ 341809 w 1488"/>
              <a:gd name="T59" fmla="*/ 1613568 h 3386"/>
              <a:gd name="T60" fmla="*/ 380600 w 1488"/>
              <a:gd name="T61" fmla="*/ 1583749 h 3386"/>
              <a:gd name="T62" fmla="*/ 436819 w 1488"/>
              <a:gd name="T63" fmla="*/ 1580374 h 3386"/>
              <a:gd name="T64" fmla="*/ 482918 w 1488"/>
              <a:gd name="T65" fmla="*/ 1603441 h 3386"/>
              <a:gd name="T66" fmla="*/ 491351 w 1488"/>
              <a:gd name="T67" fmla="*/ 1657451 h 3386"/>
              <a:gd name="T68" fmla="*/ 458744 w 1488"/>
              <a:gd name="T69" fmla="*/ 1737905 h 3386"/>
              <a:gd name="T70" fmla="*/ 337874 w 1488"/>
              <a:gd name="T71" fmla="*/ 1368832 h 3386"/>
              <a:gd name="T72" fmla="*/ 355302 w 1488"/>
              <a:gd name="T73" fmla="*/ 1287253 h 3386"/>
              <a:gd name="T74" fmla="*/ 407585 w 1488"/>
              <a:gd name="T75" fmla="*/ 1241119 h 3386"/>
              <a:gd name="T76" fmla="*/ 458744 w 1488"/>
              <a:gd name="T77" fmla="*/ 1261936 h 3386"/>
              <a:gd name="T78" fmla="*/ 491351 w 1488"/>
              <a:gd name="T79" fmla="*/ 1342952 h 3386"/>
              <a:gd name="T80" fmla="*/ 482918 w 1488"/>
              <a:gd name="T81" fmla="*/ 1396962 h 3386"/>
              <a:gd name="T82" fmla="*/ 436819 w 1488"/>
              <a:gd name="T83" fmla="*/ 1420030 h 3386"/>
              <a:gd name="T84" fmla="*/ 380600 w 1488"/>
              <a:gd name="T85" fmla="*/ 1417216 h 3386"/>
              <a:gd name="T86" fmla="*/ 341809 w 1488"/>
              <a:gd name="T87" fmla="*/ 1386835 h 3386"/>
              <a:gd name="T88" fmla="*/ 546445 w 1488"/>
              <a:gd name="T89" fmla="*/ 1575873 h 3386"/>
              <a:gd name="T90" fmla="*/ 513276 w 1488"/>
              <a:gd name="T91" fmla="*/ 1541553 h 3386"/>
              <a:gd name="T92" fmla="*/ 506530 w 1488"/>
              <a:gd name="T93" fmla="*/ 1485855 h 3386"/>
              <a:gd name="T94" fmla="*/ 526768 w 1488"/>
              <a:gd name="T95" fmla="*/ 1436908 h 3386"/>
              <a:gd name="T96" fmla="*/ 572306 w 1488"/>
              <a:gd name="T97" fmla="*/ 1422843 h 3386"/>
              <a:gd name="T98" fmla="*/ 657758 w 1488"/>
              <a:gd name="T99" fmla="*/ 1450973 h 3386"/>
              <a:gd name="T100" fmla="*/ 687554 w 1488"/>
              <a:gd name="T101" fmla="*/ 1499920 h 3386"/>
              <a:gd name="T102" fmla="*/ 650449 w 1488"/>
              <a:gd name="T103" fmla="*/ 1554494 h 3386"/>
              <a:gd name="T104" fmla="*/ 558813 w 1488"/>
              <a:gd name="T105" fmla="*/ 1578123 h 3386"/>
              <a:gd name="T106" fmla="*/ 736464 w 1488"/>
              <a:gd name="T107" fmla="*/ 1104405 h 3386"/>
              <a:gd name="T108" fmla="*/ 698797 w 1488"/>
              <a:gd name="T109" fmla="*/ 1135348 h 3386"/>
              <a:gd name="T110" fmla="*/ 148979 w 1488"/>
              <a:gd name="T111" fmla="*/ 1135348 h 3386"/>
              <a:gd name="T112" fmla="*/ 111875 w 1488"/>
              <a:gd name="T113" fmla="*/ 1104405 h 3386"/>
              <a:gd name="T114" fmla="*/ 104004 w 1488"/>
              <a:gd name="T115" fmla="*/ 656004 h 3386"/>
              <a:gd name="T116" fmla="*/ 127054 w 1488"/>
              <a:gd name="T117" fmla="*/ 612683 h 3386"/>
              <a:gd name="T118" fmla="*/ 679683 w 1488"/>
              <a:gd name="T119" fmla="*/ 597493 h 3386"/>
              <a:gd name="T120" fmla="*/ 720723 w 1488"/>
              <a:gd name="T121" fmla="*/ 612683 h 3386"/>
              <a:gd name="T122" fmla="*/ 743772 w 1488"/>
              <a:gd name="T123" fmla="*/ 656004 h 33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88" h="3386">
                <a:moveTo>
                  <a:pt x="1373" y="842"/>
                </a:moveTo>
                <a:lnTo>
                  <a:pt x="869" y="842"/>
                </a:lnTo>
                <a:lnTo>
                  <a:pt x="869" y="787"/>
                </a:lnTo>
                <a:lnTo>
                  <a:pt x="869" y="780"/>
                </a:lnTo>
                <a:lnTo>
                  <a:pt x="867" y="771"/>
                </a:lnTo>
                <a:lnTo>
                  <a:pt x="865" y="764"/>
                </a:lnTo>
                <a:lnTo>
                  <a:pt x="862" y="756"/>
                </a:lnTo>
                <a:lnTo>
                  <a:pt x="859" y="750"/>
                </a:lnTo>
                <a:lnTo>
                  <a:pt x="855" y="744"/>
                </a:lnTo>
                <a:lnTo>
                  <a:pt x="851" y="737"/>
                </a:lnTo>
                <a:lnTo>
                  <a:pt x="845" y="732"/>
                </a:lnTo>
                <a:lnTo>
                  <a:pt x="840" y="727"/>
                </a:lnTo>
                <a:lnTo>
                  <a:pt x="834" y="723"/>
                </a:lnTo>
                <a:lnTo>
                  <a:pt x="827" y="718"/>
                </a:lnTo>
                <a:lnTo>
                  <a:pt x="821" y="715"/>
                </a:lnTo>
                <a:lnTo>
                  <a:pt x="814" y="713"/>
                </a:lnTo>
                <a:lnTo>
                  <a:pt x="806" y="711"/>
                </a:lnTo>
                <a:lnTo>
                  <a:pt x="799" y="710"/>
                </a:lnTo>
                <a:lnTo>
                  <a:pt x="791" y="709"/>
                </a:lnTo>
                <a:lnTo>
                  <a:pt x="519" y="709"/>
                </a:lnTo>
                <a:lnTo>
                  <a:pt x="511" y="710"/>
                </a:lnTo>
                <a:lnTo>
                  <a:pt x="504" y="711"/>
                </a:lnTo>
                <a:lnTo>
                  <a:pt x="496" y="713"/>
                </a:lnTo>
                <a:lnTo>
                  <a:pt x="489" y="715"/>
                </a:lnTo>
                <a:lnTo>
                  <a:pt x="483" y="718"/>
                </a:lnTo>
                <a:lnTo>
                  <a:pt x="476" y="723"/>
                </a:lnTo>
                <a:lnTo>
                  <a:pt x="470" y="727"/>
                </a:lnTo>
                <a:lnTo>
                  <a:pt x="465" y="732"/>
                </a:lnTo>
                <a:lnTo>
                  <a:pt x="459" y="737"/>
                </a:lnTo>
                <a:lnTo>
                  <a:pt x="455" y="744"/>
                </a:lnTo>
                <a:lnTo>
                  <a:pt x="451" y="750"/>
                </a:lnTo>
                <a:lnTo>
                  <a:pt x="448" y="756"/>
                </a:lnTo>
                <a:lnTo>
                  <a:pt x="445" y="764"/>
                </a:lnTo>
                <a:lnTo>
                  <a:pt x="444" y="771"/>
                </a:lnTo>
                <a:lnTo>
                  <a:pt x="442" y="780"/>
                </a:lnTo>
                <a:lnTo>
                  <a:pt x="441" y="787"/>
                </a:lnTo>
                <a:lnTo>
                  <a:pt x="441" y="842"/>
                </a:lnTo>
                <a:lnTo>
                  <a:pt x="384" y="842"/>
                </a:lnTo>
                <a:lnTo>
                  <a:pt x="384" y="99"/>
                </a:lnTo>
                <a:lnTo>
                  <a:pt x="384" y="90"/>
                </a:lnTo>
                <a:lnTo>
                  <a:pt x="382" y="79"/>
                </a:lnTo>
                <a:lnTo>
                  <a:pt x="380" y="70"/>
                </a:lnTo>
                <a:lnTo>
                  <a:pt x="377" y="60"/>
                </a:lnTo>
                <a:lnTo>
                  <a:pt x="373" y="52"/>
                </a:lnTo>
                <a:lnTo>
                  <a:pt x="368" y="43"/>
                </a:lnTo>
                <a:lnTo>
                  <a:pt x="362" y="36"/>
                </a:lnTo>
                <a:lnTo>
                  <a:pt x="356" y="29"/>
                </a:lnTo>
                <a:lnTo>
                  <a:pt x="349" y="22"/>
                </a:lnTo>
                <a:lnTo>
                  <a:pt x="341" y="17"/>
                </a:lnTo>
                <a:lnTo>
                  <a:pt x="333" y="12"/>
                </a:lnTo>
                <a:lnTo>
                  <a:pt x="323" y="7"/>
                </a:lnTo>
                <a:lnTo>
                  <a:pt x="315" y="4"/>
                </a:lnTo>
                <a:lnTo>
                  <a:pt x="305" y="1"/>
                </a:lnTo>
                <a:lnTo>
                  <a:pt x="295" y="0"/>
                </a:lnTo>
                <a:lnTo>
                  <a:pt x="285" y="0"/>
                </a:lnTo>
                <a:lnTo>
                  <a:pt x="275" y="0"/>
                </a:lnTo>
                <a:lnTo>
                  <a:pt x="264" y="1"/>
                </a:lnTo>
                <a:lnTo>
                  <a:pt x="255" y="4"/>
                </a:lnTo>
                <a:lnTo>
                  <a:pt x="246" y="7"/>
                </a:lnTo>
                <a:lnTo>
                  <a:pt x="237" y="12"/>
                </a:lnTo>
                <a:lnTo>
                  <a:pt x="229" y="17"/>
                </a:lnTo>
                <a:lnTo>
                  <a:pt x="221" y="22"/>
                </a:lnTo>
                <a:lnTo>
                  <a:pt x="215" y="29"/>
                </a:lnTo>
                <a:lnTo>
                  <a:pt x="207" y="36"/>
                </a:lnTo>
                <a:lnTo>
                  <a:pt x="202" y="43"/>
                </a:lnTo>
                <a:lnTo>
                  <a:pt x="197" y="52"/>
                </a:lnTo>
                <a:lnTo>
                  <a:pt x="192" y="60"/>
                </a:lnTo>
                <a:lnTo>
                  <a:pt x="189" y="70"/>
                </a:lnTo>
                <a:lnTo>
                  <a:pt x="187" y="79"/>
                </a:lnTo>
                <a:lnTo>
                  <a:pt x="185" y="90"/>
                </a:lnTo>
                <a:lnTo>
                  <a:pt x="185" y="99"/>
                </a:lnTo>
                <a:lnTo>
                  <a:pt x="185" y="842"/>
                </a:lnTo>
                <a:lnTo>
                  <a:pt x="114" y="842"/>
                </a:lnTo>
                <a:lnTo>
                  <a:pt x="103" y="843"/>
                </a:lnTo>
                <a:lnTo>
                  <a:pt x="91" y="845"/>
                </a:lnTo>
                <a:lnTo>
                  <a:pt x="81" y="847"/>
                </a:lnTo>
                <a:lnTo>
                  <a:pt x="70" y="851"/>
                </a:lnTo>
                <a:lnTo>
                  <a:pt x="60" y="855"/>
                </a:lnTo>
                <a:lnTo>
                  <a:pt x="50" y="862"/>
                </a:lnTo>
                <a:lnTo>
                  <a:pt x="42" y="868"/>
                </a:lnTo>
                <a:lnTo>
                  <a:pt x="33" y="875"/>
                </a:lnTo>
                <a:lnTo>
                  <a:pt x="26" y="884"/>
                </a:lnTo>
                <a:lnTo>
                  <a:pt x="19" y="892"/>
                </a:lnTo>
                <a:lnTo>
                  <a:pt x="14" y="902"/>
                </a:lnTo>
                <a:lnTo>
                  <a:pt x="9" y="912"/>
                </a:lnTo>
                <a:lnTo>
                  <a:pt x="5" y="922"/>
                </a:lnTo>
                <a:lnTo>
                  <a:pt x="3" y="933"/>
                </a:lnTo>
                <a:lnTo>
                  <a:pt x="0" y="945"/>
                </a:lnTo>
                <a:lnTo>
                  <a:pt x="0" y="957"/>
                </a:lnTo>
                <a:lnTo>
                  <a:pt x="0" y="3271"/>
                </a:lnTo>
                <a:lnTo>
                  <a:pt x="0" y="3282"/>
                </a:lnTo>
                <a:lnTo>
                  <a:pt x="3" y="3294"/>
                </a:lnTo>
                <a:lnTo>
                  <a:pt x="5" y="3306"/>
                </a:lnTo>
                <a:lnTo>
                  <a:pt x="9" y="3316"/>
                </a:lnTo>
                <a:lnTo>
                  <a:pt x="14" y="3326"/>
                </a:lnTo>
                <a:lnTo>
                  <a:pt x="19" y="3335"/>
                </a:lnTo>
                <a:lnTo>
                  <a:pt x="26" y="3344"/>
                </a:lnTo>
                <a:lnTo>
                  <a:pt x="33" y="3352"/>
                </a:lnTo>
                <a:lnTo>
                  <a:pt x="42" y="3359"/>
                </a:lnTo>
                <a:lnTo>
                  <a:pt x="50" y="3366"/>
                </a:lnTo>
                <a:lnTo>
                  <a:pt x="60" y="3372"/>
                </a:lnTo>
                <a:lnTo>
                  <a:pt x="70" y="3376"/>
                </a:lnTo>
                <a:lnTo>
                  <a:pt x="81" y="3380"/>
                </a:lnTo>
                <a:lnTo>
                  <a:pt x="91" y="3383"/>
                </a:lnTo>
                <a:lnTo>
                  <a:pt x="103" y="3385"/>
                </a:lnTo>
                <a:lnTo>
                  <a:pt x="114" y="3386"/>
                </a:lnTo>
                <a:lnTo>
                  <a:pt x="1373" y="3386"/>
                </a:lnTo>
                <a:lnTo>
                  <a:pt x="1384" y="3385"/>
                </a:lnTo>
                <a:lnTo>
                  <a:pt x="1396" y="3383"/>
                </a:lnTo>
                <a:lnTo>
                  <a:pt x="1407" y="3380"/>
                </a:lnTo>
                <a:lnTo>
                  <a:pt x="1417" y="3376"/>
                </a:lnTo>
                <a:lnTo>
                  <a:pt x="1428" y="3372"/>
                </a:lnTo>
                <a:lnTo>
                  <a:pt x="1437" y="3366"/>
                </a:lnTo>
                <a:lnTo>
                  <a:pt x="1446" y="3359"/>
                </a:lnTo>
                <a:lnTo>
                  <a:pt x="1454" y="3352"/>
                </a:lnTo>
                <a:lnTo>
                  <a:pt x="1461" y="3344"/>
                </a:lnTo>
                <a:lnTo>
                  <a:pt x="1468" y="3335"/>
                </a:lnTo>
                <a:lnTo>
                  <a:pt x="1473" y="3326"/>
                </a:lnTo>
                <a:lnTo>
                  <a:pt x="1478" y="3316"/>
                </a:lnTo>
                <a:lnTo>
                  <a:pt x="1483" y="3306"/>
                </a:lnTo>
                <a:lnTo>
                  <a:pt x="1485" y="3294"/>
                </a:lnTo>
                <a:lnTo>
                  <a:pt x="1487" y="3282"/>
                </a:lnTo>
                <a:lnTo>
                  <a:pt x="1488" y="3271"/>
                </a:lnTo>
                <a:lnTo>
                  <a:pt x="1488" y="957"/>
                </a:lnTo>
                <a:lnTo>
                  <a:pt x="1487" y="945"/>
                </a:lnTo>
                <a:lnTo>
                  <a:pt x="1485" y="933"/>
                </a:lnTo>
                <a:lnTo>
                  <a:pt x="1483" y="922"/>
                </a:lnTo>
                <a:lnTo>
                  <a:pt x="1478" y="912"/>
                </a:lnTo>
                <a:lnTo>
                  <a:pt x="1473" y="902"/>
                </a:lnTo>
                <a:lnTo>
                  <a:pt x="1468" y="892"/>
                </a:lnTo>
                <a:lnTo>
                  <a:pt x="1461" y="884"/>
                </a:lnTo>
                <a:lnTo>
                  <a:pt x="1454" y="875"/>
                </a:lnTo>
                <a:lnTo>
                  <a:pt x="1446" y="868"/>
                </a:lnTo>
                <a:lnTo>
                  <a:pt x="1437" y="862"/>
                </a:lnTo>
                <a:lnTo>
                  <a:pt x="1428" y="855"/>
                </a:lnTo>
                <a:lnTo>
                  <a:pt x="1417" y="851"/>
                </a:lnTo>
                <a:lnTo>
                  <a:pt x="1407" y="847"/>
                </a:lnTo>
                <a:lnTo>
                  <a:pt x="1396" y="845"/>
                </a:lnTo>
                <a:lnTo>
                  <a:pt x="1384" y="843"/>
                </a:lnTo>
                <a:lnTo>
                  <a:pt x="1373" y="842"/>
                </a:lnTo>
                <a:close/>
                <a:moveTo>
                  <a:pt x="493" y="2805"/>
                </a:moveTo>
                <a:lnTo>
                  <a:pt x="493" y="2805"/>
                </a:lnTo>
                <a:lnTo>
                  <a:pt x="469" y="2804"/>
                </a:lnTo>
                <a:lnTo>
                  <a:pt x="447" y="2801"/>
                </a:lnTo>
                <a:lnTo>
                  <a:pt x="425" y="2798"/>
                </a:lnTo>
                <a:lnTo>
                  <a:pt x="403" y="2793"/>
                </a:lnTo>
                <a:lnTo>
                  <a:pt x="383" y="2788"/>
                </a:lnTo>
                <a:lnTo>
                  <a:pt x="365" y="2780"/>
                </a:lnTo>
                <a:lnTo>
                  <a:pt x="348" y="2773"/>
                </a:lnTo>
                <a:lnTo>
                  <a:pt x="332" y="2763"/>
                </a:lnTo>
                <a:lnTo>
                  <a:pt x="317" y="2754"/>
                </a:lnTo>
                <a:lnTo>
                  <a:pt x="303" y="2743"/>
                </a:lnTo>
                <a:lnTo>
                  <a:pt x="292" y="2732"/>
                </a:lnTo>
                <a:lnTo>
                  <a:pt x="282" y="2720"/>
                </a:lnTo>
                <a:lnTo>
                  <a:pt x="275" y="2708"/>
                </a:lnTo>
                <a:lnTo>
                  <a:pt x="269" y="2694"/>
                </a:lnTo>
                <a:lnTo>
                  <a:pt x="265" y="2680"/>
                </a:lnTo>
                <a:lnTo>
                  <a:pt x="264" y="2666"/>
                </a:lnTo>
                <a:lnTo>
                  <a:pt x="265" y="2653"/>
                </a:lnTo>
                <a:lnTo>
                  <a:pt x="269" y="2639"/>
                </a:lnTo>
                <a:lnTo>
                  <a:pt x="275" y="2625"/>
                </a:lnTo>
                <a:lnTo>
                  <a:pt x="282" y="2613"/>
                </a:lnTo>
                <a:lnTo>
                  <a:pt x="292" y="2601"/>
                </a:lnTo>
                <a:lnTo>
                  <a:pt x="303" y="2589"/>
                </a:lnTo>
                <a:lnTo>
                  <a:pt x="317" y="2579"/>
                </a:lnTo>
                <a:lnTo>
                  <a:pt x="332" y="2569"/>
                </a:lnTo>
                <a:lnTo>
                  <a:pt x="348" y="2560"/>
                </a:lnTo>
                <a:lnTo>
                  <a:pt x="365" y="2553"/>
                </a:lnTo>
                <a:lnTo>
                  <a:pt x="383" y="2545"/>
                </a:lnTo>
                <a:lnTo>
                  <a:pt x="403" y="2540"/>
                </a:lnTo>
                <a:lnTo>
                  <a:pt x="425" y="2535"/>
                </a:lnTo>
                <a:lnTo>
                  <a:pt x="447" y="2531"/>
                </a:lnTo>
                <a:lnTo>
                  <a:pt x="469" y="2529"/>
                </a:lnTo>
                <a:lnTo>
                  <a:pt x="493" y="2528"/>
                </a:lnTo>
                <a:lnTo>
                  <a:pt x="504" y="2529"/>
                </a:lnTo>
                <a:lnTo>
                  <a:pt x="515" y="2531"/>
                </a:lnTo>
                <a:lnTo>
                  <a:pt x="525" y="2536"/>
                </a:lnTo>
                <a:lnTo>
                  <a:pt x="534" y="2541"/>
                </a:lnTo>
                <a:lnTo>
                  <a:pt x="543" y="2546"/>
                </a:lnTo>
                <a:lnTo>
                  <a:pt x="550" y="2554"/>
                </a:lnTo>
                <a:lnTo>
                  <a:pt x="557" y="2562"/>
                </a:lnTo>
                <a:lnTo>
                  <a:pt x="564" y="2572"/>
                </a:lnTo>
                <a:lnTo>
                  <a:pt x="569" y="2582"/>
                </a:lnTo>
                <a:lnTo>
                  <a:pt x="574" y="2593"/>
                </a:lnTo>
                <a:lnTo>
                  <a:pt x="579" y="2604"/>
                </a:lnTo>
                <a:lnTo>
                  <a:pt x="582" y="2616"/>
                </a:lnTo>
                <a:lnTo>
                  <a:pt x="584" y="2628"/>
                </a:lnTo>
                <a:lnTo>
                  <a:pt x="586" y="2641"/>
                </a:lnTo>
                <a:lnTo>
                  <a:pt x="587" y="2654"/>
                </a:lnTo>
                <a:lnTo>
                  <a:pt x="587" y="2666"/>
                </a:lnTo>
                <a:lnTo>
                  <a:pt x="587" y="2679"/>
                </a:lnTo>
                <a:lnTo>
                  <a:pt x="586" y="2692"/>
                </a:lnTo>
                <a:lnTo>
                  <a:pt x="584" y="2704"/>
                </a:lnTo>
                <a:lnTo>
                  <a:pt x="582" y="2717"/>
                </a:lnTo>
                <a:lnTo>
                  <a:pt x="579" y="2729"/>
                </a:lnTo>
                <a:lnTo>
                  <a:pt x="574" y="2740"/>
                </a:lnTo>
                <a:lnTo>
                  <a:pt x="569" y="2751"/>
                </a:lnTo>
                <a:lnTo>
                  <a:pt x="564" y="2761"/>
                </a:lnTo>
                <a:lnTo>
                  <a:pt x="557" y="2771"/>
                </a:lnTo>
                <a:lnTo>
                  <a:pt x="550" y="2778"/>
                </a:lnTo>
                <a:lnTo>
                  <a:pt x="543" y="2786"/>
                </a:lnTo>
                <a:lnTo>
                  <a:pt x="534" y="2792"/>
                </a:lnTo>
                <a:lnTo>
                  <a:pt x="525" y="2797"/>
                </a:lnTo>
                <a:lnTo>
                  <a:pt x="515" y="2801"/>
                </a:lnTo>
                <a:lnTo>
                  <a:pt x="504" y="2804"/>
                </a:lnTo>
                <a:lnTo>
                  <a:pt x="493" y="2805"/>
                </a:lnTo>
                <a:close/>
                <a:moveTo>
                  <a:pt x="739" y="3128"/>
                </a:moveTo>
                <a:lnTo>
                  <a:pt x="739" y="3128"/>
                </a:lnTo>
                <a:lnTo>
                  <a:pt x="725" y="3127"/>
                </a:lnTo>
                <a:lnTo>
                  <a:pt x="711" y="3124"/>
                </a:lnTo>
                <a:lnTo>
                  <a:pt x="698" y="3118"/>
                </a:lnTo>
                <a:lnTo>
                  <a:pt x="685" y="3110"/>
                </a:lnTo>
                <a:lnTo>
                  <a:pt x="673" y="3101"/>
                </a:lnTo>
                <a:lnTo>
                  <a:pt x="662" y="3089"/>
                </a:lnTo>
                <a:lnTo>
                  <a:pt x="651" y="3077"/>
                </a:lnTo>
                <a:lnTo>
                  <a:pt x="642" y="3062"/>
                </a:lnTo>
                <a:lnTo>
                  <a:pt x="632" y="3045"/>
                </a:lnTo>
                <a:lnTo>
                  <a:pt x="625" y="3028"/>
                </a:lnTo>
                <a:lnTo>
                  <a:pt x="618" y="3009"/>
                </a:lnTo>
                <a:lnTo>
                  <a:pt x="612" y="2989"/>
                </a:lnTo>
                <a:lnTo>
                  <a:pt x="607" y="2968"/>
                </a:lnTo>
                <a:lnTo>
                  <a:pt x="604" y="2946"/>
                </a:lnTo>
                <a:lnTo>
                  <a:pt x="602" y="2924"/>
                </a:lnTo>
                <a:lnTo>
                  <a:pt x="601" y="2901"/>
                </a:lnTo>
                <a:lnTo>
                  <a:pt x="602" y="2889"/>
                </a:lnTo>
                <a:lnTo>
                  <a:pt x="604" y="2878"/>
                </a:lnTo>
                <a:lnTo>
                  <a:pt x="608" y="2868"/>
                </a:lnTo>
                <a:lnTo>
                  <a:pt x="613" y="2858"/>
                </a:lnTo>
                <a:lnTo>
                  <a:pt x="620" y="2850"/>
                </a:lnTo>
                <a:lnTo>
                  <a:pt x="627" y="2843"/>
                </a:lnTo>
                <a:lnTo>
                  <a:pt x="634" y="2835"/>
                </a:lnTo>
                <a:lnTo>
                  <a:pt x="644" y="2829"/>
                </a:lnTo>
                <a:lnTo>
                  <a:pt x="654" y="2824"/>
                </a:lnTo>
                <a:lnTo>
                  <a:pt x="665" y="2819"/>
                </a:lnTo>
                <a:lnTo>
                  <a:pt x="677" y="2815"/>
                </a:lnTo>
                <a:lnTo>
                  <a:pt x="688" y="2812"/>
                </a:lnTo>
                <a:lnTo>
                  <a:pt x="701" y="2809"/>
                </a:lnTo>
                <a:lnTo>
                  <a:pt x="714" y="2807"/>
                </a:lnTo>
                <a:lnTo>
                  <a:pt x="726" y="2806"/>
                </a:lnTo>
                <a:lnTo>
                  <a:pt x="739" y="2806"/>
                </a:lnTo>
                <a:lnTo>
                  <a:pt x="752" y="2806"/>
                </a:lnTo>
                <a:lnTo>
                  <a:pt x="764" y="2807"/>
                </a:lnTo>
                <a:lnTo>
                  <a:pt x="777" y="2809"/>
                </a:lnTo>
                <a:lnTo>
                  <a:pt x="790" y="2812"/>
                </a:lnTo>
                <a:lnTo>
                  <a:pt x="801" y="2815"/>
                </a:lnTo>
                <a:lnTo>
                  <a:pt x="813" y="2819"/>
                </a:lnTo>
                <a:lnTo>
                  <a:pt x="823" y="2824"/>
                </a:lnTo>
                <a:lnTo>
                  <a:pt x="834" y="2829"/>
                </a:lnTo>
                <a:lnTo>
                  <a:pt x="843" y="2835"/>
                </a:lnTo>
                <a:lnTo>
                  <a:pt x="852" y="2843"/>
                </a:lnTo>
                <a:lnTo>
                  <a:pt x="859" y="2850"/>
                </a:lnTo>
                <a:lnTo>
                  <a:pt x="864" y="2858"/>
                </a:lnTo>
                <a:lnTo>
                  <a:pt x="870" y="2868"/>
                </a:lnTo>
                <a:lnTo>
                  <a:pt x="874" y="2878"/>
                </a:lnTo>
                <a:lnTo>
                  <a:pt x="876" y="2889"/>
                </a:lnTo>
                <a:lnTo>
                  <a:pt x="877" y="2901"/>
                </a:lnTo>
                <a:lnTo>
                  <a:pt x="876" y="2924"/>
                </a:lnTo>
                <a:lnTo>
                  <a:pt x="874" y="2946"/>
                </a:lnTo>
                <a:lnTo>
                  <a:pt x="871" y="2968"/>
                </a:lnTo>
                <a:lnTo>
                  <a:pt x="865" y="2989"/>
                </a:lnTo>
                <a:lnTo>
                  <a:pt x="860" y="3009"/>
                </a:lnTo>
                <a:lnTo>
                  <a:pt x="853" y="3028"/>
                </a:lnTo>
                <a:lnTo>
                  <a:pt x="845" y="3045"/>
                </a:lnTo>
                <a:lnTo>
                  <a:pt x="836" y="3062"/>
                </a:lnTo>
                <a:lnTo>
                  <a:pt x="826" y="3077"/>
                </a:lnTo>
                <a:lnTo>
                  <a:pt x="816" y="3089"/>
                </a:lnTo>
                <a:lnTo>
                  <a:pt x="804" y="3101"/>
                </a:lnTo>
                <a:lnTo>
                  <a:pt x="793" y="3110"/>
                </a:lnTo>
                <a:lnTo>
                  <a:pt x="780" y="3118"/>
                </a:lnTo>
                <a:lnTo>
                  <a:pt x="766" y="3124"/>
                </a:lnTo>
                <a:lnTo>
                  <a:pt x="753" y="3127"/>
                </a:lnTo>
                <a:lnTo>
                  <a:pt x="739" y="3128"/>
                </a:lnTo>
                <a:close/>
                <a:moveTo>
                  <a:pt x="601" y="2433"/>
                </a:moveTo>
                <a:lnTo>
                  <a:pt x="601" y="2433"/>
                </a:lnTo>
                <a:lnTo>
                  <a:pt x="602" y="2410"/>
                </a:lnTo>
                <a:lnTo>
                  <a:pt x="604" y="2387"/>
                </a:lnTo>
                <a:lnTo>
                  <a:pt x="607" y="2365"/>
                </a:lnTo>
                <a:lnTo>
                  <a:pt x="612" y="2344"/>
                </a:lnTo>
                <a:lnTo>
                  <a:pt x="618" y="2325"/>
                </a:lnTo>
                <a:lnTo>
                  <a:pt x="625" y="2306"/>
                </a:lnTo>
                <a:lnTo>
                  <a:pt x="632" y="2288"/>
                </a:lnTo>
                <a:lnTo>
                  <a:pt x="642" y="2272"/>
                </a:lnTo>
                <a:lnTo>
                  <a:pt x="651" y="2257"/>
                </a:lnTo>
                <a:lnTo>
                  <a:pt x="662" y="2243"/>
                </a:lnTo>
                <a:lnTo>
                  <a:pt x="673" y="2232"/>
                </a:lnTo>
                <a:lnTo>
                  <a:pt x="685" y="2222"/>
                </a:lnTo>
                <a:lnTo>
                  <a:pt x="698" y="2215"/>
                </a:lnTo>
                <a:lnTo>
                  <a:pt x="711" y="2210"/>
                </a:lnTo>
                <a:lnTo>
                  <a:pt x="725" y="2206"/>
                </a:lnTo>
                <a:lnTo>
                  <a:pt x="739" y="2204"/>
                </a:lnTo>
                <a:lnTo>
                  <a:pt x="753" y="2206"/>
                </a:lnTo>
                <a:lnTo>
                  <a:pt x="766" y="2210"/>
                </a:lnTo>
                <a:lnTo>
                  <a:pt x="780" y="2215"/>
                </a:lnTo>
                <a:lnTo>
                  <a:pt x="793" y="2222"/>
                </a:lnTo>
                <a:lnTo>
                  <a:pt x="804" y="2232"/>
                </a:lnTo>
                <a:lnTo>
                  <a:pt x="816" y="2243"/>
                </a:lnTo>
                <a:lnTo>
                  <a:pt x="826" y="2257"/>
                </a:lnTo>
                <a:lnTo>
                  <a:pt x="836" y="2272"/>
                </a:lnTo>
                <a:lnTo>
                  <a:pt x="845" y="2288"/>
                </a:lnTo>
                <a:lnTo>
                  <a:pt x="853" y="2306"/>
                </a:lnTo>
                <a:lnTo>
                  <a:pt x="860" y="2325"/>
                </a:lnTo>
                <a:lnTo>
                  <a:pt x="865" y="2344"/>
                </a:lnTo>
                <a:lnTo>
                  <a:pt x="871" y="2365"/>
                </a:lnTo>
                <a:lnTo>
                  <a:pt x="874" y="2387"/>
                </a:lnTo>
                <a:lnTo>
                  <a:pt x="876" y="2410"/>
                </a:lnTo>
                <a:lnTo>
                  <a:pt x="877" y="2433"/>
                </a:lnTo>
                <a:lnTo>
                  <a:pt x="876" y="2445"/>
                </a:lnTo>
                <a:lnTo>
                  <a:pt x="874" y="2455"/>
                </a:lnTo>
                <a:lnTo>
                  <a:pt x="870" y="2465"/>
                </a:lnTo>
                <a:lnTo>
                  <a:pt x="864" y="2474"/>
                </a:lnTo>
                <a:lnTo>
                  <a:pt x="859" y="2483"/>
                </a:lnTo>
                <a:lnTo>
                  <a:pt x="852" y="2490"/>
                </a:lnTo>
                <a:lnTo>
                  <a:pt x="843" y="2498"/>
                </a:lnTo>
                <a:lnTo>
                  <a:pt x="834" y="2504"/>
                </a:lnTo>
                <a:lnTo>
                  <a:pt x="823" y="2509"/>
                </a:lnTo>
                <a:lnTo>
                  <a:pt x="813" y="2515"/>
                </a:lnTo>
                <a:lnTo>
                  <a:pt x="801" y="2519"/>
                </a:lnTo>
                <a:lnTo>
                  <a:pt x="790" y="2522"/>
                </a:lnTo>
                <a:lnTo>
                  <a:pt x="777" y="2524"/>
                </a:lnTo>
                <a:lnTo>
                  <a:pt x="764" y="2526"/>
                </a:lnTo>
                <a:lnTo>
                  <a:pt x="752" y="2527"/>
                </a:lnTo>
                <a:lnTo>
                  <a:pt x="739" y="2527"/>
                </a:lnTo>
                <a:lnTo>
                  <a:pt x="726" y="2527"/>
                </a:lnTo>
                <a:lnTo>
                  <a:pt x="714" y="2526"/>
                </a:lnTo>
                <a:lnTo>
                  <a:pt x="701" y="2524"/>
                </a:lnTo>
                <a:lnTo>
                  <a:pt x="688" y="2522"/>
                </a:lnTo>
                <a:lnTo>
                  <a:pt x="677" y="2519"/>
                </a:lnTo>
                <a:lnTo>
                  <a:pt x="665" y="2515"/>
                </a:lnTo>
                <a:lnTo>
                  <a:pt x="654" y="2509"/>
                </a:lnTo>
                <a:lnTo>
                  <a:pt x="644" y="2504"/>
                </a:lnTo>
                <a:lnTo>
                  <a:pt x="634" y="2498"/>
                </a:lnTo>
                <a:lnTo>
                  <a:pt x="627" y="2490"/>
                </a:lnTo>
                <a:lnTo>
                  <a:pt x="620" y="2483"/>
                </a:lnTo>
                <a:lnTo>
                  <a:pt x="613" y="2474"/>
                </a:lnTo>
                <a:lnTo>
                  <a:pt x="608" y="2465"/>
                </a:lnTo>
                <a:lnTo>
                  <a:pt x="604" y="2455"/>
                </a:lnTo>
                <a:lnTo>
                  <a:pt x="602" y="2445"/>
                </a:lnTo>
                <a:lnTo>
                  <a:pt x="601" y="2433"/>
                </a:lnTo>
                <a:close/>
                <a:moveTo>
                  <a:pt x="994" y="2805"/>
                </a:moveTo>
                <a:lnTo>
                  <a:pt x="994" y="2805"/>
                </a:lnTo>
                <a:lnTo>
                  <a:pt x="984" y="2804"/>
                </a:lnTo>
                <a:lnTo>
                  <a:pt x="972" y="2801"/>
                </a:lnTo>
                <a:lnTo>
                  <a:pt x="963" y="2797"/>
                </a:lnTo>
                <a:lnTo>
                  <a:pt x="953" y="2792"/>
                </a:lnTo>
                <a:lnTo>
                  <a:pt x="945" y="2786"/>
                </a:lnTo>
                <a:lnTo>
                  <a:pt x="937" y="2778"/>
                </a:lnTo>
                <a:lnTo>
                  <a:pt x="930" y="2771"/>
                </a:lnTo>
                <a:lnTo>
                  <a:pt x="923" y="2761"/>
                </a:lnTo>
                <a:lnTo>
                  <a:pt x="918" y="2751"/>
                </a:lnTo>
                <a:lnTo>
                  <a:pt x="913" y="2740"/>
                </a:lnTo>
                <a:lnTo>
                  <a:pt x="910" y="2729"/>
                </a:lnTo>
                <a:lnTo>
                  <a:pt x="906" y="2717"/>
                </a:lnTo>
                <a:lnTo>
                  <a:pt x="903" y="2704"/>
                </a:lnTo>
                <a:lnTo>
                  <a:pt x="901" y="2692"/>
                </a:lnTo>
                <a:lnTo>
                  <a:pt x="900" y="2679"/>
                </a:lnTo>
                <a:lnTo>
                  <a:pt x="900" y="2666"/>
                </a:lnTo>
                <a:lnTo>
                  <a:pt x="900" y="2654"/>
                </a:lnTo>
                <a:lnTo>
                  <a:pt x="901" y="2641"/>
                </a:lnTo>
                <a:lnTo>
                  <a:pt x="903" y="2628"/>
                </a:lnTo>
                <a:lnTo>
                  <a:pt x="906" y="2616"/>
                </a:lnTo>
                <a:lnTo>
                  <a:pt x="910" y="2604"/>
                </a:lnTo>
                <a:lnTo>
                  <a:pt x="913" y="2593"/>
                </a:lnTo>
                <a:lnTo>
                  <a:pt x="918" y="2582"/>
                </a:lnTo>
                <a:lnTo>
                  <a:pt x="923" y="2572"/>
                </a:lnTo>
                <a:lnTo>
                  <a:pt x="930" y="2562"/>
                </a:lnTo>
                <a:lnTo>
                  <a:pt x="937" y="2554"/>
                </a:lnTo>
                <a:lnTo>
                  <a:pt x="945" y="2546"/>
                </a:lnTo>
                <a:lnTo>
                  <a:pt x="953" y="2541"/>
                </a:lnTo>
                <a:lnTo>
                  <a:pt x="963" y="2536"/>
                </a:lnTo>
                <a:lnTo>
                  <a:pt x="972" y="2531"/>
                </a:lnTo>
                <a:lnTo>
                  <a:pt x="984" y="2529"/>
                </a:lnTo>
                <a:lnTo>
                  <a:pt x="994" y="2528"/>
                </a:lnTo>
                <a:lnTo>
                  <a:pt x="1018" y="2529"/>
                </a:lnTo>
                <a:lnTo>
                  <a:pt x="1041" y="2531"/>
                </a:lnTo>
                <a:lnTo>
                  <a:pt x="1063" y="2535"/>
                </a:lnTo>
                <a:lnTo>
                  <a:pt x="1084" y="2540"/>
                </a:lnTo>
                <a:lnTo>
                  <a:pt x="1104" y="2545"/>
                </a:lnTo>
                <a:lnTo>
                  <a:pt x="1122" y="2553"/>
                </a:lnTo>
                <a:lnTo>
                  <a:pt x="1140" y="2560"/>
                </a:lnTo>
                <a:lnTo>
                  <a:pt x="1157" y="2569"/>
                </a:lnTo>
                <a:lnTo>
                  <a:pt x="1170" y="2579"/>
                </a:lnTo>
                <a:lnTo>
                  <a:pt x="1184" y="2589"/>
                </a:lnTo>
                <a:lnTo>
                  <a:pt x="1196" y="2601"/>
                </a:lnTo>
                <a:lnTo>
                  <a:pt x="1205" y="2613"/>
                </a:lnTo>
                <a:lnTo>
                  <a:pt x="1213" y="2625"/>
                </a:lnTo>
                <a:lnTo>
                  <a:pt x="1219" y="2639"/>
                </a:lnTo>
                <a:lnTo>
                  <a:pt x="1222" y="2653"/>
                </a:lnTo>
                <a:lnTo>
                  <a:pt x="1223" y="2666"/>
                </a:lnTo>
                <a:lnTo>
                  <a:pt x="1222" y="2680"/>
                </a:lnTo>
                <a:lnTo>
                  <a:pt x="1219" y="2694"/>
                </a:lnTo>
                <a:lnTo>
                  <a:pt x="1213" y="2708"/>
                </a:lnTo>
                <a:lnTo>
                  <a:pt x="1205" y="2720"/>
                </a:lnTo>
                <a:lnTo>
                  <a:pt x="1196" y="2732"/>
                </a:lnTo>
                <a:lnTo>
                  <a:pt x="1184" y="2743"/>
                </a:lnTo>
                <a:lnTo>
                  <a:pt x="1170" y="2754"/>
                </a:lnTo>
                <a:lnTo>
                  <a:pt x="1157" y="2763"/>
                </a:lnTo>
                <a:lnTo>
                  <a:pt x="1140" y="2773"/>
                </a:lnTo>
                <a:lnTo>
                  <a:pt x="1122" y="2780"/>
                </a:lnTo>
                <a:lnTo>
                  <a:pt x="1104" y="2788"/>
                </a:lnTo>
                <a:lnTo>
                  <a:pt x="1084" y="2793"/>
                </a:lnTo>
                <a:lnTo>
                  <a:pt x="1063" y="2798"/>
                </a:lnTo>
                <a:lnTo>
                  <a:pt x="1041" y="2801"/>
                </a:lnTo>
                <a:lnTo>
                  <a:pt x="1018" y="2804"/>
                </a:lnTo>
                <a:lnTo>
                  <a:pt x="994" y="2805"/>
                </a:lnTo>
                <a:close/>
                <a:moveTo>
                  <a:pt x="1323" y="1909"/>
                </a:moveTo>
                <a:lnTo>
                  <a:pt x="1323" y="1909"/>
                </a:lnTo>
                <a:lnTo>
                  <a:pt x="1323" y="1921"/>
                </a:lnTo>
                <a:lnTo>
                  <a:pt x="1321" y="1932"/>
                </a:lnTo>
                <a:lnTo>
                  <a:pt x="1318" y="1943"/>
                </a:lnTo>
                <a:lnTo>
                  <a:pt x="1315" y="1953"/>
                </a:lnTo>
                <a:lnTo>
                  <a:pt x="1310" y="1963"/>
                </a:lnTo>
                <a:lnTo>
                  <a:pt x="1304" y="1972"/>
                </a:lnTo>
                <a:lnTo>
                  <a:pt x="1298" y="1982"/>
                </a:lnTo>
                <a:lnTo>
                  <a:pt x="1291" y="1989"/>
                </a:lnTo>
                <a:lnTo>
                  <a:pt x="1282" y="1997"/>
                </a:lnTo>
                <a:lnTo>
                  <a:pt x="1274" y="2004"/>
                </a:lnTo>
                <a:lnTo>
                  <a:pt x="1264" y="2009"/>
                </a:lnTo>
                <a:lnTo>
                  <a:pt x="1254" y="2015"/>
                </a:lnTo>
                <a:lnTo>
                  <a:pt x="1243" y="2018"/>
                </a:lnTo>
                <a:lnTo>
                  <a:pt x="1233" y="2021"/>
                </a:lnTo>
                <a:lnTo>
                  <a:pt x="1221" y="2023"/>
                </a:lnTo>
                <a:lnTo>
                  <a:pt x="1209" y="2023"/>
                </a:lnTo>
                <a:lnTo>
                  <a:pt x="299" y="2023"/>
                </a:lnTo>
                <a:lnTo>
                  <a:pt x="287" y="2023"/>
                </a:lnTo>
                <a:lnTo>
                  <a:pt x="276" y="2021"/>
                </a:lnTo>
                <a:lnTo>
                  <a:pt x="265" y="2018"/>
                </a:lnTo>
                <a:lnTo>
                  <a:pt x="255" y="2015"/>
                </a:lnTo>
                <a:lnTo>
                  <a:pt x="244" y="2009"/>
                </a:lnTo>
                <a:lnTo>
                  <a:pt x="236" y="2004"/>
                </a:lnTo>
                <a:lnTo>
                  <a:pt x="226" y="1997"/>
                </a:lnTo>
                <a:lnTo>
                  <a:pt x="218" y="1989"/>
                </a:lnTo>
                <a:lnTo>
                  <a:pt x="210" y="1982"/>
                </a:lnTo>
                <a:lnTo>
                  <a:pt x="204" y="1972"/>
                </a:lnTo>
                <a:lnTo>
                  <a:pt x="199" y="1963"/>
                </a:lnTo>
                <a:lnTo>
                  <a:pt x="194" y="1953"/>
                </a:lnTo>
                <a:lnTo>
                  <a:pt x="190" y="1943"/>
                </a:lnTo>
                <a:lnTo>
                  <a:pt x="187" y="1932"/>
                </a:lnTo>
                <a:lnTo>
                  <a:pt x="185" y="1921"/>
                </a:lnTo>
                <a:lnTo>
                  <a:pt x="185" y="1909"/>
                </a:lnTo>
                <a:lnTo>
                  <a:pt x="185" y="1177"/>
                </a:lnTo>
                <a:lnTo>
                  <a:pt x="185" y="1166"/>
                </a:lnTo>
                <a:lnTo>
                  <a:pt x="187" y="1154"/>
                </a:lnTo>
                <a:lnTo>
                  <a:pt x="190" y="1142"/>
                </a:lnTo>
                <a:lnTo>
                  <a:pt x="194" y="1132"/>
                </a:lnTo>
                <a:lnTo>
                  <a:pt x="199" y="1122"/>
                </a:lnTo>
                <a:lnTo>
                  <a:pt x="204" y="1113"/>
                </a:lnTo>
                <a:lnTo>
                  <a:pt x="210" y="1104"/>
                </a:lnTo>
                <a:lnTo>
                  <a:pt x="218" y="1096"/>
                </a:lnTo>
                <a:lnTo>
                  <a:pt x="226" y="1089"/>
                </a:lnTo>
                <a:lnTo>
                  <a:pt x="236" y="1082"/>
                </a:lnTo>
                <a:lnTo>
                  <a:pt x="244" y="1076"/>
                </a:lnTo>
                <a:lnTo>
                  <a:pt x="255" y="1072"/>
                </a:lnTo>
                <a:lnTo>
                  <a:pt x="265" y="1067"/>
                </a:lnTo>
                <a:lnTo>
                  <a:pt x="276" y="1065"/>
                </a:lnTo>
                <a:lnTo>
                  <a:pt x="287" y="1063"/>
                </a:lnTo>
                <a:lnTo>
                  <a:pt x="299" y="1062"/>
                </a:lnTo>
                <a:lnTo>
                  <a:pt x="1209" y="1062"/>
                </a:lnTo>
                <a:lnTo>
                  <a:pt x="1221" y="1063"/>
                </a:lnTo>
                <a:lnTo>
                  <a:pt x="1233" y="1065"/>
                </a:lnTo>
                <a:lnTo>
                  <a:pt x="1243" y="1067"/>
                </a:lnTo>
                <a:lnTo>
                  <a:pt x="1254" y="1072"/>
                </a:lnTo>
                <a:lnTo>
                  <a:pt x="1264" y="1076"/>
                </a:lnTo>
                <a:lnTo>
                  <a:pt x="1274" y="1082"/>
                </a:lnTo>
                <a:lnTo>
                  <a:pt x="1282" y="1089"/>
                </a:lnTo>
                <a:lnTo>
                  <a:pt x="1291" y="1096"/>
                </a:lnTo>
                <a:lnTo>
                  <a:pt x="1298" y="1104"/>
                </a:lnTo>
                <a:lnTo>
                  <a:pt x="1304" y="1113"/>
                </a:lnTo>
                <a:lnTo>
                  <a:pt x="1310" y="1122"/>
                </a:lnTo>
                <a:lnTo>
                  <a:pt x="1315" y="1132"/>
                </a:lnTo>
                <a:lnTo>
                  <a:pt x="1318" y="1142"/>
                </a:lnTo>
                <a:lnTo>
                  <a:pt x="1321" y="1154"/>
                </a:lnTo>
                <a:lnTo>
                  <a:pt x="1323" y="1166"/>
                </a:lnTo>
                <a:lnTo>
                  <a:pt x="1323" y="1177"/>
                </a:lnTo>
                <a:lnTo>
                  <a:pt x="1323" y="19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KSO_Shape"/>
          <p:cNvSpPr/>
          <p:nvPr/>
        </p:nvSpPr>
        <p:spPr bwMode="auto">
          <a:xfrm>
            <a:off x="11131979" y="4396527"/>
            <a:ext cx="272405" cy="195224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KSO_Shape"/>
          <p:cNvSpPr/>
          <p:nvPr/>
        </p:nvSpPr>
        <p:spPr bwMode="auto">
          <a:xfrm>
            <a:off x="883351" y="2021971"/>
            <a:ext cx="236538" cy="272405"/>
          </a:xfrm>
          <a:custGeom>
            <a:avLst/>
            <a:gdLst>
              <a:gd name="T0" fmla="*/ 98292770 w 5280"/>
              <a:gd name="T1" fmla="*/ 190397298 h 6084"/>
              <a:gd name="T2" fmla="*/ 105944270 w 5280"/>
              <a:gd name="T3" fmla="*/ 192162022 h 6084"/>
              <a:gd name="T4" fmla="*/ 112712916 w 5280"/>
              <a:gd name="T5" fmla="*/ 195691469 h 6084"/>
              <a:gd name="T6" fmla="*/ 118500648 w 5280"/>
              <a:gd name="T7" fmla="*/ 200593619 h 6084"/>
              <a:gd name="T8" fmla="*/ 122816855 w 5280"/>
              <a:gd name="T9" fmla="*/ 206868471 h 6084"/>
              <a:gd name="T10" fmla="*/ 125661534 w 5280"/>
              <a:gd name="T11" fmla="*/ 213927367 h 6084"/>
              <a:gd name="T12" fmla="*/ 126642447 w 5280"/>
              <a:gd name="T13" fmla="*/ 221868624 h 6084"/>
              <a:gd name="T14" fmla="*/ 126348268 w 5280"/>
              <a:gd name="T15" fmla="*/ 569623180 h 6084"/>
              <a:gd name="T16" fmla="*/ 124190008 w 5280"/>
              <a:gd name="T17" fmla="*/ 577172416 h 6084"/>
              <a:gd name="T18" fmla="*/ 120462475 w 5280"/>
              <a:gd name="T19" fmla="*/ 583741285 h 6084"/>
              <a:gd name="T20" fmla="*/ 115165355 w 5280"/>
              <a:gd name="T21" fmla="*/ 589231467 h 6084"/>
              <a:gd name="T22" fmla="*/ 108788949 w 5280"/>
              <a:gd name="T23" fmla="*/ 593349260 h 6084"/>
              <a:gd name="T24" fmla="*/ 101431630 w 5280"/>
              <a:gd name="T25" fmla="*/ 595800335 h 6084"/>
              <a:gd name="T26" fmla="*/ 31783344 w 5280"/>
              <a:gd name="T27" fmla="*/ 596486686 h 6084"/>
              <a:gd name="T28" fmla="*/ 25406937 w 5280"/>
              <a:gd name="T29" fmla="*/ 595800335 h 6084"/>
              <a:gd name="T30" fmla="*/ 18049618 w 5280"/>
              <a:gd name="T31" fmla="*/ 593349260 h 6084"/>
              <a:gd name="T32" fmla="*/ 11673526 w 5280"/>
              <a:gd name="T33" fmla="*/ 589231467 h 6084"/>
              <a:gd name="T34" fmla="*/ 6376406 w 5280"/>
              <a:gd name="T35" fmla="*/ 583741285 h 6084"/>
              <a:gd name="T36" fmla="*/ 2550500 w 5280"/>
              <a:gd name="T37" fmla="*/ 577172416 h 6084"/>
              <a:gd name="T38" fmla="*/ 490613 w 5280"/>
              <a:gd name="T39" fmla="*/ 569623180 h 6084"/>
              <a:gd name="T40" fmla="*/ 0 w 5280"/>
              <a:gd name="T41" fmla="*/ 221868624 h 6084"/>
              <a:gd name="T42" fmla="*/ 1078973 w 5280"/>
              <a:gd name="T43" fmla="*/ 213927367 h 6084"/>
              <a:gd name="T44" fmla="*/ 3825906 w 5280"/>
              <a:gd name="T45" fmla="*/ 206868471 h 6084"/>
              <a:gd name="T46" fmla="*/ 8338233 w 5280"/>
              <a:gd name="T47" fmla="*/ 200593619 h 6084"/>
              <a:gd name="T48" fmla="*/ 14027905 w 5280"/>
              <a:gd name="T49" fmla="*/ 195691469 h 6084"/>
              <a:gd name="T50" fmla="*/ 20796551 w 5280"/>
              <a:gd name="T51" fmla="*/ 192162022 h 6084"/>
              <a:gd name="T52" fmla="*/ 28448051 w 5280"/>
              <a:gd name="T53" fmla="*/ 190397298 h 6084"/>
              <a:gd name="T54" fmla="*/ 187854755 w 5280"/>
              <a:gd name="T55" fmla="*/ 219417549 h 6084"/>
              <a:gd name="T56" fmla="*/ 409650800 w 5280"/>
              <a:gd name="T57" fmla="*/ 0 h 6084"/>
              <a:gd name="T58" fmla="*/ 488324365 w 5280"/>
              <a:gd name="T59" fmla="*/ 219417549 h 6084"/>
              <a:gd name="T60" fmla="*/ 148125732 w 5280"/>
              <a:gd name="T61" fmla="*/ 219417549 h 6084"/>
              <a:gd name="T62" fmla="*/ 208062633 w 5280"/>
              <a:gd name="T63" fmla="*/ 259908819 h 6084"/>
              <a:gd name="T64" fmla="*/ 389246802 w 5280"/>
              <a:gd name="T65" fmla="*/ 504033129 h 6084"/>
              <a:gd name="T66" fmla="*/ 319990755 w 5280"/>
              <a:gd name="T67" fmla="*/ 531778997 h 6084"/>
              <a:gd name="T68" fmla="*/ 208062633 w 5280"/>
              <a:gd name="T69" fmla="*/ 531778997 h 6084"/>
              <a:gd name="T70" fmla="*/ 344220659 w 5280"/>
              <a:gd name="T71" fmla="*/ 461188789 h 6084"/>
              <a:gd name="T72" fmla="*/ 344220659 w 5280"/>
              <a:gd name="T73" fmla="*/ 461188789 h 6084"/>
              <a:gd name="T74" fmla="*/ 274964300 w 5280"/>
              <a:gd name="T75" fmla="*/ 461188789 h 6084"/>
              <a:gd name="T76" fmla="*/ 253187148 w 5280"/>
              <a:gd name="T77" fmla="*/ 461188789 h 6084"/>
              <a:gd name="T78" fmla="*/ 389246802 w 5280"/>
              <a:gd name="T79" fmla="*/ 445011945 h 6084"/>
              <a:gd name="T80" fmla="*/ 274964300 w 5280"/>
              <a:gd name="T81" fmla="*/ 445011945 h 6084"/>
              <a:gd name="T82" fmla="*/ 208062633 w 5280"/>
              <a:gd name="T83" fmla="*/ 417266077 h 6084"/>
              <a:gd name="T84" fmla="*/ 208062633 w 5280"/>
              <a:gd name="T85" fmla="*/ 417266077 h 6084"/>
              <a:gd name="T86" fmla="*/ 344220659 w 5280"/>
              <a:gd name="T87" fmla="*/ 374421738 h 6084"/>
              <a:gd name="T88" fmla="*/ 319990755 w 5280"/>
              <a:gd name="T89" fmla="*/ 374421738 h 6084"/>
              <a:gd name="T90" fmla="*/ 253187148 w 5280"/>
              <a:gd name="T91" fmla="*/ 402167606 h 6084"/>
              <a:gd name="T92" fmla="*/ 243181269 w 5280"/>
              <a:gd name="T93" fmla="*/ 200789630 h 6084"/>
              <a:gd name="T94" fmla="*/ 243181269 w 5280"/>
              <a:gd name="T95" fmla="*/ 141474430 h 6084"/>
              <a:gd name="T96" fmla="*/ 243181269 w 5280"/>
              <a:gd name="T97" fmla="*/ 141474430 h 6084"/>
              <a:gd name="T98" fmla="*/ 243181269 w 5280"/>
              <a:gd name="T99" fmla="*/ 102355550 h 6084"/>
              <a:gd name="T100" fmla="*/ 351381545 w 5280"/>
              <a:gd name="T101" fmla="*/ 61079924 h 6084"/>
              <a:gd name="T102" fmla="*/ 438098850 w 5280"/>
              <a:gd name="T103" fmla="*/ 79609837 h 6084"/>
              <a:gd name="T104" fmla="*/ 375611450 w 5280"/>
              <a:gd name="T105" fmla="*/ 80982539 h 6084"/>
              <a:gd name="T106" fmla="*/ 459876315 w 5280"/>
              <a:gd name="T107" fmla="*/ 219417549 h 60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280" h="6084">
                <a:moveTo>
                  <a:pt x="324" y="1940"/>
                </a:moveTo>
                <a:lnTo>
                  <a:pt x="969" y="1940"/>
                </a:lnTo>
                <a:lnTo>
                  <a:pt x="986" y="1940"/>
                </a:lnTo>
                <a:lnTo>
                  <a:pt x="1002" y="1942"/>
                </a:lnTo>
                <a:lnTo>
                  <a:pt x="1018" y="1943"/>
                </a:lnTo>
                <a:lnTo>
                  <a:pt x="1034" y="1947"/>
                </a:lnTo>
                <a:lnTo>
                  <a:pt x="1049" y="1950"/>
                </a:lnTo>
                <a:lnTo>
                  <a:pt x="1065" y="1955"/>
                </a:lnTo>
                <a:lnTo>
                  <a:pt x="1080" y="1960"/>
                </a:lnTo>
                <a:lnTo>
                  <a:pt x="1094" y="1966"/>
                </a:lnTo>
                <a:lnTo>
                  <a:pt x="1109" y="1972"/>
                </a:lnTo>
                <a:lnTo>
                  <a:pt x="1122" y="1979"/>
                </a:lnTo>
                <a:lnTo>
                  <a:pt x="1136" y="1987"/>
                </a:lnTo>
                <a:lnTo>
                  <a:pt x="1149" y="1996"/>
                </a:lnTo>
                <a:lnTo>
                  <a:pt x="1162" y="2005"/>
                </a:lnTo>
                <a:lnTo>
                  <a:pt x="1174" y="2014"/>
                </a:lnTo>
                <a:lnTo>
                  <a:pt x="1185" y="2025"/>
                </a:lnTo>
                <a:lnTo>
                  <a:pt x="1197" y="2035"/>
                </a:lnTo>
                <a:lnTo>
                  <a:pt x="1208" y="2046"/>
                </a:lnTo>
                <a:lnTo>
                  <a:pt x="1218" y="2058"/>
                </a:lnTo>
                <a:lnTo>
                  <a:pt x="1228" y="2071"/>
                </a:lnTo>
                <a:lnTo>
                  <a:pt x="1237" y="2083"/>
                </a:lnTo>
                <a:lnTo>
                  <a:pt x="1245" y="2096"/>
                </a:lnTo>
                <a:lnTo>
                  <a:pt x="1252" y="2110"/>
                </a:lnTo>
                <a:lnTo>
                  <a:pt x="1260" y="2123"/>
                </a:lnTo>
                <a:lnTo>
                  <a:pt x="1266" y="2137"/>
                </a:lnTo>
                <a:lnTo>
                  <a:pt x="1272" y="2152"/>
                </a:lnTo>
                <a:lnTo>
                  <a:pt x="1277" y="2168"/>
                </a:lnTo>
                <a:lnTo>
                  <a:pt x="1281" y="2182"/>
                </a:lnTo>
                <a:lnTo>
                  <a:pt x="1285" y="2198"/>
                </a:lnTo>
                <a:lnTo>
                  <a:pt x="1288" y="2214"/>
                </a:lnTo>
                <a:lnTo>
                  <a:pt x="1290" y="2230"/>
                </a:lnTo>
                <a:lnTo>
                  <a:pt x="1291" y="2247"/>
                </a:lnTo>
                <a:lnTo>
                  <a:pt x="1291" y="2263"/>
                </a:lnTo>
                <a:lnTo>
                  <a:pt x="1291" y="5761"/>
                </a:lnTo>
                <a:lnTo>
                  <a:pt x="1291" y="5778"/>
                </a:lnTo>
                <a:lnTo>
                  <a:pt x="1290" y="5794"/>
                </a:lnTo>
                <a:lnTo>
                  <a:pt x="1288" y="5810"/>
                </a:lnTo>
                <a:lnTo>
                  <a:pt x="1285" y="5827"/>
                </a:lnTo>
                <a:lnTo>
                  <a:pt x="1281" y="5842"/>
                </a:lnTo>
                <a:lnTo>
                  <a:pt x="1277" y="5857"/>
                </a:lnTo>
                <a:lnTo>
                  <a:pt x="1272" y="5872"/>
                </a:lnTo>
                <a:lnTo>
                  <a:pt x="1266" y="5887"/>
                </a:lnTo>
                <a:lnTo>
                  <a:pt x="1260" y="5901"/>
                </a:lnTo>
                <a:lnTo>
                  <a:pt x="1252" y="5915"/>
                </a:lnTo>
                <a:lnTo>
                  <a:pt x="1245" y="5928"/>
                </a:lnTo>
                <a:lnTo>
                  <a:pt x="1237" y="5941"/>
                </a:lnTo>
                <a:lnTo>
                  <a:pt x="1228" y="5954"/>
                </a:lnTo>
                <a:lnTo>
                  <a:pt x="1218" y="5966"/>
                </a:lnTo>
                <a:lnTo>
                  <a:pt x="1208" y="5978"/>
                </a:lnTo>
                <a:lnTo>
                  <a:pt x="1197" y="5989"/>
                </a:lnTo>
                <a:lnTo>
                  <a:pt x="1185" y="5999"/>
                </a:lnTo>
                <a:lnTo>
                  <a:pt x="1174" y="6010"/>
                </a:lnTo>
                <a:lnTo>
                  <a:pt x="1162" y="6019"/>
                </a:lnTo>
                <a:lnTo>
                  <a:pt x="1149" y="6028"/>
                </a:lnTo>
                <a:lnTo>
                  <a:pt x="1136" y="6037"/>
                </a:lnTo>
                <a:lnTo>
                  <a:pt x="1122" y="6045"/>
                </a:lnTo>
                <a:lnTo>
                  <a:pt x="1109" y="6052"/>
                </a:lnTo>
                <a:lnTo>
                  <a:pt x="1094" y="6058"/>
                </a:lnTo>
                <a:lnTo>
                  <a:pt x="1080" y="6064"/>
                </a:lnTo>
                <a:lnTo>
                  <a:pt x="1065" y="6070"/>
                </a:lnTo>
                <a:lnTo>
                  <a:pt x="1049" y="6074"/>
                </a:lnTo>
                <a:lnTo>
                  <a:pt x="1034" y="6077"/>
                </a:lnTo>
                <a:lnTo>
                  <a:pt x="1018" y="6081"/>
                </a:lnTo>
                <a:lnTo>
                  <a:pt x="1002" y="6082"/>
                </a:lnTo>
                <a:lnTo>
                  <a:pt x="986" y="6084"/>
                </a:lnTo>
                <a:lnTo>
                  <a:pt x="969" y="6084"/>
                </a:lnTo>
                <a:lnTo>
                  <a:pt x="324" y="6084"/>
                </a:lnTo>
                <a:lnTo>
                  <a:pt x="307" y="6084"/>
                </a:lnTo>
                <a:lnTo>
                  <a:pt x="290" y="6082"/>
                </a:lnTo>
                <a:lnTo>
                  <a:pt x="275" y="6081"/>
                </a:lnTo>
                <a:lnTo>
                  <a:pt x="259" y="6077"/>
                </a:lnTo>
                <a:lnTo>
                  <a:pt x="243" y="6074"/>
                </a:lnTo>
                <a:lnTo>
                  <a:pt x="228" y="6070"/>
                </a:lnTo>
                <a:lnTo>
                  <a:pt x="212" y="6064"/>
                </a:lnTo>
                <a:lnTo>
                  <a:pt x="198" y="6058"/>
                </a:lnTo>
                <a:lnTo>
                  <a:pt x="184" y="6052"/>
                </a:lnTo>
                <a:lnTo>
                  <a:pt x="170" y="6045"/>
                </a:lnTo>
                <a:lnTo>
                  <a:pt x="157" y="6037"/>
                </a:lnTo>
                <a:lnTo>
                  <a:pt x="143" y="6028"/>
                </a:lnTo>
                <a:lnTo>
                  <a:pt x="131" y="6019"/>
                </a:lnTo>
                <a:lnTo>
                  <a:pt x="119" y="6010"/>
                </a:lnTo>
                <a:lnTo>
                  <a:pt x="106" y="5999"/>
                </a:lnTo>
                <a:lnTo>
                  <a:pt x="95" y="5989"/>
                </a:lnTo>
                <a:lnTo>
                  <a:pt x="85" y="5978"/>
                </a:lnTo>
                <a:lnTo>
                  <a:pt x="75" y="5966"/>
                </a:lnTo>
                <a:lnTo>
                  <a:pt x="65" y="5954"/>
                </a:lnTo>
                <a:lnTo>
                  <a:pt x="56" y="5941"/>
                </a:lnTo>
                <a:lnTo>
                  <a:pt x="47" y="5928"/>
                </a:lnTo>
                <a:lnTo>
                  <a:pt x="39" y="5915"/>
                </a:lnTo>
                <a:lnTo>
                  <a:pt x="33" y="5901"/>
                </a:lnTo>
                <a:lnTo>
                  <a:pt x="26" y="5887"/>
                </a:lnTo>
                <a:lnTo>
                  <a:pt x="21" y="5872"/>
                </a:lnTo>
                <a:lnTo>
                  <a:pt x="15" y="5857"/>
                </a:lnTo>
                <a:lnTo>
                  <a:pt x="11" y="5842"/>
                </a:lnTo>
                <a:lnTo>
                  <a:pt x="7" y="5827"/>
                </a:lnTo>
                <a:lnTo>
                  <a:pt x="5" y="5810"/>
                </a:lnTo>
                <a:lnTo>
                  <a:pt x="3" y="5794"/>
                </a:lnTo>
                <a:lnTo>
                  <a:pt x="2" y="5778"/>
                </a:lnTo>
                <a:lnTo>
                  <a:pt x="0" y="5761"/>
                </a:lnTo>
                <a:lnTo>
                  <a:pt x="0" y="2263"/>
                </a:lnTo>
                <a:lnTo>
                  <a:pt x="2" y="2247"/>
                </a:lnTo>
                <a:lnTo>
                  <a:pt x="3" y="2230"/>
                </a:lnTo>
                <a:lnTo>
                  <a:pt x="5" y="2214"/>
                </a:lnTo>
                <a:lnTo>
                  <a:pt x="7" y="2198"/>
                </a:lnTo>
                <a:lnTo>
                  <a:pt x="11" y="2182"/>
                </a:lnTo>
                <a:lnTo>
                  <a:pt x="15" y="2168"/>
                </a:lnTo>
                <a:lnTo>
                  <a:pt x="21" y="2152"/>
                </a:lnTo>
                <a:lnTo>
                  <a:pt x="26" y="2137"/>
                </a:lnTo>
                <a:lnTo>
                  <a:pt x="33" y="2123"/>
                </a:lnTo>
                <a:lnTo>
                  <a:pt x="39" y="2110"/>
                </a:lnTo>
                <a:lnTo>
                  <a:pt x="47" y="2096"/>
                </a:lnTo>
                <a:lnTo>
                  <a:pt x="56" y="2083"/>
                </a:lnTo>
                <a:lnTo>
                  <a:pt x="65" y="2071"/>
                </a:lnTo>
                <a:lnTo>
                  <a:pt x="75" y="2058"/>
                </a:lnTo>
                <a:lnTo>
                  <a:pt x="85" y="2046"/>
                </a:lnTo>
                <a:lnTo>
                  <a:pt x="95" y="2035"/>
                </a:lnTo>
                <a:lnTo>
                  <a:pt x="106" y="2025"/>
                </a:lnTo>
                <a:lnTo>
                  <a:pt x="119" y="2014"/>
                </a:lnTo>
                <a:lnTo>
                  <a:pt x="131" y="2005"/>
                </a:lnTo>
                <a:lnTo>
                  <a:pt x="143" y="1996"/>
                </a:lnTo>
                <a:lnTo>
                  <a:pt x="157" y="1987"/>
                </a:lnTo>
                <a:lnTo>
                  <a:pt x="170" y="1979"/>
                </a:lnTo>
                <a:lnTo>
                  <a:pt x="184" y="1972"/>
                </a:lnTo>
                <a:lnTo>
                  <a:pt x="198" y="1966"/>
                </a:lnTo>
                <a:lnTo>
                  <a:pt x="212" y="1960"/>
                </a:lnTo>
                <a:lnTo>
                  <a:pt x="228" y="1955"/>
                </a:lnTo>
                <a:lnTo>
                  <a:pt x="243" y="1950"/>
                </a:lnTo>
                <a:lnTo>
                  <a:pt x="259" y="1947"/>
                </a:lnTo>
                <a:lnTo>
                  <a:pt x="275" y="1943"/>
                </a:lnTo>
                <a:lnTo>
                  <a:pt x="290" y="1942"/>
                </a:lnTo>
                <a:lnTo>
                  <a:pt x="307" y="1940"/>
                </a:lnTo>
                <a:lnTo>
                  <a:pt x="324" y="1940"/>
                </a:lnTo>
                <a:close/>
                <a:moveTo>
                  <a:pt x="1510" y="2238"/>
                </a:moveTo>
                <a:lnTo>
                  <a:pt x="1915" y="2238"/>
                </a:lnTo>
                <a:lnTo>
                  <a:pt x="1915" y="145"/>
                </a:lnTo>
                <a:lnTo>
                  <a:pt x="1915" y="0"/>
                </a:lnTo>
                <a:lnTo>
                  <a:pt x="2059" y="0"/>
                </a:lnTo>
                <a:lnTo>
                  <a:pt x="4107" y="0"/>
                </a:lnTo>
                <a:lnTo>
                  <a:pt x="4176" y="0"/>
                </a:lnTo>
                <a:lnTo>
                  <a:pt x="4220" y="53"/>
                </a:lnTo>
                <a:lnTo>
                  <a:pt x="4946" y="942"/>
                </a:lnTo>
                <a:lnTo>
                  <a:pt x="4978" y="983"/>
                </a:lnTo>
                <a:lnTo>
                  <a:pt x="4978" y="1033"/>
                </a:lnTo>
                <a:lnTo>
                  <a:pt x="4978" y="2238"/>
                </a:lnTo>
                <a:lnTo>
                  <a:pt x="5280" y="2238"/>
                </a:lnTo>
                <a:lnTo>
                  <a:pt x="5280" y="5793"/>
                </a:lnTo>
                <a:lnTo>
                  <a:pt x="1510" y="5793"/>
                </a:lnTo>
                <a:lnTo>
                  <a:pt x="1510" y="2238"/>
                </a:lnTo>
                <a:close/>
                <a:moveTo>
                  <a:pt x="2121" y="2651"/>
                </a:moveTo>
                <a:lnTo>
                  <a:pt x="2121" y="3528"/>
                </a:lnTo>
                <a:lnTo>
                  <a:pt x="3968" y="3528"/>
                </a:lnTo>
                <a:lnTo>
                  <a:pt x="3968" y="2651"/>
                </a:lnTo>
                <a:lnTo>
                  <a:pt x="2121" y="2651"/>
                </a:lnTo>
                <a:close/>
                <a:moveTo>
                  <a:pt x="3509" y="5141"/>
                </a:moveTo>
                <a:lnTo>
                  <a:pt x="3509" y="5424"/>
                </a:lnTo>
                <a:lnTo>
                  <a:pt x="3968" y="5424"/>
                </a:lnTo>
                <a:lnTo>
                  <a:pt x="3968" y="5141"/>
                </a:lnTo>
                <a:lnTo>
                  <a:pt x="3509" y="5141"/>
                </a:lnTo>
                <a:close/>
                <a:moveTo>
                  <a:pt x="2803" y="5141"/>
                </a:moveTo>
                <a:lnTo>
                  <a:pt x="2803" y="5424"/>
                </a:lnTo>
                <a:lnTo>
                  <a:pt x="3262" y="5424"/>
                </a:lnTo>
                <a:lnTo>
                  <a:pt x="3262" y="5141"/>
                </a:lnTo>
                <a:lnTo>
                  <a:pt x="2803" y="5141"/>
                </a:lnTo>
                <a:close/>
                <a:moveTo>
                  <a:pt x="2121" y="5141"/>
                </a:moveTo>
                <a:lnTo>
                  <a:pt x="2121" y="5424"/>
                </a:lnTo>
                <a:lnTo>
                  <a:pt x="2581" y="5424"/>
                </a:lnTo>
                <a:lnTo>
                  <a:pt x="2581" y="5141"/>
                </a:lnTo>
                <a:lnTo>
                  <a:pt x="2121" y="5141"/>
                </a:lnTo>
                <a:close/>
                <a:moveTo>
                  <a:pt x="3509" y="4704"/>
                </a:moveTo>
                <a:lnTo>
                  <a:pt x="3509" y="4987"/>
                </a:lnTo>
                <a:lnTo>
                  <a:pt x="3968" y="4987"/>
                </a:lnTo>
                <a:lnTo>
                  <a:pt x="3968" y="4704"/>
                </a:lnTo>
                <a:lnTo>
                  <a:pt x="3509" y="4704"/>
                </a:lnTo>
                <a:close/>
                <a:moveTo>
                  <a:pt x="2803" y="4704"/>
                </a:moveTo>
                <a:lnTo>
                  <a:pt x="2803" y="4987"/>
                </a:lnTo>
                <a:lnTo>
                  <a:pt x="3262" y="4987"/>
                </a:lnTo>
                <a:lnTo>
                  <a:pt x="3262" y="4704"/>
                </a:lnTo>
                <a:lnTo>
                  <a:pt x="2803" y="4704"/>
                </a:lnTo>
                <a:close/>
                <a:moveTo>
                  <a:pt x="2121" y="4704"/>
                </a:moveTo>
                <a:lnTo>
                  <a:pt x="2121" y="4987"/>
                </a:lnTo>
                <a:lnTo>
                  <a:pt x="2581" y="4987"/>
                </a:lnTo>
                <a:lnTo>
                  <a:pt x="2581" y="4704"/>
                </a:lnTo>
                <a:lnTo>
                  <a:pt x="2121" y="4704"/>
                </a:lnTo>
                <a:close/>
                <a:moveTo>
                  <a:pt x="3509" y="4256"/>
                </a:moveTo>
                <a:lnTo>
                  <a:pt x="3509" y="4539"/>
                </a:lnTo>
                <a:lnTo>
                  <a:pt x="3968" y="4539"/>
                </a:lnTo>
                <a:lnTo>
                  <a:pt x="3968" y="4256"/>
                </a:lnTo>
                <a:lnTo>
                  <a:pt x="3509" y="4256"/>
                </a:lnTo>
                <a:close/>
                <a:moveTo>
                  <a:pt x="2803" y="4256"/>
                </a:moveTo>
                <a:lnTo>
                  <a:pt x="2803" y="4539"/>
                </a:lnTo>
                <a:lnTo>
                  <a:pt x="3262" y="4539"/>
                </a:lnTo>
                <a:lnTo>
                  <a:pt x="3262" y="4256"/>
                </a:lnTo>
                <a:lnTo>
                  <a:pt x="2803" y="4256"/>
                </a:lnTo>
                <a:close/>
                <a:moveTo>
                  <a:pt x="2121" y="4256"/>
                </a:moveTo>
                <a:lnTo>
                  <a:pt x="2121" y="4539"/>
                </a:lnTo>
                <a:lnTo>
                  <a:pt x="2581" y="4539"/>
                </a:lnTo>
                <a:lnTo>
                  <a:pt x="2581" y="4256"/>
                </a:lnTo>
                <a:lnTo>
                  <a:pt x="2121" y="4256"/>
                </a:lnTo>
                <a:close/>
                <a:moveTo>
                  <a:pt x="3509" y="3819"/>
                </a:moveTo>
                <a:lnTo>
                  <a:pt x="3509" y="4102"/>
                </a:lnTo>
                <a:lnTo>
                  <a:pt x="3968" y="4102"/>
                </a:lnTo>
                <a:lnTo>
                  <a:pt x="3968" y="3819"/>
                </a:lnTo>
                <a:lnTo>
                  <a:pt x="3509" y="3819"/>
                </a:lnTo>
                <a:close/>
                <a:moveTo>
                  <a:pt x="2803" y="3819"/>
                </a:moveTo>
                <a:lnTo>
                  <a:pt x="2803" y="4102"/>
                </a:lnTo>
                <a:lnTo>
                  <a:pt x="3262" y="4102"/>
                </a:lnTo>
                <a:lnTo>
                  <a:pt x="3262" y="3819"/>
                </a:lnTo>
                <a:lnTo>
                  <a:pt x="2803" y="3819"/>
                </a:lnTo>
                <a:close/>
                <a:moveTo>
                  <a:pt x="2121" y="3819"/>
                </a:moveTo>
                <a:lnTo>
                  <a:pt x="2121" y="4102"/>
                </a:lnTo>
                <a:lnTo>
                  <a:pt x="2581" y="4102"/>
                </a:lnTo>
                <a:lnTo>
                  <a:pt x="2581" y="3819"/>
                </a:lnTo>
                <a:lnTo>
                  <a:pt x="2121" y="3819"/>
                </a:lnTo>
                <a:close/>
                <a:moveTo>
                  <a:pt x="2479" y="1864"/>
                </a:moveTo>
                <a:lnTo>
                  <a:pt x="2479" y="2048"/>
                </a:lnTo>
                <a:lnTo>
                  <a:pt x="4341" y="2048"/>
                </a:lnTo>
                <a:lnTo>
                  <a:pt x="4341" y="1864"/>
                </a:lnTo>
                <a:lnTo>
                  <a:pt x="2479" y="1864"/>
                </a:lnTo>
                <a:close/>
                <a:moveTo>
                  <a:pt x="2479" y="1443"/>
                </a:moveTo>
                <a:lnTo>
                  <a:pt x="2479" y="1627"/>
                </a:lnTo>
                <a:lnTo>
                  <a:pt x="4341" y="1627"/>
                </a:lnTo>
                <a:lnTo>
                  <a:pt x="4341" y="1443"/>
                </a:lnTo>
                <a:lnTo>
                  <a:pt x="2479" y="1443"/>
                </a:lnTo>
                <a:close/>
                <a:moveTo>
                  <a:pt x="2479" y="1044"/>
                </a:moveTo>
                <a:lnTo>
                  <a:pt x="2479" y="1228"/>
                </a:lnTo>
                <a:lnTo>
                  <a:pt x="3582" y="1228"/>
                </a:lnTo>
                <a:lnTo>
                  <a:pt x="3582" y="1044"/>
                </a:lnTo>
                <a:lnTo>
                  <a:pt x="2479" y="1044"/>
                </a:lnTo>
                <a:close/>
                <a:moveTo>
                  <a:pt x="2479" y="623"/>
                </a:moveTo>
                <a:lnTo>
                  <a:pt x="2479" y="807"/>
                </a:lnTo>
                <a:lnTo>
                  <a:pt x="3582" y="807"/>
                </a:lnTo>
                <a:lnTo>
                  <a:pt x="3582" y="623"/>
                </a:lnTo>
                <a:lnTo>
                  <a:pt x="2479" y="623"/>
                </a:lnTo>
                <a:close/>
                <a:moveTo>
                  <a:pt x="4167" y="447"/>
                </a:moveTo>
                <a:lnTo>
                  <a:pt x="4141" y="656"/>
                </a:lnTo>
                <a:lnTo>
                  <a:pt x="4466" y="812"/>
                </a:lnTo>
                <a:lnTo>
                  <a:pt x="4167" y="447"/>
                </a:lnTo>
                <a:close/>
                <a:moveTo>
                  <a:pt x="4688" y="1238"/>
                </a:moveTo>
                <a:lnTo>
                  <a:pt x="3922" y="871"/>
                </a:lnTo>
                <a:lnTo>
                  <a:pt x="3829" y="826"/>
                </a:lnTo>
                <a:lnTo>
                  <a:pt x="3842" y="722"/>
                </a:lnTo>
                <a:lnTo>
                  <a:pt x="3897" y="289"/>
                </a:lnTo>
                <a:lnTo>
                  <a:pt x="2203" y="289"/>
                </a:lnTo>
                <a:lnTo>
                  <a:pt x="2203" y="2238"/>
                </a:lnTo>
                <a:lnTo>
                  <a:pt x="4688" y="2238"/>
                </a:lnTo>
                <a:lnTo>
                  <a:pt x="4688" y="12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KSO_Shape"/>
          <p:cNvSpPr/>
          <p:nvPr/>
        </p:nvSpPr>
        <p:spPr bwMode="auto">
          <a:xfrm>
            <a:off x="865418" y="4295315"/>
            <a:ext cx="272405" cy="223826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057650" y="480576"/>
            <a:ext cx="4076700" cy="6858000"/>
            <a:chOff x="4057650" y="328176"/>
            <a:chExt cx="4076700" cy="685800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057650" y="328176"/>
              <a:ext cx="4076700" cy="685800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4825891" y="1723698"/>
              <a:ext cx="2495550" cy="3938628"/>
            </a:xfrm>
            <a:prstGeom prst="rect">
              <a:avLst/>
            </a:prstGeom>
          </p:spPr>
        </p:pic>
      </p:grpSp>
      <p:sp>
        <p:nvSpPr>
          <p:cNvPr id="60" name="矩形 59"/>
          <p:cNvSpPr/>
          <p:nvPr/>
        </p:nvSpPr>
        <p:spPr>
          <a:xfrm>
            <a:off x="0" y="342900"/>
            <a:ext cx="233136" cy="711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80721" y="777886"/>
            <a:ext cx="170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添加你的副标题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80346" y="342900"/>
            <a:ext cx="1707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添加你的标题</a:t>
            </a:r>
            <a:endParaRPr lang="zh-CN" altLang="en-US" sz="2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444678" y="743010"/>
            <a:ext cx="157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椭圆 63"/>
          <p:cNvSpPr/>
          <p:nvPr/>
        </p:nvSpPr>
        <p:spPr>
          <a:xfrm>
            <a:off x="11360654" y="628508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1419490" y="-31229"/>
            <a:ext cx="772510" cy="77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11551387" y="442991"/>
            <a:ext cx="124503" cy="1245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1480730" y="797417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1124686" y="328176"/>
            <a:ext cx="308818" cy="308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1619904" y="620242"/>
            <a:ext cx="216807" cy="216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11243461" y="680762"/>
            <a:ext cx="216807" cy="2168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0998325" y="406039"/>
            <a:ext cx="73904" cy="73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1912874" y="741281"/>
            <a:ext cx="120425" cy="12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3" name="弧形 72"/>
          <p:cNvSpPr/>
          <p:nvPr/>
        </p:nvSpPr>
        <p:spPr>
          <a:xfrm flipH="1">
            <a:off x="11152624" y="-1086371"/>
            <a:ext cx="2110283" cy="2110283"/>
          </a:xfrm>
          <a:prstGeom prst="arc">
            <a:avLst>
              <a:gd name="adj1" fmla="val 21336292"/>
              <a:gd name="adj2" fmla="val 5963610"/>
            </a:avLst>
          </a:prstGeom>
          <a:ln w="6350" cap="rnd">
            <a:solidFill>
              <a:schemeClr val="accent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grpId="0" nodeType="withEffect">
                                  <p:stCondLst>
                                    <p:cond delay="83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906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112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582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173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655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60" grpId="0" animBg="1"/>
      <p:bldP spid="61" grpId="0"/>
      <p:bldP spid="62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puter, Notebook, Laptop, Working, Business, Office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524250" y="857250"/>
            <a:ext cx="5143500" cy="51435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699576" y="1032576"/>
            <a:ext cx="4792850" cy="47928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75367" y="1062073"/>
            <a:ext cx="32069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199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67200" y="3802422"/>
            <a:ext cx="3657600" cy="1179689"/>
            <a:chOff x="4267200" y="3802422"/>
            <a:chExt cx="3657600" cy="1179689"/>
          </a:xfrm>
        </p:grpSpPr>
        <p:sp>
          <p:nvSpPr>
            <p:cNvPr id="8" name="文本框 7"/>
            <p:cNvSpPr txBox="1"/>
            <p:nvPr/>
          </p:nvSpPr>
          <p:spPr>
            <a:xfrm>
              <a:off x="4267200" y="3802422"/>
              <a:ext cx="365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添加你的标题</a:t>
              </a:r>
              <a:endParaRPr lang="zh-CN" altLang="en-US" sz="400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34761" y="4674334"/>
              <a:ext cx="31224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添加你的副标题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509720" y="4545791"/>
              <a:ext cx="317256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任意多边形 10"/>
          <p:cNvSpPr/>
          <p:nvPr/>
        </p:nvSpPr>
        <p:spPr>
          <a:xfrm rot="964679">
            <a:off x="10471581" y="10597"/>
            <a:ext cx="2429418" cy="7319589"/>
          </a:xfrm>
          <a:custGeom>
            <a:avLst/>
            <a:gdLst>
              <a:gd name="connsiteX0" fmla="*/ 0 w 2429418"/>
              <a:gd name="connsiteY0" fmla="*/ 197771 h 7319589"/>
              <a:gd name="connsiteX1" fmla="*/ 686184 w 2429418"/>
              <a:gd name="connsiteY1" fmla="*/ 0 h 7319589"/>
              <a:gd name="connsiteX2" fmla="*/ 2429418 w 2429418"/>
              <a:gd name="connsiteY2" fmla="*/ 6048296 h 7319589"/>
              <a:gd name="connsiteX3" fmla="*/ 2429417 w 2429418"/>
              <a:gd name="connsiteY3" fmla="*/ 6619385 h 7319589"/>
              <a:gd name="connsiteX4" fmla="*/ 0 w 2429418"/>
              <a:gd name="connsiteY4" fmla="*/ 7319589 h 731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418" h="7319589">
                <a:moveTo>
                  <a:pt x="0" y="197771"/>
                </a:moveTo>
                <a:lnTo>
                  <a:pt x="686184" y="0"/>
                </a:lnTo>
                <a:lnTo>
                  <a:pt x="2429418" y="6048296"/>
                </a:lnTo>
                <a:lnTo>
                  <a:pt x="2429417" y="6619385"/>
                </a:lnTo>
                <a:lnTo>
                  <a:pt x="0" y="731958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964679">
            <a:off x="-856774" y="-501905"/>
            <a:ext cx="2641609" cy="7336945"/>
          </a:xfrm>
          <a:custGeom>
            <a:avLst/>
            <a:gdLst>
              <a:gd name="connsiteX0" fmla="*/ 0 w 2641609"/>
              <a:gd name="connsiteY0" fmla="*/ 761361 h 7336945"/>
              <a:gd name="connsiteX1" fmla="*/ 2641609 w 2641609"/>
              <a:gd name="connsiteY1" fmla="*/ 0 h 7336945"/>
              <a:gd name="connsiteX2" fmla="*/ 2641609 w 2641609"/>
              <a:gd name="connsiteY2" fmla="*/ 7121818 h 7336945"/>
              <a:gd name="connsiteX3" fmla="*/ 1895208 w 2641609"/>
              <a:gd name="connsiteY3" fmla="*/ 7336945 h 73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9" h="7336945">
                <a:moveTo>
                  <a:pt x="0" y="761361"/>
                </a:moveTo>
                <a:lnTo>
                  <a:pt x="2641609" y="0"/>
                </a:lnTo>
                <a:lnTo>
                  <a:pt x="2641609" y="7121818"/>
                </a:lnTo>
                <a:lnTo>
                  <a:pt x="1895208" y="733694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958687" y="-2"/>
            <a:ext cx="10261250" cy="6858002"/>
          </a:xfrm>
          <a:prstGeom prst="rect">
            <a:avLst/>
          </a:prstGeom>
        </p:spPr>
      </p:pic>
      <p:sp>
        <p:nvSpPr>
          <p:cNvPr id="18" name="矩形 5"/>
          <p:cNvSpPr/>
          <p:nvPr/>
        </p:nvSpPr>
        <p:spPr>
          <a:xfrm>
            <a:off x="1802400" y="0"/>
            <a:ext cx="6882200" cy="6858000"/>
          </a:xfrm>
          <a:custGeom>
            <a:avLst/>
            <a:gdLst>
              <a:gd name="connsiteX0" fmla="*/ 0 w 7520152"/>
              <a:gd name="connsiteY0" fmla="*/ 0 h 6858000"/>
              <a:gd name="connsiteX1" fmla="*/ 7520152 w 7520152"/>
              <a:gd name="connsiteY1" fmla="*/ 0 h 6858000"/>
              <a:gd name="connsiteX2" fmla="*/ 7520152 w 7520152"/>
              <a:gd name="connsiteY2" fmla="*/ 6858000 h 6858000"/>
              <a:gd name="connsiteX3" fmla="*/ 0 w 7520152"/>
              <a:gd name="connsiteY3" fmla="*/ 6858000 h 6858000"/>
              <a:gd name="connsiteX4" fmla="*/ 0 w 7520152"/>
              <a:gd name="connsiteY4" fmla="*/ 0 h 6858000"/>
              <a:gd name="connsiteX0-1" fmla="*/ 0 w 7520152"/>
              <a:gd name="connsiteY0-2" fmla="*/ 0 h 6858000"/>
              <a:gd name="connsiteX1-3" fmla="*/ 5580994 w 7520152"/>
              <a:gd name="connsiteY1-4" fmla="*/ 0 h 6858000"/>
              <a:gd name="connsiteX2-5" fmla="*/ 7520152 w 7520152"/>
              <a:gd name="connsiteY2-6" fmla="*/ 6858000 h 6858000"/>
              <a:gd name="connsiteX3-7" fmla="*/ 0 w 7520152"/>
              <a:gd name="connsiteY3-8" fmla="*/ 6858000 h 6858000"/>
              <a:gd name="connsiteX4-9" fmla="*/ 0 w 7520152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20152" h="6858000">
                <a:moveTo>
                  <a:pt x="0" y="0"/>
                </a:moveTo>
                <a:lnTo>
                  <a:pt x="5580994" y="0"/>
                </a:lnTo>
                <a:lnTo>
                  <a:pt x="75201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6882200" cy="6858000"/>
          </a:xfrm>
          <a:custGeom>
            <a:avLst/>
            <a:gdLst>
              <a:gd name="connsiteX0" fmla="*/ 0 w 7520152"/>
              <a:gd name="connsiteY0" fmla="*/ 0 h 6858000"/>
              <a:gd name="connsiteX1" fmla="*/ 7520152 w 7520152"/>
              <a:gd name="connsiteY1" fmla="*/ 0 h 6858000"/>
              <a:gd name="connsiteX2" fmla="*/ 7520152 w 7520152"/>
              <a:gd name="connsiteY2" fmla="*/ 6858000 h 6858000"/>
              <a:gd name="connsiteX3" fmla="*/ 0 w 7520152"/>
              <a:gd name="connsiteY3" fmla="*/ 6858000 h 6858000"/>
              <a:gd name="connsiteX4" fmla="*/ 0 w 7520152"/>
              <a:gd name="connsiteY4" fmla="*/ 0 h 6858000"/>
              <a:gd name="connsiteX0-1" fmla="*/ 0 w 7520152"/>
              <a:gd name="connsiteY0-2" fmla="*/ 0 h 6858000"/>
              <a:gd name="connsiteX1-3" fmla="*/ 5580994 w 7520152"/>
              <a:gd name="connsiteY1-4" fmla="*/ 0 h 6858000"/>
              <a:gd name="connsiteX2-5" fmla="*/ 7520152 w 7520152"/>
              <a:gd name="connsiteY2-6" fmla="*/ 6858000 h 6858000"/>
              <a:gd name="connsiteX3-7" fmla="*/ 0 w 7520152"/>
              <a:gd name="connsiteY3-8" fmla="*/ 6858000 h 6858000"/>
              <a:gd name="connsiteX4-9" fmla="*/ 0 w 7520152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20152" h="6858000">
                <a:moveTo>
                  <a:pt x="0" y="0"/>
                </a:moveTo>
                <a:lnTo>
                  <a:pt x="5580994" y="0"/>
                </a:lnTo>
                <a:lnTo>
                  <a:pt x="75201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4630456" y="1524886"/>
            <a:ext cx="501095" cy="501095"/>
            <a:chOff x="7460871" y="2838304"/>
            <a:chExt cx="501095" cy="501095"/>
          </a:xfrm>
        </p:grpSpPr>
        <p:sp>
          <p:nvSpPr>
            <p:cNvPr id="22" name="KSO_Shape"/>
            <p:cNvSpPr/>
            <p:nvPr/>
          </p:nvSpPr>
          <p:spPr bwMode="auto">
            <a:xfrm>
              <a:off x="7624708" y="2945863"/>
              <a:ext cx="193412" cy="287958"/>
            </a:xfrm>
            <a:custGeom>
              <a:avLst/>
              <a:gdLst>
                <a:gd name="T0" fmla="*/ 1179344 w 4117"/>
                <a:gd name="T1" fmla="*/ 1550 h 6144"/>
                <a:gd name="T2" fmla="*/ 1212250 w 4117"/>
                <a:gd name="T3" fmla="*/ 11472 h 6144"/>
                <a:gd name="T4" fmla="*/ 1239878 w 4117"/>
                <a:gd name="T5" fmla="*/ 30076 h 6144"/>
                <a:gd name="T6" fmla="*/ 1260988 w 4117"/>
                <a:gd name="T7" fmla="*/ 56121 h 6144"/>
                <a:gd name="T8" fmla="*/ 1274337 w 4117"/>
                <a:gd name="T9" fmla="*/ 87126 h 6144"/>
                <a:gd name="T10" fmla="*/ 1278062 w 4117"/>
                <a:gd name="T11" fmla="*/ 1788728 h 6144"/>
                <a:gd name="T12" fmla="*/ 1274337 w 4117"/>
                <a:gd name="T13" fmla="*/ 1817874 h 6144"/>
                <a:gd name="T14" fmla="*/ 1260988 w 4117"/>
                <a:gd name="T15" fmla="*/ 1848879 h 6144"/>
                <a:gd name="T16" fmla="*/ 1239878 w 4117"/>
                <a:gd name="T17" fmla="*/ 1874924 h 6144"/>
                <a:gd name="T18" fmla="*/ 1212250 w 4117"/>
                <a:gd name="T19" fmla="*/ 1893528 h 6144"/>
                <a:gd name="T20" fmla="*/ 1179344 w 4117"/>
                <a:gd name="T21" fmla="*/ 1903450 h 6144"/>
                <a:gd name="T22" fmla="*/ 109894 w 4117"/>
                <a:gd name="T23" fmla="*/ 1905000 h 6144"/>
                <a:gd name="T24" fmla="*/ 76057 w 4117"/>
                <a:gd name="T25" fmla="*/ 1898179 h 6144"/>
                <a:gd name="T26" fmla="*/ 46565 w 4117"/>
                <a:gd name="T27" fmla="*/ 1881746 h 6144"/>
                <a:gd name="T28" fmla="*/ 22972 w 4117"/>
                <a:gd name="T29" fmla="*/ 1858181 h 6144"/>
                <a:gd name="T30" fmla="*/ 6830 w 4117"/>
                <a:gd name="T31" fmla="*/ 1829036 h 6144"/>
                <a:gd name="T32" fmla="*/ 0 w 4117"/>
                <a:gd name="T33" fmla="*/ 1794929 h 6144"/>
                <a:gd name="T34" fmla="*/ 1242 w 4117"/>
                <a:gd name="T35" fmla="*/ 98599 h 6144"/>
                <a:gd name="T36" fmla="*/ 11486 w 4117"/>
                <a:gd name="T37" fmla="*/ 65732 h 6144"/>
                <a:gd name="T38" fmla="*/ 30112 w 4117"/>
                <a:gd name="T39" fmla="*/ 38137 h 6144"/>
                <a:gd name="T40" fmla="*/ 55878 w 4117"/>
                <a:gd name="T41" fmla="*/ 17053 h 6144"/>
                <a:gd name="T42" fmla="*/ 87232 w 4117"/>
                <a:gd name="T43" fmla="*/ 4031 h 6144"/>
                <a:gd name="T44" fmla="*/ 115792 w 4117"/>
                <a:gd name="T45" fmla="*/ 0 h 6144"/>
                <a:gd name="T46" fmla="*/ 1013882 w 4117"/>
                <a:gd name="T47" fmla="*/ 1284883 h 6144"/>
                <a:gd name="T48" fmla="*/ 1016055 w 4117"/>
                <a:gd name="T49" fmla="*/ 1263179 h 6144"/>
                <a:gd name="T50" fmla="*/ 1005500 w 4117"/>
                <a:gd name="T51" fmla="*/ 1240854 h 6144"/>
                <a:gd name="T52" fmla="*/ 851214 w 4117"/>
                <a:gd name="T53" fmla="*/ 1085515 h 6144"/>
                <a:gd name="T54" fmla="*/ 827000 w 4117"/>
                <a:gd name="T55" fmla="*/ 1072803 h 6144"/>
                <a:gd name="T56" fmla="*/ 805580 w 4117"/>
                <a:gd name="T57" fmla="*/ 1072803 h 6144"/>
                <a:gd name="T58" fmla="*/ 701894 w 4117"/>
                <a:gd name="T59" fmla="*/ 1132954 h 6144"/>
                <a:gd name="T60" fmla="*/ 634840 w 4117"/>
                <a:gd name="T61" fmla="*/ 1053579 h 6144"/>
                <a:gd name="T62" fmla="*/ 585170 w 4117"/>
                <a:gd name="T63" fmla="*/ 976375 h 6144"/>
                <a:gd name="T64" fmla="*/ 550712 w 4117"/>
                <a:gd name="T65" fmla="*/ 900410 h 6144"/>
                <a:gd name="T66" fmla="*/ 530223 w 4117"/>
                <a:gd name="T67" fmla="*/ 824756 h 6144"/>
                <a:gd name="T68" fmla="*/ 521531 w 4117"/>
                <a:gd name="T69" fmla="*/ 748481 h 6144"/>
                <a:gd name="T70" fmla="*/ 619318 w 4117"/>
                <a:gd name="T71" fmla="*/ 667556 h 6144"/>
                <a:gd name="T72" fmla="*/ 632978 w 4117"/>
                <a:gd name="T73" fmla="*/ 651433 h 6144"/>
                <a:gd name="T74" fmla="*/ 637324 w 4117"/>
                <a:gd name="T75" fmla="*/ 626938 h 6144"/>
                <a:gd name="T76" fmla="*/ 582687 w 4117"/>
                <a:gd name="T77" fmla="*/ 415168 h 6144"/>
                <a:gd name="T78" fmla="*/ 570270 w 4117"/>
                <a:gd name="T79" fmla="*/ 391294 h 6144"/>
                <a:gd name="T80" fmla="*/ 552264 w 4117"/>
                <a:gd name="T81" fmla="*/ 378582 h 6144"/>
                <a:gd name="T82" fmla="*/ 380283 w 4117"/>
                <a:gd name="T83" fmla="*/ 388193 h 6144"/>
                <a:gd name="T84" fmla="*/ 347377 w 4117"/>
                <a:gd name="T85" fmla="*/ 395015 h 6144"/>
                <a:gd name="T86" fmla="*/ 329061 w 4117"/>
                <a:gd name="T87" fmla="*/ 414548 h 6144"/>
                <a:gd name="T88" fmla="*/ 325336 w 4117"/>
                <a:gd name="T89" fmla="*/ 441213 h 6144"/>
                <a:gd name="T90" fmla="*/ 327509 w 4117"/>
                <a:gd name="T91" fmla="*/ 570818 h 6144"/>
                <a:gd name="T92" fmla="*/ 340237 w 4117"/>
                <a:gd name="T93" fmla="*/ 689880 h 6144"/>
                <a:gd name="T94" fmla="*/ 362278 w 4117"/>
                <a:gd name="T95" fmla="*/ 799951 h 6144"/>
                <a:gd name="T96" fmla="*/ 393942 w 4117"/>
                <a:gd name="T97" fmla="*/ 901650 h 6144"/>
                <a:gd name="T98" fmla="*/ 435541 w 4117"/>
                <a:gd name="T99" fmla="*/ 996218 h 6144"/>
                <a:gd name="T100" fmla="*/ 486452 w 4117"/>
                <a:gd name="T101" fmla="*/ 1084275 h 6144"/>
                <a:gd name="T102" fmla="*/ 546987 w 4117"/>
                <a:gd name="T103" fmla="*/ 1167061 h 6144"/>
                <a:gd name="T104" fmla="*/ 616835 w 4117"/>
                <a:gd name="T105" fmla="*/ 1245815 h 6144"/>
                <a:gd name="T106" fmla="*/ 696306 w 4117"/>
                <a:gd name="T107" fmla="*/ 1321160 h 6144"/>
                <a:gd name="T108" fmla="*/ 848420 w 4117"/>
                <a:gd name="T109" fmla="*/ 1443013 h 6144"/>
                <a:gd name="T110" fmla="*/ 873254 w 4117"/>
                <a:gd name="T111" fmla="*/ 1452935 h 6144"/>
                <a:gd name="T112" fmla="*/ 899331 w 4117"/>
                <a:gd name="T113" fmla="*/ 1446733 h 6144"/>
                <a:gd name="T114" fmla="*/ 921372 w 4117"/>
                <a:gd name="T115" fmla="*/ 1421619 h 6144"/>
                <a:gd name="T116" fmla="*/ 471241 w 4117"/>
                <a:gd name="T117" fmla="*/ 82476 h 61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17" h="6144">
                  <a:moveTo>
                    <a:pt x="373" y="0"/>
                  </a:moveTo>
                  <a:lnTo>
                    <a:pt x="3742" y="0"/>
                  </a:lnTo>
                  <a:lnTo>
                    <a:pt x="3761" y="0"/>
                  </a:lnTo>
                  <a:lnTo>
                    <a:pt x="3780" y="3"/>
                  </a:lnTo>
                  <a:lnTo>
                    <a:pt x="3799" y="5"/>
                  </a:lnTo>
                  <a:lnTo>
                    <a:pt x="3818" y="8"/>
                  </a:lnTo>
                  <a:lnTo>
                    <a:pt x="3836" y="13"/>
                  </a:lnTo>
                  <a:lnTo>
                    <a:pt x="3853" y="17"/>
                  </a:lnTo>
                  <a:lnTo>
                    <a:pt x="3870" y="23"/>
                  </a:lnTo>
                  <a:lnTo>
                    <a:pt x="3888" y="29"/>
                  </a:lnTo>
                  <a:lnTo>
                    <a:pt x="3905" y="37"/>
                  </a:lnTo>
                  <a:lnTo>
                    <a:pt x="3920" y="46"/>
                  </a:lnTo>
                  <a:lnTo>
                    <a:pt x="3936" y="55"/>
                  </a:lnTo>
                  <a:lnTo>
                    <a:pt x="3952" y="64"/>
                  </a:lnTo>
                  <a:lnTo>
                    <a:pt x="3966" y="75"/>
                  </a:lnTo>
                  <a:lnTo>
                    <a:pt x="3981" y="86"/>
                  </a:lnTo>
                  <a:lnTo>
                    <a:pt x="3994" y="97"/>
                  </a:lnTo>
                  <a:lnTo>
                    <a:pt x="4006" y="111"/>
                  </a:lnTo>
                  <a:lnTo>
                    <a:pt x="4020" y="123"/>
                  </a:lnTo>
                  <a:lnTo>
                    <a:pt x="4031" y="136"/>
                  </a:lnTo>
                  <a:lnTo>
                    <a:pt x="4042" y="151"/>
                  </a:lnTo>
                  <a:lnTo>
                    <a:pt x="4053" y="165"/>
                  </a:lnTo>
                  <a:lnTo>
                    <a:pt x="4062" y="181"/>
                  </a:lnTo>
                  <a:lnTo>
                    <a:pt x="4071" y="197"/>
                  </a:lnTo>
                  <a:lnTo>
                    <a:pt x="4080" y="212"/>
                  </a:lnTo>
                  <a:lnTo>
                    <a:pt x="4088" y="229"/>
                  </a:lnTo>
                  <a:lnTo>
                    <a:pt x="4094" y="247"/>
                  </a:lnTo>
                  <a:lnTo>
                    <a:pt x="4100" y="264"/>
                  </a:lnTo>
                  <a:lnTo>
                    <a:pt x="4105" y="281"/>
                  </a:lnTo>
                  <a:lnTo>
                    <a:pt x="4109" y="299"/>
                  </a:lnTo>
                  <a:lnTo>
                    <a:pt x="4112" y="318"/>
                  </a:lnTo>
                  <a:lnTo>
                    <a:pt x="4114" y="336"/>
                  </a:lnTo>
                  <a:lnTo>
                    <a:pt x="4117" y="355"/>
                  </a:lnTo>
                  <a:lnTo>
                    <a:pt x="4117" y="375"/>
                  </a:lnTo>
                  <a:lnTo>
                    <a:pt x="4117" y="5769"/>
                  </a:lnTo>
                  <a:lnTo>
                    <a:pt x="4117" y="5789"/>
                  </a:lnTo>
                  <a:lnTo>
                    <a:pt x="4114" y="5808"/>
                  </a:lnTo>
                  <a:lnTo>
                    <a:pt x="4112" y="5826"/>
                  </a:lnTo>
                  <a:lnTo>
                    <a:pt x="4109" y="5845"/>
                  </a:lnTo>
                  <a:lnTo>
                    <a:pt x="4105" y="5863"/>
                  </a:lnTo>
                  <a:lnTo>
                    <a:pt x="4100" y="5881"/>
                  </a:lnTo>
                  <a:lnTo>
                    <a:pt x="4094" y="5899"/>
                  </a:lnTo>
                  <a:lnTo>
                    <a:pt x="4088" y="5915"/>
                  </a:lnTo>
                  <a:lnTo>
                    <a:pt x="4080" y="5932"/>
                  </a:lnTo>
                  <a:lnTo>
                    <a:pt x="4071" y="5948"/>
                  </a:lnTo>
                  <a:lnTo>
                    <a:pt x="4062" y="5963"/>
                  </a:lnTo>
                  <a:lnTo>
                    <a:pt x="4053" y="5979"/>
                  </a:lnTo>
                  <a:lnTo>
                    <a:pt x="4042" y="5993"/>
                  </a:lnTo>
                  <a:lnTo>
                    <a:pt x="4031" y="6008"/>
                  </a:lnTo>
                  <a:lnTo>
                    <a:pt x="4020" y="6021"/>
                  </a:lnTo>
                  <a:lnTo>
                    <a:pt x="4006" y="6035"/>
                  </a:lnTo>
                  <a:lnTo>
                    <a:pt x="3994" y="6047"/>
                  </a:lnTo>
                  <a:lnTo>
                    <a:pt x="3981" y="6058"/>
                  </a:lnTo>
                  <a:lnTo>
                    <a:pt x="3966" y="6069"/>
                  </a:lnTo>
                  <a:lnTo>
                    <a:pt x="3952" y="6080"/>
                  </a:lnTo>
                  <a:lnTo>
                    <a:pt x="3936" y="6089"/>
                  </a:lnTo>
                  <a:lnTo>
                    <a:pt x="3920" y="6098"/>
                  </a:lnTo>
                  <a:lnTo>
                    <a:pt x="3905" y="6107"/>
                  </a:lnTo>
                  <a:lnTo>
                    <a:pt x="3888" y="6115"/>
                  </a:lnTo>
                  <a:lnTo>
                    <a:pt x="3870" y="6122"/>
                  </a:lnTo>
                  <a:lnTo>
                    <a:pt x="3853" y="6127"/>
                  </a:lnTo>
                  <a:lnTo>
                    <a:pt x="3836" y="6133"/>
                  </a:lnTo>
                  <a:lnTo>
                    <a:pt x="3818" y="6136"/>
                  </a:lnTo>
                  <a:lnTo>
                    <a:pt x="3799" y="6139"/>
                  </a:lnTo>
                  <a:lnTo>
                    <a:pt x="3780" y="6142"/>
                  </a:lnTo>
                  <a:lnTo>
                    <a:pt x="3761" y="6144"/>
                  </a:lnTo>
                  <a:lnTo>
                    <a:pt x="3742" y="6144"/>
                  </a:lnTo>
                  <a:lnTo>
                    <a:pt x="373" y="6144"/>
                  </a:lnTo>
                  <a:lnTo>
                    <a:pt x="354" y="6144"/>
                  </a:lnTo>
                  <a:lnTo>
                    <a:pt x="335" y="6142"/>
                  </a:lnTo>
                  <a:lnTo>
                    <a:pt x="316" y="6139"/>
                  </a:lnTo>
                  <a:lnTo>
                    <a:pt x="299" y="6136"/>
                  </a:lnTo>
                  <a:lnTo>
                    <a:pt x="281" y="6133"/>
                  </a:lnTo>
                  <a:lnTo>
                    <a:pt x="263" y="6127"/>
                  </a:lnTo>
                  <a:lnTo>
                    <a:pt x="245" y="6122"/>
                  </a:lnTo>
                  <a:lnTo>
                    <a:pt x="228" y="6115"/>
                  </a:lnTo>
                  <a:lnTo>
                    <a:pt x="212" y="6107"/>
                  </a:lnTo>
                  <a:lnTo>
                    <a:pt x="196" y="6098"/>
                  </a:lnTo>
                  <a:lnTo>
                    <a:pt x="180" y="6089"/>
                  </a:lnTo>
                  <a:lnTo>
                    <a:pt x="165" y="6080"/>
                  </a:lnTo>
                  <a:lnTo>
                    <a:pt x="150" y="6069"/>
                  </a:lnTo>
                  <a:lnTo>
                    <a:pt x="136" y="6058"/>
                  </a:lnTo>
                  <a:lnTo>
                    <a:pt x="122" y="6047"/>
                  </a:lnTo>
                  <a:lnTo>
                    <a:pt x="109" y="6035"/>
                  </a:lnTo>
                  <a:lnTo>
                    <a:pt x="97" y="6021"/>
                  </a:lnTo>
                  <a:lnTo>
                    <a:pt x="86" y="6008"/>
                  </a:lnTo>
                  <a:lnTo>
                    <a:pt x="74" y="5993"/>
                  </a:lnTo>
                  <a:lnTo>
                    <a:pt x="63" y="5979"/>
                  </a:lnTo>
                  <a:lnTo>
                    <a:pt x="53" y="5963"/>
                  </a:lnTo>
                  <a:lnTo>
                    <a:pt x="44" y="5948"/>
                  </a:lnTo>
                  <a:lnTo>
                    <a:pt x="37" y="5932"/>
                  </a:lnTo>
                  <a:lnTo>
                    <a:pt x="29" y="5915"/>
                  </a:lnTo>
                  <a:lnTo>
                    <a:pt x="22" y="5899"/>
                  </a:lnTo>
                  <a:lnTo>
                    <a:pt x="17" y="5881"/>
                  </a:lnTo>
                  <a:lnTo>
                    <a:pt x="11" y="5863"/>
                  </a:lnTo>
                  <a:lnTo>
                    <a:pt x="6" y="5845"/>
                  </a:lnTo>
                  <a:lnTo>
                    <a:pt x="4" y="5826"/>
                  </a:lnTo>
                  <a:lnTo>
                    <a:pt x="1" y="5808"/>
                  </a:lnTo>
                  <a:lnTo>
                    <a:pt x="0" y="5789"/>
                  </a:lnTo>
                  <a:lnTo>
                    <a:pt x="0" y="5769"/>
                  </a:lnTo>
                  <a:lnTo>
                    <a:pt x="0" y="375"/>
                  </a:lnTo>
                  <a:lnTo>
                    <a:pt x="0" y="355"/>
                  </a:lnTo>
                  <a:lnTo>
                    <a:pt x="1" y="336"/>
                  </a:lnTo>
                  <a:lnTo>
                    <a:pt x="4" y="318"/>
                  </a:lnTo>
                  <a:lnTo>
                    <a:pt x="6" y="299"/>
                  </a:lnTo>
                  <a:lnTo>
                    <a:pt x="11" y="281"/>
                  </a:lnTo>
                  <a:lnTo>
                    <a:pt x="17" y="264"/>
                  </a:lnTo>
                  <a:lnTo>
                    <a:pt x="22" y="247"/>
                  </a:lnTo>
                  <a:lnTo>
                    <a:pt x="29" y="229"/>
                  </a:lnTo>
                  <a:lnTo>
                    <a:pt x="37" y="212"/>
                  </a:lnTo>
                  <a:lnTo>
                    <a:pt x="44" y="197"/>
                  </a:lnTo>
                  <a:lnTo>
                    <a:pt x="53" y="181"/>
                  </a:lnTo>
                  <a:lnTo>
                    <a:pt x="63" y="165"/>
                  </a:lnTo>
                  <a:lnTo>
                    <a:pt x="74" y="151"/>
                  </a:lnTo>
                  <a:lnTo>
                    <a:pt x="86" y="136"/>
                  </a:lnTo>
                  <a:lnTo>
                    <a:pt x="97" y="123"/>
                  </a:lnTo>
                  <a:lnTo>
                    <a:pt x="109" y="111"/>
                  </a:lnTo>
                  <a:lnTo>
                    <a:pt x="122" y="97"/>
                  </a:lnTo>
                  <a:lnTo>
                    <a:pt x="136" y="86"/>
                  </a:lnTo>
                  <a:lnTo>
                    <a:pt x="150" y="75"/>
                  </a:lnTo>
                  <a:lnTo>
                    <a:pt x="165" y="64"/>
                  </a:lnTo>
                  <a:lnTo>
                    <a:pt x="180" y="55"/>
                  </a:lnTo>
                  <a:lnTo>
                    <a:pt x="196" y="46"/>
                  </a:lnTo>
                  <a:lnTo>
                    <a:pt x="212" y="37"/>
                  </a:lnTo>
                  <a:lnTo>
                    <a:pt x="228" y="29"/>
                  </a:lnTo>
                  <a:lnTo>
                    <a:pt x="245" y="23"/>
                  </a:lnTo>
                  <a:lnTo>
                    <a:pt x="263" y="17"/>
                  </a:lnTo>
                  <a:lnTo>
                    <a:pt x="281" y="13"/>
                  </a:lnTo>
                  <a:lnTo>
                    <a:pt x="299" y="8"/>
                  </a:lnTo>
                  <a:lnTo>
                    <a:pt x="316" y="5"/>
                  </a:lnTo>
                  <a:lnTo>
                    <a:pt x="335" y="3"/>
                  </a:lnTo>
                  <a:lnTo>
                    <a:pt x="354" y="0"/>
                  </a:lnTo>
                  <a:lnTo>
                    <a:pt x="373" y="0"/>
                  </a:lnTo>
                  <a:close/>
                  <a:moveTo>
                    <a:pt x="2968" y="4585"/>
                  </a:moveTo>
                  <a:lnTo>
                    <a:pt x="2968" y="4585"/>
                  </a:lnTo>
                  <a:lnTo>
                    <a:pt x="3254" y="4168"/>
                  </a:lnTo>
                  <a:lnTo>
                    <a:pt x="3260" y="4157"/>
                  </a:lnTo>
                  <a:lnTo>
                    <a:pt x="3266" y="4144"/>
                  </a:lnTo>
                  <a:lnTo>
                    <a:pt x="3270" y="4133"/>
                  </a:lnTo>
                  <a:lnTo>
                    <a:pt x="3274" y="4121"/>
                  </a:lnTo>
                  <a:lnTo>
                    <a:pt x="3275" y="4110"/>
                  </a:lnTo>
                  <a:lnTo>
                    <a:pt x="3275" y="4098"/>
                  </a:lnTo>
                  <a:lnTo>
                    <a:pt x="3275" y="4085"/>
                  </a:lnTo>
                  <a:lnTo>
                    <a:pt x="3273" y="4074"/>
                  </a:lnTo>
                  <a:lnTo>
                    <a:pt x="3269" y="4062"/>
                  </a:lnTo>
                  <a:lnTo>
                    <a:pt x="3266" y="4050"/>
                  </a:lnTo>
                  <a:lnTo>
                    <a:pt x="3260" y="4037"/>
                  </a:lnTo>
                  <a:lnTo>
                    <a:pt x="3255" y="4026"/>
                  </a:lnTo>
                  <a:lnTo>
                    <a:pt x="3247" y="4014"/>
                  </a:lnTo>
                  <a:lnTo>
                    <a:pt x="3239" y="4002"/>
                  </a:lnTo>
                  <a:lnTo>
                    <a:pt x="3230" y="3989"/>
                  </a:lnTo>
                  <a:lnTo>
                    <a:pt x="3219" y="3977"/>
                  </a:lnTo>
                  <a:lnTo>
                    <a:pt x="2757" y="3512"/>
                  </a:lnTo>
                  <a:lnTo>
                    <a:pt x="2742" y="3501"/>
                  </a:lnTo>
                  <a:lnTo>
                    <a:pt x="2729" y="3491"/>
                  </a:lnTo>
                  <a:lnTo>
                    <a:pt x="2715" y="3483"/>
                  </a:lnTo>
                  <a:lnTo>
                    <a:pt x="2702" y="3476"/>
                  </a:lnTo>
                  <a:lnTo>
                    <a:pt x="2690" y="3469"/>
                  </a:lnTo>
                  <a:lnTo>
                    <a:pt x="2676" y="3465"/>
                  </a:lnTo>
                  <a:lnTo>
                    <a:pt x="2664" y="3460"/>
                  </a:lnTo>
                  <a:lnTo>
                    <a:pt x="2652" y="3458"/>
                  </a:lnTo>
                  <a:lnTo>
                    <a:pt x="2641" y="3456"/>
                  </a:lnTo>
                  <a:lnTo>
                    <a:pt x="2628" y="3456"/>
                  </a:lnTo>
                  <a:lnTo>
                    <a:pt x="2617" y="3456"/>
                  </a:lnTo>
                  <a:lnTo>
                    <a:pt x="2606" y="3458"/>
                  </a:lnTo>
                  <a:lnTo>
                    <a:pt x="2595" y="3460"/>
                  </a:lnTo>
                  <a:lnTo>
                    <a:pt x="2584" y="3463"/>
                  </a:lnTo>
                  <a:lnTo>
                    <a:pt x="2574" y="3468"/>
                  </a:lnTo>
                  <a:lnTo>
                    <a:pt x="2563" y="3473"/>
                  </a:lnTo>
                  <a:lnTo>
                    <a:pt x="2261" y="3654"/>
                  </a:lnTo>
                  <a:lnTo>
                    <a:pt x="2220" y="3611"/>
                  </a:lnTo>
                  <a:lnTo>
                    <a:pt x="2182" y="3567"/>
                  </a:lnTo>
                  <a:lnTo>
                    <a:pt x="2146" y="3525"/>
                  </a:lnTo>
                  <a:lnTo>
                    <a:pt x="2111" y="3482"/>
                  </a:lnTo>
                  <a:lnTo>
                    <a:pt x="2078" y="3440"/>
                  </a:lnTo>
                  <a:lnTo>
                    <a:pt x="2045" y="3398"/>
                  </a:lnTo>
                  <a:lnTo>
                    <a:pt x="2015" y="3356"/>
                  </a:lnTo>
                  <a:lnTo>
                    <a:pt x="1986" y="3314"/>
                  </a:lnTo>
                  <a:lnTo>
                    <a:pt x="1958" y="3273"/>
                  </a:lnTo>
                  <a:lnTo>
                    <a:pt x="1933" y="3232"/>
                  </a:lnTo>
                  <a:lnTo>
                    <a:pt x="1908" y="3190"/>
                  </a:lnTo>
                  <a:lnTo>
                    <a:pt x="1885" y="3149"/>
                  </a:lnTo>
                  <a:lnTo>
                    <a:pt x="1864" y="3108"/>
                  </a:lnTo>
                  <a:lnTo>
                    <a:pt x="1842" y="3067"/>
                  </a:lnTo>
                  <a:lnTo>
                    <a:pt x="1824" y="3025"/>
                  </a:lnTo>
                  <a:lnTo>
                    <a:pt x="1806" y="2985"/>
                  </a:lnTo>
                  <a:lnTo>
                    <a:pt x="1789" y="2944"/>
                  </a:lnTo>
                  <a:lnTo>
                    <a:pt x="1774" y="2904"/>
                  </a:lnTo>
                  <a:lnTo>
                    <a:pt x="1760" y="2863"/>
                  </a:lnTo>
                  <a:lnTo>
                    <a:pt x="1748" y="2823"/>
                  </a:lnTo>
                  <a:lnTo>
                    <a:pt x="1735" y="2781"/>
                  </a:lnTo>
                  <a:lnTo>
                    <a:pt x="1725" y="2741"/>
                  </a:lnTo>
                  <a:lnTo>
                    <a:pt x="1715" y="2700"/>
                  </a:lnTo>
                  <a:lnTo>
                    <a:pt x="1708" y="2660"/>
                  </a:lnTo>
                  <a:lnTo>
                    <a:pt x="1700" y="2619"/>
                  </a:lnTo>
                  <a:lnTo>
                    <a:pt x="1694" y="2578"/>
                  </a:lnTo>
                  <a:lnTo>
                    <a:pt x="1689" y="2537"/>
                  </a:lnTo>
                  <a:lnTo>
                    <a:pt x="1684" y="2496"/>
                  </a:lnTo>
                  <a:lnTo>
                    <a:pt x="1682" y="2455"/>
                  </a:lnTo>
                  <a:lnTo>
                    <a:pt x="1680" y="2414"/>
                  </a:lnTo>
                  <a:lnTo>
                    <a:pt x="1677" y="2372"/>
                  </a:lnTo>
                  <a:lnTo>
                    <a:pt x="1677" y="2331"/>
                  </a:lnTo>
                  <a:lnTo>
                    <a:pt x="1985" y="2159"/>
                  </a:lnTo>
                  <a:lnTo>
                    <a:pt x="1995" y="2153"/>
                  </a:lnTo>
                  <a:lnTo>
                    <a:pt x="2004" y="2146"/>
                  </a:lnTo>
                  <a:lnTo>
                    <a:pt x="2012" y="2138"/>
                  </a:lnTo>
                  <a:lnTo>
                    <a:pt x="2020" y="2130"/>
                  </a:lnTo>
                  <a:lnTo>
                    <a:pt x="2028" y="2121"/>
                  </a:lnTo>
                  <a:lnTo>
                    <a:pt x="2033" y="2111"/>
                  </a:lnTo>
                  <a:lnTo>
                    <a:pt x="2039" y="2101"/>
                  </a:lnTo>
                  <a:lnTo>
                    <a:pt x="2043" y="2090"/>
                  </a:lnTo>
                  <a:lnTo>
                    <a:pt x="2046" y="2078"/>
                  </a:lnTo>
                  <a:lnTo>
                    <a:pt x="2050" y="2066"/>
                  </a:lnTo>
                  <a:lnTo>
                    <a:pt x="2052" y="2052"/>
                  </a:lnTo>
                  <a:lnTo>
                    <a:pt x="2053" y="2038"/>
                  </a:lnTo>
                  <a:lnTo>
                    <a:pt x="2053" y="2022"/>
                  </a:lnTo>
                  <a:lnTo>
                    <a:pt x="2052" y="2007"/>
                  </a:lnTo>
                  <a:lnTo>
                    <a:pt x="2050" y="1990"/>
                  </a:lnTo>
                  <a:lnTo>
                    <a:pt x="2048" y="1972"/>
                  </a:lnTo>
                  <a:lnTo>
                    <a:pt x="1877" y="1339"/>
                  </a:lnTo>
                  <a:lnTo>
                    <a:pt x="1871" y="1325"/>
                  </a:lnTo>
                  <a:lnTo>
                    <a:pt x="1866" y="1310"/>
                  </a:lnTo>
                  <a:lnTo>
                    <a:pt x="1859" y="1297"/>
                  </a:lnTo>
                  <a:lnTo>
                    <a:pt x="1853" y="1284"/>
                  </a:lnTo>
                  <a:lnTo>
                    <a:pt x="1845" y="1273"/>
                  </a:lnTo>
                  <a:lnTo>
                    <a:pt x="1837" y="1262"/>
                  </a:lnTo>
                  <a:lnTo>
                    <a:pt x="1829" y="1253"/>
                  </a:lnTo>
                  <a:lnTo>
                    <a:pt x="1820" y="1244"/>
                  </a:lnTo>
                  <a:lnTo>
                    <a:pt x="1810" y="1237"/>
                  </a:lnTo>
                  <a:lnTo>
                    <a:pt x="1800" y="1231"/>
                  </a:lnTo>
                  <a:lnTo>
                    <a:pt x="1790" y="1225"/>
                  </a:lnTo>
                  <a:lnTo>
                    <a:pt x="1779" y="1221"/>
                  </a:lnTo>
                  <a:lnTo>
                    <a:pt x="1768" y="1218"/>
                  </a:lnTo>
                  <a:lnTo>
                    <a:pt x="1756" y="1215"/>
                  </a:lnTo>
                  <a:lnTo>
                    <a:pt x="1742" y="1213"/>
                  </a:lnTo>
                  <a:lnTo>
                    <a:pt x="1729" y="1213"/>
                  </a:lnTo>
                  <a:lnTo>
                    <a:pt x="1225" y="1252"/>
                  </a:lnTo>
                  <a:lnTo>
                    <a:pt x="1199" y="1254"/>
                  </a:lnTo>
                  <a:lnTo>
                    <a:pt x="1175" y="1258"/>
                  </a:lnTo>
                  <a:lnTo>
                    <a:pt x="1154" y="1262"/>
                  </a:lnTo>
                  <a:lnTo>
                    <a:pt x="1135" y="1268"/>
                  </a:lnTo>
                  <a:lnTo>
                    <a:pt x="1119" y="1274"/>
                  </a:lnTo>
                  <a:lnTo>
                    <a:pt x="1105" y="1281"/>
                  </a:lnTo>
                  <a:lnTo>
                    <a:pt x="1092" y="1290"/>
                  </a:lnTo>
                  <a:lnTo>
                    <a:pt x="1081" y="1300"/>
                  </a:lnTo>
                  <a:lnTo>
                    <a:pt x="1072" y="1311"/>
                  </a:lnTo>
                  <a:lnTo>
                    <a:pt x="1065" y="1323"/>
                  </a:lnTo>
                  <a:lnTo>
                    <a:pt x="1060" y="1337"/>
                  </a:lnTo>
                  <a:lnTo>
                    <a:pt x="1055" y="1351"/>
                  </a:lnTo>
                  <a:lnTo>
                    <a:pt x="1052" y="1367"/>
                  </a:lnTo>
                  <a:lnTo>
                    <a:pt x="1050" y="1384"/>
                  </a:lnTo>
                  <a:lnTo>
                    <a:pt x="1049" y="1403"/>
                  </a:lnTo>
                  <a:lnTo>
                    <a:pt x="1048" y="1423"/>
                  </a:lnTo>
                  <a:lnTo>
                    <a:pt x="1047" y="1494"/>
                  </a:lnTo>
                  <a:lnTo>
                    <a:pt x="1047" y="1565"/>
                  </a:lnTo>
                  <a:lnTo>
                    <a:pt x="1048" y="1636"/>
                  </a:lnTo>
                  <a:lnTo>
                    <a:pt x="1049" y="1705"/>
                  </a:lnTo>
                  <a:lnTo>
                    <a:pt x="1052" y="1773"/>
                  </a:lnTo>
                  <a:lnTo>
                    <a:pt x="1055" y="1841"/>
                  </a:lnTo>
                  <a:lnTo>
                    <a:pt x="1060" y="1906"/>
                  </a:lnTo>
                  <a:lnTo>
                    <a:pt x="1065" y="1972"/>
                  </a:lnTo>
                  <a:lnTo>
                    <a:pt x="1071" y="2037"/>
                  </a:lnTo>
                  <a:lnTo>
                    <a:pt x="1079" y="2100"/>
                  </a:lnTo>
                  <a:lnTo>
                    <a:pt x="1087" y="2163"/>
                  </a:lnTo>
                  <a:lnTo>
                    <a:pt x="1096" y="2225"/>
                  </a:lnTo>
                  <a:lnTo>
                    <a:pt x="1105" y="2286"/>
                  </a:lnTo>
                  <a:lnTo>
                    <a:pt x="1116" y="2347"/>
                  </a:lnTo>
                  <a:lnTo>
                    <a:pt x="1127" y="2406"/>
                  </a:lnTo>
                  <a:lnTo>
                    <a:pt x="1139" y="2465"/>
                  </a:lnTo>
                  <a:lnTo>
                    <a:pt x="1152" y="2523"/>
                  </a:lnTo>
                  <a:lnTo>
                    <a:pt x="1167" y="2580"/>
                  </a:lnTo>
                  <a:lnTo>
                    <a:pt x="1181" y="2636"/>
                  </a:lnTo>
                  <a:lnTo>
                    <a:pt x="1197" y="2692"/>
                  </a:lnTo>
                  <a:lnTo>
                    <a:pt x="1214" y="2747"/>
                  </a:lnTo>
                  <a:lnTo>
                    <a:pt x="1232" y="2801"/>
                  </a:lnTo>
                  <a:lnTo>
                    <a:pt x="1251" y="2855"/>
                  </a:lnTo>
                  <a:lnTo>
                    <a:pt x="1269" y="2908"/>
                  </a:lnTo>
                  <a:lnTo>
                    <a:pt x="1290" y="2960"/>
                  </a:lnTo>
                  <a:lnTo>
                    <a:pt x="1311" y="3012"/>
                  </a:lnTo>
                  <a:lnTo>
                    <a:pt x="1332" y="3063"/>
                  </a:lnTo>
                  <a:lnTo>
                    <a:pt x="1355" y="3113"/>
                  </a:lnTo>
                  <a:lnTo>
                    <a:pt x="1379" y="3164"/>
                  </a:lnTo>
                  <a:lnTo>
                    <a:pt x="1403" y="3213"/>
                  </a:lnTo>
                  <a:lnTo>
                    <a:pt x="1429" y="3262"/>
                  </a:lnTo>
                  <a:lnTo>
                    <a:pt x="1455" y="3310"/>
                  </a:lnTo>
                  <a:lnTo>
                    <a:pt x="1481" y="3356"/>
                  </a:lnTo>
                  <a:lnTo>
                    <a:pt x="1509" y="3404"/>
                  </a:lnTo>
                  <a:lnTo>
                    <a:pt x="1538" y="3451"/>
                  </a:lnTo>
                  <a:lnTo>
                    <a:pt x="1567" y="3497"/>
                  </a:lnTo>
                  <a:lnTo>
                    <a:pt x="1598" y="3543"/>
                  </a:lnTo>
                  <a:lnTo>
                    <a:pt x="1630" y="3587"/>
                  </a:lnTo>
                  <a:lnTo>
                    <a:pt x="1662" y="3633"/>
                  </a:lnTo>
                  <a:lnTo>
                    <a:pt x="1694" y="3676"/>
                  </a:lnTo>
                  <a:lnTo>
                    <a:pt x="1728" y="3721"/>
                  </a:lnTo>
                  <a:lnTo>
                    <a:pt x="1762" y="3764"/>
                  </a:lnTo>
                  <a:lnTo>
                    <a:pt x="1798" y="3808"/>
                  </a:lnTo>
                  <a:lnTo>
                    <a:pt x="1835" y="3850"/>
                  </a:lnTo>
                  <a:lnTo>
                    <a:pt x="1871" y="3893"/>
                  </a:lnTo>
                  <a:lnTo>
                    <a:pt x="1909" y="3935"/>
                  </a:lnTo>
                  <a:lnTo>
                    <a:pt x="1948" y="3976"/>
                  </a:lnTo>
                  <a:lnTo>
                    <a:pt x="1987" y="4018"/>
                  </a:lnTo>
                  <a:lnTo>
                    <a:pt x="2028" y="4060"/>
                  </a:lnTo>
                  <a:lnTo>
                    <a:pt x="2069" y="4100"/>
                  </a:lnTo>
                  <a:lnTo>
                    <a:pt x="2111" y="4141"/>
                  </a:lnTo>
                  <a:lnTo>
                    <a:pt x="2155" y="4181"/>
                  </a:lnTo>
                  <a:lnTo>
                    <a:pt x="2198" y="4221"/>
                  </a:lnTo>
                  <a:lnTo>
                    <a:pt x="2243" y="4261"/>
                  </a:lnTo>
                  <a:lnTo>
                    <a:pt x="2288" y="4302"/>
                  </a:lnTo>
                  <a:lnTo>
                    <a:pt x="2334" y="4341"/>
                  </a:lnTo>
                  <a:lnTo>
                    <a:pt x="2429" y="4420"/>
                  </a:lnTo>
                  <a:lnTo>
                    <a:pt x="2527" y="4498"/>
                  </a:lnTo>
                  <a:lnTo>
                    <a:pt x="2628" y="4576"/>
                  </a:lnTo>
                  <a:lnTo>
                    <a:pt x="2733" y="4654"/>
                  </a:lnTo>
                  <a:lnTo>
                    <a:pt x="2750" y="4663"/>
                  </a:lnTo>
                  <a:lnTo>
                    <a:pt x="2767" y="4670"/>
                  </a:lnTo>
                  <a:lnTo>
                    <a:pt x="2783" y="4677"/>
                  </a:lnTo>
                  <a:lnTo>
                    <a:pt x="2799" y="4683"/>
                  </a:lnTo>
                  <a:lnTo>
                    <a:pt x="2813" y="4686"/>
                  </a:lnTo>
                  <a:lnTo>
                    <a:pt x="2828" y="4687"/>
                  </a:lnTo>
                  <a:lnTo>
                    <a:pt x="2842" y="4687"/>
                  </a:lnTo>
                  <a:lnTo>
                    <a:pt x="2856" y="4685"/>
                  </a:lnTo>
                  <a:lnTo>
                    <a:pt x="2869" y="4682"/>
                  </a:lnTo>
                  <a:lnTo>
                    <a:pt x="2884" y="4675"/>
                  </a:lnTo>
                  <a:lnTo>
                    <a:pt x="2897" y="4666"/>
                  </a:lnTo>
                  <a:lnTo>
                    <a:pt x="2910" y="4655"/>
                  </a:lnTo>
                  <a:lnTo>
                    <a:pt x="2925" y="4641"/>
                  </a:lnTo>
                  <a:lnTo>
                    <a:pt x="2939" y="4625"/>
                  </a:lnTo>
                  <a:lnTo>
                    <a:pt x="2954" y="4606"/>
                  </a:lnTo>
                  <a:lnTo>
                    <a:pt x="2968" y="4585"/>
                  </a:lnTo>
                  <a:close/>
                  <a:moveTo>
                    <a:pt x="1518" y="266"/>
                  </a:moveTo>
                  <a:lnTo>
                    <a:pt x="1518" y="398"/>
                  </a:lnTo>
                  <a:lnTo>
                    <a:pt x="2656" y="398"/>
                  </a:lnTo>
                  <a:lnTo>
                    <a:pt x="2656" y="266"/>
                  </a:lnTo>
                  <a:lnTo>
                    <a:pt x="1518" y="266"/>
                  </a:lnTo>
                  <a:close/>
                  <a:moveTo>
                    <a:pt x="525" y="656"/>
                  </a:moveTo>
                  <a:lnTo>
                    <a:pt x="525" y="5209"/>
                  </a:lnTo>
                  <a:lnTo>
                    <a:pt x="3595" y="5209"/>
                  </a:lnTo>
                  <a:lnTo>
                    <a:pt x="3595" y="656"/>
                  </a:lnTo>
                  <a:lnTo>
                    <a:pt x="525" y="6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460871" y="2838304"/>
              <a:ext cx="501095" cy="501095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04203" y="2529071"/>
            <a:ext cx="501095" cy="501095"/>
            <a:chOff x="6365394" y="4035243"/>
            <a:chExt cx="501095" cy="501095"/>
          </a:xfrm>
        </p:grpSpPr>
        <p:sp>
          <p:nvSpPr>
            <p:cNvPr id="25" name="KSO_Shape"/>
            <p:cNvSpPr/>
            <p:nvPr/>
          </p:nvSpPr>
          <p:spPr bwMode="auto">
            <a:xfrm>
              <a:off x="6452505" y="4146792"/>
              <a:ext cx="340346" cy="279650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6365394" y="4035243"/>
              <a:ext cx="501095" cy="501095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77949" y="3533256"/>
            <a:ext cx="501095" cy="501095"/>
            <a:chOff x="5221858" y="5273187"/>
            <a:chExt cx="501095" cy="501095"/>
          </a:xfrm>
        </p:grpSpPr>
        <p:sp>
          <p:nvSpPr>
            <p:cNvPr id="28" name="KSO_Shape"/>
            <p:cNvSpPr/>
            <p:nvPr/>
          </p:nvSpPr>
          <p:spPr bwMode="auto">
            <a:xfrm>
              <a:off x="5348142" y="5380354"/>
              <a:ext cx="239858" cy="276228"/>
            </a:xfrm>
            <a:custGeom>
              <a:avLst/>
              <a:gdLst>
                <a:gd name="T0" fmla="*/ 98292770 w 5280"/>
                <a:gd name="T1" fmla="*/ 190397298 h 6084"/>
                <a:gd name="T2" fmla="*/ 105944270 w 5280"/>
                <a:gd name="T3" fmla="*/ 192162022 h 6084"/>
                <a:gd name="T4" fmla="*/ 112712916 w 5280"/>
                <a:gd name="T5" fmla="*/ 195691469 h 6084"/>
                <a:gd name="T6" fmla="*/ 118500648 w 5280"/>
                <a:gd name="T7" fmla="*/ 200593619 h 6084"/>
                <a:gd name="T8" fmla="*/ 122816855 w 5280"/>
                <a:gd name="T9" fmla="*/ 206868471 h 6084"/>
                <a:gd name="T10" fmla="*/ 125661534 w 5280"/>
                <a:gd name="T11" fmla="*/ 213927367 h 6084"/>
                <a:gd name="T12" fmla="*/ 126642447 w 5280"/>
                <a:gd name="T13" fmla="*/ 221868624 h 6084"/>
                <a:gd name="T14" fmla="*/ 126348268 w 5280"/>
                <a:gd name="T15" fmla="*/ 569623180 h 6084"/>
                <a:gd name="T16" fmla="*/ 124190008 w 5280"/>
                <a:gd name="T17" fmla="*/ 577172416 h 6084"/>
                <a:gd name="T18" fmla="*/ 120462475 w 5280"/>
                <a:gd name="T19" fmla="*/ 583741285 h 6084"/>
                <a:gd name="T20" fmla="*/ 115165355 w 5280"/>
                <a:gd name="T21" fmla="*/ 589231467 h 6084"/>
                <a:gd name="T22" fmla="*/ 108788949 w 5280"/>
                <a:gd name="T23" fmla="*/ 593349260 h 6084"/>
                <a:gd name="T24" fmla="*/ 101431630 w 5280"/>
                <a:gd name="T25" fmla="*/ 595800335 h 6084"/>
                <a:gd name="T26" fmla="*/ 31783344 w 5280"/>
                <a:gd name="T27" fmla="*/ 596486686 h 6084"/>
                <a:gd name="T28" fmla="*/ 25406937 w 5280"/>
                <a:gd name="T29" fmla="*/ 595800335 h 6084"/>
                <a:gd name="T30" fmla="*/ 18049618 w 5280"/>
                <a:gd name="T31" fmla="*/ 593349260 h 6084"/>
                <a:gd name="T32" fmla="*/ 11673526 w 5280"/>
                <a:gd name="T33" fmla="*/ 589231467 h 6084"/>
                <a:gd name="T34" fmla="*/ 6376406 w 5280"/>
                <a:gd name="T35" fmla="*/ 583741285 h 6084"/>
                <a:gd name="T36" fmla="*/ 2550500 w 5280"/>
                <a:gd name="T37" fmla="*/ 577172416 h 6084"/>
                <a:gd name="T38" fmla="*/ 490613 w 5280"/>
                <a:gd name="T39" fmla="*/ 569623180 h 6084"/>
                <a:gd name="T40" fmla="*/ 0 w 5280"/>
                <a:gd name="T41" fmla="*/ 221868624 h 6084"/>
                <a:gd name="T42" fmla="*/ 1078973 w 5280"/>
                <a:gd name="T43" fmla="*/ 213927367 h 6084"/>
                <a:gd name="T44" fmla="*/ 3825906 w 5280"/>
                <a:gd name="T45" fmla="*/ 206868471 h 6084"/>
                <a:gd name="T46" fmla="*/ 8338233 w 5280"/>
                <a:gd name="T47" fmla="*/ 200593619 h 6084"/>
                <a:gd name="T48" fmla="*/ 14027905 w 5280"/>
                <a:gd name="T49" fmla="*/ 195691469 h 6084"/>
                <a:gd name="T50" fmla="*/ 20796551 w 5280"/>
                <a:gd name="T51" fmla="*/ 192162022 h 6084"/>
                <a:gd name="T52" fmla="*/ 28448051 w 5280"/>
                <a:gd name="T53" fmla="*/ 190397298 h 6084"/>
                <a:gd name="T54" fmla="*/ 187854755 w 5280"/>
                <a:gd name="T55" fmla="*/ 219417549 h 6084"/>
                <a:gd name="T56" fmla="*/ 409650800 w 5280"/>
                <a:gd name="T57" fmla="*/ 0 h 6084"/>
                <a:gd name="T58" fmla="*/ 488324365 w 5280"/>
                <a:gd name="T59" fmla="*/ 219417549 h 6084"/>
                <a:gd name="T60" fmla="*/ 148125732 w 5280"/>
                <a:gd name="T61" fmla="*/ 219417549 h 6084"/>
                <a:gd name="T62" fmla="*/ 208062633 w 5280"/>
                <a:gd name="T63" fmla="*/ 259908819 h 6084"/>
                <a:gd name="T64" fmla="*/ 389246802 w 5280"/>
                <a:gd name="T65" fmla="*/ 504033129 h 6084"/>
                <a:gd name="T66" fmla="*/ 319990755 w 5280"/>
                <a:gd name="T67" fmla="*/ 531778997 h 6084"/>
                <a:gd name="T68" fmla="*/ 208062633 w 5280"/>
                <a:gd name="T69" fmla="*/ 531778997 h 6084"/>
                <a:gd name="T70" fmla="*/ 344220659 w 5280"/>
                <a:gd name="T71" fmla="*/ 461188789 h 6084"/>
                <a:gd name="T72" fmla="*/ 344220659 w 5280"/>
                <a:gd name="T73" fmla="*/ 461188789 h 6084"/>
                <a:gd name="T74" fmla="*/ 274964300 w 5280"/>
                <a:gd name="T75" fmla="*/ 461188789 h 6084"/>
                <a:gd name="T76" fmla="*/ 253187148 w 5280"/>
                <a:gd name="T77" fmla="*/ 461188789 h 6084"/>
                <a:gd name="T78" fmla="*/ 389246802 w 5280"/>
                <a:gd name="T79" fmla="*/ 445011945 h 6084"/>
                <a:gd name="T80" fmla="*/ 274964300 w 5280"/>
                <a:gd name="T81" fmla="*/ 445011945 h 6084"/>
                <a:gd name="T82" fmla="*/ 208062633 w 5280"/>
                <a:gd name="T83" fmla="*/ 417266077 h 6084"/>
                <a:gd name="T84" fmla="*/ 208062633 w 5280"/>
                <a:gd name="T85" fmla="*/ 417266077 h 6084"/>
                <a:gd name="T86" fmla="*/ 344220659 w 5280"/>
                <a:gd name="T87" fmla="*/ 374421738 h 6084"/>
                <a:gd name="T88" fmla="*/ 319990755 w 5280"/>
                <a:gd name="T89" fmla="*/ 374421738 h 6084"/>
                <a:gd name="T90" fmla="*/ 253187148 w 5280"/>
                <a:gd name="T91" fmla="*/ 402167606 h 6084"/>
                <a:gd name="T92" fmla="*/ 243181269 w 5280"/>
                <a:gd name="T93" fmla="*/ 200789630 h 6084"/>
                <a:gd name="T94" fmla="*/ 243181269 w 5280"/>
                <a:gd name="T95" fmla="*/ 141474430 h 6084"/>
                <a:gd name="T96" fmla="*/ 243181269 w 5280"/>
                <a:gd name="T97" fmla="*/ 141474430 h 6084"/>
                <a:gd name="T98" fmla="*/ 243181269 w 5280"/>
                <a:gd name="T99" fmla="*/ 102355550 h 6084"/>
                <a:gd name="T100" fmla="*/ 351381545 w 5280"/>
                <a:gd name="T101" fmla="*/ 61079924 h 6084"/>
                <a:gd name="T102" fmla="*/ 438098850 w 5280"/>
                <a:gd name="T103" fmla="*/ 79609837 h 6084"/>
                <a:gd name="T104" fmla="*/ 375611450 w 5280"/>
                <a:gd name="T105" fmla="*/ 80982539 h 6084"/>
                <a:gd name="T106" fmla="*/ 459876315 w 5280"/>
                <a:gd name="T107" fmla="*/ 219417549 h 60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80" h="6084">
                  <a:moveTo>
                    <a:pt x="324" y="1940"/>
                  </a:moveTo>
                  <a:lnTo>
                    <a:pt x="969" y="1940"/>
                  </a:lnTo>
                  <a:lnTo>
                    <a:pt x="986" y="1940"/>
                  </a:lnTo>
                  <a:lnTo>
                    <a:pt x="1002" y="1942"/>
                  </a:lnTo>
                  <a:lnTo>
                    <a:pt x="1018" y="1943"/>
                  </a:lnTo>
                  <a:lnTo>
                    <a:pt x="1034" y="1947"/>
                  </a:lnTo>
                  <a:lnTo>
                    <a:pt x="1049" y="1950"/>
                  </a:lnTo>
                  <a:lnTo>
                    <a:pt x="1065" y="1955"/>
                  </a:lnTo>
                  <a:lnTo>
                    <a:pt x="1080" y="1960"/>
                  </a:lnTo>
                  <a:lnTo>
                    <a:pt x="1094" y="1966"/>
                  </a:lnTo>
                  <a:lnTo>
                    <a:pt x="1109" y="1972"/>
                  </a:lnTo>
                  <a:lnTo>
                    <a:pt x="1122" y="1979"/>
                  </a:lnTo>
                  <a:lnTo>
                    <a:pt x="1136" y="1987"/>
                  </a:lnTo>
                  <a:lnTo>
                    <a:pt x="1149" y="1996"/>
                  </a:lnTo>
                  <a:lnTo>
                    <a:pt x="1162" y="2005"/>
                  </a:lnTo>
                  <a:lnTo>
                    <a:pt x="1174" y="2014"/>
                  </a:lnTo>
                  <a:lnTo>
                    <a:pt x="1185" y="2025"/>
                  </a:lnTo>
                  <a:lnTo>
                    <a:pt x="1197" y="2035"/>
                  </a:lnTo>
                  <a:lnTo>
                    <a:pt x="1208" y="2046"/>
                  </a:lnTo>
                  <a:lnTo>
                    <a:pt x="1218" y="2058"/>
                  </a:lnTo>
                  <a:lnTo>
                    <a:pt x="1228" y="2071"/>
                  </a:lnTo>
                  <a:lnTo>
                    <a:pt x="1237" y="2083"/>
                  </a:lnTo>
                  <a:lnTo>
                    <a:pt x="1245" y="2096"/>
                  </a:lnTo>
                  <a:lnTo>
                    <a:pt x="1252" y="2110"/>
                  </a:lnTo>
                  <a:lnTo>
                    <a:pt x="1260" y="2123"/>
                  </a:lnTo>
                  <a:lnTo>
                    <a:pt x="1266" y="2137"/>
                  </a:lnTo>
                  <a:lnTo>
                    <a:pt x="1272" y="2152"/>
                  </a:lnTo>
                  <a:lnTo>
                    <a:pt x="1277" y="2168"/>
                  </a:lnTo>
                  <a:lnTo>
                    <a:pt x="1281" y="2182"/>
                  </a:lnTo>
                  <a:lnTo>
                    <a:pt x="1285" y="2198"/>
                  </a:lnTo>
                  <a:lnTo>
                    <a:pt x="1288" y="2214"/>
                  </a:lnTo>
                  <a:lnTo>
                    <a:pt x="1290" y="2230"/>
                  </a:lnTo>
                  <a:lnTo>
                    <a:pt x="1291" y="2247"/>
                  </a:lnTo>
                  <a:lnTo>
                    <a:pt x="1291" y="2263"/>
                  </a:lnTo>
                  <a:lnTo>
                    <a:pt x="1291" y="5761"/>
                  </a:lnTo>
                  <a:lnTo>
                    <a:pt x="1291" y="5778"/>
                  </a:lnTo>
                  <a:lnTo>
                    <a:pt x="1290" y="5794"/>
                  </a:lnTo>
                  <a:lnTo>
                    <a:pt x="1288" y="5810"/>
                  </a:lnTo>
                  <a:lnTo>
                    <a:pt x="1285" y="5827"/>
                  </a:lnTo>
                  <a:lnTo>
                    <a:pt x="1281" y="5842"/>
                  </a:lnTo>
                  <a:lnTo>
                    <a:pt x="1277" y="5857"/>
                  </a:lnTo>
                  <a:lnTo>
                    <a:pt x="1272" y="5872"/>
                  </a:lnTo>
                  <a:lnTo>
                    <a:pt x="1266" y="5887"/>
                  </a:lnTo>
                  <a:lnTo>
                    <a:pt x="1260" y="5901"/>
                  </a:lnTo>
                  <a:lnTo>
                    <a:pt x="1252" y="5915"/>
                  </a:lnTo>
                  <a:lnTo>
                    <a:pt x="1245" y="5928"/>
                  </a:lnTo>
                  <a:lnTo>
                    <a:pt x="1237" y="5941"/>
                  </a:lnTo>
                  <a:lnTo>
                    <a:pt x="1228" y="5954"/>
                  </a:lnTo>
                  <a:lnTo>
                    <a:pt x="1218" y="5966"/>
                  </a:lnTo>
                  <a:lnTo>
                    <a:pt x="1208" y="5978"/>
                  </a:lnTo>
                  <a:lnTo>
                    <a:pt x="1197" y="5989"/>
                  </a:lnTo>
                  <a:lnTo>
                    <a:pt x="1185" y="5999"/>
                  </a:lnTo>
                  <a:lnTo>
                    <a:pt x="1174" y="6010"/>
                  </a:lnTo>
                  <a:lnTo>
                    <a:pt x="1162" y="6019"/>
                  </a:lnTo>
                  <a:lnTo>
                    <a:pt x="1149" y="6028"/>
                  </a:lnTo>
                  <a:lnTo>
                    <a:pt x="1136" y="6037"/>
                  </a:lnTo>
                  <a:lnTo>
                    <a:pt x="1122" y="6045"/>
                  </a:lnTo>
                  <a:lnTo>
                    <a:pt x="1109" y="6052"/>
                  </a:lnTo>
                  <a:lnTo>
                    <a:pt x="1094" y="6058"/>
                  </a:lnTo>
                  <a:lnTo>
                    <a:pt x="1080" y="6064"/>
                  </a:lnTo>
                  <a:lnTo>
                    <a:pt x="1065" y="6070"/>
                  </a:lnTo>
                  <a:lnTo>
                    <a:pt x="1049" y="6074"/>
                  </a:lnTo>
                  <a:lnTo>
                    <a:pt x="1034" y="6077"/>
                  </a:lnTo>
                  <a:lnTo>
                    <a:pt x="1018" y="6081"/>
                  </a:lnTo>
                  <a:lnTo>
                    <a:pt x="1002" y="6082"/>
                  </a:lnTo>
                  <a:lnTo>
                    <a:pt x="986" y="6084"/>
                  </a:lnTo>
                  <a:lnTo>
                    <a:pt x="969" y="6084"/>
                  </a:lnTo>
                  <a:lnTo>
                    <a:pt x="324" y="6084"/>
                  </a:lnTo>
                  <a:lnTo>
                    <a:pt x="307" y="6084"/>
                  </a:lnTo>
                  <a:lnTo>
                    <a:pt x="290" y="6082"/>
                  </a:lnTo>
                  <a:lnTo>
                    <a:pt x="275" y="6081"/>
                  </a:lnTo>
                  <a:lnTo>
                    <a:pt x="259" y="6077"/>
                  </a:lnTo>
                  <a:lnTo>
                    <a:pt x="243" y="6074"/>
                  </a:lnTo>
                  <a:lnTo>
                    <a:pt x="228" y="6070"/>
                  </a:lnTo>
                  <a:lnTo>
                    <a:pt x="212" y="6064"/>
                  </a:lnTo>
                  <a:lnTo>
                    <a:pt x="198" y="6058"/>
                  </a:lnTo>
                  <a:lnTo>
                    <a:pt x="184" y="6052"/>
                  </a:lnTo>
                  <a:lnTo>
                    <a:pt x="170" y="6045"/>
                  </a:lnTo>
                  <a:lnTo>
                    <a:pt x="157" y="6037"/>
                  </a:lnTo>
                  <a:lnTo>
                    <a:pt x="143" y="6028"/>
                  </a:lnTo>
                  <a:lnTo>
                    <a:pt x="131" y="6019"/>
                  </a:lnTo>
                  <a:lnTo>
                    <a:pt x="119" y="6010"/>
                  </a:lnTo>
                  <a:lnTo>
                    <a:pt x="106" y="5999"/>
                  </a:lnTo>
                  <a:lnTo>
                    <a:pt x="95" y="5989"/>
                  </a:lnTo>
                  <a:lnTo>
                    <a:pt x="85" y="5978"/>
                  </a:lnTo>
                  <a:lnTo>
                    <a:pt x="75" y="5966"/>
                  </a:lnTo>
                  <a:lnTo>
                    <a:pt x="65" y="5954"/>
                  </a:lnTo>
                  <a:lnTo>
                    <a:pt x="56" y="5941"/>
                  </a:lnTo>
                  <a:lnTo>
                    <a:pt x="47" y="5928"/>
                  </a:lnTo>
                  <a:lnTo>
                    <a:pt x="39" y="5915"/>
                  </a:lnTo>
                  <a:lnTo>
                    <a:pt x="33" y="5901"/>
                  </a:lnTo>
                  <a:lnTo>
                    <a:pt x="26" y="5887"/>
                  </a:lnTo>
                  <a:lnTo>
                    <a:pt x="21" y="5872"/>
                  </a:lnTo>
                  <a:lnTo>
                    <a:pt x="15" y="5857"/>
                  </a:lnTo>
                  <a:lnTo>
                    <a:pt x="11" y="5842"/>
                  </a:lnTo>
                  <a:lnTo>
                    <a:pt x="7" y="5827"/>
                  </a:lnTo>
                  <a:lnTo>
                    <a:pt x="5" y="5810"/>
                  </a:lnTo>
                  <a:lnTo>
                    <a:pt x="3" y="5794"/>
                  </a:lnTo>
                  <a:lnTo>
                    <a:pt x="2" y="5778"/>
                  </a:lnTo>
                  <a:lnTo>
                    <a:pt x="0" y="5761"/>
                  </a:lnTo>
                  <a:lnTo>
                    <a:pt x="0" y="2263"/>
                  </a:lnTo>
                  <a:lnTo>
                    <a:pt x="2" y="2247"/>
                  </a:lnTo>
                  <a:lnTo>
                    <a:pt x="3" y="2230"/>
                  </a:lnTo>
                  <a:lnTo>
                    <a:pt x="5" y="2214"/>
                  </a:lnTo>
                  <a:lnTo>
                    <a:pt x="7" y="2198"/>
                  </a:lnTo>
                  <a:lnTo>
                    <a:pt x="11" y="2182"/>
                  </a:lnTo>
                  <a:lnTo>
                    <a:pt x="15" y="2168"/>
                  </a:lnTo>
                  <a:lnTo>
                    <a:pt x="21" y="2152"/>
                  </a:lnTo>
                  <a:lnTo>
                    <a:pt x="26" y="2137"/>
                  </a:lnTo>
                  <a:lnTo>
                    <a:pt x="33" y="2123"/>
                  </a:lnTo>
                  <a:lnTo>
                    <a:pt x="39" y="2110"/>
                  </a:lnTo>
                  <a:lnTo>
                    <a:pt x="47" y="2096"/>
                  </a:lnTo>
                  <a:lnTo>
                    <a:pt x="56" y="2083"/>
                  </a:lnTo>
                  <a:lnTo>
                    <a:pt x="65" y="2071"/>
                  </a:lnTo>
                  <a:lnTo>
                    <a:pt x="75" y="2058"/>
                  </a:lnTo>
                  <a:lnTo>
                    <a:pt x="85" y="2046"/>
                  </a:lnTo>
                  <a:lnTo>
                    <a:pt x="95" y="2035"/>
                  </a:lnTo>
                  <a:lnTo>
                    <a:pt x="106" y="2025"/>
                  </a:lnTo>
                  <a:lnTo>
                    <a:pt x="119" y="2014"/>
                  </a:lnTo>
                  <a:lnTo>
                    <a:pt x="131" y="2005"/>
                  </a:lnTo>
                  <a:lnTo>
                    <a:pt x="143" y="1996"/>
                  </a:lnTo>
                  <a:lnTo>
                    <a:pt x="157" y="1987"/>
                  </a:lnTo>
                  <a:lnTo>
                    <a:pt x="170" y="1979"/>
                  </a:lnTo>
                  <a:lnTo>
                    <a:pt x="184" y="1972"/>
                  </a:lnTo>
                  <a:lnTo>
                    <a:pt x="198" y="1966"/>
                  </a:lnTo>
                  <a:lnTo>
                    <a:pt x="212" y="1960"/>
                  </a:lnTo>
                  <a:lnTo>
                    <a:pt x="228" y="1955"/>
                  </a:lnTo>
                  <a:lnTo>
                    <a:pt x="243" y="1950"/>
                  </a:lnTo>
                  <a:lnTo>
                    <a:pt x="259" y="1947"/>
                  </a:lnTo>
                  <a:lnTo>
                    <a:pt x="275" y="1943"/>
                  </a:lnTo>
                  <a:lnTo>
                    <a:pt x="290" y="1942"/>
                  </a:lnTo>
                  <a:lnTo>
                    <a:pt x="307" y="1940"/>
                  </a:lnTo>
                  <a:lnTo>
                    <a:pt x="324" y="1940"/>
                  </a:lnTo>
                  <a:close/>
                  <a:moveTo>
                    <a:pt x="1510" y="2238"/>
                  </a:moveTo>
                  <a:lnTo>
                    <a:pt x="1915" y="2238"/>
                  </a:lnTo>
                  <a:lnTo>
                    <a:pt x="1915" y="145"/>
                  </a:lnTo>
                  <a:lnTo>
                    <a:pt x="1915" y="0"/>
                  </a:lnTo>
                  <a:lnTo>
                    <a:pt x="2059" y="0"/>
                  </a:lnTo>
                  <a:lnTo>
                    <a:pt x="4107" y="0"/>
                  </a:lnTo>
                  <a:lnTo>
                    <a:pt x="4176" y="0"/>
                  </a:lnTo>
                  <a:lnTo>
                    <a:pt x="4220" y="53"/>
                  </a:lnTo>
                  <a:lnTo>
                    <a:pt x="4946" y="942"/>
                  </a:lnTo>
                  <a:lnTo>
                    <a:pt x="4978" y="983"/>
                  </a:lnTo>
                  <a:lnTo>
                    <a:pt x="4978" y="1033"/>
                  </a:lnTo>
                  <a:lnTo>
                    <a:pt x="4978" y="2238"/>
                  </a:lnTo>
                  <a:lnTo>
                    <a:pt x="5280" y="2238"/>
                  </a:lnTo>
                  <a:lnTo>
                    <a:pt x="5280" y="5793"/>
                  </a:lnTo>
                  <a:lnTo>
                    <a:pt x="1510" y="5793"/>
                  </a:lnTo>
                  <a:lnTo>
                    <a:pt x="1510" y="2238"/>
                  </a:lnTo>
                  <a:close/>
                  <a:moveTo>
                    <a:pt x="2121" y="2651"/>
                  </a:moveTo>
                  <a:lnTo>
                    <a:pt x="2121" y="3528"/>
                  </a:lnTo>
                  <a:lnTo>
                    <a:pt x="3968" y="3528"/>
                  </a:lnTo>
                  <a:lnTo>
                    <a:pt x="3968" y="2651"/>
                  </a:lnTo>
                  <a:lnTo>
                    <a:pt x="2121" y="2651"/>
                  </a:lnTo>
                  <a:close/>
                  <a:moveTo>
                    <a:pt x="3509" y="5141"/>
                  </a:moveTo>
                  <a:lnTo>
                    <a:pt x="3509" y="5424"/>
                  </a:lnTo>
                  <a:lnTo>
                    <a:pt x="3968" y="5424"/>
                  </a:lnTo>
                  <a:lnTo>
                    <a:pt x="3968" y="5141"/>
                  </a:lnTo>
                  <a:lnTo>
                    <a:pt x="3509" y="5141"/>
                  </a:lnTo>
                  <a:close/>
                  <a:moveTo>
                    <a:pt x="2803" y="5141"/>
                  </a:moveTo>
                  <a:lnTo>
                    <a:pt x="2803" y="5424"/>
                  </a:lnTo>
                  <a:lnTo>
                    <a:pt x="3262" y="5424"/>
                  </a:lnTo>
                  <a:lnTo>
                    <a:pt x="3262" y="5141"/>
                  </a:lnTo>
                  <a:lnTo>
                    <a:pt x="2803" y="5141"/>
                  </a:lnTo>
                  <a:close/>
                  <a:moveTo>
                    <a:pt x="2121" y="5141"/>
                  </a:moveTo>
                  <a:lnTo>
                    <a:pt x="2121" y="5424"/>
                  </a:lnTo>
                  <a:lnTo>
                    <a:pt x="2581" y="5424"/>
                  </a:lnTo>
                  <a:lnTo>
                    <a:pt x="2581" y="5141"/>
                  </a:lnTo>
                  <a:lnTo>
                    <a:pt x="2121" y="5141"/>
                  </a:lnTo>
                  <a:close/>
                  <a:moveTo>
                    <a:pt x="3509" y="4704"/>
                  </a:moveTo>
                  <a:lnTo>
                    <a:pt x="3509" y="4987"/>
                  </a:lnTo>
                  <a:lnTo>
                    <a:pt x="3968" y="4987"/>
                  </a:lnTo>
                  <a:lnTo>
                    <a:pt x="3968" y="4704"/>
                  </a:lnTo>
                  <a:lnTo>
                    <a:pt x="3509" y="4704"/>
                  </a:lnTo>
                  <a:close/>
                  <a:moveTo>
                    <a:pt x="2803" y="4704"/>
                  </a:moveTo>
                  <a:lnTo>
                    <a:pt x="2803" y="4987"/>
                  </a:lnTo>
                  <a:lnTo>
                    <a:pt x="3262" y="4987"/>
                  </a:lnTo>
                  <a:lnTo>
                    <a:pt x="3262" y="4704"/>
                  </a:lnTo>
                  <a:lnTo>
                    <a:pt x="2803" y="4704"/>
                  </a:lnTo>
                  <a:close/>
                  <a:moveTo>
                    <a:pt x="2121" y="4704"/>
                  </a:moveTo>
                  <a:lnTo>
                    <a:pt x="2121" y="4987"/>
                  </a:lnTo>
                  <a:lnTo>
                    <a:pt x="2581" y="4987"/>
                  </a:lnTo>
                  <a:lnTo>
                    <a:pt x="2581" y="4704"/>
                  </a:lnTo>
                  <a:lnTo>
                    <a:pt x="2121" y="4704"/>
                  </a:lnTo>
                  <a:close/>
                  <a:moveTo>
                    <a:pt x="3509" y="4256"/>
                  </a:moveTo>
                  <a:lnTo>
                    <a:pt x="3509" y="4539"/>
                  </a:lnTo>
                  <a:lnTo>
                    <a:pt x="3968" y="4539"/>
                  </a:lnTo>
                  <a:lnTo>
                    <a:pt x="3968" y="4256"/>
                  </a:lnTo>
                  <a:lnTo>
                    <a:pt x="3509" y="4256"/>
                  </a:lnTo>
                  <a:close/>
                  <a:moveTo>
                    <a:pt x="2803" y="4256"/>
                  </a:moveTo>
                  <a:lnTo>
                    <a:pt x="2803" y="4539"/>
                  </a:lnTo>
                  <a:lnTo>
                    <a:pt x="3262" y="4539"/>
                  </a:lnTo>
                  <a:lnTo>
                    <a:pt x="3262" y="4256"/>
                  </a:lnTo>
                  <a:lnTo>
                    <a:pt x="2803" y="4256"/>
                  </a:lnTo>
                  <a:close/>
                  <a:moveTo>
                    <a:pt x="2121" y="4256"/>
                  </a:moveTo>
                  <a:lnTo>
                    <a:pt x="2121" y="4539"/>
                  </a:lnTo>
                  <a:lnTo>
                    <a:pt x="2581" y="4539"/>
                  </a:lnTo>
                  <a:lnTo>
                    <a:pt x="2581" y="4256"/>
                  </a:lnTo>
                  <a:lnTo>
                    <a:pt x="2121" y="4256"/>
                  </a:lnTo>
                  <a:close/>
                  <a:moveTo>
                    <a:pt x="3509" y="3819"/>
                  </a:moveTo>
                  <a:lnTo>
                    <a:pt x="3509" y="4102"/>
                  </a:lnTo>
                  <a:lnTo>
                    <a:pt x="3968" y="4102"/>
                  </a:lnTo>
                  <a:lnTo>
                    <a:pt x="3968" y="3819"/>
                  </a:lnTo>
                  <a:lnTo>
                    <a:pt x="3509" y="3819"/>
                  </a:lnTo>
                  <a:close/>
                  <a:moveTo>
                    <a:pt x="2803" y="3819"/>
                  </a:moveTo>
                  <a:lnTo>
                    <a:pt x="2803" y="4102"/>
                  </a:lnTo>
                  <a:lnTo>
                    <a:pt x="3262" y="4102"/>
                  </a:lnTo>
                  <a:lnTo>
                    <a:pt x="3262" y="3819"/>
                  </a:lnTo>
                  <a:lnTo>
                    <a:pt x="2803" y="3819"/>
                  </a:lnTo>
                  <a:close/>
                  <a:moveTo>
                    <a:pt x="2121" y="3819"/>
                  </a:moveTo>
                  <a:lnTo>
                    <a:pt x="2121" y="4102"/>
                  </a:lnTo>
                  <a:lnTo>
                    <a:pt x="2581" y="4102"/>
                  </a:lnTo>
                  <a:lnTo>
                    <a:pt x="2581" y="3819"/>
                  </a:lnTo>
                  <a:lnTo>
                    <a:pt x="2121" y="3819"/>
                  </a:lnTo>
                  <a:close/>
                  <a:moveTo>
                    <a:pt x="2479" y="1864"/>
                  </a:moveTo>
                  <a:lnTo>
                    <a:pt x="2479" y="2048"/>
                  </a:lnTo>
                  <a:lnTo>
                    <a:pt x="4341" y="2048"/>
                  </a:lnTo>
                  <a:lnTo>
                    <a:pt x="4341" y="1864"/>
                  </a:lnTo>
                  <a:lnTo>
                    <a:pt x="2479" y="1864"/>
                  </a:lnTo>
                  <a:close/>
                  <a:moveTo>
                    <a:pt x="2479" y="1443"/>
                  </a:moveTo>
                  <a:lnTo>
                    <a:pt x="2479" y="1627"/>
                  </a:lnTo>
                  <a:lnTo>
                    <a:pt x="4341" y="1627"/>
                  </a:lnTo>
                  <a:lnTo>
                    <a:pt x="4341" y="1443"/>
                  </a:lnTo>
                  <a:lnTo>
                    <a:pt x="2479" y="1443"/>
                  </a:lnTo>
                  <a:close/>
                  <a:moveTo>
                    <a:pt x="2479" y="1044"/>
                  </a:moveTo>
                  <a:lnTo>
                    <a:pt x="2479" y="1228"/>
                  </a:lnTo>
                  <a:lnTo>
                    <a:pt x="3582" y="1228"/>
                  </a:lnTo>
                  <a:lnTo>
                    <a:pt x="3582" y="1044"/>
                  </a:lnTo>
                  <a:lnTo>
                    <a:pt x="2479" y="1044"/>
                  </a:lnTo>
                  <a:close/>
                  <a:moveTo>
                    <a:pt x="2479" y="623"/>
                  </a:moveTo>
                  <a:lnTo>
                    <a:pt x="2479" y="807"/>
                  </a:lnTo>
                  <a:lnTo>
                    <a:pt x="3582" y="807"/>
                  </a:lnTo>
                  <a:lnTo>
                    <a:pt x="3582" y="623"/>
                  </a:lnTo>
                  <a:lnTo>
                    <a:pt x="2479" y="623"/>
                  </a:lnTo>
                  <a:close/>
                  <a:moveTo>
                    <a:pt x="4167" y="447"/>
                  </a:moveTo>
                  <a:lnTo>
                    <a:pt x="4141" y="656"/>
                  </a:lnTo>
                  <a:lnTo>
                    <a:pt x="4466" y="812"/>
                  </a:lnTo>
                  <a:lnTo>
                    <a:pt x="4167" y="447"/>
                  </a:lnTo>
                  <a:close/>
                  <a:moveTo>
                    <a:pt x="4688" y="1238"/>
                  </a:moveTo>
                  <a:lnTo>
                    <a:pt x="3922" y="871"/>
                  </a:lnTo>
                  <a:lnTo>
                    <a:pt x="3829" y="826"/>
                  </a:lnTo>
                  <a:lnTo>
                    <a:pt x="3842" y="722"/>
                  </a:lnTo>
                  <a:lnTo>
                    <a:pt x="3897" y="289"/>
                  </a:lnTo>
                  <a:lnTo>
                    <a:pt x="2203" y="289"/>
                  </a:lnTo>
                  <a:lnTo>
                    <a:pt x="2203" y="2238"/>
                  </a:lnTo>
                  <a:lnTo>
                    <a:pt x="4688" y="2238"/>
                  </a:lnTo>
                  <a:lnTo>
                    <a:pt x="4688" y="12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5221858" y="5273187"/>
              <a:ext cx="501095" cy="501095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451695" y="4537441"/>
            <a:ext cx="501095" cy="501095"/>
            <a:chOff x="5451695" y="4537441"/>
            <a:chExt cx="501095" cy="501095"/>
          </a:xfrm>
        </p:grpSpPr>
        <p:sp>
          <p:nvSpPr>
            <p:cNvPr id="30" name="KSO_Shape"/>
            <p:cNvSpPr/>
            <p:nvPr/>
          </p:nvSpPr>
          <p:spPr>
            <a:xfrm>
              <a:off x="5561221" y="4657156"/>
              <a:ext cx="273746" cy="283185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451695" y="4537441"/>
              <a:ext cx="501095" cy="501095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725442" y="5541626"/>
            <a:ext cx="501095" cy="501095"/>
            <a:chOff x="5725442" y="5541626"/>
            <a:chExt cx="501095" cy="501095"/>
          </a:xfrm>
        </p:grpSpPr>
        <p:sp>
          <p:nvSpPr>
            <p:cNvPr id="31" name="KSO_Shape"/>
            <p:cNvSpPr/>
            <p:nvPr/>
          </p:nvSpPr>
          <p:spPr bwMode="auto">
            <a:xfrm>
              <a:off x="5826173" y="5659720"/>
              <a:ext cx="299632" cy="252690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725442" y="5541626"/>
              <a:ext cx="501095" cy="501095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 rot="4523566">
            <a:off x="712117" y="2619843"/>
            <a:ext cx="12445081" cy="186204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990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11500" dirty="0">
                <a:solidFill>
                  <a:schemeClr val="bg1"/>
                </a:solidFill>
              </a:rPr>
              <a:t>2016-2017</a:t>
            </a:r>
            <a:endParaRPr lang="zh-CN" altLang="en-US" sz="11500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342900"/>
            <a:ext cx="233136" cy="711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80721" y="777886"/>
            <a:ext cx="170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添加你的副标题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80346" y="342900"/>
            <a:ext cx="1707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添加你的标题</a:t>
            </a:r>
            <a:endParaRPr lang="zh-CN" altLang="en-US" sz="2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444678" y="743010"/>
            <a:ext cx="157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11360654" y="628508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1419490" y="-31229"/>
            <a:ext cx="772510" cy="77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1551387" y="442991"/>
            <a:ext cx="124503" cy="1245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480730" y="797417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1124686" y="328176"/>
            <a:ext cx="308818" cy="308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1619904" y="620242"/>
            <a:ext cx="216807" cy="216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1243461" y="680762"/>
            <a:ext cx="216807" cy="2168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0998325" y="406039"/>
            <a:ext cx="73904" cy="73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1912874" y="741281"/>
            <a:ext cx="120425" cy="12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弧形 52"/>
          <p:cNvSpPr/>
          <p:nvPr/>
        </p:nvSpPr>
        <p:spPr>
          <a:xfrm flipH="1">
            <a:off x="11152624" y="-1086371"/>
            <a:ext cx="2110283" cy="2110283"/>
          </a:xfrm>
          <a:prstGeom prst="arc">
            <a:avLst>
              <a:gd name="adj1" fmla="val 21336292"/>
              <a:gd name="adj2" fmla="val 5963610"/>
            </a:avLst>
          </a:prstGeom>
          <a:ln w="6350" cap="rnd">
            <a:solidFill>
              <a:schemeClr val="accent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MH_Other_1"/>
          <p:cNvSpPr/>
          <p:nvPr>
            <p:custDataLst>
              <p:tags r:id="rId1"/>
            </p:custDataLst>
          </p:nvPr>
        </p:nvSpPr>
        <p:spPr>
          <a:xfrm>
            <a:off x="5586015" y="1753714"/>
            <a:ext cx="118820" cy="1188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831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906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1129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58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288" fill="hold" grpId="0" nodeType="withEffect">
                                  <p:stCondLst>
                                    <p:cond delay="173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88" fill="hold" grpId="0" nodeType="withEffect">
                                  <p:stCondLst>
                                    <p:cond delay="655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 animBg="1"/>
      <p:bldP spid="40" grpId="0" animBg="1"/>
      <p:bldP spid="41" grpId="0"/>
      <p:bldP spid="4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2311" y="-2"/>
            <a:ext cx="12196622" cy="6858002"/>
            <a:chOff x="-298742" y="-2"/>
            <a:chExt cx="12196622" cy="685800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296431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-298742" y="-2"/>
              <a:ext cx="12196622" cy="6858002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4" name="矩形 3"/>
          <p:cNvSpPr/>
          <p:nvPr/>
        </p:nvSpPr>
        <p:spPr>
          <a:xfrm>
            <a:off x="-4623" y="4302722"/>
            <a:ext cx="12196622" cy="2555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704675" y="3838637"/>
            <a:ext cx="882968" cy="882968"/>
            <a:chOff x="6365394" y="4035243"/>
            <a:chExt cx="501095" cy="501095"/>
          </a:xfrm>
          <a:solidFill>
            <a:schemeClr val="accent1"/>
          </a:solidFill>
        </p:grpSpPr>
        <p:sp>
          <p:nvSpPr>
            <p:cNvPr id="16" name="椭圆 15"/>
            <p:cNvSpPr/>
            <p:nvPr/>
          </p:nvSpPr>
          <p:spPr>
            <a:xfrm>
              <a:off x="6365394" y="4035243"/>
              <a:ext cx="501095" cy="50109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KSO_Shape"/>
            <p:cNvSpPr/>
            <p:nvPr/>
          </p:nvSpPr>
          <p:spPr bwMode="auto">
            <a:xfrm>
              <a:off x="6452505" y="4146792"/>
              <a:ext cx="340346" cy="279650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711814" y="3838637"/>
            <a:ext cx="882968" cy="882968"/>
            <a:chOff x="5221858" y="5273187"/>
            <a:chExt cx="501095" cy="501095"/>
          </a:xfrm>
          <a:solidFill>
            <a:schemeClr val="accent1"/>
          </a:solidFill>
        </p:grpSpPr>
        <p:sp>
          <p:nvSpPr>
            <p:cNvPr id="19" name="椭圆 18"/>
            <p:cNvSpPr/>
            <p:nvPr/>
          </p:nvSpPr>
          <p:spPr>
            <a:xfrm>
              <a:off x="5221858" y="5273187"/>
              <a:ext cx="501095" cy="50109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5348142" y="5380354"/>
              <a:ext cx="239858" cy="276228"/>
            </a:xfrm>
            <a:custGeom>
              <a:avLst/>
              <a:gdLst>
                <a:gd name="T0" fmla="*/ 98292770 w 5280"/>
                <a:gd name="T1" fmla="*/ 190397298 h 6084"/>
                <a:gd name="T2" fmla="*/ 105944270 w 5280"/>
                <a:gd name="T3" fmla="*/ 192162022 h 6084"/>
                <a:gd name="T4" fmla="*/ 112712916 w 5280"/>
                <a:gd name="T5" fmla="*/ 195691469 h 6084"/>
                <a:gd name="T6" fmla="*/ 118500648 w 5280"/>
                <a:gd name="T7" fmla="*/ 200593619 h 6084"/>
                <a:gd name="T8" fmla="*/ 122816855 w 5280"/>
                <a:gd name="T9" fmla="*/ 206868471 h 6084"/>
                <a:gd name="T10" fmla="*/ 125661534 w 5280"/>
                <a:gd name="T11" fmla="*/ 213927367 h 6084"/>
                <a:gd name="T12" fmla="*/ 126642447 w 5280"/>
                <a:gd name="T13" fmla="*/ 221868624 h 6084"/>
                <a:gd name="T14" fmla="*/ 126348268 w 5280"/>
                <a:gd name="T15" fmla="*/ 569623180 h 6084"/>
                <a:gd name="T16" fmla="*/ 124190008 w 5280"/>
                <a:gd name="T17" fmla="*/ 577172416 h 6084"/>
                <a:gd name="T18" fmla="*/ 120462475 w 5280"/>
                <a:gd name="T19" fmla="*/ 583741285 h 6084"/>
                <a:gd name="T20" fmla="*/ 115165355 w 5280"/>
                <a:gd name="T21" fmla="*/ 589231467 h 6084"/>
                <a:gd name="T22" fmla="*/ 108788949 w 5280"/>
                <a:gd name="T23" fmla="*/ 593349260 h 6084"/>
                <a:gd name="T24" fmla="*/ 101431630 w 5280"/>
                <a:gd name="T25" fmla="*/ 595800335 h 6084"/>
                <a:gd name="T26" fmla="*/ 31783344 w 5280"/>
                <a:gd name="T27" fmla="*/ 596486686 h 6084"/>
                <a:gd name="T28" fmla="*/ 25406937 w 5280"/>
                <a:gd name="T29" fmla="*/ 595800335 h 6084"/>
                <a:gd name="T30" fmla="*/ 18049618 w 5280"/>
                <a:gd name="T31" fmla="*/ 593349260 h 6084"/>
                <a:gd name="T32" fmla="*/ 11673526 w 5280"/>
                <a:gd name="T33" fmla="*/ 589231467 h 6084"/>
                <a:gd name="T34" fmla="*/ 6376406 w 5280"/>
                <a:gd name="T35" fmla="*/ 583741285 h 6084"/>
                <a:gd name="T36" fmla="*/ 2550500 w 5280"/>
                <a:gd name="T37" fmla="*/ 577172416 h 6084"/>
                <a:gd name="T38" fmla="*/ 490613 w 5280"/>
                <a:gd name="T39" fmla="*/ 569623180 h 6084"/>
                <a:gd name="T40" fmla="*/ 0 w 5280"/>
                <a:gd name="T41" fmla="*/ 221868624 h 6084"/>
                <a:gd name="T42" fmla="*/ 1078973 w 5280"/>
                <a:gd name="T43" fmla="*/ 213927367 h 6084"/>
                <a:gd name="T44" fmla="*/ 3825906 w 5280"/>
                <a:gd name="T45" fmla="*/ 206868471 h 6084"/>
                <a:gd name="T46" fmla="*/ 8338233 w 5280"/>
                <a:gd name="T47" fmla="*/ 200593619 h 6084"/>
                <a:gd name="T48" fmla="*/ 14027905 w 5280"/>
                <a:gd name="T49" fmla="*/ 195691469 h 6084"/>
                <a:gd name="T50" fmla="*/ 20796551 w 5280"/>
                <a:gd name="T51" fmla="*/ 192162022 h 6084"/>
                <a:gd name="T52" fmla="*/ 28448051 w 5280"/>
                <a:gd name="T53" fmla="*/ 190397298 h 6084"/>
                <a:gd name="T54" fmla="*/ 187854755 w 5280"/>
                <a:gd name="T55" fmla="*/ 219417549 h 6084"/>
                <a:gd name="T56" fmla="*/ 409650800 w 5280"/>
                <a:gd name="T57" fmla="*/ 0 h 6084"/>
                <a:gd name="T58" fmla="*/ 488324365 w 5280"/>
                <a:gd name="T59" fmla="*/ 219417549 h 6084"/>
                <a:gd name="T60" fmla="*/ 148125732 w 5280"/>
                <a:gd name="T61" fmla="*/ 219417549 h 6084"/>
                <a:gd name="T62" fmla="*/ 208062633 w 5280"/>
                <a:gd name="T63" fmla="*/ 259908819 h 6084"/>
                <a:gd name="T64" fmla="*/ 389246802 w 5280"/>
                <a:gd name="T65" fmla="*/ 504033129 h 6084"/>
                <a:gd name="T66" fmla="*/ 319990755 w 5280"/>
                <a:gd name="T67" fmla="*/ 531778997 h 6084"/>
                <a:gd name="T68" fmla="*/ 208062633 w 5280"/>
                <a:gd name="T69" fmla="*/ 531778997 h 6084"/>
                <a:gd name="T70" fmla="*/ 344220659 w 5280"/>
                <a:gd name="T71" fmla="*/ 461188789 h 6084"/>
                <a:gd name="T72" fmla="*/ 344220659 w 5280"/>
                <a:gd name="T73" fmla="*/ 461188789 h 6084"/>
                <a:gd name="T74" fmla="*/ 274964300 w 5280"/>
                <a:gd name="T75" fmla="*/ 461188789 h 6084"/>
                <a:gd name="T76" fmla="*/ 253187148 w 5280"/>
                <a:gd name="T77" fmla="*/ 461188789 h 6084"/>
                <a:gd name="T78" fmla="*/ 389246802 w 5280"/>
                <a:gd name="T79" fmla="*/ 445011945 h 6084"/>
                <a:gd name="T80" fmla="*/ 274964300 w 5280"/>
                <a:gd name="T81" fmla="*/ 445011945 h 6084"/>
                <a:gd name="T82" fmla="*/ 208062633 w 5280"/>
                <a:gd name="T83" fmla="*/ 417266077 h 6084"/>
                <a:gd name="T84" fmla="*/ 208062633 w 5280"/>
                <a:gd name="T85" fmla="*/ 417266077 h 6084"/>
                <a:gd name="T86" fmla="*/ 344220659 w 5280"/>
                <a:gd name="T87" fmla="*/ 374421738 h 6084"/>
                <a:gd name="T88" fmla="*/ 319990755 w 5280"/>
                <a:gd name="T89" fmla="*/ 374421738 h 6084"/>
                <a:gd name="T90" fmla="*/ 253187148 w 5280"/>
                <a:gd name="T91" fmla="*/ 402167606 h 6084"/>
                <a:gd name="T92" fmla="*/ 243181269 w 5280"/>
                <a:gd name="T93" fmla="*/ 200789630 h 6084"/>
                <a:gd name="T94" fmla="*/ 243181269 w 5280"/>
                <a:gd name="T95" fmla="*/ 141474430 h 6084"/>
                <a:gd name="T96" fmla="*/ 243181269 w 5280"/>
                <a:gd name="T97" fmla="*/ 141474430 h 6084"/>
                <a:gd name="T98" fmla="*/ 243181269 w 5280"/>
                <a:gd name="T99" fmla="*/ 102355550 h 6084"/>
                <a:gd name="T100" fmla="*/ 351381545 w 5280"/>
                <a:gd name="T101" fmla="*/ 61079924 h 6084"/>
                <a:gd name="T102" fmla="*/ 438098850 w 5280"/>
                <a:gd name="T103" fmla="*/ 79609837 h 6084"/>
                <a:gd name="T104" fmla="*/ 375611450 w 5280"/>
                <a:gd name="T105" fmla="*/ 80982539 h 6084"/>
                <a:gd name="T106" fmla="*/ 459876315 w 5280"/>
                <a:gd name="T107" fmla="*/ 219417549 h 60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80" h="6084">
                  <a:moveTo>
                    <a:pt x="324" y="1940"/>
                  </a:moveTo>
                  <a:lnTo>
                    <a:pt x="969" y="1940"/>
                  </a:lnTo>
                  <a:lnTo>
                    <a:pt x="986" y="1940"/>
                  </a:lnTo>
                  <a:lnTo>
                    <a:pt x="1002" y="1942"/>
                  </a:lnTo>
                  <a:lnTo>
                    <a:pt x="1018" y="1943"/>
                  </a:lnTo>
                  <a:lnTo>
                    <a:pt x="1034" y="1947"/>
                  </a:lnTo>
                  <a:lnTo>
                    <a:pt x="1049" y="1950"/>
                  </a:lnTo>
                  <a:lnTo>
                    <a:pt x="1065" y="1955"/>
                  </a:lnTo>
                  <a:lnTo>
                    <a:pt x="1080" y="1960"/>
                  </a:lnTo>
                  <a:lnTo>
                    <a:pt x="1094" y="1966"/>
                  </a:lnTo>
                  <a:lnTo>
                    <a:pt x="1109" y="1972"/>
                  </a:lnTo>
                  <a:lnTo>
                    <a:pt x="1122" y="1979"/>
                  </a:lnTo>
                  <a:lnTo>
                    <a:pt x="1136" y="1987"/>
                  </a:lnTo>
                  <a:lnTo>
                    <a:pt x="1149" y="1996"/>
                  </a:lnTo>
                  <a:lnTo>
                    <a:pt x="1162" y="2005"/>
                  </a:lnTo>
                  <a:lnTo>
                    <a:pt x="1174" y="2014"/>
                  </a:lnTo>
                  <a:lnTo>
                    <a:pt x="1185" y="2025"/>
                  </a:lnTo>
                  <a:lnTo>
                    <a:pt x="1197" y="2035"/>
                  </a:lnTo>
                  <a:lnTo>
                    <a:pt x="1208" y="2046"/>
                  </a:lnTo>
                  <a:lnTo>
                    <a:pt x="1218" y="2058"/>
                  </a:lnTo>
                  <a:lnTo>
                    <a:pt x="1228" y="2071"/>
                  </a:lnTo>
                  <a:lnTo>
                    <a:pt x="1237" y="2083"/>
                  </a:lnTo>
                  <a:lnTo>
                    <a:pt x="1245" y="2096"/>
                  </a:lnTo>
                  <a:lnTo>
                    <a:pt x="1252" y="2110"/>
                  </a:lnTo>
                  <a:lnTo>
                    <a:pt x="1260" y="2123"/>
                  </a:lnTo>
                  <a:lnTo>
                    <a:pt x="1266" y="2137"/>
                  </a:lnTo>
                  <a:lnTo>
                    <a:pt x="1272" y="2152"/>
                  </a:lnTo>
                  <a:lnTo>
                    <a:pt x="1277" y="2168"/>
                  </a:lnTo>
                  <a:lnTo>
                    <a:pt x="1281" y="2182"/>
                  </a:lnTo>
                  <a:lnTo>
                    <a:pt x="1285" y="2198"/>
                  </a:lnTo>
                  <a:lnTo>
                    <a:pt x="1288" y="2214"/>
                  </a:lnTo>
                  <a:lnTo>
                    <a:pt x="1290" y="2230"/>
                  </a:lnTo>
                  <a:lnTo>
                    <a:pt x="1291" y="2247"/>
                  </a:lnTo>
                  <a:lnTo>
                    <a:pt x="1291" y="2263"/>
                  </a:lnTo>
                  <a:lnTo>
                    <a:pt x="1291" y="5761"/>
                  </a:lnTo>
                  <a:lnTo>
                    <a:pt x="1291" y="5778"/>
                  </a:lnTo>
                  <a:lnTo>
                    <a:pt x="1290" y="5794"/>
                  </a:lnTo>
                  <a:lnTo>
                    <a:pt x="1288" y="5810"/>
                  </a:lnTo>
                  <a:lnTo>
                    <a:pt x="1285" y="5827"/>
                  </a:lnTo>
                  <a:lnTo>
                    <a:pt x="1281" y="5842"/>
                  </a:lnTo>
                  <a:lnTo>
                    <a:pt x="1277" y="5857"/>
                  </a:lnTo>
                  <a:lnTo>
                    <a:pt x="1272" y="5872"/>
                  </a:lnTo>
                  <a:lnTo>
                    <a:pt x="1266" y="5887"/>
                  </a:lnTo>
                  <a:lnTo>
                    <a:pt x="1260" y="5901"/>
                  </a:lnTo>
                  <a:lnTo>
                    <a:pt x="1252" y="5915"/>
                  </a:lnTo>
                  <a:lnTo>
                    <a:pt x="1245" y="5928"/>
                  </a:lnTo>
                  <a:lnTo>
                    <a:pt x="1237" y="5941"/>
                  </a:lnTo>
                  <a:lnTo>
                    <a:pt x="1228" y="5954"/>
                  </a:lnTo>
                  <a:lnTo>
                    <a:pt x="1218" y="5966"/>
                  </a:lnTo>
                  <a:lnTo>
                    <a:pt x="1208" y="5978"/>
                  </a:lnTo>
                  <a:lnTo>
                    <a:pt x="1197" y="5989"/>
                  </a:lnTo>
                  <a:lnTo>
                    <a:pt x="1185" y="5999"/>
                  </a:lnTo>
                  <a:lnTo>
                    <a:pt x="1174" y="6010"/>
                  </a:lnTo>
                  <a:lnTo>
                    <a:pt x="1162" y="6019"/>
                  </a:lnTo>
                  <a:lnTo>
                    <a:pt x="1149" y="6028"/>
                  </a:lnTo>
                  <a:lnTo>
                    <a:pt x="1136" y="6037"/>
                  </a:lnTo>
                  <a:lnTo>
                    <a:pt x="1122" y="6045"/>
                  </a:lnTo>
                  <a:lnTo>
                    <a:pt x="1109" y="6052"/>
                  </a:lnTo>
                  <a:lnTo>
                    <a:pt x="1094" y="6058"/>
                  </a:lnTo>
                  <a:lnTo>
                    <a:pt x="1080" y="6064"/>
                  </a:lnTo>
                  <a:lnTo>
                    <a:pt x="1065" y="6070"/>
                  </a:lnTo>
                  <a:lnTo>
                    <a:pt x="1049" y="6074"/>
                  </a:lnTo>
                  <a:lnTo>
                    <a:pt x="1034" y="6077"/>
                  </a:lnTo>
                  <a:lnTo>
                    <a:pt x="1018" y="6081"/>
                  </a:lnTo>
                  <a:lnTo>
                    <a:pt x="1002" y="6082"/>
                  </a:lnTo>
                  <a:lnTo>
                    <a:pt x="986" y="6084"/>
                  </a:lnTo>
                  <a:lnTo>
                    <a:pt x="969" y="6084"/>
                  </a:lnTo>
                  <a:lnTo>
                    <a:pt x="324" y="6084"/>
                  </a:lnTo>
                  <a:lnTo>
                    <a:pt x="307" y="6084"/>
                  </a:lnTo>
                  <a:lnTo>
                    <a:pt x="290" y="6082"/>
                  </a:lnTo>
                  <a:lnTo>
                    <a:pt x="275" y="6081"/>
                  </a:lnTo>
                  <a:lnTo>
                    <a:pt x="259" y="6077"/>
                  </a:lnTo>
                  <a:lnTo>
                    <a:pt x="243" y="6074"/>
                  </a:lnTo>
                  <a:lnTo>
                    <a:pt x="228" y="6070"/>
                  </a:lnTo>
                  <a:lnTo>
                    <a:pt x="212" y="6064"/>
                  </a:lnTo>
                  <a:lnTo>
                    <a:pt x="198" y="6058"/>
                  </a:lnTo>
                  <a:lnTo>
                    <a:pt x="184" y="6052"/>
                  </a:lnTo>
                  <a:lnTo>
                    <a:pt x="170" y="6045"/>
                  </a:lnTo>
                  <a:lnTo>
                    <a:pt x="157" y="6037"/>
                  </a:lnTo>
                  <a:lnTo>
                    <a:pt x="143" y="6028"/>
                  </a:lnTo>
                  <a:lnTo>
                    <a:pt x="131" y="6019"/>
                  </a:lnTo>
                  <a:lnTo>
                    <a:pt x="119" y="6010"/>
                  </a:lnTo>
                  <a:lnTo>
                    <a:pt x="106" y="5999"/>
                  </a:lnTo>
                  <a:lnTo>
                    <a:pt x="95" y="5989"/>
                  </a:lnTo>
                  <a:lnTo>
                    <a:pt x="85" y="5978"/>
                  </a:lnTo>
                  <a:lnTo>
                    <a:pt x="75" y="5966"/>
                  </a:lnTo>
                  <a:lnTo>
                    <a:pt x="65" y="5954"/>
                  </a:lnTo>
                  <a:lnTo>
                    <a:pt x="56" y="5941"/>
                  </a:lnTo>
                  <a:lnTo>
                    <a:pt x="47" y="5928"/>
                  </a:lnTo>
                  <a:lnTo>
                    <a:pt x="39" y="5915"/>
                  </a:lnTo>
                  <a:lnTo>
                    <a:pt x="33" y="5901"/>
                  </a:lnTo>
                  <a:lnTo>
                    <a:pt x="26" y="5887"/>
                  </a:lnTo>
                  <a:lnTo>
                    <a:pt x="21" y="5872"/>
                  </a:lnTo>
                  <a:lnTo>
                    <a:pt x="15" y="5857"/>
                  </a:lnTo>
                  <a:lnTo>
                    <a:pt x="11" y="5842"/>
                  </a:lnTo>
                  <a:lnTo>
                    <a:pt x="7" y="5827"/>
                  </a:lnTo>
                  <a:lnTo>
                    <a:pt x="5" y="5810"/>
                  </a:lnTo>
                  <a:lnTo>
                    <a:pt x="3" y="5794"/>
                  </a:lnTo>
                  <a:lnTo>
                    <a:pt x="2" y="5778"/>
                  </a:lnTo>
                  <a:lnTo>
                    <a:pt x="0" y="5761"/>
                  </a:lnTo>
                  <a:lnTo>
                    <a:pt x="0" y="2263"/>
                  </a:lnTo>
                  <a:lnTo>
                    <a:pt x="2" y="2247"/>
                  </a:lnTo>
                  <a:lnTo>
                    <a:pt x="3" y="2230"/>
                  </a:lnTo>
                  <a:lnTo>
                    <a:pt x="5" y="2214"/>
                  </a:lnTo>
                  <a:lnTo>
                    <a:pt x="7" y="2198"/>
                  </a:lnTo>
                  <a:lnTo>
                    <a:pt x="11" y="2182"/>
                  </a:lnTo>
                  <a:lnTo>
                    <a:pt x="15" y="2168"/>
                  </a:lnTo>
                  <a:lnTo>
                    <a:pt x="21" y="2152"/>
                  </a:lnTo>
                  <a:lnTo>
                    <a:pt x="26" y="2137"/>
                  </a:lnTo>
                  <a:lnTo>
                    <a:pt x="33" y="2123"/>
                  </a:lnTo>
                  <a:lnTo>
                    <a:pt x="39" y="2110"/>
                  </a:lnTo>
                  <a:lnTo>
                    <a:pt x="47" y="2096"/>
                  </a:lnTo>
                  <a:lnTo>
                    <a:pt x="56" y="2083"/>
                  </a:lnTo>
                  <a:lnTo>
                    <a:pt x="65" y="2071"/>
                  </a:lnTo>
                  <a:lnTo>
                    <a:pt x="75" y="2058"/>
                  </a:lnTo>
                  <a:lnTo>
                    <a:pt x="85" y="2046"/>
                  </a:lnTo>
                  <a:lnTo>
                    <a:pt x="95" y="2035"/>
                  </a:lnTo>
                  <a:lnTo>
                    <a:pt x="106" y="2025"/>
                  </a:lnTo>
                  <a:lnTo>
                    <a:pt x="119" y="2014"/>
                  </a:lnTo>
                  <a:lnTo>
                    <a:pt x="131" y="2005"/>
                  </a:lnTo>
                  <a:lnTo>
                    <a:pt x="143" y="1996"/>
                  </a:lnTo>
                  <a:lnTo>
                    <a:pt x="157" y="1987"/>
                  </a:lnTo>
                  <a:lnTo>
                    <a:pt x="170" y="1979"/>
                  </a:lnTo>
                  <a:lnTo>
                    <a:pt x="184" y="1972"/>
                  </a:lnTo>
                  <a:lnTo>
                    <a:pt x="198" y="1966"/>
                  </a:lnTo>
                  <a:lnTo>
                    <a:pt x="212" y="1960"/>
                  </a:lnTo>
                  <a:lnTo>
                    <a:pt x="228" y="1955"/>
                  </a:lnTo>
                  <a:lnTo>
                    <a:pt x="243" y="1950"/>
                  </a:lnTo>
                  <a:lnTo>
                    <a:pt x="259" y="1947"/>
                  </a:lnTo>
                  <a:lnTo>
                    <a:pt x="275" y="1943"/>
                  </a:lnTo>
                  <a:lnTo>
                    <a:pt x="290" y="1942"/>
                  </a:lnTo>
                  <a:lnTo>
                    <a:pt x="307" y="1940"/>
                  </a:lnTo>
                  <a:lnTo>
                    <a:pt x="324" y="1940"/>
                  </a:lnTo>
                  <a:close/>
                  <a:moveTo>
                    <a:pt x="1510" y="2238"/>
                  </a:moveTo>
                  <a:lnTo>
                    <a:pt x="1915" y="2238"/>
                  </a:lnTo>
                  <a:lnTo>
                    <a:pt x="1915" y="145"/>
                  </a:lnTo>
                  <a:lnTo>
                    <a:pt x="1915" y="0"/>
                  </a:lnTo>
                  <a:lnTo>
                    <a:pt x="2059" y="0"/>
                  </a:lnTo>
                  <a:lnTo>
                    <a:pt x="4107" y="0"/>
                  </a:lnTo>
                  <a:lnTo>
                    <a:pt x="4176" y="0"/>
                  </a:lnTo>
                  <a:lnTo>
                    <a:pt x="4220" y="53"/>
                  </a:lnTo>
                  <a:lnTo>
                    <a:pt x="4946" y="942"/>
                  </a:lnTo>
                  <a:lnTo>
                    <a:pt x="4978" y="983"/>
                  </a:lnTo>
                  <a:lnTo>
                    <a:pt x="4978" y="1033"/>
                  </a:lnTo>
                  <a:lnTo>
                    <a:pt x="4978" y="2238"/>
                  </a:lnTo>
                  <a:lnTo>
                    <a:pt x="5280" y="2238"/>
                  </a:lnTo>
                  <a:lnTo>
                    <a:pt x="5280" y="5793"/>
                  </a:lnTo>
                  <a:lnTo>
                    <a:pt x="1510" y="5793"/>
                  </a:lnTo>
                  <a:lnTo>
                    <a:pt x="1510" y="2238"/>
                  </a:lnTo>
                  <a:close/>
                  <a:moveTo>
                    <a:pt x="2121" y="2651"/>
                  </a:moveTo>
                  <a:lnTo>
                    <a:pt x="2121" y="3528"/>
                  </a:lnTo>
                  <a:lnTo>
                    <a:pt x="3968" y="3528"/>
                  </a:lnTo>
                  <a:lnTo>
                    <a:pt x="3968" y="2651"/>
                  </a:lnTo>
                  <a:lnTo>
                    <a:pt x="2121" y="2651"/>
                  </a:lnTo>
                  <a:close/>
                  <a:moveTo>
                    <a:pt x="3509" y="5141"/>
                  </a:moveTo>
                  <a:lnTo>
                    <a:pt x="3509" y="5424"/>
                  </a:lnTo>
                  <a:lnTo>
                    <a:pt x="3968" y="5424"/>
                  </a:lnTo>
                  <a:lnTo>
                    <a:pt x="3968" y="5141"/>
                  </a:lnTo>
                  <a:lnTo>
                    <a:pt x="3509" y="5141"/>
                  </a:lnTo>
                  <a:close/>
                  <a:moveTo>
                    <a:pt x="2803" y="5141"/>
                  </a:moveTo>
                  <a:lnTo>
                    <a:pt x="2803" y="5424"/>
                  </a:lnTo>
                  <a:lnTo>
                    <a:pt x="3262" y="5424"/>
                  </a:lnTo>
                  <a:lnTo>
                    <a:pt x="3262" y="5141"/>
                  </a:lnTo>
                  <a:lnTo>
                    <a:pt x="2803" y="5141"/>
                  </a:lnTo>
                  <a:close/>
                  <a:moveTo>
                    <a:pt x="2121" y="5141"/>
                  </a:moveTo>
                  <a:lnTo>
                    <a:pt x="2121" y="5424"/>
                  </a:lnTo>
                  <a:lnTo>
                    <a:pt x="2581" y="5424"/>
                  </a:lnTo>
                  <a:lnTo>
                    <a:pt x="2581" y="5141"/>
                  </a:lnTo>
                  <a:lnTo>
                    <a:pt x="2121" y="5141"/>
                  </a:lnTo>
                  <a:close/>
                  <a:moveTo>
                    <a:pt x="3509" y="4704"/>
                  </a:moveTo>
                  <a:lnTo>
                    <a:pt x="3509" y="4987"/>
                  </a:lnTo>
                  <a:lnTo>
                    <a:pt x="3968" y="4987"/>
                  </a:lnTo>
                  <a:lnTo>
                    <a:pt x="3968" y="4704"/>
                  </a:lnTo>
                  <a:lnTo>
                    <a:pt x="3509" y="4704"/>
                  </a:lnTo>
                  <a:close/>
                  <a:moveTo>
                    <a:pt x="2803" y="4704"/>
                  </a:moveTo>
                  <a:lnTo>
                    <a:pt x="2803" y="4987"/>
                  </a:lnTo>
                  <a:lnTo>
                    <a:pt x="3262" y="4987"/>
                  </a:lnTo>
                  <a:lnTo>
                    <a:pt x="3262" y="4704"/>
                  </a:lnTo>
                  <a:lnTo>
                    <a:pt x="2803" y="4704"/>
                  </a:lnTo>
                  <a:close/>
                  <a:moveTo>
                    <a:pt x="2121" y="4704"/>
                  </a:moveTo>
                  <a:lnTo>
                    <a:pt x="2121" y="4987"/>
                  </a:lnTo>
                  <a:lnTo>
                    <a:pt x="2581" y="4987"/>
                  </a:lnTo>
                  <a:lnTo>
                    <a:pt x="2581" y="4704"/>
                  </a:lnTo>
                  <a:lnTo>
                    <a:pt x="2121" y="4704"/>
                  </a:lnTo>
                  <a:close/>
                  <a:moveTo>
                    <a:pt x="3509" y="4256"/>
                  </a:moveTo>
                  <a:lnTo>
                    <a:pt x="3509" y="4539"/>
                  </a:lnTo>
                  <a:lnTo>
                    <a:pt x="3968" y="4539"/>
                  </a:lnTo>
                  <a:lnTo>
                    <a:pt x="3968" y="4256"/>
                  </a:lnTo>
                  <a:lnTo>
                    <a:pt x="3509" y="4256"/>
                  </a:lnTo>
                  <a:close/>
                  <a:moveTo>
                    <a:pt x="2803" y="4256"/>
                  </a:moveTo>
                  <a:lnTo>
                    <a:pt x="2803" y="4539"/>
                  </a:lnTo>
                  <a:lnTo>
                    <a:pt x="3262" y="4539"/>
                  </a:lnTo>
                  <a:lnTo>
                    <a:pt x="3262" y="4256"/>
                  </a:lnTo>
                  <a:lnTo>
                    <a:pt x="2803" y="4256"/>
                  </a:lnTo>
                  <a:close/>
                  <a:moveTo>
                    <a:pt x="2121" y="4256"/>
                  </a:moveTo>
                  <a:lnTo>
                    <a:pt x="2121" y="4539"/>
                  </a:lnTo>
                  <a:lnTo>
                    <a:pt x="2581" y="4539"/>
                  </a:lnTo>
                  <a:lnTo>
                    <a:pt x="2581" y="4256"/>
                  </a:lnTo>
                  <a:lnTo>
                    <a:pt x="2121" y="4256"/>
                  </a:lnTo>
                  <a:close/>
                  <a:moveTo>
                    <a:pt x="3509" y="3819"/>
                  </a:moveTo>
                  <a:lnTo>
                    <a:pt x="3509" y="4102"/>
                  </a:lnTo>
                  <a:lnTo>
                    <a:pt x="3968" y="4102"/>
                  </a:lnTo>
                  <a:lnTo>
                    <a:pt x="3968" y="3819"/>
                  </a:lnTo>
                  <a:lnTo>
                    <a:pt x="3509" y="3819"/>
                  </a:lnTo>
                  <a:close/>
                  <a:moveTo>
                    <a:pt x="2803" y="3819"/>
                  </a:moveTo>
                  <a:lnTo>
                    <a:pt x="2803" y="4102"/>
                  </a:lnTo>
                  <a:lnTo>
                    <a:pt x="3262" y="4102"/>
                  </a:lnTo>
                  <a:lnTo>
                    <a:pt x="3262" y="3819"/>
                  </a:lnTo>
                  <a:lnTo>
                    <a:pt x="2803" y="3819"/>
                  </a:lnTo>
                  <a:close/>
                  <a:moveTo>
                    <a:pt x="2121" y="3819"/>
                  </a:moveTo>
                  <a:lnTo>
                    <a:pt x="2121" y="4102"/>
                  </a:lnTo>
                  <a:lnTo>
                    <a:pt x="2581" y="4102"/>
                  </a:lnTo>
                  <a:lnTo>
                    <a:pt x="2581" y="3819"/>
                  </a:lnTo>
                  <a:lnTo>
                    <a:pt x="2121" y="3819"/>
                  </a:lnTo>
                  <a:close/>
                  <a:moveTo>
                    <a:pt x="2479" y="1864"/>
                  </a:moveTo>
                  <a:lnTo>
                    <a:pt x="2479" y="2048"/>
                  </a:lnTo>
                  <a:lnTo>
                    <a:pt x="4341" y="2048"/>
                  </a:lnTo>
                  <a:lnTo>
                    <a:pt x="4341" y="1864"/>
                  </a:lnTo>
                  <a:lnTo>
                    <a:pt x="2479" y="1864"/>
                  </a:lnTo>
                  <a:close/>
                  <a:moveTo>
                    <a:pt x="2479" y="1443"/>
                  </a:moveTo>
                  <a:lnTo>
                    <a:pt x="2479" y="1627"/>
                  </a:lnTo>
                  <a:lnTo>
                    <a:pt x="4341" y="1627"/>
                  </a:lnTo>
                  <a:lnTo>
                    <a:pt x="4341" y="1443"/>
                  </a:lnTo>
                  <a:lnTo>
                    <a:pt x="2479" y="1443"/>
                  </a:lnTo>
                  <a:close/>
                  <a:moveTo>
                    <a:pt x="2479" y="1044"/>
                  </a:moveTo>
                  <a:lnTo>
                    <a:pt x="2479" y="1228"/>
                  </a:lnTo>
                  <a:lnTo>
                    <a:pt x="3582" y="1228"/>
                  </a:lnTo>
                  <a:lnTo>
                    <a:pt x="3582" y="1044"/>
                  </a:lnTo>
                  <a:lnTo>
                    <a:pt x="2479" y="1044"/>
                  </a:lnTo>
                  <a:close/>
                  <a:moveTo>
                    <a:pt x="2479" y="623"/>
                  </a:moveTo>
                  <a:lnTo>
                    <a:pt x="2479" y="807"/>
                  </a:lnTo>
                  <a:lnTo>
                    <a:pt x="3582" y="807"/>
                  </a:lnTo>
                  <a:lnTo>
                    <a:pt x="3582" y="623"/>
                  </a:lnTo>
                  <a:lnTo>
                    <a:pt x="2479" y="623"/>
                  </a:lnTo>
                  <a:close/>
                  <a:moveTo>
                    <a:pt x="4167" y="447"/>
                  </a:moveTo>
                  <a:lnTo>
                    <a:pt x="4141" y="656"/>
                  </a:lnTo>
                  <a:lnTo>
                    <a:pt x="4466" y="812"/>
                  </a:lnTo>
                  <a:lnTo>
                    <a:pt x="4167" y="447"/>
                  </a:lnTo>
                  <a:close/>
                  <a:moveTo>
                    <a:pt x="4688" y="1238"/>
                  </a:moveTo>
                  <a:lnTo>
                    <a:pt x="3922" y="871"/>
                  </a:lnTo>
                  <a:lnTo>
                    <a:pt x="3829" y="826"/>
                  </a:lnTo>
                  <a:lnTo>
                    <a:pt x="3842" y="722"/>
                  </a:lnTo>
                  <a:lnTo>
                    <a:pt x="3897" y="289"/>
                  </a:lnTo>
                  <a:lnTo>
                    <a:pt x="2203" y="289"/>
                  </a:lnTo>
                  <a:lnTo>
                    <a:pt x="2203" y="2238"/>
                  </a:lnTo>
                  <a:lnTo>
                    <a:pt x="4688" y="2238"/>
                  </a:lnTo>
                  <a:lnTo>
                    <a:pt x="4688" y="12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 useBgFill="1">
        <p:nvSpPr>
          <p:cNvPr id="33" name="矩形 32"/>
          <p:cNvSpPr/>
          <p:nvPr/>
        </p:nvSpPr>
        <p:spPr>
          <a:xfrm>
            <a:off x="-4623" y="-33354"/>
            <a:ext cx="12196622" cy="21085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59488" y="1357099"/>
            <a:ext cx="407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696152" y="940615"/>
            <a:ext cx="3018899" cy="5625451"/>
            <a:chOff x="2696152" y="940615"/>
            <a:chExt cx="3018899" cy="562545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696152" y="940615"/>
              <a:ext cx="3018899" cy="5625451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2838450" y="1533575"/>
              <a:ext cx="2667000" cy="434342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82861" y="873724"/>
            <a:ext cx="2912700" cy="5984276"/>
            <a:chOff x="4773219" y="1181013"/>
            <a:chExt cx="2645561" cy="543542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3219" y="1181013"/>
              <a:ext cx="2645561" cy="543542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4950372" y="2076588"/>
              <a:ext cx="2301766" cy="3439873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p:sp>
        <p:nvSpPr>
          <p:cNvPr id="38" name="文本框 37"/>
          <p:cNvSpPr txBox="1"/>
          <p:nvPr/>
        </p:nvSpPr>
        <p:spPr>
          <a:xfrm>
            <a:off x="5981303" y="2307138"/>
            <a:ext cx="1710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45</a:t>
            </a:r>
            <a:r>
              <a:rPr lang="en-US" altLang="zh-CN" sz="40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%</a:t>
            </a:r>
            <a:endParaRPr lang="zh-CN" altLang="en-US" sz="40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31230"/>
            <a:ext cx="12192000" cy="68892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4623" y="-2"/>
            <a:ext cx="12196622" cy="68580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55209" y="1183577"/>
            <a:ext cx="4488391" cy="4488392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KSO_Shape"/>
          <p:cNvSpPr/>
          <p:nvPr/>
        </p:nvSpPr>
        <p:spPr>
          <a:xfrm>
            <a:off x="2285063" y="1863930"/>
            <a:ext cx="1603480" cy="678806"/>
          </a:xfrm>
          <a:custGeom>
            <a:avLst/>
            <a:gdLst>
              <a:gd name="connsiteX0" fmla="*/ 430390 w 520647"/>
              <a:gd name="connsiteY0" fmla="*/ 89306 h 220357"/>
              <a:gd name="connsiteX1" fmla="*/ 430390 w 520647"/>
              <a:gd name="connsiteY1" fmla="*/ 168043 h 220357"/>
              <a:gd name="connsiteX2" fmla="*/ 458474 w 520647"/>
              <a:gd name="connsiteY2" fmla="*/ 168043 h 220357"/>
              <a:gd name="connsiteX3" fmla="*/ 458474 w 520647"/>
              <a:gd name="connsiteY3" fmla="*/ 89306 h 220357"/>
              <a:gd name="connsiteX4" fmla="*/ 200913 w 520647"/>
              <a:gd name="connsiteY4" fmla="*/ 88360 h 220357"/>
              <a:gd name="connsiteX5" fmla="*/ 228998 w 520647"/>
              <a:gd name="connsiteY5" fmla="*/ 88360 h 220357"/>
              <a:gd name="connsiteX6" fmla="*/ 228998 w 520647"/>
              <a:gd name="connsiteY6" fmla="*/ 167097 h 220357"/>
              <a:gd name="connsiteX7" fmla="*/ 200913 w 520647"/>
              <a:gd name="connsiteY7" fmla="*/ 167097 h 220357"/>
              <a:gd name="connsiteX8" fmla="*/ 314333 w 520647"/>
              <a:gd name="connsiteY8" fmla="*/ 63603 h 220357"/>
              <a:gd name="connsiteX9" fmla="*/ 314333 w 520647"/>
              <a:gd name="connsiteY9" fmla="*/ 168270 h 220357"/>
              <a:gd name="connsiteX10" fmla="*/ 342417 w 520647"/>
              <a:gd name="connsiteY10" fmla="*/ 168270 h 220357"/>
              <a:gd name="connsiteX11" fmla="*/ 343497 w 520647"/>
              <a:gd name="connsiteY11" fmla="*/ 133729 h 220357"/>
              <a:gd name="connsiteX12" fmla="*/ 403988 w 520647"/>
              <a:gd name="connsiteY12" fmla="*/ 133729 h 220357"/>
              <a:gd name="connsiteX13" fmla="*/ 403988 w 520647"/>
              <a:gd name="connsiteY13" fmla="*/ 111749 h 220357"/>
              <a:gd name="connsiteX14" fmla="*/ 343497 w 520647"/>
              <a:gd name="connsiteY14" fmla="*/ 111749 h 220357"/>
              <a:gd name="connsiteX15" fmla="*/ 343497 w 520647"/>
              <a:gd name="connsiteY15" fmla="*/ 86629 h 220357"/>
              <a:gd name="connsiteX16" fmla="*/ 407228 w 520647"/>
              <a:gd name="connsiteY16" fmla="*/ 86629 h 220357"/>
              <a:gd name="connsiteX17" fmla="*/ 407228 w 520647"/>
              <a:gd name="connsiteY17" fmla="*/ 63603 h 220357"/>
              <a:gd name="connsiteX18" fmla="*/ 47878 w 520647"/>
              <a:gd name="connsiteY18" fmla="*/ 62543 h 220357"/>
              <a:gd name="connsiteX19" fmla="*/ 81509 w 520647"/>
              <a:gd name="connsiteY19" fmla="*/ 62543 h 220357"/>
              <a:gd name="connsiteX20" fmla="*/ 92720 w 520647"/>
              <a:gd name="connsiteY20" fmla="*/ 112783 h 220357"/>
              <a:gd name="connsiteX21" fmla="*/ 106733 w 520647"/>
              <a:gd name="connsiteY21" fmla="*/ 62543 h 220357"/>
              <a:gd name="connsiteX22" fmla="*/ 130555 w 520647"/>
              <a:gd name="connsiteY22" fmla="*/ 62543 h 220357"/>
              <a:gd name="connsiteX23" fmla="*/ 144569 w 520647"/>
              <a:gd name="connsiteY23" fmla="*/ 114141 h 220357"/>
              <a:gd name="connsiteX24" fmla="*/ 158582 w 520647"/>
              <a:gd name="connsiteY24" fmla="*/ 62543 h 220357"/>
              <a:gd name="connsiteX25" fmla="*/ 188009 w 520647"/>
              <a:gd name="connsiteY25" fmla="*/ 62543 h 220357"/>
              <a:gd name="connsiteX26" fmla="*/ 158582 w 520647"/>
              <a:gd name="connsiteY26" fmla="*/ 166786 h 220357"/>
              <a:gd name="connsiteX27" fmla="*/ 130555 w 520647"/>
              <a:gd name="connsiteY27" fmla="*/ 167097 h 220357"/>
              <a:gd name="connsiteX28" fmla="*/ 119345 w 520647"/>
              <a:gd name="connsiteY28" fmla="*/ 108710 h 220357"/>
              <a:gd name="connsiteX29" fmla="*/ 108134 w 520647"/>
              <a:gd name="connsiteY29" fmla="*/ 166786 h 220357"/>
              <a:gd name="connsiteX30" fmla="*/ 75904 w 520647"/>
              <a:gd name="connsiteY30" fmla="*/ 167097 h 220357"/>
              <a:gd name="connsiteX31" fmla="*/ 445129 w 520647"/>
              <a:gd name="connsiteY31" fmla="*/ 55732 h 220357"/>
              <a:gd name="connsiteX32" fmla="*/ 431784 w 520647"/>
              <a:gd name="connsiteY32" fmla="*/ 68663 h 220357"/>
              <a:gd name="connsiteX33" fmla="*/ 445129 w 520647"/>
              <a:gd name="connsiteY33" fmla="*/ 81594 h 220357"/>
              <a:gd name="connsiteX34" fmla="*/ 458474 w 520647"/>
              <a:gd name="connsiteY34" fmla="*/ 68663 h 220357"/>
              <a:gd name="connsiteX35" fmla="*/ 445129 w 520647"/>
              <a:gd name="connsiteY35" fmla="*/ 55732 h 220357"/>
              <a:gd name="connsiteX36" fmla="*/ 215653 w 520647"/>
              <a:gd name="connsiteY36" fmla="*/ 54786 h 220357"/>
              <a:gd name="connsiteX37" fmla="*/ 228998 w 520647"/>
              <a:gd name="connsiteY37" fmla="*/ 67717 h 220357"/>
              <a:gd name="connsiteX38" fmla="*/ 215653 w 520647"/>
              <a:gd name="connsiteY38" fmla="*/ 80648 h 220357"/>
              <a:gd name="connsiteX39" fmla="*/ 202308 w 520647"/>
              <a:gd name="connsiteY39" fmla="*/ 67717 h 220357"/>
              <a:gd name="connsiteX40" fmla="*/ 215653 w 520647"/>
              <a:gd name="connsiteY40" fmla="*/ 54786 h 220357"/>
              <a:gd name="connsiteX41" fmla="*/ 405451 w 520647"/>
              <a:gd name="connsiteY41" fmla="*/ 23682 h 220357"/>
              <a:gd name="connsiteX42" fmla="*/ 434092 w 520647"/>
              <a:gd name="connsiteY42" fmla="*/ 23829 h 220357"/>
              <a:gd name="connsiteX43" fmla="*/ 495663 w 520647"/>
              <a:gd name="connsiteY43" fmla="*/ 84536 h 220357"/>
              <a:gd name="connsiteX44" fmla="*/ 495663 w 520647"/>
              <a:gd name="connsiteY44" fmla="*/ 144196 h 220357"/>
              <a:gd name="connsiteX45" fmla="*/ 426531 w 520647"/>
              <a:gd name="connsiteY45" fmla="*/ 197576 h 220357"/>
              <a:gd name="connsiteX46" fmla="*/ 233179 w 520647"/>
              <a:gd name="connsiteY46" fmla="*/ 197576 h 220357"/>
              <a:gd name="connsiteX47" fmla="*/ 267745 w 520647"/>
              <a:gd name="connsiteY47" fmla="*/ 135823 h 220357"/>
              <a:gd name="connsiteX48" fmla="*/ 266665 w 520647"/>
              <a:gd name="connsiteY48" fmla="*/ 74069 h 220357"/>
              <a:gd name="connsiteX49" fmla="*/ 321754 w 520647"/>
              <a:gd name="connsiteY49" fmla="*/ 23829 h 220357"/>
              <a:gd name="connsiteX50" fmla="*/ 405451 w 520647"/>
              <a:gd name="connsiteY50" fmla="*/ 23682 h 220357"/>
              <a:gd name="connsiteX51" fmla="*/ 86856 w 520647"/>
              <a:gd name="connsiteY51" fmla="*/ 16233 h 220357"/>
              <a:gd name="connsiteX52" fmla="*/ 14590 w 520647"/>
              <a:gd name="connsiteY52" fmla="*/ 88500 h 220357"/>
              <a:gd name="connsiteX53" fmla="*/ 14590 w 520647"/>
              <a:gd name="connsiteY53" fmla="*/ 132968 h 220357"/>
              <a:gd name="connsiteX54" fmla="*/ 86856 w 520647"/>
              <a:gd name="connsiteY54" fmla="*/ 205235 h 220357"/>
              <a:gd name="connsiteX55" fmla="*/ 430588 w 520647"/>
              <a:gd name="connsiteY55" fmla="*/ 205235 h 220357"/>
              <a:gd name="connsiteX56" fmla="*/ 502855 w 520647"/>
              <a:gd name="connsiteY56" fmla="*/ 132968 h 220357"/>
              <a:gd name="connsiteX57" fmla="*/ 502855 w 520647"/>
              <a:gd name="connsiteY57" fmla="*/ 88500 h 220357"/>
              <a:gd name="connsiteX58" fmla="*/ 430588 w 520647"/>
              <a:gd name="connsiteY58" fmla="*/ 16233 h 220357"/>
              <a:gd name="connsiteX59" fmla="*/ 84256 w 520647"/>
              <a:gd name="connsiteY59" fmla="*/ 0 h 220357"/>
              <a:gd name="connsiteX60" fmla="*/ 436391 w 520647"/>
              <a:gd name="connsiteY60" fmla="*/ 0 h 220357"/>
              <a:gd name="connsiteX61" fmla="*/ 520647 w 520647"/>
              <a:gd name="connsiteY61" fmla="*/ 84256 h 220357"/>
              <a:gd name="connsiteX62" fmla="*/ 520647 w 520647"/>
              <a:gd name="connsiteY62" fmla="*/ 136101 h 220357"/>
              <a:gd name="connsiteX63" fmla="*/ 436391 w 520647"/>
              <a:gd name="connsiteY63" fmla="*/ 220357 h 220357"/>
              <a:gd name="connsiteX64" fmla="*/ 84256 w 520647"/>
              <a:gd name="connsiteY64" fmla="*/ 220357 h 220357"/>
              <a:gd name="connsiteX65" fmla="*/ 0 w 520647"/>
              <a:gd name="connsiteY65" fmla="*/ 136101 h 220357"/>
              <a:gd name="connsiteX66" fmla="*/ 0 w 520647"/>
              <a:gd name="connsiteY66" fmla="*/ 84256 h 220357"/>
              <a:gd name="connsiteX67" fmla="*/ 84256 w 520647"/>
              <a:gd name="connsiteY67" fmla="*/ 0 h 22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20647" h="220357">
                <a:moveTo>
                  <a:pt x="430390" y="89306"/>
                </a:moveTo>
                <a:lnTo>
                  <a:pt x="430390" y="168043"/>
                </a:lnTo>
                <a:lnTo>
                  <a:pt x="458474" y="168043"/>
                </a:lnTo>
                <a:lnTo>
                  <a:pt x="458474" y="89306"/>
                </a:lnTo>
                <a:close/>
                <a:moveTo>
                  <a:pt x="200913" y="88360"/>
                </a:moveTo>
                <a:lnTo>
                  <a:pt x="228998" y="88360"/>
                </a:lnTo>
                <a:lnTo>
                  <a:pt x="228998" y="167097"/>
                </a:lnTo>
                <a:lnTo>
                  <a:pt x="200913" y="167097"/>
                </a:lnTo>
                <a:close/>
                <a:moveTo>
                  <a:pt x="314333" y="63603"/>
                </a:moveTo>
                <a:lnTo>
                  <a:pt x="314333" y="168270"/>
                </a:lnTo>
                <a:lnTo>
                  <a:pt x="342417" y="168270"/>
                </a:lnTo>
                <a:lnTo>
                  <a:pt x="343497" y="133729"/>
                </a:lnTo>
                <a:lnTo>
                  <a:pt x="403988" y="133729"/>
                </a:lnTo>
                <a:lnTo>
                  <a:pt x="403988" y="111749"/>
                </a:lnTo>
                <a:lnTo>
                  <a:pt x="343497" y="111749"/>
                </a:lnTo>
                <a:lnTo>
                  <a:pt x="343497" y="86629"/>
                </a:lnTo>
                <a:lnTo>
                  <a:pt x="407228" y="86629"/>
                </a:lnTo>
                <a:lnTo>
                  <a:pt x="407228" y="63603"/>
                </a:lnTo>
                <a:close/>
                <a:moveTo>
                  <a:pt x="47878" y="62543"/>
                </a:moveTo>
                <a:lnTo>
                  <a:pt x="81509" y="62543"/>
                </a:lnTo>
                <a:lnTo>
                  <a:pt x="92720" y="112783"/>
                </a:lnTo>
                <a:lnTo>
                  <a:pt x="106733" y="62543"/>
                </a:lnTo>
                <a:lnTo>
                  <a:pt x="130555" y="62543"/>
                </a:lnTo>
                <a:lnTo>
                  <a:pt x="144569" y="114141"/>
                </a:lnTo>
                <a:lnTo>
                  <a:pt x="158582" y="62543"/>
                </a:lnTo>
                <a:lnTo>
                  <a:pt x="188009" y="62543"/>
                </a:lnTo>
                <a:lnTo>
                  <a:pt x="158582" y="166786"/>
                </a:lnTo>
                <a:lnTo>
                  <a:pt x="130555" y="167097"/>
                </a:lnTo>
                <a:lnTo>
                  <a:pt x="119345" y="108710"/>
                </a:lnTo>
                <a:lnTo>
                  <a:pt x="108134" y="166786"/>
                </a:lnTo>
                <a:lnTo>
                  <a:pt x="75904" y="167097"/>
                </a:lnTo>
                <a:close/>
                <a:moveTo>
                  <a:pt x="445129" y="55732"/>
                </a:moveTo>
                <a:cubicBezTo>
                  <a:pt x="437759" y="55732"/>
                  <a:pt x="431784" y="61522"/>
                  <a:pt x="431784" y="68663"/>
                </a:cubicBezTo>
                <a:cubicBezTo>
                  <a:pt x="431784" y="75805"/>
                  <a:pt x="437759" y="81594"/>
                  <a:pt x="445129" y="81594"/>
                </a:cubicBezTo>
                <a:cubicBezTo>
                  <a:pt x="452500" y="81594"/>
                  <a:pt x="458474" y="75805"/>
                  <a:pt x="458474" y="68663"/>
                </a:cubicBezTo>
                <a:cubicBezTo>
                  <a:pt x="458474" y="61522"/>
                  <a:pt x="452500" y="55732"/>
                  <a:pt x="445129" y="55732"/>
                </a:cubicBezTo>
                <a:close/>
                <a:moveTo>
                  <a:pt x="215653" y="54786"/>
                </a:moveTo>
                <a:cubicBezTo>
                  <a:pt x="223023" y="54786"/>
                  <a:pt x="228998" y="60576"/>
                  <a:pt x="228998" y="67717"/>
                </a:cubicBezTo>
                <a:cubicBezTo>
                  <a:pt x="228998" y="74859"/>
                  <a:pt x="223023" y="80648"/>
                  <a:pt x="215653" y="80648"/>
                </a:cubicBezTo>
                <a:cubicBezTo>
                  <a:pt x="208282" y="80648"/>
                  <a:pt x="202308" y="74859"/>
                  <a:pt x="202308" y="67717"/>
                </a:cubicBezTo>
                <a:cubicBezTo>
                  <a:pt x="202308" y="60576"/>
                  <a:pt x="208282" y="54786"/>
                  <a:pt x="215653" y="54786"/>
                </a:cubicBezTo>
                <a:close/>
                <a:moveTo>
                  <a:pt x="405451" y="23682"/>
                </a:moveTo>
                <a:cubicBezTo>
                  <a:pt x="415865" y="23698"/>
                  <a:pt x="425721" y="23742"/>
                  <a:pt x="434092" y="23829"/>
                </a:cubicBezTo>
                <a:cubicBezTo>
                  <a:pt x="467578" y="24178"/>
                  <a:pt x="494583" y="59067"/>
                  <a:pt x="495663" y="84536"/>
                </a:cubicBezTo>
                <a:cubicBezTo>
                  <a:pt x="496743" y="110005"/>
                  <a:pt x="496023" y="118029"/>
                  <a:pt x="495663" y="144196"/>
                </a:cubicBezTo>
                <a:cubicBezTo>
                  <a:pt x="495303" y="170363"/>
                  <a:pt x="463617" y="197576"/>
                  <a:pt x="426531" y="197576"/>
                </a:cubicBezTo>
                <a:lnTo>
                  <a:pt x="233179" y="197576"/>
                </a:lnTo>
                <a:cubicBezTo>
                  <a:pt x="267385" y="175945"/>
                  <a:pt x="268105" y="152220"/>
                  <a:pt x="267745" y="135823"/>
                </a:cubicBezTo>
                <a:cubicBezTo>
                  <a:pt x="267385" y="119425"/>
                  <a:pt x="267745" y="97096"/>
                  <a:pt x="266665" y="74069"/>
                </a:cubicBezTo>
                <a:cubicBezTo>
                  <a:pt x="265585" y="51043"/>
                  <a:pt x="300150" y="23829"/>
                  <a:pt x="321754" y="23829"/>
                </a:cubicBezTo>
                <a:cubicBezTo>
                  <a:pt x="337957" y="23829"/>
                  <a:pt x="374210" y="23633"/>
                  <a:pt x="405451" y="23682"/>
                </a:cubicBezTo>
                <a:close/>
                <a:moveTo>
                  <a:pt x="86856" y="16233"/>
                </a:moveTo>
                <a:cubicBezTo>
                  <a:pt x="46944" y="16233"/>
                  <a:pt x="14590" y="48588"/>
                  <a:pt x="14590" y="88500"/>
                </a:cubicBezTo>
                <a:lnTo>
                  <a:pt x="14590" y="132968"/>
                </a:lnTo>
                <a:cubicBezTo>
                  <a:pt x="14590" y="172880"/>
                  <a:pt x="46944" y="205235"/>
                  <a:pt x="86856" y="205235"/>
                </a:cubicBezTo>
                <a:lnTo>
                  <a:pt x="430588" y="205235"/>
                </a:lnTo>
                <a:cubicBezTo>
                  <a:pt x="470500" y="205235"/>
                  <a:pt x="502855" y="172880"/>
                  <a:pt x="502855" y="132968"/>
                </a:cubicBezTo>
                <a:lnTo>
                  <a:pt x="502855" y="88500"/>
                </a:lnTo>
                <a:cubicBezTo>
                  <a:pt x="502855" y="48588"/>
                  <a:pt x="470500" y="16233"/>
                  <a:pt x="430588" y="16233"/>
                </a:cubicBezTo>
                <a:close/>
                <a:moveTo>
                  <a:pt x="84256" y="0"/>
                </a:moveTo>
                <a:lnTo>
                  <a:pt x="436391" y="0"/>
                </a:lnTo>
                <a:cubicBezTo>
                  <a:pt x="482925" y="0"/>
                  <a:pt x="520647" y="37723"/>
                  <a:pt x="520647" y="84256"/>
                </a:cubicBezTo>
                <a:lnTo>
                  <a:pt x="520647" y="136101"/>
                </a:lnTo>
                <a:cubicBezTo>
                  <a:pt x="520647" y="182635"/>
                  <a:pt x="482925" y="220357"/>
                  <a:pt x="436391" y="220357"/>
                </a:cubicBezTo>
                <a:lnTo>
                  <a:pt x="84256" y="220357"/>
                </a:lnTo>
                <a:cubicBezTo>
                  <a:pt x="37722" y="220357"/>
                  <a:pt x="0" y="182635"/>
                  <a:pt x="0" y="136101"/>
                </a:cubicBezTo>
                <a:lnTo>
                  <a:pt x="0" y="84256"/>
                </a:lnTo>
                <a:cubicBezTo>
                  <a:pt x="0" y="37723"/>
                  <a:pt x="37722" y="0"/>
                  <a:pt x="8425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 29"/>
          <p:cNvSpPr/>
          <p:nvPr/>
        </p:nvSpPr>
        <p:spPr>
          <a:xfrm rot="2481706">
            <a:off x="8843799" y="1060179"/>
            <a:ext cx="210441" cy="6703430"/>
          </a:xfrm>
          <a:custGeom>
            <a:avLst/>
            <a:gdLst>
              <a:gd name="connsiteX0" fmla="*/ 0 w 210441"/>
              <a:gd name="connsiteY0" fmla="*/ 185279 h 6703430"/>
              <a:gd name="connsiteX1" fmla="*/ 210441 w 210441"/>
              <a:gd name="connsiteY1" fmla="*/ 0 h 6703430"/>
              <a:gd name="connsiteX2" fmla="*/ 210441 w 210441"/>
              <a:gd name="connsiteY2" fmla="*/ 6518151 h 6703430"/>
              <a:gd name="connsiteX3" fmla="*/ 0 w 210441"/>
              <a:gd name="connsiteY3" fmla="*/ 6703430 h 670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41" h="6703430">
                <a:moveTo>
                  <a:pt x="0" y="185279"/>
                </a:moveTo>
                <a:lnTo>
                  <a:pt x="210441" y="0"/>
                </a:lnTo>
                <a:lnTo>
                  <a:pt x="210441" y="6518151"/>
                </a:lnTo>
                <a:lnTo>
                  <a:pt x="0" y="67034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2481706">
            <a:off x="9150985" y="287930"/>
            <a:ext cx="108255" cy="6079595"/>
          </a:xfrm>
          <a:custGeom>
            <a:avLst/>
            <a:gdLst>
              <a:gd name="connsiteX0" fmla="*/ 0 w 108255"/>
              <a:gd name="connsiteY0" fmla="*/ 95312 h 6079595"/>
              <a:gd name="connsiteX1" fmla="*/ 108255 w 108255"/>
              <a:gd name="connsiteY1" fmla="*/ 0 h 6079595"/>
              <a:gd name="connsiteX2" fmla="*/ 108255 w 108255"/>
              <a:gd name="connsiteY2" fmla="*/ 5984284 h 6079595"/>
              <a:gd name="connsiteX3" fmla="*/ 1 w 108255"/>
              <a:gd name="connsiteY3" fmla="*/ 6079595 h 60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55" h="6079595">
                <a:moveTo>
                  <a:pt x="0" y="95312"/>
                </a:moveTo>
                <a:lnTo>
                  <a:pt x="108255" y="0"/>
                </a:lnTo>
                <a:lnTo>
                  <a:pt x="108255" y="5984284"/>
                </a:lnTo>
                <a:lnTo>
                  <a:pt x="1" y="60795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7837715" y="1027202"/>
            <a:ext cx="2912700" cy="5984276"/>
            <a:chOff x="4773219" y="1181013"/>
            <a:chExt cx="2645561" cy="54354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3219" y="1181013"/>
              <a:ext cx="2645561" cy="54354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4950372" y="2076588"/>
              <a:ext cx="2301766" cy="3439873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p:sp>
        <p:nvSpPr>
          <p:cNvPr id="32" name="椭圆 31"/>
          <p:cNvSpPr/>
          <p:nvPr/>
        </p:nvSpPr>
        <p:spPr>
          <a:xfrm>
            <a:off x="1412468" y="1665355"/>
            <a:ext cx="677588" cy="6775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3" name="椭圆 32"/>
          <p:cNvSpPr/>
          <p:nvPr/>
        </p:nvSpPr>
        <p:spPr>
          <a:xfrm>
            <a:off x="1412468" y="2877325"/>
            <a:ext cx="677588" cy="6775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3" name="KSO_Shape"/>
          <p:cNvSpPr/>
          <p:nvPr/>
        </p:nvSpPr>
        <p:spPr>
          <a:xfrm>
            <a:off x="1575488" y="3042924"/>
            <a:ext cx="328054" cy="339366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412468" y="5301264"/>
            <a:ext cx="677588" cy="6775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4" name="KSO_Shape"/>
          <p:cNvSpPr/>
          <p:nvPr/>
        </p:nvSpPr>
        <p:spPr>
          <a:xfrm>
            <a:off x="1570816" y="5473455"/>
            <a:ext cx="339368" cy="325226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KSO_Shape"/>
          <p:cNvSpPr/>
          <p:nvPr/>
        </p:nvSpPr>
        <p:spPr bwMode="auto">
          <a:xfrm>
            <a:off x="1577659" y="1828892"/>
            <a:ext cx="294684" cy="339366"/>
          </a:xfrm>
          <a:custGeom>
            <a:avLst/>
            <a:gdLst>
              <a:gd name="T0" fmla="*/ 98292770 w 5280"/>
              <a:gd name="T1" fmla="*/ 190397298 h 6084"/>
              <a:gd name="T2" fmla="*/ 105944270 w 5280"/>
              <a:gd name="T3" fmla="*/ 192162022 h 6084"/>
              <a:gd name="T4" fmla="*/ 112712916 w 5280"/>
              <a:gd name="T5" fmla="*/ 195691469 h 6084"/>
              <a:gd name="T6" fmla="*/ 118500648 w 5280"/>
              <a:gd name="T7" fmla="*/ 200593619 h 6084"/>
              <a:gd name="T8" fmla="*/ 122816855 w 5280"/>
              <a:gd name="T9" fmla="*/ 206868471 h 6084"/>
              <a:gd name="T10" fmla="*/ 125661534 w 5280"/>
              <a:gd name="T11" fmla="*/ 213927367 h 6084"/>
              <a:gd name="T12" fmla="*/ 126642447 w 5280"/>
              <a:gd name="T13" fmla="*/ 221868624 h 6084"/>
              <a:gd name="T14" fmla="*/ 126348268 w 5280"/>
              <a:gd name="T15" fmla="*/ 569623180 h 6084"/>
              <a:gd name="T16" fmla="*/ 124190008 w 5280"/>
              <a:gd name="T17" fmla="*/ 577172416 h 6084"/>
              <a:gd name="T18" fmla="*/ 120462475 w 5280"/>
              <a:gd name="T19" fmla="*/ 583741285 h 6084"/>
              <a:gd name="T20" fmla="*/ 115165355 w 5280"/>
              <a:gd name="T21" fmla="*/ 589231467 h 6084"/>
              <a:gd name="T22" fmla="*/ 108788949 w 5280"/>
              <a:gd name="T23" fmla="*/ 593349260 h 6084"/>
              <a:gd name="T24" fmla="*/ 101431630 w 5280"/>
              <a:gd name="T25" fmla="*/ 595800335 h 6084"/>
              <a:gd name="T26" fmla="*/ 31783344 w 5280"/>
              <a:gd name="T27" fmla="*/ 596486686 h 6084"/>
              <a:gd name="T28" fmla="*/ 25406937 w 5280"/>
              <a:gd name="T29" fmla="*/ 595800335 h 6084"/>
              <a:gd name="T30" fmla="*/ 18049618 w 5280"/>
              <a:gd name="T31" fmla="*/ 593349260 h 6084"/>
              <a:gd name="T32" fmla="*/ 11673526 w 5280"/>
              <a:gd name="T33" fmla="*/ 589231467 h 6084"/>
              <a:gd name="T34" fmla="*/ 6376406 w 5280"/>
              <a:gd name="T35" fmla="*/ 583741285 h 6084"/>
              <a:gd name="T36" fmla="*/ 2550500 w 5280"/>
              <a:gd name="T37" fmla="*/ 577172416 h 6084"/>
              <a:gd name="T38" fmla="*/ 490613 w 5280"/>
              <a:gd name="T39" fmla="*/ 569623180 h 6084"/>
              <a:gd name="T40" fmla="*/ 0 w 5280"/>
              <a:gd name="T41" fmla="*/ 221868624 h 6084"/>
              <a:gd name="T42" fmla="*/ 1078973 w 5280"/>
              <a:gd name="T43" fmla="*/ 213927367 h 6084"/>
              <a:gd name="T44" fmla="*/ 3825906 w 5280"/>
              <a:gd name="T45" fmla="*/ 206868471 h 6084"/>
              <a:gd name="T46" fmla="*/ 8338233 w 5280"/>
              <a:gd name="T47" fmla="*/ 200593619 h 6084"/>
              <a:gd name="T48" fmla="*/ 14027905 w 5280"/>
              <a:gd name="T49" fmla="*/ 195691469 h 6084"/>
              <a:gd name="T50" fmla="*/ 20796551 w 5280"/>
              <a:gd name="T51" fmla="*/ 192162022 h 6084"/>
              <a:gd name="T52" fmla="*/ 28448051 w 5280"/>
              <a:gd name="T53" fmla="*/ 190397298 h 6084"/>
              <a:gd name="T54" fmla="*/ 187854755 w 5280"/>
              <a:gd name="T55" fmla="*/ 219417549 h 6084"/>
              <a:gd name="T56" fmla="*/ 409650800 w 5280"/>
              <a:gd name="T57" fmla="*/ 0 h 6084"/>
              <a:gd name="T58" fmla="*/ 488324365 w 5280"/>
              <a:gd name="T59" fmla="*/ 219417549 h 6084"/>
              <a:gd name="T60" fmla="*/ 148125732 w 5280"/>
              <a:gd name="T61" fmla="*/ 219417549 h 6084"/>
              <a:gd name="T62" fmla="*/ 208062633 w 5280"/>
              <a:gd name="T63" fmla="*/ 259908819 h 6084"/>
              <a:gd name="T64" fmla="*/ 389246802 w 5280"/>
              <a:gd name="T65" fmla="*/ 504033129 h 6084"/>
              <a:gd name="T66" fmla="*/ 319990755 w 5280"/>
              <a:gd name="T67" fmla="*/ 531778997 h 6084"/>
              <a:gd name="T68" fmla="*/ 208062633 w 5280"/>
              <a:gd name="T69" fmla="*/ 531778997 h 6084"/>
              <a:gd name="T70" fmla="*/ 344220659 w 5280"/>
              <a:gd name="T71" fmla="*/ 461188789 h 6084"/>
              <a:gd name="T72" fmla="*/ 344220659 w 5280"/>
              <a:gd name="T73" fmla="*/ 461188789 h 6084"/>
              <a:gd name="T74" fmla="*/ 274964300 w 5280"/>
              <a:gd name="T75" fmla="*/ 461188789 h 6084"/>
              <a:gd name="T76" fmla="*/ 253187148 w 5280"/>
              <a:gd name="T77" fmla="*/ 461188789 h 6084"/>
              <a:gd name="T78" fmla="*/ 389246802 w 5280"/>
              <a:gd name="T79" fmla="*/ 445011945 h 6084"/>
              <a:gd name="T80" fmla="*/ 274964300 w 5280"/>
              <a:gd name="T81" fmla="*/ 445011945 h 6084"/>
              <a:gd name="T82" fmla="*/ 208062633 w 5280"/>
              <a:gd name="T83" fmla="*/ 417266077 h 6084"/>
              <a:gd name="T84" fmla="*/ 208062633 w 5280"/>
              <a:gd name="T85" fmla="*/ 417266077 h 6084"/>
              <a:gd name="T86" fmla="*/ 344220659 w 5280"/>
              <a:gd name="T87" fmla="*/ 374421738 h 6084"/>
              <a:gd name="T88" fmla="*/ 319990755 w 5280"/>
              <a:gd name="T89" fmla="*/ 374421738 h 6084"/>
              <a:gd name="T90" fmla="*/ 253187148 w 5280"/>
              <a:gd name="T91" fmla="*/ 402167606 h 6084"/>
              <a:gd name="T92" fmla="*/ 243181269 w 5280"/>
              <a:gd name="T93" fmla="*/ 200789630 h 6084"/>
              <a:gd name="T94" fmla="*/ 243181269 w 5280"/>
              <a:gd name="T95" fmla="*/ 141474430 h 6084"/>
              <a:gd name="T96" fmla="*/ 243181269 w 5280"/>
              <a:gd name="T97" fmla="*/ 141474430 h 6084"/>
              <a:gd name="T98" fmla="*/ 243181269 w 5280"/>
              <a:gd name="T99" fmla="*/ 102355550 h 6084"/>
              <a:gd name="T100" fmla="*/ 351381545 w 5280"/>
              <a:gd name="T101" fmla="*/ 61079924 h 6084"/>
              <a:gd name="T102" fmla="*/ 438098850 w 5280"/>
              <a:gd name="T103" fmla="*/ 79609837 h 6084"/>
              <a:gd name="T104" fmla="*/ 375611450 w 5280"/>
              <a:gd name="T105" fmla="*/ 80982539 h 6084"/>
              <a:gd name="T106" fmla="*/ 459876315 w 5280"/>
              <a:gd name="T107" fmla="*/ 219417549 h 60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280" h="6084">
                <a:moveTo>
                  <a:pt x="324" y="1940"/>
                </a:moveTo>
                <a:lnTo>
                  <a:pt x="969" y="1940"/>
                </a:lnTo>
                <a:lnTo>
                  <a:pt x="986" y="1940"/>
                </a:lnTo>
                <a:lnTo>
                  <a:pt x="1002" y="1942"/>
                </a:lnTo>
                <a:lnTo>
                  <a:pt x="1018" y="1943"/>
                </a:lnTo>
                <a:lnTo>
                  <a:pt x="1034" y="1947"/>
                </a:lnTo>
                <a:lnTo>
                  <a:pt x="1049" y="1950"/>
                </a:lnTo>
                <a:lnTo>
                  <a:pt x="1065" y="1955"/>
                </a:lnTo>
                <a:lnTo>
                  <a:pt x="1080" y="1960"/>
                </a:lnTo>
                <a:lnTo>
                  <a:pt x="1094" y="1966"/>
                </a:lnTo>
                <a:lnTo>
                  <a:pt x="1109" y="1972"/>
                </a:lnTo>
                <a:lnTo>
                  <a:pt x="1122" y="1979"/>
                </a:lnTo>
                <a:lnTo>
                  <a:pt x="1136" y="1987"/>
                </a:lnTo>
                <a:lnTo>
                  <a:pt x="1149" y="1996"/>
                </a:lnTo>
                <a:lnTo>
                  <a:pt x="1162" y="2005"/>
                </a:lnTo>
                <a:lnTo>
                  <a:pt x="1174" y="2014"/>
                </a:lnTo>
                <a:lnTo>
                  <a:pt x="1185" y="2025"/>
                </a:lnTo>
                <a:lnTo>
                  <a:pt x="1197" y="2035"/>
                </a:lnTo>
                <a:lnTo>
                  <a:pt x="1208" y="2046"/>
                </a:lnTo>
                <a:lnTo>
                  <a:pt x="1218" y="2058"/>
                </a:lnTo>
                <a:lnTo>
                  <a:pt x="1228" y="2071"/>
                </a:lnTo>
                <a:lnTo>
                  <a:pt x="1237" y="2083"/>
                </a:lnTo>
                <a:lnTo>
                  <a:pt x="1245" y="2096"/>
                </a:lnTo>
                <a:lnTo>
                  <a:pt x="1252" y="2110"/>
                </a:lnTo>
                <a:lnTo>
                  <a:pt x="1260" y="2123"/>
                </a:lnTo>
                <a:lnTo>
                  <a:pt x="1266" y="2137"/>
                </a:lnTo>
                <a:lnTo>
                  <a:pt x="1272" y="2152"/>
                </a:lnTo>
                <a:lnTo>
                  <a:pt x="1277" y="2168"/>
                </a:lnTo>
                <a:lnTo>
                  <a:pt x="1281" y="2182"/>
                </a:lnTo>
                <a:lnTo>
                  <a:pt x="1285" y="2198"/>
                </a:lnTo>
                <a:lnTo>
                  <a:pt x="1288" y="2214"/>
                </a:lnTo>
                <a:lnTo>
                  <a:pt x="1290" y="2230"/>
                </a:lnTo>
                <a:lnTo>
                  <a:pt x="1291" y="2247"/>
                </a:lnTo>
                <a:lnTo>
                  <a:pt x="1291" y="2263"/>
                </a:lnTo>
                <a:lnTo>
                  <a:pt x="1291" y="5761"/>
                </a:lnTo>
                <a:lnTo>
                  <a:pt x="1291" y="5778"/>
                </a:lnTo>
                <a:lnTo>
                  <a:pt x="1290" y="5794"/>
                </a:lnTo>
                <a:lnTo>
                  <a:pt x="1288" y="5810"/>
                </a:lnTo>
                <a:lnTo>
                  <a:pt x="1285" y="5827"/>
                </a:lnTo>
                <a:lnTo>
                  <a:pt x="1281" y="5842"/>
                </a:lnTo>
                <a:lnTo>
                  <a:pt x="1277" y="5857"/>
                </a:lnTo>
                <a:lnTo>
                  <a:pt x="1272" y="5872"/>
                </a:lnTo>
                <a:lnTo>
                  <a:pt x="1266" y="5887"/>
                </a:lnTo>
                <a:lnTo>
                  <a:pt x="1260" y="5901"/>
                </a:lnTo>
                <a:lnTo>
                  <a:pt x="1252" y="5915"/>
                </a:lnTo>
                <a:lnTo>
                  <a:pt x="1245" y="5928"/>
                </a:lnTo>
                <a:lnTo>
                  <a:pt x="1237" y="5941"/>
                </a:lnTo>
                <a:lnTo>
                  <a:pt x="1228" y="5954"/>
                </a:lnTo>
                <a:lnTo>
                  <a:pt x="1218" y="5966"/>
                </a:lnTo>
                <a:lnTo>
                  <a:pt x="1208" y="5978"/>
                </a:lnTo>
                <a:lnTo>
                  <a:pt x="1197" y="5989"/>
                </a:lnTo>
                <a:lnTo>
                  <a:pt x="1185" y="5999"/>
                </a:lnTo>
                <a:lnTo>
                  <a:pt x="1174" y="6010"/>
                </a:lnTo>
                <a:lnTo>
                  <a:pt x="1162" y="6019"/>
                </a:lnTo>
                <a:lnTo>
                  <a:pt x="1149" y="6028"/>
                </a:lnTo>
                <a:lnTo>
                  <a:pt x="1136" y="6037"/>
                </a:lnTo>
                <a:lnTo>
                  <a:pt x="1122" y="6045"/>
                </a:lnTo>
                <a:lnTo>
                  <a:pt x="1109" y="6052"/>
                </a:lnTo>
                <a:lnTo>
                  <a:pt x="1094" y="6058"/>
                </a:lnTo>
                <a:lnTo>
                  <a:pt x="1080" y="6064"/>
                </a:lnTo>
                <a:lnTo>
                  <a:pt x="1065" y="6070"/>
                </a:lnTo>
                <a:lnTo>
                  <a:pt x="1049" y="6074"/>
                </a:lnTo>
                <a:lnTo>
                  <a:pt x="1034" y="6077"/>
                </a:lnTo>
                <a:lnTo>
                  <a:pt x="1018" y="6081"/>
                </a:lnTo>
                <a:lnTo>
                  <a:pt x="1002" y="6082"/>
                </a:lnTo>
                <a:lnTo>
                  <a:pt x="986" y="6084"/>
                </a:lnTo>
                <a:lnTo>
                  <a:pt x="969" y="6084"/>
                </a:lnTo>
                <a:lnTo>
                  <a:pt x="324" y="6084"/>
                </a:lnTo>
                <a:lnTo>
                  <a:pt x="307" y="6084"/>
                </a:lnTo>
                <a:lnTo>
                  <a:pt x="290" y="6082"/>
                </a:lnTo>
                <a:lnTo>
                  <a:pt x="275" y="6081"/>
                </a:lnTo>
                <a:lnTo>
                  <a:pt x="259" y="6077"/>
                </a:lnTo>
                <a:lnTo>
                  <a:pt x="243" y="6074"/>
                </a:lnTo>
                <a:lnTo>
                  <a:pt x="228" y="6070"/>
                </a:lnTo>
                <a:lnTo>
                  <a:pt x="212" y="6064"/>
                </a:lnTo>
                <a:lnTo>
                  <a:pt x="198" y="6058"/>
                </a:lnTo>
                <a:lnTo>
                  <a:pt x="184" y="6052"/>
                </a:lnTo>
                <a:lnTo>
                  <a:pt x="170" y="6045"/>
                </a:lnTo>
                <a:lnTo>
                  <a:pt x="157" y="6037"/>
                </a:lnTo>
                <a:lnTo>
                  <a:pt x="143" y="6028"/>
                </a:lnTo>
                <a:lnTo>
                  <a:pt x="131" y="6019"/>
                </a:lnTo>
                <a:lnTo>
                  <a:pt x="119" y="6010"/>
                </a:lnTo>
                <a:lnTo>
                  <a:pt x="106" y="5999"/>
                </a:lnTo>
                <a:lnTo>
                  <a:pt x="95" y="5989"/>
                </a:lnTo>
                <a:lnTo>
                  <a:pt x="85" y="5978"/>
                </a:lnTo>
                <a:lnTo>
                  <a:pt x="75" y="5966"/>
                </a:lnTo>
                <a:lnTo>
                  <a:pt x="65" y="5954"/>
                </a:lnTo>
                <a:lnTo>
                  <a:pt x="56" y="5941"/>
                </a:lnTo>
                <a:lnTo>
                  <a:pt x="47" y="5928"/>
                </a:lnTo>
                <a:lnTo>
                  <a:pt x="39" y="5915"/>
                </a:lnTo>
                <a:lnTo>
                  <a:pt x="33" y="5901"/>
                </a:lnTo>
                <a:lnTo>
                  <a:pt x="26" y="5887"/>
                </a:lnTo>
                <a:lnTo>
                  <a:pt x="21" y="5872"/>
                </a:lnTo>
                <a:lnTo>
                  <a:pt x="15" y="5857"/>
                </a:lnTo>
                <a:lnTo>
                  <a:pt x="11" y="5842"/>
                </a:lnTo>
                <a:lnTo>
                  <a:pt x="7" y="5827"/>
                </a:lnTo>
                <a:lnTo>
                  <a:pt x="5" y="5810"/>
                </a:lnTo>
                <a:lnTo>
                  <a:pt x="3" y="5794"/>
                </a:lnTo>
                <a:lnTo>
                  <a:pt x="2" y="5778"/>
                </a:lnTo>
                <a:lnTo>
                  <a:pt x="0" y="5761"/>
                </a:lnTo>
                <a:lnTo>
                  <a:pt x="0" y="2263"/>
                </a:lnTo>
                <a:lnTo>
                  <a:pt x="2" y="2247"/>
                </a:lnTo>
                <a:lnTo>
                  <a:pt x="3" y="2230"/>
                </a:lnTo>
                <a:lnTo>
                  <a:pt x="5" y="2214"/>
                </a:lnTo>
                <a:lnTo>
                  <a:pt x="7" y="2198"/>
                </a:lnTo>
                <a:lnTo>
                  <a:pt x="11" y="2182"/>
                </a:lnTo>
                <a:lnTo>
                  <a:pt x="15" y="2168"/>
                </a:lnTo>
                <a:lnTo>
                  <a:pt x="21" y="2152"/>
                </a:lnTo>
                <a:lnTo>
                  <a:pt x="26" y="2137"/>
                </a:lnTo>
                <a:lnTo>
                  <a:pt x="33" y="2123"/>
                </a:lnTo>
                <a:lnTo>
                  <a:pt x="39" y="2110"/>
                </a:lnTo>
                <a:lnTo>
                  <a:pt x="47" y="2096"/>
                </a:lnTo>
                <a:lnTo>
                  <a:pt x="56" y="2083"/>
                </a:lnTo>
                <a:lnTo>
                  <a:pt x="65" y="2071"/>
                </a:lnTo>
                <a:lnTo>
                  <a:pt x="75" y="2058"/>
                </a:lnTo>
                <a:lnTo>
                  <a:pt x="85" y="2046"/>
                </a:lnTo>
                <a:lnTo>
                  <a:pt x="95" y="2035"/>
                </a:lnTo>
                <a:lnTo>
                  <a:pt x="106" y="2025"/>
                </a:lnTo>
                <a:lnTo>
                  <a:pt x="119" y="2014"/>
                </a:lnTo>
                <a:lnTo>
                  <a:pt x="131" y="2005"/>
                </a:lnTo>
                <a:lnTo>
                  <a:pt x="143" y="1996"/>
                </a:lnTo>
                <a:lnTo>
                  <a:pt x="157" y="1987"/>
                </a:lnTo>
                <a:lnTo>
                  <a:pt x="170" y="1979"/>
                </a:lnTo>
                <a:lnTo>
                  <a:pt x="184" y="1972"/>
                </a:lnTo>
                <a:lnTo>
                  <a:pt x="198" y="1966"/>
                </a:lnTo>
                <a:lnTo>
                  <a:pt x="212" y="1960"/>
                </a:lnTo>
                <a:lnTo>
                  <a:pt x="228" y="1955"/>
                </a:lnTo>
                <a:lnTo>
                  <a:pt x="243" y="1950"/>
                </a:lnTo>
                <a:lnTo>
                  <a:pt x="259" y="1947"/>
                </a:lnTo>
                <a:lnTo>
                  <a:pt x="275" y="1943"/>
                </a:lnTo>
                <a:lnTo>
                  <a:pt x="290" y="1942"/>
                </a:lnTo>
                <a:lnTo>
                  <a:pt x="307" y="1940"/>
                </a:lnTo>
                <a:lnTo>
                  <a:pt x="324" y="1940"/>
                </a:lnTo>
                <a:close/>
                <a:moveTo>
                  <a:pt x="1510" y="2238"/>
                </a:moveTo>
                <a:lnTo>
                  <a:pt x="1915" y="2238"/>
                </a:lnTo>
                <a:lnTo>
                  <a:pt x="1915" y="145"/>
                </a:lnTo>
                <a:lnTo>
                  <a:pt x="1915" y="0"/>
                </a:lnTo>
                <a:lnTo>
                  <a:pt x="2059" y="0"/>
                </a:lnTo>
                <a:lnTo>
                  <a:pt x="4107" y="0"/>
                </a:lnTo>
                <a:lnTo>
                  <a:pt x="4176" y="0"/>
                </a:lnTo>
                <a:lnTo>
                  <a:pt x="4220" y="53"/>
                </a:lnTo>
                <a:lnTo>
                  <a:pt x="4946" y="942"/>
                </a:lnTo>
                <a:lnTo>
                  <a:pt x="4978" y="983"/>
                </a:lnTo>
                <a:lnTo>
                  <a:pt x="4978" y="1033"/>
                </a:lnTo>
                <a:lnTo>
                  <a:pt x="4978" y="2238"/>
                </a:lnTo>
                <a:lnTo>
                  <a:pt x="5280" y="2238"/>
                </a:lnTo>
                <a:lnTo>
                  <a:pt x="5280" y="5793"/>
                </a:lnTo>
                <a:lnTo>
                  <a:pt x="1510" y="5793"/>
                </a:lnTo>
                <a:lnTo>
                  <a:pt x="1510" y="2238"/>
                </a:lnTo>
                <a:close/>
                <a:moveTo>
                  <a:pt x="2121" y="2651"/>
                </a:moveTo>
                <a:lnTo>
                  <a:pt x="2121" y="3528"/>
                </a:lnTo>
                <a:lnTo>
                  <a:pt x="3968" y="3528"/>
                </a:lnTo>
                <a:lnTo>
                  <a:pt x="3968" y="2651"/>
                </a:lnTo>
                <a:lnTo>
                  <a:pt x="2121" y="2651"/>
                </a:lnTo>
                <a:close/>
                <a:moveTo>
                  <a:pt x="3509" y="5141"/>
                </a:moveTo>
                <a:lnTo>
                  <a:pt x="3509" y="5424"/>
                </a:lnTo>
                <a:lnTo>
                  <a:pt x="3968" y="5424"/>
                </a:lnTo>
                <a:lnTo>
                  <a:pt x="3968" y="5141"/>
                </a:lnTo>
                <a:lnTo>
                  <a:pt x="3509" y="5141"/>
                </a:lnTo>
                <a:close/>
                <a:moveTo>
                  <a:pt x="2803" y="5141"/>
                </a:moveTo>
                <a:lnTo>
                  <a:pt x="2803" y="5424"/>
                </a:lnTo>
                <a:lnTo>
                  <a:pt x="3262" y="5424"/>
                </a:lnTo>
                <a:lnTo>
                  <a:pt x="3262" y="5141"/>
                </a:lnTo>
                <a:lnTo>
                  <a:pt x="2803" y="5141"/>
                </a:lnTo>
                <a:close/>
                <a:moveTo>
                  <a:pt x="2121" y="5141"/>
                </a:moveTo>
                <a:lnTo>
                  <a:pt x="2121" y="5424"/>
                </a:lnTo>
                <a:lnTo>
                  <a:pt x="2581" y="5424"/>
                </a:lnTo>
                <a:lnTo>
                  <a:pt x="2581" y="5141"/>
                </a:lnTo>
                <a:lnTo>
                  <a:pt x="2121" y="5141"/>
                </a:lnTo>
                <a:close/>
                <a:moveTo>
                  <a:pt x="3509" y="4704"/>
                </a:moveTo>
                <a:lnTo>
                  <a:pt x="3509" y="4987"/>
                </a:lnTo>
                <a:lnTo>
                  <a:pt x="3968" y="4987"/>
                </a:lnTo>
                <a:lnTo>
                  <a:pt x="3968" y="4704"/>
                </a:lnTo>
                <a:lnTo>
                  <a:pt x="3509" y="4704"/>
                </a:lnTo>
                <a:close/>
                <a:moveTo>
                  <a:pt x="2803" y="4704"/>
                </a:moveTo>
                <a:lnTo>
                  <a:pt x="2803" y="4987"/>
                </a:lnTo>
                <a:lnTo>
                  <a:pt x="3262" y="4987"/>
                </a:lnTo>
                <a:lnTo>
                  <a:pt x="3262" y="4704"/>
                </a:lnTo>
                <a:lnTo>
                  <a:pt x="2803" y="4704"/>
                </a:lnTo>
                <a:close/>
                <a:moveTo>
                  <a:pt x="2121" y="4704"/>
                </a:moveTo>
                <a:lnTo>
                  <a:pt x="2121" y="4987"/>
                </a:lnTo>
                <a:lnTo>
                  <a:pt x="2581" y="4987"/>
                </a:lnTo>
                <a:lnTo>
                  <a:pt x="2581" y="4704"/>
                </a:lnTo>
                <a:lnTo>
                  <a:pt x="2121" y="4704"/>
                </a:lnTo>
                <a:close/>
                <a:moveTo>
                  <a:pt x="3509" y="4256"/>
                </a:moveTo>
                <a:lnTo>
                  <a:pt x="3509" y="4539"/>
                </a:lnTo>
                <a:lnTo>
                  <a:pt x="3968" y="4539"/>
                </a:lnTo>
                <a:lnTo>
                  <a:pt x="3968" y="4256"/>
                </a:lnTo>
                <a:lnTo>
                  <a:pt x="3509" y="4256"/>
                </a:lnTo>
                <a:close/>
                <a:moveTo>
                  <a:pt x="2803" y="4256"/>
                </a:moveTo>
                <a:lnTo>
                  <a:pt x="2803" y="4539"/>
                </a:lnTo>
                <a:lnTo>
                  <a:pt x="3262" y="4539"/>
                </a:lnTo>
                <a:lnTo>
                  <a:pt x="3262" y="4256"/>
                </a:lnTo>
                <a:lnTo>
                  <a:pt x="2803" y="4256"/>
                </a:lnTo>
                <a:close/>
                <a:moveTo>
                  <a:pt x="2121" y="4256"/>
                </a:moveTo>
                <a:lnTo>
                  <a:pt x="2121" y="4539"/>
                </a:lnTo>
                <a:lnTo>
                  <a:pt x="2581" y="4539"/>
                </a:lnTo>
                <a:lnTo>
                  <a:pt x="2581" y="4256"/>
                </a:lnTo>
                <a:lnTo>
                  <a:pt x="2121" y="4256"/>
                </a:lnTo>
                <a:close/>
                <a:moveTo>
                  <a:pt x="3509" y="3819"/>
                </a:moveTo>
                <a:lnTo>
                  <a:pt x="3509" y="4102"/>
                </a:lnTo>
                <a:lnTo>
                  <a:pt x="3968" y="4102"/>
                </a:lnTo>
                <a:lnTo>
                  <a:pt x="3968" y="3819"/>
                </a:lnTo>
                <a:lnTo>
                  <a:pt x="3509" y="3819"/>
                </a:lnTo>
                <a:close/>
                <a:moveTo>
                  <a:pt x="2803" y="3819"/>
                </a:moveTo>
                <a:lnTo>
                  <a:pt x="2803" y="4102"/>
                </a:lnTo>
                <a:lnTo>
                  <a:pt x="3262" y="4102"/>
                </a:lnTo>
                <a:lnTo>
                  <a:pt x="3262" y="3819"/>
                </a:lnTo>
                <a:lnTo>
                  <a:pt x="2803" y="3819"/>
                </a:lnTo>
                <a:close/>
                <a:moveTo>
                  <a:pt x="2121" y="3819"/>
                </a:moveTo>
                <a:lnTo>
                  <a:pt x="2121" y="4102"/>
                </a:lnTo>
                <a:lnTo>
                  <a:pt x="2581" y="4102"/>
                </a:lnTo>
                <a:lnTo>
                  <a:pt x="2581" y="3819"/>
                </a:lnTo>
                <a:lnTo>
                  <a:pt x="2121" y="3819"/>
                </a:lnTo>
                <a:close/>
                <a:moveTo>
                  <a:pt x="2479" y="1864"/>
                </a:moveTo>
                <a:lnTo>
                  <a:pt x="2479" y="2048"/>
                </a:lnTo>
                <a:lnTo>
                  <a:pt x="4341" y="2048"/>
                </a:lnTo>
                <a:lnTo>
                  <a:pt x="4341" y="1864"/>
                </a:lnTo>
                <a:lnTo>
                  <a:pt x="2479" y="1864"/>
                </a:lnTo>
                <a:close/>
                <a:moveTo>
                  <a:pt x="2479" y="1443"/>
                </a:moveTo>
                <a:lnTo>
                  <a:pt x="2479" y="1627"/>
                </a:lnTo>
                <a:lnTo>
                  <a:pt x="4341" y="1627"/>
                </a:lnTo>
                <a:lnTo>
                  <a:pt x="4341" y="1443"/>
                </a:lnTo>
                <a:lnTo>
                  <a:pt x="2479" y="1443"/>
                </a:lnTo>
                <a:close/>
                <a:moveTo>
                  <a:pt x="2479" y="1044"/>
                </a:moveTo>
                <a:lnTo>
                  <a:pt x="2479" y="1228"/>
                </a:lnTo>
                <a:lnTo>
                  <a:pt x="3582" y="1228"/>
                </a:lnTo>
                <a:lnTo>
                  <a:pt x="3582" y="1044"/>
                </a:lnTo>
                <a:lnTo>
                  <a:pt x="2479" y="1044"/>
                </a:lnTo>
                <a:close/>
                <a:moveTo>
                  <a:pt x="2479" y="623"/>
                </a:moveTo>
                <a:lnTo>
                  <a:pt x="2479" y="807"/>
                </a:lnTo>
                <a:lnTo>
                  <a:pt x="3582" y="807"/>
                </a:lnTo>
                <a:lnTo>
                  <a:pt x="3582" y="623"/>
                </a:lnTo>
                <a:lnTo>
                  <a:pt x="2479" y="623"/>
                </a:lnTo>
                <a:close/>
                <a:moveTo>
                  <a:pt x="4167" y="447"/>
                </a:moveTo>
                <a:lnTo>
                  <a:pt x="4141" y="656"/>
                </a:lnTo>
                <a:lnTo>
                  <a:pt x="4466" y="812"/>
                </a:lnTo>
                <a:lnTo>
                  <a:pt x="4167" y="447"/>
                </a:lnTo>
                <a:close/>
                <a:moveTo>
                  <a:pt x="4688" y="1238"/>
                </a:moveTo>
                <a:lnTo>
                  <a:pt x="3922" y="871"/>
                </a:lnTo>
                <a:lnTo>
                  <a:pt x="3829" y="826"/>
                </a:lnTo>
                <a:lnTo>
                  <a:pt x="3842" y="722"/>
                </a:lnTo>
                <a:lnTo>
                  <a:pt x="3897" y="289"/>
                </a:lnTo>
                <a:lnTo>
                  <a:pt x="2203" y="289"/>
                </a:lnTo>
                <a:lnTo>
                  <a:pt x="2203" y="2238"/>
                </a:lnTo>
                <a:lnTo>
                  <a:pt x="4688" y="2238"/>
                </a:lnTo>
                <a:lnTo>
                  <a:pt x="4688" y="12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412468" y="4089295"/>
            <a:ext cx="677588" cy="6775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6" name="KSO_Shape"/>
          <p:cNvSpPr/>
          <p:nvPr/>
        </p:nvSpPr>
        <p:spPr bwMode="auto">
          <a:xfrm>
            <a:off x="1569832" y="4296888"/>
            <a:ext cx="339368" cy="278846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0" y="342900"/>
            <a:ext cx="233136" cy="711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380721" y="777886"/>
            <a:ext cx="170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添加你的副标题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80346" y="342900"/>
            <a:ext cx="1707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444678" y="743010"/>
            <a:ext cx="157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11360654" y="628508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1419490" y="-31229"/>
            <a:ext cx="772510" cy="77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1551387" y="442991"/>
            <a:ext cx="124503" cy="1245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1480730" y="797417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1124686" y="328176"/>
            <a:ext cx="308818" cy="308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11619904" y="620242"/>
            <a:ext cx="216807" cy="216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11243461" y="680762"/>
            <a:ext cx="216807" cy="2168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10998325" y="406039"/>
            <a:ext cx="73904" cy="73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11912874" y="741281"/>
            <a:ext cx="120425" cy="12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弧形 66"/>
          <p:cNvSpPr/>
          <p:nvPr/>
        </p:nvSpPr>
        <p:spPr>
          <a:xfrm flipH="1">
            <a:off x="11152624" y="-1086371"/>
            <a:ext cx="2110283" cy="2110283"/>
          </a:xfrm>
          <a:prstGeom prst="arc">
            <a:avLst>
              <a:gd name="adj1" fmla="val 21336292"/>
              <a:gd name="adj2" fmla="val 5963610"/>
            </a:avLst>
          </a:prstGeom>
          <a:ln w="6350" cap="rnd">
            <a:solidFill>
              <a:schemeClr val="accent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grpId="0" nodeType="withEffect">
                                  <p:stCondLst>
                                    <p:cond delay="83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906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112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582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173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655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53" grpId="0" animBg="1"/>
      <p:bldP spid="35" grpId="0" animBg="1"/>
      <p:bldP spid="54" grpId="0" animBg="1"/>
      <p:bldP spid="55" grpId="0" animBg="1"/>
      <p:bldP spid="34" grpId="0" animBg="1"/>
      <p:bldP spid="56" grpId="0" animBg="1"/>
      <p:bldP spid="49" grpId="0" animBg="1"/>
      <p:bldP spid="50" grpId="0"/>
      <p:bldP spid="51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puter, Notebook, Laptop, Working, Business, Office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524250" y="857250"/>
            <a:ext cx="5143500" cy="51435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699576" y="1032576"/>
            <a:ext cx="4792850" cy="47928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75367" y="1062073"/>
            <a:ext cx="32069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199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67200" y="3802422"/>
            <a:ext cx="3657600" cy="1179689"/>
            <a:chOff x="4267200" y="3802422"/>
            <a:chExt cx="3657600" cy="1179689"/>
          </a:xfrm>
        </p:grpSpPr>
        <p:sp>
          <p:nvSpPr>
            <p:cNvPr id="8" name="文本框 7"/>
            <p:cNvSpPr txBox="1"/>
            <p:nvPr/>
          </p:nvSpPr>
          <p:spPr>
            <a:xfrm>
              <a:off x="4267200" y="3802422"/>
              <a:ext cx="365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添加你的标题</a:t>
              </a:r>
              <a:endParaRPr lang="zh-CN" altLang="en-US" sz="400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34761" y="4674334"/>
              <a:ext cx="31224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添加你的副标题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509720" y="4545791"/>
              <a:ext cx="317256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任意多边形 10"/>
          <p:cNvSpPr/>
          <p:nvPr/>
        </p:nvSpPr>
        <p:spPr>
          <a:xfrm rot="964679">
            <a:off x="10471581" y="10597"/>
            <a:ext cx="2429418" cy="7319589"/>
          </a:xfrm>
          <a:custGeom>
            <a:avLst/>
            <a:gdLst>
              <a:gd name="connsiteX0" fmla="*/ 0 w 2429418"/>
              <a:gd name="connsiteY0" fmla="*/ 197771 h 7319589"/>
              <a:gd name="connsiteX1" fmla="*/ 686184 w 2429418"/>
              <a:gd name="connsiteY1" fmla="*/ 0 h 7319589"/>
              <a:gd name="connsiteX2" fmla="*/ 2429418 w 2429418"/>
              <a:gd name="connsiteY2" fmla="*/ 6048296 h 7319589"/>
              <a:gd name="connsiteX3" fmla="*/ 2429417 w 2429418"/>
              <a:gd name="connsiteY3" fmla="*/ 6619385 h 7319589"/>
              <a:gd name="connsiteX4" fmla="*/ 0 w 2429418"/>
              <a:gd name="connsiteY4" fmla="*/ 7319589 h 731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418" h="7319589">
                <a:moveTo>
                  <a:pt x="0" y="197771"/>
                </a:moveTo>
                <a:lnTo>
                  <a:pt x="686184" y="0"/>
                </a:lnTo>
                <a:lnTo>
                  <a:pt x="2429418" y="6048296"/>
                </a:lnTo>
                <a:lnTo>
                  <a:pt x="2429417" y="6619385"/>
                </a:lnTo>
                <a:lnTo>
                  <a:pt x="0" y="731958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964679">
            <a:off x="-856774" y="-501905"/>
            <a:ext cx="2641609" cy="7336945"/>
          </a:xfrm>
          <a:custGeom>
            <a:avLst/>
            <a:gdLst>
              <a:gd name="connsiteX0" fmla="*/ 0 w 2641609"/>
              <a:gd name="connsiteY0" fmla="*/ 761361 h 7336945"/>
              <a:gd name="connsiteX1" fmla="*/ 2641609 w 2641609"/>
              <a:gd name="connsiteY1" fmla="*/ 0 h 7336945"/>
              <a:gd name="connsiteX2" fmla="*/ 2641609 w 2641609"/>
              <a:gd name="connsiteY2" fmla="*/ 7121818 h 7336945"/>
              <a:gd name="connsiteX3" fmla="*/ 1895208 w 2641609"/>
              <a:gd name="connsiteY3" fmla="*/ 7336945 h 73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9" h="7336945">
                <a:moveTo>
                  <a:pt x="0" y="761361"/>
                </a:moveTo>
                <a:lnTo>
                  <a:pt x="2641609" y="0"/>
                </a:lnTo>
                <a:lnTo>
                  <a:pt x="2641609" y="7121818"/>
                </a:lnTo>
                <a:lnTo>
                  <a:pt x="1895208" y="733694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-25969" y="-24106"/>
            <a:ext cx="12243939" cy="6906213"/>
            <a:chOff x="-51940" y="1966741"/>
            <a:chExt cx="12243939" cy="6906213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4081" y="1982812"/>
              <a:ext cx="12131896" cy="6890142"/>
            </a:xfrm>
            <a:prstGeom prst="rect">
              <a:avLst/>
            </a:prstGeom>
          </p:spPr>
        </p:pic>
        <p:sp>
          <p:nvSpPr>
            <p:cNvPr id="57" name="矩形 56"/>
            <p:cNvSpPr/>
            <p:nvPr/>
          </p:nvSpPr>
          <p:spPr>
            <a:xfrm>
              <a:off x="-51940" y="1966741"/>
              <a:ext cx="12243939" cy="6890142"/>
            </a:xfrm>
            <a:prstGeom prst="rect">
              <a:avLst/>
            </a:prstGeom>
            <a:solidFill>
              <a:srgbClr val="F5F5F5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-1"/>
            <a:ext cx="12192001" cy="6843253"/>
          </a:xfrm>
          <a:prstGeom prst="rect">
            <a:avLst/>
          </a:prstGeom>
        </p:spPr>
      </p:pic>
      <p:sp useBgFill="1">
        <p:nvSpPr>
          <p:cNvPr id="9" name="矩形 8"/>
          <p:cNvSpPr/>
          <p:nvPr/>
        </p:nvSpPr>
        <p:spPr>
          <a:xfrm>
            <a:off x="0" y="3012091"/>
            <a:ext cx="12192000" cy="38459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47217" y="3929507"/>
            <a:ext cx="2110283" cy="2110283"/>
            <a:chOff x="747217" y="3929507"/>
            <a:chExt cx="2110283" cy="2110283"/>
          </a:xfrm>
        </p:grpSpPr>
        <p:sp>
          <p:nvSpPr>
            <p:cNvPr id="14" name="弧形 13"/>
            <p:cNvSpPr/>
            <p:nvPr/>
          </p:nvSpPr>
          <p:spPr>
            <a:xfrm>
              <a:off x="823338" y="4005628"/>
              <a:ext cx="1958041" cy="1958041"/>
            </a:xfrm>
            <a:prstGeom prst="arc">
              <a:avLst>
                <a:gd name="adj1" fmla="val 12527083"/>
                <a:gd name="adj2" fmla="val 7891513"/>
              </a:avLst>
            </a:prstGeom>
            <a:ln w="6350" cap="rnd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弧形 14"/>
            <p:cNvSpPr/>
            <p:nvPr/>
          </p:nvSpPr>
          <p:spPr>
            <a:xfrm flipH="1">
              <a:off x="747217" y="3929507"/>
              <a:ext cx="2110283" cy="2110283"/>
            </a:xfrm>
            <a:prstGeom prst="arc">
              <a:avLst>
                <a:gd name="adj1" fmla="val 16072322"/>
                <a:gd name="adj2" fmla="val 3851035"/>
              </a:avLst>
            </a:prstGeom>
            <a:ln w="6350" cap="rnd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弧形 15"/>
            <p:cNvSpPr/>
            <p:nvPr/>
          </p:nvSpPr>
          <p:spPr>
            <a:xfrm flipH="1" flipV="1">
              <a:off x="747217" y="3929507"/>
              <a:ext cx="2110283" cy="2110283"/>
            </a:xfrm>
            <a:prstGeom prst="arc">
              <a:avLst>
                <a:gd name="adj1" fmla="val 9412254"/>
                <a:gd name="adj2" fmla="val 15998364"/>
              </a:avLst>
            </a:prstGeom>
            <a:ln w="6350" cap="rnd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18839" y="3929507"/>
            <a:ext cx="2110283" cy="2110283"/>
            <a:chOff x="3618839" y="3929507"/>
            <a:chExt cx="2110283" cy="2110283"/>
          </a:xfrm>
        </p:grpSpPr>
        <p:sp>
          <p:nvSpPr>
            <p:cNvPr id="19" name="弧形 18"/>
            <p:cNvSpPr/>
            <p:nvPr/>
          </p:nvSpPr>
          <p:spPr>
            <a:xfrm>
              <a:off x="3694960" y="4005628"/>
              <a:ext cx="1958041" cy="1958041"/>
            </a:xfrm>
            <a:prstGeom prst="arc">
              <a:avLst>
                <a:gd name="adj1" fmla="val 12527083"/>
                <a:gd name="adj2" fmla="val 7891513"/>
              </a:avLst>
            </a:prstGeom>
            <a:ln w="6350" cap="rnd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弧形 19"/>
            <p:cNvSpPr/>
            <p:nvPr/>
          </p:nvSpPr>
          <p:spPr>
            <a:xfrm flipH="1">
              <a:off x="3618839" y="3929507"/>
              <a:ext cx="2110283" cy="2110283"/>
            </a:xfrm>
            <a:prstGeom prst="arc">
              <a:avLst>
                <a:gd name="adj1" fmla="val 16072322"/>
                <a:gd name="adj2" fmla="val 3851035"/>
              </a:avLst>
            </a:prstGeom>
            <a:ln w="6350" cap="rnd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/>
            <p:cNvSpPr/>
            <p:nvPr/>
          </p:nvSpPr>
          <p:spPr>
            <a:xfrm flipH="1" flipV="1">
              <a:off x="3618839" y="3929507"/>
              <a:ext cx="2110283" cy="2110283"/>
            </a:xfrm>
            <a:prstGeom prst="arc">
              <a:avLst>
                <a:gd name="adj1" fmla="val 9412254"/>
                <a:gd name="adj2" fmla="val 15998364"/>
              </a:avLst>
            </a:prstGeom>
            <a:ln w="6350" cap="rnd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90461" y="3929507"/>
            <a:ext cx="2110283" cy="2110283"/>
            <a:chOff x="6490461" y="3929507"/>
            <a:chExt cx="2110283" cy="2110283"/>
          </a:xfrm>
        </p:grpSpPr>
        <p:sp>
          <p:nvSpPr>
            <p:cNvPr id="23" name="弧形 22"/>
            <p:cNvSpPr/>
            <p:nvPr/>
          </p:nvSpPr>
          <p:spPr>
            <a:xfrm>
              <a:off x="6566582" y="4005628"/>
              <a:ext cx="1958041" cy="1958041"/>
            </a:xfrm>
            <a:prstGeom prst="arc">
              <a:avLst>
                <a:gd name="adj1" fmla="val 12527083"/>
                <a:gd name="adj2" fmla="val 7891513"/>
              </a:avLst>
            </a:prstGeom>
            <a:ln w="6350" cap="rnd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弧形 23"/>
            <p:cNvSpPr/>
            <p:nvPr/>
          </p:nvSpPr>
          <p:spPr>
            <a:xfrm flipH="1">
              <a:off x="6490461" y="3929507"/>
              <a:ext cx="2110283" cy="2110283"/>
            </a:xfrm>
            <a:prstGeom prst="arc">
              <a:avLst>
                <a:gd name="adj1" fmla="val 16072322"/>
                <a:gd name="adj2" fmla="val 3851035"/>
              </a:avLst>
            </a:prstGeom>
            <a:ln w="6350" cap="rnd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弧形 24"/>
            <p:cNvSpPr/>
            <p:nvPr/>
          </p:nvSpPr>
          <p:spPr>
            <a:xfrm flipH="1" flipV="1">
              <a:off x="6490461" y="3929507"/>
              <a:ext cx="2110283" cy="2110283"/>
            </a:xfrm>
            <a:prstGeom prst="arc">
              <a:avLst>
                <a:gd name="adj1" fmla="val 9412254"/>
                <a:gd name="adj2" fmla="val 15998364"/>
              </a:avLst>
            </a:prstGeom>
            <a:ln w="6350" cap="rnd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362084" y="3929507"/>
            <a:ext cx="2110283" cy="2110283"/>
            <a:chOff x="9362084" y="3929507"/>
            <a:chExt cx="2110283" cy="2110283"/>
          </a:xfrm>
        </p:grpSpPr>
        <p:sp>
          <p:nvSpPr>
            <p:cNvPr id="27" name="弧形 26"/>
            <p:cNvSpPr/>
            <p:nvPr/>
          </p:nvSpPr>
          <p:spPr>
            <a:xfrm>
              <a:off x="9438205" y="4005628"/>
              <a:ext cx="1958041" cy="1958041"/>
            </a:xfrm>
            <a:prstGeom prst="arc">
              <a:avLst>
                <a:gd name="adj1" fmla="val 12527083"/>
                <a:gd name="adj2" fmla="val 7891513"/>
              </a:avLst>
            </a:prstGeom>
            <a:ln w="6350" cap="rnd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弧形 27"/>
            <p:cNvSpPr/>
            <p:nvPr/>
          </p:nvSpPr>
          <p:spPr>
            <a:xfrm flipH="1">
              <a:off x="9362084" y="3929507"/>
              <a:ext cx="2110283" cy="2110283"/>
            </a:xfrm>
            <a:prstGeom prst="arc">
              <a:avLst>
                <a:gd name="adj1" fmla="val 16072322"/>
                <a:gd name="adj2" fmla="val 3851035"/>
              </a:avLst>
            </a:prstGeom>
            <a:ln w="6350" cap="rnd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弧形 28"/>
            <p:cNvSpPr/>
            <p:nvPr/>
          </p:nvSpPr>
          <p:spPr>
            <a:xfrm flipH="1" flipV="1">
              <a:off x="9362084" y="3929507"/>
              <a:ext cx="2110283" cy="2110283"/>
            </a:xfrm>
            <a:prstGeom prst="arc">
              <a:avLst>
                <a:gd name="adj1" fmla="val 9412254"/>
                <a:gd name="adj2" fmla="val 15998364"/>
              </a:avLst>
            </a:prstGeom>
            <a:ln w="6350" cap="rnd">
              <a:solidFill>
                <a:schemeClr val="accent2"/>
              </a:solidFill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073905" y="4177107"/>
            <a:ext cx="1200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4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820224" y="4905346"/>
            <a:ext cx="1707512" cy="692935"/>
            <a:chOff x="3820224" y="4905346"/>
            <a:chExt cx="1707512" cy="692935"/>
          </a:xfrm>
        </p:grpSpPr>
        <p:sp>
          <p:nvSpPr>
            <p:cNvPr id="40" name="文本框 39"/>
            <p:cNvSpPr txBox="1"/>
            <p:nvPr/>
          </p:nvSpPr>
          <p:spPr>
            <a:xfrm>
              <a:off x="3820224" y="4905346"/>
              <a:ext cx="1707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820224" y="5321282"/>
              <a:ext cx="1707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添加你的副标题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900322" y="5305456"/>
              <a:ext cx="1574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/>
        </p:nvSpPr>
        <p:spPr>
          <a:xfrm>
            <a:off x="6945527" y="4177107"/>
            <a:ext cx="1200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4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691846" y="4905346"/>
            <a:ext cx="1707512" cy="692935"/>
            <a:chOff x="6691846" y="4905346"/>
            <a:chExt cx="1707512" cy="692935"/>
          </a:xfrm>
        </p:grpSpPr>
        <p:sp>
          <p:nvSpPr>
            <p:cNvPr id="45" name="文本框 44"/>
            <p:cNvSpPr txBox="1"/>
            <p:nvPr/>
          </p:nvSpPr>
          <p:spPr>
            <a:xfrm>
              <a:off x="6691846" y="4905346"/>
              <a:ext cx="1707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691846" y="5321282"/>
              <a:ext cx="1707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添加你的副标题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6771944" y="5305456"/>
              <a:ext cx="1574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/>
          <p:cNvSpPr txBox="1"/>
          <p:nvPr/>
        </p:nvSpPr>
        <p:spPr>
          <a:xfrm>
            <a:off x="9817150" y="4177107"/>
            <a:ext cx="1200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4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563469" y="4905346"/>
            <a:ext cx="1707512" cy="692935"/>
            <a:chOff x="9563469" y="4905346"/>
            <a:chExt cx="1707512" cy="692935"/>
          </a:xfrm>
        </p:grpSpPr>
        <p:sp>
          <p:nvSpPr>
            <p:cNvPr id="50" name="文本框 49"/>
            <p:cNvSpPr txBox="1"/>
            <p:nvPr/>
          </p:nvSpPr>
          <p:spPr>
            <a:xfrm>
              <a:off x="9563469" y="4905346"/>
              <a:ext cx="1707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563469" y="5321282"/>
              <a:ext cx="1707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添加你的副标题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9643567" y="5305456"/>
              <a:ext cx="1574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文本框 57"/>
          <p:cNvSpPr txBox="1"/>
          <p:nvPr/>
        </p:nvSpPr>
        <p:spPr>
          <a:xfrm>
            <a:off x="1201908" y="4177107"/>
            <a:ext cx="1200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4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48227" y="4905346"/>
            <a:ext cx="1707887" cy="692935"/>
            <a:chOff x="948227" y="4905346"/>
            <a:chExt cx="1707887" cy="692935"/>
          </a:xfrm>
        </p:grpSpPr>
        <p:sp>
          <p:nvSpPr>
            <p:cNvPr id="33" name="文本框 32"/>
            <p:cNvSpPr txBox="1"/>
            <p:nvPr/>
          </p:nvSpPr>
          <p:spPr>
            <a:xfrm>
              <a:off x="948602" y="5321282"/>
              <a:ext cx="1707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添加你的副标题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948227" y="4905346"/>
              <a:ext cx="1707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1028325" y="5305456"/>
              <a:ext cx="1574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0" y="2913026"/>
            <a:ext cx="121920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112774" y="2006001"/>
            <a:ext cx="1966452" cy="1966450"/>
            <a:chOff x="5112774" y="2006001"/>
            <a:chExt cx="1966452" cy="1966450"/>
          </a:xfrm>
        </p:grpSpPr>
        <p:sp>
          <p:nvSpPr>
            <p:cNvPr id="34" name="椭圆 33"/>
            <p:cNvSpPr/>
            <p:nvPr/>
          </p:nvSpPr>
          <p:spPr>
            <a:xfrm>
              <a:off x="5112774" y="2006001"/>
              <a:ext cx="1966452" cy="1966450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34702" y="2507186"/>
              <a:ext cx="1717888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4800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39411" y="3170657"/>
              <a:ext cx="171317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>
                      <a:alpha val="2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400" dirty="0">
                <a:solidFill>
                  <a:schemeClr val="bg1">
                    <a:alpha val="2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/>
      <p:bldP spid="44" grpId="0"/>
      <p:bldP spid="49" grpId="0"/>
      <p:bldP spid="58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157417" y="3288747"/>
            <a:ext cx="677588" cy="677588"/>
            <a:chOff x="8157417" y="3357070"/>
            <a:chExt cx="677588" cy="677588"/>
          </a:xfrm>
        </p:grpSpPr>
        <p:sp>
          <p:nvSpPr>
            <p:cNvPr id="20" name="椭圆 19"/>
            <p:cNvSpPr/>
            <p:nvPr/>
          </p:nvSpPr>
          <p:spPr>
            <a:xfrm>
              <a:off x="8157417" y="3357070"/>
              <a:ext cx="677588" cy="6775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5" name="KSO_Shape"/>
            <p:cNvSpPr/>
            <p:nvPr/>
          </p:nvSpPr>
          <p:spPr>
            <a:xfrm>
              <a:off x="8320437" y="3522669"/>
              <a:ext cx="328054" cy="339366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157417" y="1667202"/>
            <a:ext cx="677588" cy="677588"/>
            <a:chOff x="8157417" y="1735525"/>
            <a:chExt cx="677588" cy="677588"/>
          </a:xfrm>
        </p:grpSpPr>
        <p:sp>
          <p:nvSpPr>
            <p:cNvPr id="19" name="椭圆 18"/>
            <p:cNvSpPr/>
            <p:nvPr/>
          </p:nvSpPr>
          <p:spPr>
            <a:xfrm>
              <a:off x="8157417" y="1735525"/>
              <a:ext cx="677588" cy="6775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8322608" y="1899062"/>
              <a:ext cx="294684" cy="339366"/>
            </a:xfrm>
            <a:custGeom>
              <a:avLst/>
              <a:gdLst>
                <a:gd name="T0" fmla="*/ 98292770 w 5280"/>
                <a:gd name="T1" fmla="*/ 190397298 h 6084"/>
                <a:gd name="T2" fmla="*/ 105944270 w 5280"/>
                <a:gd name="T3" fmla="*/ 192162022 h 6084"/>
                <a:gd name="T4" fmla="*/ 112712916 w 5280"/>
                <a:gd name="T5" fmla="*/ 195691469 h 6084"/>
                <a:gd name="T6" fmla="*/ 118500648 w 5280"/>
                <a:gd name="T7" fmla="*/ 200593619 h 6084"/>
                <a:gd name="T8" fmla="*/ 122816855 w 5280"/>
                <a:gd name="T9" fmla="*/ 206868471 h 6084"/>
                <a:gd name="T10" fmla="*/ 125661534 w 5280"/>
                <a:gd name="T11" fmla="*/ 213927367 h 6084"/>
                <a:gd name="T12" fmla="*/ 126642447 w 5280"/>
                <a:gd name="T13" fmla="*/ 221868624 h 6084"/>
                <a:gd name="T14" fmla="*/ 126348268 w 5280"/>
                <a:gd name="T15" fmla="*/ 569623180 h 6084"/>
                <a:gd name="T16" fmla="*/ 124190008 w 5280"/>
                <a:gd name="T17" fmla="*/ 577172416 h 6084"/>
                <a:gd name="T18" fmla="*/ 120462475 w 5280"/>
                <a:gd name="T19" fmla="*/ 583741285 h 6084"/>
                <a:gd name="T20" fmla="*/ 115165355 w 5280"/>
                <a:gd name="T21" fmla="*/ 589231467 h 6084"/>
                <a:gd name="T22" fmla="*/ 108788949 w 5280"/>
                <a:gd name="T23" fmla="*/ 593349260 h 6084"/>
                <a:gd name="T24" fmla="*/ 101431630 w 5280"/>
                <a:gd name="T25" fmla="*/ 595800335 h 6084"/>
                <a:gd name="T26" fmla="*/ 31783344 w 5280"/>
                <a:gd name="T27" fmla="*/ 596486686 h 6084"/>
                <a:gd name="T28" fmla="*/ 25406937 w 5280"/>
                <a:gd name="T29" fmla="*/ 595800335 h 6084"/>
                <a:gd name="T30" fmla="*/ 18049618 w 5280"/>
                <a:gd name="T31" fmla="*/ 593349260 h 6084"/>
                <a:gd name="T32" fmla="*/ 11673526 w 5280"/>
                <a:gd name="T33" fmla="*/ 589231467 h 6084"/>
                <a:gd name="T34" fmla="*/ 6376406 w 5280"/>
                <a:gd name="T35" fmla="*/ 583741285 h 6084"/>
                <a:gd name="T36" fmla="*/ 2550500 w 5280"/>
                <a:gd name="T37" fmla="*/ 577172416 h 6084"/>
                <a:gd name="T38" fmla="*/ 490613 w 5280"/>
                <a:gd name="T39" fmla="*/ 569623180 h 6084"/>
                <a:gd name="T40" fmla="*/ 0 w 5280"/>
                <a:gd name="T41" fmla="*/ 221868624 h 6084"/>
                <a:gd name="T42" fmla="*/ 1078973 w 5280"/>
                <a:gd name="T43" fmla="*/ 213927367 h 6084"/>
                <a:gd name="T44" fmla="*/ 3825906 w 5280"/>
                <a:gd name="T45" fmla="*/ 206868471 h 6084"/>
                <a:gd name="T46" fmla="*/ 8338233 w 5280"/>
                <a:gd name="T47" fmla="*/ 200593619 h 6084"/>
                <a:gd name="T48" fmla="*/ 14027905 w 5280"/>
                <a:gd name="T49" fmla="*/ 195691469 h 6084"/>
                <a:gd name="T50" fmla="*/ 20796551 w 5280"/>
                <a:gd name="T51" fmla="*/ 192162022 h 6084"/>
                <a:gd name="T52" fmla="*/ 28448051 w 5280"/>
                <a:gd name="T53" fmla="*/ 190397298 h 6084"/>
                <a:gd name="T54" fmla="*/ 187854755 w 5280"/>
                <a:gd name="T55" fmla="*/ 219417549 h 6084"/>
                <a:gd name="T56" fmla="*/ 409650800 w 5280"/>
                <a:gd name="T57" fmla="*/ 0 h 6084"/>
                <a:gd name="T58" fmla="*/ 488324365 w 5280"/>
                <a:gd name="T59" fmla="*/ 219417549 h 6084"/>
                <a:gd name="T60" fmla="*/ 148125732 w 5280"/>
                <a:gd name="T61" fmla="*/ 219417549 h 6084"/>
                <a:gd name="T62" fmla="*/ 208062633 w 5280"/>
                <a:gd name="T63" fmla="*/ 259908819 h 6084"/>
                <a:gd name="T64" fmla="*/ 389246802 w 5280"/>
                <a:gd name="T65" fmla="*/ 504033129 h 6084"/>
                <a:gd name="T66" fmla="*/ 319990755 w 5280"/>
                <a:gd name="T67" fmla="*/ 531778997 h 6084"/>
                <a:gd name="T68" fmla="*/ 208062633 w 5280"/>
                <a:gd name="T69" fmla="*/ 531778997 h 6084"/>
                <a:gd name="T70" fmla="*/ 344220659 w 5280"/>
                <a:gd name="T71" fmla="*/ 461188789 h 6084"/>
                <a:gd name="T72" fmla="*/ 344220659 w 5280"/>
                <a:gd name="T73" fmla="*/ 461188789 h 6084"/>
                <a:gd name="T74" fmla="*/ 274964300 w 5280"/>
                <a:gd name="T75" fmla="*/ 461188789 h 6084"/>
                <a:gd name="T76" fmla="*/ 253187148 w 5280"/>
                <a:gd name="T77" fmla="*/ 461188789 h 6084"/>
                <a:gd name="T78" fmla="*/ 389246802 w 5280"/>
                <a:gd name="T79" fmla="*/ 445011945 h 6084"/>
                <a:gd name="T80" fmla="*/ 274964300 w 5280"/>
                <a:gd name="T81" fmla="*/ 445011945 h 6084"/>
                <a:gd name="T82" fmla="*/ 208062633 w 5280"/>
                <a:gd name="T83" fmla="*/ 417266077 h 6084"/>
                <a:gd name="T84" fmla="*/ 208062633 w 5280"/>
                <a:gd name="T85" fmla="*/ 417266077 h 6084"/>
                <a:gd name="T86" fmla="*/ 344220659 w 5280"/>
                <a:gd name="T87" fmla="*/ 374421738 h 6084"/>
                <a:gd name="T88" fmla="*/ 319990755 w 5280"/>
                <a:gd name="T89" fmla="*/ 374421738 h 6084"/>
                <a:gd name="T90" fmla="*/ 253187148 w 5280"/>
                <a:gd name="T91" fmla="*/ 402167606 h 6084"/>
                <a:gd name="T92" fmla="*/ 243181269 w 5280"/>
                <a:gd name="T93" fmla="*/ 200789630 h 6084"/>
                <a:gd name="T94" fmla="*/ 243181269 w 5280"/>
                <a:gd name="T95" fmla="*/ 141474430 h 6084"/>
                <a:gd name="T96" fmla="*/ 243181269 w 5280"/>
                <a:gd name="T97" fmla="*/ 141474430 h 6084"/>
                <a:gd name="T98" fmla="*/ 243181269 w 5280"/>
                <a:gd name="T99" fmla="*/ 102355550 h 6084"/>
                <a:gd name="T100" fmla="*/ 351381545 w 5280"/>
                <a:gd name="T101" fmla="*/ 61079924 h 6084"/>
                <a:gd name="T102" fmla="*/ 438098850 w 5280"/>
                <a:gd name="T103" fmla="*/ 79609837 h 6084"/>
                <a:gd name="T104" fmla="*/ 375611450 w 5280"/>
                <a:gd name="T105" fmla="*/ 80982539 h 6084"/>
                <a:gd name="T106" fmla="*/ 459876315 w 5280"/>
                <a:gd name="T107" fmla="*/ 219417549 h 60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80" h="6084">
                  <a:moveTo>
                    <a:pt x="324" y="1940"/>
                  </a:moveTo>
                  <a:lnTo>
                    <a:pt x="969" y="1940"/>
                  </a:lnTo>
                  <a:lnTo>
                    <a:pt x="986" y="1940"/>
                  </a:lnTo>
                  <a:lnTo>
                    <a:pt x="1002" y="1942"/>
                  </a:lnTo>
                  <a:lnTo>
                    <a:pt x="1018" y="1943"/>
                  </a:lnTo>
                  <a:lnTo>
                    <a:pt x="1034" y="1947"/>
                  </a:lnTo>
                  <a:lnTo>
                    <a:pt x="1049" y="1950"/>
                  </a:lnTo>
                  <a:lnTo>
                    <a:pt x="1065" y="1955"/>
                  </a:lnTo>
                  <a:lnTo>
                    <a:pt x="1080" y="1960"/>
                  </a:lnTo>
                  <a:lnTo>
                    <a:pt x="1094" y="1966"/>
                  </a:lnTo>
                  <a:lnTo>
                    <a:pt x="1109" y="1972"/>
                  </a:lnTo>
                  <a:lnTo>
                    <a:pt x="1122" y="1979"/>
                  </a:lnTo>
                  <a:lnTo>
                    <a:pt x="1136" y="1987"/>
                  </a:lnTo>
                  <a:lnTo>
                    <a:pt x="1149" y="1996"/>
                  </a:lnTo>
                  <a:lnTo>
                    <a:pt x="1162" y="2005"/>
                  </a:lnTo>
                  <a:lnTo>
                    <a:pt x="1174" y="2014"/>
                  </a:lnTo>
                  <a:lnTo>
                    <a:pt x="1185" y="2025"/>
                  </a:lnTo>
                  <a:lnTo>
                    <a:pt x="1197" y="2035"/>
                  </a:lnTo>
                  <a:lnTo>
                    <a:pt x="1208" y="2046"/>
                  </a:lnTo>
                  <a:lnTo>
                    <a:pt x="1218" y="2058"/>
                  </a:lnTo>
                  <a:lnTo>
                    <a:pt x="1228" y="2071"/>
                  </a:lnTo>
                  <a:lnTo>
                    <a:pt x="1237" y="2083"/>
                  </a:lnTo>
                  <a:lnTo>
                    <a:pt x="1245" y="2096"/>
                  </a:lnTo>
                  <a:lnTo>
                    <a:pt x="1252" y="2110"/>
                  </a:lnTo>
                  <a:lnTo>
                    <a:pt x="1260" y="2123"/>
                  </a:lnTo>
                  <a:lnTo>
                    <a:pt x="1266" y="2137"/>
                  </a:lnTo>
                  <a:lnTo>
                    <a:pt x="1272" y="2152"/>
                  </a:lnTo>
                  <a:lnTo>
                    <a:pt x="1277" y="2168"/>
                  </a:lnTo>
                  <a:lnTo>
                    <a:pt x="1281" y="2182"/>
                  </a:lnTo>
                  <a:lnTo>
                    <a:pt x="1285" y="2198"/>
                  </a:lnTo>
                  <a:lnTo>
                    <a:pt x="1288" y="2214"/>
                  </a:lnTo>
                  <a:lnTo>
                    <a:pt x="1290" y="2230"/>
                  </a:lnTo>
                  <a:lnTo>
                    <a:pt x="1291" y="2247"/>
                  </a:lnTo>
                  <a:lnTo>
                    <a:pt x="1291" y="2263"/>
                  </a:lnTo>
                  <a:lnTo>
                    <a:pt x="1291" y="5761"/>
                  </a:lnTo>
                  <a:lnTo>
                    <a:pt x="1291" y="5778"/>
                  </a:lnTo>
                  <a:lnTo>
                    <a:pt x="1290" y="5794"/>
                  </a:lnTo>
                  <a:lnTo>
                    <a:pt x="1288" y="5810"/>
                  </a:lnTo>
                  <a:lnTo>
                    <a:pt x="1285" y="5827"/>
                  </a:lnTo>
                  <a:lnTo>
                    <a:pt x="1281" y="5842"/>
                  </a:lnTo>
                  <a:lnTo>
                    <a:pt x="1277" y="5857"/>
                  </a:lnTo>
                  <a:lnTo>
                    <a:pt x="1272" y="5872"/>
                  </a:lnTo>
                  <a:lnTo>
                    <a:pt x="1266" y="5887"/>
                  </a:lnTo>
                  <a:lnTo>
                    <a:pt x="1260" y="5901"/>
                  </a:lnTo>
                  <a:lnTo>
                    <a:pt x="1252" y="5915"/>
                  </a:lnTo>
                  <a:lnTo>
                    <a:pt x="1245" y="5928"/>
                  </a:lnTo>
                  <a:lnTo>
                    <a:pt x="1237" y="5941"/>
                  </a:lnTo>
                  <a:lnTo>
                    <a:pt x="1228" y="5954"/>
                  </a:lnTo>
                  <a:lnTo>
                    <a:pt x="1218" y="5966"/>
                  </a:lnTo>
                  <a:lnTo>
                    <a:pt x="1208" y="5978"/>
                  </a:lnTo>
                  <a:lnTo>
                    <a:pt x="1197" y="5989"/>
                  </a:lnTo>
                  <a:lnTo>
                    <a:pt x="1185" y="5999"/>
                  </a:lnTo>
                  <a:lnTo>
                    <a:pt x="1174" y="6010"/>
                  </a:lnTo>
                  <a:lnTo>
                    <a:pt x="1162" y="6019"/>
                  </a:lnTo>
                  <a:lnTo>
                    <a:pt x="1149" y="6028"/>
                  </a:lnTo>
                  <a:lnTo>
                    <a:pt x="1136" y="6037"/>
                  </a:lnTo>
                  <a:lnTo>
                    <a:pt x="1122" y="6045"/>
                  </a:lnTo>
                  <a:lnTo>
                    <a:pt x="1109" y="6052"/>
                  </a:lnTo>
                  <a:lnTo>
                    <a:pt x="1094" y="6058"/>
                  </a:lnTo>
                  <a:lnTo>
                    <a:pt x="1080" y="6064"/>
                  </a:lnTo>
                  <a:lnTo>
                    <a:pt x="1065" y="6070"/>
                  </a:lnTo>
                  <a:lnTo>
                    <a:pt x="1049" y="6074"/>
                  </a:lnTo>
                  <a:lnTo>
                    <a:pt x="1034" y="6077"/>
                  </a:lnTo>
                  <a:lnTo>
                    <a:pt x="1018" y="6081"/>
                  </a:lnTo>
                  <a:lnTo>
                    <a:pt x="1002" y="6082"/>
                  </a:lnTo>
                  <a:lnTo>
                    <a:pt x="986" y="6084"/>
                  </a:lnTo>
                  <a:lnTo>
                    <a:pt x="969" y="6084"/>
                  </a:lnTo>
                  <a:lnTo>
                    <a:pt x="324" y="6084"/>
                  </a:lnTo>
                  <a:lnTo>
                    <a:pt x="307" y="6084"/>
                  </a:lnTo>
                  <a:lnTo>
                    <a:pt x="290" y="6082"/>
                  </a:lnTo>
                  <a:lnTo>
                    <a:pt x="275" y="6081"/>
                  </a:lnTo>
                  <a:lnTo>
                    <a:pt x="259" y="6077"/>
                  </a:lnTo>
                  <a:lnTo>
                    <a:pt x="243" y="6074"/>
                  </a:lnTo>
                  <a:lnTo>
                    <a:pt x="228" y="6070"/>
                  </a:lnTo>
                  <a:lnTo>
                    <a:pt x="212" y="6064"/>
                  </a:lnTo>
                  <a:lnTo>
                    <a:pt x="198" y="6058"/>
                  </a:lnTo>
                  <a:lnTo>
                    <a:pt x="184" y="6052"/>
                  </a:lnTo>
                  <a:lnTo>
                    <a:pt x="170" y="6045"/>
                  </a:lnTo>
                  <a:lnTo>
                    <a:pt x="157" y="6037"/>
                  </a:lnTo>
                  <a:lnTo>
                    <a:pt x="143" y="6028"/>
                  </a:lnTo>
                  <a:lnTo>
                    <a:pt x="131" y="6019"/>
                  </a:lnTo>
                  <a:lnTo>
                    <a:pt x="119" y="6010"/>
                  </a:lnTo>
                  <a:lnTo>
                    <a:pt x="106" y="5999"/>
                  </a:lnTo>
                  <a:lnTo>
                    <a:pt x="95" y="5989"/>
                  </a:lnTo>
                  <a:lnTo>
                    <a:pt x="85" y="5978"/>
                  </a:lnTo>
                  <a:lnTo>
                    <a:pt x="75" y="5966"/>
                  </a:lnTo>
                  <a:lnTo>
                    <a:pt x="65" y="5954"/>
                  </a:lnTo>
                  <a:lnTo>
                    <a:pt x="56" y="5941"/>
                  </a:lnTo>
                  <a:lnTo>
                    <a:pt x="47" y="5928"/>
                  </a:lnTo>
                  <a:lnTo>
                    <a:pt x="39" y="5915"/>
                  </a:lnTo>
                  <a:lnTo>
                    <a:pt x="33" y="5901"/>
                  </a:lnTo>
                  <a:lnTo>
                    <a:pt x="26" y="5887"/>
                  </a:lnTo>
                  <a:lnTo>
                    <a:pt x="21" y="5872"/>
                  </a:lnTo>
                  <a:lnTo>
                    <a:pt x="15" y="5857"/>
                  </a:lnTo>
                  <a:lnTo>
                    <a:pt x="11" y="5842"/>
                  </a:lnTo>
                  <a:lnTo>
                    <a:pt x="7" y="5827"/>
                  </a:lnTo>
                  <a:lnTo>
                    <a:pt x="5" y="5810"/>
                  </a:lnTo>
                  <a:lnTo>
                    <a:pt x="3" y="5794"/>
                  </a:lnTo>
                  <a:lnTo>
                    <a:pt x="2" y="5778"/>
                  </a:lnTo>
                  <a:lnTo>
                    <a:pt x="0" y="5761"/>
                  </a:lnTo>
                  <a:lnTo>
                    <a:pt x="0" y="2263"/>
                  </a:lnTo>
                  <a:lnTo>
                    <a:pt x="2" y="2247"/>
                  </a:lnTo>
                  <a:lnTo>
                    <a:pt x="3" y="2230"/>
                  </a:lnTo>
                  <a:lnTo>
                    <a:pt x="5" y="2214"/>
                  </a:lnTo>
                  <a:lnTo>
                    <a:pt x="7" y="2198"/>
                  </a:lnTo>
                  <a:lnTo>
                    <a:pt x="11" y="2182"/>
                  </a:lnTo>
                  <a:lnTo>
                    <a:pt x="15" y="2168"/>
                  </a:lnTo>
                  <a:lnTo>
                    <a:pt x="21" y="2152"/>
                  </a:lnTo>
                  <a:lnTo>
                    <a:pt x="26" y="2137"/>
                  </a:lnTo>
                  <a:lnTo>
                    <a:pt x="33" y="2123"/>
                  </a:lnTo>
                  <a:lnTo>
                    <a:pt x="39" y="2110"/>
                  </a:lnTo>
                  <a:lnTo>
                    <a:pt x="47" y="2096"/>
                  </a:lnTo>
                  <a:lnTo>
                    <a:pt x="56" y="2083"/>
                  </a:lnTo>
                  <a:lnTo>
                    <a:pt x="65" y="2071"/>
                  </a:lnTo>
                  <a:lnTo>
                    <a:pt x="75" y="2058"/>
                  </a:lnTo>
                  <a:lnTo>
                    <a:pt x="85" y="2046"/>
                  </a:lnTo>
                  <a:lnTo>
                    <a:pt x="95" y="2035"/>
                  </a:lnTo>
                  <a:lnTo>
                    <a:pt x="106" y="2025"/>
                  </a:lnTo>
                  <a:lnTo>
                    <a:pt x="119" y="2014"/>
                  </a:lnTo>
                  <a:lnTo>
                    <a:pt x="131" y="2005"/>
                  </a:lnTo>
                  <a:lnTo>
                    <a:pt x="143" y="1996"/>
                  </a:lnTo>
                  <a:lnTo>
                    <a:pt x="157" y="1987"/>
                  </a:lnTo>
                  <a:lnTo>
                    <a:pt x="170" y="1979"/>
                  </a:lnTo>
                  <a:lnTo>
                    <a:pt x="184" y="1972"/>
                  </a:lnTo>
                  <a:lnTo>
                    <a:pt x="198" y="1966"/>
                  </a:lnTo>
                  <a:lnTo>
                    <a:pt x="212" y="1960"/>
                  </a:lnTo>
                  <a:lnTo>
                    <a:pt x="228" y="1955"/>
                  </a:lnTo>
                  <a:lnTo>
                    <a:pt x="243" y="1950"/>
                  </a:lnTo>
                  <a:lnTo>
                    <a:pt x="259" y="1947"/>
                  </a:lnTo>
                  <a:lnTo>
                    <a:pt x="275" y="1943"/>
                  </a:lnTo>
                  <a:lnTo>
                    <a:pt x="290" y="1942"/>
                  </a:lnTo>
                  <a:lnTo>
                    <a:pt x="307" y="1940"/>
                  </a:lnTo>
                  <a:lnTo>
                    <a:pt x="324" y="1940"/>
                  </a:lnTo>
                  <a:close/>
                  <a:moveTo>
                    <a:pt x="1510" y="2238"/>
                  </a:moveTo>
                  <a:lnTo>
                    <a:pt x="1915" y="2238"/>
                  </a:lnTo>
                  <a:lnTo>
                    <a:pt x="1915" y="145"/>
                  </a:lnTo>
                  <a:lnTo>
                    <a:pt x="1915" y="0"/>
                  </a:lnTo>
                  <a:lnTo>
                    <a:pt x="2059" y="0"/>
                  </a:lnTo>
                  <a:lnTo>
                    <a:pt x="4107" y="0"/>
                  </a:lnTo>
                  <a:lnTo>
                    <a:pt x="4176" y="0"/>
                  </a:lnTo>
                  <a:lnTo>
                    <a:pt x="4220" y="53"/>
                  </a:lnTo>
                  <a:lnTo>
                    <a:pt x="4946" y="942"/>
                  </a:lnTo>
                  <a:lnTo>
                    <a:pt x="4978" y="983"/>
                  </a:lnTo>
                  <a:lnTo>
                    <a:pt x="4978" y="1033"/>
                  </a:lnTo>
                  <a:lnTo>
                    <a:pt x="4978" y="2238"/>
                  </a:lnTo>
                  <a:lnTo>
                    <a:pt x="5280" y="2238"/>
                  </a:lnTo>
                  <a:lnTo>
                    <a:pt x="5280" y="5793"/>
                  </a:lnTo>
                  <a:lnTo>
                    <a:pt x="1510" y="5793"/>
                  </a:lnTo>
                  <a:lnTo>
                    <a:pt x="1510" y="2238"/>
                  </a:lnTo>
                  <a:close/>
                  <a:moveTo>
                    <a:pt x="2121" y="2651"/>
                  </a:moveTo>
                  <a:lnTo>
                    <a:pt x="2121" y="3528"/>
                  </a:lnTo>
                  <a:lnTo>
                    <a:pt x="3968" y="3528"/>
                  </a:lnTo>
                  <a:lnTo>
                    <a:pt x="3968" y="2651"/>
                  </a:lnTo>
                  <a:lnTo>
                    <a:pt x="2121" y="2651"/>
                  </a:lnTo>
                  <a:close/>
                  <a:moveTo>
                    <a:pt x="3509" y="5141"/>
                  </a:moveTo>
                  <a:lnTo>
                    <a:pt x="3509" y="5424"/>
                  </a:lnTo>
                  <a:lnTo>
                    <a:pt x="3968" y="5424"/>
                  </a:lnTo>
                  <a:lnTo>
                    <a:pt x="3968" y="5141"/>
                  </a:lnTo>
                  <a:lnTo>
                    <a:pt x="3509" y="5141"/>
                  </a:lnTo>
                  <a:close/>
                  <a:moveTo>
                    <a:pt x="2803" y="5141"/>
                  </a:moveTo>
                  <a:lnTo>
                    <a:pt x="2803" y="5424"/>
                  </a:lnTo>
                  <a:lnTo>
                    <a:pt x="3262" y="5424"/>
                  </a:lnTo>
                  <a:lnTo>
                    <a:pt x="3262" y="5141"/>
                  </a:lnTo>
                  <a:lnTo>
                    <a:pt x="2803" y="5141"/>
                  </a:lnTo>
                  <a:close/>
                  <a:moveTo>
                    <a:pt x="2121" y="5141"/>
                  </a:moveTo>
                  <a:lnTo>
                    <a:pt x="2121" y="5424"/>
                  </a:lnTo>
                  <a:lnTo>
                    <a:pt x="2581" y="5424"/>
                  </a:lnTo>
                  <a:lnTo>
                    <a:pt x="2581" y="5141"/>
                  </a:lnTo>
                  <a:lnTo>
                    <a:pt x="2121" y="5141"/>
                  </a:lnTo>
                  <a:close/>
                  <a:moveTo>
                    <a:pt x="3509" y="4704"/>
                  </a:moveTo>
                  <a:lnTo>
                    <a:pt x="3509" y="4987"/>
                  </a:lnTo>
                  <a:lnTo>
                    <a:pt x="3968" y="4987"/>
                  </a:lnTo>
                  <a:lnTo>
                    <a:pt x="3968" y="4704"/>
                  </a:lnTo>
                  <a:lnTo>
                    <a:pt x="3509" y="4704"/>
                  </a:lnTo>
                  <a:close/>
                  <a:moveTo>
                    <a:pt x="2803" y="4704"/>
                  </a:moveTo>
                  <a:lnTo>
                    <a:pt x="2803" y="4987"/>
                  </a:lnTo>
                  <a:lnTo>
                    <a:pt x="3262" y="4987"/>
                  </a:lnTo>
                  <a:lnTo>
                    <a:pt x="3262" y="4704"/>
                  </a:lnTo>
                  <a:lnTo>
                    <a:pt x="2803" y="4704"/>
                  </a:lnTo>
                  <a:close/>
                  <a:moveTo>
                    <a:pt x="2121" y="4704"/>
                  </a:moveTo>
                  <a:lnTo>
                    <a:pt x="2121" y="4987"/>
                  </a:lnTo>
                  <a:lnTo>
                    <a:pt x="2581" y="4987"/>
                  </a:lnTo>
                  <a:lnTo>
                    <a:pt x="2581" y="4704"/>
                  </a:lnTo>
                  <a:lnTo>
                    <a:pt x="2121" y="4704"/>
                  </a:lnTo>
                  <a:close/>
                  <a:moveTo>
                    <a:pt x="3509" y="4256"/>
                  </a:moveTo>
                  <a:lnTo>
                    <a:pt x="3509" y="4539"/>
                  </a:lnTo>
                  <a:lnTo>
                    <a:pt x="3968" y="4539"/>
                  </a:lnTo>
                  <a:lnTo>
                    <a:pt x="3968" y="4256"/>
                  </a:lnTo>
                  <a:lnTo>
                    <a:pt x="3509" y="4256"/>
                  </a:lnTo>
                  <a:close/>
                  <a:moveTo>
                    <a:pt x="2803" y="4256"/>
                  </a:moveTo>
                  <a:lnTo>
                    <a:pt x="2803" y="4539"/>
                  </a:lnTo>
                  <a:lnTo>
                    <a:pt x="3262" y="4539"/>
                  </a:lnTo>
                  <a:lnTo>
                    <a:pt x="3262" y="4256"/>
                  </a:lnTo>
                  <a:lnTo>
                    <a:pt x="2803" y="4256"/>
                  </a:lnTo>
                  <a:close/>
                  <a:moveTo>
                    <a:pt x="2121" y="4256"/>
                  </a:moveTo>
                  <a:lnTo>
                    <a:pt x="2121" y="4539"/>
                  </a:lnTo>
                  <a:lnTo>
                    <a:pt x="2581" y="4539"/>
                  </a:lnTo>
                  <a:lnTo>
                    <a:pt x="2581" y="4256"/>
                  </a:lnTo>
                  <a:lnTo>
                    <a:pt x="2121" y="4256"/>
                  </a:lnTo>
                  <a:close/>
                  <a:moveTo>
                    <a:pt x="3509" y="3819"/>
                  </a:moveTo>
                  <a:lnTo>
                    <a:pt x="3509" y="4102"/>
                  </a:lnTo>
                  <a:lnTo>
                    <a:pt x="3968" y="4102"/>
                  </a:lnTo>
                  <a:lnTo>
                    <a:pt x="3968" y="3819"/>
                  </a:lnTo>
                  <a:lnTo>
                    <a:pt x="3509" y="3819"/>
                  </a:lnTo>
                  <a:close/>
                  <a:moveTo>
                    <a:pt x="2803" y="3819"/>
                  </a:moveTo>
                  <a:lnTo>
                    <a:pt x="2803" y="4102"/>
                  </a:lnTo>
                  <a:lnTo>
                    <a:pt x="3262" y="4102"/>
                  </a:lnTo>
                  <a:lnTo>
                    <a:pt x="3262" y="3819"/>
                  </a:lnTo>
                  <a:lnTo>
                    <a:pt x="2803" y="3819"/>
                  </a:lnTo>
                  <a:close/>
                  <a:moveTo>
                    <a:pt x="2121" y="3819"/>
                  </a:moveTo>
                  <a:lnTo>
                    <a:pt x="2121" y="4102"/>
                  </a:lnTo>
                  <a:lnTo>
                    <a:pt x="2581" y="4102"/>
                  </a:lnTo>
                  <a:lnTo>
                    <a:pt x="2581" y="3819"/>
                  </a:lnTo>
                  <a:lnTo>
                    <a:pt x="2121" y="3819"/>
                  </a:lnTo>
                  <a:close/>
                  <a:moveTo>
                    <a:pt x="2479" y="1864"/>
                  </a:moveTo>
                  <a:lnTo>
                    <a:pt x="2479" y="2048"/>
                  </a:lnTo>
                  <a:lnTo>
                    <a:pt x="4341" y="2048"/>
                  </a:lnTo>
                  <a:lnTo>
                    <a:pt x="4341" y="1864"/>
                  </a:lnTo>
                  <a:lnTo>
                    <a:pt x="2479" y="1864"/>
                  </a:lnTo>
                  <a:close/>
                  <a:moveTo>
                    <a:pt x="2479" y="1443"/>
                  </a:moveTo>
                  <a:lnTo>
                    <a:pt x="2479" y="1627"/>
                  </a:lnTo>
                  <a:lnTo>
                    <a:pt x="4341" y="1627"/>
                  </a:lnTo>
                  <a:lnTo>
                    <a:pt x="4341" y="1443"/>
                  </a:lnTo>
                  <a:lnTo>
                    <a:pt x="2479" y="1443"/>
                  </a:lnTo>
                  <a:close/>
                  <a:moveTo>
                    <a:pt x="2479" y="1044"/>
                  </a:moveTo>
                  <a:lnTo>
                    <a:pt x="2479" y="1228"/>
                  </a:lnTo>
                  <a:lnTo>
                    <a:pt x="3582" y="1228"/>
                  </a:lnTo>
                  <a:lnTo>
                    <a:pt x="3582" y="1044"/>
                  </a:lnTo>
                  <a:lnTo>
                    <a:pt x="2479" y="1044"/>
                  </a:lnTo>
                  <a:close/>
                  <a:moveTo>
                    <a:pt x="2479" y="623"/>
                  </a:moveTo>
                  <a:lnTo>
                    <a:pt x="2479" y="807"/>
                  </a:lnTo>
                  <a:lnTo>
                    <a:pt x="3582" y="807"/>
                  </a:lnTo>
                  <a:lnTo>
                    <a:pt x="3582" y="623"/>
                  </a:lnTo>
                  <a:lnTo>
                    <a:pt x="2479" y="623"/>
                  </a:lnTo>
                  <a:close/>
                  <a:moveTo>
                    <a:pt x="4167" y="447"/>
                  </a:moveTo>
                  <a:lnTo>
                    <a:pt x="4141" y="656"/>
                  </a:lnTo>
                  <a:lnTo>
                    <a:pt x="4466" y="812"/>
                  </a:lnTo>
                  <a:lnTo>
                    <a:pt x="4167" y="447"/>
                  </a:lnTo>
                  <a:close/>
                  <a:moveTo>
                    <a:pt x="4688" y="1238"/>
                  </a:moveTo>
                  <a:lnTo>
                    <a:pt x="3922" y="871"/>
                  </a:lnTo>
                  <a:lnTo>
                    <a:pt x="3829" y="826"/>
                  </a:lnTo>
                  <a:lnTo>
                    <a:pt x="3842" y="722"/>
                  </a:lnTo>
                  <a:lnTo>
                    <a:pt x="3897" y="289"/>
                  </a:lnTo>
                  <a:lnTo>
                    <a:pt x="2203" y="289"/>
                  </a:lnTo>
                  <a:lnTo>
                    <a:pt x="2203" y="2238"/>
                  </a:lnTo>
                  <a:lnTo>
                    <a:pt x="4688" y="2238"/>
                  </a:lnTo>
                  <a:lnTo>
                    <a:pt x="4688" y="12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157417" y="4978615"/>
            <a:ext cx="677588" cy="677588"/>
            <a:chOff x="8157417" y="4978615"/>
            <a:chExt cx="677588" cy="677588"/>
          </a:xfrm>
        </p:grpSpPr>
        <p:sp>
          <p:nvSpPr>
            <p:cNvPr id="21" name="椭圆 20"/>
            <p:cNvSpPr/>
            <p:nvPr/>
          </p:nvSpPr>
          <p:spPr>
            <a:xfrm>
              <a:off x="8157417" y="4978615"/>
              <a:ext cx="677588" cy="677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7" name="KSO_Shape"/>
            <p:cNvSpPr/>
            <p:nvPr/>
          </p:nvSpPr>
          <p:spPr bwMode="auto">
            <a:xfrm>
              <a:off x="8314781" y="5186208"/>
              <a:ext cx="339368" cy="278846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75867" y="3288747"/>
            <a:ext cx="677588" cy="677588"/>
            <a:chOff x="3375867" y="3357070"/>
            <a:chExt cx="677588" cy="677588"/>
          </a:xfrm>
        </p:grpSpPr>
        <p:sp>
          <p:nvSpPr>
            <p:cNvPr id="42" name="椭圆 41"/>
            <p:cNvSpPr/>
            <p:nvPr/>
          </p:nvSpPr>
          <p:spPr>
            <a:xfrm>
              <a:off x="3375867" y="3357070"/>
              <a:ext cx="677588" cy="6775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44" name="KSO_Shape"/>
            <p:cNvSpPr/>
            <p:nvPr/>
          </p:nvSpPr>
          <p:spPr>
            <a:xfrm>
              <a:off x="3538887" y="3522669"/>
              <a:ext cx="328054" cy="339366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375867" y="1667202"/>
            <a:ext cx="677588" cy="677588"/>
            <a:chOff x="3375867" y="1735525"/>
            <a:chExt cx="677588" cy="677588"/>
          </a:xfrm>
        </p:grpSpPr>
        <p:sp>
          <p:nvSpPr>
            <p:cNvPr id="48" name="椭圆 47"/>
            <p:cNvSpPr/>
            <p:nvPr/>
          </p:nvSpPr>
          <p:spPr>
            <a:xfrm>
              <a:off x="3375867" y="1735525"/>
              <a:ext cx="677588" cy="6775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0" name="KSO_Shape"/>
            <p:cNvSpPr/>
            <p:nvPr/>
          </p:nvSpPr>
          <p:spPr bwMode="auto">
            <a:xfrm>
              <a:off x="3541058" y="1899062"/>
              <a:ext cx="294684" cy="339366"/>
            </a:xfrm>
            <a:custGeom>
              <a:avLst/>
              <a:gdLst>
                <a:gd name="T0" fmla="*/ 98292770 w 5280"/>
                <a:gd name="T1" fmla="*/ 190397298 h 6084"/>
                <a:gd name="T2" fmla="*/ 105944270 w 5280"/>
                <a:gd name="T3" fmla="*/ 192162022 h 6084"/>
                <a:gd name="T4" fmla="*/ 112712916 w 5280"/>
                <a:gd name="T5" fmla="*/ 195691469 h 6084"/>
                <a:gd name="T6" fmla="*/ 118500648 w 5280"/>
                <a:gd name="T7" fmla="*/ 200593619 h 6084"/>
                <a:gd name="T8" fmla="*/ 122816855 w 5280"/>
                <a:gd name="T9" fmla="*/ 206868471 h 6084"/>
                <a:gd name="T10" fmla="*/ 125661534 w 5280"/>
                <a:gd name="T11" fmla="*/ 213927367 h 6084"/>
                <a:gd name="T12" fmla="*/ 126642447 w 5280"/>
                <a:gd name="T13" fmla="*/ 221868624 h 6084"/>
                <a:gd name="T14" fmla="*/ 126348268 w 5280"/>
                <a:gd name="T15" fmla="*/ 569623180 h 6084"/>
                <a:gd name="T16" fmla="*/ 124190008 w 5280"/>
                <a:gd name="T17" fmla="*/ 577172416 h 6084"/>
                <a:gd name="T18" fmla="*/ 120462475 w 5280"/>
                <a:gd name="T19" fmla="*/ 583741285 h 6084"/>
                <a:gd name="T20" fmla="*/ 115165355 w 5280"/>
                <a:gd name="T21" fmla="*/ 589231467 h 6084"/>
                <a:gd name="T22" fmla="*/ 108788949 w 5280"/>
                <a:gd name="T23" fmla="*/ 593349260 h 6084"/>
                <a:gd name="T24" fmla="*/ 101431630 w 5280"/>
                <a:gd name="T25" fmla="*/ 595800335 h 6084"/>
                <a:gd name="T26" fmla="*/ 31783344 w 5280"/>
                <a:gd name="T27" fmla="*/ 596486686 h 6084"/>
                <a:gd name="T28" fmla="*/ 25406937 w 5280"/>
                <a:gd name="T29" fmla="*/ 595800335 h 6084"/>
                <a:gd name="T30" fmla="*/ 18049618 w 5280"/>
                <a:gd name="T31" fmla="*/ 593349260 h 6084"/>
                <a:gd name="T32" fmla="*/ 11673526 w 5280"/>
                <a:gd name="T33" fmla="*/ 589231467 h 6084"/>
                <a:gd name="T34" fmla="*/ 6376406 w 5280"/>
                <a:gd name="T35" fmla="*/ 583741285 h 6084"/>
                <a:gd name="T36" fmla="*/ 2550500 w 5280"/>
                <a:gd name="T37" fmla="*/ 577172416 h 6084"/>
                <a:gd name="T38" fmla="*/ 490613 w 5280"/>
                <a:gd name="T39" fmla="*/ 569623180 h 6084"/>
                <a:gd name="T40" fmla="*/ 0 w 5280"/>
                <a:gd name="T41" fmla="*/ 221868624 h 6084"/>
                <a:gd name="T42" fmla="*/ 1078973 w 5280"/>
                <a:gd name="T43" fmla="*/ 213927367 h 6084"/>
                <a:gd name="T44" fmla="*/ 3825906 w 5280"/>
                <a:gd name="T45" fmla="*/ 206868471 h 6084"/>
                <a:gd name="T46" fmla="*/ 8338233 w 5280"/>
                <a:gd name="T47" fmla="*/ 200593619 h 6084"/>
                <a:gd name="T48" fmla="*/ 14027905 w 5280"/>
                <a:gd name="T49" fmla="*/ 195691469 h 6084"/>
                <a:gd name="T50" fmla="*/ 20796551 w 5280"/>
                <a:gd name="T51" fmla="*/ 192162022 h 6084"/>
                <a:gd name="T52" fmla="*/ 28448051 w 5280"/>
                <a:gd name="T53" fmla="*/ 190397298 h 6084"/>
                <a:gd name="T54" fmla="*/ 187854755 w 5280"/>
                <a:gd name="T55" fmla="*/ 219417549 h 6084"/>
                <a:gd name="T56" fmla="*/ 409650800 w 5280"/>
                <a:gd name="T57" fmla="*/ 0 h 6084"/>
                <a:gd name="T58" fmla="*/ 488324365 w 5280"/>
                <a:gd name="T59" fmla="*/ 219417549 h 6084"/>
                <a:gd name="T60" fmla="*/ 148125732 w 5280"/>
                <a:gd name="T61" fmla="*/ 219417549 h 6084"/>
                <a:gd name="T62" fmla="*/ 208062633 w 5280"/>
                <a:gd name="T63" fmla="*/ 259908819 h 6084"/>
                <a:gd name="T64" fmla="*/ 389246802 w 5280"/>
                <a:gd name="T65" fmla="*/ 504033129 h 6084"/>
                <a:gd name="T66" fmla="*/ 319990755 w 5280"/>
                <a:gd name="T67" fmla="*/ 531778997 h 6084"/>
                <a:gd name="T68" fmla="*/ 208062633 w 5280"/>
                <a:gd name="T69" fmla="*/ 531778997 h 6084"/>
                <a:gd name="T70" fmla="*/ 344220659 w 5280"/>
                <a:gd name="T71" fmla="*/ 461188789 h 6084"/>
                <a:gd name="T72" fmla="*/ 344220659 w 5280"/>
                <a:gd name="T73" fmla="*/ 461188789 h 6084"/>
                <a:gd name="T74" fmla="*/ 274964300 w 5280"/>
                <a:gd name="T75" fmla="*/ 461188789 h 6084"/>
                <a:gd name="T76" fmla="*/ 253187148 w 5280"/>
                <a:gd name="T77" fmla="*/ 461188789 h 6084"/>
                <a:gd name="T78" fmla="*/ 389246802 w 5280"/>
                <a:gd name="T79" fmla="*/ 445011945 h 6084"/>
                <a:gd name="T80" fmla="*/ 274964300 w 5280"/>
                <a:gd name="T81" fmla="*/ 445011945 h 6084"/>
                <a:gd name="T82" fmla="*/ 208062633 w 5280"/>
                <a:gd name="T83" fmla="*/ 417266077 h 6084"/>
                <a:gd name="T84" fmla="*/ 208062633 w 5280"/>
                <a:gd name="T85" fmla="*/ 417266077 h 6084"/>
                <a:gd name="T86" fmla="*/ 344220659 w 5280"/>
                <a:gd name="T87" fmla="*/ 374421738 h 6084"/>
                <a:gd name="T88" fmla="*/ 319990755 w 5280"/>
                <a:gd name="T89" fmla="*/ 374421738 h 6084"/>
                <a:gd name="T90" fmla="*/ 253187148 w 5280"/>
                <a:gd name="T91" fmla="*/ 402167606 h 6084"/>
                <a:gd name="T92" fmla="*/ 243181269 w 5280"/>
                <a:gd name="T93" fmla="*/ 200789630 h 6084"/>
                <a:gd name="T94" fmla="*/ 243181269 w 5280"/>
                <a:gd name="T95" fmla="*/ 141474430 h 6084"/>
                <a:gd name="T96" fmla="*/ 243181269 w 5280"/>
                <a:gd name="T97" fmla="*/ 141474430 h 6084"/>
                <a:gd name="T98" fmla="*/ 243181269 w 5280"/>
                <a:gd name="T99" fmla="*/ 102355550 h 6084"/>
                <a:gd name="T100" fmla="*/ 351381545 w 5280"/>
                <a:gd name="T101" fmla="*/ 61079924 h 6084"/>
                <a:gd name="T102" fmla="*/ 438098850 w 5280"/>
                <a:gd name="T103" fmla="*/ 79609837 h 6084"/>
                <a:gd name="T104" fmla="*/ 375611450 w 5280"/>
                <a:gd name="T105" fmla="*/ 80982539 h 6084"/>
                <a:gd name="T106" fmla="*/ 459876315 w 5280"/>
                <a:gd name="T107" fmla="*/ 219417549 h 60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80" h="6084">
                  <a:moveTo>
                    <a:pt x="324" y="1940"/>
                  </a:moveTo>
                  <a:lnTo>
                    <a:pt x="969" y="1940"/>
                  </a:lnTo>
                  <a:lnTo>
                    <a:pt x="986" y="1940"/>
                  </a:lnTo>
                  <a:lnTo>
                    <a:pt x="1002" y="1942"/>
                  </a:lnTo>
                  <a:lnTo>
                    <a:pt x="1018" y="1943"/>
                  </a:lnTo>
                  <a:lnTo>
                    <a:pt x="1034" y="1947"/>
                  </a:lnTo>
                  <a:lnTo>
                    <a:pt x="1049" y="1950"/>
                  </a:lnTo>
                  <a:lnTo>
                    <a:pt x="1065" y="1955"/>
                  </a:lnTo>
                  <a:lnTo>
                    <a:pt x="1080" y="1960"/>
                  </a:lnTo>
                  <a:lnTo>
                    <a:pt x="1094" y="1966"/>
                  </a:lnTo>
                  <a:lnTo>
                    <a:pt x="1109" y="1972"/>
                  </a:lnTo>
                  <a:lnTo>
                    <a:pt x="1122" y="1979"/>
                  </a:lnTo>
                  <a:lnTo>
                    <a:pt x="1136" y="1987"/>
                  </a:lnTo>
                  <a:lnTo>
                    <a:pt x="1149" y="1996"/>
                  </a:lnTo>
                  <a:lnTo>
                    <a:pt x="1162" y="2005"/>
                  </a:lnTo>
                  <a:lnTo>
                    <a:pt x="1174" y="2014"/>
                  </a:lnTo>
                  <a:lnTo>
                    <a:pt x="1185" y="2025"/>
                  </a:lnTo>
                  <a:lnTo>
                    <a:pt x="1197" y="2035"/>
                  </a:lnTo>
                  <a:lnTo>
                    <a:pt x="1208" y="2046"/>
                  </a:lnTo>
                  <a:lnTo>
                    <a:pt x="1218" y="2058"/>
                  </a:lnTo>
                  <a:lnTo>
                    <a:pt x="1228" y="2071"/>
                  </a:lnTo>
                  <a:lnTo>
                    <a:pt x="1237" y="2083"/>
                  </a:lnTo>
                  <a:lnTo>
                    <a:pt x="1245" y="2096"/>
                  </a:lnTo>
                  <a:lnTo>
                    <a:pt x="1252" y="2110"/>
                  </a:lnTo>
                  <a:lnTo>
                    <a:pt x="1260" y="2123"/>
                  </a:lnTo>
                  <a:lnTo>
                    <a:pt x="1266" y="2137"/>
                  </a:lnTo>
                  <a:lnTo>
                    <a:pt x="1272" y="2152"/>
                  </a:lnTo>
                  <a:lnTo>
                    <a:pt x="1277" y="2168"/>
                  </a:lnTo>
                  <a:lnTo>
                    <a:pt x="1281" y="2182"/>
                  </a:lnTo>
                  <a:lnTo>
                    <a:pt x="1285" y="2198"/>
                  </a:lnTo>
                  <a:lnTo>
                    <a:pt x="1288" y="2214"/>
                  </a:lnTo>
                  <a:lnTo>
                    <a:pt x="1290" y="2230"/>
                  </a:lnTo>
                  <a:lnTo>
                    <a:pt x="1291" y="2247"/>
                  </a:lnTo>
                  <a:lnTo>
                    <a:pt x="1291" y="2263"/>
                  </a:lnTo>
                  <a:lnTo>
                    <a:pt x="1291" y="5761"/>
                  </a:lnTo>
                  <a:lnTo>
                    <a:pt x="1291" y="5778"/>
                  </a:lnTo>
                  <a:lnTo>
                    <a:pt x="1290" y="5794"/>
                  </a:lnTo>
                  <a:lnTo>
                    <a:pt x="1288" y="5810"/>
                  </a:lnTo>
                  <a:lnTo>
                    <a:pt x="1285" y="5827"/>
                  </a:lnTo>
                  <a:lnTo>
                    <a:pt x="1281" y="5842"/>
                  </a:lnTo>
                  <a:lnTo>
                    <a:pt x="1277" y="5857"/>
                  </a:lnTo>
                  <a:lnTo>
                    <a:pt x="1272" y="5872"/>
                  </a:lnTo>
                  <a:lnTo>
                    <a:pt x="1266" y="5887"/>
                  </a:lnTo>
                  <a:lnTo>
                    <a:pt x="1260" y="5901"/>
                  </a:lnTo>
                  <a:lnTo>
                    <a:pt x="1252" y="5915"/>
                  </a:lnTo>
                  <a:lnTo>
                    <a:pt x="1245" y="5928"/>
                  </a:lnTo>
                  <a:lnTo>
                    <a:pt x="1237" y="5941"/>
                  </a:lnTo>
                  <a:lnTo>
                    <a:pt x="1228" y="5954"/>
                  </a:lnTo>
                  <a:lnTo>
                    <a:pt x="1218" y="5966"/>
                  </a:lnTo>
                  <a:lnTo>
                    <a:pt x="1208" y="5978"/>
                  </a:lnTo>
                  <a:lnTo>
                    <a:pt x="1197" y="5989"/>
                  </a:lnTo>
                  <a:lnTo>
                    <a:pt x="1185" y="5999"/>
                  </a:lnTo>
                  <a:lnTo>
                    <a:pt x="1174" y="6010"/>
                  </a:lnTo>
                  <a:lnTo>
                    <a:pt x="1162" y="6019"/>
                  </a:lnTo>
                  <a:lnTo>
                    <a:pt x="1149" y="6028"/>
                  </a:lnTo>
                  <a:lnTo>
                    <a:pt x="1136" y="6037"/>
                  </a:lnTo>
                  <a:lnTo>
                    <a:pt x="1122" y="6045"/>
                  </a:lnTo>
                  <a:lnTo>
                    <a:pt x="1109" y="6052"/>
                  </a:lnTo>
                  <a:lnTo>
                    <a:pt x="1094" y="6058"/>
                  </a:lnTo>
                  <a:lnTo>
                    <a:pt x="1080" y="6064"/>
                  </a:lnTo>
                  <a:lnTo>
                    <a:pt x="1065" y="6070"/>
                  </a:lnTo>
                  <a:lnTo>
                    <a:pt x="1049" y="6074"/>
                  </a:lnTo>
                  <a:lnTo>
                    <a:pt x="1034" y="6077"/>
                  </a:lnTo>
                  <a:lnTo>
                    <a:pt x="1018" y="6081"/>
                  </a:lnTo>
                  <a:lnTo>
                    <a:pt x="1002" y="6082"/>
                  </a:lnTo>
                  <a:lnTo>
                    <a:pt x="986" y="6084"/>
                  </a:lnTo>
                  <a:lnTo>
                    <a:pt x="969" y="6084"/>
                  </a:lnTo>
                  <a:lnTo>
                    <a:pt x="324" y="6084"/>
                  </a:lnTo>
                  <a:lnTo>
                    <a:pt x="307" y="6084"/>
                  </a:lnTo>
                  <a:lnTo>
                    <a:pt x="290" y="6082"/>
                  </a:lnTo>
                  <a:lnTo>
                    <a:pt x="275" y="6081"/>
                  </a:lnTo>
                  <a:lnTo>
                    <a:pt x="259" y="6077"/>
                  </a:lnTo>
                  <a:lnTo>
                    <a:pt x="243" y="6074"/>
                  </a:lnTo>
                  <a:lnTo>
                    <a:pt x="228" y="6070"/>
                  </a:lnTo>
                  <a:lnTo>
                    <a:pt x="212" y="6064"/>
                  </a:lnTo>
                  <a:lnTo>
                    <a:pt x="198" y="6058"/>
                  </a:lnTo>
                  <a:lnTo>
                    <a:pt x="184" y="6052"/>
                  </a:lnTo>
                  <a:lnTo>
                    <a:pt x="170" y="6045"/>
                  </a:lnTo>
                  <a:lnTo>
                    <a:pt x="157" y="6037"/>
                  </a:lnTo>
                  <a:lnTo>
                    <a:pt x="143" y="6028"/>
                  </a:lnTo>
                  <a:lnTo>
                    <a:pt x="131" y="6019"/>
                  </a:lnTo>
                  <a:lnTo>
                    <a:pt x="119" y="6010"/>
                  </a:lnTo>
                  <a:lnTo>
                    <a:pt x="106" y="5999"/>
                  </a:lnTo>
                  <a:lnTo>
                    <a:pt x="95" y="5989"/>
                  </a:lnTo>
                  <a:lnTo>
                    <a:pt x="85" y="5978"/>
                  </a:lnTo>
                  <a:lnTo>
                    <a:pt x="75" y="5966"/>
                  </a:lnTo>
                  <a:lnTo>
                    <a:pt x="65" y="5954"/>
                  </a:lnTo>
                  <a:lnTo>
                    <a:pt x="56" y="5941"/>
                  </a:lnTo>
                  <a:lnTo>
                    <a:pt x="47" y="5928"/>
                  </a:lnTo>
                  <a:lnTo>
                    <a:pt x="39" y="5915"/>
                  </a:lnTo>
                  <a:lnTo>
                    <a:pt x="33" y="5901"/>
                  </a:lnTo>
                  <a:lnTo>
                    <a:pt x="26" y="5887"/>
                  </a:lnTo>
                  <a:lnTo>
                    <a:pt x="21" y="5872"/>
                  </a:lnTo>
                  <a:lnTo>
                    <a:pt x="15" y="5857"/>
                  </a:lnTo>
                  <a:lnTo>
                    <a:pt x="11" y="5842"/>
                  </a:lnTo>
                  <a:lnTo>
                    <a:pt x="7" y="5827"/>
                  </a:lnTo>
                  <a:lnTo>
                    <a:pt x="5" y="5810"/>
                  </a:lnTo>
                  <a:lnTo>
                    <a:pt x="3" y="5794"/>
                  </a:lnTo>
                  <a:lnTo>
                    <a:pt x="2" y="5778"/>
                  </a:lnTo>
                  <a:lnTo>
                    <a:pt x="0" y="5761"/>
                  </a:lnTo>
                  <a:lnTo>
                    <a:pt x="0" y="2263"/>
                  </a:lnTo>
                  <a:lnTo>
                    <a:pt x="2" y="2247"/>
                  </a:lnTo>
                  <a:lnTo>
                    <a:pt x="3" y="2230"/>
                  </a:lnTo>
                  <a:lnTo>
                    <a:pt x="5" y="2214"/>
                  </a:lnTo>
                  <a:lnTo>
                    <a:pt x="7" y="2198"/>
                  </a:lnTo>
                  <a:lnTo>
                    <a:pt x="11" y="2182"/>
                  </a:lnTo>
                  <a:lnTo>
                    <a:pt x="15" y="2168"/>
                  </a:lnTo>
                  <a:lnTo>
                    <a:pt x="21" y="2152"/>
                  </a:lnTo>
                  <a:lnTo>
                    <a:pt x="26" y="2137"/>
                  </a:lnTo>
                  <a:lnTo>
                    <a:pt x="33" y="2123"/>
                  </a:lnTo>
                  <a:lnTo>
                    <a:pt x="39" y="2110"/>
                  </a:lnTo>
                  <a:lnTo>
                    <a:pt x="47" y="2096"/>
                  </a:lnTo>
                  <a:lnTo>
                    <a:pt x="56" y="2083"/>
                  </a:lnTo>
                  <a:lnTo>
                    <a:pt x="65" y="2071"/>
                  </a:lnTo>
                  <a:lnTo>
                    <a:pt x="75" y="2058"/>
                  </a:lnTo>
                  <a:lnTo>
                    <a:pt x="85" y="2046"/>
                  </a:lnTo>
                  <a:lnTo>
                    <a:pt x="95" y="2035"/>
                  </a:lnTo>
                  <a:lnTo>
                    <a:pt x="106" y="2025"/>
                  </a:lnTo>
                  <a:lnTo>
                    <a:pt x="119" y="2014"/>
                  </a:lnTo>
                  <a:lnTo>
                    <a:pt x="131" y="2005"/>
                  </a:lnTo>
                  <a:lnTo>
                    <a:pt x="143" y="1996"/>
                  </a:lnTo>
                  <a:lnTo>
                    <a:pt x="157" y="1987"/>
                  </a:lnTo>
                  <a:lnTo>
                    <a:pt x="170" y="1979"/>
                  </a:lnTo>
                  <a:lnTo>
                    <a:pt x="184" y="1972"/>
                  </a:lnTo>
                  <a:lnTo>
                    <a:pt x="198" y="1966"/>
                  </a:lnTo>
                  <a:lnTo>
                    <a:pt x="212" y="1960"/>
                  </a:lnTo>
                  <a:lnTo>
                    <a:pt x="228" y="1955"/>
                  </a:lnTo>
                  <a:lnTo>
                    <a:pt x="243" y="1950"/>
                  </a:lnTo>
                  <a:lnTo>
                    <a:pt x="259" y="1947"/>
                  </a:lnTo>
                  <a:lnTo>
                    <a:pt x="275" y="1943"/>
                  </a:lnTo>
                  <a:lnTo>
                    <a:pt x="290" y="1942"/>
                  </a:lnTo>
                  <a:lnTo>
                    <a:pt x="307" y="1940"/>
                  </a:lnTo>
                  <a:lnTo>
                    <a:pt x="324" y="1940"/>
                  </a:lnTo>
                  <a:close/>
                  <a:moveTo>
                    <a:pt x="1510" y="2238"/>
                  </a:moveTo>
                  <a:lnTo>
                    <a:pt x="1915" y="2238"/>
                  </a:lnTo>
                  <a:lnTo>
                    <a:pt x="1915" y="145"/>
                  </a:lnTo>
                  <a:lnTo>
                    <a:pt x="1915" y="0"/>
                  </a:lnTo>
                  <a:lnTo>
                    <a:pt x="2059" y="0"/>
                  </a:lnTo>
                  <a:lnTo>
                    <a:pt x="4107" y="0"/>
                  </a:lnTo>
                  <a:lnTo>
                    <a:pt x="4176" y="0"/>
                  </a:lnTo>
                  <a:lnTo>
                    <a:pt x="4220" y="53"/>
                  </a:lnTo>
                  <a:lnTo>
                    <a:pt x="4946" y="942"/>
                  </a:lnTo>
                  <a:lnTo>
                    <a:pt x="4978" y="983"/>
                  </a:lnTo>
                  <a:lnTo>
                    <a:pt x="4978" y="1033"/>
                  </a:lnTo>
                  <a:lnTo>
                    <a:pt x="4978" y="2238"/>
                  </a:lnTo>
                  <a:lnTo>
                    <a:pt x="5280" y="2238"/>
                  </a:lnTo>
                  <a:lnTo>
                    <a:pt x="5280" y="5793"/>
                  </a:lnTo>
                  <a:lnTo>
                    <a:pt x="1510" y="5793"/>
                  </a:lnTo>
                  <a:lnTo>
                    <a:pt x="1510" y="2238"/>
                  </a:lnTo>
                  <a:close/>
                  <a:moveTo>
                    <a:pt x="2121" y="2651"/>
                  </a:moveTo>
                  <a:lnTo>
                    <a:pt x="2121" y="3528"/>
                  </a:lnTo>
                  <a:lnTo>
                    <a:pt x="3968" y="3528"/>
                  </a:lnTo>
                  <a:lnTo>
                    <a:pt x="3968" y="2651"/>
                  </a:lnTo>
                  <a:lnTo>
                    <a:pt x="2121" y="2651"/>
                  </a:lnTo>
                  <a:close/>
                  <a:moveTo>
                    <a:pt x="3509" y="5141"/>
                  </a:moveTo>
                  <a:lnTo>
                    <a:pt x="3509" y="5424"/>
                  </a:lnTo>
                  <a:lnTo>
                    <a:pt x="3968" y="5424"/>
                  </a:lnTo>
                  <a:lnTo>
                    <a:pt x="3968" y="5141"/>
                  </a:lnTo>
                  <a:lnTo>
                    <a:pt x="3509" y="5141"/>
                  </a:lnTo>
                  <a:close/>
                  <a:moveTo>
                    <a:pt x="2803" y="5141"/>
                  </a:moveTo>
                  <a:lnTo>
                    <a:pt x="2803" y="5424"/>
                  </a:lnTo>
                  <a:lnTo>
                    <a:pt x="3262" y="5424"/>
                  </a:lnTo>
                  <a:lnTo>
                    <a:pt x="3262" y="5141"/>
                  </a:lnTo>
                  <a:lnTo>
                    <a:pt x="2803" y="5141"/>
                  </a:lnTo>
                  <a:close/>
                  <a:moveTo>
                    <a:pt x="2121" y="5141"/>
                  </a:moveTo>
                  <a:lnTo>
                    <a:pt x="2121" y="5424"/>
                  </a:lnTo>
                  <a:lnTo>
                    <a:pt x="2581" y="5424"/>
                  </a:lnTo>
                  <a:lnTo>
                    <a:pt x="2581" y="5141"/>
                  </a:lnTo>
                  <a:lnTo>
                    <a:pt x="2121" y="5141"/>
                  </a:lnTo>
                  <a:close/>
                  <a:moveTo>
                    <a:pt x="3509" y="4704"/>
                  </a:moveTo>
                  <a:lnTo>
                    <a:pt x="3509" y="4987"/>
                  </a:lnTo>
                  <a:lnTo>
                    <a:pt x="3968" y="4987"/>
                  </a:lnTo>
                  <a:lnTo>
                    <a:pt x="3968" y="4704"/>
                  </a:lnTo>
                  <a:lnTo>
                    <a:pt x="3509" y="4704"/>
                  </a:lnTo>
                  <a:close/>
                  <a:moveTo>
                    <a:pt x="2803" y="4704"/>
                  </a:moveTo>
                  <a:lnTo>
                    <a:pt x="2803" y="4987"/>
                  </a:lnTo>
                  <a:lnTo>
                    <a:pt x="3262" y="4987"/>
                  </a:lnTo>
                  <a:lnTo>
                    <a:pt x="3262" y="4704"/>
                  </a:lnTo>
                  <a:lnTo>
                    <a:pt x="2803" y="4704"/>
                  </a:lnTo>
                  <a:close/>
                  <a:moveTo>
                    <a:pt x="2121" y="4704"/>
                  </a:moveTo>
                  <a:lnTo>
                    <a:pt x="2121" y="4987"/>
                  </a:lnTo>
                  <a:lnTo>
                    <a:pt x="2581" y="4987"/>
                  </a:lnTo>
                  <a:lnTo>
                    <a:pt x="2581" y="4704"/>
                  </a:lnTo>
                  <a:lnTo>
                    <a:pt x="2121" y="4704"/>
                  </a:lnTo>
                  <a:close/>
                  <a:moveTo>
                    <a:pt x="3509" y="4256"/>
                  </a:moveTo>
                  <a:lnTo>
                    <a:pt x="3509" y="4539"/>
                  </a:lnTo>
                  <a:lnTo>
                    <a:pt x="3968" y="4539"/>
                  </a:lnTo>
                  <a:lnTo>
                    <a:pt x="3968" y="4256"/>
                  </a:lnTo>
                  <a:lnTo>
                    <a:pt x="3509" y="4256"/>
                  </a:lnTo>
                  <a:close/>
                  <a:moveTo>
                    <a:pt x="2803" y="4256"/>
                  </a:moveTo>
                  <a:lnTo>
                    <a:pt x="2803" y="4539"/>
                  </a:lnTo>
                  <a:lnTo>
                    <a:pt x="3262" y="4539"/>
                  </a:lnTo>
                  <a:lnTo>
                    <a:pt x="3262" y="4256"/>
                  </a:lnTo>
                  <a:lnTo>
                    <a:pt x="2803" y="4256"/>
                  </a:lnTo>
                  <a:close/>
                  <a:moveTo>
                    <a:pt x="2121" y="4256"/>
                  </a:moveTo>
                  <a:lnTo>
                    <a:pt x="2121" y="4539"/>
                  </a:lnTo>
                  <a:lnTo>
                    <a:pt x="2581" y="4539"/>
                  </a:lnTo>
                  <a:lnTo>
                    <a:pt x="2581" y="4256"/>
                  </a:lnTo>
                  <a:lnTo>
                    <a:pt x="2121" y="4256"/>
                  </a:lnTo>
                  <a:close/>
                  <a:moveTo>
                    <a:pt x="3509" y="3819"/>
                  </a:moveTo>
                  <a:lnTo>
                    <a:pt x="3509" y="4102"/>
                  </a:lnTo>
                  <a:lnTo>
                    <a:pt x="3968" y="4102"/>
                  </a:lnTo>
                  <a:lnTo>
                    <a:pt x="3968" y="3819"/>
                  </a:lnTo>
                  <a:lnTo>
                    <a:pt x="3509" y="3819"/>
                  </a:lnTo>
                  <a:close/>
                  <a:moveTo>
                    <a:pt x="2803" y="3819"/>
                  </a:moveTo>
                  <a:lnTo>
                    <a:pt x="2803" y="4102"/>
                  </a:lnTo>
                  <a:lnTo>
                    <a:pt x="3262" y="4102"/>
                  </a:lnTo>
                  <a:lnTo>
                    <a:pt x="3262" y="3819"/>
                  </a:lnTo>
                  <a:lnTo>
                    <a:pt x="2803" y="3819"/>
                  </a:lnTo>
                  <a:close/>
                  <a:moveTo>
                    <a:pt x="2121" y="3819"/>
                  </a:moveTo>
                  <a:lnTo>
                    <a:pt x="2121" y="4102"/>
                  </a:lnTo>
                  <a:lnTo>
                    <a:pt x="2581" y="4102"/>
                  </a:lnTo>
                  <a:lnTo>
                    <a:pt x="2581" y="3819"/>
                  </a:lnTo>
                  <a:lnTo>
                    <a:pt x="2121" y="3819"/>
                  </a:lnTo>
                  <a:close/>
                  <a:moveTo>
                    <a:pt x="2479" y="1864"/>
                  </a:moveTo>
                  <a:lnTo>
                    <a:pt x="2479" y="2048"/>
                  </a:lnTo>
                  <a:lnTo>
                    <a:pt x="4341" y="2048"/>
                  </a:lnTo>
                  <a:lnTo>
                    <a:pt x="4341" y="1864"/>
                  </a:lnTo>
                  <a:lnTo>
                    <a:pt x="2479" y="1864"/>
                  </a:lnTo>
                  <a:close/>
                  <a:moveTo>
                    <a:pt x="2479" y="1443"/>
                  </a:moveTo>
                  <a:lnTo>
                    <a:pt x="2479" y="1627"/>
                  </a:lnTo>
                  <a:lnTo>
                    <a:pt x="4341" y="1627"/>
                  </a:lnTo>
                  <a:lnTo>
                    <a:pt x="4341" y="1443"/>
                  </a:lnTo>
                  <a:lnTo>
                    <a:pt x="2479" y="1443"/>
                  </a:lnTo>
                  <a:close/>
                  <a:moveTo>
                    <a:pt x="2479" y="1044"/>
                  </a:moveTo>
                  <a:lnTo>
                    <a:pt x="2479" y="1228"/>
                  </a:lnTo>
                  <a:lnTo>
                    <a:pt x="3582" y="1228"/>
                  </a:lnTo>
                  <a:lnTo>
                    <a:pt x="3582" y="1044"/>
                  </a:lnTo>
                  <a:lnTo>
                    <a:pt x="2479" y="1044"/>
                  </a:lnTo>
                  <a:close/>
                  <a:moveTo>
                    <a:pt x="2479" y="623"/>
                  </a:moveTo>
                  <a:lnTo>
                    <a:pt x="2479" y="807"/>
                  </a:lnTo>
                  <a:lnTo>
                    <a:pt x="3582" y="807"/>
                  </a:lnTo>
                  <a:lnTo>
                    <a:pt x="3582" y="623"/>
                  </a:lnTo>
                  <a:lnTo>
                    <a:pt x="2479" y="623"/>
                  </a:lnTo>
                  <a:close/>
                  <a:moveTo>
                    <a:pt x="4167" y="447"/>
                  </a:moveTo>
                  <a:lnTo>
                    <a:pt x="4141" y="656"/>
                  </a:lnTo>
                  <a:lnTo>
                    <a:pt x="4466" y="812"/>
                  </a:lnTo>
                  <a:lnTo>
                    <a:pt x="4167" y="447"/>
                  </a:lnTo>
                  <a:close/>
                  <a:moveTo>
                    <a:pt x="4688" y="1238"/>
                  </a:moveTo>
                  <a:lnTo>
                    <a:pt x="3922" y="871"/>
                  </a:lnTo>
                  <a:lnTo>
                    <a:pt x="3829" y="826"/>
                  </a:lnTo>
                  <a:lnTo>
                    <a:pt x="3842" y="722"/>
                  </a:lnTo>
                  <a:lnTo>
                    <a:pt x="3897" y="289"/>
                  </a:lnTo>
                  <a:lnTo>
                    <a:pt x="2203" y="289"/>
                  </a:lnTo>
                  <a:lnTo>
                    <a:pt x="2203" y="2238"/>
                  </a:lnTo>
                  <a:lnTo>
                    <a:pt x="4688" y="2238"/>
                  </a:lnTo>
                  <a:lnTo>
                    <a:pt x="4688" y="12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375867" y="4910292"/>
            <a:ext cx="677588" cy="677588"/>
            <a:chOff x="3375867" y="4978615"/>
            <a:chExt cx="677588" cy="677588"/>
          </a:xfrm>
        </p:grpSpPr>
        <p:sp>
          <p:nvSpPr>
            <p:cNvPr id="54" name="椭圆 53"/>
            <p:cNvSpPr/>
            <p:nvPr/>
          </p:nvSpPr>
          <p:spPr>
            <a:xfrm>
              <a:off x="3375867" y="4978615"/>
              <a:ext cx="677588" cy="677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6" name="KSO_Shape"/>
            <p:cNvSpPr/>
            <p:nvPr/>
          </p:nvSpPr>
          <p:spPr bwMode="auto">
            <a:xfrm>
              <a:off x="3533231" y="5186208"/>
              <a:ext cx="339368" cy="278846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" name="任意多边形 60"/>
          <p:cNvSpPr/>
          <p:nvPr/>
        </p:nvSpPr>
        <p:spPr>
          <a:xfrm rot="2481706">
            <a:off x="5343018" y="-156878"/>
            <a:ext cx="279672" cy="8908728"/>
          </a:xfrm>
          <a:custGeom>
            <a:avLst/>
            <a:gdLst>
              <a:gd name="connsiteX0" fmla="*/ 0 w 210441"/>
              <a:gd name="connsiteY0" fmla="*/ 185279 h 6703430"/>
              <a:gd name="connsiteX1" fmla="*/ 210441 w 210441"/>
              <a:gd name="connsiteY1" fmla="*/ 0 h 6703430"/>
              <a:gd name="connsiteX2" fmla="*/ 210441 w 210441"/>
              <a:gd name="connsiteY2" fmla="*/ 6518151 h 6703430"/>
              <a:gd name="connsiteX3" fmla="*/ 0 w 210441"/>
              <a:gd name="connsiteY3" fmla="*/ 6703430 h 670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41" h="6703430">
                <a:moveTo>
                  <a:pt x="0" y="185279"/>
                </a:moveTo>
                <a:lnTo>
                  <a:pt x="210441" y="0"/>
                </a:lnTo>
                <a:lnTo>
                  <a:pt x="210441" y="6518151"/>
                </a:lnTo>
                <a:lnTo>
                  <a:pt x="0" y="67034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 rot="2481706">
            <a:off x="6739595" y="-2255019"/>
            <a:ext cx="143869" cy="8079664"/>
          </a:xfrm>
          <a:custGeom>
            <a:avLst/>
            <a:gdLst>
              <a:gd name="connsiteX0" fmla="*/ 0 w 108255"/>
              <a:gd name="connsiteY0" fmla="*/ 95312 h 6079595"/>
              <a:gd name="connsiteX1" fmla="*/ 108255 w 108255"/>
              <a:gd name="connsiteY1" fmla="*/ 0 h 6079595"/>
              <a:gd name="connsiteX2" fmla="*/ 108255 w 108255"/>
              <a:gd name="connsiteY2" fmla="*/ 5984284 h 6079595"/>
              <a:gd name="connsiteX3" fmla="*/ 1 w 108255"/>
              <a:gd name="connsiteY3" fmla="*/ 6079595 h 60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55" h="6079595">
                <a:moveTo>
                  <a:pt x="0" y="95312"/>
                </a:moveTo>
                <a:lnTo>
                  <a:pt x="108255" y="0"/>
                </a:lnTo>
                <a:lnTo>
                  <a:pt x="108255" y="5984284"/>
                </a:lnTo>
                <a:lnTo>
                  <a:pt x="1" y="60795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8976" y="1693119"/>
            <a:ext cx="3121024" cy="4500462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686300" y="2075078"/>
            <a:ext cx="2800350" cy="365673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59" name="矩形 58"/>
          <p:cNvSpPr/>
          <p:nvPr/>
        </p:nvSpPr>
        <p:spPr>
          <a:xfrm>
            <a:off x="0" y="342900"/>
            <a:ext cx="233136" cy="711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380721" y="777886"/>
            <a:ext cx="170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添加你的副标题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80346" y="342900"/>
            <a:ext cx="1707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444678" y="743010"/>
            <a:ext cx="157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椭圆 66"/>
          <p:cNvSpPr/>
          <p:nvPr/>
        </p:nvSpPr>
        <p:spPr>
          <a:xfrm>
            <a:off x="11360654" y="628508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11419490" y="-31229"/>
            <a:ext cx="772510" cy="77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11551387" y="442991"/>
            <a:ext cx="124503" cy="1245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11480730" y="797417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1124686" y="328176"/>
            <a:ext cx="308818" cy="308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11619904" y="620242"/>
            <a:ext cx="216807" cy="216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11243461" y="680762"/>
            <a:ext cx="216807" cy="2168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0998325" y="406039"/>
            <a:ext cx="73904" cy="73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11912874" y="741281"/>
            <a:ext cx="120425" cy="12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弧形 75"/>
          <p:cNvSpPr/>
          <p:nvPr/>
        </p:nvSpPr>
        <p:spPr>
          <a:xfrm flipH="1">
            <a:off x="11152624" y="-1086371"/>
            <a:ext cx="2110283" cy="2110283"/>
          </a:xfrm>
          <a:prstGeom prst="arc">
            <a:avLst>
              <a:gd name="adj1" fmla="val 21336292"/>
              <a:gd name="adj2" fmla="val 5963610"/>
            </a:avLst>
          </a:prstGeom>
          <a:ln w="6350" cap="rnd">
            <a:solidFill>
              <a:schemeClr val="accent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grpId="0" nodeType="withEffect">
                                  <p:stCondLst>
                                    <p:cond delay="83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906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112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582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173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655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59" grpId="0" animBg="1"/>
      <p:bldP spid="64" grpId="0"/>
      <p:bldP spid="65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3"/>
          <p:cNvSpPr/>
          <p:nvPr/>
        </p:nvSpPr>
        <p:spPr>
          <a:xfrm>
            <a:off x="818572" y="1997392"/>
            <a:ext cx="2055545" cy="2054751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zh-CN" altLang="zh-CN" sz="2150">
              <a:solidFill>
                <a:srgbClr val="FFFFFF"/>
              </a:solidFill>
            </a:endParaRPr>
          </a:p>
        </p:txBody>
      </p:sp>
      <p:sp>
        <p:nvSpPr>
          <p:cNvPr id="19" name="Oval 14"/>
          <p:cNvSpPr/>
          <p:nvPr/>
        </p:nvSpPr>
        <p:spPr>
          <a:xfrm>
            <a:off x="3647130" y="2005329"/>
            <a:ext cx="2054751" cy="2054751"/>
          </a:xfrm>
          <a:prstGeom prst="ellipse">
            <a:avLst/>
          </a:prstGeom>
          <a:solidFill>
            <a:schemeClr val="accent2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zh-CN" altLang="zh-CN" sz="2150">
              <a:solidFill>
                <a:srgbClr val="FFFFFF"/>
              </a:solidFill>
            </a:endParaRPr>
          </a:p>
        </p:txBody>
      </p:sp>
      <p:sp>
        <p:nvSpPr>
          <p:cNvPr id="20" name="Oval 17"/>
          <p:cNvSpPr/>
          <p:nvPr/>
        </p:nvSpPr>
        <p:spPr>
          <a:xfrm>
            <a:off x="6479654" y="2005329"/>
            <a:ext cx="2054751" cy="2054751"/>
          </a:xfrm>
          <a:prstGeom prst="ellipse">
            <a:avLst/>
          </a:prstGeom>
          <a:solidFill>
            <a:schemeClr val="accent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zh-CN" altLang="zh-CN" sz="215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308210" y="2005328"/>
            <a:ext cx="2054751" cy="2054751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zh-CN" altLang="zh-CN" sz="2150">
              <a:solidFill>
                <a:srgbClr val="FFFFFF"/>
              </a:solidFill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2708245" y="2336278"/>
            <a:ext cx="1109518" cy="12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7200" b="1" dirty="0">
                <a:solidFill>
                  <a:srgbClr val="546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7200" b="1" dirty="0">
              <a:solidFill>
                <a:srgbClr val="546E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5538390" y="2336278"/>
            <a:ext cx="1109518" cy="12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7200" b="1" dirty="0">
                <a:solidFill>
                  <a:srgbClr val="546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7200" b="1" dirty="0">
              <a:solidFill>
                <a:srgbClr val="546E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8353455" y="2349772"/>
            <a:ext cx="1109518" cy="12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7200" b="1" dirty="0">
                <a:solidFill>
                  <a:srgbClr val="546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7200" b="1" dirty="0">
              <a:solidFill>
                <a:srgbClr val="546E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24"/>
          <p:cNvSpPr>
            <a:spLocks noChangeArrowheads="1"/>
          </p:cNvSpPr>
          <p:nvPr/>
        </p:nvSpPr>
        <p:spPr bwMode="auto">
          <a:xfrm>
            <a:off x="1272538" y="2420405"/>
            <a:ext cx="1172216" cy="1131740"/>
          </a:xfrm>
          <a:custGeom>
            <a:avLst/>
            <a:gdLst>
              <a:gd name="T0" fmla="*/ 359495 w 515"/>
              <a:gd name="T1" fmla="*/ 1531667 h 498"/>
              <a:gd name="T2" fmla="*/ 359495 w 515"/>
              <a:gd name="T3" fmla="*/ 1531667 h 498"/>
              <a:gd name="T4" fmla="*/ 81910 w 515"/>
              <a:gd name="T5" fmla="*/ 2136153 h 498"/>
              <a:gd name="T6" fmla="*/ 769047 w 515"/>
              <a:gd name="T7" fmla="*/ 1972533 h 498"/>
              <a:gd name="T8" fmla="*/ 728092 w 515"/>
              <a:gd name="T9" fmla="*/ 1572572 h 498"/>
              <a:gd name="T10" fmla="*/ 359495 w 515"/>
              <a:gd name="T11" fmla="*/ 1531667 h 498"/>
              <a:gd name="T12" fmla="*/ 2257084 w 515"/>
              <a:gd name="T13" fmla="*/ 81810 h 498"/>
              <a:gd name="T14" fmla="*/ 2257084 w 515"/>
              <a:gd name="T15" fmla="*/ 81810 h 498"/>
              <a:gd name="T16" fmla="*/ 887362 w 515"/>
              <a:gd name="T17" fmla="*/ 1049896 h 498"/>
              <a:gd name="T18" fmla="*/ 641631 w 515"/>
              <a:gd name="T19" fmla="*/ 1331687 h 498"/>
              <a:gd name="T20" fmla="*/ 682586 w 515"/>
              <a:gd name="T21" fmla="*/ 1368047 h 498"/>
              <a:gd name="T22" fmla="*/ 846407 w 515"/>
              <a:gd name="T23" fmla="*/ 1490762 h 498"/>
              <a:gd name="T24" fmla="*/ 928317 w 515"/>
              <a:gd name="T25" fmla="*/ 1608932 h 498"/>
              <a:gd name="T26" fmla="*/ 969272 w 515"/>
              <a:gd name="T27" fmla="*/ 1649837 h 498"/>
              <a:gd name="T28" fmla="*/ 1251408 w 515"/>
              <a:gd name="T29" fmla="*/ 1408952 h 498"/>
              <a:gd name="T30" fmla="*/ 2257084 w 515"/>
              <a:gd name="T31" fmla="*/ 81810 h 49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075"/>
          </a:p>
        </p:txBody>
      </p:sp>
      <p:sp>
        <p:nvSpPr>
          <p:cNvPr id="26" name="Freeform 28"/>
          <p:cNvSpPr>
            <a:spLocks noChangeArrowheads="1"/>
          </p:cNvSpPr>
          <p:nvPr/>
        </p:nvSpPr>
        <p:spPr bwMode="auto">
          <a:xfrm>
            <a:off x="4204270" y="2540246"/>
            <a:ext cx="1130946" cy="951582"/>
          </a:xfrm>
          <a:custGeom>
            <a:avLst/>
            <a:gdLst>
              <a:gd name="T0" fmla="*/ 563581 w 498"/>
              <a:gd name="T1" fmla="*/ 368737 h 418"/>
              <a:gd name="T2" fmla="*/ 563581 w 498"/>
              <a:gd name="T3" fmla="*/ 368737 h 418"/>
              <a:gd name="T4" fmla="*/ 163620 w 498"/>
              <a:gd name="T5" fmla="*/ 1174496 h 418"/>
              <a:gd name="T6" fmla="*/ 1572572 w 498"/>
              <a:gd name="T7" fmla="*/ 528068 h 418"/>
              <a:gd name="T8" fmla="*/ 40905 w 498"/>
              <a:gd name="T9" fmla="*/ 1738982 h 418"/>
              <a:gd name="T10" fmla="*/ 199980 w 498"/>
              <a:gd name="T11" fmla="*/ 1820923 h 418"/>
              <a:gd name="T12" fmla="*/ 440866 w 498"/>
              <a:gd name="T13" fmla="*/ 1415768 h 418"/>
              <a:gd name="T14" fmla="*/ 1331687 w 498"/>
              <a:gd name="T15" fmla="*/ 1415768 h 418"/>
              <a:gd name="T16" fmla="*/ 2131608 w 498"/>
              <a:gd name="T17" fmla="*/ 327766 h 418"/>
              <a:gd name="T18" fmla="*/ 563581 w 498"/>
              <a:gd name="T19" fmla="*/ 368737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075"/>
          </a:p>
        </p:txBody>
      </p:sp>
      <p:grpSp>
        <p:nvGrpSpPr>
          <p:cNvPr id="27" name="组合 26"/>
          <p:cNvGrpSpPr/>
          <p:nvPr/>
        </p:nvGrpSpPr>
        <p:grpSpPr>
          <a:xfrm>
            <a:off x="9971302" y="2520815"/>
            <a:ext cx="751539" cy="1107530"/>
            <a:chOff x="6294438" y="5732463"/>
            <a:chExt cx="392113" cy="577850"/>
          </a:xfrm>
          <a:solidFill>
            <a:schemeClr val="bg1"/>
          </a:solidFill>
        </p:grpSpPr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6294438" y="5732463"/>
              <a:ext cx="392113" cy="577850"/>
            </a:xfrm>
            <a:custGeom>
              <a:avLst/>
              <a:gdLst>
                <a:gd name="T0" fmla="*/ 158 w 158"/>
                <a:gd name="T1" fmla="*/ 79 h 232"/>
                <a:gd name="T2" fmla="*/ 79 w 158"/>
                <a:gd name="T3" fmla="*/ 0 h 232"/>
                <a:gd name="T4" fmla="*/ 0 w 158"/>
                <a:gd name="T5" fmla="*/ 79 h 232"/>
                <a:gd name="T6" fmla="*/ 48 w 158"/>
                <a:gd name="T7" fmla="*/ 152 h 232"/>
                <a:gd name="T8" fmla="*/ 30 w 158"/>
                <a:gd name="T9" fmla="*/ 232 h 232"/>
                <a:gd name="T10" fmla="*/ 81 w 158"/>
                <a:gd name="T11" fmla="*/ 196 h 232"/>
                <a:gd name="T12" fmla="*/ 132 w 158"/>
                <a:gd name="T13" fmla="*/ 232 h 232"/>
                <a:gd name="T14" fmla="*/ 115 w 158"/>
                <a:gd name="T15" fmla="*/ 149 h 232"/>
                <a:gd name="T16" fmla="*/ 158 w 158"/>
                <a:gd name="T17" fmla="*/ 79 h 232"/>
                <a:gd name="T18" fmla="*/ 79 w 158"/>
                <a:gd name="T19" fmla="*/ 136 h 232"/>
                <a:gd name="T20" fmla="*/ 22 w 158"/>
                <a:gd name="T21" fmla="*/ 79 h 232"/>
                <a:gd name="T22" fmla="*/ 79 w 158"/>
                <a:gd name="T23" fmla="*/ 22 h 232"/>
                <a:gd name="T24" fmla="*/ 136 w 158"/>
                <a:gd name="T25" fmla="*/ 79 h 232"/>
                <a:gd name="T26" fmla="*/ 79 w 158"/>
                <a:gd name="T27" fmla="*/ 136 h 232"/>
                <a:gd name="T28" fmla="*/ 79 w 158"/>
                <a:gd name="T29" fmla="*/ 136 h 232"/>
                <a:gd name="T30" fmla="*/ 79 w 158"/>
                <a:gd name="T31" fmla="*/ 13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232">
                  <a:moveTo>
                    <a:pt x="158" y="79"/>
                  </a:moveTo>
                  <a:cubicBezTo>
                    <a:pt x="158" y="35"/>
                    <a:pt x="122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12"/>
                    <a:pt x="20" y="140"/>
                    <a:pt x="48" y="152"/>
                  </a:cubicBezTo>
                  <a:cubicBezTo>
                    <a:pt x="30" y="232"/>
                    <a:pt x="30" y="232"/>
                    <a:pt x="30" y="232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40" y="136"/>
                    <a:pt x="158" y="109"/>
                    <a:pt x="158" y="79"/>
                  </a:cubicBezTo>
                  <a:close/>
                  <a:moveTo>
                    <a:pt x="79" y="136"/>
                  </a:moveTo>
                  <a:cubicBezTo>
                    <a:pt x="47" y="136"/>
                    <a:pt x="22" y="110"/>
                    <a:pt x="22" y="79"/>
                  </a:cubicBezTo>
                  <a:cubicBezTo>
                    <a:pt x="22" y="47"/>
                    <a:pt x="47" y="22"/>
                    <a:pt x="79" y="22"/>
                  </a:cubicBezTo>
                  <a:cubicBezTo>
                    <a:pt x="110" y="22"/>
                    <a:pt x="136" y="47"/>
                    <a:pt x="136" y="79"/>
                  </a:cubicBezTo>
                  <a:cubicBezTo>
                    <a:pt x="136" y="110"/>
                    <a:pt x="110" y="136"/>
                    <a:pt x="79" y="136"/>
                  </a:cubicBezTo>
                  <a:close/>
                  <a:moveTo>
                    <a:pt x="79" y="136"/>
                  </a:moveTo>
                  <a:cubicBezTo>
                    <a:pt x="79" y="136"/>
                    <a:pt x="79" y="136"/>
                    <a:pt x="79" y="1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6376988" y="5807076"/>
              <a:ext cx="227013" cy="219075"/>
            </a:xfrm>
            <a:custGeom>
              <a:avLst/>
              <a:gdLst>
                <a:gd name="T0" fmla="*/ 89 w 143"/>
                <a:gd name="T1" fmla="*/ 53 h 138"/>
                <a:gd name="T2" fmla="*/ 71 w 143"/>
                <a:gd name="T3" fmla="*/ 0 h 138"/>
                <a:gd name="T4" fmla="*/ 54 w 143"/>
                <a:gd name="T5" fmla="*/ 53 h 138"/>
                <a:gd name="T6" fmla="*/ 0 w 143"/>
                <a:gd name="T7" fmla="*/ 53 h 138"/>
                <a:gd name="T8" fmla="*/ 43 w 143"/>
                <a:gd name="T9" fmla="*/ 85 h 138"/>
                <a:gd name="T10" fmla="*/ 26 w 143"/>
                <a:gd name="T11" fmla="*/ 138 h 138"/>
                <a:gd name="T12" fmla="*/ 71 w 143"/>
                <a:gd name="T13" fmla="*/ 105 h 138"/>
                <a:gd name="T14" fmla="*/ 115 w 143"/>
                <a:gd name="T15" fmla="*/ 138 h 138"/>
                <a:gd name="T16" fmla="*/ 98 w 143"/>
                <a:gd name="T17" fmla="*/ 85 h 138"/>
                <a:gd name="T18" fmla="*/ 143 w 143"/>
                <a:gd name="T19" fmla="*/ 53 h 138"/>
                <a:gd name="T20" fmla="*/ 89 w 143"/>
                <a:gd name="T21" fmla="*/ 53 h 138"/>
                <a:gd name="T22" fmla="*/ 89 w 143"/>
                <a:gd name="T23" fmla="*/ 53 h 138"/>
                <a:gd name="T24" fmla="*/ 89 w 143"/>
                <a:gd name="T25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8">
                  <a:moveTo>
                    <a:pt x="89" y="53"/>
                  </a:moveTo>
                  <a:lnTo>
                    <a:pt x="71" y="0"/>
                  </a:lnTo>
                  <a:lnTo>
                    <a:pt x="54" y="53"/>
                  </a:lnTo>
                  <a:lnTo>
                    <a:pt x="0" y="53"/>
                  </a:lnTo>
                  <a:lnTo>
                    <a:pt x="43" y="85"/>
                  </a:lnTo>
                  <a:lnTo>
                    <a:pt x="26" y="138"/>
                  </a:lnTo>
                  <a:lnTo>
                    <a:pt x="71" y="105"/>
                  </a:lnTo>
                  <a:lnTo>
                    <a:pt x="115" y="138"/>
                  </a:lnTo>
                  <a:lnTo>
                    <a:pt x="98" y="85"/>
                  </a:lnTo>
                  <a:lnTo>
                    <a:pt x="143" y="53"/>
                  </a:lnTo>
                  <a:lnTo>
                    <a:pt x="89" y="53"/>
                  </a:lnTo>
                  <a:close/>
                  <a:moveTo>
                    <a:pt x="89" y="53"/>
                  </a:moveTo>
                  <a:lnTo>
                    <a:pt x="89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6376988" y="5807076"/>
              <a:ext cx="227013" cy="219075"/>
            </a:xfrm>
            <a:custGeom>
              <a:avLst/>
              <a:gdLst>
                <a:gd name="T0" fmla="*/ 89 w 143"/>
                <a:gd name="T1" fmla="*/ 53 h 138"/>
                <a:gd name="T2" fmla="*/ 71 w 143"/>
                <a:gd name="T3" fmla="*/ 0 h 138"/>
                <a:gd name="T4" fmla="*/ 54 w 143"/>
                <a:gd name="T5" fmla="*/ 53 h 138"/>
                <a:gd name="T6" fmla="*/ 0 w 143"/>
                <a:gd name="T7" fmla="*/ 53 h 138"/>
                <a:gd name="T8" fmla="*/ 43 w 143"/>
                <a:gd name="T9" fmla="*/ 85 h 138"/>
                <a:gd name="T10" fmla="*/ 26 w 143"/>
                <a:gd name="T11" fmla="*/ 138 h 138"/>
                <a:gd name="T12" fmla="*/ 71 w 143"/>
                <a:gd name="T13" fmla="*/ 105 h 138"/>
                <a:gd name="T14" fmla="*/ 115 w 143"/>
                <a:gd name="T15" fmla="*/ 138 h 138"/>
                <a:gd name="T16" fmla="*/ 98 w 143"/>
                <a:gd name="T17" fmla="*/ 85 h 138"/>
                <a:gd name="T18" fmla="*/ 143 w 143"/>
                <a:gd name="T19" fmla="*/ 53 h 138"/>
                <a:gd name="T20" fmla="*/ 89 w 143"/>
                <a:gd name="T21" fmla="*/ 53 h 138"/>
                <a:gd name="T22" fmla="*/ 89 w 143"/>
                <a:gd name="T23" fmla="*/ 53 h 138"/>
                <a:gd name="T24" fmla="*/ 89 w 143"/>
                <a:gd name="T25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8">
                  <a:moveTo>
                    <a:pt x="89" y="53"/>
                  </a:moveTo>
                  <a:lnTo>
                    <a:pt x="71" y="0"/>
                  </a:lnTo>
                  <a:lnTo>
                    <a:pt x="54" y="53"/>
                  </a:lnTo>
                  <a:lnTo>
                    <a:pt x="0" y="53"/>
                  </a:lnTo>
                  <a:lnTo>
                    <a:pt x="43" y="85"/>
                  </a:lnTo>
                  <a:lnTo>
                    <a:pt x="26" y="138"/>
                  </a:lnTo>
                  <a:lnTo>
                    <a:pt x="71" y="105"/>
                  </a:lnTo>
                  <a:lnTo>
                    <a:pt x="115" y="138"/>
                  </a:lnTo>
                  <a:lnTo>
                    <a:pt x="98" y="85"/>
                  </a:lnTo>
                  <a:lnTo>
                    <a:pt x="143" y="53"/>
                  </a:lnTo>
                  <a:lnTo>
                    <a:pt x="89" y="53"/>
                  </a:lnTo>
                  <a:moveTo>
                    <a:pt x="89" y="53"/>
                  </a:moveTo>
                  <a:lnTo>
                    <a:pt x="89" y="5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146540" y="2575567"/>
            <a:ext cx="824213" cy="841724"/>
            <a:chOff x="7470775" y="5710238"/>
            <a:chExt cx="1120776" cy="1144588"/>
          </a:xfrm>
          <a:solidFill>
            <a:srgbClr val="7A8592"/>
          </a:solidFill>
        </p:grpSpPr>
        <p:sp>
          <p:nvSpPr>
            <p:cNvPr id="32" name="Freeform 103"/>
            <p:cNvSpPr>
              <a:spLocks noEditPoints="1"/>
            </p:cNvSpPr>
            <p:nvPr/>
          </p:nvSpPr>
          <p:spPr bwMode="auto">
            <a:xfrm>
              <a:off x="7481888" y="6024563"/>
              <a:ext cx="1109663" cy="830263"/>
            </a:xfrm>
            <a:custGeom>
              <a:avLst/>
              <a:gdLst>
                <a:gd name="T0" fmla="*/ 396 w 459"/>
                <a:gd name="T1" fmla="*/ 0 h 344"/>
                <a:gd name="T2" fmla="*/ 63 w 459"/>
                <a:gd name="T3" fmla="*/ 0 h 344"/>
                <a:gd name="T4" fmla="*/ 0 w 459"/>
                <a:gd name="T5" fmla="*/ 63 h 344"/>
                <a:gd name="T6" fmla="*/ 0 w 459"/>
                <a:gd name="T7" fmla="*/ 281 h 344"/>
                <a:gd name="T8" fmla="*/ 63 w 459"/>
                <a:gd name="T9" fmla="*/ 344 h 344"/>
                <a:gd name="T10" fmla="*/ 396 w 459"/>
                <a:gd name="T11" fmla="*/ 344 h 344"/>
                <a:gd name="T12" fmla="*/ 459 w 459"/>
                <a:gd name="T13" fmla="*/ 281 h 344"/>
                <a:gd name="T14" fmla="*/ 459 w 459"/>
                <a:gd name="T15" fmla="*/ 63 h 344"/>
                <a:gd name="T16" fmla="*/ 396 w 459"/>
                <a:gd name="T17" fmla="*/ 0 h 344"/>
                <a:gd name="T18" fmla="*/ 256 w 459"/>
                <a:gd name="T19" fmla="*/ 162 h 344"/>
                <a:gd name="T20" fmla="*/ 256 w 459"/>
                <a:gd name="T21" fmla="*/ 255 h 344"/>
                <a:gd name="T22" fmla="*/ 230 w 459"/>
                <a:gd name="T23" fmla="*/ 281 h 344"/>
                <a:gd name="T24" fmla="*/ 203 w 459"/>
                <a:gd name="T25" fmla="*/ 255 h 344"/>
                <a:gd name="T26" fmla="*/ 203 w 459"/>
                <a:gd name="T27" fmla="*/ 162 h 344"/>
                <a:gd name="T28" fmla="*/ 177 w 459"/>
                <a:gd name="T29" fmla="*/ 117 h 344"/>
                <a:gd name="T30" fmla="*/ 230 w 459"/>
                <a:gd name="T31" fmla="*/ 65 h 344"/>
                <a:gd name="T32" fmla="*/ 282 w 459"/>
                <a:gd name="T33" fmla="*/ 117 h 344"/>
                <a:gd name="T34" fmla="*/ 256 w 459"/>
                <a:gd name="T35" fmla="*/ 16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9" h="344">
                  <a:moveTo>
                    <a:pt x="39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316"/>
                    <a:pt x="28" y="344"/>
                    <a:pt x="63" y="344"/>
                  </a:cubicBezTo>
                  <a:cubicBezTo>
                    <a:pt x="396" y="344"/>
                    <a:pt x="396" y="344"/>
                    <a:pt x="396" y="344"/>
                  </a:cubicBezTo>
                  <a:cubicBezTo>
                    <a:pt x="431" y="344"/>
                    <a:pt x="459" y="316"/>
                    <a:pt x="459" y="281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28"/>
                    <a:pt x="431" y="0"/>
                    <a:pt x="396" y="0"/>
                  </a:cubicBezTo>
                  <a:close/>
                  <a:moveTo>
                    <a:pt x="256" y="162"/>
                  </a:moveTo>
                  <a:cubicBezTo>
                    <a:pt x="256" y="255"/>
                    <a:pt x="256" y="255"/>
                    <a:pt x="256" y="255"/>
                  </a:cubicBezTo>
                  <a:cubicBezTo>
                    <a:pt x="256" y="270"/>
                    <a:pt x="244" y="281"/>
                    <a:pt x="230" y="281"/>
                  </a:cubicBezTo>
                  <a:cubicBezTo>
                    <a:pt x="215" y="281"/>
                    <a:pt x="203" y="270"/>
                    <a:pt x="203" y="255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187" y="153"/>
                    <a:pt x="177" y="136"/>
                    <a:pt x="177" y="117"/>
                  </a:cubicBezTo>
                  <a:cubicBezTo>
                    <a:pt x="177" y="88"/>
                    <a:pt x="201" y="65"/>
                    <a:pt x="230" y="65"/>
                  </a:cubicBezTo>
                  <a:cubicBezTo>
                    <a:pt x="258" y="65"/>
                    <a:pt x="282" y="88"/>
                    <a:pt x="282" y="117"/>
                  </a:cubicBezTo>
                  <a:cubicBezTo>
                    <a:pt x="282" y="136"/>
                    <a:pt x="272" y="153"/>
                    <a:pt x="256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75"/>
            </a:p>
          </p:txBody>
        </p:sp>
        <p:sp>
          <p:nvSpPr>
            <p:cNvPr id="33" name="Freeform 104"/>
            <p:cNvSpPr/>
            <p:nvPr/>
          </p:nvSpPr>
          <p:spPr bwMode="auto">
            <a:xfrm>
              <a:off x="7664450" y="5719763"/>
              <a:ext cx="746125" cy="438150"/>
            </a:xfrm>
            <a:custGeom>
              <a:avLst/>
              <a:gdLst>
                <a:gd name="T0" fmla="*/ 56 w 309"/>
                <a:gd name="T1" fmla="*/ 181 h 181"/>
                <a:gd name="T2" fmla="*/ 56 w 309"/>
                <a:gd name="T3" fmla="*/ 97 h 181"/>
                <a:gd name="T4" fmla="*/ 102 w 309"/>
                <a:gd name="T5" fmla="*/ 54 h 181"/>
                <a:gd name="T6" fmla="*/ 207 w 309"/>
                <a:gd name="T7" fmla="*/ 54 h 181"/>
                <a:gd name="T8" fmla="*/ 253 w 309"/>
                <a:gd name="T9" fmla="*/ 97 h 181"/>
                <a:gd name="T10" fmla="*/ 253 w 309"/>
                <a:gd name="T11" fmla="*/ 181 h 181"/>
                <a:gd name="T12" fmla="*/ 309 w 309"/>
                <a:gd name="T13" fmla="*/ 181 h 181"/>
                <a:gd name="T14" fmla="*/ 309 w 309"/>
                <a:gd name="T15" fmla="*/ 75 h 181"/>
                <a:gd name="T16" fmla="*/ 238 w 309"/>
                <a:gd name="T17" fmla="*/ 0 h 181"/>
                <a:gd name="T18" fmla="*/ 71 w 309"/>
                <a:gd name="T19" fmla="*/ 0 h 181"/>
                <a:gd name="T20" fmla="*/ 0 w 309"/>
                <a:gd name="T21" fmla="*/ 75 h 181"/>
                <a:gd name="T22" fmla="*/ 0 w 309"/>
                <a:gd name="T23" fmla="*/ 181 h 181"/>
                <a:gd name="T24" fmla="*/ 56 w 309"/>
                <a:gd name="T2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9" h="181">
                  <a:moveTo>
                    <a:pt x="56" y="181"/>
                  </a:moveTo>
                  <a:cubicBezTo>
                    <a:pt x="56" y="97"/>
                    <a:pt x="56" y="97"/>
                    <a:pt x="56" y="97"/>
                  </a:cubicBezTo>
                  <a:cubicBezTo>
                    <a:pt x="56" y="73"/>
                    <a:pt x="77" y="54"/>
                    <a:pt x="102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32" y="54"/>
                    <a:pt x="253" y="73"/>
                    <a:pt x="253" y="97"/>
                  </a:cubicBezTo>
                  <a:cubicBezTo>
                    <a:pt x="253" y="181"/>
                    <a:pt x="253" y="181"/>
                    <a:pt x="253" y="181"/>
                  </a:cubicBezTo>
                  <a:cubicBezTo>
                    <a:pt x="309" y="181"/>
                    <a:pt x="309" y="181"/>
                    <a:pt x="309" y="181"/>
                  </a:cubicBezTo>
                  <a:cubicBezTo>
                    <a:pt x="309" y="75"/>
                    <a:pt x="309" y="75"/>
                    <a:pt x="309" y="75"/>
                  </a:cubicBezTo>
                  <a:cubicBezTo>
                    <a:pt x="309" y="40"/>
                    <a:pt x="273" y="0"/>
                    <a:pt x="23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6" y="0"/>
                    <a:pt x="0" y="40"/>
                    <a:pt x="0" y="75"/>
                  </a:cubicBezTo>
                  <a:cubicBezTo>
                    <a:pt x="0" y="181"/>
                    <a:pt x="0" y="181"/>
                    <a:pt x="0" y="181"/>
                  </a:cubicBezTo>
                  <a:lnTo>
                    <a:pt x="5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75"/>
            </a:p>
          </p:txBody>
        </p:sp>
        <p:sp>
          <p:nvSpPr>
            <p:cNvPr id="34" name="Freeform 105"/>
            <p:cNvSpPr>
              <a:spLocks noEditPoints="1"/>
            </p:cNvSpPr>
            <p:nvPr/>
          </p:nvSpPr>
          <p:spPr bwMode="auto">
            <a:xfrm>
              <a:off x="7470775" y="6015038"/>
              <a:ext cx="1108075" cy="830263"/>
            </a:xfrm>
            <a:custGeom>
              <a:avLst/>
              <a:gdLst>
                <a:gd name="T0" fmla="*/ 396 w 459"/>
                <a:gd name="T1" fmla="*/ 0 h 344"/>
                <a:gd name="T2" fmla="*/ 63 w 459"/>
                <a:gd name="T3" fmla="*/ 0 h 344"/>
                <a:gd name="T4" fmla="*/ 0 w 459"/>
                <a:gd name="T5" fmla="*/ 63 h 344"/>
                <a:gd name="T6" fmla="*/ 0 w 459"/>
                <a:gd name="T7" fmla="*/ 281 h 344"/>
                <a:gd name="T8" fmla="*/ 63 w 459"/>
                <a:gd name="T9" fmla="*/ 344 h 344"/>
                <a:gd name="T10" fmla="*/ 396 w 459"/>
                <a:gd name="T11" fmla="*/ 344 h 344"/>
                <a:gd name="T12" fmla="*/ 459 w 459"/>
                <a:gd name="T13" fmla="*/ 281 h 344"/>
                <a:gd name="T14" fmla="*/ 459 w 459"/>
                <a:gd name="T15" fmla="*/ 63 h 344"/>
                <a:gd name="T16" fmla="*/ 396 w 459"/>
                <a:gd name="T17" fmla="*/ 0 h 344"/>
                <a:gd name="T18" fmla="*/ 256 w 459"/>
                <a:gd name="T19" fmla="*/ 162 h 344"/>
                <a:gd name="T20" fmla="*/ 256 w 459"/>
                <a:gd name="T21" fmla="*/ 255 h 344"/>
                <a:gd name="T22" fmla="*/ 229 w 459"/>
                <a:gd name="T23" fmla="*/ 281 h 344"/>
                <a:gd name="T24" fmla="*/ 202 w 459"/>
                <a:gd name="T25" fmla="*/ 255 h 344"/>
                <a:gd name="T26" fmla="*/ 202 w 459"/>
                <a:gd name="T27" fmla="*/ 162 h 344"/>
                <a:gd name="T28" fmla="*/ 177 w 459"/>
                <a:gd name="T29" fmla="*/ 117 h 344"/>
                <a:gd name="T30" fmla="*/ 229 w 459"/>
                <a:gd name="T31" fmla="*/ 65 h 344"/>
                <a:gd name="T32" fmla="*/ 282 w 459"/>
                <a:gd name="T33" fmla="*/ 117 h 344"/>
                <a:gd name="T34" fmla="*/ 256 w 459"/>
                <a:gd name="T35" fmla="*/ 16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9" h="344">
                  <a:moveTo>
                    <a:pt x="39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316"/>
                    <a:pt x="28" y="344"/>
                    <a:pt x="63" y="344"/>
                  </a:cubicBezTo>
                  <a:cubicBezTo>
                    <a:pt x="396" y="344"/>
                    <a:pt x="396" y="344"/>
                    <a:pt x="396" y="344"/>
                  </a:cubicBezTo>
                  <a:cubicBezTo>
                    <a:pt x="431" y="344"/>
                    <a:pt x="459" y="316"/>
                    <a:pt x="459" y="281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28"/>
                    <a:pt x="431" y="0"/>
                    <a:pt x="396" y="0"/>
                  </a:cubicBezTo>
                  <a:close/>
                  <a:moveTo>
                    <a:pt x="256" y="162"/>
                  </a:moveTo>
                  <a:cubicBezTo>
                    <a:pt x="256" y="255"/>
                    <a:pt x="256" y="255"/>
                    <a:pt x="256" y="255"/>
                  </a:cubicBezTo>
                  <a:cubicBezTo>
                    <a:pt x="256" y="270"/>
                    <a:pt x="244" y="281"/>
                    <a:pt x="229" y="281"/>
                  </a:cubicBezTo>
                  <a:cubicBezTo>
                    <a:pt x="215" y="281"/>
                    <a:pt x="202" y="270"/>
                    <a:pt x="202" y="255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87" y="153"/>
                    <a:pt x="177" y="136"/>
                    <a:pt x="177" y="117"/>
                  </a:cubicBezTo>
                  <a:cubicBezTo>
                    <a:pt x="177" y="88"/>
                    <a:pt x="200" y="65"/>
                    <a:pt x="229" y="65"/>
                  </a:cubicBezTo>
                  <a:cubicBezTo>
                    <a:pt x="258" y="65"/>
                    <a:pt x="282" y="88"/>
                    <a:pt x="282" y="117"/>
                  </a:cubicBezTo>
                  <a:cubicBezTo>
                    <a:pt x="282" y="136"/>
                    <a:pt x="271" y="153"/>
                    <a:pt x="256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75"/>
            </a:p>
          </p:txBody>
        </p:sp>
        <p:sp>
          <p:nvSpPr>
            <p:cNvPr id="35" name="Freeform 106"/>
            <p:cNvSpPr/>
            <p:nvPr/>
          </p:nvSpPr>
          <p:spPr bwMode="auto">
            <a:xfrm>
              <a:off x="7651750" y="5710238"/>
              <a:ext cx="746125" cy="436563"/>
            </a:xfrm>
            <a:custGeom>
              <a:avLst/>
              <a:gdLst>
                <a:gd name="T0" fmla="*/ 56 w 309"/>
                <a:gd name="T1" fmla="*/ 181 h 181"/>
                <a:gd name="T2" fmla="*/ 56 w 309"/>
                <a:gd name="T3" fmla="*/ 97 h 181"/>
                <a:gd name="T4" fmla="*/ 102 w 309"/>
                <a:gd name="T5" fmla="*/ 54 h 181"/>
                <a:gd name="T6" fmla="*/ 207 w 309"/>
                <a:gd name="T7" fmla="*/ 54 h 181"/>
                <a:gd name="T8" fmla="*/ 253 w 309"/>
                <a:gd name="T9" fmla="*/ 97 h 181"/>
                <a:gd name="T10" fmla="*/ 253 w 309"/>
                <a:gd name="T11" fmla="*/ 181 h 181"/>
                <a:gd name="T12" fmla="*/ 309 w 309"/>
                <a:gd name="T13" fmla="*/ 181 h 181"/>
                <a:gd name="T14" fmla="*/ 309 w 309"/>
                <a:gd name="T15" fmla="*/ 75 h 181"/>
                <a:gd name="T16" fmla="*/ 238 w 309"/>
                <a:gd name="T17" fmla="*/ 0 h 181"/>
                <a:gd name="T18" fmla="*/ 71 w 309"/>
                <a:gd name="T19" fmla="*/ 0 h 181"/>
                <a:gd name="T20" fmla="*/ 0 w 309"/>
                <a:gd name="T21" fmla="*/ 75 h 181"/>
                <a:gd name="T22" fmla="*/ 0 w 309"/>
                <a:gd name="T23" fmla="*/ 181 h 181"/>
                <a:gd name="T24" fmla="*/ 56 w 309"/>
                <a:gd name="T2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9" h="181">
                  <a:moveTo>
                    <a:pt x="56" y="181"/>
                  </a:moveTo>
                  <a:cubicBezTo>
                    <a:pt x="56" y="97"/>
                    <a:pt x="56" y="97"/>
                    <a:pt x="56" y="97"/>
                  </a:cubicBezTo>
                  <a:cubicBezTo>
                    <a:pt x="56" y="73"/>
                    <a:pt x="76" y="54"/>
                    <a:pt x="102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32" y="54"/>
                    <a:pt x="253" y="73"/>
                    <a:pt x="253" y="97"/>
                  </a:cubicBezTo>
                  <a:cubicBezTo>
                    <a:pt x="253" y="181"/>
                    <a:pt x="253" y="181"/>
                    <a:pt x="253" y="181"/>
                  </a:cubicBezTo>
                  <a:cubicBezTo>
                    <a:pt x="309" y="181"/>
                    <a:pt x="309" y="181"/>
                    <a:pt x="309" y="181"/>
                  </a:cubicBezTo>
                  <a:cubicBezTo>
                    <a:pt x="309" y="75"/>
                    <a:pt x="309" y="75"/>
                    <a:pt x="309" y="75"/>
                  </a:cubicBezTo>
                  <a:cubicBezTo>
                    <a:pt x="309" y="40"/>
                    <a:pt x="273" y="0"/>
                    <a:pt x="23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6" y="0"/>
                    <a:pt x="0" y="40"/>
                    <a:pt x="0" y="75"/>
                  </a:cubicBezTo>
                  <a:cubicBezTo>
                    <a:pt x="0" y="181"/>
                    <a:pt x="0" y="181"/>
                    <a:pt x="0" y="181"/>
                  </a:cubicBezTo>
                  <a:lnTo>
                    <a:pt x="5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75"/>
            </a:p>
          </p:txBody>
        </p:sp>
      </p:grpSp>
      <p:sp>
        <p:nvSpPr>
          <p:cNvPr id="37" name="矩形 36"/>
          <p:cNvSpPr/>
          <p:nvPr/>
        </p:nvSpPr>
        <p:spPr>
          <a:xfrm>
            <a:off x="744364" y="4414291"/>
            <a:ext cx="2196000" cy="332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3575438" y="4414291"/>
            <a:ext cx="2196000" cy="3321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6406512" y="4414291"/>
            <a:ext cx="2196000" cy="3321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9237585" y="4414291"/>
            <a:ext cx="2196000" cy="332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0" y="342900"/>
            <a:ext cx="233136" cy="711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380721" y="777886"/>
            <a:ext cx="170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添加你的副标题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0346" y="342900"/>
            <a:ext cx="1707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444678" y="743010"/>
            <a:ext cx="157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11360654" y="628508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419490" y="-31229"/>
            <a:ext cx="772510" cy="77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1551387" y="442991"/>
            <a:ext cx="124503" cy="1245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11480730" y="797417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1124686" y="328176"/>
            <a:ext cx="308818" cy="308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11619904" y="620242"/>
            <a:ext cx="216807" cy="216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1243461" y="680762"/>
            <a:ext cx="216807" cy="2168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0998325" y="406039"/>
            <a:ext cx="73904" cy="73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11912874" y="741281"/>
            <a:ext cx="120425" cy="12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弧形 56"/>
          <p:cNvSpPr/>
          <p:nvPr/>
        </p:nvSpPr>
        <p:spPr>
          <a:xfrm flipH="1">
            <a:off x="11152624" y="-1086371"/>
            <a:ext cx="2110283" cy="2110283"/>
          </a:xfrm>
          <a:prstGeom prst="arc">
            <a:avLst>
              <a:gd name="adj1" fmla="val 21336292"/>
              <a:gd name="adj2" fmla="val 5963610"/>
            </a:avLst>
          </a:prstGeom>
          <a:ln w="6350" cap="rnd">
            <a:solidFill>
              <a:schemeClr val="accent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grpId="0" nodeType="withEffect">
                                  <p:stCondLst>
                                    <p:cond delay="83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906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112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582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173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655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  <p:bldP spid="26" grpId="0" animBg="1"/>
      <p:bldP spid="37" grpId="0" animBg="1"/>
      <p:bldP spid="39" grpId="0" animBg="1"/>
      <p:bldP spid="41" grpId="0" animBg="1"/>
      <p:bldP spid="43" grpId="0" animBg="1"/>
      <p:bldP spid="44" grpId="0" animBg="1"/>
      <p:bldP spid="45" grpId="0"/>
      <p:bldP spid="46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266" y="-31230"/>
            <a:ext cx="12187733" cy="688923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-4623" y="-2"/>
            <a:ext cx="12196622" cy="68580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059488" y="-31230"/>
            <a:ext cx="6132511" cy="688923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KSO_Shape"/>
          <p:cNvSpPr/>
          <p:nvPr/>
        </p:nvSpPr>
        <p:spPr>
          <a:xfrm>
            <a:off x="1348929" y="2671860"/>
            <a:ext cx="263324" cy="272404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3903281" y="2671860"/>
            <a:ext cx="272405" cy="272405"/>
          </a:xfrm>
          <a:custGeom>
            <a:avLst/>
            <a:gdLst>
              <a:gd name="T0" fmla="*/ 2147483646 w 207"/>
              <a:gd name="T1" fmla="*/ 2147483646 h 207"/>
              <a:gd name="T2" fmla="*/ 2147483646 w 207"/>
              <a:gd name="T3" fmla="*/ 2147483646 h 207"/>
              <a:gd name="T4" fmla="*/ 2147483646 w 207"/>
              <a:gd name="T5" fmla="*/ 2147483646 h 207"/>
              <a:gd name="T6" fmla="*/ 2147483646 w 207"/>
              <a:gd name="T7" fmla="*/ 2147483646 h 207"/>
              <a:gd name="T8" fmla="*/ 2147483646 w 207"/>
              <a:gd name="T9" fmla="*/ 2147483646 h 207"/>
              <a:gd name="T10" fmla="*/ 2147483646 w 207"/>
              <a:gd name="T11" fmla="*/ 2147483646 h 207"/>
              <a:gd name="T12" fmla="*/ 2147483646 w 207"/>
              <a:gd name="T13" fmla="*/ 2147483646 h 207"/>
              <a:gd name="T14" fmla="*/ 2147483646 w 207"/>
              <a:gd name="T15" fmla="*/ 2147483646 h 207"/>
              <a:gd name="T16" fmla="*/ 2147483646 w 207"/>
              <a:gd name="T17" fmla="*/ 2147483646 h 207"/>
              <a:gd name="T18" fmla="*/ 2147483646 w 207"/>
              <a:gd name="T19" fmla="*/ 2147483646 h 207"/>
              <a:gd name="T20" fmla="*/ 2147483646 w 207"/>
              <a:gd name="T21" fmla="*/ 2147483646 h 207"/>
              <a:gd name="T22" fmla="*/ 2147483646 w 207"/>
              <a:gd name="T23" fmla="*/ 2147483646 h 207"/>
              <a:gd name="T24" fmla="*/ 2147483646 w 207"/>
              <a:gd name="T25" fmla="*/ 2147483646 h 207"/>
              <a:gd name="T26" fmla="*/ 2147483646 w 207"/>
              <a:gd name="T27" fmla="*/ 2147483646 h 207"/>
              <a:gd name="T28" fmla="*/ 0 w 207"/>
              <a:gd name="T29" fmla="*/ 2147483646 h 207"/>
              <a:gd name="T30" fmla="*/ 2147483646 w 207"/>
              <a:gd name="T31" fmla="*/ 2147483646 h 207"/>
              <a:gd name="T32" fmla="*/ 2147483646 w 207"/>
              <a:gd name="T33" fmla="*/ 0 h 207"/>
              <a:gd name="T34" fmla="*/ 2147483646 w 207"/>
              <a:gd name="T35" fmla="*/ 2147483646 h 207"/>
              <a:gd name="T36" fmla="*/ 2147483646 w 207"/>
              <a:gd name="T37" fmla="*/ 2147483646 h 207"/>
              <a:gd name="T38" fmla="*/ 2147483646 w 207"/>
              <a:gd name="T39" fmla="*/ 2147483646 h 207"/>
              <a:gd name="T40" fmla="*/ 2147483646 w 207"/>
              <a:gd name="T41" fmla="*/ 2147483646 h 207"/>
              <a:gd name="T42" fmla="*/ 2147483646 w 207"/>
              <a:gd name="T43" fmla="*/ 2147483646 h 207"/>
              <a:gd name="T44" fmla="*/ 2147483646 w 207"/>
              <a:gd name="T45" fmla="*/ 2147483646 h 207"/>
              <a:gd name="T46" fmla="*/ 2147483646 w 207"/>
              <a:gd name="T47" fmla="*/ 2147483646 h 207"/>
              <a:gd name="T48" fmla="*/ 2147483646 w 207"/>
              <a:gd name="T49" fmla="*/ 2147483646 h 207"/>
              <a:gd name="T50" fmla="*/ 2147483646 w 207"/>
              <a:gd name="T51" fmla="*/ 2147483646 h 207"/>
              <a:gd name="T52" fmla="*/ 2147483646 w 207"/>
              <a:gd name="T53" fmla="*/ 2147483646 h 207"/>
              <a:gd name="T54" fmla="*/ 2147483646 w 207"/>
              <a:gd name="T55" fmla="*/ 2147483646 h 207"/>
              <a:gd name="T56" fmla="*/ 2147483646 w 207"/>
              <a:gd name="T57" fmla="*/ 2147483646 h 207"/>
              <a:gd name="T58" fmla="*/ 2147483646 w 207"/>
              <a:gd name="T59" fmla="*/ 2147483646 h 207"/>
              <a:gd name="T60" fmla="*/ 2147483646 w 207"/>
              <a:gd name="T61" fmla="*/ 2147483646 h 207"/>
              <a:gd name="T62" fmla="*/ 2147483646 w 207"/>
              <a:gd name="T63" fmla="*/ 2147483646 h 207"/>
              <a:gd name="T64" fmla="*/ 2147483646 w 207"/>
              <a:gd name="T65" fmla="*/ 2147483646 h 207"/>
              <a:gd name="T66" fmla="*/ 2147483646 w 207"/>
              <a:gd name="T67" fmla="*/ 2147483646 h 207"/>
              <a:gd name="T68" fmla="*/ 2147483646 w 207"/>
              <a:gd name="T69" fmla="*/ 2147483646 h 207"/>
              <a:gd name="T70" fmla="*/ 2147483646 w 207"/>
              <a:gd name="T71" fmla="*/ 2147483646 h 207"/>
              <a:gd name="T72" fmla="*/ 2147483646 w 207"/>
              <a:gd name="T73" fmla="*/ 2147483646 h 207"/>
              <a:gd name="T74" fmla="*/ 2147483646 w 207"/>
              <a:gd name="T75" fmla="*/ 2147483646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KSO_Shape"/>
          <p:cNvSpPr/>
          <p:nvPr/>
        </p:nvSpPr>
        <p:spPr>
          <a:xfrm>
            <a:off x="1344389" y="4806183"/>
            <a:ext cx="272405" cy="261055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3903281" y="4839098"/>
            <a:ext cx="272405" cy="195224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9809" y="2955351"/>
            <a:ext cx="1710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24</a:t>
            </a:r>
            <a:endParaRPr lang="zh-CN" altLang="en-US" sz="24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75849" y="2955351"/>
            <a:ext cx="1710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32</a:t>
            </a:r>
            <a:endParaRPr lang="zh-CN" altLang="en-US" sz="24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9809" y="5134996"/>
            <a:ext cx="1710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56</a:t>
            </a:r>
            <a:endParaRPr lang="zh-CN" altLang="en-US" sz="24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175849" y="5134996"/>
            <a:ext cx="1710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accent2"/>
                </a:solidFill>
                <a:latin typeface="Impact" panose="020B0806030902050204" pitchFamily="34" charset="0"/>
              </a:rPr>
              <a:t>48</a:t>
            </a:r>
            <a:endParaRPr lang="zh-CN" altLang="en-US" sz="24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628650" y="4517280"/>
            <a:ext cx="4476750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867025" y="2671860"/>
            <a:ext cx="0" cy="369084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7577191" y="1650154"/>
            <a:ext cx="1200329" cy="4154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6600" spc="6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专业</a:t>
            </a:r>
            <a:r>
              <a:rPr lang="zh-CN" altLang="en-US" sz="6600" spc="60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品质</a:t>
            </a:r>
            <a:endParaRPr lang="en-US" altLang="zh-CN" sz="6600" spc="600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746030" y="1650154"/>
            <a:ext cx="1200329" cy="41549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pc="600" dirty="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用心服务</a:t>
            </a:r>
          </a:p>
        </p:txBody>
      </p:sp>
      <p:sp>
        <p:nvSpPr>
          <p:cNvPr id="33" name="矩形 32"/>
          <p:cNvSpPr/>
          <p:nvPr/>
        </p:nvSpPr>
        <p:spPr>
          <a:xfrm>
            <a:off x="0" y="342900"/>
            <a:ext cx="233136" cy="711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80721" y="777886"/>
            <a:ext cx="170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添加你的副标题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80346" y="342900"/>
            <a:ext cx="1707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添加你的标题</a:t>
            </a:r>
            <a:endParaRPr lang="zh-CN" altLang="en-US" sz="2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444678" y="743010"/>
            <a:ext cx="157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949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9" grpId="0"/>
      <p:bldP spid="40" grpId="0"/>
      <p:bldP spid="33" grpId="0" animBg="1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988676"/>
            <a:ext cx="12192000" cy="286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8733284" y="1334027"/>
            <a:ext cx="2645561" cy="5435424"/>
            <a:chOff x="4773219" y="1181013"/>
            <a:chExt cx="2645561" cy="543542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3219" y="1181013"/>
              <a:ext cx="2645561" cy="543542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4950372" y="2076588"/>
              <a:ext cx="2301766" cy="3439873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p:sp>
        <p:nvSpPr>
          <p:cNvPr id="22" name="文本框 21"/>
          <p:cNvSpPr txBox="1"/>
          <p:nvPr/>
        </p:nvSpPr>
        <p:spPr>
          <a:xfrm>
            <a:off x="637994" y="4346921"/>
            <a:ext cx="250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0" name="图表 29"/>
          <p:cNvGraphicFramePr/>
          <p:nvPr/>
        </p:nvGraphicFramePr>
        <p:xfrm>
          <a:off x="444678" y="1181146"/>
          <a:ext cx="7651918" cy="269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矩形 24"/>
          <p:cNvSpPr/>
          <p:nvPr/>
        </p:nvSpPr>
        <p:spPr>
          <a:xfrm>
            <a:off x="0" y="342900"/>
            <a:ext cx="233136" cy="711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80721" y="777886"/>
            <a:ext cx="170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添加你的副标题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0346" y="342900"/>
            <a:ext cx="1707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44678" y="743010"/>
            <a:ext cx="157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11360654" y="628508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419490" y="-31229"/>
            <a:ext cx="772510" cy="77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551387" y="442991"/>
            <a:ext cx="124503" cy="1245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1480730" y="797417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1124686" y="328176"/>
            <a:ext cx="308818" cy="308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1619904" y="620242"/>
            <a:ext cx="216807" cy="216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1243461" y="680762"/>
            <a:ext cx="216807" cy="2168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0998325" y="406039"/>
            <a:ext cx="73904" cy="73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1912874" y="741281"/>
            <a:ext cx="120425" cy="12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弧形 39"/>
          <p:cNvSpPr/>
          <p:nvPr/>
        </p:nvSpPr>
        <p:spPr>
          <a:xfrm flipH="1">
            <a:off x="11152624" y="-1086371"/>
            <a:ext cx="2110283" cy="2110283"/>
          </a:xfrm>
          <a:prstGeom prst="arc">
            <a:avLst>
              <a:gd name="adj1" fmla="val 21336292"/>
              <a:gd name="adj2" fmla="val 5963610"/>
            </a:avLst>
          </a:prstGeom>
          <a:ln w="6350" cap="rnd">
            <a:solidFill>
              <a:schemeClr val="accent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grpId="0" nodeType="withEffect">
                                  <p:stCondLst>
                                    <p:cond delay="83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906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112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582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173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655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5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Graphic spid="30" grpId="0">
        <p:bldSub>
          <a:bldChart bld="series"/>
        </p:bldSub>
      </p:bldGraphic>
      <p:bldP spid="25" grpId="0" animBg="1"/>
      <p:bldP spid="26" grpId="0"/>
      <p:bldP spid="27" grpId="0"/>
      <p:bldP spid="29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椭圆 40"/>
          <p:cNvSpPr/>
          <p:nvPr/>
        </p:nvSpPr>
        <p:spPr>
          <a:xfrm>
            <a:off x="3448051" y="781051"/>
            <a:ext cx="5295898" cy="529589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28572" y="961572"/>
            <a:ext cx="4934858" cy="493485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3209925" y="2036468"/>
            <a:ext cx="577215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7500" dirty="0" smtClean="0">
                <a:solidFill>
                  <a:schemeClr val="accent2"/>
                </a:solidFill>
                <a:latin typeface="Impact" panose="020B0806030902050204" pitchFamily="34" charset="0"/>
                <a:ea typeface="华文琥珀" panose="02010800040101010101" pitchFamily="2" charset="-122"/>
              </a:rPr>
              <a:t>END</a:t>
            </a:r>
            <a:endParaRPr lang="zh-CN" altLang="en-US" sz="17500" dirty="0">
              <a:solidFill>
                <a:schemeClr val="accent2"/>
              </a:solidFill>
              <a:latin typeface="Impact" panose="020B0806030902050204" pitchFamily="34" charset="0"/>
              <a:ea typeface="华文琥珀" panose="02010800040101010101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4230914" y="4958879"/>
            <a:ext cx="37301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4543425" y="5077764"/>
            <a:ext cx="3105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专业品质</a:t>
            </a:r>
            <a:r>
              <a:rPr lang="en-US" altLang="zh-CN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</a:t>
            </a:r>
            <a:r>
              <a:rPr lang="zh-CN" altLang="en-US" sz="1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用心服务</a:t>
            </a:r>
            <a:endParaRPr lang="zh-CN" altLang="en-US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弧形 42"/>
          <p:cNvSpPr/>
          <p:nvPr/>
        </p:nvSpPr>
        <p:spPr>
          <a:xfrm>
            <a:off x="3283858" y="616858"/>
            <a:ext cx="5624286" cy="5624286"/>
          </a:xfrm>
          <a:prstGeom prst="arc">
            <a:avLst>
              <a:gd name="adj1" fmla="val 12527083"/>
              <a:gd name="adj2" fmla="val 7891513"/>
            </a:avLst>
          </a:prstGeom>
          <a:ln w="1587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弧形 48"/>
          <p:cNvSpPr/>
          <p:nvPr/>
        </p:nvSpPr>
        <p:spPr>
          <a:xfrm flipH="1">
            <a:off x="3065207" y="398207"/>
            <a:ext cx="6061586" cy="6061586"/>
          </a:xfrm>
          <a:prstGeom prst="arc">
            <a:avLst>
              <a:gd name="adj1" fmla="val 16072322"/>
              <a:gd name="adj2" fmla="val 3851035"/>
            </a:avLst>
          </a:prstGeom>
          <a:ln w="1587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弧形 51"/>
          <p:cNvSpPr/>
          <p:nvPr/>
        </p:nvSpPr>
        <p:spPr>
          <a:xfrm flipH="1" flipV="1">
            <a:off x="3065207" y="398207"/>
            <a:ext cx="6061586" cy="6061586"/>
          </a:xfrm>
          <a:prstGeom prst="arc">
            <a:avLst>
              <a:gd name="adj1" fmla="val 9412254"/>
              <a:gd name="adj2" fmla="val 15998364"/>
            </a:avLst>
          </a:prstGeom>
          <a:ln w="1587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1" name="组合 140"/>
          <p:cNvGrpSpPr/>
          <p:nvPr/>
        </p:nvGrpSpPr>
        <p:grpSpPr>
          <a:xfrm>
            <a:off x="5152571" y="1514794"/>
            <a:ext cx="1886858" cy="627372"/>
            <a:chOff x="3775076" y="2727327"/>
            <a:chExt cx="4421183" cy="1470025"/>
          </a:xfrm>
          <a:solidFill>
            <a:srgbClr val="0462A6"/>
          </a:solidFill>
        </p:grpSpPr>
        <p:sp>
          <p:nvSpPr>
            <p:cNvPr id="142" name="Freeform 8"/>
            <p:cNvSpPr/>
            <p:nvPr/>
          </p:nvSpPr>
          <p:spPr bwMode="auto">
            <a:xfrm>
              <a:off x="5291139" y="3779841"/>
              <a:ext cx="200025" cy="246063"/>
            </a:xfrm>
            <a:custGeom>
              <a:avLst/>
              <a:gdLst>
                <a:gd name="T0" fmla="*/ 563 w 563"/>
                <a:gd name="T1" fmla="*/ 148 h 689"/>
                <a:gd name="T2" fmla="*/ 563 w 563"/>
                <a:gd name="T3" fmla="*/ 45 h 689"/>
                <a:gd name="T4" fmla="*/ 7 w 563"/>
                <a:gd name="T5" fmla="*/ 343 h 689"/>
                <a:gd name="T6" fmla="*/ 560 w 563"/>
                <a:gd name="T7" fmla="*/ 638 h 689"/>
                <a:gd name="T8" fmla="*/ 563 w 563"/>
                <a:gd name="T9" fmla="*/ 538 h 689"/>
                <a:gd name="T10" fmla="*/ 202 w 563"/>
                <a:gd name="T11" fmla="*/ 347 h 689"/>
                <a:gd name="T12" fmla="*/ 563 w 563"/>
                <a:gd name="T13" fmla="*/ 14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689">
                  <a:moveTo>
                    <a:pt x="563" y="148"/>
                  </a:moveTo>
                  <a:lnTo>
                    <a:pt x="563" y="45"/>
                  </a:lnTo>
                  <a:cubicBezTo>
                    <a:pt x="232" y="0"/>
                    <a:pt x="14" y="78"/>
                    <a:pt x="7" y="343"/>
                  </a:cubicBezTo>
                  <a:cubicBezTo>
                    <a:pt x="0" y="590"/>
                    <a:pt x="184" y="689"/>
                    <a:pt x="560" y="638"/>
                  </a:cubicBezTo>
                  <a:lnTo>
                    <a:pt x="563" y="538"/>
                  </a:lnTo>
                  <a:cubicBezTo>
                    <a:pt x="305" y="605"/>
                    <a:pt x="195" y="531"/>
                    <a:pt x="202" y="347"/>
                  </a:cubicBezTo>
                  <a:cubicBezTo>
                    <a:pt x="191" y="166"/>
                    <a:pt x="313" y="100"/>
                    <a:pt x="563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9"/>
            <p:cNvSpPr/>
            <p:nvPr/>
          </p:nvSpPr>
          <p:spPr bwMode="auto">
            <a:xfrm>
              <a:off x="5532439" y="3795715"/>
              <a:ext cx="201613" cy="215900"/>
            </a:xfrm>
            <a:custGeom>
              <a:avLst/>
              <a:gdLst>
                <a:gd name="T0" fmla="*/ 0 w 568"/>
                <a:gd name="T1" fmla="*/ 0 h 604"/>
                <a:gd name="T2" fmla="*/ 181 w 568"/>
                <a:gd name="T3" fmla="*/ 0 h 604"/>
                <a:gd name="T4" fmla="*/ 181 w 568"/>
                <a:gd name="T5" fmla="*/ 243 h 604"/>
                <a:gd name="T6" fmla="*/ 387 w 568"/>
                <a:gd name="T7" fmla="*/ 243 h 604"/>
                <a:gd name="T8" fmla="*/ 387 w 568"/>
                <a:gd name="T9" fmla="*/ 0 h 604"/>
                <a:gd name="T10" fmla="*/ 568 w 568"/>
                <a:gd name="T11" fmla="*/ 0 h 604"/>
                <a:gd name="T12" fmla="*/ 568 w 568"/>
                <a:gd name="T13" fmla="*/ 604 h 604"/>
                <a:gd name="T14" fmla="*/ 387 w 568"/>
                <a:gd name="T15" fmla="*/ 604 h 604"/>
                <a:gd name="T16" fmla="*/ 387 w 568"/>
                <a:gd name="T17" fmla="*/ 346 h 604"/>
                <a:gd name="T18" fmla="*/ 181 w 568"/>
                <a:gd name="T19" fmla="*/ 346 h 604"/>
                <a:gd name="T20" fmla="*/ 181 w 568"/>
                <a:gd name="T21" fmla="*/ 604 h 604"/>
                <a:gd name="T22" fmla="*/ 0 w 568"/>
                <a:gd name="T23" fmla="*/ 604 h 604"/>
                <a:gd name="T24" fmla="*/ 0 w 568"/>
                <a:gd name="T25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8" h="604">
                  <a:moveTo>
                    <a:pt x="0" y="0"/>
                  </a:moveTo>
                  <a:lnTo>
                    <a:pt x="181" y="0"/>
                  </a:lnTo>
                  <a:lnTo>
                    <a:pt x="181" y="243"/>
                  </a:lnTo>
                  <a:lnTo>
                    <a:pt x="387" y="243"/>
                  </a:lnTo>
                  <a:lnTo>
                    <a:pt x="387" y="0"/>
                  </a:lnTo>
                  <a:lnTo>
                    <a:pt x="568" y="0"/>
                  </a:lnTo>
                  <a:lnTo>
                    <a:pt x="568" y="604"/>
                  </a:lnTo>
                  <a:lnTo>
                    <a:pt x="387" y="604"/>
                  </a:lnTo>
                  <a:lnTo>
                    <a:pt x="387" y="346"/>
                  </a:lnTo>
                  <a:lnTo>
                    <a:pt x="181" y="346"/>
                  </a:lnTo>
                  <a:lnTo>
                    <a:pt x="181" y="604"/>
                  </a:lnTo>
                  <a:lnTo>
                    <a:pt x="0" y="6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10"/>
            <p:cNvSpPr>
              <a:spLocks noChangeArrowheads="1"/>
            </p:cNvSpPr>
            <p:nvPr/>
          </p:nvSpPr>
          <p:spPr bwMode="auto">
            <a:xfrm>
              <a:off x="5797551" y="3795715"/>
              <a:ext cx="68263" cy="21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1"/>
            <p:cNvSpPr/>
            <p:nvPr/>
          </p:nvSpPr>
          <p:spPr bwMode="auto">
            <a:xfrm>
              <a:off x="5926139" y="3795715"/>
              <a:ext cx="217488" cy="217488"/>
            </a:xfrm>
            <a:custGeom>
              <a:avLst/>
              <a:gdLst>
                <a:gd name="T0" fmla="*/ 0 w 616"/>
                <a:gd name="T1" fmla="*/ 0 h 608"/>
                <a:gd name="T2" fmla="*/ 107 w 616"/>
                <a:gd name="T3" fmla="*/ 0 h 608"/>
                <a:gd name="T4" fmla="*/ 111 w 616"/>
                <a:gd name="T5" fmla="*/ 0 h 608"/>
                <a:gd name="T6" fmla="*/ 479 w 616"/>
                <a:gd name="T7" fmla="*/ 357 h 608"/>
                <a:gd name="T8" fmla="*/ 483 w 616"/>
                <a:gd name="T9" fmla="*/ 0 h 608"/>
                <a:gd name="T10" fmla="*/ 616 w 616"/>
                <a:gd name="T11" fmla="*/ 0 h 608"/>
                <a:gd name="T12" fmla="*/ 616 w 616"/>
                <a:gd name="T13" fmla="*/ 608 h 608"/>
                <a:gd name="T14" fmla="*/ 535 w 616"/>
                <a:gd name="T15" fmla="*/ 608 h 608"/>
                <a:gd name="T16" fmla="*/ 137 w 616"/>
                <a:gd name="T17" fmla="*/ 228 h 608"/>
                <a:gd name="T18" fmla="*/ 133 w 616"/>
                <a:gd name="T19" fmla="*/ 608 h 608"/>
                <a:gd name="T20" fmla="*/ 0 w 616"/>
                <a:gd name="T21" fmla="*/ 608 h 608"/>
                <a:gd name="T22" fmla="*/ 0 w 616"/>
                <a:gd name="T23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6" h="608">
                  <a:moveTo>
                    <a:pt x="0" y="0"/>
                  </a:moveTo>
                  <a:lnTo>
                    <a:pt x="107" y="0"/>
                  </a:lnTo>
                  <a:lnTo>
                    <a:pt x="111" y="0"/>
                  </a:lnTo>
                  <a:lnTo>
                    <a:pt x="479" y="357"/>
                  </a:lnTo>
                  <a:lnTo>
                    <a:pt x="483" y="0"/>
                  </a:lnTo>
                  <a:lnTo>
                    <a:pt x="616" y="0"/>
                  </a:lnTo>
                  <a:lnTo>
                    <a:pt x="616" y="608"/>
                  </a:lnTo>
                  <a:lnTo>
                    <a:pt x="535" y="608"/>
                  </a:lnTo>
                  <a:lnTo>
                    <a:pt x="137" y="228"/>
                  </a:lnTo>
                  <a:lnTo>
                    <a:pt x="133" y="608"/>
                  </a:lnTo>
                  <a:lnTo>
                    <a:pt x="0" y="60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2"/>
            <p:cNvSpPr>
              <a:spLocks noEditPoints="1"/>
            </p:cNvSpPr>
            <p:nvPr/>
          </p:nvSpPr>
          <p:spPr bwMode="auto">
            <a:xfrm>
              <a:off x="6167440" y="3794128"/>
              <a:ext cx="258763" cy="219075"/>
            </a:xfrm>
            <a:custGeom>
              <a:avLst/>
              <a:gdLst>
                <a:gd name="T0" fmla="*/ 347 w 730"/>
                <a:gd name="T1" fmla="*/ 0 h 615"/>
                <a:gd name="T2" fmla="*/ 446 w 730"/>
                <a:gd name="T3" fmla="*/ 4 h 615"/>
                <a:gd name="T4" fmla="*/ 730 w 730"/>
                <a:gd name="T5" fmla="*/ 608 h 615"/>
                <a:gd name="T6" fmla="*/ 538 w 730"/>
                <a:gd name="T7" fmla="*/ 612 h 615"/>
                <a:gd name="T8" fmla="*/ 475 w 730"/>
                <a:gd name="T9" fmla="*/ 460 h 615"/>
                <a:gd name="T10" fmla="*/ 347 w 730"/>
                <a:gd name="T11" fmla="*/ 460 h 615"/>
                <a:gd name="T12" fmla="*/ 347 w 730"/>
                <a:gd name="T13" fmla="*/ 379 h 615"/>
                <a:gd name="T14" fmla="*/ 442 w 730"/>
                <a:gd name="T15" fmla="*/ 376 h 615"/>
                <a:gd name="T16" fmla="*/ 347 w 730"/>
                <a:gd name="T17" fmla="*/ 169 h 615"/>
                <a:gd name="T18" fmla="*/ 347 w 730"/>
                <a:gd name="T19" fmla="*/ 0 h 615"/>
                <a:gd name="T20" fmla="*/ 0 w 730"/>
                <a:gd name="T21" fmla="*/ 615 h 615"/>
                <a:gd name="T22" fmla="*/ 276 w 730"/>
                <a:gd name="T23" fmla="*/ 0 h 615"/>
                <a:gd name="T24" fmla="*/ 347 w 730"/>
                <a:gd name="T25" fmla="*/ 0 h 615"/>
                <a:gd name="T26" fmla="*/ 347 w 730"/>
                <a:gd name="T27" fmla="*/ 169 h 615"/>
                <a:gd name="T28" fmla="*/ 339 w 730"/>
                <a:gd name="T29" fmla="*/ 158 h 615"/>
                <a:gd name="T30" fmla="*/ 247 w 730"/>
                <a:gd name="T31" fmla="*/ 379 h 615"/>
                <a:gd name="T32" fmla="*/ 347 w 730"/>
                <a:gd name="T33" fmla="*/ 379 h 615"/>
                <a:gd name="T34" fmla="*/ 347 w 730"/>
                <a:gd name="T35" fmla="*/ 460 h 615"/>
                <a:gd name="T36" fmla="*/ 218 w 730"/>
                <a:gd name="T37" fmla="*/ 460 h 615"/>
                <a:gd name="T38" fmla="*/ 155 w 730"/>
                <a:gd name="T39" fmla="*/ 608 h 615"/>
                <a:gd name="T40" fmla="*/ 0 w 730"/>
                <a:gd name="T41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0" h="615">
                  <a:moveTo>
                    <a:pt x="347" y="0"/>
                  </a:moveTo>
                  <a:lnTo>
                    <a:pt x="446" y="4"/>
                  </a:lnTo>
                  <a:lnTo>
                    <a:pt x="730" y="608"/>
                  </a:lnTo>
                  <a:lnTo>
                    <a:pt x="538" y="612"/>
                  </a:lnTo>
                  <a:lnTo>
                    <a:pt x="475" y="460"/>
                  </a:lnTo>
                  <a:lnTo>
                    <a:pt x="347" y="460"/>
                  </a:lnTo>
                  <a:lnTo>
                    <a:pt x="347" y="379"/>
                  </a:lnTo>
                  <a:lnTo>
                    <a:pt x="442" y="376"/>
                  </a:lnTo>
                  <a:lnTo>
                    <a:pt x="347" y="169"/>
                  </a:lnTo>
                  <a:lnTo>
                    <a:pt x="347" y="0"/>
                  </a:lnTo>
                  <a:close/>
                  <a:moveTo>
                    <a:pt x="0" y="615"/>
                  </a:moveTo>
                  <a:lnTo>
                    <a:pt x="276" y="0"/>
                  </a:lnTo>
                  <a:lnTo>
                    <a:pt x="347" y="0"/>
                  </a:lnTo>
                  <a:lnTo>
                    <a:pt x="347" y="169"/>
                  </a:lnTo>
                  <a:lnTo>
                    <a:pt x="339" y="158"/>
                  </a:lnTo>
                  <a:lnTo>
                    <a:pt x="247" y="379"/>
                  </a:lnTo>
                  <a:lnTo>
                    <a:pt x="347" y="379"/>
                  </a:lnTo>
                  <a:lnTo>
                    <a:pt x="347" y="460"/>
                  </a:lnTo>
                  <a:lnTo>
                    <a:pt x="218" y="460"/>
                  </a:lnTo>
                  <a:lnTo>
                    <a:pt x="155" y="608"/>
                  </a:lnTo>
                  <a:lnTo>
                    <a:pt x="0" y="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"/>
            <p:cNvSpPr/>
            <p:nvPr/>
          </p:nvSpPr>
          <p:spPr bwMode="auto">
            <a:xfrm>
              <a:off x="6523040" y="3795715"/>
              <a:ext cx="192088" cy="217488"/>
            </a:xfrm>
            <a:custGeom>
              <a:avLst/>
              <a:gdLst>
                <a:gd name="T0" fmla="*/ 0 w 542"/>
                <a:gd name="T1" fmla="*/ 0 h 608"/>
                <a:gd name="T2" fmla="*/ 542 w 542"/>
                <a:gd name="T3" fmla="*/ 0 h 608"/>
                <a:gd name="T4" fmla="*/ 542 w 542"/>
                <a:gd name="T5" fmla="*/ 92 h 608"/>
                <a:gd name="T6" fmla="*/ 376 w 542"/>
                <a:gd name="T7" fmla="*/ 92 h 608"/>
                <a:gd name="T8" fmla="*/ 376 w 542"/>
                <a:gd name="T9" fmla="*/ 608 h 608"/>
                <a:gd name="T10" fmla="*/ 188 w 542"/>
                <a:gd name="T11" fmla="*/ 608 h 608"/>
                <a:gd name="T12" fmla="*/ 188 w 542"/>
                <a:gd name="T13" fmla="*/ 92 h 608"/>
                <a:gd name="T14" fmla="*/ 0 w 542"/>
                <a:gd name="T15" fmla="*/ 92 h 608"/>
                <a:gd name="T16" fmla="*/ 0 w 542"/>
                <a:gd name="T1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2" h="608">
                  <a:moveTo>
                    <a:pt x="0" y="0"/>
                  </a:moveTo>
                  <a:lnTo>
                    <a:pt x="542" y="0"/>
                  </a:lnTo>
                  <a:lnTo>
                    <a:pt x="542" y="92"/>
                  </a:lnTo>
                  <a:lnTo>
                    <a:pt x="376" y="92"/>
                  </a:lnTo>
                  <a:lnTo>
                    <a:pt x="376" y="608"/>
                  </a:lnTo>
                  <a:lnTo>
                    <a:pt x="188" y="608"/>
                  </a:lnTo>
                  <a:lnTo>
                    <a:pt x="18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"/>
            <p:cNvSpPr/>
            <p:nvPr/>
          </p:nvSpPr>
          <p:spPr bwMode="auto">
            <a:xfrm>
              <a:off x="6745290" y="3795715"/>
              <a:ext cx="182563" cy="217488"/>
            </a:xfrm>
            <a:custGeom>
              <a:avLst/>
              <a:gdLst>
                <a:gd name="T0" fmla="*/ 184 w 516"/>
                <a:gd name="T1" fmla="*/ 501 h 608"/>
                <a:gd name="T2" fmla="*/ 516 w 516"/>
                <a:gd name="T3" fmla="*/ 501 h 608"/>
                <a:gd name="T4" fmla="*/ 516 w 516"/>
                <a:gd name="T5" fmla="*/ 608 h 608"/>
                <a:gd name="T6" fmla="*/ 0 w 516"/>
                <a:gd name="T7" fmla="*/ 608 h 608"/>
                <a:gd name="T8" fmla="*/ 0 w 516"/>
                <a:gd name="T9" fmla="*/ 501 h 608"/>
                <a:gd name="T10" fmla="*/ 0 w 516"/>
                <a:gd name="T11" fmla="*/ 350 h 608"/>
                <a:gd name="T12" fmla="*/ 0 w 516"/>
                <a:gd name="T13" fmla="*/ 246 h 608"/>
                <a:gd name="T14" fmla="*/ 0 w 516"/>
                <a:gd name="T15" fmla="*/ 95 h 608"/>
                <a:gd name="T16" fmla="*/ 0 w 516"/>
                <a:gd name="T17" fmla="*/ 0 h 608"/>
                <a:gd name="T18" fmla="*/ 184 w 516"/>
                <a:gd name="T19" fmla="*/ 0 h 608"/>
                <a:gd name="T20" fmla="*/ 497 w 516"/>
                <a:gd name="T21" fmla="*/ 0 h 608"/>
                <a:gd name="T22" fmla="*/ 497 w 516"/>
                <a:gd name="T23" fmla="*/ 95 h 608"/>
                <a:gd name="T24" fmla="*/ 184 w 516"/>
                <a:gd name="T25" fmla="*/ 95 h 608"/>
                <a:gd name="T26" fmla="*/ 184 w 516"/>
                <a:gd name="T27" fmla="*/ 246 h 608"/>
                <a:gd name="T28" fmla="*/ 420 w 516"/>
                <a:gd name="T29" fmla="*/ 246 h 608"/>
                <a:gd name="T30" fmla="*/ 420 w 516"/>
                <a:gd name="T31" fmla="*/ 350 h 608"/>
                <a:gd name="T32" fmla="*/ 184 w 516"/>
                <a:gd name="T33" fmla="*/ 350 h 608"/>
                <a:gd name="T34" fmla="*/ 184 w 516"/>
                <a:gd name="T35" fmla="*/ 501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6" h="608">
                  <a:moveTo>
                    <a:pt x="184" y="501"/>
                  </a:moveTo>
                  <a:lnTo>
                    <a:pt x="516" y="501"/>
                  </a:lnTo>
                  <a:lnTo>
                    <a:pt x="516" y="608"/>
                  </a:lnTo>
                  <a:lnTo>
                    <a:pt x="0" y="608"/>
                  </a:lnTo>
                  <a:lnTo>
                    <a:pt x="0" y="501"/>
                  </a:lnTo>
                  <a:lnTo>
                    <a:pt x="0" y="350"/>
                  </a:lnTo>
                  <a:lnTo>
                    <a:pt x="0" y="246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497" y="0"/>
                  </a:lnTo>
                  <a:lnTo>
                    <a:pt x="497" y="95"/>
                  </a:lnTo>
                  <a:lnTo>
                    <a:pt x="184" y="95"/>
                  </a:lnTo>
                  <a:lnTo>
                    <a:pt x="184" y="246"/>
                  </a:lnTo>
                  <a:lnTo>
                    <a:pt x="420" y="246"/>
                  </a:lnTo>
                  <a:lnTo>
                    <a:pt x="420" y="350"/>
                  </a:lnTo>
                  <a:lnTo>
                    <a:pt x="184" y="350"/>
                  </a:lnTo>
                  <a:lnTo>
                    <a:pt x="184" y="5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5"/>
            <p:cNvSpPr/>
            <p:nvPr/>
          </p:nvSpPr>
          <p:spPr bwMode="auto">
            <a:xfrm>
              <a:off x="6962777" y="3795715"/>
              <a:ext cx="173038" cy="217488"/>
            </a:xfrm>
            <a:custGeom>
              <a:avLst/>
              <a:gdLst>
                <a:gd name="T0" fmla="*/ 0 w 490"/>
                <a:gd name="T1" fmla="*/ 0 h 608"/>
                <a:gd name="T2" fmla="*/ 192 w 490"/>
                <a:gd name="T3" fmla="*/ 0 h 608"/>
                <a:gd name="T4" fmla="*/ 192 w 490"/>
                <a:gd name="T5" fmla="*/ 501 h 608"/>
                <a:gd name="T6" fmla="*/ 490 w 490"/>
                <a:gd name="T7" fmla="*/ 501 h 608"/>
                <a:gd name="T8" fmla="*/ 490 w 490"/>
                <a:gd name="T9" fmla="*/ 604 h 608"/>
                <a:gd name="T10" fmla="*/ 192 w 490"/>
                <a:gd name="T11" fmla="*/ 604 h 608"/>
                <a:gd name="T12" fmla="*/ 192 w 490"/>
                <a:gd name="T13" fmla="*/ 608 h 608"/>
                <a:gd name="T14" fmla="*/ 0 w 490"/>
                <a:gd name="T15" fmla="*/ 608 h 608"/>
                <a:gd name="T16" fmla="*/ 0 w 490"/>
                <a:gd name="T17" fmla="*/ 604 h 608"/>
                <a:gd name="T18" fmla="*/ 0 w 490"/>
                <a:gd name="T19" fmla="*/ 501 h 608"/>
                <a:gd name="T20" fmla="*/ 0 w 490"/>
                <a:gd name="T21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0" h="608">
                  <a:moveTo>
                    <a:pt x="0" y="0"/>
                  </a:moveTo>
                  <a:lnTo>
                    <a:pt x="192" y="0"/>
                  </a:lnTo>
                  <a:lnTo>
                    <a:pt x="192" y="501"/>
                  </a:lnTo>
                  <a:lnTo>
                    <a:pt x="490" y="501"/>
                  </a:lnTo>
                  <a:lnTo>
                    <a:pt x="490" y="604"/>
                  </a:lnTo>
                  <a:lnTo>
                    <a:pt x="192" y="604"/>
                  </a:lnTo>
                  <a:lnTo>
                    <a:pt x="192" y="608"/>
                  </a:lnTo>
                  <a:lnTo>
                    <a:pt x="0" y="608"/>
                  </a:lnTo>
                  <a:lnTo>
                    <a:pt x="0" y="604"/>
                  </a:lnTo>
                  <a:lnTo>
                    <a:pt x="0" y="50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6"/>
            <p:cNvSpPr/>
            <p:nvPr/>
          </p:nvSpPr>
          <p:spPr bwMode="auto">
            <a:xfrm>
              <a:off x="7178677" y="3795715"/>
              <a:ext cx="182563" cy="217488"/>
            </a:xfrm>
            <a:custGeom>
              <a:avLst/>
              <a:gdLst>
                <a:gd name="T0" fmla="*/ 184 w 516"/>
                <a:gd name="T1" fmla="*/ 501 h 608"/>
                <a:gd name="T2" fmla="*/ 516 w 516"/>
                <a:gd name="T3" fmla="*/ 501 h 608"/>
                <a:gd name="T4" fmla="*/ 516 w 516"/>
                <a:gd name="T5" fmla="*/ 608 h 608"/>
                <a:gd name="T6" fmla="*/ 0 w 516"/>
                <a:gd name="T7" fmla="*/ 608 h 608"/>
                <a:gd name="T8" fmla="*/ 0 w 516"/>
                <a:gd name="T9" fmla="*/ 501 h 608"/>
                <a:gd name="T10" fmla="*/ 0 w 516"/>
                <a:gd name="T11" fmla="*/ 350 h 608"/>
                <a:gd name="T12" fmla="*/ 0 w 516"/>
                <a:gd name="T13" fmla="*/ 246 h 608"/>
                <a:gd name="T14" fmla="*/ 0 w 516"/>
                <a:gd name="T15" fmla="*/ 95 h 608"/>
                <a:gd name="T16" fmla="*/ 0 w 516"/>
                <a:gd name="T17" fmla="*/ 0 h 608"/>
                <a:gd name="T18" fmla="*/ 184 w 516"/>
                <a:gd name="T19" fmla="*/ 0 h 608"/>
                <a:gd name="T20" fmla="*/ 494 w 516"/>
                <a:gd name="T21" fmla="*/ 0 h 608"/>
                <a:gd name="T22" fmla="*/ 494 w 516"/>
                <a:gd name="T23" fmla="*/ 95 h 608"/>
                <a:gd name="T24" fmla="*/ 184 w 516"/>
                <a:gd name="T25" fmla="*/ 95 h 608"/>
                <a:gd name="T26" fmla="*/ 184 w 516"/>
                <a:gd name="T27" fmla="*/ 246 h 608"/>
                <a:gd name="T28" fmla="*/ 420 w 516"/>
                <a:gd name="T29" fmla="*/ 246 h 608"/>
                <a:gd name="T30" fmla="*/ 420 w 516"/>
                <a:gd name="T31" fmla="*/ 350 h 608"/>
                <a:gd name="T32" fmla="*/ 184 w 516"/>
                <a:gd name="T33" fmla="*/ 350 h 608"/>
                <a:gd name="T34" fmla="*/ 184 w 516"/>
                <a:gd name="T35" fmla="*/ 501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6" h="608">
                  <a:moveTo>
                    <a:pt x="184" y="501"/>
                  </a:moveTo>
                  <a:lnTo>
                    <a:pt x="516" y="501"/>
                  </a:lnTo>
                  <a:lnTo>
                    <a:pt x="516" y="608"/>
                  </a:lnTo>
                  <a:lnTo>
                    <a:pt x="0" y="608"/>
                  </a:lnTo>
                  <a:lnTo>
                    <a:pt x="0" y="501"/>
                  </a:lnTo>
                  <a:lnTo>
                    <a:pt x="0" y="350"/>
                  </a:lnTo>
                  <a:lnTo>
                    <a:pt x="0" y="246"/>
                  </a:lnTo>
                  <a:lnTo>
                    <a:pt x="0" y="95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494" y="0"/>
                  </a:lnTo>
                  <a:lnTo>
                    <a:pt x="494" y="95"/>
                  </a:lnTo>
                  <a:lnTo>
                    <a:pt x="184" y="95"/>
                  </a:lnTo>
                  <a:lnTo>
                    <a:pt x="184" y="246"/>
                  </a:lnTo>
                  <a:lnTo>
                    <a:pt x="420" y="246"/>
                  </a:lnTo>
                  <a:lnTo>
                    <a:pt x="420" y="350"/>
                  </a:lnTo>
                  <a:lnTo>
                    <a:pt x="184" y="350"/>
                  </a:lnTo>
                  <a:lnTo>
                    <a:pt x="184" y="5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7"/>
            <p:cNvSpPr/>
            <p:nvPr/>
          </p:nvSpPr>
          <p:spPr bwMode="auto">
            <a:xfrm>
              <a:off x="7385052" y="3781427"/>
              <a:ext cx="198438" cy="244475"/>
            </a:xfrm>
            <a:custGeom>
              <a:avLst/>
              <a:gdLst>
                <a:gd name="T0" fmla="*/ 564 w 564"/>
                <a:gd name="T1" fmla="*/ 144 h 685"/>
                <a:gd name="T2" fmla="*/ 564 w 564"/>
                <a:gd name="T3" fmla="*/ 44 h 685"/>
                <a:gd name="T4" fmla="*/ 4 w 564"/>
                <a:gd name="T5" fmla="*/ 343 h 685"/>
                <a:gd name="T6" fmla="*/ 557 w 564"/>
                <a:gd name="T7" fmla="*/ 637 h 685"/>
                <a:gd name="T8" fmla="*/ 564 w 564"/>
                <a:gd name="T9" fmla="*/ 538 h 685"/>
                <a:gd name="T10" fmla="*/ 199 w 564"/>
                <a:gd name="T11" fmla="*/ 346 h 685"/>
                <a:gd name="T12" fmla="*/ 564 w 564"/>
                <a:gd name="T13" fmla="*/ 144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685">
                  <a:moveTo>
                    <a:pt x="564" y="144"/>
                  </a:moveTo>
                  <a:lnTo>
                    <a:pt x="564" y="44"/>
                  </a:lnTo>
                  <a:cubicBezTo>
                    <a:pt x="233" y="0"/>
                    <a:pt x="12" y="77"/>
                    <a:pt x="4" y="343"/>
                  </a:cubicBezTo>
                  <a:cubicBezTo>
                    <a:pt x="0" y="590"/>
                    <a:pt x="185" y="685"/>
                    <a:pt x="557" y="637"/>
                  </a:cubicBezTo>
                  <a:lnTo>
                    <a:pt x="564" y="538"/>
                  </a:lnTo>
                  <a:cubicBezTo>
                    <a:pt x="306" y="601"/>
                    <a:pt x="192" y="531"/>
                    <a:pt x="199" y="346"/>
                  </a:cubicBezTo>
                  <a:cubicBezTo>
                    <a:pt x="188" y="166"/>
                    <a:pt x="310" y="99"/>
                    <a:pt x="564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8"/>
            <p:cNvSpPr>
              <a:spLocks noEditPoints="1"/>
            </p:cNvSpPr>
            <p:nvPr/>
          </p:nvSpPr>
          <p:spPr bwMode="auto">
            <a:xfrm>
              <a:off x="7608889" y="3792540"/>
              <a:ext cx="234950" cy="222250"/>
            </a:xfrm>
            <a:custGeom>
              <a:avLst/>
              <a:gdLst>
                <a:gd name="T0" fmla="*/ 336 w 664"/>
                <a:gd name="T1" fmla="*/ 0 h 623"/>
                <a:gd name="T2" fmla="*/ 664 w 664"/>
                <a:gd name="T3" fmla="*/ 310 h 623"/>
                <a:gd name="T4" fmla="*/ 336 w 664"/>
                <a:gd name="T5" fmla="*/ 623 h 623"/>
                <a:gd name="T6" fmla="*/ 336 w 664"/>
                <a:gd name="T7" fmla="*/ 538 h 623"/>
                <a:gd name="T8" fmla="*/ 479 w 664"/>
                <a:gd name="T9" fmla="*/ 428 h 623"/>
                <a:gd name="T10" fmla="*/ 479 w 664"/>
                <a:gd name="T11" fmla="*/ 173 h 623"/>
                <a:gd name="T12" fmla="*/ 336 w 664"/>
                <a:gd name="T13" fmla="*/ 78 h 623"/>
                <a:gd name="T14" fmla="*/ 336 w 664"/>
                <a:gd name="T15" fmla="*/ 0 h 623"/>
                <a:gd name="T16" fmla="*/ 332 w 664"/>
                <a:gd name="T17" fmla="*/ 0 h 623"/>
                <a:gd name="T18" fmla="*/ 336 w 664"/>
                <a:gd name="T19" fmla="*/ 0 h 623"/>
                <a:gd name="T20" fmla="*/ 336 w 664"/>
                <a:gd name="T21" fmla="*/ 78 h 623"/>
                <a:gd name="T22" fmla="*/ 321 w 664"/>
                <a:gd name="T23" fmla="*/ 78 h 623"/>
                <a:gd name="T24" fmla="*/ 192 w 664"/>
                <a:gd name="T25" fmla="*/ 166 h 623"/>
                <a:gd name="T26" fmla="*/ 196 w 664"/>
                <a:gd name="T27" fmla="*/ 457 h 623"/>
                <a:gd name="T28" fmla="*/ 325 w 664"/>
                <a:gd name="T29" fmla="*/ 538 h 623"/>
                <a:gd name="T30" fmla="*/ 336 w 664"/>
                <a:gd name="T31" fmla="*/ 538 h 623"/>
                <a:gd name="T32" fmla="*/ 336 w 664"/>
                <a:gd name="T33" fmla="*/ 623 h 623"/>
                <a:gd name="T34" fmla="*/ 332 w 664"/>
                <a:gd name="T35" fmla="*/ 623 h 623"/>
                <a:gd name="T36" fmla="*/ 0 w 664"/>
                <a:gd name="T37" fmla="*/ 310 h 623"/>
                <a:gd name="T38" fmla="*/ 332 w 664"/>
                <a:gd name="T39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4" h="623">
                  <a:moveTo>
                    <a:pt x="336" y="0"/>
                  </a:moveTo>
                  <a:cubicBezTo>
                    <a:pt x="516" y="0"/>
                    <a:pt x="664" y="140"/>
                    <a:pt x="664" y="310"/>
                  </a:cubicBezTo>
                  <a:cubicBezTo>
                    <a:pt x="664" y="479"/>
                    <a:pt x="516" y="619"/>
                    <a:pt x="336" y="623"/>
                  </a:cubicBezTo>
                  <a:lnTo>
                    <a:pt x="336" y="538"/>
                  </a:lnTo>
                  <a:cubicBezTo>
                    <a:pt x="406" y="534"/>
                    <a:pt x="450" y="490"/>
                    <a:pt x="479" y="428"/>
                  </a:cubicBezTo>
                  <a:lnTo>
                    <a:pt x="479" y="173"/>
                  </a:lnTo>
                  <a:cubicBezTo>
                    <a:pt x="454" y="114"/>
                    <a:pt x="406" y="74"/>
                    <a:pt x="336" y="78"/>
                  </a:cubicBezTo>
                  <a:lnTo>
                    <a:pt x="336" y="0"/>
                  </a:lnTo>
                  <a:close/>
                  <a:moveTo>
                    <a:pt x="332" y="0"/>
                  </a:moveTo>
                  <a:cubicBezTo>
                    <a:pt x="332" y="0"/>
                    <a:pt x="336" y="0"/>
                    <a:pt x="336" y="0"/>
                  </a:cubicBezTo>
                  <a:lnTo>
                    <a:pt x="336" y="78"/>
                  </a:lnTo>
                  <a:cubicBezTo>
                    <a:pt x="332" y="78"/>
                    <a:pt x="325" y="78"/>
                    <a:pt x="321" y="78"/>
                  </a:cubicBezTo>
                  <a:cubicBezTo>
                    <a:pt x="266" y="74"/>
                    <a:pt x="218" y="114"/>
                    <a:pt x="192" y="166"/>
                  </a:cubicBezTo>
                  <a:lnTo>
                    <a:pt x="196" y="457"/>
                  </a:lnTo>
                  <a:cubicBezTo>
                    <a:pt x="221" y="501"/>
                    <a:pt x="269" y="538"/>
                    <a:pt x="325" y="538"/>
                  </a:cubicBezTo>
                  <a:cubicBezTo>
                    <a:pt x="328" y="538"/>
                    <a:pt x="332" y="538"/>
                    <a:pt x="336" y="538"/>
                  </a:cubicBezTo>
                  <a:lnTo>
                    <a:pt x="336" y="623"/>
                  </a:lnTo>
                  <a:cubicBezTo>
                    <a:pt x="336" y="623"/>
                    <a:pt x="332" y="623"/>
                    <a:pt x="332" y="623"/>
                  </a:cubicBezTo>
                  <a:cubicBezTo>
                    <a:pt x="151" y="623"/>
                    <a:pt x="0" y="483"/>
                    <a:pt x="0" y="310"/>
                  </a:cubicBezTo>
                  <a:cubicBezTo>
                    <a:pt x="0" y="137"/>
                    <a:pt x="151" y="0"/>
                    <a:pt x="3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9"/>
            <p:cNvSpPr/>
            <p:nvPr/>
          </p:nvSpPr>
          <p:spPr bwMode="auto">
            <a:xfrm>
              <a:off x="7878765" y="3794128"/>
              <a:ext cx="309563" cy="219075"/>
            </a:xfrm>
            <a:custGeom>
              <a:avLst/>
              <a:gdLst>
                <a:gd name="T0" fmla="*/ 0 w 877"/>
                <a:gd name="T1" fmla="*/ 0 h 612"/>
                <a:gd name="T2" fmla="*/ 137 w 877"/>
                <a:gd name="T3" fmla="*/ 0 h 612"/>
                <a:gd name="T4" fmla="*/ 443 w 877"/>
                <a:gd name="T5" fmla="*/ 438 h 612"/>
                <a:gd name="T6" fmla="*/ 752 w 877"/>
                <a:gd name="T7" fmla="*/ 0 h 612"/>
                <a:gd name="T8" fmla="*/ 877 w 877"/>
                <a:gd name="T9" fmla="*/ 0 h 612"/>
                <a:gd name="T10" fmla="*/ 877 w 877"/>
                <a:gd name="T11" fmla="*/ 608 h 612"/>
                <a:gd name="T12" fmla="*/ 697 w 877"/>
                <a:gd name="T13" fmla="*/ 608 h 612"/>
                <a:gd name="T14" fmla="*/ 697 w 877"/>
                <a:gd name="T15" fmla="*/ 276 h 612"/>
                <a:gd name="T16" fmla="*/ 457 w 877"/>
                <a:gd name="T17" fmla="*/ 612 h 612"/>
                <a:gd name="T18" fmla="*/ 358 w 877"/>
                <a:gd name="T19" fmla="*/ 612 h 612"/>
                <a:gd name="T20" fmla="*/ 129 w 877"/>
                <a:gd name="T21" fmla="*/ 258 h 612"/>
                <a:gd name="T22" fmla="*/ 129 w 877"/>
                <a:gd name="T23" fmla="*/ 608 h 612"/>
                <a:gd name="T24" fmla="*/ 0 w 877"/>
                <a:gd name="T25" fmla="*/ 608 h 612"/>
                <a:gd name="T26" fmla="*/ 0 w 877"/>
                <a:gd name="T27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7" h="612">
                  <a:moveTo>
                    <a:pt x="0" y="0"/>
                  </a:moveTo>
                  <a:lnTo>
                    <a:pt x="137" y="0"/>
                  </a:lnTo>
                  <a:lnTo>
                    <a:pt x="443" y="438"/>
                  </a:lnTo>
                  <a:lnTo>
                    <a:pt x="752" y="0"/>
                  </a:lnTo>
                  <a:lnTo>
                    <a:pt x="877" y="0"/>
                  </a:lnTo>
                  <a:lnTo>
                    <a:pt x="877" y="608"/>
                  </a:lnTo>
                  <a:lnTo>
                    <a:pt x="697" y="608"/>
                  </a:lnTo>
                  <a:lnTo>
                    <a:pt x="697" y="276"/>
                  </a:lnTo>
                  <a:lnTo>
                    <a:pt x="457" y="612"/>
                  </a:lnTo>
                  <a:lnTo>
                    <a:pt x="358" y="612"/>
                  </a:lnTo>
                  <a:lnTo>
                    <a:pt x="129" y="258"/>
                  </a:lnTo>
                  <a:lnTo>
                    <a:pt x="129" y="608"/>
                  </a:lnTo>
                  <a:lnTo>
                    <a:pt x="0" y="60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0"/>
            <p:cNvSpPr/>
            <p:nvPr/>
          </p:nvSpPr>
          <p:spPr bwMode="auto">
            <a:xfrm>
              <a:off x="3775076" y="2727327"/>
              <a:ext cx="1598614" cy="1470025"/>
            </a:xfrm>
            <a:custGeom>
              <a:avLst/>
              <a:gdLst>
                <a:gd name="T0" fmla="*/ 1529 w 4510"/>
                <a:gd name="T1" fmla="*/ 562 h 4114"/>
                <a:gd name="T2" fmla="*/ 1442 w 4510"/>
                <a:gd name="T3" fmla="*/ 2163 h 4114"/>
                <a:gd name="T4" fmla="*/ 2934 w 4510"/>
                <a:gd name="T5" fmla="*/ 2375 h 4114"/>
                <a:gd name="T6" fmla="*/ 2687 w 4510"/>
                <a:gd name="T7" fmla="*/ 2435 h 4114"/>
                <a:gd name="T8" fmla="*/ 2069 w 4510"/>
                <a:gd name="T9" fmla="*/ 2126 h 4114"/>
                <a:gd name="T10" fmla="*/ 2847 w 4510"/>
                <a:gd name="T11" fmla="*/ 331 h 4114"/>
                <a:gd name="T12" fmla="*/ 2890 w 4510"/>
                <a:gd name="T13" fmla="*/ 518 h 4114"/>
                <a:gd name="T14" fmla="*/ 2094 w 4510"/>
                <a:gd name="T15" fmla="*/ 1570 h 4114"/>
                <a:gd name="T16" fmla="*/ 2603 w 4510"/>
                <a:gd name="T17" fmla="*/ 880 h 4114"/>
                <a:gd name="T18" fmla="*/ 2731 w 4510"/>
                <a:gd name="T19" fmla="*/ 843 h 4114"/>
                <a:gd name="T20" fmla="*/ 1451 w 4510"/>
                <a:gd name="T21" fmla="*/ 1595 h 4114"/>
                <a:gd name="T22" fmla="*/ 1582 w 4510"/>
                <a:gd name="T23" fmla="*/ 693 h 4114"/>
                <a:gd name="T24" fmla="*/ 1529 w 4510"/>
                <a:gd name="T25" fmla="*/ 562 h 4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10" h="4114">
                  <a:moveTo>
                    <a:pt x="1529" y="562"/>
                  </a:moveTo>
                  <a:cubicBezTo>
                    <a:pt x="0" y="1167"/>
                    <a:pt x="184" y="2129"/>
                    <a:pt x="1442" y="2163"/>
                  </a:cubicBezTo>
                  <a:cubicBezTo>
                    <a:pt x="1570" y="3980"/>
                    <a:pt x="2662" y="4114"/>
                    <a:pt x="2934" y="2375"/>
                  </a:cubicBezTo>
                  <a:lnTo>
                    <a:pt x="2687" y="2435"/>
                  </a:lnTo>
                  <a:cubicBezTo>
                    <a:pt x="2534" y="3340"/>
                    <a:pt x="2179" y="3377"/>
                    <a:pt x="2069" y="2126"/>
                  </a:cubicBezTo>
                  <a:cubicBezTo>
                    <a:pt x="4020" y="1692"/>
                    <a:pt x="4510" y="475"/>
                    <a:pt x="2847" y="331"/>
                  </a:cubicBezTo>
                  <a:lnTo>
                    <a:pt x="2890" y="518"/>
                  </a:lnTo>
                  <a:cubicBezTo>
                    <a:pt x="3655" y="671"/>
                    <a:pt x="3118" y="1314"/>
                    <a:pt x="2094" y="1570"/>
                  </a:cubicBezTo>
                  <a:cubicBezTo>
                    <a:pt x="2163" y="1027"/>
                    <a:pt x="2335" y="671"/>
                    <a:pt x="2603" y="880"/>
                  </a:cubicBezTo>
                  <a:lnTo>
                    <a:pt x="2731" y="843"/>
                  </a:lnTo>
                  <a:cubicBezTo>
                    <a:pt x="2294" y="0"/>
                    <a:pt x="1645" y="300"/>
                    <a:pt x="1451" y="1595"/>
                  </a:cubicBezTo>
                  <a:cubicBezTo>
                    <a:pt x="721" y="1511"/>
                    <a:pt x="783" y="1033"/>
                    <a:pt x="1582" y="693"/>
                  </a:cubicBezTo>
                  <a:lnTo>
                    <a:pt x="1529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1"/>
            <p:cNvSpPr>
              <a:spLocks noEditPoints="1"/>
            </p:cNvSpPr>
            <p:nvPr/>
          </p:nvSpPr>
          <p:spPr bwMode="auto">
            <a:xfrm>
              <a:off x="5281614" y="2819400"/>
              <a:ext cx="631825" cy="914400"/>
            </a:xfrm>
            <a:custGeom>
              <a:avLst/>
              <a:gdLst>
                <a:gd name="T0" fmla="*/ 1640 w 1783"/>
                <a:gd name="T1" fmla="*/ 1179 h 2557"/>
                <a:gd name="T2" fmla="*/ 1750 w 1783"/>
                <a:gd name="T3" fmla="*/ 615 h 2557"/>
                <a:gd name="T4" fmla="*/ 1522 w 1783"/>
                <a:gd name="T5" fmla="*/ 376 h 2557"/>
                <a:gd name="T6" fmla="*/ 1592 w 1783"/>
                <a:gd name="T7" fmla="*/ 498 h 2557"/>
                <a:gd name="T8" fmla="*/ 1665 w 1783"/>
                <a:gd name="T9" fmla="*/ 634 h 2557"/>
                <a:gd name="T10" fmla="*/ 1522 w 1783"/>
                <a:gd name="T11" fmla="*/ 844 h 2557"/>
                <a:gd name="T12" fmla="*/ 777 w 1783"/>
                <a:gd name="T13" fmla="*/ 11 h 2557"/>
                <a:gd name="T14" fmla="*/ 796 w 1783"/>
                <a:gd name="T15" fmla="*/ 428 h 2557"/>
                <a:gd name="T16" fmla="*/ 763 w 1783"/>
                <a:gd name="T17" fmla="*/ 571 h 2557"/>
                <a:gd name="T18" fmla="*/ 608 w 1783"/>
                <a:gd name="T19" fmla="*/ 678 h 2557"/>
                <a:gd name="T20" fmla="*/ 545 w 1783"/>
                <a:gd name="T21" fmla="*/ 947 h 2557"/>
                <a:gd name="T22" fmla="*/ 766 w 1783"/>
                <a:gd name="T23" fmla="*/ 822 h 2557"/>
                <a:gd name="T24" fmla="*/ 718 w 1783"/>
                <a:gd name="T25" fmla="*/ 1198 h 2557"/>
                <a:gd name="T26" fmla="*/ 545 w 1783"/>
                <a:gd name="T27" fmla="*/ 1585 h 2557"/>
                <a:gd name="T28" fmla="*/ 770 w 1783"/>
                <a:gd name="T29" fmla="*/ 1526 h 2557"/>
                <a:gd name="T30" fmla="*/ 829 w 1783"/>
                <a:gd name="T31" fmla="*/ 1842 h 2557"/>
                <a:gd name="T32" fmla="*/ 840 w 1783"/>
                <a:gd name="T33" fmla="*/ 2152 h 2557"/>
                <a:gd name="T34" fmla="*/ 866 w 1783"/>
                <a:gd name="T35" fmla="*/ 2380 h 2557"/>
                <a:gd name="T36" fmla="*/ 1017 w 1783"/>
                <a:gd name="T37" fmla="*/ 2557 h 2557"/>
                <a:gd name="T38" fmla="*/ 1124 w 1783"/>
                <a:gd name="T39" fmla="*/ 2392 h 2557"/>
                <a:gd name="T40" fmla="*/ 1135 w 1783"/>
                <a:gd name="T41" fmla="*/ 2108 h 2557"/>
                <a:gd name="T42" fmla="*/ 1231 w 1783"/>
                <a:gd name="T43" fmla="*/ 1644 h 2557"/>
                <a:gd name="T44" fmla="*/ 1492 w 1783"/>
                <a:gd name="T45" fmla="*/ 1308 h 2557"/>
                <a:gd name="T46" fmla="*/ 1522 w 1783"/>
                <a:gd name="T47" fmla="*/ 844 h 2557"/>
                <a:gd name="T48" fmla="*/ 1341 w 1783"/>
                <a:gd name="T49" fmla="*/ 903 h 2557"/>
                <a:gd name="T50" fmla="*/ 1326 w 1783"/>
                <a:gd name="T51" fmla="*/ 682 h 2557"/>
                <a:gd name="T52" fmla="*/ 1522 w 1783"/>
                <a:gd name="T53" fmla="*/ 531 h 2557"/>
                <a:gd name="T54" fmla="*/ 1223 w 1783"/>
                <a:gd name="T55" fmla="*/ 409 h 2557"/>
                <a:gd name="T56" fmla="*/ 1083 w 1783"/>
                <a:gd name="T57" fmla="*/ 262 h 2557"/>
                <a:gd name="T58" fmla="*/ 545 w 1783"/>
                <a:gd name="T59" fmla="*/ 708 h 2557"/>
                <a:gd name="T60" fmla="*/ 346 w 1783"/>
                <a:gd name="T61" fmla="*/ 781 h 2557"/>
                <a:gd name="T62" fmla="*/ 357 w 1783"/>
                <a:gd name="T63" fmla="*/ 733 h 2557"/>
                <a:gd name="T64" fmla="*/ 59 w 1783"/>
                <a:gd name="T65" fmla="*/ 1061 h 2557"/>
                <a:gd name="T66" fmla="*/ 143 w 1783"/>
                <a:gd name="T67" fmla="*/ 1503 h 2557"/>
                <a:gd name="T68" fmla="*/ 254 w 1783"/>
                <a:gd name="T69" fmla="*/ 1474 h 2557"/>
                <a:gd name="T70" fmla="*/ 442 w 1783"/>
                <a:gd name="T71" fmla="*/ 1625 h 2557"/>
                <a:gd name="T72" fmla="*/ 545 w 1783"/>
                <a:gd name="T73" fmla="*/ 1257 h 2557"/>
                <a:gd name="T74" fmla="*/ 346 w 1783"/>
                <a:gd name="T75" fmla="*/ 1367 h 2557"/>
                <a:gd name="T76" fmla="*/ 295 w 1783"/>
                <a:gd name="T77" fmla="*/ 1290 h 2557"/>
                <a:gd name="T78" fmla="*/ 379 w 1783"/>
                <a:gd name="T79" fmla="*/ 1139 h 2557"/>
                <a:gd name="T80" fmla="*/ 545 w 1783"/>
                <a:gd name="T81" fmla="*/ 708 h 2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3" h="2557">
                  <a:moveTo>
                    <a:pt x="1522" y="1301"/>
                  </a:moveTo>
                  <a:cubicBezTo>
                    <a:pt x="1581" y="1282"/>
                    <a:pt x="1625" y="1246"/>
                    <a:pt x="1640" y="1179"/>
                  </a:cubicBezTo>
                  <a:cubicBezTo>
                    <a:pt x="1651" y="1013"/>
                    <a:pt x="1680" y="877"/>
                    <a:pt x="1724" y="811"/>
                  </a:cubicBezTo>
                  <a:cubicBezTo>
                    <a:pt x="1728" y="733"/>
                    <a:pt x="1732" y="674"/>
                    <a:pt x="1750" y="615"/>
                  </a:cubicBezTo>
                  <a:cubicBezTo>
                    <a:pt x="1772" y="483"/>
                    <a:pt x="1783" y="402"/>
                    <a:pt x="1577" y="376"/>
                  </a:cubicBezTo>
                  <a:cubicBezTo>
                    <a:pt x="1562" y="380"/>
                    <a:pt x="1544" y="380"/>
                    <a:pt x="1522" y="376"/>
                  </a:cubicBezTo>
                  <a:lnTo>
                    <a:pt x="1522" y="531"/>
                  </a:lnTo>
                  <a:cubicBezTo>
                    <a:pt x="1544" y="520"/>
                    <a:pt x="1566" y="512"/>
                    <a:pt x="1592" y="498"/>
                  </a:cubicBezTo>
                  <a:cubicBezTo>
                    <a:pt x="1632" y="486"/>
                    <a:pt x="1669" y="461"/>
                    <a:pt x="1710" y="453"/>
                  </a:cubicBezTo>
                  <a:cubicBezTo>
                    <a:pt x="1739" y="468"/>
                    <a:pt x="1721" y="575"/>
                    <a:pt x="1665" y="634"/>
                  </a:cubicBezTo>
                  <a:cubicBezTo>
                    <a:pt x="1654" y="689"/>
                    <a:pt x="1577" y="752"/>
                    <a:pt x="1533" y="833"/>
                  </a:cubicBezTo>
                  <a:cubicBezTo>
                    <a:pt x="1529" y="837"/>
                    <a:pt x="1525" y="840"/>
                    <a:pt x="1522" y="844"/>
                  </a:cubicBezTo>
                  <a:lnTo>
                    <a:pt x="1522" y="1301"/>
                  </a:lnTo>
                  <a:close/>
                  <a:moveTo>
                    <a:pt x="777" y="11"/>
                  </a:moveTo>
                  <a:cubicBezTo>
                    <a:pt x="763" y="44"/>
                    <a:pt x="774" y="52"/>
                    <a:pt x="781" y="85"/>
                  </a:cubicBezTo>
                  <a:cubicBezTo>
                    <a:pt x="807" y="188"/>
                    <a:pt x="822" y="324"/>
                    <a:pt x="796" y="428"/>
                  </a:cubicBezTo>
                  <a:lnTo>
                    <a:pt x="796" y="531"/>
                  </a:lnTo>
                  <a:lnTo>
                    <a:pt x="763" y="571"/>
                  </a:lnTo>
                  <a:lnTo>
                    <a:pt x="763" y="615"/>
                  </a:lnTo>
                  <a:cubicBezTo>
                    <a:pt x="704" y="634"/>
                    <a:pt x="663" y="656"/>
                    <a:pt x="608" y="678"/>
                  </a:cubicBezTo>
                  <a:cubicBezTo>
                    <a:pt x="586" y="689"/>
                    <a:pt x="567" y="697"/>
                    <a:pt x="545" y="708"/>
                  </a:cubicBezTo>
                  <a:lnTo>
                    <a:pt x="545" y="947"/>
                  </a:lnTo>
                  <a:cubicBezTo>
                    <a:pt x="560" y="940"/>
                    <a:pt x="575" y="936"/>
                    <a:pt x="589" y="932"/>
                  </a:cubicBezTo>
                  <a:cubicBezTo>
                    <a:pt x="645" y="910"/>
                    <a:pt x="715" y="881"/>
                    <a:pt x="766" y="822"/>
                  </a:cubicBezTo>
                  <a:lnTo>
                    <a:pt x="814" y="1021"/>
                  </a:lnTo>
                  <a:cubicBezTo>
                    <a:pt x="822" y="1087"/>
                    <a:pt x="770" y="1131"/>
                    <a:pt x="718" y="1198"/>
                  </a:cubicBezTo>
                  <a:cubicBezTo>
                    <a:pt x="667" y="1227"/>
                    <a:pt x="604" y="1242"/>
                    <a:pt x="545" y="1257"/>
                  </a:cubicBezTo>
                  <a:lnTo>
                    <a:pt x="545" y="1585"/>
                  </a:lnTo>
                  <a:cubicBezTo>
                    <a:pt x="545" y="1585"/>
                    <a:pt x="549" y="1585"/>
                    <a:pt x="549" y="1585"/>
                  </a:cubicBezTo>
                  <a:cubicBezTo>
                    <a:pt x="637" y="1570"/>
                    <a:pt x="715" y="1551"/>
                    <a:pt x="770" y="1526"/>
                  </a:cubicBezTo>
                  <a:cubicBezTo>
                    <a:pt x="788" y="1548"/>
                    <a:pt x="803" y="1581"/>
                    <a:pt x="810" y="1621"/>
                  </a:cubicBezTo>
                  <a:cubicBezTo>
                    <a:pt x="796" y="1717"/>
                    <a:pt x="799" y="1795"/>
                    <a:pt x="829" y="1842"/>
                  </a:cubicBezTo>
                  <a:cubicBezTo>
                    <a:pt x="825" y="1916"/>
                    <a:pt x="822" y="2001"/>
                    <a:pt x="825" y="2067"/>
                  </a:cubicBezTo>
                  <a:cubicBezTo>
                    <a:pt x="829" y="2097"/>
                    <a:pt x="851" y="2126"/>
                    <a:pt x="840" y="2152"/>
                  </a:cubicBezTo>
                  <a:cubicBezTo>
                    <a:pt x="833" y="2167"/>
                    <a:pt x="829" y="2178"/>
                    <a:pt x="829" y="2196"/>
                  </a:cubicBezTo>
                  <a:cubicBezTo>
                    <a:pt x="825" y="2266"/>
                    <a:pt x="866" y="2314"/>
                    <a:pt x="866" y="2380"/>
                  </a:cubicBezTo>
                  <a:cubicBezTo>
                    <a:pt x="880" y="2458"/>
                    <a:pt x="895" y="2509"/>
                    <a:pt x="932" y="2528"/>
                  </a:cubicBezTo>
                  <a:cubicBezTo>
                    <a:pt x="954" y="2539"/>
                    <a:pt x="984" y="2532"/>
                    <a:pt x="1017" y="2557"/>
                  </a:cubicBezTo>
                  <a:cubicBezTo>
                    <a:pt x="1028" y="2554"/>
                    <a:pt x="1046" y="2528"/>
                    <a:pt x="1057" y="2502"/>
                  </a:cubicBezTo>
                  <a:cubicBezTo>
                    <a:pt x="1072" y="2465"/>
                    <a:pt x="1102" y="2447"/>
                    <a:pt x="1124" y="2392"/>
                  </a:cubicBezTo>
                  <a:cubicBezTo>
                    <a:pt x="1116" y="2310"/>
                    <a:pt x="1116" y="2237"/>
                    <a:pt x="1131" y="2181"/>
                  </a:cubicBezTo>
                  <a:lnTo>
                    <a:pt x="1135" y="2108"/>
                  </a:lnTo>
                  <a:lnTo>
                    <a:pt x="1216" y="1887"/>
                  </a:lnTo>
                  <a:lnTo>
                    <a:pt x="1231" y="1644"/>
                  </a:lnTo>
                  <a:cubicBezTo>
                    <a:pt x="1267" y="1621"/>
                    <a:pt x="1286" y="1588"/>
                    <a:pt x="1301" y="1529"/>
                  </a:cubicBezTo>
                  <a:cubicBezTo>
                    <a:pt x="1334" y="1382"/>
                    <a:pt x="1382" y="1297"/>
                    <a:pt x="1492" y="1308"/>
                  </a:cubicBezTo>
                  <a:cubicBezTo>
                    <a:pt x="1503" y="1308"/>
                    <a:pt x="1511" y="1305"/>
                    <a:pt x="1522" y="1301"/>
                  </a:cubicBezTo>
                  <a:lnTo>
                    <a:pt x="1522" y="844"/>
                  </a:lnTo>
                  <a:cubicBezTo>
                    <a:pt x="1496" y="862"/>
                    <a:pt x="1474" y="881"/>
                    <a:pt x="1452" y="881"/>
                  </a:cubicBezTo>
                  <a:cubicBezTo>
                    <a:pt x="1389" y="884"/>
                    <a:pt x="1374" y="903"/>
                    <a:pt x="1341" y="903"/>
                  </a:cubicBezTo>
                  <a:cubicBezTo>
                    <a:pt x="1326" y="811"/>
                    <a:pt x="1315" y="744"/>
                    <a:pt x="1319" y="700"/>
                  </a:cubicBezTo>
                  <a:cubicBezTo>
                    <a:pt x="1319" y="693"/>
                    <a:pt x="1326" y="689"/>
                    <a:pt x="1326" y="682"/>
                  </a:cubicBezTo>
                  <a:cubicBezTo>
                    <a:pt x="1330" y="656"/>
                    <a:pt x="1326" y="638"/>
                    <a:pt x="1337" y="623"/>
                  </a:cubicBezTo>
                  <a:cubicBezTo>
                    <a:pt x="1360" y="586"/>
                    <a:pt x="1411" y="579"/>
                    <a:pt x="1522" y="531"/>
                  </a:cubicBezTo>
                  <a:lnTo>
                    <a:pt x="1522" y="376"/>
                  </a:lnTo>
                  <a:cubicBezTo>
                    <a:pt x="1426" y="376"/>
                    <a:pt x="1278" y="358"/>
                    <a:pt x="1223" y="409"/>
                  </a:cubicBezTo>
                  <a:cubicBezTo>
                    <a:pt x="1216" y="409"/>
                    <a:pt x="1205" y="409"/>
                    <a:pt x="1197" y="405"/>
                  </a:cubicBezTo>
                  <a:cubicBezTo>
                    <a:pt x="1142" y="365"/>
                    <a:pt x="1120" y="335"/>
                    <a:pt x="1083" y="262"/>
                  </a:cubicBezTo>
                  <a:cubicBezTo>
                    <a:pt x="991" y="77"/>
                    <a:pt x="903" y="0"/>
                    <a:pt x="777" y="11"/>
                  </a:cubicBezTo>
                  <a:close/>
                  <a:moveTo>
                    <a:pt x="545" y="708"/>
                  </a:moveTo>
                  <a:cubicBezTo>
                    <a:pt x="475" y="737"/>
                    <a:pt x="405" y="770"/>
                    <a:pt x="346" y="800"/>
                  </a:cubicBezTo>
                  <a:lnTo>
                    <a:pt x="346" y="781"/>
                  </a:lnTo>
                  <a:lnTo>
                    <a:pt x="354" y="770"/>
                  </a:lnTo>
                  <a:lnTo>
                    <a:pt x="357" y="733"/>
                  </a:lnTo>
                  <a:cubicBezTo>
                    <a:pt x="324" y="674"/>
                    <a:pt x="320" y="604"/>
                    <a:pt x="284" y="549"/>
                  </a:cubicBezTo>
                  <a:cubicBezTo>
                    <a:pt x="202" y="649"/>
                    <a:pt x="140" y="866"/>
                    <a:pt x="59" y="1061"/>
                  </a:cubicBezTo>
                  <a:cubicBezTo>
                    <a:pt x="15" y="1157"/>
                    <a:pt x="0" y="1238"/>
                    <a:pt x="22" y="1327"/>
                  </a:cubicBezTo>
                  <a:cubicBezTo>
                    <a:pt x="59" y="1367"/>
                    <a:pt x="62" y="1456"/>
                    <a:pt x="143" y="1503"/>
                  </a:cubicBezTo>
                  <a:lnTo>
                    <a:pt x="236" y="1474"/>
                  </a:lnTo>
                  <a:lnTo>
                    <a:pt x="254" y="1474"/>
                  </a:lnTo>
                  <a:cubicBezTo>
                    <a:pt x="265" y="1515"/>
                    <a:pt x="269" y="1562"/>
                    <a:pt x="284" y="1603"/>
                  </a:cubicBezTo>
                  <a:cubicBezTo>
                    <a:pt x="339" y="1629"/>
                    <a:pt x="379" y="1632"/>
                    <a:pt x="442" y="1625"/>
                  </a:cubicBezTo>
                  <a:cubicBezTo>
                    <a:pt x="468" y="1614"/>
                    <a:pt x="505" y="1592"/>
                    <a:pt x="545" y="1585"/>
                  </a:cubicBezTo>
                  <a:lnTo>
                    <a:pt x="545" y="1257"/>
                  </a:lnTo>
                  <a:cubicBezTo>
                    <a:pt x="505" y="1268"/>
                    <a:pt x="464" y="1275"/>
                    <a:pt x="431" y="1286"/>
                  </a:cubicBezTo>
                  <a:cubicBezTo>
                    <a:pt x="394" y="1316"/>
                    <a:pt x="365" y="1341"/>
                    <a:pt x="346" y="1367"/>
                  </a:cubicBezTo>
                  <a:cubicBezTo>
                    <a:pt x="324" y="1371"/>
                    <a:pt x="302" y="1378"/>
                    <a:pt x="276" y="1382"/>
                  </a:cubicBezTo>
                  <a:cubicBezTo>
                    <a:pt x="276" y="1352"/>
                    <a:pt x="284" y="1319"/>
                    <a:pt x="295" y="1290"/>
                  </a:cubicBezTo>
                  <a:lnTo>
                    <a:pt x="354" y="1198"/>
                  </a:lnTo>
                  <a:cubicBezTo>
                    <a:pt x="354" y="1179"/>
                    <a:pt x="372" y="1157"/>
                    <a:pt x="379" y="1139"/>
                  </a:cubicBezTo>
                  <a:cubicBezTo>
                    <a:pt x="409" y="1061"/>
                    <a:pt x="475" y="984"/>
                    <a:pt x="545" y="947"/>
                  </a:cubicBezTo>
                  <a:lnTo>
                    <a:pt x="545" y="7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2"/>
            <p:cNvSpPr/>
            <p:nvPr/>
          </p:nvSpPr>
          <p:spPr bwMode="auto">
            <a:xfrm>
              <a:off x="6165851" y="3448050"/>
              <a:ext cx="339725" cy="150813"/>
            </a:xfrm>
            <a:custGeom>
              <a:avLst/>
              <a:gdLst>
                <a:gd name="T0" fmla="*/ 0 w 959"/>
                <a:gd name="T1" fmla="*/ 236 h 420"/>
                <a:gd name="T2" fmla="*/ 100 w 959"/>
                <a:gd name="T3" fmla="*/ 409 h 420"/>
                <a:gd name="T4" fmla="*/ 137 w 959"/>
                <a:gd name="T5" fmla="*/ 420 h 420"/>
                <a:gd name="T6" fmla="*/ 214 w 959"/>
                <a:gd name="T7" fmla="*/ 398 h 420"/>
                <a:gd name="T8" fmla="*/ 376 w 959"/>
                <a:gd name="T9" fmla="*/ 342 h 420"/>
                <a:gd name="T10" fmla="*/ 760 w 959"/>
                <a:gd name="T11" fmla="*/ 125 h 420"/>
                <a:gd name="T12" fmla="*/ 955 w 959"/>
                <a:gd name="T13" fmla="*/ 18 h 420"/>
                <a:gd name="T14" fmla="*/ 959 w 959"/>
                <a:gd name="T15" fmla="*/ 0 h 420"/>
                <a:gd name="T16" fmla="*/ 936 w 959"/>
                <a:gd name="T17" fmla="*/ 0 h 420"/>
                <a:gd name="T18" fmla="*/ 697 w 959"/>
                <a:gd name="T19" fmla="*/ 92 h 420"/>
                <a:gd name="T20" fmla="*/ 561 w 959"/>
                <a:gd name="T21" fmla="*/ 132 h 420"/>
                <a:gd name="T22" fmla="*/ 446 w 959"/>
                <a:gd name="T23" fmla="*/ 166 h 420"/>
                <a:gd name="T24" fmla="*/ 314 w 959"/>
                <a:gd name="T25" fmla="*/ 206 h 420"/>
                <a:gd name="T26" fmla="*/ 236 w 959"/>
                <a:gd name="T27" fmla="*/ 221 h 420"/>
                <a:gd name="T28" fmla="*/ 170 w 959"/>
                <a:gd name="T29" fmla="*/ 217 h 420"/>
                <a:gd name="T30" fmla="*/ 0 w 959"/>
                <a:gd name="T31" fmla="*/ 23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9" h="420">
                  <a:moveTo>
                    <a:pt x="0" y="236"/>
                  </a:moveTo>
                  <a:cubicBezTo>
                    <a:pt x="26" y="309"/>
                    <a:pt x="56" y="357"/>
                    <a:pt x="100" y="409"/>
                  </a:cubicBezTo>
                  <a:lnTo>
                    <a:pt x="137" y="420"/>
                  </a:lnTo>
                  <a:lnTo>
                    <a:pt x="214" y="398"/>
                  </a:lnTo>
                  <a:lnTo>
                    <a:pt x="376" y="342"/>
                  </a:lnTo>
                  <a:cubicBezTo>
                    <a:pt x="527" y="302"/>
                    <a:pt x="623" y="221"/>
                    <a:pt x="760" y="125"/>
                  </a:cubicBezTo>
                  <a:cubicBezTo>
                    <a:pt x="818" y="88"/>
                    <a:pt x="892" y="59"/>
                    <a:pt x="955" y="18"/>
                  </a:cubicBezTo>
                  <a:lnTo>
                    <a:pt x="959" y="0"/>
                  </a:lnTo>
                  <a:cubicBezTo>
                    <a:pt x="951" y="0"/>
                    <a:pt x="940" y="0"/>
                    <a:pt x="936" y="0"/>
                  </a:cubicBezTo>
                  <a:cubicBezTo>
                    <a:pt x="855" y="33"/>
                    <a:pt x="778" y="59"/>
                    <a:pt x="697" y="92"/>
                  </a:cubicBezTo>
                  <a:cubicBezTo>
                    <a:pt x="653" y="88"/>
                    <a:pt x="608" y="114"/>
                    <a:pt x="561" y="132"/>
                  </a:cubicBezTo>
                  <a:cubicBezTo>
                    <a:pt x="520" y="147"/>
                    <a:pt x="476" y="154"/>
                    <a:pt x="446" y="166"/>
                  </a:cubicBezTo>
                  <a:cubicBezTo>
                    <a:pt x="387" y="173"/>
                    <a:pt x="347" y="188"/>
                    <a:pt x="314" y="206"/>
                  </a:cubicBezTo>
                  <a:cubicBezTo>
                    <a:pt x="288" y="213"/>
                    <a:pt x="266" y="217"/>
                    <a:pt x="236" y="221"/>
                  </a:cubicBezTo>
                  <a:cubicBezTo>
                    <a:pt x="218" y="228"/>
                    <a:pt x="185" y="221"/>
                    <a:pt x="170" y="217"/>
                  </a:cubicBezTo>
                  <a:cubicBezTo>
                    <a:pt x="104" y="217"/>
                    <a:pt x="45" y="225"/>
                    <a:pt x="0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3"/>
            <p:cNvSpPr/>
            <p:nvPr/>
          </p:nvSpPr>
          <p:spPr bwMode="auto">
            <a:xfrm>
              <a:off x="6080126" y="3005138"/>
              <a:ext cx="87313" cy="571500"/>
            </a:xfrm>
            <a:custGeom>
              <a:avLst/>
              <a:gdLst>
                <a:gd name="T0" fmla="*/ 133 w 247"/>
                <a:gd name="T1" fmla="*/ 0 h 1599"/>
                <a:gd name="T2" fmla="*/ 89 w 247"/>
                <a:gd name="T3" fmla="*/ 132 h 1599"/>
                <a:gd name="T4" fmla="*/ 67 w 247"/>
                <a:gd name="T5" fmla="*/ 527 h 1599"/>
                <a:gd name="T6" fmla="*/ 59 w 247"/>
                <a:gd name="T7" fmla="*/ 696 h 1599"/>
                <a:gd name="T8" fmla="*/ 44 w 247"/>
                <a:gd name="T9" fmla="*/ 810 h 1599"/>
                <a:gd name="T10" fmla="*/ 44 w 247"/>
                <a:gd name="T11" fmla="*/ 847 h 1599"/>
                <a:gd name="T12" fmla="*/ 37 w 247"/>
                <a:gd name="T13" fmla="*/ 851 h 1599"/>
                <a:gd name="T14" fmla="*/ 33 w 247"/>
                <a:gd name="T15" fmla="*/ 972 h 1599"/>
                <a:gd name="T16" fmla="*/ 11 w 247"/>
                <a:gd name="T17" fmla="*/ 1057 h 1599"/>
                <a:gd name="T18" fmla="*/ 8 w 247"/>
                <a:gd name="T19" fmla="*/ 1127 h 1599"/>
                <a:gd name="T20" fmla="*/ 15 w 247"/>
                <a:gd name="T21" fmla="*/ 1142 h 1599"/>
                <a:gd name="T22" fmla="*/ 11 w 247"/>
                <a:gd name="T23" fmla="*/ 1194 h 1599"/>
                <a:gd name="T24" fmla="*/ 8 w 247"/>
                <a:gd name="T25" fmla="*/ 1275 h 1599"/>
                <a:gd name="T26" fmla="*/ 0 w 247"/>
                <a:gd name="T27" fmla="*/ 1311 h 1599"/>
                <a:gd name="T28" fmla="*/ 148 w 247"/>
                <a:gd name="T29" fmla="*/ 1437 h 1599"/>
                <a:gd name="T30" fmla="*/ 140 w 247"/>
                <a:gd name="T31" fmla="*/ 1252 h 1599"/>
                <a:gd name="T32" fmla="*/ 140 w 247"/>
                <a:gd name="T33" fmla="*/ 1087 h 1599"/>
                <a:gd name="T34" fmla="*/ 240 w 247"/>
                <a:gd name="T35" fmla="*/ 545 h 1599"/>
                <a:gd name="T36" fmla="*/ 240 w 247"/>
                <a:gd name="T37" fmla="*/ 442 h 1599"/>
                <a:gd name="T38" fmla="*/ 247 w 247"/>
                <a:gd name="T39" fmla="*/ 317 h 1599"/>
                <a:gd name="T40" fmla="*/ 221 w 247"/>
                <a:gd name="T41" fmla="*/ 184 h 1599"/>
                <a:gd name="T42" fmla="*/ 173 w 247"/>
                <a:gd name="T43" fmla="*/ 81 h 1599"/>
                <a:gd name="T44" fmla="*/ 133 w 247"/>
                <a:gd name="T45" fmla="*/ 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7" h="1599">
                  <a:moveTo>
                    <a:pt x="133" y="0"/>
                  </a:moveTo>
                  <a:cubicBezTo>
                    <a:pt x="118" y="48"/>
                    <a:pt x="103" y="73"/>
                    <a:pt x="89" y="132"/>
                  </a:cubicBezTo>
                  <a:cubicBezTo>
                    <a:pt x="114" y="294"/>
                    <a:pt x="111" y="423"/>
                    <a:pt x="67" y="527"/>
                  </a:cubicBezTo>
                  <a:lnTo>
                    <a:pt x="59" y="696"/>
                  </a:lnTo>
                  <a:lnTo>
                    <a:pt x="44" y="810"/>
                  </a:lnTo>
                  <a:lnTo>
                    <a:pt x="44" y="847"/>
                  </a:lnTo>
                  <a:lnTo>
                    <a:pt x="37" y="851"/>
                  </a:lnTo>
                  <a:lnTo>
                    <a:pt x="33" y="972"/>
                  </a:lnTo>
                  <a:lnTo>
                    <a:pt x="11" y="1057"/>
                  </a:lnTo>
                  <a:lnTo>
                    <a:pt x="8" y="1127"/>
                  </a:lnTo>
                  <a:lnTo>
                    <a:pt x="15" y="1142"/>
                  </a:lnTo>
                  <a:lnTo>
                    <a:pt x="11" y="1194"/>
                  </a:lnTo>
                  <a:cubicBezTo>
                    <a:pt x="19" y="1223"/>
                    <a:pt x="15" y="1249"/>
                    <a:pt x="8" y="1275"/>
                  </a:cubicBezTo>
                  <a:lnTo>
                    <a:pt x="0" y="1311"/>
                  </a:lnTo>
                  <a:cubicBezTo>
                    <a:pt x="4" y="1547"/>
                    <a:pt x="133" y="1599"/>
                    <a:pt x="148" y="1437"/>
                  </a:cubicBezTo>
                  <a:lnTo>
                    <a:pt x="140" y="1252"/>
                  </a:lnTo>
                  <a:cubicBezTo>
                    <a:pt x="148" y="1186"/>
                    <a:pt x="159" y="1138"/>
                    <a:pt x="140" y="1087"/>
                  </a:cubicBezTo>
                  <a:cubicBezTo>
                    <a:pt x="133" y="917"/>
                    <a:pt x="188" y="726"/>
                    <a:pt x="240" y="545"/>
                  </a:cubicBezTo>
                  <a:cubicBezTo>
                    <a:pt x="232" y="508"/>
                    <a:pt x="225" y="475"/>
                    <a:pt x="240" y="442"/>
                  </a:cubicBezTo>
                  <a:lnTo>
                    <a:pt x="247" y="317"/>
                  </a:lnTo>
                  <a:cubicBezTo>
                    <a:pt x="221" y="294"/>
                    <a:pt x="218" y="269"/>
                    <a:pt x="221" y="184"/>
                  </a:cubicBezTo>
                  <a:cubicBezTo>
                    <a:pt x="207" y="147"/>
                    <a:pt x="192" y="103"/>
                    <a:pt x="173" y="81"/>
                  </a:cubicBezTo>
                  <a:cubicBezTo>
                    <a:pt x="173" y="62"/>
                    <a:pt x="159" y="14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4"/>
            <p:cNvSpPr/>
            <p:nvPr/>
          </p:nvSpPr>
          <p:spPr bwMode="auto">
            <a:xfrm>
              <a:off x="6165852" y="2986088"/>
              <a:ext cx="306388" cy="496888"/>
            </a:xfrm>
            <a:custGeom>
              <a:avLst/>
              <a:gdLst>
                <a:gd name="T0" fmla="*/ 12 w 866"/>
                <a:gd name="T1" fmla="*/ 288 h 1390"/>
                <a:gd name="T2" fmla="*/ 70 w 866"/>
                <a:gd name="T3" fmla="*/ 269 h 1390"/>
                <a:gd name="T4" fmla="*/ 708 w 866"/>
                <a:gd name="T5" fmla="*/ 19 h 1390"/>
                <a:gd name="T6" fmla="*/ 774 w 866"/>
                <a:gd name="T7" fmla="*/ 0 h 1390"/>
                <a:gd name="T8" fmla="*/ 848 w 866"/>
                <a:gd name="T9" fmla="*/ 115 h 1390"/>
                <a:gd name="T10" fmla="*/ 841 w 866"/>
                <a:gd name="T11" fmla="*/ 210 h 1390"/>
                <a:gd name="T12" fmla="*/ 811 w 866"/>
                <a:gd name="T13" fmla="*/ 273 h 1390"/>
                <a:gd name="T14" fmla="*/ 712 w 866"/>
                <a:gd name="T15" fmla="*/ 380 h 1390"/>
                <a:gd name="T16" fmla="*/ 690 w 866"/>
                <a:gd name="T17" fmla="*/ 465 h 1390"/>
                <a:gd name="T18" fmla="*/ 818 w 866"/>
                <a:gd name="T19" fmla="*/ 538 h 1390"/>
                <a:gd name="T20" fmla="*/ 830 w 866"/>
                <a:gd name="T21" fmla="*/ 675 h 1390"/>
                <a:gd name="T22" fmla="*/ 686 w 866"/>
                <a:gd name="T23" fmla="*/ 822 h 1390"/>
                <a:gd name="T24" fmla="*/ 686 w 866"/>
                <a:gd name="T25" fmla="*/ 837 h 1390"/>
                <a:gd name="T26" fmla="*/ 690 w 866"/>
                <a:gd name="T27" fmla="*/ 844 h 1390"/>
                <a:gd name="T28" fmla="*/ 675 w 866"/>
                <a:gd name="T29" fmla="*/ 922 h 1390"/>
                <a:gd name="T30" fmla="*/ 675 w 866"/>
                <a:gd name="T31" fmla="*/ 940 h 1390"/>
                <a:gd name="T32" fmla="*/ 760 w 866"/>
                <a:gd name="T33" fmla="*/ 936 h 1390"/>
                <a:gd name="T34" fmla="*/ 800 w 866"/>
                <a:gd name="T35" fmla="*/ 947 h 1390"/>
                <a:gd name="T36" fmla="*/ 848 w 866"/>
                <a:gd name="T37" fmla="*/ 955 h 1390"/>
                <a:gd name="T38" fmla="*/ 844 w 866"/>
                <a:gd name="T39" fmla="*/ 966 h 1390"/>
                <a:gd name="T40" fmla="*/ 863 w 866"/>
                <a:gd name="T41" fmla="*/ 1010 h 1390"/>
                <a:gd name="T42" fmla="*/ 833 w 866"/>
                <a:gd name="T43" fmla="*/ 1076 h 1390"/>
                <a:gd name="T44" fmla="*/ 734 w 866"/>
                <a:gd name="T45" fmla="*/ 1150 h 1390"/>
                <a:gd name="T46" fmla="*/ 653 w 866"/>
                <a:gd name="T47" fmla="*/ 1191 h 1390"/>
                <a:gd name="T48" fmla="*/ 505 w 866"/>
                <a:gd name="T49" fmla="*/ 1261 h 1390"/>
                <a:gd name="T50" fmla="*/ 432 w 866"/>
                <a:gd name="T51" fmla="*/ 1294 h 1390"/>
                <a:gd name="T52" fmla="*/ 236 w 866"/>
                <a:gd name="T53" fmla="*/ 1367 h 1390"/>
                <a:gd name="T54" fmla="*/ 67 w 866"/>
                <a:gd name="T55" fmla="*/ 1238 h 1390"/>
                <a:gd name="T56" fmla="*/ 174 w 866"/>
                <a:gd name="T57" fmla="*/ 1073 h 1390"/>
                <a:gd name="T58" fmla="*/ 214 w 866"/>
                <a:gd name="T59" fmla="*/ 951 h 1390"/>
                <a:gd name="T60" fmla="*/ 163 w 866"/>
                <a:gd name="T61" fmla="*/ 947 h 1390"/>
                <a:gd name="T62" fmla="*/ 107 w 866"/>
                <a:gd name="T63" fmla="*/ 881 h 1390"/>
                <a:gd name="T64" fmla="*/ 19 w 866"/>
                <a:gd name="T65" fmla="*/ 837 h 1390"/>
                <a:gd name="T66" fmla="*/ 15 w 866"/>
                <a:gd name="T67" fmla="*/ 807 h 1390"/>
                <a:gd name="T68" fmla="*/ 41 w 866"/>
                <a:gd name="T69" fmla="*/ 793 h 1390"/>
                <a:gd name="T70" fmla="*/ 45 w 866"/>
                <a:gd name="T71" fmla="*/ 759 h 1390"/>
                <a:gd name="T72" fmla="*/ 306 w 866"/>
                <a:gd name="T73" fmla="*/ 619 h 1390"/>
                <a:gd name="T74" fmla="*/ 288 w 866"/>
                <a:gd name="T75" fmla="*/ 450 h 1390"/>
                <a:gd name="T76" fmla="*/ 133 w 866"/>
                <a:gd name="T77" fmla="*/ 450 h 1390"/>
                <a:gd name="T78" fmla="*/ 111 w 866"/>
                <a:gd name="T79" fmla="*/ 420 h 1390"/>
                <a:gd name="T80" fmla="*/ 115 w 866"/>
                <a:gd name="T81" fmla="*/ 380 h 1390"/>
                <a:gd name="T82" fmla="*/ 34 w 866"/>
                <a:gd name="T83" fmla="*/ 336 h 1390"/>
                <a:gd name="T84" fmla="*/ 12 w 866"/>
                <a:gd name="T85" fmla="*/ 288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6" h="1390">
                  <a:moveTo>
                    <a:pt x="12" y="288"/>
                  </a:moveTo>
                  <a:cubicBezTo>
                    <a:pt x="19" y="277"/>
                    <a:pt x="41" y="273"/>
                    <a:pt x="70" y="269"/>
                  </a:cubicBezTo>
                  <a:cubicBezTo>
                    <a:pt x="203" y="163"/>
                    <a:pt x="417" y="78"/>
                    <a:pt x="708" y="19"/>
                  </a:cubicBezTo>
                  <a:lnTo>
                    <a:pt x="774" y="0"/>
                  </a:lnTo>
                  <a:lnTo>
                    <a:pt x="848" y="115"/>
                  </a:lnTo>
                  <a:cubicBezTo>
                    <a:pt x="852" y="144"/>
                    <a:pt x="859" y="174"/>
                    <a:pt x="841" y="210"/>
                  </a:cubicBezTo>
                  <a:lnTo>
                    <a:pt x="811" y="273"/>
                  </a:lnTo>
                  <a:cubicBezTo>
                    <a:pt x="778" y="314"/>
                    <a:pt x="745" y="343"/>
                    <a:pt x="712" y="380"/>
                  </a:cubicBezTo>
                  <a:cubicBezTo>
                    <a:pt x="693" y="402"/>
                    <a:pt x="686" y="432"/>
                    <a:pt x="690" y="465"/>
                  </a:cubicBezTo>
                  <a:cubicBezTo>
                    <a:pt x="734" y="479"/>
                    <a:pt x="774" y="505"/>
                    <a:pt x="818" y="538"/>
                  </a:cubicBezTo>
                  <a:cubicBezTo>
                    <a:pt x="852" y="590"/>
                    <a:pt x="866" y="612"/>
                    <a:pt x="830" y="675"/>
                  </a:cubicBezTo>
                  <a:cubicBezTo>
                    <a:pt x="756" y="734"/>
                    <a:pt x="774" y="796"/>
                    <a:pt x="686" y="822"/>
                  </a:cubicBezTo>
                  <a:lnTo>
                    <a:pt x="686" y="837"/>
                  </a:lnTo>
                  <a:lnTo>
                    <a:pt x="690" y="844"/>
                  </a:lnTo>
                  <a:lnTo>
                    <a:pt x="675" y="922"/>
                  </a:lnTo>
                  <a:lnTo>
                    <a:pt x="675" y="940"/>
                  </a:lnTo>
                  <a:lnTo>
                    <a:pt x="760" y="936"/>
                  </a:lnTo>
                  <a:cubicBezTo>
                    <a:pt x="774" y="947"/>
                    <a:pt x="785" y="944"/>
                    <a:pt x="800" y="947"/>
                  </a:cubicBezTo>
                  <a:cubicBezTo>
                    <a:pt x="818" y="947"/>
                    <a:pt x="833" y="944"/>
                    <a:pt x="848" y="955"/>
                  </a:cubicBezTo>
                  <a:cubicBezTo>
                    <a:pt x="848" y="958"/>
                    <a:pt x="848" y="962"/>
                    <a:pt x="844" y="966"/>
                  </a:cubicBezTo>
                  <a:cubicBezTo>
                    <a:pt x="815" y="1003"/>
                    <a:pt x="826" y="1006"/>
                    <a:pt x="863" y="1010"/>
                  </a:cubicBezTo>
                  <a:lnTo>
                    <a:pt x="833" y="1076"/>
                  </a:lnTo>
                  <a:lnTo>
                    <a:pt x="734" y="1150"/>
                  </a:lnTo>
                  <a:lnTo>
                    <a:pt x="653" y="1191"/>
                  </a:lnTo>
                  <a:cubicBezTo>
                    <a:pt x="597" y="1205"/>
                    <a:pt x="546" y="1227"/>
                    <a:pt x="505" y="1261"/>
                  </a:cubicBezTo>
                  <a:lnTo>
                    <a:pt x="432" y="1294"/>
                  </a:lnTo>
                  <a:lnTo>
                    <a:pt x="236" y="1367"/>
                  </a:lnTo>
                  <a:cubicBezTo>
                    <a:pt x="133" y="1390"/>
                    <a:pt x="70" y="1367"/>
                    <a:pt x="67" y="1238"/>
                  </a:cubicBezTo>
                  <a:cubicBezTo>
                    <a:pt x="89" y="1168"/>
                    <a:pt x="118" y="1098"/>
                    <a:pt x="174" y="1073"/>
                  </a:cubicBezTo>
                  <a:lnTo>
                    <a:pt x="214" y="951"/>
                  </a:lnTo>
                  <a:lnTo>
                    <a:pt x="163" y="947"/>
                  </a:lnTo>
                  <a:cubicBezTo>
                    <a:pt x="140" y="933"/>
                    <a:pt x="122" y="911"/>
                    <a:pt x="107" y="881"/>
                  </a:cubicBezTo>
                  <a:cubicBezTo>
                    <a:pt x="78" y="888"/>
                    <a:pt x="48" y="874"/>
                    <a:pt x="19" y="837"/>
                  </a:cubicBezTo>
                  <a:lnTo>
                    <a:pt x="15" y="807"/>
                  </a:lnTo>
                  <a:cubicBezTo>
                    <a:pt x="26" y="804"/>
                    <a:pt x="34" y="796"/>
                    <a:pt x="41" y="793"/>
                  </a:cubicBezTo>
                  <a:cubicBezTo>
                    <a:pt x="45" y="782"/>
                    <a:pt x="45" y="770"/>
                    <a:pt x="45" y="759"/>
                  </a:cubicBezTo>
                  <a:cubicBezTo>
                    <a:pt x="126" y="693"/>
                    <a:pt x="214" y="638"/>
                    <a:pt x="306" y="619"/>
                  </a:cubicBezTo>
                  <a:cubicBezTo>
                    <a:pt x="321" y="564"/>
                    <a:pt x="343" y="502"/>
                    <a:pt x="288" y="450"/>
                  </a:cubicBezTo>
                  <a:cubicBezTo>
                    <a:pt x="236" y="446"/>
                    <a:pt x="185" y="461"/>
                    <a:pt x="133" y="450"/>
                  </a:cubicBezTo>
                  <a:lnTo>
                    <a:pt x="111" y="420"/>
                  </a:lnTo>
                  <a:lnTo>
                    <a:pt x="115" y="380"/>
                  </a:lnTo>
                  <a:cubicBezTo>
                    <a:pt x="100" y="361"/>
                    <a:pt x="74" y="343"/>
                    <a:pt x="34" y="336"/>
                  </a:cubicBezTo>
                  <a:cubicBezTo>
                    <a:pt x="8" y="328"/>
                    <a:pt x="0" y="332"/>
                    <a:pt x="12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5"/>
            <p:cNvSpPr/>
            <p:nvPr/>
          </p:nvSpPr>
          <p:spPr bwMode="auto">
            <a:xfrm>
              <a:off x="6451601" y="3206751"/>
              <a:ext cx="96838" cy="87313"/>
            </a:xfrm>
            <a:custGeom>
              <a:avLst/>
              <a:gdLst>
                <a:gd name="T0" fmla="*/ 88 w 276"/>
                <a:gd name="T1" fmla="*/ 0 h 244"/>
                <a:gd name="T2" fmla="*/ 92 w 276"/>
                <a:gd name="T3" fmla="*/ 15 h 244"/>
                <a:gd name="T4" fmla="*/ 85 w 276"/>
                <a:gd name="T5" fmla="*/ 107 h 244"/>
                <a:gd name="T6" fmla="*/ 48 w 276"/>
                <a:gd name="T7" fmla="*/ 155 h 244"/>
                <a:gd name="T8" fmla="*/ 0 w 276"/>
                <a:gd name="T9" fmla="*/ 229 h 244"/>
                <a:gd name="T10" fmla="*/ 0 w 276"/>
                <a:gd name="T11" fmla="*/ 240 h 244"/>
                <a:gd name="T12" fmla="*/ 59 w 276"/>
                <a:gd name="T13" fmla="*/ 236 h 244"/>
                <a:gd name="T14" fmla="*/ 66 w 276"/>
                <a:gd name="T15" fmla="*/ 229 h 244"/>
                <a:gd name="T16" fmla="*/ 114 w 276"/>
                <a:gd name="T17" fmla="*/ 225 h 244"/>
                <a:gd name="T18" fmla="*/ 261 w 276"/>
                <a:gd name="T19" fmla="*/ 181 h 244"/>
                <a:gd name="T20" fmla="*/ 258 w 276"/>
                <a:gd name="T21" fmla="*/ 59 h 244"/>
                <a:gd name="T22" fmla="*/ 166 w 276"/>
                <a:gd name="T23" fmla="*/ 34 h 244"/>
                <a:gd name="T24" fmla="*/ 88 w 276"/>
                <a:gd name="T2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44">
                  <a:moveTo>
                    <a:pt x="88" y="0"/>
                  </a:moveTo>
                  <a:lnTo>
                    <a:pt x="92" y="15"/>
                  </a:lnTo>
                  <a:cubicBezTo>
                    <a:pt x="96" y="37"/>
                    <a:pt x="103" y="78"/>
                    <a:pt x="85" y="107"/>
                  </a:cubicBezTo>
                  <a:lnTo>
                    <a:pt x="48" y="155"/>
                  </a:lnTo>
                  <a:cubicBezTo>
                    <a:pt x="18" y="177"/>
                    <a:pt x="33" y="214"/>
                    <a:pt x="0" y="229"/>
                  </a:cubicBezTo>
                  <a:lnTo>
                    <a:pt x="0" y="240"/>
                  </a:lnTo>
                  <a:cubicBezTo>
                    <a:pt x="26" y="244"/>
                    <a:pt x="48" y="244"/>
                    <a:pt x="59" y="236"/>
                  </a:cubicBezTo>
                  <a:cubicBezTo>
                    <a:pt x="62" y="236"/>
                    <a:pt x="66" y="233"/>
                    <a:pt x="66" y="229"/>
                  </a:cubicBezTo>
                  <a:lnTo>
                    <a:pt x="114" y="225"/>
                  </a:lnTo>
                  <a:cubicBezTo>
                    <a:pt x="188" y="207"/>
                    <a:pt x="239" y="214"/>
                    <a:pt x="261" y="181"/>
                  </a:cubicBezTo>
                  <a:cubicBezTo>
                    <a:pt x="258" y="122"/>
                    <a:pt x="276" y="74"/>
                    <a:pt x="258" y="59"/>
                  </a:cubicBezTo>
                  <a:cubicBezTo>
                    <a:pt x="236" y="48"/>
                    <a:pt x="213" y="37"/>
                    <a:pt x="166" y="34"/>
                  </a:cubicBezTo>
                  <a:cubicBezTo>
                    <a:pt x="140" y="19"/>
                    <a:pt x="118" y="8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6"/>
            <p:cNvSpPr/>
            <p:nvPr/>
          </p:nvSpPr>
          <p:spPr bwMode="auto">
            <a:xfrm>
              <a:off x="6162675" y="2847974"/>
              <a:ext cx="501650" cy="855663"/>
            </a:xfrm>
            <a:custGeom>
              <a:avLst/>
              <a:gdLst>
                <a:gd name="T0" fmla="*/ 0 w 1415"/>
                <a:gd name="T1" fmla="*/ 354 h 2396"/>
                <a:gd name="T2" fmla="*/ 89 w 1415"/>
                <a:gd name="T3" fmla="*/ 409 h 2396"/>
                <a:gd name="T4" fmla="*/ 244 w 1415"/>
                <a:gd name="T5" fmla="*/ 421 h 2396"/>
                <a:gd name="T6" fmla="*/ 701 w 1415"/>
                <a:gd name="T7" fmla="*/ 247 h 2396"/>
                <a:gd name="T8" fmla="*/ 800 w 1415"/>
                <a:gd name="T9" fmla="*/ 229 h 2396"/>
                <a:gd name="T10" fmla="*/ 826 w 1415"/>
                <a:gd name="T11" fmla="*/ 218 h 2396"/>
                <a:gd name="T12" fmla="*/ 970 w 1415"/>
                <a:gd name="T13" fmla="*/ 214 h 2396"/>
                <a:gd name="T14" fmla="*/ 1069 w 1415"/>
                <a:gd name="T15" fmla="*/ 236 h 2396"/>
                <a:gd name="T16" fmla="*/ 1132 w 1415"/>
                <a:gd name="T17" fmla="*/ 454 h 2396"/>
                <a:gd name="T18" fmla="*/ 1095 w 1415"/>
                <a:gd name="T19" fmla="*/ 959 h 2396"/>
                <a:gd name="T20" fmla="*/ 1098 w 1415"/>
                <a:gd name="T21" fmla="*/ 1165 h 2396"/>
                <a:gd name="T22" fmla="*/ 1084 w 1415"/>
                <a:gd name="T23" fmla="*/ 1246 h 2396"/>
                <a:gd name="T24" fmla="*/ 1102 w 1415"/>
                <a:gd name="T25" fmla="*/ 1430 h 2396"/>
                <a:gd name="T26" fmla="*/ 1113 w 1415"/>
                <a:gd name="T27" fmla="*/ 1651 h 2396"/>
                <a:gd name="T28" fmla="*/ 1076 w 1415"/>
                <a:gd name="T29" fmla="*/ 1747 h 2396"/>
                <a:gd name="T30" fmla="*/ 1076 w 1415"/>
                <a:gd name="T31" fmla="*/ 1894 h 2396"/>
                <a:gd name="T32" fmla="*/ 1051 w 1415"/>
                <a:gd name="T33" fmla="*/ 1894 h 2396"/>
                <a:gd name="T34" fmla="*/ 970 w 1415"/>
                <a:gd name="T35" fmla="*/ 1806 h 2396"/>
                <a:gd name="T36" fmla="*/ 922 w 1415"/>
                <a:gd name="T37" fmla="*/ 1847 h 2396"/>
                <a:gd name="T38" fmla="*/ 1069 w 1415"/>
                <a:gd name="T39" fmla="*/ 2145 h 2396"/>
                <a:gd name="T40" fmla="*/ 1121 w 1415"/>
                <a:gd name="T41" fmla="*/ 2296 h 2396"/>
                <a:gd name="T42" fmla="*/ 1290 w 1415"/>
                <a:gd name="T43" fmla="*/ 2396 h 2396"/>
                <a:gd name="T44" fmla="*/ 1312 w 1415"/>
                <a:gd name="T45" fmla="*/ 2396 h 2396"/>
                <a:gd name="T46" fmla="*/ 1334 w 1415"/>
                <a:gd name="T47" fmla="*/ 2373 h 2396"/>
                <a:gd name="T48" fmla="*/ 1393 w 1415"/>
                <a:gd name="T49" fmla="*/ 2281 h 2396"/>
                <a:gd name="T50" fmla="*/ 1415 w 1415"/>
                <a:gd name="T51" fmla="*/ 1998 h 2396"/>
                <a:gd name="T52" fmla="*/ 1401 w 1415"/>
                <a:gd name="T53" fmla="*/ 1817 h 2396"/>
                <a:gd name="T54" fmla="*/ 1397 w 1415"/>
                <a:gd name="T55" fmla="*/ 1692 h 2396"/>
                <a:gd name="T56" fmla="*/ 1379 w 1415"/>
                <a:gd name="T57" fmla="*/ 756 h 2396"/>
                <a:gd name="T58" fmla="*/ 1375 w 1415"/>
                <a:gd name="T59" fmla="*/ 586 h 2396"/>
                <a:gd name="T60" fmla="*/ 1379 w 1415"/>
                <a:gd name="T61" fmla="*/ 472 h 2396"/>
                <a:gd name="T62" fmla="*/ 1364 w 1415"/>
                <a:gd name="T63" fmla="*/ 362 h 2396"/>
                <a:gd name="T64" fmla="*/ 1386 w 1415"/>
                <a:gd name="T65" fmla="*/ 273 h 2396"/>
                <a:gd name="T66" fmla="*/ 1379 w 1415"/>
                <a:gd name="T67" fmla="*/ 218 h 2396"/>
                <a:gd name="T68" fmla="*/ 1250 w 1415"/>
                <a:gd name="T69" fmla="*/ 45 h 2396"/>
                <a:gd name="T70" fmla="*/ 833 w 1415"/>
                <a:gd name="T71" fmla="*/ 89 h 2396"/>
                <a:gd name="T72" fmla="*/ 553 w 1415"/>
                <a:gd name="T73" fmla="*/ 133 h 2396"/>
                <a:gd name="T74" fmla="*/ 262 w 1415"/>
                <a:gd name="T75" fmla="*/ 269 h 2396"/>
                <a:gd name="T76" fmla="*/ 199 w 1415"/>
                <a:gd name="T77" fmla="*/ 281 h 2396"/>
                <a:gd name="T78" fmla="*/ 0 w 1415"/>
                <a:gd name="T79" fmla="*/ 354 h 2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5" h="2396">
                  <a:moveTo>
                    <a:pt x="0" y="354"/>
                  </a:moveTo>
                  <a:cubicBezTo>
                    <a:pt x="48" y="362"/>
                    <a:pt x="67" y="373"/>
                    <a:pt x="89" y="409"/>
                  </a:cubicBezTo>
                  <a:cubicBezTo>
                    <a:pt x="140" y="409"/>
                    <a:pt x="192" y="421"/>
                    <a:pt x="244" y="421"/>
                  </a:cubicBezTo>
                  <a:cubicBezTo>
                    <a:pt x="380" y="354"/>
                    <a:pt x="542" y="299"/>
                    <a:pt x="701" y="247"/>
                  </a:cubicBezTo>
                  <a:lnTo>
                    <a:pt x="800" y="229"/>
                  </a:lnTo>
                  <a:lnTo>
                    <a:pt x="826" y="218"/>
                  </a:lnTo>
                  <a:lnTo>
                    <a:pt x="970" y="214"/>
                  </a:lnTo>
                  <a:cubicBezTo>
                    <a:pt x="1028" y="214"/>
                    <a:pt x="1065" y="218"/>
                    <a:pt x="1069" y="236"/>
                  </a:cubicBezTo>
                  <a:cubicBezTo>
                    <a:pt x="1135" y="277"/>
                    <a:pt x="1146" y="336"/>
                    <a:pt x="1132" y="454"/>
                  </a:cubicBezTo>
                  <a:lnTo>
                    <a:pt x="1095" y="959"/>
                  </a:lnTo>
                  <a:lnTo>
                    <a:pt x="1098" y="1165"/>
                  </a:lnTo>
                  <a:lnTo>
                    <a:pt x="1084" y="1246"/>
                  </a:lnTo>
                  <a:lnTo>
                    <a:pt x="1102" y="1430"/>
                  </a:lnTo>
                  <a:lnTo>
                    <a:pt x="1113" y="1651"/>
                  </a:lnTo>
                  <a:lnTo>
                    <a:pt x="1076" y="1747"/>
                  </a:lnTo>
                  <a:lnTo>
                    <a:pt x="1076" y="1894"/>
                  </a:lnTo>
                  <a:lnTo>
                    <a:pt x="1051" y="1894"/>
                  </a:lnTo>
                  <a:lnTo>
                    <a:pt x="970" y="1806"/>
                  </a:lnTo>
                  <a:cubicBezTo>
                    <a:pt x="933" y="1795"/>
                    <a:pt x="914" y="1802"/>
                    <a:pt x="922" y="1847"/>
                  </a:cubicBezTo>
                  <a:cubicBezTo>
                    <a:pt x="962" y="1961"/>
                    <a:pt x="1010" y="2060"/>
                    <a:pt x="1069" y="2145"/>
                  </a:cubicBezTo>
                  <a:cubicBezTo>
                    <a:pt x="1087" y="2193"/>
                    <a:pt x="1102" y="2245"/>
                    <a:pt x="1121" y="2296"/>
                  </a:cubicBezTo>
                  <a:cubicBezTo>
                    <a:pt x="1176" y="2344"/>
                    <a:pt x="1235" y="2355"/>
                    <a:pt x="1290" y="2396"/>
                  </a:cubicBezTo>
                  <a:cubicBezTo>
                    <a:pt x="1297" y="2396"/>
                    <a:pt x="1305" y="2392"/>
                    <a:pt x="1312" y="2396"/>
                  </a:cubicBezTo>
                  <a:cubicBezTo>
                    <a:pt x="1312" y="2381"/>
                    <a:pt x="1327" y="2381"/>
                    <a:pt x="1334" y="2373"/>
                  </a:cubicBezTo>
                  <a:lnTo>
                    <a:pt x="1393" y="2281"/>
                  </a:lnTo>
                  <a:cubicBezTo>
                    <a:pt x="1390" y="2138"/>
                    <a:pt x="1401" y="2068"/>
                    <a:pt x="1415" y="1998"/>
                  </a:cubicBezTo>
                  <a:cubicBezTo>
                    <a:pt x="1401" y="1913"/>
                    <a:pt x="1364" y="1858"/>
                    <a:pt x="1401" y="1817"/>
                  </a:cubicBezTo>
                  <a:cubicBezTo>
                    <a:pt x="1401" y="1777"/>
                    <a:pt x="1401" y="1736"/>
                    <a:pt x="1397" y="1692"/>
                  </a:cubicBezTo>
                  <a:cubicBezTo>
                    <a:pt x="1401" y="1379"/>
                    <a:pt x="1382" y="1069"/>
                    <a:pt x="1379" y="756"/>
                  </a:cubicBezTo>
                  <a:cubicBezTo>
                    <a:pt x="1353" y="693"/>
                    <a:pt x="1345" y="642"/>
                    <a:pt x="1375" y="586"/>
                  </a:cubicBezTo>
                  <a:cubicBezTo>
                    <a:pt x="1371" y="550"/>
                    <a:pt x="1379" y="509"/>
                    <a:pt x="1379" y="472"/>
                  </a:cubicBezTo>
                  <a:cubicBezTo>
                    <a:pt x="1364" y="457"/>
                    <a:pt x="1349" y="421"/>
                    <a:pt x="1364" y="362"/>
                  </a:cubicBezTo>
                  <a:lnTo>
                    <a:pt x="1386" y="273"/>
                  </a:lnTo>
                  <a:cubicBezTo>
                    <a:pt x="1382" y="255"/>
                    <a:pt x="1382" y="236"/>
                    <a:pt x="1379" y="218"/>
                  </a:cubicBezTo>
                  <a:cubicBezTo>
                    <a:pt x="1345" y="155"/>
                    <a:pt x="1305" y="96"/>
                    <a:pt x="1250" y="45"/>
                  </a:cubicBezTo>
                  <a:cubicBezTo>
                    <a:pt x="1132" y="0"/>
                    <a:pt x="951" y="37"/>
                    <a:pt x="833" y="89"/>
                  </a:cubicBezTo>
                  <a:lnTo>
                    <a:pt x="553" y="133"/>
                  </a:lnTo>
                  <a:cubicBezTo>
                    <a:pt x="457" y="170"/>
                    <a:pt x="350" y="207"/>
                    <a:pt x="262" y="269"/>
                  </a:cubicBezTo>
                  <a:cubicBezTo>
                    <a:pt x="244" y="277"/>
                    <a:pt x="221" y="281"/>
                    <a:pt x="199" y="281"/>
                  </a:cubicBezTo>
                  <a:cubicBezTo>
                    <a:pt x="118" y="303"/>
                    <a:pt x="48" y="317"/>
                    <a:pt x="0" y="3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7"/>
            <p:cNvSpPr>
              <a:spLocks noEditPoints="1"/>
            </p:cNvSpPr>
            <p:nvPr/>
          </p:nvSpPr>
          <p:spPr bwMode="auto">
            <a:xfrm>
              <a:off x="6845300" y="2927348"/>
              <a:ext cx="593725" cy="698500"/>
            </a:xfrm>
            <a:custGeom>
              <a:avLst/>
              <a:gdLst>
                <a:gd name="T0" fmla="*/ 1042 w 1673"/>
                <a:gd name="T1" fmla="*/ 1946 h 1953"/>
                <a:gd name="T2" fmla="*/ 1216 w 1673"/>
                <a:gd name="T3" fmla="*/ 1905 h 1953"/>
                <a:gd name="T4" fmla="*/ 1470 w 1673"/>
                <a:gd name="T5" fmla="*/ 1824 h 1953"/>
                <a:gd name="T6" fmla="*/ 1603 w 1673"/>
                <a:gd name="T7" fmla="*/ 1736 h 1953"/>
                <a:gd name="T8" fmla="*/ 1673 w 1673"/>
                <a:gd name="T9" fmla="*/ 1655 h 1953"/>
                <a:gd name="T10" fmla="*/ 1606 w 1673"/>
                <a:gd name="T11" fmla="*/ 1577 h 1953"/>
                <a:gd name="T12" fmla="*/ 1555 w 1673"/>
                <a:gd name="T13" fmla="*/ 1515 h 1953"/>
                <a:gd name="T14" fmla="*/ 1370 w 1673"/>
                <a:gd name="T15" fmla="*/ 1577 h 1953"/>
                <a:gd name="T16" fmla="*/ 969 w 1673"/>
                <a:gd name="T17" fmla="*/ 1662 h 1953"/>
                <a:gd name="T18" fmla="*/ 969 w 1673"/>
                <a:gd name="T19" fmla="*/ 1375 h 1953"/>
                <a:gd name="T20" fmla="*/ 1157 w 1673"/>
                <a:gd name="T21" fmla="*/ 1319 h 1953"/>
                <a:gd name="T22" fmla="*/ 1396 w 1673"/>
                <a:gd name="T23" fmla="*/ 1179 h 1953"/>
                <a:gd name="T24" fmla="*/ 1337 w 1673"/>
                <a:gd name="T25" fmla="*/ 955 h 1953"/>
                <a:gd name="T26" fmla="*/ 1455 w 1673"/>
                <a:gd name="T27" fmla="*/ 527 h 1953"/>
                <a:gd name="T28" fmla="*/ 1440 w 1673"/>
                <a:gd name="T29" fmla="*/ 420 h 1953"/>
                <a:gd name="T30" fmla="*/ 1315 w 1673"/>
                <a:gd name="T31" fmla="*/ 255 h 1953"/>
                <a:gd name="T32" fmla="*/ 1241 w 1673"/>
                <a:gd name="T33" fmla="*/ 225 h 1953"/>
                <a:gd name="T34" fmla="*/ 1105 w 1673"/>
                <a:gd name="T35" fmla="*/ 207 h 1953"/>
                <a:gd name="T36" fmla="*/ 969 w 1673"/>
                <a:gd name="T37" fmla="*/ 420 h 1953"/>
                <a:gd name="T38" fmla="*/ 1094 w 1673"/>
                <a:gd name="T39" fmla="*/ 406 h 1953"/>
                <a:gd name="T40" fmla="*/ 1149 w 1673"/>
                <a:gd name="T41" fmla="*/ 420 h 1953"/>
                <a:gd name="T42" fmla="*/ 1101 w 1673"/>
                <a:gd name="T43" fmla="*/ 527 h 1953"/>
                <a:gd name="T44" fmla="*/ 969 w 1673"/>
                <a:gd name="T45" fmla="*/ 800 h 1953"/>
                <a:gd name="T46" fmla="*/ 1087 w 1673"/>
                <a:gd name="T47" fmla="*/ 781 h 1953"/>
                <a:gd name="T48" fmla="*/ 969 w 1673"/>
                <a:gd name="T49" fmla="*/ 999 h 1953"/>
                <a:gd name="T50" fmla="*/ 309 w 1673"/>
                <a:gd name="T51" fmla="*/ 1504 h 1953"/>
                <a:gd name="T52" fmla="*/ 866 w 1673"/>
                <a:gd name="T53" fmla="*/ 1946 h 1953"/>
                <a:gd name="T54" fmla="*/ 969 w 1673"/>
                <a:gd name="T55" fmla="*/ 1662 h 1953"/>
                <a:gd name="T56" fmla="*/ 759 w 1673"/>
                <a:gd name="T57" fmla="*/ 1504 h 1953"/>
                <a:gd name="T58" fmla="*/ 943 w 1673"/>
                <a:gd name="T59" fmla="*/ 1382 h 1953"/>
                <a:gd name="T60" fmla="*/ 969 w 1673"/>
                <a:gd name="T61" fmla="*/ 999 h 1953"/>
                <a:gd name="T62" fmla="*/ 788 w 1673"/>
                <a:gd name="T63" fmla="*/ 999 h 1953"/>
                <a:gd name="T64" fmla="*/ 969 w 1673"/>
                <a:gd name="T65" fmla="*/ 800 h 1953"/>
                <a:gd name="T66" fmla="*/ 965 w 1673"/>
                <a:gd name="T67" fmla="*/ 623 h 1953"/>
                <a:gd name="T68" fmla="*/ 777 w 1673"/>
                <a:gd name="T69" fmla="*/ 531 h 1953"/>
                <a:gd name="T70" fmla="*/ 969 w 1673"/>
                <a:gd name="T71" fmla="*/ 420 h 1953"/>
                <a:gd name="T72" fmla="*/ 862 w 1673"/>
                <a:gd name="T73" fmla="*/ 343 h 1953"/>
                <a:gd name="T74" fmla="*/ 847 w 1673"/>
                <a:gd name="T75" fmla="*/ 118 h 1953"/>
                <a:gd name="T76" fmla="*/ 637 w 1673"/>
                <a:gd name="T77" fmla="*/ 85 h 1953"/>
                <a:gd name="T78" fmla="*/ 552 w 1673"/>
                <a:gd name="T79" fmla="*/ 420 h 1953"/>
                <a:gd name="T80" fmla="*/ 309 w 1673"/>
                <a:gd name="T81" fmla="*/ 586 h 1953"/>
                <a:gd name="T82" fmla="*/ 346 w 1673"/>
                <a:gd name="T83" fmla="*/ 601 h 1953"/>
                <a:gd name="T84" fmla="*/ 409 w 1673"/>
                <a:gd name="T85" fmla="*/ 634 h 1953"/>
                <a:gd name="T86" fmla="*/ 486 w 1673"/>
                <a:gd name="T87" fmla="*/ 616 h 1953"/>
                <a:gd name="T88" fmla="*/ 309 w 1673"/>
                <a:gd name="T89" fmla="*/ 885 h 1953"/>
                <a:gd name="T90" fmla="*/ 405 w 1673"/>
                <a:gd name="T91" fmla="*/ 1032 h 1953"/>
                <a:gd name="T92" fmla="*/ 309 w 1673"/>
                <a:gd name="T93" fmla="*/ 1253 h 1953"/>
                <a:gd name="T94" fmla="*/ 158 w 1673"/>
                <a:gd name="T95" fmla="*/ 509 h 1953"/>
                <a:gd name="T96" fmla="*/ 0 w 1673"/>
                <a:gd name="T97" fmla="*/ 1209 h 1953"/>
                <a:gd name="T98" fmla="*/ 95 w 1673"/>
                <a:gd name="T99" fmla="*/ 1367 h 1953"/>
                <a:gd name="T100" fmla="*/ 154 w 1673"/>
                <a:gd name="T101" fmla="*/ 1415 h 1953"/>
                <a:gd name="T102" fmla="*/ 309 w 1673"/>
                <a:gd name="T103" fmla="*/ 1504 h 1953"/>
                <a:gd name="T104" fmla="*/ 202 w 1673"/>
                <a:gd name="T105" fmla="*/ 1308 h 1953"/>
                <a:gd name="T106" fmla="*/ 309 w 1673"/>
                <a:gd name="T107" fmla="*/ 1028 h 1953"/>
                <a:gd name="T108" fmla="*/ 294 w 1673"/>
                <a:gd name="T109" fmla="*/ 888 h 1953"/>
                <a:gd name="T110" fmla="*/ 283 w 1673"/>
                <a:gd name="T111" fmla="*/ 781 h 1953"/>
                <a:gd name="T112" fmla="*/ 235 w 1673"/>
                <a:gd name="T113" fmla="*/ 579 h 1953"/>
                <a:gd name="T114" fmla="*/ 191 w 1673"/>
                <a:gd name="T115" fmla="*/ 560 h 1953"/>
                <a:gd name="T116" fmla="*/ 184 w 1673"/>
                <a:gd name="T117" fmla="*/ 498 h 1953"/>
                <a:gd name="T118" fmla="*/ 309 w 1673"/>
                <a:gd name="T119" fmla="*/ 586 h 1953"/>
                <a:gd name="T120" fmla="*/ 302 w 1673"/>
                <a:gd name="T121" fmla="*/ 601 h 1953"/>
                <a:gd name="T122" fmla="*/ 309 w 1673"/>
                <a:gd name="T123" fmla="*/ 586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3" h="1953">
                  <a:moveTo>
                    <a:pt x="969" y="1946"/>
                  </a:moveTo>
                  <a:lnTo>
                    <a:pt x="1042" y="1946"/>
                  </a:lnTo>
                  <a:lnTo>
                    <a:pt x="1131" y="1905"/>
                  </a:lnTo>
                  <a:lnTo>
                    <a:pt x="1216" y="1905"/>
                  </a:lnTo>
                  <a:lnTo>
                    <a:pt x="1374" y="1854"/>
                  </a:lnTo>
                  <a:lnTo>
                    <a:pt x="1470" y="1824"/>
                  </a:lnTo>
                  <a:lnTo>
                    <a:pt x="1540" y="1806"/>
                  </a:lnTo>
                  <a:lnTo>
                    <a:pt x="1603" y="1736"/>
                  </a:lnTo>
                  <a:lnTo>
                    <a:pt x="1669" y="1677"/>
                  </a:lnTo>
                  <a:lnTo>
                    <a:pt x="1673" y="1655"/>
                  </a:lnTo>
                  <a:lnTo>
                    <a:pt x="1650" y="1625"/>
                  </a:lnTo>
                  <a:cubicBezTo>
                    <a:pt x="1650" y="1592"/>
                    <a:pt x="1606" y="1577"/>
                    <a:pt x="1606" y="1577"/>
                  </a:cubicBezTo>
                  <a:lnTo>
                    <a:pt x="1595" y="1548"/>
                  </a:lnTo>
                  <a:lnTo>
                    <a:pt x="1555" y="1515"/>
                  </a:lnTo>
                  <a:lnTo>
                    <a:pt x="1525" y="1515"/>
                  </a:lnTo>
                  <a:cubicBezTo>
                    <a:pt x="1481" y="1544"/>
                    <a:pt x="1433" y="1566"/>
                    <a:pt x="1370" y="1577"/>
                  </a:cubicBezTo>
                  <a:lnTo>
                    <a:pt x="1142" y="1640"/>
                  </a:lnTo>
                  <a:lnTo>
                    <a:pt x="969" y="1662"/>
                  </a:lnTo>
                  <a:lnTo>
                    <a:pt x="969" y="1946"/>
                  </a:lnTo>
                  <a:close/>
                  <a:moveTo>
                    <a:pt x="969" y="1375"/>
                  </a:moveTo>
                  <a:lnTo>
                    <a:pt x="1042" y="1345"/>
                  </a:lnTo>
                  <a:lnTo>
                    <a:pt x="1157" y="1319"/>
                  </a:lnTo>
                  <a:lnTo>
                    <a:pt x="1304" y="1308"/>
                  </a:lnTo>
                  <a:cubicBezTo>
                    <a:pt x="1330" y="1260"/>
                    <a:pt x="1363" y="1220"/>
                    <a:pt x="1396" y="1179"/>
                  </a:cubicBezTo>
                  <a:lnTo>
                    <a:pt x="1396" y="1061"/>
                  </a:lnTo>
                  <a:lnTo>
                    <a:pt x="1337" y="955"/>
                  </a:lnTo>
                  <a:cubicBezTo>
                    <a:pt x="1374" y="870"/>
                    <a:pt x="1381" y="811"/>
                    <a:pt x="1415" y="734"/>
                  </a:cubicBezTo>
                  <a:cubicBezTo>
                    <a:pt x="1448" y="664"/>
                    <a:pt x="1474" y="575"/>
                    <a:pt x="1455" y="527"/>
                  </a:cubicBezTo>
                  <a:cubicBezTo>
                    <a:pt x="1455" y="520"/>
                    <a:pt x="1463" y="523"/>
                    <a:pt x="1463" y="516"/>
                  </a:cubicBezTo>
                  <a:cubicBezTo>
                    <a:pt x="1463" y="479"/>
                    <a:pt x="1448" y="457"/>
                    <a:pt x="1440" y="420"/>
                  </a:cubicBezTo>
                  <a:cubicBezTo>
                    <a:pt x="1415" y="402"/>
                    <a:pt x="1392" y="365"/>
                    <a:pt x="1378" y="310"/>
                  </a:cubicBezTo>
                  <a:cubicBezTo>
                    <a:pt x="1363" y="277"/>
                    <a:pt x="1341" y="262"/>
                    <a:pt x="1315" y="255"/>
                  </a:cubicBezTo>
                  <a:lnTo>
                    <a:pt x="1275" y="255"/>
                  </a:lnTo>
                  <a:lnTo>
                    <a:pt x="1241" y="225"/>
                  </a:lnTo>
                  <a:lnTo>
                    <a:pt x="1153" y="218"/>
                  </a:lnTo>
                  <a:lnTo>
                    <a:pt x="1105" y="207"/>
                  </a:lnTo>
                  <a:lnTo>
                    <a:pt x="969" y="284"/>
                  </a:lnTo>
                  <a:lnTo>
                    <a:pt x="969" y="420"/>
                  </a:lnTo>
                  <a:lnTo>
                    <a:pt x="983" y="409"/>
                  </a:lnTo>
                  <a:lnTo>
                    <a:pt x="1094" y="406"/>
                  </a:lnTo>
                  <a:lnTo>
                    <a:pt x="1112" y="420"/>
                  </a:lnTo>
                  <a:lnTo>
                    <a:pt x="1149" y="420"/>
                  </a:lnTo>
                  <a:cubicBezTo>
                    <a:pt x="1157" y="431"/>
                    <a:pt x="1164" y="453"/>
                    <a:pt x="1171" y="465"/>
                  </a:cubicBezTo>
                  <a:cubicBezTo>
                    <a:pt x="1175" y="509"/>
                    <a:pt x="1153" y="527"/>
                    <a:pt x="1101" y="527"/>
                  </a:cubicBezTo>
                  <a:cubicBezTo>
                    <a:pt x="1057" y="557"/>
                    <a:pt x="1013" y="590"/>
                    <a:pt x="969" y="619"/>
                  </a:cubicBezTo>
                  <a:lnTo>
                    <a:pt x="969" y="800"/>
                  </a:lnTo>
                  <a:cubicBezTo>
                    <a:pt x="987" y="796"/>
                    <a:pt x="1006" y="789"/>
                    <a:pt x="1028" y="785"/>
                  </a:cubicBezTo>
                  <a:lnTo>
                    <a:pt x="1087" y="781"/>
                  </a:lnTo>
                  <a:cubicBezTo>
                    <a:pt x="1094" y="862"/>
                    <a:pt x="1072" y="921"/>
                    <a:pt x="1028" y="973"/>
                  </a:cubicBezTo>
                  <a:cubicBezTo>
                    <a:pt x="1009" y="980"/>
                    <a:pt x="991" y="991"/>
                    <a:pt x="969" y="999"/>
                  </a:cubicBezTo>
                  <a:lnTo>
                    <a:pt x="969" y="1375"/>
                  </a:lnTo>
                  <a:close/>
                  <a:moveTo>
                    <a:pt x="309" y="1504"/>
                  </a:moveTo>
                  <a:lnTo>
                    <a:pt x="361" y="1507"/>
                  </a:lnTo>
                  <a:cubicBezTo>
                    <a:pt x="405" y="1887"/>
                    <a:pt x="608" y="1953"/>
                    <a:pt x="866" y="1946"/>
                  </a:cubicBezTo>
                  <a:lnTo>
                    <a:pt x="969" y="1946"/>
                  </a:lnTo>
                  <a:lnTo>
                    <a:pt x="969" y="1662"/>
                  </a:lnTo>
                  <a:lnTo>
                    <a:pt x="895" y="1669"/>
                  </a:lnTo>
                  <a:cubicBezTo>
                    <a:pt x="807" y="1673"/>
                    <a:pt x="762" y="1614"/>
                    <a:pt x="759" y="1504"/>
                  </a:cubicBezTo>
                  <a:lnTo>
                    <a:pt x="869" y="1382"/>
                  </a:lnTo>
                  <a:lnTo>
                    <a:pt x="943" y="1382"/>
                  </a:lnTo>
                  <a:lnTo>
                    <a:pt x="969" y="1375"/>
                  </a:lnTo>
                  <a:lnTo>
                    <a:pt x="969" y="999"/>
                  </a:lnTo>
                  <a:cubicBezTo>
                    <a:pt x="943" y="1014"/>
                    <a:pt x="917" y="1025"/>
                    <a:pt x="891" y="1039"/>
                  </a:cubicBezTo>
                  <a:cubicBezTo>
                    <a:pt x="843" y="1065"/>
                    <a:pt x="807" y="1050"/>
                    <a:pt x="788" y="999"/>
                  </a:cubicBezTo>
                  <a:cubicBezTo>
                    <a:pt x="784" y="969"/>
                    <a:pt x="796" y="944"/>
                    <a:pt x="799" y="914"/>
                  </a:cubicBezTo>
                  <a:cubicBezTo>
                    <a:pt x="851" y="855"/>
                    <a:pt x="906" y="826"/>
                    <a:pt x="969" y="800"/>
                  </a:cubicBezTo>
                  <a:lnTo>
                    <a:pt x="969" y="619"/>
                  </a:lnTo>
                  <a:cubicBezTo>
                    <a:pt x="969" y="619"/>
                    <a:pt x="965" y="619"/>
                    <a:pt x="965" y="623"/>
                  </a:cubicBezTo>
                  <a:cubicBezTo>
                    <a:pt x="913" y="623"/>
                    <a:pt x="862" y="623"/>
                    <a:pt x="810" y="623"/>
                  </a:cubicBezTo>
                  <a:cubicBezTo>
                    <a:pt x="788" y="627"/>
                    <a:pt x="751" y="568"/>
                    <a:pt x="777" y="531"/>
                  </a:cubicBezTo>
                  <a:cubicBezTo>
                    <a:pt x="807" y="479"/>
                    <a:pt x="866" y="450"/>
                    <a:pt x="950" y="439"/>
                  </a:cubicBezTo>
                  <a:lnTo>
                    <a:pt x="969" y="420"/>
                  </a:lnTo>
                  <a:lnTo>
                    <a:pt x="969" y="284"/>
                  </a:lnTo>
                  <a:lnTo>
                    <a:pt x="862" y="343"/>
                  </a:lnTo>
                  <a:lnTo>
                    <a:pt x="821" y="339"/>
                  </a:lnTo>
                  <a:cubicBezTo>
                    <a:pt x="840" y="258"/>
                    <a:pt x="851" y="184"/>
                    <a:pt x="847" y="118"/>
                  </a:cubicBezTo>
                  <a:cubicBezTo>
                    <a:pt x="796" y="22"/>
                    <a:pt x="726" y="4"/>
                    <a:pt x="648" y="0"/>
                  </a:cubicBezTo>
                  <a:lnTo>
                    <a:pt x="637" y="85"/>
                  </a:lnTo>
                  <a:lnTo>
                    <a:pt x="589" y="162"/>
                  </a:lnTo>
                  <a:lnTo>
                    <a:pt x="552" y="420"/>
                  </a:lnTo>
                  <a:cubicBezTo>
                    <a:pt x="523" y="450"/>
                    <a:pt x="497" y="468"/>
                    <a:pt x="453" y="487"/>
                  </a:cubicBezTo>
                  <a:lnTo>
                    <a:pt x="309" y="586"/>
                  </a:lnTo>
                  <a:lnTo>
                    <a:pt x="309" y="601"/>
                  </a:lnTo>
                  <a:lnTo>
                    <a:pt x="346" y="601"/>
                  </a:lnTo>
                  <a:lnTo>
                    <a:pt x="379" y="638"/>
                  </a:lnTo>
                  <a:lnTo>
                    <a:pt x="409" y="634"/>
                  </a:lnTo>
                  <a:lnTo>
                    <a:pt x="449" y="616"/>
                  </a:lnTo>
                  <a:lnTo>
                    <a:pt x="486" y="616"/>
                  </a:lnTo>
                  <a:lnTo>
                    <a:pt x="493" y="682"/>
                  </a:lnTo>
                  <a:cubicBezTo>
                    <a:pt x="449" y="767"/>
                    <a:pt x="387" y="833"/>
                    <a:pt x="309" y="885"/>
                  </a:cubicBezTo>
                  <a:lnTo>
                    <a:pt x="309" y="1028"/>
                  </a:lnTo>
                  <a:cubicBezTo>
                    <a:pt x="335" y="1021"/>
                    <a:pt x="368" y="1021"/>
                    <a:pt x="405" y="1032"/>
                  </a:cubicBezTo>
                  <a:cubicBezTo>
                    <a:pt x="427" y="1087"/>
                    <a:pt x="405" y="1157"/>
                    <a:pt x="368" y="1238"/>
                  </a:cubicBezTo>
                  <a:cubicBezTo>
                    <a:pt x="346" y="1242"/>
                    <a:pt x="328" y="1246"/>
                    <a:pt x="309" y="1253"/>
                  </a:cubicBezTo>
                  <a:lnTo>
                    <a:pt x="309" y="1504"/>
                  </a:lnTo>
                  <a:close/>
                  <a:moveTo>
                    <a:pt x="158" y="509"/>
                  </a:moveTo>
                  <a:cubicBezTo>
                    <a:pt x="140" y="590"/>
                    <a:pt x="110" y="652"/>
                    <a:pt x="66" y="700"/>
                  </a:cubicBezTo>
                  <a:cubicBezTo>
                    <a:pt x="70" y="940"/>
                    <a:pt x="62" y="1106"/>
                    <a:pt x="0" y="1209"/>
                  </a:cubicBezTo>
                  <a:lnTo>
                    <a:pt x="0" y="1305"/>
                  </a:lnTo>
                  <a:lnTo>
                    <a:pt x="95" y="1367"/>
                  </a:lnTo>
                  <a:lnTo>
                    <a:pt x="129" y="1371"/>
                  </a:lnTo>
                  <a:lnTo>
                    <a:pt x="154" y="1415"/>
                  </a:lnTo>
                  <a:lnTo>
                    <a:pt x="239" y="1496"/>
                  </a:lnTo>
                  <a:lnTo>
                    <a:pt x="309" y="1504"/>
                  </a:lnTo>
                  <a:lnTo>
                    <a:pt x="309" y="1253"/>
                  </a:lnTo>
                  <a:cubicBezTo>
                    <a:pt x="269" y="1264"/>
                    <a:pt x="235" y="1279"/>
                    <a:pt x="202" y="1308"/>
                  </a:cubicBezTo>
                  <a:lnTo>
                    <a:pt x="228" y="1098"/>
                  </a:lnTo>
                  <a:cubicBezTo>
                    <a:pt x="250" y="1061"/>
                    <a:pt x="276" y="1039"/>
                    <a:pt x="309" y="1028"/>
                  </a:cubicBezTo>
                  <a:lnTo>
                    <a:pt x="309" y="885"/>
                  </a:lnTo>
                  <a:cubicBezTo>
                    <a:pt x="305" y="885"/>
                    <a:pt x="298" y="888"/>
                    <a:pt x="294" y="888"/>
                  </a:cubicBezTo>
                  <a:cubicBezTo>
                    <a:pt x="291" y="892"/>
                    <a:pt x="283" y="892"/>
                    <a:pt x="280" y="892"/>
                  </a:cubicBezTo>
                  <a:cubicBezTo>
                    <a:pt x="272" y="903"/>
                    <a:pt x="272" y="833"/>
                    <a:pt x="283" y="781"/>
                  </a:cubicBezTo>
                  <a:cubicBezTo>
                    <a:pt x="291" y="734"/>
                    <a:pt x="298" y="678"/>
                    <a:pt x="298" y="675"/>
                  </a:cubicBezTo>
                  <a:cubicBezTo>
                    <a:pt x="276" y="645"/>
                    <a:pt x="254" y="612"/>
                    <a:pt x="235" y="579"/>
                  </a:cubicBezTo>
                  <a:lnTo>
                    <a:pt x="213" y="571"/>
                  </a:lnTo>
                  <a:lnTo>
                    <a:pt x="191" y="560"/>
                  </a:lnTo>
                  <a:lnTo>
                    <a:pt x="191" y="512"/>
                  </a:lnTo>
                  <a:lnTo>
                    <a:pt x="184" y="498"/>
                  </a:lnTo>
                  <a:lnTo>
                    <a:pt x="158" y="509"/>
                  </a:lnTo>
                  <a:close/>
                  <a:moveTo>
                    <a:pt x="309" y="586"/>
                  </a:moveTo>
                  <a:lnTo>
                    <a:pt x="309" y="601"/>
                  </a:lnTo>
                  <a:lnTo>
                    <a:pt x="302" y="601"/>
                  </a:lnTo>
                  <a:lnTo>
                    <a:pt x="305" y="586"/>
                  </a:lnTo>
                  <a:lnTo>
                    <a:pt x="309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8"/>
            <p:cNvSpPr/>
            <p:nvPr/>
          </p:nvSpPr>
          <p:spPr bwMode="auto">
            <a:xfrm>
              <a:off x="7543800" y="3003548"/>
              <a:ext cx="225425" cy="620713"/>
            </a:xfrm>
            <a:custGeom>
              <a:avLst/>
              <a:gdLst>
                <a:gd name="T0" fmla="*/ 321 w 634"/>
                <a:gd name="T1" fmla="*/ 0 h 1739"/>
                <a:gd name="T2" fmla="*/ 306 w 634"/>
                <a:gd name="T3" fmla="*/ 37 h 1739"/>
                <a:gd name="T4" fmla="*/ 210 w 634"/>
                <a:gd name="T5" fmla="*/ 321 h 1739"/>
                <a:gd name="T6" fmla="*/ 118 w 634"/>
                <a:gd name="T7" fmla="*/ 505 h 1739"/>
                <a:gd name="T8" fmla="*/ 37 w 634"/>
                <a:gd name="T9" fmla="*/ 623 h 1739"/>
                <a:gd name="T10" fmla="*/ 7 w 634"/>
                <a:gd name="T11" fmla="*/ 855 h 1739"/>
                <a:gd name="T12" fmla="*/ 52 w 634"/>
                <a:gd name="T13" fmla="*/ 892 h 1739"/>
                <a:gd name="T14" fmla="*/ 52 w 634"/>
                <a:gd name="T15" fmla="*/ 1021 h 1739"/>
                <a:gd name="T16" fmla="*/ 100 w 634"/>
                <a:gd name="T17" fmla="*/ 988 h 1739"/>
                <a:gd name="T18" fmla="*/ 151 w 634"/>
                <a:gd name="T19" fmla="*/ 903 h 1739"/>
                <a:gd name="T20" fmla="*/ 276 w 634"/>
                <a:gd name="T21" fmla="*/ 789 h 1739"/>
                <a:gd name="T22" fmla="*/ 369 w 634"/>
                <a:gd name="T23" fmla="*/ 789 h 1739"/>
                <a:gd name="T24" fmla="*/ 383 w 634"/>
                <a:gd name="T25" fmla="*/ 899 h 1739"/>
                <a:gd name="T26" fmla="*/ 391 w 634"/>
                <a:gd name="T27" fmla="*/ 1058 h 1739"/>
                <a:gd name="T28" fmla="*/ 354 w 634"/>
                <a:gd name="T29" fmla="*/ 1275 h 1739"/>
                <a:gd name="T30" fmla="*/ 310 w 634"/>
                <a:gd name="T31" fmla="*/ 1688 h 1739"/>
                <a:gd name="T32" fmla="*/ 372 w 634"/>
                <a:gd name="T33" fmla="*/ 1739 h 1739"/>
                <a:gd name="T34" fmla="*/ 520 w 634"/>
                <a:gd name="T35" fmla="*/ 1581 h 1739"/>
                <a:gd name="T36" fmla="*/ 590 w 634"/>
                <a:gd name="T37" fmla="*/ 711 h 1739"/>
                <a:gd name="T38" fmla="*/ 619 w 634"/>
                <a:gd name="T39" fmla="*/ 571 h 1739"/>
                <a:gd name="T40" fmla="*/ 497 w 634"/>
                <a:gd name="T41" fmla="*/ 494 h 1739"/>
                <a:gd name="T42" fmla="*/ 439 w 634"/>
                <a:gd name="T43" fmla="*/ 494 h 1739"/>
                <a:gd name="T44" fmla="*/ 439 w 634"/>
                <a:gd name="T45" fmla="*/ 457 h 1739"/>
                <a:gd name="T46" fmla="*/ 464 w 634"/>
                <a:gd name="T47" fmla="*/ 406 h 1739"/>
                <a:gd name="T48" fmla="*/ 464 w 634"/>
                <a:gd name="T49" fmla="*/ 354 h 1739"/>
                <a:gd name="T50" fmla="*/ 475 w 634"/>
                <a:gd name="T51" fmla="*/ 321 h 1739"/>
                <a:gd name="T52" fmla="*/ 472 w 634"/>
                <a:gd name="T53" fmla="*/ 277 h 1739"/>
                <a:gd name="T54" fmla="*/ 405 w 634"/>
                <a:gd name="T55" fmla="*/ 133 h 1739"/>
                <a:gd name="T56" fmla="*/ 394 w 634"/>
                <a:gd name="T57" fmla="*/ 89 h 1739"/>
                <a:gd name="T58" fmla="*/ 321 w 634"/>
                <a:gd name="T59" fmla="*/ 0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4" h="1739">
                  <a:moveTo>
                    <a:pt x="321" y="0"/>
                  </a:moveTo>
                  <a:cubicBezTo>
                    <a:pt x="313" y="11"/>
                    <a:pt x="306" y="26"/>
                    <a:pt x="306" y="37"/>
                  </a:cubicBezTo>
                  <a:cubicBezTo>
                    <a:pt x="298" y="140"/>
                    <a:pt x="254" y="225"/>
                    <a:pt x="210" y="321"/>
                  </a:cubicBezTo>
                  <a:cubicBezTo>
                    <a:pt x="181" y="380"/>
                    <a:pt x="155" y="446"/>
                    <a:pt x="118" y="505"/>
                  </a:cubicBezTo>
                  <a:cubicBezTo>
                    <a:pt x="96" y="549"/>
                    <a:pt x="63" y="590"/>
                    <a:pt x="37" y="623"/>
                  </a:cubicBezTo>
                  <a:cubicBezTo>
                    <a:pt x="11" y="700"/>
                    <a:pt x="0" y="778"/>
                    <a:pt x="7" y="855"/>
                  </a:cubicBezTo>
                  <a:cubicBezTo>
                    <a:pt x="26" y="866"/>
                    <a:pt x="37" y="885"/>
                    <a:pt x="52" y="892"/>
                  </a:cubicBezTo>
                  <a:lnTo>
                    <a:pt x="52" y="1021"/>
                  </a:lnTo>
                  <a:cubicBezTo>
                    <a:pt x="66" y="1017"/>
                    <a:pt x="88" y="1006"/>
                    <a:pt x="100" y="988"/>
                  </a:cubicBezTo>
                  <a:cubicBezTo>
                    <a:pt x="100" y="940"/>
                    <a:pt x="133" y="929"/>
                    <a:pt x="151" y="903"/>
                  </a:cubicBezTo>
                  <a:cubicBezTo>
                    <a:pt x="188" y="877"/>
                    <a:pt x="232" y="826"/>
                    <a:pt x="276" y="789"/>
                  </a:cubicBezTo>
                  <a:cubicBezTo>
                    <a:pt x="310" y="741"/>
                    <a:pt x="339" y="745"/>
                    <a:pt x="369" y="789"/>
                  </a:cubicBezTo>
                  <a:lnTo>
                    <a:pt x="383" y="899"/>
                  </a:lnTo>
                  <a:lnTo>
                    <a:pt x="391" y="1058"/>
                  </a:lnTo>
                  <a:cubicBezTo>
                    <a:pt x="380" y="1128"/>
                    <a:pt x="365" y="1205"/>
                    <a:pt x="354" y="1275"/>
                  </a:cubicBezTo>
                  <a:cubicBezTo>
                    <a:pt x="306" y="1415"/>
                    <a:pt x="306" y="1552"/>
                    <a:pt x="310" y="1688"/>
                  </a:cubicBezTo>
                  <a:cubicBezTo>
                    <a:pt x="328" y="1714"/>
                    <a:pt x="346" y="1728"/>
                    <a:pt x="372" y="1739"/>
                  </a:cubicBezTo>
                  <a:cubicBezTo>
                    <a:pt x="409" y="1695"/>
                    <a:pt x="505" y="1644"/>
                    <a:pt x="520" y="1581"/>
                  </a:cubicBezTo>
                  <a:cubicBezTo>
                    <a:pt x="553" y="1264"/>
                    <a:pt x="593" y="995"/>
                    <a:pt x="590" y="711"/>
                  </a:cubicBezTo>
                  <a:cubicBezTo>
                    <a:pt x="626" y="660"/>
                    <a:pt x="634" y="612"/>
                    <a:pt x="619" y="571"/>
                  </a:cubicBezTo>
                  <a:lnTo>
                    <a:pt x="497" y="494"/>
                  </a:lnTo>
                  <a:lnTo>
                    <a:pt x="439" y="494"/>
                  </a:lnTo>
                  <a:lnTo>
                    <a:pt x="439" y="457"/>
                  </a:lnTo>
                  <a:cubicBezTo>
                    <a:pt x="450" y="442"/>
                    <a:pt x="457" y="424"/>
                    <a:pt x="464" y="406"/>
                  </a:cubicBezTo>
                  <a:cubicBezTo>
                    <a:pt x="468" y="380"/>
                    <a:pt x="461" y="365"/>
                    <a:pt x="464" y="354"/>
                  </a:cubicBezTo>
                  <a:cubicBezTo>
                    <a:pt x="464" y="343"/>
                    <a:pt x="475" y="332"/>
                    <a:pt x="475" y="321"/>
                  </a:cubicBezTo>
                  <a:cubicBezTo>
                    <a:pt x="475" y="306"/>
                    <a:pt x="475" y="291"/>
                    <a:pt x="472" y="277"/>
                  </a:cubicBezTo>
                  <a:lnTo>
                    <a:pt x="405" y="133"/>
                  </a:lnTo>
                  <a:lnTo>
                    <a:pt x="394" y="89"/>
                  </a:lnTo>
                  <a:cubicBezTo>
                    <a:pt x="387" y="37"/>
                    <a:pt x="365" y="4"/>
                    <a:pt x="3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9"/>
            <p:cNvSpPr/>
            <p:nvPr/>
          </p:nvSpPr>
          <p:spPr bwMode="auto">
            <a:xfrm>
              <a:off x="7748584" y="2847972"/>
              <a:ext cx="447675" cy="222250"/>
            </a:xfrm>
            <a:custGeom>
              <a:avLst/>
              <a:gdLst>
                <a:gd name="T0" fmla="*/ 140 w 1263"/>
                <a:gd name="T1" fmla="*/ 623 h 623"/>
                <a:gd name="T2" fmla="*/ 22 w 1263"/>
                <a:gd name="T3" fmla="*/ 509 h 623"/>
                <a:gd name="T4" fmla="*/ 81 w 1263"/>
                <a:gd name="T5" fmla="*/ 505 h 623"/>
                <a:gd name="T6" fmla="*/ 302 w 1263"/>
                <a:gd name="T7" fmla="*/ 457 h 623"/>
                <a:gd name="T8" fmla="*/ 611 w 1263"/>
                <a:gd name="T9" fmla="*/ 406 h 623"/>
                <a:gd name="T10" fmla="*/ 398 w 1263"/>
                <a:gd name="T11" fmla="*/ 273 h 623"/>
                <a:gd name="T12" fmla="*/ 383 w 1263"/>
                <a:gd name="T13" fmla="*/ 251 h 623"/>
                <a:gd name="T14" fmla="*/ 545 w 1263"/>
                <a:gd name="T15" fmla="*/ 126 h 623"/>
                <a:gd name="T16" fmla="*/ 582 w 1263"/>
                <a:gd name="T17" fmla="*/ 118 h 623"/>
                <a:gd name="T18" fmla="*/ 608 w 1263"/>
                <a:gd name="T19" fmla="*/ 70 h 623"/>
                <a:gd name="T20" fmla="*/ 928 w 1263"/>
                <a:gd name="T21" fmla="*/ 163 h 623"/>
                <a:gd name="T22" fmla="*/ 932 w 1263"/>
                <a:gd name="T23" fmla="*/ 328 h 623"/>
                <a:gd name="T24" fmla="*/ 1216 w 1263"/>
                <a:gd name="T25" fmla="*/ 336 h 623"/>
                <a:gd name="T26" fmla="*/ 1175 w 1263"/>
                <a:gd name="T27" fmla="*/ 435 h 623"/>
                <a:gd name="T28" fmla="*/ 1094 w 1263"/>
                <a:gd name="T29" fmla="*/ 520 h 623"/>
                <a:gd name="T30" fmla="*/ 994 w 1263"/>
                <a:gd name="T31" fmla="*/ 524 h 623"/>
                <a:gd name="T32" fmla="*/ 512 w 1263"/>
                <a:gd name="T33" fmla="*/ 531 h 623"/>
                <a:gd name="T34" fmla="*/ 140 w 1263"/>
                <a:gd name="T3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3" h="623">
                  <a:moveTo>
                    <a:pt x="140" y="623"/>
                  </a:moveTo>
                  <a:cubicBezTo>
                    <a:pt x="25" y="623"/>
                    <a:pt x="0" y="557"/>
                    <a:pt x="22" y="509"/>
                  </a:cubicBezTo>
                  <a:cubicBezTo>
                    <a:pt x="36" y="505"/>
                    <a:pt x="66" y="513"/>
                    <a:pt x="81" y="505"/>
                  </a:cubicBezTo>
                  <a:cubicBezTo>
                    <a:pt x="158" y="461"/>
                    <a:pt x="228" y="472"/>
                    <a:pt x="302" y="457"/>
                  </a:cubicBezTo>
                  <a:cubicBezTo>
                    <a:pt x="405" y="439"/>
                    <a:pt x="504" y="421"/>
                    <a:pt x="611" y="406"/>
                  </a:cubicBezTo>
                  <a:cubicBezTo>
                    <a:pt x="773" y="314"/>
                    <a:pt x="482" y="233"/>
                    <a:pt x="398" y="273"/>
                  </a:cubicBezTo>
                  <a:cubicBezTo>
                    <a:pt x="386" y="277"/>
                    <a:pt x="383" y="262"/>
                    <a:pt x="383" y="251"/>
                  </a:cubicBezTo>
                  <a:cubicBezTo>
                    <a:pt x="471" y="214"/>
                    <a:pt x="504" y="155"/>
                    <a:pt x="545" y="126"/>
                  </a:cubicBezTo>
                  <a:cubicBezTo>
                    <a:pt x="563" y="115"/>
                    <a:pt x="560" y="115"/>
                    <a:pt x="582" y="118"/>
                  </a:cubicBezTo>
                  <a:cubicBezTo>
                    <a:pt x="600" y="104"/>
                    <a:pt x="597" y="89"/>
                    <a:pt x="608" y="70"/>
                  </a:cubicBezTo>
                  <a:cubicBezTo>
                    <a:pt x="652" y="0"/>
                    <a:pt x="722" y="67"/>
                    <a:pt x="928" y="163"/>
                  </a:cubicBezTo>
                  <a:lnTo>
                    <a:pt x="932" y="328"/>
                  </a:lnTo>
                  <a:cubicBezTo>
                    <a:pt x="980" y="339"/>
                    <a:pt x="1131" y="325"/>
                    <a:pt x="1216" y="336"/>
                  </a:cubicBezTo>
                  <a:cubicBezTo>
                    <a:pt x="1263" y="347"/>
                    <a:pt x="1241" y="409"/>
                    <a:pt x="1175" y="435"/>
                  </a:cubicBezTo>
                  <a:cubicBezTo>
                    <a:pt x="1182" y="520"/>
                    <a:pt x="1146" y="520"/>
                    <a:pt x="1094" y="520"/>
                  </a:cubicBezTo>
                  <a:cubicBezTo>
                    <a:pt x="1068" y="502"/>
                    <a:pt x="1009" y="502"/>
                    <a:pt x="994" y="524"/>
                  </a:cubicBezTo>
                  <a:cubicBezTo>
                    <a:pt x="807" y="527"/>
                    <a:pt x="700" y="531"/>
                    <a:pt x="512" y="531"/>
                  </a:cubicBezTo>
                  <a:cubicBezTo>
                    <a:pt x="375" y="550"/>
                    <a:pt x="250" y="575"/>
                    <a:pt x="140" y="6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30"/>
            <p:cNvSpPr/>
            <p:nvPr/>
          </p:nvSpPr>
          <p:spPr bwMode="auto">
            <a:xfrm>
              <a:off x="7916859" y="3071812"/>
              <a:ext cx="195263" cy="101600"/>
            </a:xfrm>
            <a:custGeom>
              <a:avLst/>
              <a:gdLst>
                <a:gd name="T0" fmla="*/ 44 w 549"/>
                <a:gd name="T1" fmla="*/ 133 h 287"/>
                <a:gd name="T2" fmla="*/ 48 w 549"/>
                <a:gd name="T3" fmla="*/ 37 h 287"/>
                <a:gd name="T4" fmla="*/ 166 w 549"/>
                <a:gd name="T5" fmla="*/ 7 h 287"/>
                <a:gd name="T6" fmla="*/ 291 w 549"/>
                <a:gd name="T7" fmla="*/ 4 h 287"/>
                <a:gd name="T8" fmla="*/ 324 w 549"/>
                <a:gd name="T9" fmla="*/ 4 h 287"/>
                <a:gd name="T10" fmla="*/ 372 w 549"/>
                <a:gd name="T11" fmla="*/ 15 h 287"/>
                <a:gd name="T12" fmla="*/ 483 w 549"/>
                <a:gd name="T13" fmla="*/ 63 h 287"/>
                <a:gd name="T14" fmla="*/ 512 w 549"/>
                <a:gd name="T15" fmla="*/ 110 h 287"/>
                <a:gd name="T16" fmla="*/ 545 w 549"/>
                <a:gd name="T17" fmla="*/ 133 h 287"/>
                <a:gd name="T18" fmla="*/ 538 w 549"/>
                <a:gd name="T19" fmla="*/ 206 h 287"/>
                <a:gd name="T20" fmla="*/ 479 w 549"/>
                <a:gd name="T21" fmla="*/ 287 h 287"/>
                <a:gd name="T22" fmla="*/ 449 w 549"/>
                <a:gd name="T23" fmla="*/ 284 h 287"/>
                <a:gd name="T24" fmla="*/ 416 w 549"/>
                <a:gd name="T25" fmla="*/ 276 h 287"/>
                <a:gd name="T26" fmla="*/ 317 w 549"/>
                <a:gd name="T27" fmla="*/ 269 h 287"/>
                <a:gd name="T28" fmla="*/ 44 w 549"/>
                <a:gd name="T29" fmla="*/ 13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9" h="287">
                  <a:moveTo>
                    <a:pt x="44" y="133"/>
                  </a:moveTo>
                  <a:cubicBezTo>
                    <a:pt x="11" y="99"/>
                    <a:pt x="0" y="70"/>
                    <a:pt x="48" y="37"/>
                  </a:cubicBezTo>
                  <a:lnTo>
                    <a:pt x="166" y="7"/>
                  </a:lnTo>
                  <a:cubicBezTo>
                    <a:pt x="206" y="0"/>
                    <a:pt x="243" y="0"/>
                    <a:pt x="291" y="4"/>
                  </a:cubicBezTo>
                  <a:lnTo>
                    <a:pt x="324" y="4"/>
                  </a:lnTo>
                  <a:lnTo>
                    <a:pt x="372" y="15"/>
                  </a:lnTo>
                  <a:cubicBezTo>
                    <a:pt x="409" y="22"/>
                    <a:pt x="449" y="40"/>
                    <a:pt x="483" y="63"/>
                  </a:cubicBezTo>
                  <a:cubicBezTo>
                    <a:pt x="497" y="77"/>
                    <a:pt x="508" y="92"/>
                    <a:pt x="512" y="110"/>
                  </a:cubicBezTo>
                  <a:lnTo>
                    <a:pt x="545" y="133"/>
                  </a:lnTo>
                  <a:cubicBezTo>
                    <a:pt x="549" y="162"/>
                    <a:pt x="545" y="184"/>
                    <a:pt x="538" y="206"/>
                  </a:cubicBezTo>
                  <a:cubicBezTo>
                    <a:pt x="519" y="232"/>
                    <a:pt x="501" y="269"/>
                    <a:pt x="479" y="287"/>
                  </a:cubicBezTo>
                  <a:lnTo>
                    <a:pt x="449" y="284"/>
                  </a:lnTo>
                  <a:lnTo>
                    <a:pt x="416" y="276"/>
                  </a:lnTo>
                  <a:lnTo>
                    <a:pt x="317" y="269"/>
                  </a:lnTo>
                  <a:cubicBezTo>
                    <a:pt x="225" y="247"/>
                    <a:pt x="147" y="166"/>
                    <a:pt x="4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31"/>
            <p:cNvSpPr/>
            <p:nvPr/>
          </p:nvSpPr>
          <p:spPr bwMode="auto">
            <a:xfrm>
              <a:off x="7878759" y="3192460"/>
              <a:ext cx="234950" cy="120650"/>
            </a:xfrm>
            <a:custGeom>
              <a:avLst/>
              <a:gdLst>
                <a:gd name="T0" fmla="*/ 656 w 667"/>
                <a:gd name="T1" fmla="*/ 33 h 339"/>
                <a:gd name="T2" fmla="*/ 656 w 667"/>
                <a:gd name="T3" fmla="*/ 99 h 339"/>
                <a:gd name="T4" fmla="*/ 616 w 667"/>
                <a:gd name="T5" fmla="*/ 151 h 339"/>
                <a:gd name="T6" fmla="*/ 328 w 667"/>
                <a:gd name="T7" fmla="*/ 243 h 339"/>
                <a:gd name="T8" fmla="*/ 199 w 667"/>
                <a:gd name="T9" fmla="*/ 239 h 339"/>
                <a:gd name="T10" fmla="*/ 74 w 667"/>
                <a:gd name="T11" fmla="*/ 125 h 339"/>
                <a:gd name="T12" fmla="*/ 118 w 667"/>
                <a:gd name="T13" fmla="*/ 18 h 339"/>
                <a:gd name="T14" fmla="*/ 424 w 667"/>
                <a:gd name="T15" fmla="*/ 0 h 339"/>
                <a:gd name="T16" fmla="*/ 531 w 667"/>
                <a:gd name="T17" fmla="*/ 33 h 339"/>
                <a:gd name="T18" fmla="*/ 656 w 667"/>
                <a:gd name="T19" fmla="*/ 3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7" h="339">
                  <a:moveTo>
                    <a:pt x="656" y="33"/>
                  </a:moveTo>
                  <a:cubicBezTo>
                    <a:pt x="664" y="51"/>
                    <a:pt x="667" y="81"/>
                    <a:pt x="656" y="99"/>
                  </a:cubicBezTo>
                  <a:cubicBezTo>
                    <a:pt x="634" y="107"/>
                    <a:pt x="616" y="99"/>
                    <a:pt x="616" y="151"/>
                  </a:cubicBezTo>
                  <a:cubicBezTo>
                    <a:pt x="619" y="247"/>
                    <a:pt x="450" y="339"/>
                    <a:pt x="328" y="243"/>
                  </a:cubicBezTo>
                  <a:lnTo>
                    <a:pt x="199" y="239"/>
                  </a:lnTo>
                  <a:cubicBezTo>
                    <a:pt x="148" y="206"/>
                    <a:pt x="107" y="184"/>
                    <a:pt x="74" y="125"/>
                  </a:cubicBezTo>
                  <a:cubicBezTo>
                    <a:pt x="0" y="0"/>
                    <a:pt x="115" y="18"/>
                    <a:pt x="118" y="18"/>
                  </a:cubicBezTo>
                  <a:cubicBezTo>
                    <a:pt x="221" y="7"/>
                    <a:pt x="325" y="0"/>
                    <a:pt x="424" y="0"/>
                  </a:cubicBezTo>
                  <a:lnTo>
                    <a:pt x="531" y="33"/>
                  </a:lnTo>
                  <a:cubicBezTo>
                    <a:pt x="572" y="29"/>
                    <a:pt x="616" y="22"/>
                    <a:pt x="65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2"/>
            <p:cNvSpPr/>
            <p:nvPr/>
          </p:nvSpPr>
          <p:spPr bwMode="auto">
            <a:xfrm>
              <a:off x="7831138" y="3328988"/>
              <a:ext cx="328613" cy="319088"/>
            </a:xfrm>
            <a:custGeom>
              <a:avLst/>
              <a:gdLst>
                <a:gd name="T0" fmla="*/ 884 w 925"/>
                <a:gd name="T1" fmla="*/ 409 h 892"/>
                <a:gd name="T2" fmla="*/ 925 w 925"/>
                <a:gd name="T3" fmla="*/ 586 h 892"/>
                <a:gd name="T4" fmla="*/ 917 w 925"/>
                <a:gd name="T5" fmla="*/ 708 h 892"/>
                <a:gd name="T6" fmla="*/ 825 w 925"/>
                <a:gd name="T7" fmla="*/ 770 h 892"/>
                <a:gd name="T8" fmla="*/ 770 w 925"/>
                <a:gd name="T9" fmla="*/ 770 h 892"/>
                <a:gd name="T10" fmla="*/ 578 w 925"/>
                <a:gd name="T11" fmla="*/ 770 h 892"/>
                <a:gd name="T12" fmla="*/ 493 w 925"/>
                <a:gd name="T13" fmla="*/ 774 h 892"/>
                <a:gd name="T14" fmla="*/ 475 w 925"/>
                <a:gd name="T15" fmla="*/ 446 h 892"/>
                <a:gd name="T16" fmla="*/ 475 w 925"/>
                <a:gd name="T17" fmla="*/ 280 h 892"/>
                <a:gd name="T18" fmla="*/ 294 w 925"/>
                <a:gd name="T19" fmla="*/ 350 h 892"/>
                <a:gd name="T20" fmla="*/ 298 w 925"/>
                <a:gd name="T21" fmla="*/ 435 h 892"/>
                <a:gd name="T22" fmla="*/ 306 w 925"/>
                <a:gd name="T23" fmla="*/ 597 h 892"/>
                <a:gd name="T24" fmla="*/ 258 w 925"/>
                <a:gd name="T25" fmla="*/ 844 h 892"/>
                <a:gd name="T26" fmla="*/ 217 w 925"/>
                <a:gd name="T27" fmla="*/ 881 h 892"/>
                <a:gd name="T28" fmla="*/ 77 w 925"/>
                <a:gd name="T29" fmla="*/ 803 h 892"/>
                <a:gd name="T30" fmla="*/ 70 w 925"/>
                <a:gd name="T31" fmla="*/ 719 h 892"/>
                <a:gd name="T32" fmla="*/ 29 w 925"/>
                <a:gd name="T33" fmla="*/ 505 h 892"/>
                <a:gd name="T34" fmla="*/ 11 w 925"/>
                <a:gd name="T35" fmla="*/ 214 h 892"/>
                <a:gd name="T36" fmla="*/ 22 w 925"/>
                <a:gd name="T37" fmla="*/ 22 h 892"/>
                <a:gd name="T38" fmla="*/ 51 w 925"/>
                <a:gd name="T39" fmla="*/ 30 h 892"/>
                <a:gd name="T40" fmla="*/ 177 w 925"/>
                <a:gd name="T41" fmla="*/ 111 h 892"/>
                <a:gd name="T42" fmla="*/ 272 w 925"/>
                <a:gd name="T43" fmla="*/ 192 h 892"/>
                <a:gd name="T44" fmla="*/ 457 w 925"/>
                <a:gd name="T45" fmla="*/ 100 h 892"/>
                <a:gd name="T46" fmla="*/ 593 w 925"/>
                <a:gd name="T47" fmla="*/ 22 h 892"/>
                <a:gd name="T48" fmla="*/ 626 w 925"/>
                <a:gd name="T49" fmla="*/ 4 h 892"/>
                <a:gd name="T50" fmla="*/ 748 w 925"/>
                <a:gd name="T51" fmla="*/ 22 h 892"/>
                <a:gd name="T52" fmla="*/ 899 w 925"/>
                <a:gd name="T53" fmla="*/ 173 h 892"/>
                <a:gd name="T54" fmla="*/ 884 w 925"/>
                <a:gd name="T55" fmla="*/ 409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5" h="892">
                  <a:moveTo>
                    <a:pt x="884" y="409"/>
                  </a:moveTo>
                  <a:cubicBezTo>
                    <a:pt x="803" y="582"/>
                    <a:pt x="888" y="545"/>
                    <a:pt x="925" y="586"/>
                  </a:cubicBezTo>
                  <a:cubicBezTo>
                    <a:pt x="921" y="623"/>
                    <a:pt x="921" y="660"/>
                    <a:pt x="917" y="708"/>
                  </a:cubicBezTo>
                  <a:cubicBezTo>
                    <a:pt x="903" y="726"/>
                    <a:pt x="862" y="748"/>
                    <a:pt x="825" y="770"/>
                  </a:cubicBezTo>
                  <a:cubicBezTo>
                    <a:pt x="807" y="767"/>
                    <a:pt x="785" y="774"/>
                    <a:pt x="770" y="770"/>
                  </a:cubicBezTo>
                  <a:cubicBezTo>
                    <a:pt x="681" y="748"/>
                    <a:pt x="626" y="752"/>
                    <a:pt x="578" y="770"/>
                  </a:cubicBezTo>
                  <a:lnTo>
                    <a:pt x="493" y="774"/>
                  </a:lnTo>
                  <a:cubicBezTo>
                    <a:pt x="258" y="693"/>
                    <a:pt x="398" y="501"/>
                    <a:pt x="475" y="446"/>
                  </a:cubicBezTo>
                  <a:cubicBezTo>
                    <a:pt x="582" y="358"/>
                    <a:pt x="567" y="188"/>
                    <a:pt x="475" y="280"/>
                  </a:cubicBezTo>
                  <a:cubicBezTo>
                    <a:pt x="420" y="317"/>
                    <a:pt x="442" y="383"/>
                    <a:pt x="294" y="350"/>
                  </a:cubicBezTo>
                  <a:cubicBezTo>
                    <a:pt x="272" y="376"/>
                    <a:pt x="291" y="420"/>
                    <a:pt x="298" y="435"/>
                  </a:cubicBezTo>
                  <a:cubicBezTo>
                    <a:pt x="328" y="457"/>
                    <a:pt x="324" y="483"/>
                    <a:pt x="306" y="597"/>
                  </a:cubicBezTo>
                  <a:cubicBezTo>
                    <a:pt x="294" y="682"/>
                    <a:pt x="272" y="789"/>
                    <a:pt x="258" y="844"/>
                  </a:cubicBezTo>
                  <a:cubicBezTo>
                    <a:pt x="236" y="892"/>
                    <a:pt x="224" y="877"/>
                    <a:pt x="217" y="881"/>
                  </a:cubicBezTo>
                  <a:cubicBezTo>
                    <a:pt x="188" y="840"/>
                    <a:pt x="136" y="814"/>
                    <a:pt x="77" y="803"/>
                  </a:cubicBezTo>
                  <a:cubicBezTo>
                    <a:pt x="70" y="800"/>
                    <a:pt x="92" y="770"/>
                    <a:pt x="70" y="719"/>
                  </a:cubicBezTo>
                  <a:cubicBezTo>
                    <a:pt x="37" y="638"/>
                    <a:pt x="22" y="520"/>
                    <a:pt x="29" y="505"/>
                  </a:cubicBezTo>
                  <a:cubicBezTo>
                    <a:pt x="25" y="457"/>
                    <a:pt x="40" y="251"/>
                    <a:pt x="11" y="214"/>
                  </a:cubicBezTo>
                  <a:cubicBezTo>
                    <a:pt x="0" y="192"/>
                    <a:pt x="11" y="66"/>
                    <a:pt x="22" y="22"/>
                  </a:cubicBezTo>
                  <a:cubicBezTo>
                    <a:pt x="29" y="26"/>
                    <a:pt x="48" y="15"/>
                    <a:pt x="51" y="30"/>
                  </a:cubicBezTo>
                  <a:cubicBezTo>
                    <a:pt x="73" y="92"/>
                    <a:pt x="154" y="70"/>
                    <a:pt x="177" y="111"/>
                  </a:cubicBezTo>
                  <a:cubicBezTo>
                    <a:pt x="184" y="136"/>
                    <a:pt x="188" y="192"/>
                    <a:pt x="272" y="192"/>
                  </a:cubicBezTo>
                  <a:cubicBezTo>
                    <a:pt x="324" y="166"/>
                    <a:pt x="394" y="136"/>
                    <a:pt x="457" y="100"/>
                  </a:cubicBezTo>
                  <a:cubicBezTo>
                    <a:pt x="512" y="66"/>
                    <a:pt x="556" y="30"/>
                    <a:pt x="593" y="22"/>
                  </a:cubicBezTo>
                  <a:cubicBezTo>
                    <a:pt x="604" y="15"/>
                    <a:pt x="615" y="4"/>
                    <a:pt x="626" y="4"/>
                  </a:cubicBezTo>
                  <a:cubicBezTo>
                    <a:pt x="670" y="15"/>
                    <a:pt x="707" y="0"/>
                    <a:pt x="748" y="22"/>
                  </a:cubicBezTo>
                  <a:cubicBezTo>
                    <a:pt x="814" y="52"/>
                    <a:pt x="851" y="129"/>
                    <a:pt x="899" y="173"/>
                  </a:cubicBezTo>
                  <a:cubicBezTo>
                    <a:pt x="910" y="247"/>
                    <a:pt x="910" y="324"/>
                    <a:pt x="884" y="4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7" grpId="0" animBg="1"/>
      <p:bldP spid="40" grpId="0"/>
      <p:bldP spid="44" grpId="0"/>
      <p:bldP spid="43" grpId="0" animBg="1"/>
      <p:bldP spid="49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puter, Notebook, Laptop, Working, Business, Office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524250" y="857250"/>
            <a:ext cx="5143500" cy="51435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699576" y="1032576"/>
            <a:ext cx="4792850" cy="47928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75367" y="1062073"/>
            <a:ext cx="32069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199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67200" y="3802422"/>
            <a:ext cx="3657600" cy="1179689"/>
            <a:chOff x="4267200" y="3802422"/>
            <a:chExt cx="3657600" cy="1179689"/>
          </a:xfrm>
        </p:grpSpPr>
        <p:sp>
          <p:nvSpPr>
            <p:cNvPr id="8" name="文本框 7"/>
            <p:cNvSpPr txBox="1"/>
            <p:nvPr/>
          </p:nvSpPr>
          <p:spPr>
            <a:xfrm>
              <a:off x="4267200" y="3802422"/>
              <a:ext cx="365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添加你的标题</a:t>
              </a:r>
              <a:endParaRPr lang="zh-CN" altLang="en-US" sz="400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34761" y="4674334"/>
              <a:ext cx="31224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添加你的副标题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509720" y="4545791"/>
              <a:ext cx="317256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任意多边形 10"/>
          <p:cNvSpPr/>
          <p:nvPr/>
        </p:nvSpPr>
        <p:spPr>
          <a:xfrm rot="964679">
            <a:off x="10471581" y="10597"/>
            <a:ext cx="2429418" cy="7319589"/>
          </a:xfrm>
          <a:custGeom>
            <a:avLst/>
            <a:gdLst>
              <a:gd name="connsiteX0" fmla="*/ 0 w 2429418"/>
              <a:gd name="connsiteY0" fmla="*/ 197771 h 7319589"/>
              <a:gd name="connsiteX1" fmla="*/ 686184 w 2429418"/>
              <a:gd name="connsiteY1" fmla="*/ 0 h 7319589"/>
              <a:gd name="connsiteX2" fmla="*/ 2429418 w 2429418"/>
              <a:gd name="connsiteY2" fmla="*/ 6048296 h 7319589"/>
              <a:gd name="connsiteX3" fmla="*/ 2429417 w 2429418"/>
              <a:gd name="connsiteY3" fmla="*/ 6619385 h 7319589"/>
              <a:gd name="connsiteX4" fmla="*/ 0 w 2429418"/>
              <a:gd name="connsiteY4" fmla="*/ 7319589 h 731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418" h="7319589">
                <a:moveTo>
                  <a:pt x="0" y="197771"/>
                </a:moveTo>
                <a:lnTo>
                  <a:pt x="686184" y="0"/>
                </a:lnTo>
                <a:lnTo>
                  <a:pt x="2429418" y="6048296"/>
                </a:lnTo>
                <a:lnTo>
                  <a:pt x="2429417" y="6619385"/>
                </a:lnTo>
                <a:lnTo>
                  <a:pt x="0" y="731958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964679">
            <a:off x="-856774" y="-501905"/>
            <a:ext cx="2641609" cy="7336945"/>
          </a:xfrm>
          <a:custGeom>
            <a:avLst/>
            <a:gdLst>
              <a:gd name="connsiteX0" fmla="*/ 0 w 2641609"/>
              <a:gd name="connsiteY0" fmla="*/ 761361 h 7336945"/>
              <a:gd name="connsiteX1" fmla="*/ 2641609 w 2641609"/>
              <a:gd name="connsiteY1" fmla="*/ 0 h 7336945"/>
              <a:gd name="connsiteX2" fmla="*/ 2641609 w 2641609"/>
              <a:gd name="connsiteY2" fmla="*/ 7121818 h 7336945"/>
              <a:gd name="connsiteX3" fmla="*/ 1895208 w 2641609"/>
              <a:gd name="connsiteY3" fmla="*/ 7336945 h 73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9" h="7336945">
                <a:moveTo>
                  <a:pt x="0" y="761361"/>
                </a:moveTo>
                <a:lnTo>
                  <a:pt x="2641609" y="0"/>
                </a:lnTo>
                <a:lnTo>
                  <a:pt x="2641609" y="7121818"/>
                </a:lnTo>
                <a:lnTo>
                  <a:pt x="1895208" y="733694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42900"/>
            <a:ext cx="233136" cy="711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80721" y="777886"/>
            <a:ext cx="170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添加你的副标题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0346" y="342900"/>
            <a:ext cx="1707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44678" y="743010"/>
            <a:ext cx="157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1360654" y="628508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419490" y="-31229"/>
            <a:ext cx="772510" cy="77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1551387" y="442991"/>
            <a:ext cx="124503" cy="1245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1480730" y="797417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1124686" y="328176"/>
            <a:ext cx="308818" cy="308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619904" y="620242"/>
            <a:ext cx="216807" cy="216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1243461" y="680762"/>
            <a:ext cx="216807" cy="2168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998325" y="406039"/>
            <a:ext cx="73904" cy="73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912874" y="741281"/>
            <a:ext cx="120425" cy="12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/>
          <p:cNvSpPr/>
          <p:nvPr/>
        </p:nvSpPr>
        <p:spPr>
          <a:xfrm flipH="1">
            <a:off x="11152624" y="-1086371"/>
            <a:ext cx="2110283" cy="2110283"/>
          </a:xfrm>
          <a:prstGeom prst="arc">
            <a:avLst>
              <a:gd name="adj1" fmla="val 21336292"/>
              <a:gd name="adj2" fmla="val 5963610"/>
            </a:avLst>
          </a:prstGeom>
          <a:ln w="6350" cap="rnd">
            <a:solidFill>
              <a:schemeClr val="accent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5086350"/>
            <a:ext cx="12192000" cy="1771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6571" y="1890469"/>
            <a:ext cx="1662362" cy="40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Text_1"/>
          <p:cNvSpPr/>
          <p:nvPr>
            <p:custDataLst>
              <p:tags r:id="rId2"/>
            </p:custDataLst>
          </p:nvPr>
        </p:nvSpPr>
        <p:spPr>
          <a:xfrm>
            <a:off x="2498932" y="1890469"/>
            <a:ext cx="2981713" cy="446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Other_1"/>
          <p:cNvSpPr/>
          <p:nvPr>
            <p:custDataLst>
              <p:tags r:id="rId3"/>
            </p:custDataLst>
          </p:nvPr>
        </p:nvSpPr>
        <p:spPr>
          <a:xfrm>
            <a:off x="5586015" y="1753714"/>
            <a:ext cx="118820" cy="118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MH_SubTitle_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6571" y="2563036"/>
            <a:ext cx="1662362" cy="40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Text_2"/>
          <p:cNvSpPr/>
          <p:nvPr>
            <p:custDataLst>
              <p:tags r:id="rId5"/>
            </p:custDataLst>
          </p:nvPr>
        </p:nvSpPr>
        <p:spPr>
          <a:xfrm>
            <a:off x="2498932" y="2563036"/>
            <a:ext cx="2981713" cy="4472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Other_2"/>
          <p:cNvSpPr/>
          <p:nvPr>
            <p:custDataLst>
              <p:tags r:id="rId6"/>
            </p:custDataLst>
          </p:nvPr>
        </p:nvSpPr>
        <p:spPr>
          <a:xfrm>
            <a:off x="5586015" y="2427402"/>
            <a:ext cx="118820" cy="1188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MH_SubTitle_3"/>
          <p:cNvSpPr txBox="1"/>
          <p:nvPr>
            <p:custDataLst>
              <p:tags r:id="rId7"/>
            </p:custDataLst>
          </p:nvPr>
        </p:nvSpPr>
        <p:spPr>
          <a:xfrm>
            <a:off x="836571" y="3236724"/>
            <a:ext cx="1662362" cy="406903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MH_Text_3"/>
          <p:cNvSpPr/>
          <p:nvPr>
            <p:custDataLst>
              <p:tags r:id="rId8"/>
            </p:custDataLst>
          </p:nvPr>
        </p:nvSpPr>
        <p:spPr>
          <a:xfrm>
            <a:off x="2498932" y="3236724"/>
            <a:ext cx="2981713" cy="447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MH_Other_3"/>
          <p:cNvSpPr/>
          <p:nvPr>
            <p:custDataLst>
              <p:tags r:id="rId9"/>
            </p:custDataLst>
          </p:nvPr>
        </p:nvSpPr>
        <p:spPr>
          <a:xfrm>
            <a:off x="5586015" y="3101089"/>
            <a:ext cx="118820" cy="11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MH_SubTitle_4"/>
          <p:cNvSpPr txBox="1"/>
          <p:nvPr>
            <p:custDataLst>
              <p:tags r:id="rId10"/>
            </p:custDataLst>
          </p:nvPr>
        </p:nvSpPr>
        <p:spPr>
          <a:xfrm>
            <a:off x="836571" y="3910412"/>
            <a:ext cx="1662362" cy="446136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MH_Text_4"/>
          <p:cNvSpPr/>
          <p:nvPr>
            <p:custDataLst>
              <p:tags r:id="rId11"/>
            </p:custDataLst>
          </p:nvPr>
        </p:nvSpPr>
        <p:spPr>
          <a:xfrm>
            <a:off x="2498932" y="3910412"/>
            <a:ext cx="2981713" cy="446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MH_Other_4"/>
          <p:cNvSpPr/>
          <p:nvPr>
            <p:custDataLst>
              <p:tags r:id="rId12"/>
            </p:custDataLst>
          </p:nvPr>
        </p:nvSpPr>
        <p:spPr>
          <a:xfrm>
            <a:off x="5586015" y="3774778"/>
            <a:ext cx="118820" cy="117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MH_Other_5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 rot="5400000">
            <a:off x="369137" y="1999201"/>
            <a:ext cx="249970" cy="227551"/>
          </a:xfrm>
          <a:custGeom>
            <a:avLst/>
            <a:gdLst>
              <a:gd name="T0" fmla="*/ 85221463 w 115"/>
              <a:gd name="T1" fmla="*/ 839050551 h 105"/>
              <a:gd name="T2" fmla="*/ 994253476 w 115"/>
              <a:gd name="T3" fmla="*/ 839050551 h 105"/>
              <a:gd name="T4" fmla="*/ 1060536836 w 115"/>
              <a:gd name="T5" fmla="*/ 744775104 h 105"/>
              <a:gd name="T6" fmla="*/ 596553317 w 115"/>
              <a:gd name="T7" fmla="*/ 28282327 h 105"/>
              <a:gd name="T8" fmla="*/ 482921622 w 115"/>
              <a:gd name="T9" fmla="*/ 28282327 h 105"/>
              <a:gd name="T10" fmla="*/ 18938103 w 115"/>
              <a:gd name="T11" fmla="*/ 744775104 h 105"/>
              <a:gd name="T12" fmla="*/ 85221463 w 115"/>
              <a:gd name="T13" fmla="*/ 839050551 h 105"/>
              <a:gd name="T14" fmla="*/ 539735930 w 115"/>
              <a:gd name="T15" fmla="*/ 113129308 h 105"/>
              <a:gd name="T16" fmla="*/ 965846322 w 115"/>
              <a:gd name="T17" fmla="*/ 763628966 h 105"/>
              <a:gd name="T18" fmla="*/ 113628617 w 115"/>
              <a:gd name="T19" fmla="*/ 763628966 h 105"/>
              <a:gd name="T20" fmla="*/ 539735930 w 115"/>
              <a:gd name="T21" fmla="*/ 113129308 h 105"/>
              <a:gd name="T22" fmla="*/ 1032129682 w 115"/>
              <a:gd name="T23" fmla="*/ 914469066 h 105"/>
              <a:gd name="T24" fmla="*/ 47345257 w 115"/>
              <a:gd name="T25" fmla="*/ 914469066 h 105"/>
              <a:gd name="T26" fmla="*/ 9469051 w 115"/>
              <a:gd name="T27" fmla="*/ 952179858 h 105"/>
              <a:gd name="T28" fmla="*/ 47345257 w 115"/>
              <a:gd name="T29" fmla="*/ 989890651 h 105"/>
              <a:gd name="T30" fmla="*/ 1032129682 w 115"/>
              <a:gd name="T31" fmla="*/ 989890651 h 105"/>
              <a:gd name="T32" fmla="*/ 1070005888 w 115"/>
              <a:gd name="T33" fmla="*/ 952179858 h 105"/>
              <a:gd name="T34" fmla="*/ 1032129682 w 115"/>
              <a:gd name="T35" fmla="*/ 914469066 h 1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5" h="105">
                <a:moveTo>
                  <a:pt x="9" y="89"/>
                </a:moveTo>
                <a:cubicBezTo>
                  <a:pt x="105" y="89"/>
                  <a:pt x="105" y="89"/>
                  <a:pt x="105" y="89"/>
                </a:cubicBezTo>
                <a:cubicBezTo>
                  <a:pt x="115" y="89"/>
                  <a:pt x="114" y="83"/>
                  <a:pt x="112" y="79"/>
                </a:cubicBezTo>
                <a:cubicBezTo>
                  <a:pt x="63" y="3"/>
                  <a:pt x="63" y="3"/>
                  <a:pt x="63" y="3"/>
                </a:cubicBezTo>
                <a:cubicBezTo>
                  <a:pt x="61" y="0"/>
                  <a:pt x="54" y="0"/>
                  <a:pt x="51" y="3"/>
                </a:cubicBezTo>
                <a:cubicBezTo>
                  <a:pt x="2" y="79"/>
                  <a:pt x="2" y="79"/>
                  <a:pt x="2" y="79"/>
                </a:cubicBezTo>
                <a:cubicBezTo>
                  <a:pt x="0" y="84"/>
                  <a:pt x="0" y="89"/>
                  <a:pt x="9" y="89"/>
                </a:cubicBezTo>
                <a:close/>
                <a:moveTo>
                  <a:pt x="57" y="12"/>
                </a:moveTo>
                <a:cubicBezTo>
                  <a:pt x="102" y="81"/>
                  <a:pt x="102" y="81"/>
                  <a:pt x="102" y="81"/>
                </a:cubicBezTo>
                <a:cubicBezTo>
                  <a:pt x="100" y="81"/>
                  <a:pt x="19" y="81"/>
                  <a:pt x="12" y="81"/>
                </a:cubicBezTo>
                <a:lnTo>
                  <a:pt x="57" y="12"/>
                </a:lnTo>
                <a:close/>
                <a:moveTo>
                  <a:pt x="109" y="97"/>
                </a:moveTo>
                <a:cubicBezTo>
                  <a:pt x="5" y="97"/>
                  <a:pt x="5" y="97"/>
                  <a:pt x="5" y="97"/>
                </a:cubicBezTo>
                <a:cubicBezTo>
                  <a:pt x="3" y="97"/>
                  <a:pt x="1" y="99"/>
                  <a:pt x="1" y="101"/>
                </a:cubicBezTo>
                <a:cubicBezTo>
                  <a:pt x="1" y="103"/>
                  <a:pt x="3" y="105"/>
                  <a:pt x="5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1" y="105"/>
                  <a:pt x="113" y="103"/>
                  <a:pt x="113" y="101"/>
                </a:cubicBezTo>
                <a:cubicBezTo>
                  <a:pt x="113" y="99"/>
                  <a:pt x="111" y="97"/>
                  <a:pt x="109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MH_Other_6"/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 rot="5400000">
            <a:off x="369137" y="2672889"/>
            <a:ext cx="249971" cy="227551"/>
          </a:xfrm>
          <a:custGeom>
            <a:avLst/>
            <a:gdLst>
              <a:gd name="T0" fmla="*/ 85221703 w 115"/>
              <a:gd name="T1" fmla="*/ 839050551 h 105"/>
              <a:gd name="T2" fmla="*/ 994256285 w 115"/>
              <a:gd name="T3" fmla="*/ 839050551 h 105"/>
              <a:gd name="T4" fmla="*/ 1060539832 w 115"/>
              <a:gd name="T5" fmla="*/ 744775104 h 105"/>
              <a:gd name="T6" fmla="*/ 596555002 w 115"/>
              <a:gd name="T7" fmla="*/ 28282327 h 105"/>
              <a:gd name="T8" fmla="*/ 482922986 w 115"/>
              <a:gd name="T9" fmla="*/ 28282327 h 105"/>
              <a:gd name="T10" fmla="*/ 18938156 w 115"/>
              <a:gd name="T11" fmla="*/ 744775104 h 105"/>
              <a:gd name="T12" fmla="*/ 85221703 w 115"/>
              <a:gd name="T13" fmla="*/ 839050551 h 105"/>
              <a:gd name="T14" fmla="*/ 539737455 w 115"/>
              <a:gd name="T15" fmla="*/ 113129308 h 105"/>
              <a:gd name="T16" fmla="*/ 965849050 w 115"/>
              <a:gd name="T17" fmla="*/ 763628966 h 105"/>
              <a:gd name="T18" fmla="*/ 113628938 w 115"/>
              <a:gd name="T19" fmla="*/ 763628966 h 105"/>
              <a:gd name="T20" fmla="*/ 539737455 w 115"/>
              <a:gd name="T21" fmla="*/ 113129308 h 105"/>
              <a:gd name="T22" fmla="*/ 1032132597 w 115"/>
              <a:gd name="T23" fmla="*/ 914469066 h 105"/>
              <a:gd name="T24" fmla="*/ 47345391 w 115"/>
              <a:gd name="T25" fmla="*/ 914469066 h 105"/>
              <a:gd name="T26" fmla="*/ 9469078 w 115"/>
              <a:gd name="T27" fmla="*/ 952179858 h 105"/>
              <a:gd name="T28" fmla="*/ 47345391 w 115"/>
              <a:gd name="T29" fmla="*/ 989890651 h 105"/>
              <a:gd name="T30" fmla="*/ 1032132597 w 115"/>
              <a:gd name="T31" fmla="*/ 989890651 h 105"/>
              <a:gd name="T32" fmla="*/ 1070008910 w 115"/>
              <a:gd name="T33" fmla="*/ 952179858 h 105"/>
              <a:gd name="T34" fmla="*/ 1032132597 w 115"/>
              <a:gd name="T35" fmla="*/ 914469066 h 10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5" h="105">
                <a:moveTo>
                  <a:pt x="9" y="89"/>
                </a:moveTo>
                <a:cubicBezTo>
                  <a:pt x="105" y="89"/>
                  <a:pt x="105" y="89"/>
                  <a:pt x="105" y="89"/>
                </a:cubicBezTo>
                <a:cubicBezTo>
                  <a:pt x="115" y="89"/>
                  <a:pt x="114" y="83"/>
                  <a:pt x="112" y="79"/>
                </a:cubicBezTo>
                <a:cubicBezTo>
                  <a:pt x="63" y="3"/>
                  <a:pt x="63" y="3"/>
                  <a:pt x="63" y="3"/>
                </a:cubicBezTo>
                <a:cubicBezTo>
                  <a:pt x="61" y="0"/>
                  <a:pt x="54" y="0"/>
                  <a:pt x="51" y="3"/>
                </a:cubicBezTo>
                <a:cubicBezTo>
                  <a:pt x="2" y="79"/>
                  <a:pt x="2" y="79"/>
                  <a:pt x="2" y="79"/>
                </a:cubicBezTo>
                <a:cubicBezTo>
                  <a:pt x="0" y="84"/>
                  <a:pt x="0" y="89"/>
                  <a:pt x="9" y="89"/>
                </a:cubicBezTo>
                <a:close/>
                <a:moveTo>
                  <a:pt x="57" y="12"/>
                </a:moveTo>
                <a:cubicBezTo>
                  <a:pt x="102" y="81"/>
                  <a:pt x="102" y="81"/>
                  <a:pt x="102" y="81"/>
                </a:cubicBezTo>
                <a:cubicBezTo>
                  <a:pt x="100" y="81"/>
                  <a:pt x="19" y="81"/>
                  <a:pt x="12" y="81"/>
                </a:cubicBezTo>
                <a:lnTo>
                  <a:pt x="57" y="12"/>
                </a:lnTo>
                <a:close/>
                <a:moveTo>
                  <a:pt x="109" y="97"/>
                </a:moveTo>
                <a:cubicBezTo>
                  <a:pt x="5" y="97"/>
                  <a:pt x="5" y="97"/>
                  <a:pt x="5" y="97"/>
                </a:cubicBezTo>
                <a:cubicBezTo>
                  <a:pt x="3" y="97"/>
                  <a:pt x="1" y="99"/>
                  <a:pt x="1" y="101"/>
                </a:cubicBezTo>
                <a:cubicBezTo>
                  <a:pt x="1" y="103"/>
                  <a:pt x="3" y="105"/>
                  <a:pt x="5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1" y="105"/>
                  <a:pt x="113" y="103"/>
                  <a:pt x="113" y="101"/>
                </a:cubicBezTo>
                <a:cubicBezTo>
                  <a:pt x="113" y="99"/>
                  <a:pt x="111" y="97"/>
                  <a:pt x="109" y="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MH_Other_7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 rot="5400000">
            <a:off x="369137" y="3346576"/>
            <a:ext cx="249970" cy="227551"/>
          </a:xfrm>
          <a:custGeom>
            <a:avLst/>
            <a:gdLst>
              <a:gd name="T0" fmla="*/ 9 w 115"/>
              <a:gd name="T1" fmla="*/ 89 h 105"/>
              <a:gd name="T2" fmla="*/ 105 w 115"/>
              <a:gd name="T3" fmla="*/ 89 h 105"/>
              <a:gd name="T4" fmla="*/ 112 w 115"/>
              <a:gd name="T5" fmla="*/ 79 h 105"/>
              <a:gd name="T6" fmla="*/ 63 w 115"/>
              <a:gd name="T7" fmla="*/ 3 h 105"/>
              <a:gd name="T8" fmla="*/ 51 w 115"/>
              <a:gd name="T9" fmla="*/ 3 h 105"/>
              <a:gd name="T10" fmla="*/ 2 w 115"/>
              <a:gd name="T11" fmla="*/ 79 h 105"/>
              <a:gd name="T12" fmla="*/ 9 w 115"/>
              <a:gd name="T13" fmla="*/ 89 h 105"/>
              <a:gd name="T14" fmla="*/ 57 w 115"/>
              <a:gd name="T15" fmla="*/ 12 h 105"/>
              <a:gd name="T16" fmla="*/ 102 w 115"/>
              <a:gd name="T17" fmla="*/ 81 h 105"/>
              <a:gd name="T18" fmla="*/ 12 w 115"/>
              <a:gd name="T19" fmla="*/ 81 h 105"/>
              <a:gd name="T20" fmla="*/ 57 w 115"/>
              <a:gd name="T21" fmla="*/ 12 h 105"/>
              <a:gd name="T22" fmla="*/ 109 w 115"/>
              <a:gd name="T23" fmla="*/ 97 h 105"/>
              <a:gd name="T24" fmla="*/ 5 w 115"/>
              <a:gd name="T25" fmla="*/ 97 h 105"/>
              <a:gd name="T26" fmla="*/ 1 w 115"/>
              <a:gd name="T27" fmla="*/ 101 h 105"/>
              <a:gd name="T28" fmla="*/ 5 w 115"/>
              <a:gd name="T29" fmla="*/ 105 h 105"/>
              <a:gd name="T30" fmla="*/ 109 w 115"/>
              <a:gd name="T31" fmla="*/ 105 h 105"/>
              <a:gd name="T32" fmla="*/ 113 w 115"/>
              <a:gd name="T33" fmla="*/ 101 h 105"/>
              <a:gd name="T34" fmla="*/ 109 w 115"/>
              <a:gd name="T35" fmla="*/ 9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5" h="105">
                <a:moveTo>
                  <a:pt x="9" y="89"/>
                </a:moveTo>
                <a:cubicBezTo>
                  <a:pt x="105" y="89"/>
                  <a:pt x="105" y="89"/>
                  <a:pt x="105" y="89"/>
                </a:cubicBezTo>
                <a:cubicBezTo>
                  <a:pt x="115" y="89"/>
                  <a:pt x="114" y="83"/>
                  <a:pt x="112" y="79"/>
                </a:cubicBezTo>
                <a:cubicBezTo>
                  <a:pt x="63" y="3"/>
                  <a:pt x="63" y="3"/>
                  <a:pt x="63" y="3"/>
                </a:cubicBezTo>
                <a:cubicBezTo>
                  <a:pt x="61" y="0"/>
                  <a:pt x="54" y="0"/>
                  <a:pt x="51" y="3"/>
                </a:cubicBezTo>
                <a:cubicBezTo>
                  <a:pt x="2" y="79"/>
                  <a:pt x="2" y="79"/>
                  <a:pt x="2" y="79"/>
                </a:cubicBezTo>
                <a:cubicBezTo>
                  <a:pt x="0" y="84"/>
                  <a:pt x="0" y="89"/>
                  <a:pt x="9" y="89"/>
                </a:cubicBezTo>
                <a:close/>
                <a:moveTo>
                  <a:pt x="57" y="12"/>
                </a:moveTo>
                <a:cubicBezTo>
                  <a:pt x="102" y="81"/>
                  <a:pt x="102" y="81"/>
                  <a:pt x="102" y="81"/>
                </a:cubicBezTo>
                <a:cubicBezTo>
                  <a:pt x="100" y="81"/>
                  <a:pt x="19" y="81"/>
                  <a:pt x="12" y="81"/>
                </a:cubicBezTo>
                <a:lnTo>
                  <a:pt x="57" y="12"/>
                </a:lnTo>
                <a:close/>
                <a:moveTo>
                  <a:pt x="109" y="97"/>
                </a:moveTo>
                <a:cubicBezTo>
                  <a:pt x="5" y="97"/>
                  <a:pt x="5" y="97"/>
                  <a:pt x="5" y="97"/>
                </a:cubicBezTo>
                <a:cubicBezTo>
                  <a:pt x="3" y="97"/>
                  <a:pt x="1" y="99"/>
                  <a:pt x="1" y="101"/>
                </a:cubicBezTo>
                <a:cubicBezTo>
                  <a:pt x="1" y="103"/>
                  <a:pt x="3" y="105"/>
                  <a:pt x="5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1" y="105"/>
                  <a:pt x="113" y="103"/>
                  <a:pt x="113" y="101"/>
                </a:cubicBezTo>
                <a:cubicBezTo>
                  <a:pt x="113" y="99"/>
                  <a:pt x="111" y="97"/>
                  <a:pt x="109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MH_Other_8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 rot="5400000">
            <a:off x="369137" y="4020265"/>
            <a:ext cx="249971" cy="227551"/>
          </a:xfrm>
          <a:custGeom>
            <a:avLst/>
            <a:gdLst>
              <a:gd name="T0" fmla="*/ 9 w 115"/>
              <a:gd name="T1" fmla="*/ 89 h 105"/>
              <a:gd name="T2" fmla="*/ 105 w 115"/>
              <a:gd name="T3" fmla="*/ 89 h 105"/>
              <a:gd name="T4" fmla="*/ 112 w 115"/>
              <a:gd name="T5" fmla="*/ 79 h 105"/>
              <a:gd name="T6" fmla="*/ 63 w 115"/>
              <a:gd name="T7" fmla="*/ 3 h 105"/>
              <a:gd name="T8" fmla="*/ 51 w 115"/>
              <a:gd name="T9" fmla="*/ 3 h 105"/>
              <a:gd name="T10" fmla="*/ 2 w 115"/>
              <a:gd name="T11" fmla="*/ 79 h 105"/>
              <a:gd name="T12" fmla="*/ 9 w 115"/>
              <a:gd name="T13" fmla="*/ 89 h 105"/>
              <a:gd name="T14" fmla="*/ 57 w 115"/>
              <a:gd name="T15" fmla="*/ 12 h 105"/>
              <a:gd name="T16" fmla="*/ 102 w 115"/>
              <a:gd name="T17" fmla="*/ 81 h 105"/>
              <a:gd name="T18" fmla="*/ 12 w 115"/>
              <a:gd name="T19" fmla="*/ 81 h 105"/>
              <a:gd name="T20" fmla="*/ 57 w 115"/>
              <a:gd name="T21" fmla="*/ 12 h 105"/>
              <a:gd name="T22" fmla="*/ 109 w 115"/>
              <a:gd name="T23" fmla="*/ 97 h 105"/>
              <a:gd name="T24" fmla="*/ 5 w 115"/>
              <a:gd name="T25" fmla="*/ 97 h 105"/>
              <a:gd name="T26" fmla="*/ 1 w 115"/>
              <a:gd name="T27" fmla="*/ 101 h 105"/>
              <a:gd name="T28" fmla="*/ 5 w 115"/>
              <a:gd name="T29" fmla="*/ 105 h 105"/>
              <a:gd name="T30" fmla="*/ 109 w 115"/>
              <a:gd name="T31" fmla="*/ 105 h 105"/>
              <a:gd name="T32" fmla="*/ 113 w 115"/>
              <a:gd name="T33" fmla="*/ 101 h 105"/>
              <a:gd name="T34" fmla="*/ 109 w 115"/>
              <a:gd name="T35" fmla="*/ 9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5" h="105">
                <a:moveTo>
                  <a:pt x="9" y="89"/>
                </a:moveTo>
                <a:cubicBezTo>
                  <a:pt x="105" y="89"/>
                  <a:pt x="105" y="89"/>
                  <a:pt x="105" y="89"/>
                </a:cubicBezTo>
                <a:cubicBezTo>
                  <a:pt x="115" y="89"/>
                  <a:pt x="114" y="83"/>
                  <a:pt x="112" y="79"/>
                </a:cubicBezTo>
                <a:cubicBezTo>
                  <a:pt x="63" y="3"/>
                  <a:pt x="63" y="3"/>
                  <a:pt x="63" y="3"/>
                </a:cubicBezTo>
                <a:cubicBezTo>
                  <a:pt x="61" y="0"/>
                  <a:pt x="54" y="0"/>
                  <a:pt x="51" y="3"/>
                </a:cubicBezTo>
                <a:cubicBezTo>
                  <a:pt x="2" y="79"/>
                  <a:pt x="2" y="79"/>
                  <a:pt x="2" y="79"/>
                </a:cubicBezTo>
                <a:cubicBezTo>
                  <a:pt x="0" y="84"/>
                  <a:pt x="0" y="89"/>
                  <a:pt x="9" y="89"/>
                </a:cubicBezTo>
                <a:close/>
                <a:moveTo>
                  <a:pt x="57" y="12"/>
                </a:moveTo>
                <a:cubicBezTo>
                  <a:pt x="102" y="81"/>
                  <a:pt x="102" y="81"/>
                  <a:pt x="102" y="81"/>
                </a:cubicBezTo>
                <a:cubicBezTo>
                  <a:pt x="100" y="81"/>
                  <a:pt x="19" y="81"/>
                  <a:pt x="12" y="81"/>
                </a:cubicBezTo>
                <a:lnTo>
                  <a:pt x="57" y="12"/>
                </a:lnTo>
                <a:close/>
                <a:moveTo>
                  <a:pt x="109" y="97"/>
                </a:moveTo>
                <a:cubicBezTo>
                  <a:pt x="5" y="97"/>
                  <a:pt x="5" y="97"/>
                  <a:pt x="5" y="97"/>
                </a:cubicBezTo>
                <a:cubicBezTo>
                  <a:pt x="3" y="97"/>
                  <a:pt x="1" y="99"/>
                  <a:pt x="1" y="101"/>
                </a:cubicBezTo>
                <a:cubicBezTo>
                  <a:pt x="1" y="103"/>
                  <a:pt x="3" y="105"/>
                  <a:pt x="5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1" y="105"/>
                  <a:pt x="113" y="103"/>
                  <a:pt x="113" y="101"/>
                </a:cubicBezTo>
                <a:cubicBezTo>
                  <a:pt x="113" y="99"/>
                  <a:pt x="111" y="97"/>
                  <a:pt x="109" y="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704835" y="1230168"/>
            <a:ext cx="6356112" cy="3754907"/>
            <a:chOff x="5645425" y="1262833"/>
            <a:chExt cx="6273816" cy="370629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5645425" y="1262833"/>
              <a:ext cx="6273816" cy="370629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9" cstate="email"/>
            <a:srcRect/>
            <a:stretch>
              <a:fillRect/>
            </a:stretch>
          </p:blipFill>
          <p:spPr>
            <a:xfrm>
              <a:off x="6403812" y="1478073"/>
              <a:ext cx="4748812" cy="29796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3" presetClass="entr" presetSubtype="288" fill="hold" grpId="0" nodeType="withEffect">
                                      <p:stCondLst>
                                        <p:cond delay="831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288" fill="hold" grpId="0" nodeType="withEffect">
                                      <p:stCondLst>
                                        <p:cond delay="906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288" fill="hold" grpId="0" nodeType="withEffect">
                                      <p:stCondLst>
                                        <p:cond delay="103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288" fill="hold" grpId="0" nodeType="withEffect">
                                      <p:stCondLst>
                                        <p:cond delay="119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3" presetClass="entr" presetSubtype="288" fill="hold" grpId="0" nodeType="withEffect">
                                      <p:stCondLst>
                                        <p:cond delay="1129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288" fill="hold" grpId="0" nodeType="withEffect">
                                      <p:stCondLst>
                                        <p:cond delay="582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288" fill="hold" grpId="0" nodeType="withEffect">
                                      <p:stCondLst>
                                        <p:cond delay="7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288" fill="hold" grpId="0" nodeType="withEffect">
                                      <p:stCondLst>
                                        <p:cond delay="173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288" fill="hold" grpId="0" nodeType="withEffect">
                                      <p:stCondLst>
                                        <p:cond delay="655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5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2" presetClass="entr" presetSubtype="8" fill="hold" grpId="0" nodeType="after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6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7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3" presetID="2" presetClass="entr" presetSubtype="8" fill="hold" grpId="0" nodeType="after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8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9" presetID="2" presetClass="entr" presetSubtype="8" fill="hold" grpId="0" nodeType="after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10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10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15" presetID="2" presetClass="entr" presetSubtype="8" fill="hold" grpId="0" nodeType="after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1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1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31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4" grpId="0"/>
          <p:bldP spid="1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5" grpId="0" animBg="1"/>
          <p:bldP spid="17" grpId="0" animBg="1"/>
          <p:bldP spid="18" grpId="0" animBg="1"/>
          <p:bldP spid="20" grpId="0"/>
          <p:bldP spid="21" grpId="0" animBg="1"/>
          <p:bldP spid="22" grpId="0" animBg="1"/>
          <p:bldP spid="23" grpId="0"/>
          <p:bldP spid="24" grpId="0" animBg="1"/>
          <p:bldP spid="25" grpId="0" animBg="1"/>
          <p:bldP spid="26" grpId="0"/>
          <p:bldP spid="27" grpId="0" animBg="1"/>
          <p:bldP spid="28" grpId="0" animBg="1"/>
          <p:bldP spid="29" grpId="0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3" presetClass="entr" presetSubtype="288" fill="hold" grpId="0" nodeType="withEffect">
                                      <p:stCondLst>
                                        <p:cond delay="831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288" fill="hold" grpId="0" nodeType="withEffect">
                                      <p:stCondLst>
                                        <p:cond delay="906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288" fill="hold" grpId="0" nodeType="withEffect">
                                      <p:stCondLst>
                                        <p:cond delay="103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288" fill="hold" grpId="0" nodeType="withEffect">
                                      <p:stCondLst>
                                        <p:cond delay="119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3" presetClass="entr" presetSubtype="288" fill="hold" grpId="0" nodeType="withEffect">
                                      <p:stCondLst>
                                        <p:cond delay="1129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288" fill="hold" grpId="0" nodeType="withEffect">
                                      <p:stCondLst>
                                        <p:cond delay="582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288" fill="hold" grpId="0" nodeType="withEffect">
                                      <p:stCondLst>
                                        <p:cond delay="7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288" fill="hold" grpId="0" nodeType="withEffect">
                                      <p:stCondLst>
                                        <p:cond delay="173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288" fill="hold" grpId="0" nodeType="withEffect">
                                      <p:stCondLst>
                                        <p:cond delay="655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55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31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4" grpId="0"/>
          <p:bldP spid="1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5" grpId="0" animBg="1"/>
          <p:bldP spid="17" grpId="0" animBg="1"/>
          <p:bldP spid="18" grpId="0" animBg="1"/>
          <p:bldP spid="20" grpId="0"/>
          <p:bldP spid="21" grpId="0" animBg="1"/>
          <p:bldP spid="22" grpId="0" animBg="1"/>
          <p:bldP spid="23" grpId="0"/>
          <p:bldP spid="24" grpId="0" animBg="1"/>
          <p:bldP spid="25" grpId="0" animBg="1"/>
          <p:bldP spid="26" grpId="0"/>
          <p:bldP spid="27" grpId="0" animBg="1"/>
          <p:bldP spid="28" grpId="0" animBg="1"/>
          <p:bldP spid="29" grpId="0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623" y="-2"/>
            <a:ext cx="12196622" cy="6891470"/>
            <a:chOff x="-4623" y="-2"/>
            <a:chExt cx="12196622" cy="689147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-4622" y="-1"/>
              <a:ext cx="12196621" cy="6891469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-4623" y="-2"/>
              <a:ext cx="12196622" cy="685800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6" name="等腰三角形 5"/>
          <p:cNvSpPr/>
          <p:nvPr/>
        </p:nvSpPr>
        <p:spPr>
          <a:xfrm rot="5400000">
            <a:off x="2666999" y="-2666999"/>
            <a:ext cx="6858002" cy="1219200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933450" y="2680228"/>
            <a:ext cx="4116670" cy="3856966"/>
            <a:chOff x="933450" y="2680228"/>
            <a:chExt cx="4116670" cy="385696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933450" y="2680228"/>
              <a:ext cx="4116670" cy="3856966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155878" y="2908300"/>
              <a:ext cx="3733622" cy="2755900"/>
            </a:xfrm>
            <a:custGeom>
              <a:avLst/>
              <a:gdLst>
                <a:gd name="connsiteX0" fmla="*/ 0 w 3682822"/>
                <a:gd name="connsiteY0" fmla="*/ 0 h 2514600"/>
                <a:gd name="connsiteX1" fmla="*/ 3682822 w 3682822"/>
                <a:gd name="connsiteY1" fmla="*/ 0 h 2514600"/>
                <a:gd name="connsiteX2" fmla="*/ 3682822 w 3682822"/>
                <a:gd name="connsiteY2" fmla="*/ 2514600 h 2514600"/>
                <a:gd name="connsiteX3" fmla="*/ 0 w 3682822"/>
                <a:gd name="connsiteY3" fmla="*/ 2514600 h 2514600"/>
                <a:gd name="connsiteX4" fmla="*/ 0 w 3682822"/>
                <a:gd name="connsiteY4" fmla="*/ 0 h 2514600"/>
                <a:gd name="connsiteX0-1" fmla="*/ 0 w 3771722"/>
                <a:gd name="connsiteY0-2" fmla="*/ 0 h 2514600"/>
                <a:gd name="connsiteX1-3" fmla="*/ 3771722 w 3771722"/>
                <a:gd name="connsiteY1-4" fmla="*/ 0 h 2514600"/>
                <a:gd name="connsiteX2-5" fmla="*/ 3771722 w 3771722"/>
                <a:gd name="connsiteY2-6" fmla="*/ 2514600 h 2514600"/>
                <a:gd name="connsiteX3-7" fmla="*/ 88900 w 3771722"/>
                <a:gd name="connsiteY3-8" fmla="*/ 2514600 h 2514600"/>
                <a:gd name="connsiteX4-9" fmla="*/ 0 w 3771722"/>
                <a:gd name="connsiteY4-10" fmla="*/ 0 h 2514600"/>
                <a:gd name="connsiteX0-11" fmla="*/ 0 w 3771722"/>
                <a:gd name="connsiteY0-12" fmla="*/ 0 h 2514600"/>
                <a:gd name="connsiteX1-13" fmla="*/ 3555822 w 3771722"/>
                <a:gd name="connsiteY1-14" fmla="*/ 838200 h 2514600"/>
                <a:gd name="connsiteX2-15" fmla="*/ 3771722 w 3771722"/>
                <a:gd name="connsiteY2-16" fmla="*/ 2514600 h 2514600"/>
                <a:gd name="connsiteX3-17" fmla="*/ 88900 w 3771722"/>
                <a:gd name="connsiteY3-18" fmla="*/ 2514600 h 2514600"/>
                <a:gd name="connsiteX4-19" fmla="*/ 0 w 3771722"/>
                <a:gd name="connsiteY4-20" fmla="*/ 0 h 2514600"/>
                <a:gd name="connsiteX0-21" fmla="*/ 0 w 3746322"/>
                <a:gd name="connsiteY0-22" fmla="*/ 0 h 2730500"/>
                <a:gd name="connsiteX1-23" fmla="*/ 3555822 w 3746322"/>
                <a:gd name="connsiteY1-24" fmla="*/ 838200 h 2730500"/>
                <a:gd name="connsiteX2-25" fmla="*/ 3746322 w 3746322"/>
                <a:gd name="connsiteY2-26" fmla="*/ 2730500 h 2730500"/>
                <a:gd name="connsiteX3-27" fmla="*/ 88900 w 3746322"/>
                <a:gd name="connsiteY3-28" fmla="*/ 2514600 h 2730500"/>
                <a:gd name="connsiteX4-29" fmla="*/ 0 w 3746322"/>
                <a:gd name="connsiteY4-30" fmla="*/ 0 h 2730500"/>
                <a:gd name="connsiteX0-31" fmla="*/ 0 w 3746322"/>
                <a:gd name="connsiteY0-32" fmla="*/ 0 h 2730500"/>
                <a:gd name="connsiteX1-33" fmla="*/ 3619322 w 3746322"/>
                <a:gd name="connsiteY1-34" fmla="*/ 685800 h 2730500"/>
                <a:gd name="connsiteX2-35" fmla="*/ 3746322 w 3746322"/>
                <a:gd name="connsiteY2-36" fmla="*/ 2730500 h 2730500"/>
                <a:gd name="connsiteX3-37" fmla="*/ 88900 w 3746322"/>
                <a:gd name="connsiteY3-38" fmla="*/ 2514600 h 2730500"/>
                <a:gd name="connsiteX4-39" fmla="*/ 0 w 3746322"/>
                <a:gd name="connsiteY4-40" fmla="*/ 0 h 2730500"/>
                <a:gd name="connsiteX0-41" fmla="*/ 0 w 3733622"/>
                <a:gd name="connsiteY0-42" fmla="*/ 0 h 2755900"/>
                <a:gd name="connsiteX1-43" fmla="*/ 3606622 w 3733622"/>
                <a:gd name="connsiteY1-44" fmla="*/ 711200 h 2755900"/>
                <a:gd name="connsiteX2-45" fmla="*/ 3733622 w 3733622"/>
                <a:gd name="connsiteY2-46" fmla="*/ 2755900 h 2755900"/>
                <a:gd name="connsiteX3-47" fmla="*/ 76200 w 3733622"/>
                <a:gd name="connsiteY3-48" fmla="*/ 2540000 h 2755900"/>
                <a:gd name="connsiteX4-49" fmla="*/ 0 w 3733622"/>
                <a:gd name="connsiteY4-50" fmla="*/ 0 h 2755900"/>
                <a:gd name="connsiteX0-51" fmla="*/ 0 w 3733622"/>
                <a:gd name="connsiteY0-52" fmla="*/ 0 h 2755900"/>
                <a:gd name="connsiteX1-53" fmla="*/ 3606622 w 3733622"/>
                <a:gd name="connsiteY1-54" fmla="*/ 711200 h 2755900"/>
                <a:gd name="connsiteX2-55" fmla="*/ 3733622 w 3733622"/>
                <a:gd name="connsiteY2-56" fmla="*/ 2755900 h 2755900"/>
                <a:gd name="connsiteX3-57" fmla="*/ 76200 w 3733622"/>
                <a:gd name="connsiteY3-58" fmla="*/ 2584450 h 2755900"/>
                <a:gd name="connsiteX4-59" fmla="*/ 0 w 3733622"/>
                <a:gd name="connsiteY4-60" fmla="*/ 0 h 2755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733622" h="2755900">
                  <a:moveTo>
                    <a:pt x="0" y="0"/>
                  </a:moveTo>
                  <a:lnTo>
                    <a:pt x="3606622" y="711200"/>
                  </a:lnTo>
                  <a:lnTo>
                    <a:pt x="3733622" y="2755900"/>
                  </a:lnTo>
                  <a:lnTo>
                    <a:pt x="76200" y="2584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460871" y="2838304"/>
            <a:ext cx="501095" cy="501095"/>
            <a:chOff x="7460871" y="2838304"/>
            <a:chExt cx="501095" cy="501095"/>
          </a:xfrm>
        </p:grpSpPr>
        <p:sp>
          <p:nvSpPr>
            <p:cNvPr id="28" name="KSO_Shape"/>
            <p:cNvSpPr/>
            <p:nvPr/>
          </p:nvSpPr>
          <p:spPr bwMode="auto">
            <a:xfrm>
              <a:off x="7624708" y="2945863"/>
              <a:ext cx="193412" cy="287958"/>
            </a:xfrm>
            <a:custGeom>
              <a:avLst/>
              <a:gdLst>
                <a:gd name="T0" fmla="*/ 1179344 w 4117"/>
                <a:gd name="T1" fmla="*/ 1550 h 6144"/>
                <a:gd name="T2" fmla="*/ 1212250 w 4117"/>
                <a:gd name="T3" fmla="*/ 11472 h 6144"/>
                <a:gd name="T4" fmla="*/ 1239878 w 4117"/>
                <a:gd name="T5" fmla="*/ 30076 h 6144"/>
                <a:gd name="T6" fmla="*/ 1260988 w 4117"/>
                <a:gd name="T7" fmla="*/ 56121 h 6144"/>
                <a:gd name="T8" fmla="*/ 1274337 w 4117"/>
                <a:gd name="T9" fmla="*/ 87126 h 6144"/>
                <a:gd name="T10" fmla="*/ 1278062 w 4117"/>
                <a:gd name="T11" fmla="*/ 1788728 h 6144"/>
                <a:gd name="T12" fmla="*/ 1274337 w 4117"/>
                <a:gd name="T13" fmla="*/ 1817874 h 6144"/>
                <a:gd name="T14" fmla="*/ 1260988 w 4117"/>
                <a:gd name="T15" fmla="*/ 1848879 h 6144"/>
                <a:gd name="T16" fmla="*/ 1239878 w 4117"/>
                <a:gd name="T17" fmla="*/ 1874924 h 6144"/>
                <a:gd name="T18" fmla="*/ 1212250 w 4117"/>
                <a:gd name="T19" fmla="*/ 1893528 h 6144"/>
                <a:gd name="T20" fmla="*/ 1179344 w 4117"/>
                <a:gd name="T21" fmla="*/ 1903450 h 6144"/>
                <a:gd name="T22" fmla="*/ 109894 w 4117"/>
                <a:gd name="T23" fmla="*/ 1905000 h 6144"/>
                <a:gd name="T24" fmla="*/ 76057 w 4117"/>
                <a:gd name="T25" fmla="*/ 1898179 h 6144"/>
                <a:gd name="T26" fmla="*/ 46565 w 4117"/>
                <a:gd name="T27" fmla="*/ 1881746 h 6144"/>
                <a:gd name="T28" fmla="*/ 22972 w 4117"/>
                <a:gd name="T29" fmla="*/ 1858181 h 6144"/>
                <a:gd name="T30" fmla="*/ 6830 w 4117"/>
                <a:gd name="T31" fmla="*/ 1829036 h 6144"/>
                <a:gd name="T32" fmla="*/ 0 w 4117"/>
                <a:gd name="T33" fmla="*/ 1794929 h 6144"/>
                <a:gd name="T34" fmla="*/ 1242 w 4117"/>
                <a:gd name="T35" fmla="*/ 98599 h 6144"/>
                <a:gd name="T36" fmla="*/ 11486 w 4117"/>
                <a:gd name="T37" fmla="*/ 65732 h 6144"/>
                <a:gd name="T38" fmla="*/ 30112 w 4117"/>
                <a:gd name="T39" fmla="*/ 38137 h 6144"/>
                <a:gd name="T40" fmla="*/ 55878 w 4117"/>
                <a:gd name="T41" fmla="*/ 17053 h 6144"/>
                <a:gd name="T42" fmla="*/ 87232 w 4117"/>
                <a:gd name="T43" fmla="*/ 4031 h 6144"/>
                <a:gd name="T44" fmla="*/ 115792 w 4117"/>
                <a:gd name="T45" fmla="*/ 0 h 6144"/>
                <a:gd name="T46" fmla="*/ 1013882 w 4117"/>
                <a:gd name="T47" fmla="*/ 1284883 h 6144"/>
                <a:gd name="T48" fmla="*/ 1016055 w 4117"/>
                <a:gd name="T49" fmla="*/ 1263179 h 6144"/>
                <a:gd name="T50" fmla="*/ 1005500 w 4117"/>
                <a:gd name="T51" fmla="*/ 1240854 h 6144"/>
                <a:gd name="T52" fmla="*/ 851214 w 4117"/>
                <a:gd name="T53" fmla="*/ 1085515 h 6144"/>
                <a:gd name="T54" fmla="*/ 827000 w 4117"/>
                <a:gd name="T55" fmla="*/ 1072803 h 6144"/>
                <a:gd name="T56" fmla="*/ 805580 w 4117"/>
                <a:gd name="T57" fmla="*/ 1072803 h 6144"/>
                <a:gd name="T58" fmla="*/ 701894 w 4117"/>
                <a:gd name="T59" fmla="*/ 1132954 h 6144"/>
                <a:gd name="T60" fmla="*/ 634840 w 4117"/>
                <a:gd name="T61" fmla="*/ 1053579 h 6144"/>
                <a:gd name="T62" fmla="*/ 585170 w 4117"/>
                <a:gd name="T63" fmla="*/ 976375 h 6144"/>
                <a:gd name="T64" fmla="*/ 550712 w 4117"/>
                <a:gd name="T65" fmla="*/ 900410 h 6144"/>
                <a:gd name="T66" fmla="*/ 530223 w 4117"/>
                <a:gd name="T67" fmla="*/ 824756 h 6144"/>
                <a:gd name="T68" fmla="*/ 521531 w 4117"/>
                <a:gd name="T69" fmla="*/ 748481 h 6144"/>
                <a:gd name="T70" fmla="*/ 619318 w 4117"/>
                <a:gd name="T71" fmla="*/ 667556 h 6144"/>
                <a:gd name="T72" fmla="*/ 632978 w 4117"/>
                <a:gd name="T73" fmla="*/ 651433 h 6144"/>
                <a:gd name="T74" fmla="*/ 637324 w 4117"/>
                <a:gd name="T75" fmla="*/ 626938 h 6144"/>
                <a:gd name="T76" fmla="*/ 582687 w 4117"/>
                <a:gd name="T77" fmla="*/ 415168 h 6144"/>
                <a:gd name="T78" fmla="*/ 570270 w 4117"/>
                <a:gd name="T79" fmla="*/ 391294 h 6144"/>
                <a:gd name="T80" fmla="*/ 552264 w 4117"/>
                <a:gd name="T81" fmla="*/ 378582 h 6144"/>
                <a:gd name="T82" fmla="*/ 380283 w 4117"/>
                <a:gd name="T83" fmla="*/ 388193 h 6144"/>
                <a:gd name="T84" fmla="*/ 347377 w 4117"/>
                <a:gd name="T85" fmla="*/ 395015 h 6144"/>
                <a:gd name="T86" fmla="*/ 329061 w 4117"/>
                <a:gd name="T87" fmla="*/ 414548 h 6144"/>
                <a:gd name="T88" fmla="*/ 325336 w 4117"/>
                <a:gd name="T89" fmla="*/ 441213 h 6144"/>
                <a:gd name="T90" fmla="*/ 327509 w 4117"/>
                <a:gd name="T91" fmla="*/ 570818 h 6144"/>
                <a:gd name="T92" fmla="*/ 340237 w 4117"/>
                <a:gd name="T93" fmla="*/ 689880 h 6144"/>
                <a:gd name="T94" fmla="*/ 362278 w 4117"/>
                <a:gd name="T95" fmla="*/ 799951 h 6144"/>
                <a:gd name="T96" fmla="*/ 393942 w 4117"/>
                <a:gd name="T97" fmla="*/ 901650 h 6144"/>
                <a:gd name="T98" fmla="*/ 435541 w 4117"/>
                <a:gd name="T99" fmla="*/ 996218 h 6144"/>
                <a:gd name="T100" fmla="*/ 486452 w 4117"/>
                <a:gd name="T101" fmla="*/ 1084275 h 6144"/>
                <a:gd name="T102" fmla="*/ 546987 w 4117"/>
                <a:gd name="T103" fmla="*/ 1167061 h 6144"/>
                <a:gd name="T104" fmla="*/ 616835 w 4117"/>
                <a:gd name="T105" fmla="*/ 1245815 h 6144"/>
                <a:gd name="T106" fmla="*/ 696306 w 4117"/>
                <a:gd name="T107" fmla="*/ 1321160 h 6144"/>
                <a:gd name="T108" fmla="*/ 848420 w 4117"/>
                <a:gd name="T109" fmla="*/ 1443013 h 6144"/>
                <a:gd name="T110" fmla="*/ 873254 w 4117"/>
                <a:gd name="T111" fmla="*/ 1452935 h 6144"/>
                <a:gd name="T112" fmla="*/ 899331 w 4117"/>
                <a:gd name="T113" fmla="*/ 1446733 h 6144"/>
                <a:gd name="T114" fmla="*/ 921372 w 4117"/>
                <a:gd name="T115" fmla="*/ 1421619 h 6144"/>
                <a:gd name="T116" fmla="*/ 471241 w 4117"/>
                <a:gd name="T117" fmla="*/ 82476 h 61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17" h="6144">
                  <a:moveTo>
                    <a:pt x="373" y="0"/>
                  </a:moveTo>
                  <a:lnTo>
                    <a:pt x="3742" y="0"/>
                  </a:lnTo>
                  <a:lnTo>
                    <a:pt x="3761" y="0"/>
                  </a:lnTo>
                  <a:lnTo>
                    <a:pt x="3780" y="3"/>
                  </a:lnTo>
                  <a:lnTo>
                    <a:pt x="3799" y="5"/>
                  </a:lnTo>
                  <a:lnTo>
                    <a:pt x="3818" y="8"/>
                  </a:lnTo>
                  <a:lnTo>
                    <a:pt x="3836" y="13"/>
                  </a:lnTo>
                  <a:lnTo>
                    <a:pt x="3853" y="17"/>
                  </a:lnTo>
                  <a:lnTo>
                    <a:pt x="3870" y="23"/>
                  </a:lnTo>
                  <a:lnTo>
                    <a:pt x="3888" y="29"/>
                  </a:lnTo>
                  <a:lnTo>
                    <a:pt x="3905" y="37"/>
                  </a:lnTo>
                  <a:lnTo>
                    <a:pt x="3920" y="46"/>
                  </a:lnTo>
                  <a:lnTo>
                    <a:pt x="3936" y="55"/>
                  </a:lnTo>
                  <a:lnTo>
                    <a:pt x="3952" y="64"/>
                  </a:lnTo>
                  <a:lnTo>
                    <a:pt x="3966" y="75"/>
                  </a:lnTo>
                  <a:lnTo>
                    <a:pt x="3981" y="86"/>
                  </a:lnTo>
                  <a:lnTo>
                    <a:pt x="3994" y="97"/>
                  </a:lnTo>
                  <a:lnTo>
                    <a:pt x="4006" y="111"/>
                  </a:lnTo>
                  <a:lnTo>
                    <a:pt x="4020" y="123"/>
                  </a:lnTo>
                  <a:lnTo>
                    <a:pt x="4031" y="136"/>
                  </a:lnTo>
                  <a:lnTo>
                    <a:pt x="4042" y="151"/>
                  </a:lnTo>
                  <a:lnTo>
                    <a:pt x="4053" y="165"/>
                  </a:lnTo>
                  <a:lnTo>
                    <a:pt x="4062" y="181"/>
                  </a:lnTo>
                  <a:lnTo>
                    <a:pt x="4071" y="197"/>
                  </a:lnTo>
                  <a:lnTo>
                    <a:pt x="4080" y="212"/>
                  </a:lnTo>
                  <a:lnTo>
                    <a:pt x="4088" y="229"/>
                  </a:lnTo>
                  <a:lnTo>
                    <a:pt x="4094" y="247"/>
                  </a:lnTo>
                  <a:lnTo>
                    <a:pt x="4100" y="264"/>
                  </a:lnTo>
                  <a:lnTo>
                    <a:pt x="4105" y="281"/>
                  </a:lnTo>
                  <a:lnTo>
                    <a:pt x="4109" y="299"/>
                  </a:lnTo>
                  <a:lnTo>
                    <a:pt x="4112" y="318"/>
                  </a:lnTo>
                  <a:lnTo>
                    <a:pt x="4114" y="336"/>
                  </a:lnTo>
                  <a:lnTo>
                    <a:pt x="4117" y="355"/>
                  </a:lnTo>
                  <a:lnTo>
                    <a:pt x="4117" y="375"/>
                  </a:lnTo>
                  <a:lnTo>
                    <a:pt x="4117" y="5769"/>
                  </a:lnTo>
                  <a:lnTo>
                    <a:pt x="4117" y="5789"/>
                  </a:lnTo>
                  <a:lnTo>
                    <a:pt x="4114" y="5808"/>
                  </a:lnTo>
                  <a:lnTo>
                    <a:pt x="4112" y="5826"/>
                  </a:lnTo>
                  <a:lnTo>
                    <a:pt x="4109" y="5845"/>
                  </a:lnTo>
                  <a:lnTo>
                    <a:pt x="4105" y="5863"/>
                  </a:lnTo>
                  <a:lnTo>
                    <a:pt x="4100" y="5881"/>
                  </a:lnTo>
                  <a:lnTo>
                    <a:pt x="4094" y="5899"/>
                  </a:lnTo>
                  <a:lnTo>
                    <a:pt x="4088" y="5915"/>
                  </a:lnTo>
                  <a:lnTo>
                    <a:pt x="4080" y="5932"/>
                  </a:lnTo>
                  <a:lnTo>
                    <a:pt x="4071" y="5948"/>
                  </a:lnTo>
                  <a:lnTo>
                    <a:pt x="4062" y="5963"/>
                  </a:lnTo>
                  <a:lnTo>
                    <a:pt x="4053" y="5979"/>
                  </a:lnTo>
                  <a:lnTo>
                    <a:pt x="4042" y="5993"/>
                  </a:lnTo>
                  <a:lnTo>
                    <a:pt x="4031" y="6008"/>
                  </a:lnTo>
                  <a:lnTo>
                    <a:pt x="4020" y="6021"/>
                  </a:lnTo>
                  <a:lnTo>
                    <a:pt x="4006" y="6035"/>
                  </a:lnTo>
                  <a:lnTo>
                    <a:pt x="3994" y="6047"/>
                  </a:lnTo>
                  <a:lnTo>
                    <a:pt x="3981" y="6058"/>
                  </a:lnTo>
                  <a:lnTo>
                    <a:pt x="3966" y="6069"/>
                  </a:lnTo>
                  <a:lnTo>
                    <a:pt x="3952" y="6080"/>
                  </a:lnTo>
                  <a:lnTo>
                    <a:pt x="3936" y="6089"/>
                  </a:lnTo>
                  <a:lnTo>
                    <a:pt x="3920" y="6098"/>
                  </a:lnTo>
                  <a:lnTo>
                    <a:pt x="3905" y="6107"/>
                  </a:lnTo>
                  <a:lnTo>
                    <a:pt x="3888" y="6115"/>
                  </a:lnTo>
                  <a:lnTo>
                    <a:pt x="3870" y="6122"/>
                  </a:lnTo>
                  <a:lnTo>
                    <a:pt x="3853" y="6127"/>
                  </a:lnTo>
                  <a:lnTo>
                    <a:pt x="3836" y="6133"/>
                  </a:lnTo>
                  <a:lnTo>
                    <a:pt x="3818" y="6136"/>
                  </a:lnTo>
                  <a:lnTo>
                    <a:pt x="3799" y="6139"/>
                  </a:lnTo>
                  <a:lnTo>
                    <a:pt x="3780" y="6142"/>
                  </a:lnTo>
                  <a:lnTo>
                    <a:pt x="3761" y="6144"/>
                  </a:lnTo>
                  <a:lnTo>
                    <a:pt x="3742" y="6144"/>
                  </a:lnTo>
                  <a:lnTo>
                    <a:pt x="373" y="6144"/>
                  </a:lnTo>
                  <a:lnTo>
                    <a:pt x="354" y="6144"/>
                  </a:lnTo>
                  <a:lnTo>
                    <a:pt x="335" y="6142"/>
                  </a:lnTo>
                  <a:lnTo>
                    <a:pt x="316" y="6139"/>
                  </a:lnTo>
                  <a:lnTo>
                    <a:pt x="299" y="6136"/>
                  </a:lnTo>
                  <a:lnTo>
                    <a:pt x="281" y="6133"/>
                  </a:lnTo>
                  <a:lnTo>
                    <a:pt x="263" y="6127"/>
                  </a:lnTo>
                  <a:lnTo>
                    <a:pt x="245" y="6122"/>
                  </a:lnTo>
                  <a:lnTo>
                    <a:pt x="228" y="6115"/>
                  </a:lnTo>
                  <a:lnTo>
                    <a:pt x="212" y="6107"/>
                  </a:lnTo>
                  <a:lnTo>
                    <a:pt x="196" y="6098"/>
                  </a:lnTo>
                  <a:lnTo>
                    <a:pt x="180" y="6089"/>
                  </a:lnTo>
                  <a:lnTo>
                    <a:pt x="165" y="6080"/>
                  </a:lnTo>
                  <a:lnTo>
                    <a:pt x="150" y="6069"/>
                  </a:lnTo>
                  <a:lnTo>
                    <a:pt x="136" y="6058"/>
                  </a:lnTo>
                  <a:lnTo>
                    <a:pt x="122" y="6047"/>
                  </a:lnTo>
                  <a:lnTo>
                    <a:pt x="109" y="6035"/>
                  </a:lnTo>
                  <a:lnTo>
                    <a:pt x="97" y="6021"/>
                  </a:lnTo>
                  <a:lnTo>
                    <a:pt x="86" y="6008"/>
                  </a:lnTo>
                  <a:lnTo>
                    <a:pt x="74" y="5993"/>
                  </a:lnTo>
                  <a:lnTo>
                    <a:pt x="63" y="5979"/>
                  </a:lnTo>
                  <a:lnTo>
                    <a:pt x="53" y="5963"/>
                  </a:lnTo>
                  <a:lnTo>
                    <a:pt x="44" y="5948"/>
                  </a:lnTo>
                  <a:lnTo>
                    <a:pt x="37" y="5932"/>
                  </a:lnTo>
                  <a:lnTo>
                    <a:pt x="29" y="5915"/>
                  </a:lnTo>
                  <a:lnTo>
                    <a:pt x="22" y="5899"/>
                  </a:lnTo>
                  <a:lnTo>
                    <a:pt x="17" y="5881"/>
                  </a:lnTo>
                  <a:lnTo>
                    <a:pt x="11" y="5863"/>
                  </a:lnTo>
                  <a:lnTo>
                    <a:pt x="6" y="5845"/>
                  </a:lnTo>
                  <a:lnTo>
                    <a:pt x="4" y="5826"/>
                  </a:lnTo>
                  <a:lnTo>
                    <a:pt x="1" y="5808"/>
                  </a:lnTo>
                  <a:lnTo>
                    <a:pt x="0" y="5789"/>
                  </a:lnTo>
                  <a:lnTo>
                    <a:pt x="0" y="5769"/>
                  </a:lnTo>
                  <a:lnTo>
                    <a:pt x="0" y="375"/>
                  </a:lnTo>
                  <a:lnTo>
                    <a:pt x="0" y="355"/>
                  </a:lnTo>
                  <a:lnTo>
                    <a:pt x="1" y="336"/>
                  </a:lnTo>
                  <a:lnTo>
                    <a:pt x="4" y="318"/>
                  </a:lnTo>
                  <a:lnTo>
                    <a:pt x="6" y="299"/>
                  </a:lnTo>
                  <a:lnTo>
                    <a:pt x="11" y="281"/>
                  </a:lnTo>
                  <a:lnTo>
                    <a:pt x="17" y="264"/>
                  </a:lnTo>
                  <a:lnTo>
                    <a:pt x="22" y="247"/>
                  </a:lnTo>
                  <a:lnTo>
                    <a:pt x="29" y="229"/>
                  </a:lnTo>
                  <a:lnTo>
                    <a:pt x="37" y="212"/>
                  </a:lnTo>
                  <a:lnTo>
                    <a:pt x="44" y="197"/>
                  </a:lnTo>
                  <a:lnTo>
                    <a:pt x="53" y="181"/>
                  </a:lnTo>
                  <a:lnTo>
                    <a:pt x="63" y="165"/>
                  </a:lnTo>
                  <a:lnTo>
                    <a:pt x="74" y="151"/>
                  </a:lnTo>
                  <a:lnTo>
                    <a:pt x="86" y="136"/>
                  </a:lnTo>
                  <a:lnTo>
                    <a:pt x="97" y="123"/>
                  </a:lnTo>
                  <a:lnTo>
                    <a:pt x="109" y="111"/>
                  </a:lnTo>
                  <a:lnTo>
                    <a:pt x="122" y="97"/>
                  </a:lnTo>
                  <a:lnTo>
                    <a:pt x="136" y="86"/>
                  </a:lnTo>
                  <a:lnTo>
                    <a:pt x="150" y="75"/>
                  </a:lnTo>
                  <a:lnTo>
                    <a:pt x="165" y="64"/>
                  </a:lnTo>
                  <a:lnTo>
                    <a:pt x="180" y="55"/>
                  </a:lnTo>
                  <a:lnTo>
                    <a:pt x="196" y="46"/>
                  </a:lnTo>
                  <a:lnTo>
                    <a:pt x="212" y="37"/>
                  </a:lnTo>
                  <a:lnTo>
                    <a:pt x="228" y="29"/>
                  </a:lnTo>
                  <a:lnTo>
                    <a:pt x="245" y="23"/>
                  </a:lnTo>
                  <a:lnTo>
                    <a:pt x="263" y="17"/>
                  </a:lnTo>
                  <a:lnTo>
                    <a:pt x="281" y="13"/>
                  </a:lnTo>
                  <a:lnTo>
                    <a:pt x="299" y="8"/>
                  </a:lnTo>
                  <a:lnTo>
                    <a:pt x="316" y="5"/>
                  </a:lnTo>
                  <a:lnTo>
                    <a:pt x="335" y="3"/>
                  </a:lnTo>
                  <a:lnTo>
                    <a:pt x="354" y="0"/>
                  </a:lnTo>
                  <a:lnTo>
                    <a:pt x="373" y="0"/>
                  </a:lnTo>
                  <a:close/>
                  <a:moveTo>
                    <a:pt x="2968" y="4585"/>
                  </a:moveTo>
                  <a:lnTo>
                    <a:pt x="2968" y="4585"/>
                  </a:lnTo>
                  <a:lnTo>
                    <a:pt x="3254" y="4168"/>
                  </a:lnTo>
                  <a:lnTo>
                    <a:pt x="3260" y="4157"/>
                  </a:lnTo>
                  <a:lnTo>
                    <a:pt x="3266" y="4144"/>
                  </a:lnTo>
                  <a:lnTo>
                    <a:pt x="3270" y="4133"/>
                  </a:lnTo>
                  <a:lnTo>
                    <a:pt x="3274" y="4121"/>
                  </a:lnTo>
                  <a:lnTo>
                    <a:pt x="3275" y="4110"/>
                  </a:lnTo>
                  <a:lnTo>
                    <a:pt x="3275" y="4098"/>
                  </a:lnTo>
                  <a:lnTo>
                    <a:pt x="3275" y="4085"/>
                  </a:lnTo>
                  <a:lnTo>
                    <a:pt x="3273" y="4074"/>
                  </a:lnTo>
                  <a:lnTo>
                    <a:pt x="3269" y="4062"/>
                  </a:lnTo>
                  <a:lnTo>
                    <a:pt x="3266" y="4050"/>
                  </a:lnTo>
                  <a:lnTo>
                    <a:pt x="3260" y="4037"/>
                  </a:lnTo>
                  <a:lnTo>
                    <a:pt x="3255" y="4026"/>
                  </a:lnTo>
                  <a:lnTo>
                    <a:pt x="3247" y="4014"/>
                  </a:lnTo>
                  <a:lnTo>
                    <a:pt x="3239" y="4002"/>
                  </a:lnTo>
                  <a:lnTo>
                    <a:pt x="3230" y="3989"/>
                  </a:lnTo>
                  <a:lnTo>
                    <a:pt x="3219" y="3977"/>
                  </a:lnTo>
                  <a:lnTo>
                    <a:pt x="2757" y="3512"/>
                  </a:lnTo>
                  <a:lnTo>
                    <a:pt x="2742" y="3501"/>
                  </a:lnTo>
                  <a:lnTo>
                    <a:pt x="2729" y="3491"/>
                  </a:lnTo>
                  <a:lnTo>
                    <a:pt x="2715" y="3483"/>
                  </a:lnTo>
                  <a:lnTo>
                    <a:pt x="2702" y="3476"/>
                  </a:lnTo>
                  <a:lnTo>
                    <a:pt x="2690" y="3469"/>
                  </a:lnTo>
                  <a:lnTo>
                    <a:pt x="2676" y="3465"/>
                  </a:lnTo>
                  <a:lnTo>
                    <a:pt x="2664" y="3460"/>
                  </a:lnTo>
                  <a:lnTo>
                    <a:pt x="2652" y="3458"/>
                  </a:lnTo>
                  <a:lnTo>
                    <a:pt x="2641" y="3456"/>
                  </a:lnTo>
                  <a:lnTo>
                    <a:pt x="2628" y="3456"/>
                  </a:lnTo>
                  <a:lnTo>
                    <a:pt x="2617" y="3456"/>
                  </a:lnTo>
                  <a:lnTo>
                    <a:pt x="2606" y="3458"/>
                  </a:lnTo>
                  <a:lnTo>
                    <a:pt x="2595" y="3460"/>
                  </a:lnTo>
                  <a:lnTo>
                    <a:pt x="2584" y="3463"/>
                  </a:lnTo>
                  <a:lnTo>
                    <a:pt x="2574" y="3468"/>
                  </a:lnTo>
                  <a:lnTo>
                    <a:pt x="2563" y="3473"/>
                  </a:lnTo>
                  <a:lnTo>
                    <a:pt x="2261" y="3654"/>
                  </a:lnTo>
                  <a:lnTo>
                    <a:pt x="2220" y="3611"/>
                  </a:lnTo>
                  <a:lnTo>
                    <a:pt x="2182" y="3567"/>
                  </a:lnTo>
                  <a:lnTo>
                    <a:pt x="2146" y="3525"/>
                  </a:lnTo>
                  <a:lnTo>
                    <a:pt x="2111" y="3482"/>
                  </a:lnTo>
                  <a:lnTo>
                    <a:pt x="2078" y="3440"/>
                  </a:lnTo>
                  <a:lnTo>
                    <a:pt x="2045" y="3398"/>
                  </a:lnTo>
                  <a:lnTo>
                    <a:pt x="2015" y="3356"/>
                  </a:lnTo>
                  <a:lnTo>
                    <a:pt x="1986" y="3314"/>
                  </a:lnTo>
                  <a:lnTo>
                    <a:pt x="1958" y="3273"/>
                  </a:lnTo>
                  <a:lnTo>
                    <a:pt x="1933" y="3232"/>
                  </a:lnTo>
                  <a:lnTo>
                    <a:pt x="1908" y="3190"/>
                  </a:lnTo>
                  <a:lnTo>
                    <a:pt x="1885" y="3149"/>
                  </a:lnTo>
                  <a:lnTo>
                    <a:pt x="1864" y="3108"/>
                  </a:lnTo>
                  <a:lnTo>
                    <a:pt x="1842" y="3067"/>
                  </a:lnTo>
                  <a:lnTo>
                    <a:pt x="1824" y="3025"/>
                  </a:lnTo>
                  <a:lnTo>
                    <a:pt x="1806" y="2985"/>
                  </a:lnTo>
                  <a:lnTo>
                    <a:pt x="1789" y="2944"/>
                  </a:lnTo>
                  <a:lnTo>
                    <a:pt x="1774" y="2904"/>
                  </a:lnTo>
                  <a:lnTo>
                    <a:pt x="1760" y="2863"/>
                  </a:lnTo>
                  <a:lnTo>
                    <a:pt x="1748" y="2823"/>
                  </a:lnTo>
                  <a:lnTo>
                    <a:pt x="1735" y="2781"/>
                  </a:lnTo>
                  <a:lnTo>
                    <a:pt x="1725" y="2741"/>
                  </a:lnTo>
                  <a:lnTo>
                    <a:pt x="1715" y="2700"/>
                  </a:lnTo>
                  <a:lnTo>
                    <a:pt x="1708" y="2660"/>
                  </a:lnTo>
                  <a:lnTo>
                    <a:pt x="1700" y="2619"/>
                  </a:lnTo>
                  <a:lnTo>
                    <a:pt x="1694" y="2578"/>
                  </a:lnTo>
                  <a:lnTo>
                    <a:pt x="1689" y="2537"/>
                  </a:lnTo>
                  <a:lnTo>
                    <a:pt x="1684" y="2496"/>
                  </a:lnTo>
                  <a:lnTo>
                    <a:pt x="1682" y="2455"/>
                  </a:lnTo>
                  <a:lnTo>
                    <a:pt x="1680" y="2414"/>
                  </a:lnTo>
                  <a:lnTo>
                    <a:pt x="1677" y="2372"/>
                  </a:lnTo>
                  <a:lnTo>
                    <a:pt x="1677" y="2331"/>
                  </a:lnTo>
                  <a:lnTo>
                    <a:pt x="1985" y="2159"/>
                  </a:lnTo>
                  <a:lnTo>
                    <a:pt x="1995" y="2153"/>
                  </a:lnTo>
                  <a:lnTo>
                    <a:pt x="2004" y="2146"/>
                  </a:lnTo>
                  <a:lnTo>
                    <a:pt x="2012" y="2138"/>
                  </a:lnTo>
                  <a:lnTo>
                    <a:pt x="2020" y="2130"/>
                  </a:lnTo>
                  <a:lnTo>
                    <a:pt x="2028" y="2121"/>
                  </a:lnTo>
                  <a:lnTo>
                    <a:pt x="2033" y="2111"/>
                  </a:lnTo>
                  <a:lnTo>
                    <a:pt x="2039" y="2101"/>
                  </a:lnTo>
                  <a:lnTo>
                    <a:pt x="2043" y="2090"/>
                  </a:lnTo>
                  <a:lnTo>
                    <a:pt x="2046" y="2078"/>
                  </a:lnTo>
                  <a:lnTo>
                    <a:pt x="2050" y="2066"/>
                  </a:lnTo>
                  <a:lnTo>
                    <a:pt x="2052" y="2052"/>
                  </a:lnTo>
                  <a:lnTo>
                    <a:pt x="2053" y="2038"/>
                  </a:lnTo>
                  <a:lnTo>
                    <a:pt x="2053" y="2022"/>
                  </a:lnTo>
                  <a:lnTo>
                    <a:pt x="2052" y="2007"/>
                  </a:lnTo>
                  <a:lnTo>
                    <a:pt x="2050" y="1990"/>
                  </a:lnTo>
                  <a:lnTo>
                    <a:pt x="2048" y="1972"/>
                  </a:lnTo>
                  <a:lnTo>
                    <a:pt x="1877" y="1339"/>
                  </a:lnTo>
                  <a:lnTo>
                    <a:pt x="1871" y="1325"/>
                  </a:lnTo>
                  <a:lnTo>
                    <a:pt x="1866" y="1310"/>
                  </a:lnTo>
                  <a:lnTo>
                    <a:pt x="1859" y="1297"/>
                  </a:lnTo>
                  <a:lnTo>
                    <a:pt x="1853" y="1284"/>
                  </a:lnTo>
                  <a:lnTo>
                    <a:pt x="1845" y="1273"/>
                  </a:lnTo>
                  <a:lnTo>
                    <a:pt x="1837" y="1262"/>
                  </a:lnTo>
                  <a:lnTo>
                    <a:pt x="1829" y="1253"/>
                  </a:lnTo>
                  <a:lnTo>
                    <a:pt x="1820" y="1244"/>
                  </a:lnTo>
                  <a:lnTo>
                    <a:pt x="1810" y="1237"/>
                  </a:lnTo>
                  <a:lnTo>
                    <a:pt x="1800" y="1231"/>
                  </a:lnTo>
                  <a:lnTo>
                    <a:pt x="1790" y="1225"/>
                  </a:lnTo>
                  <a:lnTo>
                    <a:pt x="1779" y="1221"/>
                  </a:lnTo>
                  <a:lnTo>
                    <a:pt x="1768" y="1218"/>
                  </a:lnTo>
                  <a:lnTo>
                    <a:pt x="1756" y="1215"/>
                  </a:lnTo>
                  <a:lnTo>
                    <a:pt x="1742" y="1213"/>
                  </a:lnTo>
                  <a:lnTo>
                    <a:pt x="1729" y="1213"/>
                  </a:lnTo>
                  <a:lnTo>
                    <a:pt x="1225" y="1252"/>
                  </a:lnTo>
                  <a:lnTo>
                    <a:pt x="1199" y="1254"/>
                  </a:lnTo>
                  <a:lnTo>
                    <a:pt x="1175" y="1258"/>
                  </a:lnTo>
                  <a:lnTo>
                    <a:pt x="1154" y="1262"/>
                  </a:lnTo>
                  <a:lnTo>
                    <a:pt x="1135" y="1268"/>
                  </a:lnTo>
                  <a:lnTo>
                    <a:pt x="1119" y="1274"/>
                  </a:lnTo>
                  <a:lnTo>
                    <a:pt x="1105" y="1281"/>
                  </a:lnTo>
                  <a:lnTo>
                    <a:pt x="1092" y="1290"/>
                  </a:lnTo>
                  <a:lnTo>
                    <a:pt x="1081" y="1300"/>
                  </a:lnTo>
                  <a:lnTo>
                    <a:pt x="1072" y="1311"/>
                  </a:lnTo>
                  <a:lnTo>
                    <a:pt x="1065" y="1323"/>
                  </a:lnTo>
                  <a:lnTo>
                    <a:pt x="1060" y="1337"/>
                  </a:lnTo>
                  <a:lnTo>
                    <a:pt x="1055" y="1351"/>
                  </a:lnTo>
                  <a:lnTo>
                    <a:pt x="1052" y="1367"/>
                  </a:lnTo>
                  <a:lnTo>
                    <a:pt x="1050" y="1384"/>
                  </a:lnTo>
                  <a:lnTo>
                    <a:pt x="1049" y="1403"/>
                  </a:lnTo>
                  <a:lnTo>
                    <a:pt x="1048" y="1423"/>
                  </a:lnTo>
                  <a:lnTo>
                    <a:pt x="1047" y="1494"/>
                  </a:lnTo>
                  <a:lnTo>
                    <a:pt x="1047" y="1565"/>
                  </a:lnTo>
                  <a:lnTo>
                    <a:pt x="1048" y="1636"/>
                  </a:lnTo>
                  <a:lnTo>
                    <a:pt x="1049" y="1705"/>
                  </a:lnTo>
                  <a:lnTo>
                    <a:pt x="1052" y="1773"/>
                  </a:lnTo>
                  <a:lnTo>
                    <a:pt x="1055" y="1841"/>
                  </a:lnTo>
                  <a:lnTo>
                    <a:pt x="1060" y="1906"/>
                  </a:lnTo>
                  <a:lnTo>
                    <a:pt x="1065" y="1972"/>
                  </a:lnTo>
                  <a:lnTo>
                    <a:pt x="1071" y="2037"/>
                  </a:lnTo>
                  <a:lnTo>
                    <a:pt x="1079" y="2100"/>
                  </a:lnTo>
                  <a:lnTo>
                    <a:pt x="1087" y="2163"/>
                  </a:lnTo>
                  <a:lnTo>
                    <a:pt x="1096" y="2225"/>
                  </a:lnTo>
                  <a:lnTo>
                    <a:pt x="1105" y="2286"/>
                  </a:lnTo>
                  <a:lnTo>
                    <a:pt x="1116" y="2347"/>
                  </a:lnTo>
                  <a:lnTo>
                    <a:pt x="1127" y="2406"/>
                  </a:lnTo>
                  <a:lnTo>
                    <a:pt x="1139" y="2465"/>
                  </a:lnTo>
                  <a:lnTo>
                    <a:pt x="1152" y="2523"/>
                  </a:lnTo>
                  <a:lnTo>
                    <a:pt x="1167" y="2580"/>
                  </a:lnTo>
                  <a:lnTo>
                    <a:pt x="1181" y="2636"/>
                  </a:lnTo>
                  <a:lnTo>
                    <a:pt x="1197" y="2692"/>
                  </a:lnTo>
                  <a:lnTo>
                    <a:pt x="1214" y="2747"/>
                  </a:lnTo>
                  <a:lnTo>
                    <a:pt x="1232" y="2801"/>
                  </a:lnTo>
                  <a:lnTo>
                    <a:pt x="1251" y="2855"/>
                  </a:lnTo>
                  <a:lnTo>
                    <a:pt x="1269" y="2908"/>
                  </a:lnTo>
                  <a:lnTo>
                    <a:pt x="1290" y="2960"/>
                  </a:lnTo>
                  <a:lnTo>
                    <a:pt x="1311" y="3012"/>
                  </a:lnTo>
                  <a:lnTo>
                    <a:pt x="1332" y="3063"/>
                  </a:lnTo>
                  <a:lnTo>
                    <a:pt x="1355" y="3113"/>
                  </a:lnTo>
                  <a:lnTo>
                    <a:pt x="1379" y="3164"/>
                  </a:lnTo>
                  <a:lnTo>
                    <a:pt x="1403" y="3213"/>
                  </a:lnTo>
                  <a:lnTo>
                    <a:pt x="1429" y="3262"/>
                  </a:lnTo>
                  <a:lnTo>
                    <a:pt x="1455" y="3310"/>
                  </a:lnTo>
                  <a:lnTo>
                    <a:pt x="1481" y="3356"/>
                  </a:lnTo>
                  <a:lnTo>
                    <a:pt x="1509" y="3404"/>
                  </a:lnTo>
                  <a:lnTo>
                    <a:pt x="1538" y="3451"/>
                  </a:lnTo>
                  <a:lnTo>
                    <a:pt x="1567" y="3497"/>
                  </a:lnTo>
                  <a:lnTo>
                    <a:pt x="1598" y="3543"/>
                  </a:lnTo>
                  <a:lnTo>
                    <a:pt x="1630" y="3587"/>
                  </a:lnTo>
                  <a:lnTo>
                    <a:pt x="1662" y="3633"/>
                  </a:lnTo>
                  <a:lnTo>
                    <a:pt x="1694" y="3676"/>
                  </a:lnTo>
                  <a:lnTo>
                    <a:pt x="1728" y="3721"/>
                  </a:lnTo>
                  <a:lnTo>
                    <a:pt x="1762" y="3764"/>
                  </a:lnTo>
                  <a:lnTo>
                    <a:pt x="1798" y="3808"/>
                  </a:lnTo>
                  <a:lnTo>
                    <a:pt x="1835" y="3850"/>
                  </a:lnTo>
                  <a:lnTo>
                    <a:pt x="1871" y="3893"/>
                  </a:lnTo>
                  <a:lnTo>
                    <a:pt x="1909" y="3935"/>
                  </a:lnTo>
                  <a:lnTo>
                    <a:pt x="1948" y="3976"/>
                  </a:lnTo>
                  <a:lnTo>
                    <a:pt x="1987" y="4018"/>
                  </a:lnTo>
                  <a:lnTo>
                    <a:pt x="2028" y="4060"/>
                  </a:lnTo>
                  <a:lnTo>
                    <a:pt x="2069" y="4100"/>
                  </a:lnTo>
                  <a:lnTo>
                    <a:pt x="2111" y="4141"/>
                  </a:lnTo>
                  <a:lnTo>
                    <a:pt x="2155" y="4181"/>
                  </a:lnTo>
                  <a:lnTo>
                    <a:pt x="2198" y="4221"/>
                  </a:lnTo>
                  <a:lnTo>
                    <a:pt x="2243" y="4261"/>
                  </a:lnTo>
                  <a:lnTo>
                    <a:pt x="2288" y="4302"/>
                  </a:lnTo>
                  <a:lnTo>
                    <a:pt x="2334" y="4341"/>
                  </a:lnTo>
                  <a:lnTo>
                    <a:pt x="2429" y="4420"/>
                  </a:lnTo>
                  <a:lnTo>
                    <a:pt x="2527" y="4498"/>
                  </a:lnTo>
                  <a:lnTo>
                    <a:pt x="2628" y="4576"/>
                  </a:lnTo>
                  <a:lnTo>
                    <a:pt x="2733" y="4654"/>
                  </a:lnTo>
                  <a:lnTo>
                    <a:pt x="2750" y="4663"/>
                  </a:lnTo>
                  <a:lnTo>
                    <a:pt x="2767" y="4670"/>
                  </a:lnTo>
                  <a:lnTo>
                    <a:pt x="2783" y="4677"/>
                  </a:lnTo>
                  <a:lnTo>
                    <a:pt x="2799" y="4683"/>
                  </a:lnTo>
                  <a:lnTo>
                    <a:pt x="2813" y="4686"/>
                  </a:lnTo>
                  <a:lnTo>
                    <a:pt x="2828" y="4687"/>
                  </a:lnTo>
                  <a:lnTo>
                    <a:pt x="2842" y="4687"/>
                  </a:lnTo>
                  <a:lnTo>
                    <a:pt x="2856" y="4685"/>
                  </a:lnTo>
                  <a:lnTo>
                    <a:pt x="2869" y="4682"/>
                  </a:lnTo>
                  <a:lnTo>
                    <a:pt x="2884" y="4675"/>
                  </a:lnTo>
                  <a:lnTo>
                    <a:pt x="2897" y="4666"/>
                  </a:lnTo>
                  <a:lnTo>
                    <a:pt x="2910" y="4655"/>
                  </a:lnTo>
                  <a:lnTo>
                    <a:pt x="2925" y="4641"/>
                  </a:lnTo>
                  <a:lnTo>
                    <a:pt x="2939" y="4625"/>
                  </a:lnTo>
                  <a:lnTo>
                    <a:pt x="2954" y="4606"/>
                  </a:lnTo>
                  <a:lnTo>
                    <a:pt x="2968" y="4585"/>
                  </a:lnTo>
                  <a:close/>
                  <a:moveTo>
                    <a:pt x="1518" y="266"/>
                  </a:moveTo>
                  <a:lnTo>
                    <a:pt x="1518" y="398"/>
                  </a:lnTo>
                  <a:lnTo>
                    <a:pt x="2656" y="398"/>
                  </a:lnTo>
                  <a:lnTo>
                    <a:pt x="2656" y="266"/>
                  </a:lnTo>
                  <a:lnTo>
                    <a:pt x="1518" y="266"/>
                  </a:lnTo>
                  <a:close/>
                  <a:moveTo>
                    <a:pt x="525" y="656"/>
                  </a:moveTo>
                  <a:lnTo>
                    <a:pt x="525" y="5209"/>
                  </a:lnTo>
                  <a:lnTo>
                    <a:pt x="3595" y="5209"/>
                  </a:lnTo>
                  <a:lnTo>
                    <a:pt x="3595" y="656"/>
                  </a:lnTo>
                  <a:lnTo>
                    <a:pt x="525" y="6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7460871" y="2838304"/>
              <a:ext cx="501095" cy="501095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365394" y="4035243"/>
            <a:ext cx="501095" cy="501095"/>
            <a:chOff x="6365394" y="4035243"/>
            <a:chExt cx="501095" cy="501095"/>
          </a:xfrm>
        </p:grpSpPr>
        <p:sp>
          <p:nvSpPr>
            <p:cNvPr id="26" name="KSO_Shape"/>
            <p:cNvSpPr/>
            <p:nvPr/>
          </p:nvSpPr>
          <p:spPr bwMode="auto">
            <a:xfrm>
              <a:off x="6452505" y="4146792"/>
              <a:ext cx="340346" cy="279650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6365394" y="4035243"/>
              <a:ext cx="501095" cy="501095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221858" y="5273187"/>
            <a:ext cx="501095" cy="501095"/>
            <a:chOff x="5221858" y="5273187"/>
            <a:chExt cx="501095" cy="501095"/>
          </a:xfrm>
        </p:grpSpPr>
        <p:sp>
          <p:nvSpPr>
            <p:cNvPr id="27" name="KSO_Shape"/>
            <p:cNvSpPr/>
            <p:nvPr/>
          </p:nvSpPr>
          <p:spPr bwMode="auto">
            <a:xfrm>
              <a:off x="5348142" y="5380354"/>
              <a:ext cx="239858" cy="276228"/>
            </a:xfrm>
            <a:custGeom>
              <a:avLst/>
              <a:gdLst>
                <a:gd name="T0" fmla="*/ 98292770 w 5280"/>
                <a:gd name="T1" fmla="*/ 190397298 h 6084"/>
                <a:gd name="T2" fmla="*/ 105944270 w 5280"/>
                <a:gd name="T3" fmla="*/ 192162022 h 6084"/>
                <a:gd name="T4" fmla="*/ 112712916 w 5280"/>
                <a:gd name="T5" fmla="*/ 195691469 h 6084"/>
                <a:gd name="T6" fmla="*/ 118500648 w 5280"/>
                <a:gd name="T7" fmla="*/ 200593619 h 6084"/>
                <a:gd name="T8" fmla="*/ 122816855 w 5280"/>
                <a:gd name="T9" fmla="*/ 206868471 h 6084"/>
                <a:gd name="T10" fmla="*/ 125661534 w 5280"/>
                <a:gd name="T11" fmla="*/ 213927367 h 6084"/>
                <a:gd name="T12" fmla="*/ 126642447 w 5280"/>
                <a:gd name="T13" fmla="*/ 221868624 h 6084"/>
                <a:gd name="T14" fmla="*/ 126348268 w 5280"/>
                <a:gd name="T15" fmla="*/ 569623180 h 6084"/>
                <a:gd name="T16" fmla="*/ 124190008 w 5280"/>
                <a:gd name="T17" fmla="*/ 577172416 h 6084"/>
                <a:gd name="T18" fmla="*/ 120462475 w 5280"/>
                <a:gd name="T19" fmla="*/ 583741285 h 6084"/>
                <a:gd name="T20" fmla="*/ 115165355 w 5280"/>
                <a:gd name="T21" fmla="*/ 589231467 h 6084"/>
                <a:gd name="T22" fmla="*/ 108788949 w 5280"/>
                <a:gd name="T23" fmla="*/ 593349260 h 6084"/>
                <a:gd name="T24" fmla="*/ 101431630 w 5280"/>
                <a:gd name="T25" fmla="*/ 595800335 h 6084"/>
                <a:gd name="T26" fmla="*/ 31783344 w 5280"/>
                <a:gd name="T27" fmla="*/ 596486686 h 6084"/>
                <a:gd name="T28" fmla="*/ 25406937 w 5280"/>
                <a:gd name="T29" fmla="*/ 595800335 h 6084"/>
                <a:gd name="T30" fmla="*/ 18049618 w 5280"/>
                <a:gd name="T31" fmla="*/ 593349260 h 6084"/>
                <a:gd name="T32" fmla="*/ 11673526 w 5280"/>
                <a:gd name="T33" fmla="*/ 589231467 h 6084"/>
                <a:gd name="T34" fmla="*/ 6376406 w 5280"/>
                <a:gd name="T35" fmla="*/ 583741285 h 6084"/>
                <a:gd name="T36" fmla="*/ 2550500 w 5280"/>
                <a:gd name="T37" fmla="*/ 577172416 h 6084"/>
                <a:gd name="T38" fmla="*/ 490613 w 5280"/>
                <a:gd name="T39" fmla="*/ 569623180 h 6084"/>
                <a:gd name="T40" fmla="*/ 0 w 5280"/>
                <a:gd name="T41" fmla="*/ 221868624 h 6084"/>
                <a:gd name="T42" fmla="*/ 1078973 w 5280"/>
                <a:gd name="T43" fmla="*/ 213927367 h 6084"/>
                <a:gd name="T44" fmla="*/ 3825906 w 5280"/>
                <a:gd name="T45" fmla="*/ 206868471 h 6084"/>
                <a:gd name="T46" fmla="*/ 8338233 w 5280"/>
                <a:gd name="T47" fmla="*/ 200593619 h 6084"/>
                <a:gd name="T48" fmla="*/ 14027905 w 5280"/>
                <a:gd name="T49" fmla="*/ 195691469 h 6084"/>
                <a:gd name="T50" fmla="*/ 20796551 w 5280"/>
                <a:gd name="T51" fmla="*/ 192162022 h 6084"/>
                <a:gd name="T52" fmla="*/ 28448051 w 5280"/>
                <a:gd name="T53" fmla="*/ 190397298 h 6084"/>
                <a:gd name="T54" fmla="*/ 187854755 w 5280"/>
                <a:gd name="T55" fmla="*/ 219417549 h 6084"/>
                <a:gd name="T56" fmla="*/ 409650800 w 5280"/>
                <a:gd name="T57" fmla="*/ 0 h 6084"/>
                <a:gd name="T58" fmla="*/ 488324365 w 5280"/>
                <a:gd name="T59" fmla="*/ 219417549 h 6084"/>
                <a:gd name="T60" fmla="*/ 148125732 w 5280"/>
                <a:gd name="T61" fmla="*/ 219417549 h 6084"/>
                <a:gd name="T62" fmla="*/ 208062633 w 5280"/>
                <a:gd name="T63" fmla="*/ 259908819 h 6084"/>
                <a:gd name="T64" fmla="*/ 389246802 w 5280"/>
                <a:gd name="T65" fmla="*/ 504033129 h 6084"/>
                <a:gd name="T66" fmla="*/ 319990755 w 5280"/>
                <a:gd name="T67" fmla="*/ 531778997 h 6084"/>
                <a:gd name="T68" fmla="*/ 208062633 w 5280"/>
                <a:gd name="T69" fmla="*/ 531778997 h 6084"/>
                <a:gd name="T70" fmla="*/ 344220659 w 5280"/>
                <a:gd name="T71" fmla="*/ 461188789 h 6084"/>
                <a:gd name="T72" fmla="*/ 344220659 w 5280"/>
                <a:gd name="T73" fmla="*/ 461188789 h 6084"/>
                <a:gd name="T74" fmla="*/ 274964300 w 5280"/>
                <a:gd name="T75" fmla="*/ 461188789 h 6084"/>
                <a:gd name="T76" fmla="*/ 253187148 w 5280"/>
                <a:gd name="T77" fmla="*/ 461188789 h 6084"/>
                <a:gd name="T78" fmla="*/ 389246802 w 5280"/>
                <a:gd name="T79" fmla="*/ 445011945 h 6084"/>
                <a:gd name="T80" fmla="*/ 274964300 w 5280"/>
                <a:gd name="T81" fmla="*/ 445011945 h 6084"/>
                <a:gd name="T82" fmla="*/ 208062633 w 5280"/>
                <a:gd name="T83" fmla="*/ 417266077 h 6084"/>
                <a:gd name="T84" fmla="*/ 208062633 w 5280"/>
                <a:gd name="T85" fmla="*/ 417266077 h 6084"/>
                <a:gd name="T86" fmla="*/ 344220659 w 5280"/>
                <a:gd name="T87" fmla="*/ 374421738 h 6084"/>
                <a:gd name="T88" fmla="*/ 319990755 w 5280"/>
                <a:gd name="T89" fmla="*/ 374421738 h 6084"/>
                <a:gd name="T90" fmla="*/ 253187148 w 5280"/>
                <a:gd name="T91" fmla="*/ 402167606 h 6084"/>
                <a:gd name="T92" fmla="*/ 243181269 w 5280"/>
                <a:gd name="T93" fmla="*/ 200789630 h 6084"/>
                <a:gd name="T94" fmla="*/ 243181269 w 5280"/>
                <a:gd name="T95" fmla="*/ 141474430 h 6084"/>
                <a:gd name="T96" fmla="*/ 243181269 w 5280"/>
                <a:gd name="T97" fmla="*/ 141474430 h 6084"/>
                <a:gd name="T98" fmla="*/ 243181269 w 5280"/>
                <a:gd name="T99" fmla="*/ 102355550 h 6084"/>
                <a:gd name="T100" fmla="*/ 351381545 w 5280"/>
                <a:gd name="T101" fmla="*/ 61079924 h 6084"/>
                <a:gd name="T102" fmla="*/ 438098850 w 5280"/>
                <a:gd name="T103" fmla="*/ 79609837 h 6084"/>
                <a:gd name="T104" fmla="*/ 375611450 w 5280"/>
                <a:gd name="T105" fmla="*/ 80982539 h 6084"/>
                <a:gd name="T106" fmla="*/ 459876315 w 5280"/>
                <a:gd name="T107" fmla="*/ 219417549 h 60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80" h="6084">
                  <a:moveTo>
                    <a:pt x="324" y="1940"/>
                  </a:moveTo>
                  <a:lnTo>
                    <a:pt x="969" y="1940"/>
                  </a:lnTo>
                  <a:lnTo>
                    <a:pt x="986" y="1940"/>
                  </a:lnTo>
                  <a:lnTo>
                    <a:pt x="1002" y="1942"/>
                  </a:lnTo>
                  <a:lnTo>
                    <a:pt x="1018" y="1943"/>
                  </a:lnTo>
                  <a:lnTo>
                    <a:pt x="1034" y="1947"/>
                  </a:lnTo>
                  <a:lnTo>
                    <a:pt x="1049" y="1950"/>
                  </a:lnTo>
                  <a:lnTo>
                    <a:pt x="1065" y="1955"/>
                  </a:lnTo>
                  <a:lnTo>
                    <a:pt x="1080" y="1960"/>
                  </a:lnTo>
                  <a:lnTo>
                    <a:pt x="1094" y="1966"/>
                  </a:lnTo>
                  <a:lnTo>
                    <a:pt x="1109" y="1972"/>
                  </a:lnTo>
                  <a:lnTo>
                    <a:pt x="1122" y="1979"/>
                  </a:lnTo>
                  <a:lnTo>
                    <a:pt x="1136" y="1987"/>
                  </a:lnTo>
                  <a:lnTo>
                    <a:pt x="1149" y="1996"/>
                  </a:lnTo>
                  <a:lnTo>
                    <a:pt x="1162" y="2005"/>
                  </a:lnTo>
                  <a:lnTo>
                    <a:pt x="1174" y="2014"/>
                  </a:lnTo>
                  <a:lnTo>
                    <a:pt x="1185" y="2025"/>
                  </a:lnTo>
                  <a:lnTo>
                    <a:pt x="1197" y="2035"/>
                  </a:lnTo>
                  <a:lnTo>
                    <a:pt x="1208" y="2046"/>
                  </a:lnTo>
                  <a:lnTo>
                    <a:pt x="1218" y="2058"/>
                  </a:lnTo>
                  <a:lnTo>
                    <a:pt x="1228" y="2071"/>
                  </a:lnTo>
                  <a:lnTo>
                    <a:pt x="1237" y="2083"/>
                  </a:lnTo>
                  <a:lnTo>
                    <a:pt x="1245" y="2096"/>
                  </a:lnTo>
                  <a:lnTo>
                    <a:pt x="1252" y="2110"/>
                  </a:lnTo>
                  <a:lnTo>
                    <a:pt x="1260" y="2123"/>
                  </a:lnTo>
                  <a:lnTo>
                    <a:pt x="1266" y="2137"/>
                  </a:lnTo>
                  <a:lnTo>
                    <a:pt x="1272" y="2152"/>
                  </a:lnTo>
                  <a:lnTo>
                    <a:pt x="1277" y="2168"/>
                  </a:lnTo>
                  <a:lnTo>
                    <a:pt x="1281" y="2182"/>
                  </a:lnTo>
                  <a:lnTo>
                    <a:pt x="1285" y="2198"/>
                  </a:lnTo>
                  <a:lnTo>
                    <a:pt x="1288" y="2214"/>
                  </a:lnTo>
                  <a:lnTo>
                    <a:pt x="1290" y="2230"/>
                  </a:lnTo>
                  <a:lnTo>
                    <a:pt x="1291" y="2247"/>
                  </a:lnTo>
                  <a:lnTo>
                    <a:pt x="1291" y="2263"/>
                  </a:lnTo>
                  <a:lnTo>
                    <a:pt x="1291" y="5761"/>
                  </a:lnTo>
                  <a:lnTo>
                    <a:pt x="1291" y="5778"/>
                  </a:lnTo>
                  <a:lnTo>
                    <a:pt x="1290" y="5794"/>
                  </a:lnTo>
                  <a:lnTo>
                    <a:pt x="1288" y="5810"/>
                  </a:lnTo>
                  <a:lnTo>
                    <a:pt x="1285" y="5827"/>
                  </a:lnTo>
                  <a:lnTo>
                    <a:pt x="1281" y="5842"/>
                  </a:lnTo>
                  <a:lnTo>
                    <a:pt x="1277" y="5857"/>
                  </a:lnTo>
                  <a:lnTo>
                    <a:pt x="1272" y="5872"/>
                  </a:lnTo>
                  <a:lnTo>
                    <a:pt x="1266" y="5887"/>
                  </a:lnTo>
                  <a:lnTo>
                    <a:pt x="1260" y="5901"/>
                  </a:lnTo>
                  <a:lnTo>
                    <a:pt x="1252" y="5915"/>
                  </a:lnTo>
                  <a:lnTo>
                    <a:pt x="1245" y="5928"/>
                  </a:lnTo>
                  <a:lnTo>
                    <a:pt x="1237" y="5941"/>
                  </a:lnTo>
                  <a:lnTo>
                    <a:pt x="1228" y="5954"/>
                  </a:lnTo>
                  <a:lnTo>
                    <a:pt x="1218" y="5966"/>
                  </a:lnTo>
                  <a:lnTo>
                    <a:pt x="1208" y="5978"/>
                  </a:lnTo>
                  <a:lnTo>
                    <a:pt x="1197" y="5989"/>
                  </a:lnTo>
                  <a:lnTo>
                    <a:pt x="1185" y="5999"/>
                  </a:lnTo>
                  <a:lnTo>
                    <a:pt x="1174" y="6010"/>
                  </a:lnTo>
                  <a:lnTo>
                    <a:pt x="1162" y="6019"/>
                  </a:lnTo>
                  <a:lnTo>
                    <a:pt x="1149" y="6028"/>
                  </a:lnTo>
                  <a:lnTo>
                    <a:pt x="1136" y="6037"/>
                  </a:lnTo>
                  <a:lnTo>
                    <a:pt x="1122" y="6045"/>
                  </a:lnTo>
                  <a:lnTo>
                    <a:pt x="1109" y="6052"/>
                  </a:lnTo>
                  <a:lnTo>
                    <a:pt x="1094" y="6058"/>
                  </a:lnTo>
                  <a:lnTo>
                    <a:pt x="1080" y="6064"/>
                  </a:lnTo>
                  <a:lnTo>
                    <a:pt x="1065" y="6070"/>
                  </a:lnTo>
                  <a:lnTo>
                    <a:pt x="1049" y="6074"/>
                  </a:lnTo>
                  <a:lnTo>
                    <a:pt x="1034" y="6077"/>
                  </a:lnTo>
                  <a:lnTo>
                    <a:pt x="1018" y="6081"/>
                  </a:lnTo>
                  <a:lnTo>
                    <a:pt x="1002" y="6082"/>
                  </a:lnTo>
                  <a:lnTo>
                    <a:pt x="986" y="6084"/>
                  </a:lnTo>
                  <a:lnTo>
                    <a:pt x="969" y="6084"/>
                  </a:lnTo>
                  <a:lnTo>
                    <a:pt x="324" y="6084"/>
                  </a:lnTo>
                  <a:lnTo>
                    <a:pt x="307" y="6084"/>
                  </a:lnTo>
                  <a:lnTo>
                    <a:pt x="290" y="6082"/>
                  </a:lnTo>
                  <a:lnTo>
                    <a:pt x="275" y="6081"/>
                  </a:lnTo>
                  <a:lnTo>
                    <a:pt x="259" y="6077"/>
                  </a:lnTo>
                  <a:lnTo>
                    <a:pt x="243" y="6074"/>
                  </a:lnTo>
                  <a:lnTo>
                    <a:pt x="228" y="6070"/>
                  </a:lnTo>
                  <a:lnTo>
                    <a:pt x="212" y="6064"/>
                  </a:lnTo>
                  <a:lnTo>
                    <a:pt x="198" y="6058"/>
                  </a:lnTo>
                  <a:lnTo>
                    <a:pt x="184" y="6052"/>
                  </a:lnTo>
                  <a:lnTo>
                    <a:pt x="170" y="6045"/>
                  </a:lnTo>
                  <a:lnTo>
                    <a:pt x="157" y="6037"/>
                  </a:lnTo>
                  <a:lnTo>
                    <a:pt x="143" y="6028"/>
                  </a:lnTo>
                  <a:lnTo>
                    <a:pt x="131" y="6019"/>
                  </a:lnTo>
                  <a:lnTo>
                    <a:pt x="119" y="6010"/>
                  </a:lnTo>
                  <a:lnTo>
                    <a:pt x="106" y="5999"/>
                  </a:lnTo>
                  <a:lnTo>
                    <a:pt x="95" y="5989"/>
                  </a:lnTo>
                  <a:lnTo>
                    <a:pt x="85" y="5978"/>
                  </a:lnTo>
                  <a:lnTo>
                    <a:pt x="75" y="5966"/>
                  </a:lnTo>
                  <a:lnTo>
                    <a:pt x="65" y="5954"/>
                  </a:lnTo>
                  <a:lnTo>
                    <a:pt x="56" y="5941"/>
                  </a:lnTo>
                  <a:lnTo>
                    <a:pt x="47" y="5928"/>
                  </a:lnTo>
                  <a:lnTo>
                    <a:pt x="39" y="5915"/>
                  </a:lnTo>
                  <a:lnTo>
                    <a:pt x="33" y="5901"/>
                  </a:lnTo>
                  <a:lnTo>
                    <a:pt x="26" y="5887"/>
                  </a:lnTo>
                  <a:lnTo>
                    <a:pt x="21" y="5872"/>
                  </a:lnTo>
                  <a:lnTo>
                    <a:pt x="15" y="5857"/>
                  </a:lnTo>
                  <a:lnTo>
                    <a:pt x="11" y="5842"/>
                  </a:lnTo>
                  <a:lnTo>
                    <a:pt x="7" y="5827"/>
                  </a:lnTo>
                  <a:lnTo>
                    <a:pt x="5" y="5810"/>
                  </a:lnTo>
                  <a:lnTo>
                    <a:pt x="3" y="5794"/>
                  </a:lnTo>
                  <a:lnTo>
                    <a:pt x="2" y="5778"/>
                  </a:lnTo>
                  <a:lnTo>
                    <a:pt x="0" y="5761"/>
                  </a:lnTo>
                  <a:lnTo>
                    <a:pt x="0" y="2263"/>
                  </a:lnTo>
                  <a:lnTo>
                    <a:pt x="2" y="2247"/>
                  </a:lnTo>
                  <a:lnTo>
                    <a:pt x="3" y="2230"/>
                  </a:lnTo>
                  <a:lnTo>
                    <a:pt x="5" y="2214"/>
                  </a:lnTo>
                  <a:lnTo>
                    <a:pt x="7" y="2198"/>
                  </a:lnTo>
                  <a:lnTo>
                    <a:pt x="11" y="2182"/>
                  </a:lnTo>
                  <a:lnTo>
                    <a:pt x="15" y="2168"/>
                  </a:lnTo>
                  <a:lnTo>
                    <a:pt x="21" y="2152"/>
                  </a:lnTo>
                  <a:lnTo>
                    <a:pt x="26" y="2137"/>
                  </a:lnTo>
                  <a:lnTo>
                    <a:pt x="33" y="2123"/>
                  </a:lnTo>
                  <a:lnTo>
                    <a:pt x="39" y="2110"/>
                  </a:lnTo>
                  <a:lnTo>
                    <a:pt x="47" y="2096"/>
                  </a:lnTo>
                  <a:lnTo>
                    <a:pt x="56" y="2083"/>
                  </a:lnTo>
                  <a:lnTo>
                    <a:pt x="65" y="2071"/>
                  </a:lnTo>
                  <a:lnTo>
                    <a:pt x="75" y="2058"/>
                  </a:lnTo>
                  <a:lnTo>
                    <a:pt x="85" y="2046"/>
                  </a:lnTo>
                  <a:lnTo>
                    <a:pt x="95" y="2035"/>
                  </a:lnTo>
                  <a:lnTo>
                    <a:pt x="106" y="2025"/>
                  </a:lnTo>
                  <a:lnTo>
                    <a:pt x="119" y="2014"/>
                  </a:lnTo>
                  <a:lnTo>
                    <a:pt x="131" y="2005"/>
                  </a:lnTo>
                  <a:lnTo>
                    <a:pt x="143" y="1996"/>
                  </a:lnTo>
                  <a:lnTo>
                    <a:pt x="157" y="1987"/>
                  </a:lnTo>
                  <a:lnTo>
                    <a:pt x="170" y="1979"/>
                  </a:lnTo>
                  <a:lnTo>
                    <a:pt x="184" y="1972"/>
                  </a:lnTo>
                  <a:lnTo>
                    <a:pt x="198" y="1966"/>
                  </a:lnTo>
                  <a:lnTo>
                    <a:pt x="212" y="1960"/>
                  </a:lnTo>
                  <a:lnTo>
                    <a:pt x="228" y="1955"/>
                  </a:lnTo>
                  <a:lnTo>
                    <a:pt x="243" y="1950"/>
                  </a:lnTo>
                  <a:lnTo>
                    <a:pt x="259" y="1947"/>
                  </a:lnTo>
                  <a:lnTo>
                    <a:pt x="275" y="1943"/>
                  </a:lnTo>
                  <a:lnTo>
                    <a:pt x="290" y="1942"/>
                  </a:lnTo>
                  <a:lnTo>
                    <a:pt x="307" y="1940"/>
                  </a:lnTo>
                  <a:lnTo>
                    <a:pt x="324" y="1940"/>
                  </a:lnTo>
                  <a:close/>
                  <a:moveTo>
                    <a:pt x="1510" y="2238"/>
                  </a:moveTo>
                  <a:lnTo>
                    <a:pt x="1915" y="2238"/>
                  </a:lnTo>
                  <a:lnTo>
                    <a:pt x="1915" y="145"/>
                  </a:lnTo>
                  <a:lnTo>
                    <a:pt x="1915" y="0"/>
                  </a:lnTo>
                  <a:lnTo>
                    <a:pt x="2059" y="0"/>
                  </a:lnTo>
                  <a:lnTo>
                    <a:pt x="4107" y="0"/>
                  </a:lnTo>
                  <a:lnTo>
                    <a:pt x="4176" y="0"/>
                  </a:lnTo>
                  <a:lnTo>
                    <a:pt x="4220" y="53"/>
                  </a:lnTo>
                  <a:lnTo>
                    <a:pt x="4946" y="942"/>
                  </a:lnTo>
                  <a:lnTo>
                    <a:pt x="4978" y="983"/>
                  </a:lnTo>
                  <a:lnTo>
                    <a:pt x="4978" y="1033"/>
                  </a:lnTo>
                  <a:lnTo>
                    <a:pt x="4978" y="2238"/>
                  </a:lnTo>
                  <a:lnTo>
                    <a:pt x="5280" y="2238"/>
                  </a:lnTo>
                  <a:lnTo>
                    <a:pt x="5280" y="5793"/>
                  </a:lnTo>
                  <a:lnTo>
                    <a:pt x="1510" y="5793"/>
                  </a:lnTo>
                  <a:lnTo>
                    <a:pt x="1510" y="2238"/>
                  </a:lnTo>
                  <a:close/>
                  <a:moveTo>
                    <a:pt x="2121" y="2651"/>
                  </a:moveTo>
                  <a:lnTo>
                    <a:pt x="2121" y="3528"/>
                  </a:lnTo>
                  <a:lnTo>
                    <a:pt x="3968" y="3528"/>
                  </a:lnTo>
                  <a:lnTo>
                    <a:pt x="3968" y="2651"/>
                  </a:lnTo>
                  <a:lnTo>
                    <a:pt x="2121" y="2651"/>
                  </a:lnTo>
                  <a:close/>
                  <a:moveTo>
                    <a:pt x="3509" y="5141"/>
                  </a:moveTo>
                  <a:lnTo>
                    <a:pt x="3509" y="5424"/>
                  </a:lnTo>
                  <a:lnTo>
                    <a:pt x="3968" y="5424"/>
                  </a:lnTo>
                  <a:lnTo>
                    <a:pt x="3968" y="5141"/>
                  </a:lnTo>
                  <a:lnTo>
                    <a:pt x="3509" y="5141"/>
                  </a:lnTo>
                  <a:close/>
                  <a:moveTo>
                    <a:pt x="2803" y="5141"/>
                  </a:moveTo>
                  <a:lnTo>
                    <a:pt x="2803" y="5424"/>
                  </a:lnTo>
                  <a:lnTo>
                    <a:pt x="3262" y="5424"/>
                  </a:lnTo>
                  <a:lnTo>
                    <a:pt x="3262" y="5141"/>
                  </a:lnTo>
                  <a:lnTo>
                    <a:pt x="2803" y="5141"/>
                  </a:lnTo>
                  <a:close/>
                  <a:moveTo>
                    <a:pt x="2121" y="5141"/>
                  </a:moveTo>
                  <a:lnTo>
                    <a:pt x="2121" y="5424"/>
                  </a:lnTo>
                  <a:lnTo>
                    <a:pt x="2581" y="5424"/>
                  </a:lnTo>
                  <a:lnTo>
                    <a:pt x="2581" y="5141"/>
                  </a:lnTo>
                  <a:lnTo>
                    <a:pt x="2121" y="5141"/>
                  </a:lnTo>
                  <a:close/>
                  <a:moveTo>
                    <a:pt x="3509" y="4704"/>
                  </a:moveTo>
                  <a:lnTo>
                    <a:pt x="3509" y="4987"/>
                  </a:lnTo>
                  <a:lnTo>
                    <a:pt x="3968" y="4987"/>
                  </a:lnTo>
                  <a:lnTo>
                    <a:pt x="3968" y="4704"/>
                  </a:lnTo>
                  <a:lnTo>
                    <a:pt x="3509" y="4704"/>
                  </a:lnTo>
                  <a:close/>
                  <a:moveTo>
                    <a:pt x="2803" y="4704"/>
                  </a:moveTo>
                  <a:lnTo>
                    <a:pt x="2803" y="4987"/>
                  </a:lnTo>
                  <a:lnTo>
                    <a:pt x="3262" y="4987"/>
                  </a:lnTo>
                  <a:lnTo>
                    <a:pt x="3262" y="4704"/>
                  </a:lnTo>
                  <a:lnTo>
                    <a:pt x="2803" y="4704"/>
                  </a:lnTo>
                  <a:close/>
                  <a:moveTo>
                    <a:pt x="2121" y="4704"/>
                  </a:moveTo>
                  <a:lnTo>
                    <a:pt x="2121" y="4987"/>
                  </a:lnTo>
                  <a:lnTo>
                    <a:pt x="2581" y="4987"/>
                  </a:lnTo>
                  <a:lnTo>
                    <a:pt x="2581" y="4704"/>
                  </a:lnTo>
                  <a:lnTo>
                    <a:pt x="2121" y="4704"/>
                  </a:lnTo>
                  <a:close/>
                  <a:moveTo>
                    <a:pt x="3509" y="4256"/>
                  </a:moveTo>
                  <a:lnTo>
                    <a:pt x="3509" y="4539"/>
                  </a:lnTo>
                  <a:lnTo>
                    <a:pt x="3968" y="4539"/>
                  </a:lnTo>
                  <a:lnTo>
                    <a:pt x="3968" y="4256"/>
                  </a:lnTo>
                  <a:lnTo>
                    <a:pt x="3509" y="4256"/>
                  </a:lnTo>
                  <a:close/>
                  <a:moveTo>
                    <a:pt x="2803" y="4256"/>
                  </a:moveTo>
                  <a:lnTo>
                    <a:pt x="2803" y="4539"/>
                  </a:lnTo>
                  <a:lnTo>
                    <a:pt x="3262" y="4539"/>
                  </a:lnTo>
                  <a:lnTo>
                    <a:pt x="3262" y="4256"/>
                  </a:lnTo>
                  <a:lnTo>
                    <a:pt x="2803" y="4256"/>
                  </a:lnTo>
                  <a:close/>
                  <a:moveTo>
                    <a:pt x="2121" y="4256"/>
                  </a:moveTo>
                  <a:lnTo>
                    <a:pt x="2121" y="4539"/>
                  </a:lnTo>
                  <a:lnTo>
                    <a:pt x="2581" y="4539"/>
                  </a:lnTo>
                  <a:lnTo>
                    <a:pt x="2581" y="4256"/>
                  </a:lnTo>
                  <a:lnTo>
                    <a:pt x="2121" y="4256"/>
                  </a:lnTo>
                  <a:close/>
                  <a:moveTo>
                    <a:pt x="3509" y="3819"/>
                  </a:moveTo>
                  <a:lnTo>
                    <a:pt x="3509" y="4102"/>
                  </a:lnTo>
                  <a:lnTo>
                    <a:pt x="3968" y="4102"/>
                  </a:lnTo>
                  <a:lnTo>
                    <a:pt x="3968" y="3819"/>
                  </a:lnTo>
                  <a:lnTo>
                    <a:pt x="3509" y="3819"/>
                  </a:lnTo>
                  <a:close/>
                  <a:moveTo>
                    <a:pt x="2803" y="3819"/>
                  </a:moveTo>
                  <a:lnTo>
                    <a:pt x="2803" y="4102"/>
                  </a:lnTo>
                  <a:lnTo>
                    <a:pt x="3262" y="4102"/>
                  </a:lnTo>
                  <a:lnTo>
                    <a:pt x="3262" y="3819"/>
                  </a:lnTo>
                  <a:lnTo>
                    <a:pt x="2803" y="3819"/>
                  </a:lnTo>
                  <a:close/>
                  <a:moveTo>
                    <a:pt x="2121" y="3819"/>
                  </a:moveTo>
                  <a:lnTo>
                    <a:pt x="2121" y="4102"/>
                  </a:lnTo>
                  <a:lnTo>
                    <a:pt x="2581" y="4102"/>
                  </a:lnTo>
                  <a:lnTo>
                    <a:pt x="2581" y="3819"/>
                  </a:lnTo>
                  <a:lnTo>
                    <a:pt x="2121" y="3819"/>
                  </a:lnTo>
                  <a:close/>
                  <a:moveTo>
                    <a:pt x="2479" y="1864"/>
                  </a:moveTo>
                  <a:lnTo>
                    <a:pt x="2479" y="2048"/>
                  </a:lnTo>
                  <a:lnTo>
                    <a:pt x="4341" y="2048"/>
                  </a:lnTo>
                  <a:lnTo>
                    <a:pt x="4341" y="1864"/>
                  </a:lnTo>
                  <a:lnTo>
                    <a:pt x="2479" y="1864"/>
                  </a:lnTo>
                  <a:close/>
                  <a:moveTo>
                    <a:pt x="2479" y="1443"/>
                  </a:moveTo>
                  <a:lnTo>
                    <a:pt x="2479" y="1627"/>
                  </a:lnTo>
                  <a:lnTo>
                    <a:pt x="4341" y="1627"/>
                  </a:lnTo>
                  <a:lnTo>
                    <a:pt x="4341" y="1443"/>
                  </a:lnTo>
                  <a:lnTo>
                    <a:pt x="2479" y="1443"/>
                  </a:lnTo>
                  <a:close/>
                  <a:moveTo>
                    <a:pt x="2479" y="1044"/>
                  </a:moveTo>
                  <a:lnTo>
                    <a:pt x="2479" y="1228"/>
                  </a:lnTo>
                  <a:lnTo>
                    <a:pt x="3582" y="1228"/>
                  </a:lnTo>
                  <a:lnTo>
                    <a:pt x="3582" y="1044"/>
                  </a:lnTo>
                  <a:lnTo>
                    <a:pt x="2479" y="1044"/>
                  </a:lnTo>
                  <a:close/>
                  <a:moveTo>
                    <a:pt x="2479" y="623"/>
                  </a:moveTo>
                  <a:lnTo>
                    <a:pt x="2479" y="807"/>
                  </a:lnTo>
                  <a:lnTo>
                    <a:pt x="3582" y="807"/>
                  </a:lnTo>
                  <a:lnTo>
                    <a:pt x="3582" y="623"/>
                  </a:lnTo>
                  <a:lnTo>
                    <a:pt x="2479" y="623"/>
                  </a:lnTo>
                  <a:close/>
                  <a:moveTo>
                    <a:pt x="4167" y="447"/>
                  </a:moveTo>
                  <a:lnTo>
                    <a:pt x="4141" y="656"/>
                  </a:lnTo>
                  <a:lnTo>
                    <a:pt x="4466" y="812"/>
                  </a:lnTo>
                  <a:lnTo>
                    <a:pt x="4167" y="447"/>
                  </a:lnTo>
                  <a:close/>
                  <a:moveTo>
                    <a:pt x="4688" y="1238"/>
                  </a:moveTo>
                  <a:lnTo>
                    <a:pt x="3922" y="871"/>
                  </a:lnTo>
                  <a:lnTo>
                    <a:pt x="3829" y="826"/>
                  </a:lnTo>
                  <a:lnTo>
                    <a:pt x="3842" y="722"/>
                  </a:lnTo>
                  <a:lnTo>
                    <a:pt x="3897" y="289"/>
                  </a:lnTo>
                  <a:lnTo>
                    <a:pt x="2203" y="289"/>
                  </a:lnTo>
                  <a:lnTo>
                    <a:pt x="2203" y="2238"/>
                  </a:lnTo>
                  <a:lnTo>
                    <a:pt x="4688" y="2238"/>
                  </a:lnTo>
                  <a:lnTo>
                    <a:pt x="4688" y="12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5221858" y="5273187"/>
              <a:ext cx="501095" cy="501095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0" y="342900"/>
            <a:ext cx="233136" cy="711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380721" y="777886"/>
            <a:ext cx="170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添加你的副标题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0346" y="342900"/>
            <a:ext cx="1707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444678" y="743010"/>
            <a:ext cx="157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11360654" y="628508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419490" y="-31229"/>
            <a:ext cx="772510" cy="77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1551387" y="442991"/>
            <a:ext cx="124503" cy="1245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1480730" y="797417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11124686" y="328176"/>
            <a:ext cx="308818" cy="308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1619904" y="620242"/>
            <a:ext cx="216807" cy="216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11243461" y="680762"/>
            <a:ext cx="216807" cy="2168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0998325" y="406039"/>
            <a:ext cx="73904" cy="73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1912874" y="741281"/>
            <a:ext cx="120425" cy="12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弧形 60"/>
          <p:cNvSpPr/>
          <p:nvPr/>
        </p:nvSpPr>
        <p:spPr>
          <a:xfrm flipH="1">
            <a:off x="11152624" y="-1086371"/>
            <a:ext cx="2110283" cy="2110283"/>
          </a:xfrm>
          <a:prstGeom prst="arc">
            <a:avLst>
              <a:gd name="adj1" fmla="val 21336292"/>
              <a:gd name="adj2" fmla="val 5963610"/>
            </a:avLst>
          </a:prstGeom>
          <a:ln w="6350" cap="rnd">
            <a:solidFill>
              <a:schemeClr val="accent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grpId="0" nodeType="withEffect">
                                  <p:stCondLst>
                                    <p:cond delay="83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906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112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582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173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655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  <p:bldP spid="46" grpId="0"/>
      <p:bldP spid="48" grpId="0" animBg="1"/>
      <p:bldP spid="49" grpId="0" animBg="1"/>
      <p:bldP spid="50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4623" y="-2"/>
            <a:ext cx="12196622" cy="68580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/>
        </p:nvSpPr>
        <p:spPr>
          <a:xfrm>
            <a:off x="-4623" y="4133850"/>
            <a:ext cx="12196622" cy="2724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778678" y="873724"/>
            <a:ext cx="2912700" cy="5984276"/>
            <a:chOff x="4773219" y="1181013"/>
            <a:chExt cx="2645561" cy="543542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3219" y="1181013"/>
              <a:ext cx="2645561" cy="543542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4950372" y="2076588"/>
              <a:ext cx="2301766" cy="3439873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p:sp>
        <p:nvSpPr>
          <p:cNvPr id="9" name="文本框 8"/>
          <p:cNvSpPr txBox="1"/>
          <p:nvPr/>
        </p:nvSpPr>
        <p:spPr>
          <a:xfrm>
            <a:off x="3958390" y="1689816"/>
            <a:ext cx="250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649552" y="3705287"/>
            <a:ext cx="882968" cy="882968"/>
            <a:chOff x="7460871" y="2838304"/>
            <a:chExt cx="501095" cy="501095"/>
          </a:xfrm>
          <a:solidFill>
            <a:schemeClr val="accent1"/>
          </a:solidFill>
        </p:grpSpPr>
        <p:sp>
          <p:nvSpPr>
            <p:cNvPr id="13" name="椭圆 12"/>
            <p:cNvSpPr/>
            <p:nvPr/>
          </p:nvSpPr>
          <p:spPr>
            <a:xfrm>
              <a:off x="7460871" y="2838304"/>
              <a:ext cx="501095" cy="50109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7624708" y="2945863"/>
              <a:ext cx="193412" cy="287958"/>
            </a:xfrm>
            <a:custGeom>
              <a:avLst/>
              <a:gdLst>
                <a:gd name="T0" fmla="*/ 1179344 w 4117"/>
                <a:gd name="T1" fmla="*/ 1550 h 6144"/>
                <a:gd name="T2" fmla="*/ 1212250 w 4117"/>
                <a:gd name="T3" fmla="*/ 11472 h 6144"/>
                <a:gd name="T4" fmla="*/ 1239878 w 4117"/>
                <a:gd name="T5" fmla="*/ 30076 h 6144"/>
                <a:gd name="T6" fmla="*/ 1260988 w 4117"/>
                <a:gd name="T7" fmla="*/ 56121 h 6144"/>
                <a:gd name="T8" fmla="*/ 1274337 w 4117"/>
                <a:gd name="T9" fmla="*/ 87126 h 6144"/>
                <a:gd name="T10" fmla="*/ 1278062 w 4117"/>
                <a:gd name="T11" fmla="*/ 1788728 h 6144"/>
                <a:gd name="T12" fmla="*/ 1274337 w 4117"/>
                <a:gd name="T13" fmla="*/ 1817874 h 6144"/>
                <a:gd name="T14" fmla="*/ 1260988 w 4117"/>
                <a:gd name="T15" fmla="*/ 1848879 h 6144"/>
                <a:gd name="T16" fmla="*/ 1239878 w 4117"/>
                <a:gd name="T17" fmla="*/ 1874924 h 6144"/>
                <a:gd name="T18" fmla="*/ 1212250 w 4117"/>
                <a:gd name="T19" fmla="*/ 1893528 h 6144"/>
                <a:gd name="T20" fmla="*/ 1179344 w 4117"/>
                <a:gd name="T21" fmla="*/ 1903450 h 6144"/>
                <a:gd name="T22" fmla="*/ 109894 w 4117"/>
                <a:gd name="T23" fmla="*/ 1905000 h 6144"/>
                <a:gd name="T24" fmla="*/ 76057 w 4117"/>
                <a:gd name="T25" fmla="*/ 1898179 h 6144"/>
                <a:gd name="T26" fmla="*/ 46565 w 4117"/>
                <a:gd name="T27" fmla="*/ 1881746 h 6144"/>
                <a:gd name="T28" fmla="*/ 22972 w 4117"/>
                <a:gd name="T29" fmla="*/ 1858181 h 6144"/>
                <a:gd name="T30" fmla="*/ 6830 w 4117"/>
                <a:gd name="T31" fmla="*/ 1829036 h 6144"/>
                <a:gd name="T32" fmla="*/ 0 w 4117"/>
                <a:gd name="T33" fmla="*/ 1794929 h 6144"/>
                <a:gd name="T34" fmla="*/ 1242 w 4117"/>
                <a:gd name="T35" fmla="*/ 98599 h 6144"/>
                <a:gd name="T36" fmla="*/ 11486 w 4117"/>
                <a:gd name="T37" fmla="*/ 65732 h 6144"/>
                <a:gd name="T38" fmla="*/ 30112 w 4117"/>
                <a:gd name="T39" fmla="*/ 38137 h 6144"/>
                <a:gd name="T40" fmla="*/ 55878 w 4117"/>
                <a:gd name="T41" fmla="*/ 17053 h 6144"/>
                <a:gd name="T42" fmla="*/ 87232 w 4117"/>
                <a:gd name="T43" fmla="*/ 4031 h 6144"/>
                <a:gd name="T44" fmla="*/ 115792 w 4117"/>
                <a:gd name="T45" fmla="*/ 0 h 6144"/>
                <a:gd name="T46" fmla="*/ 1013882 w 4117"/>
                <a:gd name="T47" fmla="*/ 1284883 h 6144"/>
                <a:gd name="T48" fmla="*/ 1016055 w 4117"/>
                <a:gd name="T49" fmla="*/ 1263179 h 6144"/>
                <a:gd name="T50" fmla="*/ 1005500 w 4117"/>
                <a:gd name="T51" fmla="*/ 1240854 h 6144"/>
                <a:gd name="T52" fmla="*/ 851214 w 4117"/>
                <a:gd name="T53" fmla="*/ 1085515 h 6144"/>
                <a:gd name="T54" fmla="*/ 827000 w 4117"/>
                <a:gd name="T55" fmla="*/ 1072803 h 6144"/>
                <a:gd name="T56" fmla="*/ 805580 w 4117"/>
                <a:gd name="T57" fmla="*/ 1072803 h 6144"/>
                <a:gd name="T58" fmla="*/ 701894 w 4117"/>
                <a:gd name="T59" fmla="*/ 1132954 h 6144"/>
                <a:gd name="T60" fmla="*/ 634840 w 4117"/>
                <a:gd name="T61" fmla="*/ 1053579 h 6144"/>
                <a:gd name="T62" fmla="*/ 585170 w 4117"/>
                <a:gd name="T63" fmla="*/ 976375 h 6144"/>
                <a:gd name="T64" fmla="*/ 550712 w 4117"/>
                <a:gd name="T65" fmla="*/ 900410 h 6144"/>
                <a:gd name="T66" fmla="*/ 530223 w 4117"/>
                <a:gd name="T67" fmla="*/ 824756 h 6144"/>
                <a:gd name="T68" fmla="*/ 521531 w 4117"/>
                <a:gd name="T69" fmla="*/ 748481 h 6144"/>
                <a:gd name="T70" fmla="*/ 619318 w 4117"/>
                <a:gd name="T71" fmla="*/ 667556 h 6144"/>
                <a:gd name="T72" fmla="*/ 632978 w 4117"/>
                <a:gd name="T73" fmla="*/ 651433 h 6144"/>
                <a:gd name="T74" fmla="*/ 637324 w 4117"/>
                <a:gd name="T75" fmla="*/ 626938 h 6144"/>
                <a:gd name="T76" fmla="*/ 582687 w 4117"/>
                <a:gd name="T77" fmla="*/ 415168 h 6144"/>
                <a:gd name="T78" fmla="*/ 570270 w 4117"/>
                <a:gd name="T79" fmla="*/ 391294 h 6144"/>
                <a:gd name="T80" fmla="*/ 552264 w 4117"/>
                <a:gd name="T81" fmla="*/ 378582 h 6144"/>
                <a:gd name="T82" fmla="*/ 380283 w 4117"/>
                <a:gd name="T83" fmla="*/ 388193 h 6144"/>
                <a:gd name="T84" fmla="*/ 347377 w 4117"/>
                <a:gd name="T85" fmla="*/ 395015 h 6144"/>
                <a:gd name="T86" fmla="*/ 329061 w 4117"/>
                <a:gd name="T87" fmla="*/ 414548 h 6144"/>
                <a:gd name="T88" fmla="*/ 325336 w 4117"/>
                <a:gd name="T89" fmla="*/ 441213 h 6144"/>
                <a:gd name="T90" fmla="*/ 327509 w 4117"/>
                <a:gd name="T91" fmla="*/ 570818 h 6144"/>
                <a:gd name="T92" fmla="*/ 340237 w 4117"/>
                <a:gd name="T93" fmla="*/ 689880 h 6144"/>
                <a:gd name="T94" fmla="*/ 362278 w 4117"/>
                <a:gd name="T95" fmla="*/ 799951 h 6144"/>
                <a:gd name="T96" fmla="*/ 393942 w 4117"/>
                <a:gd name="T97" fmla="*/ 901650 h 6144"/>
                <a:gd name="T98" fmla="*/ 435541 w 4117"/>
                <a:gd name="T99" fmla="*/ 996218 h 6144"/>
                <a:gd name="T100" fmla="*/ 486452 w 4117"/>
                <a:gd name="T101" fmla="*/ 1084275 h 6144"/>
                <a:gd name="T102" fmla="*/ 546987 w 4117"/>
                <a:gd name="T103" fmla="*/ 1167061 h 6144"/>
                <a:gd name="T104" fmla="*/ 616835 w 4117"/>
                <a:gd name="T105" fmla="*/ 1245815 h 6144"/>
                <a:gd name="T106" fmla="*/ 696306 w 4117"/>
                <a:gd name="T107" fmla="*/ 1321160 h 6144"/>
                <a:gd name="T108" fmla="*/ 848420 w 4117"/>
                <a:gd name="T109" fmla="*/ 1443013 h 6144"/>
                <a:gd name="T110" fmla="*/ 873254 w 4117"/>
                <a:gd name="T111" fmla="*/ 1452935 h 6144"/>
                <a:gd name="T112" fmla="*/ 899331 w 4117"/>
                <a:gd name="T113" fmla="*/ 1446733 h 6144"/>
                <a:gd name="T114" fmla="*/ 921372 w 4117"/>
                <a:gd name="T115" fmla="*/ 1421619 h 6144"/>
                <a:gd name="T116" fmla="*/ 471241 w 4117"/>
                <a:gd name="T117" fmla="*/ 82476 h 61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117" h="6144">
                  <a:moveTo>
                    <a:pt x="373" y="0"/>
                  </a:moveTo>
                  <a:lnTo>
                    <a:pt x="3742" y="0"/>
                  </a:lnTo>
                  <a:lnTo>
                    <a:pt x="3761" y="0"/>
                  </a:lnTo>
                  <a:lnTo>
                    <a:pt x="3780" y="3"/>
                  </a:lnTo>
                  <a:lnTo>
                    <a:pt x="3799" y="5"/>
                  </a:lnTo>
                  <a:lnTo>
                    <a:pt x="3818" y="8"/>
                  </a:lnTo>
                  <a:lnTo>
                    <a:pt x="3836" y="13"/>
                  </a:lnTo>
                  <a:lnTo>
                    <a:pt x="3853" y="17"/>
                  </a:lnTo>
                  <a:lnTo>
                    <a:pt x="3870" y="23"/>
                  </a:lnTo>
                  <a:lnTo>
                    <a:pt x="3888" y="29"/>
                  </a:lnTo>
                  <a:lnTo>
                    <a:pt x="3905" y="37"/>
                  </a:lnTo>
                  <a:lnTo>
                    <a:pt x="3920" y="46"/>
                  </a:lnTo>
                  <a:lnTo>
                    <a:pt x="3936" y="55"/>
                  </a:lnTo>
                  <a:lnTo>
                    <a:pt x="3952" y="64"/>
                  </a:lnTo>
                  <a:lnTo>
                    <a:pt x="3966" y="75"/>
                  </a:lnTo>
                  <a:lnTo>
                    <a:pt x="3981" y="86"/>
                  </a:lnTo>
                  <a:lnTo>
                    <a:pt x="3994" y="97"/>
                  </a:lnTo>
                  <a:lnTo>
                    <a:pt x="4006" y="111"/>
                  </a:lnTo>
                  <a:lnTo>
                    <a:pt x="4020" y="123"/>
                  </a:lnTo>
                  <a:lnTo>
                    <a:pt x="4031" y="136"/>
                  </a:lnTo>
                  <a:lnTo>
                    <a:pt x="4042" y="151"/>
                  </a:lnTo>
                  <a:lnTo>
                    <a:pt x="4053" y="165"/>
                  </a:lnTo>
                  <a:lnTo>
                    <a:pt x="4062" y="181"/>
                  </a:lnTo>
                  <a:lnTo>
                    <a:pt x="4071" y="197"/>
                  </a:lnTo>
                  <a:lnTo>
                    <a:pt x="4080" y="212"/>
                  </a:lnTo>
                  <a:lnTo>
                    <a:pt x="4088" y="229"/>
                  </a:lnTo>
                  <a:lnTo>
                    <a:pt x="4094" y="247"/>
                  </a:lnTo>
                  <a:lnTo>
                    <a:pt x="4100" y="264"/>
                  </a:lnTo>
                  <a:lnTo>
                    <a:pt x="4105" y="281"/>
                  </a:lnTo>
                  <a:lnTo>
                    <a:pt x="4109" y="299"/>
                  </a:lnTo>
                  <a:lnTo>
                    <a:pt x="4112" y="318"/>
                  </a:lnTo>
                  <a:lnTo>
                    <a:pt x="4114" y="336"/>
                  </a:lnTo>
                  <a:lnTo>
                    <a:pt x="4117" y="355"/>
                  </a:lnTo>
                  <a:lnTo>
                    <a:pt x="4117" y="375"/>
                  </a:lnTo>
                  <a:lnTo>
                    <a:pt x="4117" y="5769"/>
                  </a:lnTo>
                  <a:lnTo>
                    <a:pt x="4117" y="5789"/>
                  </a:lnTo>
                  <a:lnTo>
                    <a:pt x="4114" y="5808"/>
                  </a:lnTo>
                  <a:lnTo>
                    <a:pt x="4112" y="5826"/>
                  </a:lnTo>
                  <a:lnTo>
                    <a:pt x="4109" y="5845"/>
                  </a:lnTo>
                  <a:lnTo>
                    <a:pt x="4105" y="5863"/>
                  </a:lnTo>
                  <a:lnTo>
                    <a:pt x="4100" y="5881"/>
                  </a:lnTo>
                  <a:lnTo>
                    <a:pt x="4094" y="5899"/>
                  </a:lnTo>
                  <a:lnTo>
                    <a:pt x="4088" y="5915"/>
                  </a:lnTo>
                  <a:lnTo>
                    <a:pt x="4080" y="5932"/>
                  </a:lnTo>
                  <a:lnTo>
                    <a:pt x="4071" y="5948"/>
                  </a:lnTo>
                  <a:lnTo>
                    <a:pt x="4062" y="5963"/>
                  </a:lnTo>
                  <a:lnTo>
                    <a:pt x="4053" y="5979"/>
                  </a:lnTo>
                  <a:lnTo>
                    <a:pt x="4042" y="5993"/>
                  </a:lnTo>
                  <a:lnTo>
                    <a:pt x="4031" y="6008"/>
                  </a:lnTo>
                  <a:lnTo>
                    <a:pt x="4020" y="6021"/>
                  </a:lnTo>
                  <a:lnTo>
                    <a:pt x="4006" y="6035"/>
                  </a:lnTo>
                  <a:lnTo>
                    <a:pt x="3994" y="6047"/>
                  </a:lnTo>
                  <a:lnTo>
                    <a:pt x="3981" y="6058"/>
                  </a:lnTo>
                  <a:lnTo>
                    <a:pt x="3966" y="6069"/>
                  </a:lnTo>
                  <a:lnTo>
                    <a:pt x="3952" y="6080"/>
                  </a:lnTo>
                  <a:lnTo>
                    <a:pt x="3936" y="6089"/>
                  </a:lnTo>
                  <a:lnTo>
                    <a:pt x="3920" y="6098"/>
                  </a:lnTo>
                  <a:lnTo>
                    <a:pt x="3905" y="6107"/>
                  </a:lnTo>
                  <a:lnTo>
                    <a:pt x="3888" y="6115"/>
                  </a:lnTo>
                  <a:lnTo>
                    <a:pt x="3870" y="6122"/>
                  </a:lnTo>
                  <a:lnTo>
                    <a:pt x="3853" y="6127"/>
                  </a:lnTo>
                  <a:lnTo>
                    <a:pt x="3836" y="6133"/>
                  </a:lnTo>
                  <a:lnTo>
                    <a:pt x="3818" y="6136"/>
                  </a:lnTo>
                  <a:lnTo>
                    <a:pt x="3799" y="6139"/>
                  </a:lnTo>
                  <a:lnTo>
                    <a:pt x="3780" y="6142"/>
                  </a:lnTo>
                  <a:lnTo>
                    <a:pt x="3761" y="6144"/>
                  </a:lnTo>
                  <a:lnTo>
                    <a:pt x="3742" y="6144"/>
                  </a:lnTo>
                  <a:lnTo>
                    <a:pt x="373" y="6144"/>
                  </a:lnTo>
                  <a:lnTo>
                    <a:pt x="354" y="6144"/>
                  </a:lnTo>
                  <a:lnTo>
                    <a:pt x="335" y="6142"/>
                  </a:lnTo>
                  <a:lnTo>
                    <a:pt x="316" y="6139"/>
                  </a:lnTo>
                  <a:lnTo>
                    <a:pt x="299" y="6136"/>
                  </a:lnTo>
                  <a:lnTo>
                    <a:pt x="281" y="6133"/>
                  </a:lnTo>
                  <a:lnTo>
                    <a:pt x="263" y="6127"/>
                  </a:lnTo>
                  <a:lnTo>
                    <a:pt x="245" y="6122"/>
                  </a:lnTo>
                  <a:lnTo>
                    <a:pt x="228" y="6115"/>
                  </a:lnTo>
                  <a:lnTo>
                    <a:pt x="212" y="6107"/>
                  </a:lnTo>
                  <a:lnTo>
                    <a:pt x="196" y="6098"/>
                  </a:lnTo>
                  <a:lnTo>
                    <a:pt x="180" y="6089"/>
                  </a:lnTo>
                  <a:lnTo>
                    <a:pt x="165" y="6080"/>
                  </a:lnTo>
                  <a:lnTo>
                    <a:pt x="150" y="6069"/>
                  </a:lnTo>
                  <a:lnTo>
                    <a:pt x="136" y="6058"/>
                  </a:lnTo>
                  <a:lnTo>
                    <a:pt x="122" y="6047"/>
                  </a:lnTo>
                  <a:lnTo>
                    <a:pt x="109" y="6035"/>
                  </a:lnTo>
                  <a:lnTo>
                    <a:pt x="97" y="6021"/>
                  </a:lnTo>
                  <a:lnTo>
                    <a:pt x="86" y="6008"/>
                  </a:lnTo>
                  <a:lnTo>
                    <a:pt x="74" y="5993"/>
                  </a:lnTo>
                  <a:lnTo>
                    <a:pt x="63" y="5979"/>
                  </a:lnTo>
                  <a:lnTo>
                    <a:pt x="53" y="5963"/>
                  </a:lnTo>
                  <a:lnTo>
                    <a:pt x="44" y="5948"/>
                  </a:lnTo>
                  <a:lnTo>
                    <a:pt x="37" y="5932"/>
                  </a:lnTo>
                  <a:lnTo>
                    <a:pt x="29" y="5915"/>
                  </a:lnTo>
                  <a:lnTo>
                    <a:pt x="22" y="5899"/>
                  </a:lnTo>
                  <a:lnTo>
                    <a:pt x="17" y="5881"/>
                  </a:lnTo>
                  <a:lnTo>
                    <a:pt x="11" y="5863"/>
                  </a:lnTo>
                  <a:lnTo>
                    <a:pt x="6" y="5845"/>
                  </a:lnTo>
                  <a:lnTo>
                    <a:pt x="4" y="5826"/>
                  </a:lnTo>
                  <a:lnTo>
                    <a:pt x="1" y="5808"/>
                  </a:lnTo>
                  <a:lnTo>
                    <a:pt x="0" y="5789"/>
                  </a:lnTo>
                  <a:lnTo>
                    <a:pt x="0" y="5769"/>
                  </a:lnTo>
                  <a:lnTo>
                    <a:pt x="0" y="375"/>
                  </a:lnTo>
                  <a:lnTo>
                    <a:pt x="0" y="355"/>
                  </a:lnTo>
                  <a:lnTo>
                    <a:pt x="1" y="336"/>
                  </a:lnTo>
                  <a:lnTo>
                    <a:pt x="4" y="318"/>
                  </a:lnTo>
                  <a:lnTo>
                    <a:pt x="6" y="299"/>
                  </a:lnTo>
                  <a:lnTo>
                    <a:pt x="11" y="281"/>
                  </a:lnTo>
                  <a:lnTo>
                    <a:pt x="17" y="264"/>
                  </a:lnTo>
                  <a:lnTo>
                    <a:pt x="22" y="247"/>
                  </a:lnTo>
                  <a:lnTo>
                    <a:pt x="29" y="229"/>
                  </a:lnTo>
                  <a:lnTo>
                    <a:pt x="37" y="212"/>
                  </a:lnTo>
                  <a:lnTo>
                    <a:pt x="44" y="197"/>
                  </a:lnTo>
                  <a:lnTo>
                    <a:pt x="53" y="181"/>
                  </a:lnTo>
                  <a:lnTo>
                    <a:pt x="63" y="165"/>
                  </a:lnTo>
                  <a:lnTo>
                    <a:pt x="74" y="151"/>
                  </a:lnTo>
                  <a:lnTo>
                    <a:pt x="86" y="136"/>
                  </a:lnTo>
                  <a:lnTo>
                    <a:pt x="97" y="123"/>
                  </a:lnTo>
                  <a:lnTo>
                    <a:pt x="109" y="111"/>
                  </a:lnTo>
                  <a:lnTo>
                    <a:pt x="122" y="97"/>
                  </a:lnTo>
                  <a:lnTo>
                    <a:pt x="136" y="86"/>
                  </a:lnTo>
                  <a:lnTo>
                    <a:pt x="150" y="75"/>
                  </a:lnTo>
                  <a:lnTo>
                    <a:pt x="165" y="64"/>
                  </a:lnTo>
                  <a:lnTo>
                    <a:pt x="180" y="55"/>
                  </a:lnTo>
                  <a:lnTo>
                    <a:pt x="196" y="46"/>
                  </a:lnTo>
                  <a:lnTo>
                    <a:pt x="212" y="37"/>
                  </a:lnTo>
                  <a:lnTo>
                    <a:pt x="228" y="29"/>
                  </a:lnTo>
                  <a:lnTo>
                    <a:pt x="245" y="23"/>
                  </a:lnTo>
                  <a:lnTo>
                    <a:pt x="263" y="17"/>
                  </a:lnTo>
                  <a:lnTo>
                    <a:pt x="281" y="13"/>
                  </a:lnTo>
                  <a:lnTo>
                    <a:pt x="299" y="8"/>
                  </a:lnTo>
                  <a:lnTo>
                    <a:pt x="316" y="5"/>
                  </a:lnTo>
                  <a:lnTo>
                    <a:pt x="335" y="3"/>
                  </a:lnTo>
                  <a:lnTo>
                    <a:pt x="354" y="0"/>
                  </a:lnTo>
                  <a:lnTo>
                    <a:pt x="373" y="0"/>
                  </a:lnTo>
                  <a:close/>
                  <a:moveTo>
                    <a:pt x="2968" y="4585"/>
                  </a:moveTo>
                  <a:lnTo>
                    <a:pt x="2968" y="4585"/>
                  </a:lnTo>
                  <a:lnTo>
                    <a:pt x="3254" y="4168"/>
                  </a:lnTo>
                  <a:lnTo>
                    <a:pt x="3260" y="4157"/>
                  </a:lnTo>
                  <a:lnTo>
                    <a:pt x="3266" y="4144"/>
                  </a:lnTo>
                  <a:lnTo>
                    <a:pt x="3270" y="4133"/>
                  </a:lnTo>
                  <a:lnTo>
                    <a:pt x="3274" y="4121"/>
                  </a:lnTo>
                  <a:lnTo>
                    <a:pt x="3275" y="4110"/>
                  </a:lnTo>
                  <a:lnTo>
                    <a:pt x="3275" y="4098"/>
                  </a:lnTo>
                  <a:lnTo>
                    <a:pt x="3275" y="4085"/>
                  </a:lnTo>
                  <a:lnTo>
                    <a:pt x="3273" y="4074"/>
                  </a:lnTo>
                  <a:lnTo>
                    <a:pt x="3269" y="4062"/>
                  </a:lnTo>
                  <a:lnTo>
                    <a:pt x="3266" y="4050"/>
                  </a:lnTo>
                  <a:lnTo>
                    <a:pt x="3260" y="4037"/>
                  </a:lnTo>
                  <a:lnTo>
                    <a:pt x="3255" y="4026"/>
                  </a:lnTo>
                  <a:lnTo>
                    <a:pt x="3247" y="4014"/>
                  </a:lnTo>
                  <a:lnTo>
                    <a:pt x="3239" y="4002"/>
                  </a:lnTo>
                  <a:lnTo>
                    <a:pt x="3230" y="3989"/>
                  </a:lnTo>
                  <a:lnTo>
                    <a:pt x="3219" y="3977"/>
                  </a:lnTo>
                  <a:lnTo>
                    <a:pt x="2757" y="3512"/>
                  </a:lnTo>
                  <a:lnTo>
                    <a:pt x="2742" y="3501"/>
                  </a:lnTo>
                  <a:lnTo>
                    <a:pt x="2729" y="3491"/>
                  </a:lnTo>
                  <a:lnTo>
                    <a:pt x="2715" y="3483"/>
                  </a:lnTo>
                  <a:lnTo>
                    <a:pt x="2702" y="3476"/>
                  </a:lnTo>
                  <a:lnTo>
                    <a:pt x="2690" y="3469"/>
                  </a:lnTo>
                  <a:lnTo>
                    <a:pt x="2676" y="3465"/>
                  </a:lnTo>
                  <a:lnTo>
                    <a:pt x="2664" y="3460"/>
                  </a:lnTo>
                  <a:lnTo>
                    <a:pt x="2652" y="3458"/>
                  </a:lnTo>
                  <a:lnTo>
                    <a:pt x="2641" y="3456"/>
                  </a:lnTo>
                  <a:lnTo>
                    <a:pt x="2628" y="3456"/>
                  </a:lnTo>
                  <a:lnTo>
                    <a:pt x="2617" y="3456"/>
                  </a:lnTo>
                  <a:lnTo>
                    <a:pt x="2606" y="3458"/>
                  </a:lnTo>
                  <a:lnTo>
                    <a:pt x="2595" y="3460"/>
                  </a:lnTo>
                  <a:lnTo>
                    <a:pt x="2584" y="3463"/>
                  </a:lnTo>
                  <a:lnTo>
                    <a:pt x="2574" y="3468"/>
                  </a:lnTo>
                  <a:lnTo>
                    <a:pt x="2563" y="3473"/>
                  </a:lnTo>
                  <a:lnTo>
                    <a:pt x="2261" y="3654"/>
                  </a:lnTo>
                  <a:lnTo>
                    <a:pt x="2220" y="3611"/>
                  </a:lnTo>
                  <a:lnTo>
                    <a:pt x="2182" y="3567"/>
                  </a:lnTo>
                  <a:lnTo>
                    <a:pt x="2146" y="3525"/>
                  </a:lnTo>
                  <a:lnTo>
                    <a:pt x="2111" y="3482"/>
                  </a:lnTo>
                  <a:lnTo>
                    <a:pt x="2078" y="3440"/>
                  </a:lnTo>
                  <a:lnTo>
                    <a:pt x="2045" y="3398"/>
                  </a:lnTo>
                  <a:lnTo>
                    <a:pt x="2015" y="3356"/>
                  </a:lnTo>
                  <a:lnTo>
                    <a:pt x="1986" y="3314"/>
                  </a:lnTo>
                  <a:lnTo>
                    <a:pt x="1958" y="3273"/>
                  </a:lnTo>
                  <a:lnTo>
                    <a:pt x="1933" y="3232"/>
                  </a:lnTo>
                  <a:lnTo>
                    <a:pt x="1908" y="3190"/>
                  </a:lnTo>
                  <a:lnTo>
                    <a:pt x="1885" y="3149"/>
                  </a:lnTo>
                  <a:lnTo>
                    <a:pt x="1864" y="3108"/>
                  </a:lnTo>
                  <a:lnTo>
                    <a:pt x="1842" y="3067"/>
                  </a:lnTo>
                  <a:lnTo>
                    <a:pt x="1824" y="3025"/>
                  </a:lnTo>
                  <a:lnTo>
                    <a:pt x="1806" y="2985"/>
                  </a:lnTo>
                  <a:lnTo>
                    <a:pt x="1789" y="2944"/>
                  </a:lnTo>
                  <a:lnTo>
                    <a:pt x="1774" y="2904"/>
                  </a:lnTo>
                  <a:lnTo>
                    <a:pt x="1760" y="2863"/>
                  </a:lnTo>
                  <a:lnTo>
                    <a:pt x="1748" y="2823"/>
                  </a:lnTo>
                  <a:lnTo>
                    <a:pt x="1735" y="2781"/>
                  </a:lnTo>
                  <a:lnTo>
                    <a:pt x="1725" y="2741"/>
                  </a:lnTo>
                  <a:lnTo>
                    <a:pt x="1715" y="2700"/>
                  </a:lnTo>
                  <a:lnTo>
                    <a:pt x="1708" y="2660"/>
                  </a:lnTo>
                  <a:lnTo>
                    <a:pt x="1700" y="2619"/>
                  </a:lnTo>
                  <a:lnTo>
                    <a:pt x="1694" y="2578"/>
                  </a:lnTo>
                  <a:lnTo>
                    <a:pt x="1689" y="2537"/>
                  </a:lnTo>
                  <a:lnTo>
                    <a:pt x="1684" y="2496"/>
                  </a:lnTo>
                  <a:lnTo>
                    <a:pt x="1682" y="2455"/>
                  </a:lnTo>
                  <a:lnTo>
                    <a:pt x="1680" y="2414"/>
                  </a:lnTo>
                  <a:lnTo>
                    <a:pt x="1677" y="2372"/>
                  </a:lnTo>
                  <a:lnTo>
                    <a:pt x="1677" y="2331"/>
                  </a:lnTo>
                  <a:lnTo>
                    <a:pt x="1985" y="2159"/>
                  </a:lnTo>
                  <a:lnTo>
                    <a:pt x="1995" y="2153"/>
                  </a:lnTo>
                  <a:lnTo>
                    <a:pt x="2004" y="2146"/>
                  </a:lnTo>
                  <a:lnTo>
                    <a:pt x="2012" y="2138"/>
                  </a:lnTo>
                  <a:lnTo>
                    <a:pt x="2020" y="2130"/>
                  </a:lnTo>
                  <a:lnTo>
                    <a:pt x="2028" y="2121"/>
                  </a:lnTo>
                  <a:lnTo>
                    <a:pt x="2033" y="2111"/>
                  </a:lnTo>
                  <a:lnTo>
                    <a:pt x="2039" y="2101"/>
                  </a:lnTo>
                  <a:lnTo>
                    <a:pt x="2043" y="2090"/>
                  </a:lnTo>
                  <a:lnTo>
                    <a:pt x="2046" y="2078"/>
                  </a:lnTo>
                  <a:lnTo>
                    <a:pt x="2050" y="2066"/>
                  </a:lnTo>
                  <a:lnTo>
                    <a:pt x="2052" y="2052"/>
                  </a:lnTo>
                  <a:lnTo>
                    <a:pt x="2053" y="2038"/>
                  </a:lnTo>
                  <a:lnTo>
                    <a:pt x="2053" y="2022"/>
                  </a:lnTo>
                  <a:lnTo>
                    <a:pt x="2052" y="2007"/>
                  </a:lnTo>
                  <a:lnTo>
                    <a:pt x="2050" y="1990"/>
                  </a:lnTo>
                  <a:lnTo>
                    <a:pt x="2048" y="1972"/>
                  </a:lnTo>
                  <a:lnTo>
                    <a:pt x="1877" y="1339"/>
                  </a:lnTo>
                  <a:lnTo>
                    <a:pt x="1871" y="1325"/>
                  </a:lnTo>
                  <a:lnTo>
                    <a:pt x="1866" y="1310"/>
                  </a:lnTo>
                  <a:lnTo>
                    <a:pt x="1859" y="1297"/>
                  </a:lnTo>
                  <a:lnTo>
                    <a:pt x="1853" y="1284"/>
                  </a:lnTo>
                  <a:lnTo>
                    <a:pt x="1845" y="1273"/>
                  </a:lnTo>
                  <a:lnTo>
                    <a:pt x="1837" y="1262"/>
                  </a:lnTo>
                  <a:lnTo>
                    <a:pt x="1829" y="1253"/>
                  </a:lnTo>
                  <a:lnTo>
                    <a:pt x="1820" y="1244"/>
                  </a:lnTo>
                  <a:lnTo>
                    <a:pt x="1810" y="1237"/>
                  </a:lnTo>
                  <a:lnTo>
                    <a:pt x="1800" y="1231"/>
                  </a:lnTo>
                  <a:lnTo>
                    <a:pt x="1790" y="1225"/>
                  </a:lnTo>
                  <a:lnTo>
                    <a:pt x="1779" y="1221"/>
                  </a:lnTo>
                  <a:lnTo>
                    <a:pt x="1768" y="1218"/>
                  </a:lnTo>
                  <a:lnTo>
                    <a:pt x="1756" y="1215"/>
                  </a:lnTo>
                  <a:lnTo>
                    <a:pt x="1742" y="1213"/>
                  </a:lnTo>
                  <a:lnTo>
                    <a:pt x="1729" y="1213"/>
                  </a:lnTo>
                  <a:lnTo>
                    <a:pt x="1225" y="1252"/>
                  </a:lnTo>
                  <a:lnTo>
                    <a:pt x="1199" y="1254"/>
                  </a:lnTo>
                  <a:lnTo>
                    <a:pt x="1175" y="1258"/>
                  </a:lnTo>
                  <a:lnTo>
                    <a:pt x="1154" y="1262"/>
                  </a:lnTo>
                  <a:lnTo>
                    <a:pt x="1135" y="1268"/>
                  </a:lnTo>
                  <a:lnTo>
                    <a:pt x="1119" y="1274"/>
                  </a:lnTo>
                  <a:lnTo>
                    <a:pt x="1105" y="1281"/>
                  </a:lnTo>
                  <a:lnTo>
                    <a:pt x="1092" y="1290"/>
                  </a:lnTo>
                  <a:lnTo>
                    <a:pt x="1081" y="1300"/>
                  </a:lnTo>
                  <a:lnTo>
                    <a:pt x="1072" y="1311"/>
                  </a:lnTo>
                  <a:lnTo>
                    <a:pt x="1065" y="1323"/>
                  </a:lnTo>
                  <a:lnTo>
                    <a:pt x="1060" y="1337"/>
                  </a:lnTo>
                  <a:lnTo>
                    <a:pt x="1055" y="1351"/>
                  </a:lnTo>
                  <a:lnTo>
                    <a:pt x="1052" y="1367"/>
                  </a:lnTo>
                  <a:lnTo>
                    <a:pt x="1050" y="1384"/>
                  </a:lnTo>
                  <a:lnTo>
                    <a:pt x="1049" y="1403"/>
                  </a:lnTo>
                  <a:lnTo>
                    <a:pt x="1048" y="1423"/>
                  </a:lnTo>
                  <a:lnTo>
                    <a:pt x="1047" y="1494"/>
                  </a:lnTo>
                  <a:lnTo>
                    <a:pt x="1047" y="1565"/>
                  </a:lnTo>
                  <a:lnTo>
                    <a:pt x="1048" y="1636"/>
                  </a:lnTo>
                  <a:lnTo>
                    <a:pt x="1049" y="1705"/>
                  </a:lnTo>
                  <a:lnTo>
                    <a:pt x="1052" y="1773"/>
                  </a:lnTo>
                  <a:lnTo>
                    <a:pt x="1055" y="1841"/>
                  </a:lnTo>
                  <a:lnTo>
                    <a:pt x="1060" y="1906"/>
                  </a:lnTo>
                  <a:lnTo>
                    <a:pt x="1065" y="1972"/>
                  </a:lnTo>
                  <a:lnTo>
                    <a:pt x="1071" y="2037"/>
                  </a:lnTo>
                  <a:lnTo>
                    <a:pt x="1079" y="2100"/>
                  </a:lnTo>
                  <a:lnTo>
                    <a:pt x="1087" y="2163"/>
                  </a:lnTo>
                  <a:lnTo>
                    <a:pt x="1096" y="2225"/>
                  </a:lnTo>
                  <a:lnTo>
                    <a:pt x="1105" y="2286"/>
                  </a:lnTo>
                  <a:lnTo>
                    <a:pt x="1116" y="2347"/>
                  </a:lnTo>
                  <a:lnTo>
                    <a:pt x="1127" y="2406"/>
                  </a:lnTo>
                  <a:lnTo>
                    <a:pt x="1139" y="2465"/>
                  </a:lnTo>
                  <a:lnTo>
                    <a:pt x="1152" y="2523"/>
                  </a:lnTo>
                  <a:lnTo>
                    <a:pt x="1167" y="2580"/>
                  </a:lnTo>
                  <a:lnTo>
                    <a:pt x="1181" y="2636"/>
                  </a:lnTo>
                  <a:lnTo>
                    <a:pt x="1197" y="2692"/>
                  </a:lnTo>
                  <a:lnTo>
                    <a:pt x="1214" y="2747"/>
                  </a:lnTo>
                  <a:lnTo>
                    <a:pt x="1232" y="2801"/>
                  </a:lnTo>
                  <a:lnTo>
                    <a:pt x="1251" y="2855"/>
                  </a:lnTo>
                  <a:lnTo>
                    <a:pt x="1269" y="2908"/>
                  </a:lnTo>
                  <a:lnTo>
                    <a:pt x="1290" y="2960"/>
                  </a:lnTo>
                  <a:lnTo>
                    <a:pt x="1311" y="3012"/>
                  </a:lnTo>
                  <a:lnTo>
                    <a:pt x="1332" y="3063"/>
                  </a:lnTo>
                  <a:lnTo>
                    <a:pt x="1355" y="3113"/>
                  </a:lnTo>
                  <a:lnTo>
                    <a:pt x="1379" y="3164"/>
                  </a:lnTo>
                  <a:lnTo>
                    <a:pt x="1403" y="3213"/>
                  </a:lnTo>
                  <a:lnTo>
                    <a:pt x="1429" y="3262"/>
                  </a:lnTo>
                  <a:lnTo>
                    <a:pt x="1455" y="3310"/>
                  </a:lnTo>
                  <a:lnTo>
                    <a:pt x="1481" y="3356"/>
                  </a:lnTo>
                  <a:lnTo>
                    <a:pt x="1509" y="3404"/>
                  </a:lnTo>
                  <a:lnTo>
                    <a:pt x="1538" y="3451"/>
                  </a:lnTo>
                  <a:lnTo>
                    <a:pt x="1567" y="3497"/>
                  </a:lnTo>
                  <a:lnTo>
                    <a:pt x="1598" y="3543"/>
                  </a:lnTo>
                  <a:lnTo>
                    <a:pt x="1630" y="3587"/>
                  </a:lnTo>
                  <a:lnTo>
                    <a:pt x="1662" y="3633"/>
                  </a:lnTo>
                  <a:lnTo>
                    <a:pt x="1694" y="3676"/>
                  </a:lnTo>
                  <a:lnTo>
                    <a:pt x="1728" y="3721"/>
                  </a:lnTo>
                  <a:lnTo>
                    <a:pt x="1762" y="3764"/>
                  </a:lnTo>
                  <a:lnTo>
                    <a:pt x="1798" y="3808"/>
                  </a:lnTo>
                  <a:lnTo>
                    <a:pt x="1835" y="3850"/>
                  </a:lnTo>
                  <a:lnTo>
                    <a:pt x="1871" y="3893"/>
                  </a:lnTo>
                  <a:lnTo>
                    <a:pt x="1909" y="3935"/>
                  </a:lnTo>
                  <a:lnTo>
                    <a:pt x="1948" y="3976"/>
                  </a:lnTo>
                  <a:lnTo>
                    <a:pt x="1987" y="4018"/>
                  </a:lnTo>
                  <a:lnTo>
                    <a:pt x="2028" y="4060"/>
                  </a:lnTo>
                  <a:lnTo>
                    <a:pt x="2069" y="4100"/>
                  </a:lnTo>
                  <a:lnTo>
                    <a:pt x="2111" y="4141"/>
                  </a:lnTo>
                  <a:lnTo>
                    <a:pt x="2155" y="4181"/>
                  </a:lnTo>
                  <a:lnTo>
                    <a:pt x="2198" y="4221"/>
                  </a:lnTo>
                  <a:lnTo>
                    <a:pt x="2243" y="4261"/>
                  </a:lnTo>
                  <a:lnTo>
                    <a:pt x="2288" y="4302"/>
                  </a:lnTo>
                  <a:lnTo>
                    <a:pt x="2334" y="4341"/>
                  </a:lnTo>
                  <a:lnTo>
                    <a:pt x="2429" y="4420"/>
                  </a:lnTo>
                  <a:lnTo>
                    <a:pt x="2527" y="4498"/>
                  </a:lnTo>
                  <a:lnTo>
                    <a:pt x="2628" y="4576"/>
                  </a:lnTo>
                  <a:lnTo>
                    <a:pt x="2733" y="4654"/>
                  </a:lnTo>
                  <a:lnTo>
                    <a:pt x="2750" y="4663"/>
                  </a:lnTo>
                  <a:lnTo>
                    <a:pt x="2767" y="4670"/>
                  </a:lnTo>
                  <a:lnTo>
                    <a:pt x="2783" y="4677"/>
                  </a:lnTo>
                  <a:lnTo>
                    <a:pt x="2799" y="4683"/>
                  </a:lnTo>
                  <a:lnTo>
                    <a:pt x="2813" y="4686"/>
                  </a:lnTo>
                  <a:lnTo>
                    <a:pt x="2828" y="4687"/>
                  </a:lnTo>
                  <a:lnTo>
                    <a:pt x="2842" y="4687"/>
                  </a:lnTo>
                  <a:lnTo>
                    <a:pt x="2856" y="4685"/>
                  </a:lnTo>
                  <a:lnTo>
                    <a:pt x="2869" y="4682"/>
                  </a:lnTo>
                  <a:lnTo>
                    <a:pt x="2884" y="4675"/>
                  </a:lnTo>
                  <a:lnTo>
                    <a:pt x="2897" y="4666"/>
                  </a:lnTo>
                  <a:lnTo>
                    <a:pt x="2910" y="4655"/>
                  </a:lnTo>
                  <a:lnTo>
                    <a:pt x="2925" y="4641"/>
                  </a:lnTo>
                  <a:lnTo>
                    <a:pt x="2939" y="4625"/>
                  </a:lnTo>
                  <a:lnTo>
                    <a:pt x="2954" y="4606"/>
                  </a:lnTo>
                  <a:lnTo>
                    <a:pt x="2968" y="4585"/>
                  </a:lnTo>
                  <a:close/>
                  <a:moveTo>
                    <a:pt x="1518" y="266"/>
                  </a:moveTo>
                  <a:lnTo>
                    <a:pt x="1518" y="398"/>
                  </a:lnTo>
                  <a:lnTo>
                    <a:pt x="2656" y="398"/>
                  </a:lnTo>
                  <a:lnTo>
                    <a:pt x="2656" y="266"/>
                  </a:lnTo>
                  <a:lnTo>
                    <a:pt x="1518" y="266"/>
                  </a:lnTo>
                  <a:close/>
                  <a:moveTo>
                    <a:pt x="525" y="656"/>
                  </a:moveTo>
                  <a:lnTo>
                    <a:pt x="525" y="5209"/>
                  </a:lnTo>
                  <a:lnTo>
                    <a:pt x="3595" y="5209"/>
                  </a:lnTo>
                  <a:lnTo>
                    <a:pt x="3595" y="656"/>
                  </a:lnTo>
                  <a:lnTo>
                    <a:pt x="525" y="6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364664" y="3705287"/>
            <a:ext cx="882968" cy="882968"/>
            <a:chOff x="6365394" y="4035243"/>
            <a:chExt cx="501095" cy="501095"/>
          </a:xfrm>
          <a:solidFill>
            <a:schemeClr val="accent1"/>
          </a:solidFill>
        </p:grpSpPr>
        <p:sp>
          <p:nvSpPr>
            <p:cNvPr id="16" name="椭圆 15"/>
            <p:cNvSpPr/>
            <p:nvPr/>
          </p:nvSpPr>
          <p:spPr>
            <a:xfrm>
              <a:off x="6365394" y="4035243"/>
              <a:ext cx="501095" cy="50109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KSO_Shape"/>
            <p:cNvSpPr/>
            <p:nvPr/>
          </p:nvSpPr>
          <p:spPr bwMode="auto">
            <a:xfrm>
              <a:off x="6452505" y="4146792"/>
              <a:ext cx="340346" cy="279650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062164" y="3705287"/>
            <a:ext cx="882968" cy="882968"/>
            <a:chOff x="5221858" y="5273187"/>
            <a:chExt cx="501095" cy="501095"/>
          </a:xfrm>
          <a:solidFill>
            <a:schemeClr val="accent1"/>
          </a:solidFill>
        </p:grpSpPr>
        <p:sp>
          <p:nvSpPr>
            <p:cNvPr id="19" name="椭圆 18"/>
            <p:cNvSpPr/>
            <p:nvPr/>
          </p:nvSpPr>
          <p:spPr>
            <a:xfrm>
              <a:off x="5221858" y="5273187"/>
              <a:ext cx="501095" cy="50109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5348142" y="5380354"/>
              <a:ext cx="239858" cy="276228"/>
            </a:xfrm>
            <a:custGeom>
              <a:avLst/>
              <a:gdLst>
                <a:gd name="T0" fmla="*/ 98292770 w 5280"/>
                <a:gd name="T1" fmla="*/ 190397298 h 6084"/>
                <a:gd name="T2" fmla="*/ 105944270 w 5280"/>
                <a:gd name="T3" fmla="*/ 192162022 h 6084"/>
                <a:gd name="T4" fmla="*/ 112712916 w 5280"/>
                <a:gd name="T5" fmla="*/ 195691469 h 6084"/>
                <a:gd name="T6" fmla="*/ 118500648 w 5280"/>
                <a:gd name="T7" fmla="*/ 200593619 h 6084"/>
                <a:gd name="T8" fmla="*/ 122816855 w 5280"/>
                <a:gd name="T9" fmla="*/ 206868471 h 6084"/>
                <a:gd name="T10" fmla="*/ 125661534 w 5280"/>
                <a:gd name="T11" fmla="*/ 213927367 h 6084"/>
                <a:gd name="T12" fmla="*/ 126642447 w 5280"/>
                <a:gd name="T13" fmla="*/ 221868624 h 6084"/>
                <a:gd name="T14" fmla="*/ 126348268 w 5280"/>
                <a:gd name="T15" fmla="*/ 569623180 h 6084"/>
                <a:gd name="T16" fmla="*/ 124190008 w 5280"/>
                <a:gd name="T17" fmla="*/ 577172416 h 6084"/>
                <a:gd name="T18" fmla="*/ 120462475 w 5280"/>
                <a:gd name="T19" fmla="*/ 583741285 h 6084"/>
                <a:gd name="T20" fmla="*/ 115165355 w 5280"/>
                <a:gd name="T21" fmla="*/ 589231467 h 6084"/>
                <a:gd name="T22" fmla="*/ 108788949 w 5280"/>
                <a:gd name="T23" fmla="*/ 593349260 h 6084"/>
                <a:gd name="T24" fmla="*/ 101431630 w 5280"/>
                <a:gd name="T25" fmla="*/ 595800335 h 6084"/>
                <a:gd name="T26" fmla="*/ 31783344 w 5280"/>
                <a:gd name="T27" fmla="*/ 596486686 h 6084"/>
                <a:gd name="T28" fmla="*/ 25406937 w 5280"/>
                <a:gd name="T29" fmla="*/ 595800335 h 6084"/>
                <a:gd name="T30" fmla="*/ 18049618 w 5280"/>
                <a:gd name="T31" fmla="*/ 593349260 h 6084"/>
                <a:gd name="T32" fmla="*/ 11673526 w 5280"/>
                <a:gd name="T33" fmla="*/ 589231467 h 6084"/>
                <a:gd name="T34" fmla="*/ 6376406 w 5280"/>
                <a:gd name="T35" fmla="*/ 583741285 h 6084"/>
                <a:gd name="T36" fmla="*/ 2550500 w 5280"/>
                <a:gd name="T37" fmla="*/ 577172416 h 6084"/>
                <a:gd name="T38" fmla="*/ 490613 w 5280"/>
                <a:gd name="T39" fmla="*/ 569623180 h 6084"/>
                <a:gd name="T40" fmla="*/ 0 w 5280"/>
                <a:gd name="T41" fmla="*/ 221868624 h 6084"/>
                <a:gd name="T42" fmla="*/ 1078973 w 5280"/>
                <a:gd name="T43" fmla="*/ 213927367 h 6084"/>
                <a:gd name="T44" fmla="*/ 3825906 w 5280"/>
                <a:gd name="T45" fmla="*/ 206868471 h 6084"/>
                <a:gd name="T46" fmla="*/ 8338233 w 5280"/>
                <a:gd name="T47" fmla="*/ 200593619 h 6084"/>
                <a:gd name="T48" fmla="*/ 14027905 w 5280"/>
                <a:gd name="T49" fmla="*/ 195691469 h 6084"/>
                <a:gd name="T50" fmla="*/ 20796551 w 5280"/>
                <a:gd name="T51" fmla="*/ 192162022 h 6084"/>
                <a:gd name="T52" fmla="*/ 28448051 w 5280"/>
                <a:gd name="T53" fmla="*/ 190397298 h 6084"/>
                <a:gd name="T54" fmla="*/ 187854755 w 5280"/>
                <a:gd name="T55" fmla="*/ 219417549 h 6084"/>
                <a:gd name="T56" fmla="*/ 409650800 w 5280"/>
                <a:gd name="T57" fmla="*/ 0 h 6084"/>
                <a:gd name="T58" fmla="*/ 488324365 w 5280"/>
                <a:gd name="T59" fmla="*/ 219417549 h 6084"/>
                <a:gd name="T60" fmla="*/ 148125732 w 5280"/>
                <a:gd name="T61" fmla="*/ 219417549 h 6084"/>
                <a:gd name="T62" fmla="*/ 208062633 w 5280"/>
                <a:gd name="T63" fmla="*/ 259908819 h 6084"/>
                <a:gd name="T64" fmla="*/ 389246802 w 5280"/>
                <a:gd name="T65" fmla="*/ 504033129 h 6084"/>
                <a:gd name="T66" fmla="*/ 319990755 w 5280"/>
                <a:gd name="T67" fmla="*/ 531778997 h 6084"/>
                <a:gd name="T68" fmla="*/ 208062633 w 5280"/>
                <a:gd name="T69" fmla="*/ 531778997 h 6084"/>
                <a:gd name="T70" fmla="*/ 344220659 w 5280"/>
                <a:gd name="T71" fmla="*/ 461188789 h 6084"/>
                <a:gd name="T72" fmla="*/ 344220659 w 5280"/>
                <a:gd name="T73" fmla="*/ 461188789 h 6084"/>
                <a:gd name="T74" fmla="*/ 274964300 w 5280"/>
                <a:gd name="T75" fmla="*/ 461188789 h 6084"/>
                <a:gd name="T76" fmla="*/ 253187148 w 5280"/>
                <a:gd name="T77" fmla="*/ 461188789 h 6084"/>
                <a:gd name="T78" fmla="*/ 389246802 w 5280"/>
                <a:gd name="T79" fmla="*/ 445011945 h 6084"/>
                <a:gd name="T80" fmla="*/ 274964300 w 5280"/>
                <a:gd name="T81" fmla="*/ 445011945 h 6084"/>
                <a:gd name="T82" fmla="*/ 208062633 w 5280"/>
                <a:gd name="T83" fmla="*/ 417266077 h 6084"/>
                <a:gd name="T84" fmla="*/ 208062633 w 5280"/>
                <a:gd name="T85" fmla="*/ 417266077 h 6084"/>
                <a:gd name="T86" fmla="*/ 344220659 w 5280"/>
                <a:gd name="T87" fmla="*/ 374421738 h 6084"/>
                <a:gd name="T88" fmla="*/ 319990755 w 5280"/>
                <a:gd name="T89" fmla="*/ 374421738 h 6084"/>
                <a:gd name="T90" fmla="*/ 253187148 w 5280"/>
                <a:gd name="T91" fmla="*/ 402167606 h 6084"/>
                <a:gd name="T92" fmla="*/ 243181269 w 5280"/>
                <a:gd name="T93" fmla="*/ 200789630 h 6084"/>
                <a:gd name="T94" fmla="*/ 243181269 w 5280"/>
                <a:gd name="T95" fmla="*/ 141474430 h 6084"/>
                <a:gd name="T96" fmla="*/ 243181269 w 5280"/>
                <a:gd name="T97" fmla="*/ 141474430 h 6084"/>
                <a:gd name="T98" fmla="*/ 243181269 w 5280"/>
                <a:gd name="T99" fmla="*/ 102355550 h 6084"/>
                <a:gd name="T100" fmla="*/ 351381545 w 5280"/>
                <a:gd name="T101" fmla="*/ 61079924 h 6084"/>
                <a:gd name="T102" fmla="*/ 438098850 w 5280"/>
                <a:gd name="T103" fmla="*/ 79609837 h 6084"/>
                <a:gd name="T104" fmla="*/ 375611450 w 5280"/>
                <a:gd name="T105" fmla="*/ 80982539 h 6084"/>
                <a:gd name="T106" fmla="*/ 459876315 w 5280"/>
                <a:gd name="T107" fmla="*/ 219417549 h 60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80" h="6084">
                  <a:moveTo>
                    <a:pt x="324" y="1940"/>
                  </a:moveTo>
                  <a:lnTo>
                    <a:pt x="969" y="1940"/>
                  </a:lnTo>
                  <a:lnTo>
                    <a:pt x="986" y="1940"/>
                  </a:lnTo>
                  <a:lnTo>
                    <a:pt x="1002" y="1942"/>
                  </a:lnTo>
                  <a:lnTo>
                    <a:pt x="1018" y="1943"/>
                  </a:lnTo>
                  <a:lnTo>
                    <a:pt x="1034" y="1947"/>
                  </a:lnTo>
                  <a:lnTo>
                    <a:pt x="1049" y="1950"/>
                  </a:lnTo>
                  <a:lnTo>
                    <a:pt x="1065" y="1955"/>
                  </a:lnTo>
                  <a:lnTo>
                    <a:pt x="1080" y="1960"/>
                  </a:lnTo>
                  <a:lnTo>
                    <a:pt x="1094" y="1966"/>
                  </a:lnTo>
                  <a:lnTo>
                    <a:pt x="1109" y="1972"/>
                  </a:lnTo>
                  <a:lnTo>
                    <a:pt x="1122" y="1979"/>
                  </a:lnTo>
                  <a:lnTo>
                    <a:pt x="1136" y="1987"/>
                  </a:lnTo>
                  <a:lnTo>
                    <a:pt x="1149" y="1996"/>
                  </a:lnTo>
                  <a:lnTo>
                    <a:pt x="1162" y="2005"/>
                  </a:lnTo>
                  <a:lnTo>
                    <a:pt x="1174" y="2014"/>
                  </a:lnTo>
                  <a:lnTo>
                    <a:pt x="1185" y="2025"/>
                  </a:lnTo>
                  <a:lnTo>
                    <a:pt x="1197" y="2035"/>
                  </a:lnTo>
                  <a:lnTo>
                    <a:pt x="1208" y="2046"/>
                  </a:lnTo>
                  <a:lnTo>
                    <a:pt x="1218" y="2058"/>
                  </a:lnTo>
                  <a:lnTo>
                    <a:pt x="1228" y="2071"/>
                  </a:lnTo>
                  <a:lnTo>
                    <a:pt x="1237" y="2083"/>
                  </a:lnTo>
                  <a:lnTo>
                    <a:pt x="1245" y="2096"/>
                  </a:lnTo>
                  <a:lnTo>
                    <a:pt x="1252" y="2110"/>
                  </a:lnTo>
                  <a:lnTo>
                    <a:pt x="1260" y="2123"/>
                  </a:lnTo>
                  <a:lnTo>
                    <a:pt x="1266" y="2137"/>
                  </a:lnTo>
                  <a:lnTo>
                    <a:pt x="1272" y="2152"/>
                  </a:lnTo>
                  <a:lnTo>
                    <a:pt x="1277" y="2168"/>
                  </a:lnTo>
                  <a:lnTo>
                    <a:pt x="1281" y="2182"/>
                  </a:lnTo>
                  <a:lnTo>
                    <a:pt x="1285" y="2198"/>
                  </a:lnTo>
                  <a:lnTo>
                    <a:pt x="1288" y="2214"/>
                  </a:lnTo>
                  <a:lnTo>
                    <a:pt x="1290" y="2230"/>
                  </a:lnTo>
                  <a:lnTo>
                    <a:pt x="1291" y="2247"/>
                  </a:lnTo>
                  <a:lnTo>
                    <a:pt x="1291" y="2263"/>
                  </a:lnTo>
                  <a:lnTo>
                    <a:pt x="1291" y="5761"/>
                  </a:lnTo>
                  <a:lnTo>
                    <a:pt x="1291" y="5778"/>
                  </a:lnTo>
                  <a:lnTo>
                    <a:pt x="1290" y="5794"/>
                  </a:lnTo>
                  <a:lnTo>
                    <a:pt x="1288" y="5810"/>
                  </a:lnTo>
                  <a:lnTo>
                    <a:pt x="1285" y="5827"/>
                  </a:lnTo>
                  <a:lnTo>
                    <a:pt x="1281" y="5842"/>
                  </a:lnTo>
                  <a:lnTo>
                    <a:pt x="1277" y="5857"/>
                  </a:lnTo>
                  <a:lnTo>
                    <a:pt x="1272" y="5872"/>
                  </a:lnTo>
                  <a:lnTo>
                    <a:pt x="1266" y="5887"/>
                  </a:lnTo>
                  <a:lnTo>
                    <a:pt x="1260" y="5901"/>
                  </a:lnTo>
                  <a:lnTo>
                    <a:pt x="1252" y="5915"/>
                  </a:lnTo>
                  <a:lnTo>
                    <a:pt x="1245" y="5928"/>
                  </a:lnTo>
                  <a:lnTo>
                    <a:pt x="1237" y="5941"/>
                  </a:lnTo>
                  <a:lnTo>
                    <a:pt x="1228" y="5954"/>
                  </a:lnTo>
                  <a:lnTo>
                    <a:pt x="1218" y="5966"/>
                  </a:lnTo>
                  <a:lnTo>
                    <a:pt x="1208" y="5978"/>
                  </a:lnTo>
                  <a:lnTo>
                    <a:pt x="1197" y="5989"/>
                  </a:lnTo>
                  <a:lnTo>
                    <a:pt x="1185" y="5999"/>
                  </a:lnTo>
                  <a:lnTo>
                    <a:pt x="1174" y="6010"/>
                  </a:lnTo>
                  <a:lnTo>
                    <a:pt x="1162" y="6019"/>
                  </a:lnTo>
                  <a:lnTo>
                    <a:pt x="1149" y="6028"/>
                  </a:lnTo>
                  <a:lnTo>
                    <a:pt x="1136" y="6037"/>
                  </a:lnTo>
                  <a:lnTo>
                    <a:pt x="1122" y="6045"/>
                  </a:lnTo>
                  <a:lnTo>
                    <a:pt x="1109" y="6052"/>
                  </a:lnTo>
                  <a:lnTo>
                    <a:pt x="1094" y="6058"/>
                  </a:lnTo>
                  <a:lnTo>
                    <a:pt x="1080" y="6064"/>
                  </a:lnTo>
                  <a:lnTo>
                    <a:pt x="1065" y="6070"/>
                  </a:lnTo>
                  <a:lnTo>
                    <a:pt x="1049" y="6074"/>
                  </a:lnTo>
                  <a:lnTo>
                    <a:pt x="1034" y="6077"/>
                  </a:lnTo>
                  <a:lnTo>
                    <a:pt x="1018" y="6081"/>
                  </a:lnTo>
                  <a:lnTo>
                    <a:pt x="1002" y="6082"/>
                  </a:lnTo>
                  <a:lnTo>
                    <a:pt x="986" y="6084"/>
                  </a:lnTo>
                  <a:lnTo>
                    <a:pt x="969" y="6084"/>
                  </a:lnTo>
                  <a:lnTo>
                    <a:pt x="324" y="6084"/>
                  </a:lnTo>
                  <a:lnTo>
                    <a:pt x="307" y="6084"/>
                  </a:lnTo>
                  <a:lnTo>
                    <a:pt x="290" y="6082"/>
                  </a:lnTo>
                  <a:lnTo>
                    <a:pt x="275" y="6081"/>
                  </a:lnTo>
                  <a:lnTo>
                    <a:pt x="259" y="6077"/>
                  </a:lnTo>
                  <a:lnTo>
                    <a:pt x="243" y="6074"/>
                  </a:lnTo>
                  <a:lnTo>
                    <a:pt x="228" y="6070"/>
                  </a:lnTo>
                  <a:lnTo>
                    <a:pt x="212" y="6064"/>
                  </a:lnTo>
                  <a:lnTo>
                    <a:pt x="198" y="6058"/>
                  </a:lnTo>
                  <a:lnTo>
                    <a:pt x="184" y="6052"/>
                  </a:lnTo>
                  <a:lnTo>
                    <a:pt x="170" y="6045"/>
                  </a:lnTo>
                  <a:lnTo>
                    <a:pt x="157" y="6037"/>
                  </a:lnTo>
                  <a:lnTo>
                    <a:pt x="143" y="6028"/>
                  </a:lnTo>
                  <a:lnTo>
                    <a:pt x="131" y="6019"/>
                  </a:lnTo>
                  <a:lnTo>
                    <a:pt x="119" y="6010"/>
                  </a:lnTo>
                  <a:lnTo>
                    <a:pt x="106" y="5999"/>
                  </a:lnTo>
                  <a:lnTo>
                    <a:pt x="95" y="5989"/>
                  </a:lnTo>
                  <a:lnTo>
                    <a:pt x="85" y="5978"/>
                  </a:lnTo>
                  <a:lnTo>
                    <a:pt x="75" y="5966"/>
                  </a:lnTo>
                  <a:lnTo>
                    <a:pt x="65" y="5954"/>
                  </a:lnTo>
                  <a:lnTo>
                    <a:pt x="56" y="5941"/>
                  </a:lnTo>
                  <a:lnTo>
                    <a:pt x="47" y="5928"/>
                  </a:lnTo>
                  <a:lnTo>
                    <a:pt x="39" y="5915"/>
                  </a:lnTo>
                  <a:lnTo>
                    <a:pt x="33" y="5901"/>
                  </a:lnTo>
                  <a:lnTo>
                    <a:pt x="26" y="5887"/>
                  </a:lnTo>
                  <a:lnTo>
                    <a:pt x="21" y="5872"/>
                  </a:lnTo>
                  <a:lnTo>
                    <a:pt x="15" y="5857"/>
                  </a:lnTo>
                  <a:lnTo>
                    <a:pt x="11" y="5842"/>
                  </a:lnTo>
                  <a:lnTo>
                    <a:pt x="7" y="5827"/>
                  </a:lnTo>
                  <a:lnTo>
                    <a:pt x="5" y="5810"/>
                  </a:lnTo>
                  <a:lnTo>
                    <a:pt x="3" y="5794"/>
                  </a:lnTo>
                  <a:lnTo>
                    <a:pt x="2" y="5778"/>
                  </a:lnTo>
                  <a:lnTo>
                    <a:pt x="0" y="5761"/>
                  </a:lnTo>
                  <a:lnTo>
                    <a:pt x="0" y="2263"/>
                  </a:lnTo>
                  <a:lnTo>
                    <a:pt x="2" y="2247"/>
                  </a:lnTo>
                  <a:lnTo>
                    <a:pt x="3" y="2230"/>
                  </a:lnTo>
                  <a:lnTo>
                    <a:pt x="5" y="2214"/>
                  </a:lnTo>
                  <a:lnTo>
                    <a:pt x="7" y="2198"/>
                  </a:lnTo>
                  <a:lnTo>
                    <a:pt x="11" y="2182"/>
                  </a:lnTo>
                  <a:lnTo>
                    <a:pt x="15" y="2168"/>
                  </a:lnTo>
                  <a:lnTo>
                    <a:pt x="21" y="2152"/>
                  </a:lnTo>
                  <a:lnTo>
                    <a:pt x="26" y="2137"/>
                  </a:lnTo>
                  <a:lnTo>
                    <a:pt x="33" y="2123"/>
                  </a:lnTo>
                  <a:lnTo>
                    <a:pt x="39" y="2110"/>
                  </a:lnTo>
                  <a:lnTo>
                    <a:pt x="47" y="2096"/>
                  </a:lnTo>
                  <a:lnTo>
                    <a:pt x="56" y="2083"/>
                  </a:lnTo>
                  <a:lnTo>
                    <a:pt x="65" y="2071"/>
                  </a:lnTo>
                  <a:lnTo>
                    <a:pt x="75" y="2058"/>
                  </a:lnTo>
                  <a:lnTo>
                    <a:pt x="85" y="2046"/>
                  </a:lnTo>
                  <a:lnTo>
                    <a:pt x="95" y="2035"/>
                  </a:lnTo>
                  <a:lnTo>
                    <a:pt x="106" y="2025"/>
                  </a:lnTo>
                  <a:lnTo>
                    <a:pt x="119" y="2014"/>
                  </a:lnTo>
                  <a:lnTo>
                    <a:pt x="131" y="2005"/>
                  </a:lnTo>
                  <a:lnTo>
                    <a:pt x="143" y="1996"/>
                  </a:lnTo>
                  <a:lnTo>
                    <a:pt x="157" y="1987"/>
                  </a:lnTo>
                  <a:lnTo>
                    <a:pt x="170" y="1979"/>
                  </a:lnTo>
                  <a:lnTo>
                    <a:pt x="184" y="1972"/>
                  </a:lnTo>
                  <a:lnTo>
                    <a:pt x="198" y="1966"/>
                  </a:lnTo>
                  <a:lnTo>
                    <a:pt x="212" y="1960"/>
                  </a:lnTo>
                  <a:lnTo>
                    <a:pt x="228" y="1955"/>
                  </a:lnTo>
                  <a:lnTo>
                    <a:pt x="243" y="1950"/>
                  </a:lnTo>
                  <a:lnTo>
                    <a:pt x="259" y="1947"/>
                  </a:lnTo>
                  <a:lnTo>
                    <a:pt x="275" y="1943"/>
                  </a:lnTo>
                  <a:lnTo>
                    <a:pt x="290" y="1942"/>
                  </a:lnTo>
                  <a:lnTo>
                    <a:pt x="307" y="1940"/>
                  </a:lnTo>
                  <a:lnTo>
                    <a:pt x="324" y="1940"/>
                  </a:lnTo>
                  <a:close/>
                  <a:moveTo>
                    <a:pt x="1510" y="2238"/>
                  </a:moveTo>
                  <a:lnTo>
                    <a:pt x="1915" y="2238"/>
                  </a:lnTo>
                  <a:lnTo>
                    <a:pt x="1915" y="145"/>
                  </a:lnTo>
                  <a:lnTo>
                    <a:pt x="1915" y="0"/>
                  </a:lnTo>
                  <a:lnTo>
                    <a:pt x="2059" y="0"/>
                  </a:lnTo>
                  <a:lnTo>
                    <a:pt x="4107" y="0"/>
                  </a:lnTo>
                  <a:lnTo>
                    <a:pt x="4176" y="0"/>
                  </a:lnTo>
                  <a:lnTo>
                    <a:pt x="4220" y="53"/>
                  </a:lnTo>
                  <a:lnTo>
                    <a:pt x="4946" y="942"/>
                  </a:lnTo>
                  <a:lnTo>
                    <a:pt x="4978" y="983"/>
                  </a:lnTo>
                  <a:lnTo>
                    <a:pt x="4978" y="1033"/>
                  </a:lnTo>
                  <a:lnTo>
                    <a:pt x="4978" y="2238"/>
                  </a:lnTo>
                  <a:lnTo>
                    <a:pt x="5280" y="2238"/>
                  </a:lnTo>
                  <a:lnTo>
                    <a:pt x="5280" y="5793"/>
                  </a:lnTo>
                  <a:lnTo>
                    <a:pt x="1510" y="5793"/>
                  </a:lnTo>
                  <a:lnTo>
                    <a:pt x="1510" y="2238"/>
                  </a:lnTo>
                  <a:close/>
                  <a:moveTo>
                    <a:pt x="2121" y="2651"/>
                  </a:moveTo>
                  <a:lnTo>
                    <a:pt x="2121" y="3528"/>
                  </a:lnTo>
                  <a:lnTo>
                    <a:pt x="3968" y="3528"/>
                  </a:lnTo>
                  <a:lnTo>
                    <a:pt x="3968" y="2651"/>
                  </a:lnTo>
                  <a:lnTo>
                    <a:pt x="2121" y="2651"/>
                  </a:lnTo>
                  <a:close/>
                  <a:moveTo>
                    <a:pt x="3509" y="5141"/>
                  </a:moveTo>
                  <a:lnTo>
                    <a:pt x="3509" y="5424"/>
                  </a:lnTo>
                  <a:lnTo>
                    <a:pt x="3968" y="5424"/>
                  </a:lnTo>
                  <a:lnTo>
                    <a:pt x="3968" y="5141"/>
                  </a:lnTo>
                  <a:lnTo>
                    <a:pt x="3509" y="5141"/>
                  </a:lnTo>
                  <a:close/>
                  <a:moveTo>
                    <a:pt x="2803" y="5141"/>
                  </a:moveTo>
                  <a:lnTo>
                    <a:pt x="2803" y="5424"/>
                  </a:lnTo>
                  <a:lnTo>
                    <a:pt x="3262" y="5424"/>
                  </a:lnTo>
                  <a:lnTo>
                    <a:pt x="3262" y="5141"/>
                  </a:lnTo>
                  <a:lnTo>
                    <a:pt x="2803" y="5141"/>
                  </a:lnTo>
                  <a:close/>
                  <a:moveTo>
                    <a:pt x="2121" y="5141"/>
                  </a:moveTo>
                  <a:lnTo>
                    <a:pt x="2121" y="5424"/>
                  </a:lnTo>
                  <a:lnTo>
                    <a:pt x="2581" y="5424"/>
                  </a:lnTo>
                  <a:lnTo>
                    <a:pt x="2581" y="5141"/>
                  </a:lnTo>
                  <a:lnTo>
                    <a:pt x="2121" y="5141"/>
                  </a:lnTo>
                  <a:close/>
                  <a:moveTo>
                    <a:pt x="3509" y="4704"/>
                  </a:moveTo>
                  <a:lnTo>
                    <a:pt x="3509" y="4987"/>
                  </a:lnTo>
                  <a:lnTo>
                    <a:pt x="3968" y="4987"/>
                  </a:lnTo>
                  <a:lnTo>
                    <a:pt x="3968" y="4704"/>
                  </a:lnTo>
                  <a:lnTo>
                    <a:pt x="3509" y="4704"/>
                  </a:lnTo>
                  <a:close/>
                  <a:moveTo>
                    <a:pt x="2803" y="4704"/>
                  </a:moveTo>
                  <a:lnTo>
                    <a:pt x="2803" y="4987"/>
                  </a:lnTo>
                  <a:lnTo>
                    <a:pt x="3262" y="4987"/>
                  </a:lnTo>
                  <a:lnTo>
                    <a:pt x="3262" y="4704"/>
                  </a:lnTo>
                  <a:lnTo>
                    <a:pt x="2803" y="4704"/>
                  </a:lnTo>
                  <a:close/>
                  <a:moveTo>
                    <a:pt x="2121" y="4704"/>
                  </a:moveTo>
                  <a:lnTo>
                    <a:pt x="2121" y="4987"/>
                  </a:lnTo>
                  <a:lnTo>
                    <a:pt x="2581" y="4987"/>
                  </a:lnTo>
                  <a:lnTo>
                    <a:pt x="2581" y="4704"/>
                  </a:lnTo>
                  <a:lnTo>
                    <a:pt x="2121" y="4704"/>
                  </a:lnTo>
                  <a:close/>
                  <a:moveTo>
                    <a:pt x="3509" y="4256"/>
                  </a:moveTo>
                  <a:lnTo>
                    <a:pt x="3509" y="4539"/>
                  </a:lnTo>
                  <a:lnTo>
                    <a:pt x="3968" y="4539"/>
                  </a:lnTo>
                  <a:lnTo>
                    <a:pt x="3968" y="4256"/>
                  </a:lnTo>
                  <a:lnTo>
                    <a:pt x="3509" y="4256"/>
                  </a:lnTo>
                  <a:close/>
                  <a:moveTo>
                    <a:pt x="2803" y="4256"/>
                  </a:moveTo>
                  <a:lnTo>
                    <a:pt x="2803" y="4539"/>
                  </a:lnTo>
                  <a:lnTo>
                    <a:pt x="3262" y="4539"/>
                  </a:lnTo>
                  <a:lnTo>
                    <a:pt x="3262" y="4256"/>
                  </a:lnTo>
                  <a:lnTo>
                    <a:pt x="2803" y="4256"/>
                  </a:lnTo>
                  <a:close/>
                  <a:moveTo>
                    <a:pt x="2121" y="4256"/>
                  </a:moveTo>
                  <a:lnTo>
                    <a:pt x="2121" y="4539"/>
                  </a:lnTo>
                  <a:lnTo>
                    <a:pt x="2581" y="4539"/>
                  </a:lnTo>
                  <a:lnTo>
                    <a:pt x="2581" y="4256"/>
                  </a:lnTo>
                  <a:lnTo>
                    <a:pt x="2121" y="4256"/>
                  </a:lnTo>
                  <a:close/>
                  <a:moveTo>
                    <a:pt x="3509" y="3819"/>
                  </a:moveTo>
                  <a:lnTo>
                    <a:pt x="3509" y="4102"/>
                  </a:lnTo>
                  <a:lnTo>
                    <a:pt x="3968" y="4102"/>
                  </a:lnTo>
                  <a:lnTo>
                    <a:pt x="3968" y="3819"/>
                  </a:lnTo>
                  <a:lnTo>
                    <a:pt x="3509" y="3819"/>
                  </a:lnTo>
                  <a:close/>
                  <a:moveTo>
                    <a:pt x="2803" y="3819"/>
                  </a:moveTo>
                  <a:lnTo>
                    <a:pt x="2803" y="4102"/>
                  </a:lnTo>
                  <a:lnTo>
                    <a:pt x="3262" y="4102"/>
                  </a:lnTo>
                  <a:lnTo>
                    <a:pt x="3262" y="3819"/>
                  </a:lnTo>
                  <a:lnTo>
                    <a:pt x="2803" y="3819"/>
                  </a:lnTo>
                  <a:close/>
                  <a:moveTo>
                    <a:pt x="2121" y="3819"/>
                  </a:moveTo>
                  <a:lnTo>
                    <a:pt x="2121" y="4102"/>
                  </a:lnTo>
                  <a:lnTo>
                    <a:pt x="2581" y="4102"/>
                  </a:lnTo>
                  <a:lnTo>
                    <a:pt x="2581" y="3819"/>
                  </a:lnTo>
                  <a:lnTo>
                    <a:pt x="2121" y="3819"/>
                  </a:lnTo>
                  <a:close/>
                  <a:moveTo>
                    <a:pt x="2479" y="1864"/>
                  </a:moveTo>
                  <a:lnTo>
                    <a:pt x="2479" y="2048"/>
                  </a:lnTo>
                  <a:lnTo>
                    <a:pt x="4341" y="2048"/>
                  </a:lnTo>
                  <a:lnTo>
                    <a:pt x="4341" y="1864"/>
                  </a:lnTo>
                  <a:lnTo>
                    <a:pt x="2479" y="1864"/>
                  </a:lnTo>
                  <a:close/>
                  <a:moveTo>
                    <a:pt x="2479" y="1443"/>
                  </a:moveTo>
                  <a:lnTo>
                    <a:pt x="2479" y="1627"/>
                  </a:lnTo>
                  <a:lnTo>
                    <a:pt x="4341" y="1627"/>
                  </a:lnTo>
                  <a:lnTo>
                    <a:pt x="4341" y="1443"/>
                  </a:lnTo>
                  <a:lnTo>
                    <a:pt x="2479" y="1443"/>
                  </a:lnTo>
                  <a:close/>
                  <a:moveTo>
                    <a:pt x="2479" y="1044"/>
                  </a:moveTo>
                  <a:lnTo>
                    <a:pt x="2479" y="1228"/>
                  </a:lnTo>
                  <a:lnTo>
                    <a:pt x="3582" y="1228"/>
                  </a:lnTo>
                  <a:lnTo>
                    <a:pt x="3582" y="1044"/>
                  </a:lnTo>
                  <a:lnTo>
                    <a:pt x="2479" y="1044"/>
                  </a:lnTo>
                  <a:close/>
                  <a:moveTo>
                    <a:pt x="2479" y="623"/>
                  </a:moveTo>
                  <a:lnTo>
                    <a:pt x="2479" y="807"/>
                  </a:lnTo>
                  <a:lnTo>
                    <a:pt x="3582" y="807"/>
                  </a:lnTo>
                  <a:lnTo>
                    <a:pt x="3582" y="623"/>
                  </a:lnTo>
                  <a:lnTo>
                    <a:pt x="2479" y="623"/>
                  </a:lnTo>
                  <a:close/>
                  <a:moveTo>
                    <a:pt x="4167" y="447"/>
                  </a:moveTo>
                  <a:lnTo>
                    <a:pt x="4141" y="656"/>
                  </a:lnTo>
                  <a:lnTo>
                    <a:pt x="4466" y="812"/>
                  </a:lnTo>
                  <a:lnTo>
                    <a:pt x="4167" y="447"/>
                  </a:lnTo>
                  <a:close/>
                  <a:moveTo>
                    <a:pt x="4688" y="1238"/>
                  </a:moveTo>
                  <a:lnTo>
                    <a:pt x="3922" y="871"/>
                  </a:lnTo>
                  <a:lnTo>
                    <a:pt x="3829" y="826"/>
                  </a:lnTo>
                  <a:lnTo>
                    <a:pt x="3842" y="722"/>
                  </a:lnTo>
                  <a:lnTo>
                    <a:pt x="3897" y="289"/>
                  </a:lnTo>
                  <a:lnTo>
                    <a:pt x="2203" y="289"/>
                  </a:lnTo>
                  <a:lnTo>
                    <a:pt x="2203" y="2238"/>
                  </a:lnTo>
                  <a:lnTo>
                    <a:pt x="4688" y="2238"/>
                  </a:lnTo>
                  <a:lnTo>
                    <a:pt x="4688" y="12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"/>
            <a:ext cx="12192000" cy="687055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4623" y="-2"/>
            <a:ext cx="12196622" cy="68580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>
          <a:xfrm>
            <a:off x="-4623" y="-33354"/>
            <a:ext cx="12196622" cy="3767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2571750" y="3200400"/>
            <a:ext cx="7048500" cy="9525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033001" y="3384262"/>
            <a:ext cx="40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在此添加你的标题</a:t>
            </a:r>
            <a:endParaRPr lang="zh-CN" altLang="en-US" sz="32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342900"/>
            <a:ext cx="233136" cy="711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380721" y="777886"/>
            <a:ext cx="170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添加你的副标题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80346" y="342900"/>
            <a:ext cx="1707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添加你的标题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444678" y="743010"/>
            <a:ext cx="1574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11360654" y="628508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1419490" y="-31229"/>
            <a:ext cx="772510" cy="772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1551387" y="442991"/>
            <a:ext cx="124503" cy="1245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1480730" y="797417"/>
            <a:ext cx="137696" cy="1376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124686" y="328176"/>
            <a:ext cx="308818" cy="308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1619904" y="620242"/>
            <a:ext cx="216807" cy="2168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1243461" y="680762"/>
            <a:ext cx="216807" cy="2168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998325" y="406039"/>
            <a:ext cx="73904" cy="73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11912874" y="741281"/>
            <a:ext cx="120425" cy="120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弧形 47"/>
          <p:cNvSpPr/>
          <p:nvPr/>
        </p:nvSpPr>
        <p:spPr>
          <a:xfrm flipH="1">
            <a:off x="11152624" y="-1086371"/>
            <a:ext cx="2110283" cy="2110283"/>
          </a:xfrm>
          <a:prstGeom prst="arc">
            <a:avLst>
              <a:gd name="adj1" fmla="val 21336292"/>
              <a:gd name="adj2" fmla="val 5963610"/>
            </a:avLst>
          </a:prstGeom>
          <a:ln w="6350" cap="rnd">
            <a:solidFill>
              <a:schemeClr val="accent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grpId="0" nodeType="withEffect">
                                  <p:stCondLst>
                                    <p:cond delay="83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906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112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582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173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655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 animBg="1"/>
      <p:bldP spid="36" grpId="0"/>
      <p:bldP spid="37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puter, Notebook, Laptop, Working, Business, Office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524250" y="857250"/>
            <a:ext cx="5143500" cy="514350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699576" y="1032576"/>
            <a:ext cx="4792850" cy="47928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75367" y="1062073"/>
            <a:ext cx="320691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199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67200" y="3802422"/>
            <a:ext cx="3657600" cy="1179689"/>
            <a:chOff x="4267200" y="3802422"/>
            <a:chExt cx="3657600" cy="1179689"/>
          </a:xfrm>
        </p:grpSpPr>
        <p:sp>
          <p:nvSpPr>
            <p:cNvPr id="8" name="文本框 7"/>
            <p:cNvSpPr txBox="1"/>
            <p:nvPr/>
          </p:nvSpPr>
          <p:spPr>
            <a:xfrm>
              <a:off x="4267200" y="3802422"/>
              <a:ext cx="365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添加你的标题</a:t>
              </a:r>
              <a:endParaRPr lang="zh-CN" altLang="en-US" sz="4000" b="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34761" y="4674334"/>
              <a:ext cx="31224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添加你的副标题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509720" y="4545791"/>
              <a:ext cx="317256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任意多边形 10"/>
          <p:cNvSpPr/>
          <p:nvPr/>
        </p:nvSpPr>
        <p:spPr>
          <a:xfrm rot="964679">
            <a:off x="10471581" y="10597"/>
            <a:ext cx="2429418" cy="7319589"/>
          </a:xfrm>
          <a:custGeom>
            <a:avLst/>
            <a:gdLst>
              <a:gd name="connsiteX0" fmla="*/ 0 w 2429418"/>
              <a:gd name="connsiteY0" fmla="*/ 197771 h 7319589"/>
              <a:gd name="connsiteX1" fmla="*/ 686184 w 2429418"/>
              <a:gd name="connsiteY1" fmla="*/ 0 h 7319589"/>
              <a:gd name="connsiteX2" fmla="*/ 2429418 w 2429418"/>
              <a:gd name="connsiteY2" fmla="*/ 6048296 h 7319589"/>
              <a:gd name="connsiteX3" fmla="*/ 2429417 w 2429418"/>
              <a:gd name="connsiteY3" fmla="*/ 6619385 h 7319589"/>
              <a:gd name="connsiteX4" fmla="*/ 0 w 2429418"/>
              <a:gd name="connsiteY4" fmla="*/ 7319589 h 731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9418" h="7319589">
                <a:moveTo>
                  <a:pt x="0" y="197771"/>
                </a:moveTo>
                <a:lnTo>
                  <a:pt x="686184" y="0"/>
                </a:lnTo>
                <a:lnTo>
                  <a:pt x="2429418" y="6048296"/>
                </a:lnTo>
                <a:lnTo>
                  <a:pt x="2429417" y="6619385"/>
                </a:lnTo>
                <a:lnTo>
                  <a:pt x="0" y="731958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964679">
            <a:off x="-856774" y="-501905"/>
            <a:ext cx="2641609" cy="7336945"/>
          </a:xfrm>
          <a:custGeom>
            <a:avLst/>
            <a:gdLst>
              <a:gd name="connsiteX0" fmla="*/ 0 w 2641609"/>
              <a:gd name="connsiteY0" fmla="*/ 761361 h 7336945"/>
              <a:gd name="connsiteX1" fmla="*/ 2641609 w 2641609"/>
              <a:gd name="connsiteY1" fmla="*/ 0 h 7336945"/>
              <a:gd name="connsiteX2" fmla="*/ 2641609 w 2641609"/>
              <a:gd name="connsiteY2" fmla="*/ 7121818 h 7336945"/>
              <a:gd name="connsiteX3" fmla="*/ 1895208 w 2641609"/>
              <a:gd name="connsiteY3" fmla="*/ 7336945 h 733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9" h="7336945">
                <a:moveTo>
                  <a:pt x="0" y="761361"/>
                </a:moveTo>
                <a:lnTo>
                  <a:pt x="2641609" y="0"/>
                </a:lnTo>
                <a:lnTo>
                  <a:pt x="2641609" y="7121818"/>
                </a:lnTo>
                <a:lnTo>
                  <a:pt x="1895208" y="733694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 useBgFill="1">
        <p:nvSpPr>
          <p:cNvPr id="3" name="矩形 2"/>
          <p:cNvSpPr/>
          <p:nvPr/>
        </p:nvSpPr>
        <p:spPr>
          <a:xfrm>
            <a:off x="4461640" y="0"/>
            <a:ext cx="77303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578773" y="0"/>
            <a:ext cx="3657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KSO_Shape"/>
          <p:cNvSpPr/>
          <p:nvPr/>
        </p:nvSpPr>
        <p:spPr bwMode="auto">
          <a:xfrm>
            <a:off x="4956941" y="1267464"/>
            <a:ext cx="901264" cy="760066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aphicFrame>
        <p:nvGraphicFramePr>
          <p:cNvPr id="21" name="图表 20"/>
          <p:cNvGraphicFramePr/>
          <p:nvPr/>
        </p:nvGraphicFramePr>
        <p:xfrm>
          <a:off x="3720662" y="3676856"/>
          <a:ext cx="3515711" cy="273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7533288" y="1211877"/>
            <a:ext cx="250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KSO_Shape"/>
          <p:cNvSpPr/>
          <p:nvPr/>
        </p:nvSpPr>
        <p:spPr>
          <a:xfrm>
            <a:off x="7754442" y="3887239"/>
            <a:ext cx="474720" cy="413006"/>
          </a:xfrm>
          <a:custGeom>
            <a:avLst/>
            <a:gdLst>
              <a:gd name="connsiteX0" fmla="*/ 216021 w 432042"/>
              <a:gd name="connsiteY0" fmla="*/ 221820 h 375762"/>
              <a:gd name="connsiteX1" fmla="*/ 292992 w 432042"/>
              <a:gd name="connsiteY1" fmla="*/ 298791 h 375762"/>
              <a:gd name="connsiteX2" fmla="*/ 216021 w 432042"/>
              <a:gd name="connsiteY2" fmla="*/ 375762 h 375762"/>
              <a:gd name="connsiteX3" fmla="*/ 139050 w 432042"/>
              <a:gd name="connsiteY3" fmla="*/ 298791 h 375762"/>
              <a:gd name="connsiteX4" fmla="*/ 216021 w 432042"/>
              <a:gd name="connsiteY4" fmla="*/ 221820 h 375762"/>
              <a:gd name="connsiteX5" fmla="*/ 216021 w 432042"/>
              <a:gd name="connsiteY5" fmla="*/ 109336 h 375762"/>
              <a:gd name="connsiteX6" fmla="*/ 368029 w 432042"/>
              <a:gd name="connsiteY6" fmla="*/ 177084 h 375762"/>
              <a:gd name="connsiteX7" fmla="*/ 336422 w 432042"/>
              <a:gd name="connsiteY7" fmla="*/ 221820 h 375762"/>
              <a:gd name="connsiteX8" fmla="*/ 216021 w 432042"/>
              <a:gd name="connsiteY8" fmla="*/ 162428 h 375762"/>
              <a:gd name="connsiteX9" fmla="*/ 95620 w 432042"/>
              <a:gd name="connsiteY9" fmla="*/ 221820 h 375762"/>
              <a:gd name="connsiteX10" fmla="*/ 64014 w 432042"/>
              <a:gd name="connsiteY10" fmla="*/ 177084 h 375762"/>
              <a:gd name="connsiteX11" fmla="*/ 216021 w 432042"/>
              <a:gd name="connsiteY11" fmla="*/ 109336 h 375762"/>
              <a:gd name="connsiteX12" fmla="*/ 216021 w 432042"/>
              <a:gd name="connsiteY12" fmla="*/ 0 h 375762"/>
              <a:gd name="connsiteX13" fmla="*/ 432042 w 432042"/>
              <a:gd name="connsiteY13" fmla="*/ 86479 h 375762"/>
              <a:gd name="connsiteX14" fmla="*/ 399808 w 432042"/>
              <a:gd name="connsiteY14" fmla="*/ 132103 h 375762"/>
              <a:gd name="connsiteX15" fmla="*/ 216021 w 432042"/>
              <a:gd name="connsiteY15" fmla="*/ 55952 h 375762"/>
              <a:gd name="connsiteX16" fmla="*/ 32234 w 432042"/>
              <a:gd name="connsiteY16" fmla="*/ 132103 h 375762"/>
              <a:gd name="connsiteX17" fmla="*/ 0 w 432042"/>
              <a:gd name="connsiteY17" fmla="*/ 86480 h 375762"/>
              <a:gd name="connsiteX18" fmla="*/ 216021 w 432042"/>
              <a:gd name="connsiteY18" fmla="*/ 0 h 37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042" h="375762">
                <a:moveTo>
                  <a:pt x="216021" y="221820"/>
                </a:moveTo>
                <a:cubicBezTo>
                  <a:pt x="258531" y="221820"/>
                  <a:pt x="292992" y="256281"/>
                  <a:pt x="292992" y="298791"/>
                </a:cubicBezTo>
                <a:cubicBezTo>
                  <a:pt x="292992" y="341301"/>
                  <a:pt x="258531" y="375762"/>
                  <a:pt x="216021" y="375762"/>
                </a:cubicBezTo>
                <a:cubicBezTo>
                  <a:pt x="173511" y="375762"/>
                  <a:pt x="139050" y="341301"/>
                  <a:pt x="139050" y="298791"/>
                </a:cubicBezTo>
                <a:cubicBezTo>
                  <a:pt x="139050" y="256281"/>
                  <a:pt x="173511" y="221820"/>
                  <a:pt x="216021" y="221820"/>
                </a:cubicBezTo>
                <a:close/>
                <a:moveTo>
                  <a:pt x="216021" y="109336"/>
                </a:moveTo>
                <a:cubicBezTo>
                  <a:pt x="276428" y="109336"/>
                  <a:pt x="330776" y="135275"/>
                  <a:pt x="368029" y="177084"/>
                </a:cubicBezTo>
                <a:lnTo>
                  <a:pt x="336422" y="221820"/>
                </a:lnTo>
                <a:cubicBezTo>
                  <a:pt x="308859" y="185511"/>
                  <a:pt x="265135" y="162428"/>
                  <a:pt x="216021" y="162428"/>
                </a:cubicBezTo>
                <a:cubicBezTo>
                  <a:pt x="166906" y="162428"/>
                  <a:pt x="123183" y="185511"/>
                  <a:pt x="95620" y="221820"/>
                </a:cubicBezTo>
                <a:lnTo>
                  <a:pt x="64014" y="177084"/>
                </a:lnTo>
                <a:cubicBezTo>
                  <a:pt x="101266" y="135275"/>
                  <a:pt x="155615" y="109336"/>
                  <a:pt x="216021" y="109336"/>
                </a:cubicBezTo>
                <a:close/>
                <a:moveTo>
                  <a:pt x="216021" y="0"/>
                </a:moveTo>
                <a:cubicBezTo>
                  <a:pt x="299836" y="0"/>
                  <a:pt x="376026" y="32650"/>
                  <a:pt x="432042" y="86479"/>
                </a:cubicBezTo>
                <a:lnTo>
                  <a:pt x="399808" y="132103"/>
                </a:lnTo>
                <a:cubicBezTo>
                  <a:pt x="352782" y="85052"/>
                  <a:pt x="287800" y="55952"/>
                  <a:pt x="216021" y="55952"/>
                </a:cubicBezTo>
                <a:cubicBezTo>
                  <a:pt x="144243" y="55952"/>
                  <a:pt x="79261" y="85053"/>
                  <a:pt x="32234" y="132103"/>
                </a:cubicBezTo>
                <a:lnTo>
                  <a:pt x="0" y="86480"/>
                </a:lnTo>
                <a:cubicBezTo>
                  <a:pt x="56016" y="32650"/>
                  <a:pt x="132206" y="0"/>
                  <a:pt x="216021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7754442" y="4801712"/>
            <a:ext cx="474720" cy="348128"/>
          </a:xfrm>
          <a:custGeom>
            <a:avLst/>
            <a:gdLst>
              <a:gd name="T0" fmla="*/ 1634294 w 2751138"/>
              <a:gd name="T1" fmla="*/ 1518189 h 2017713"/>
              <a:gd name="T2" fmla="*/ 1827941 w 2751138"/>
              <a:gd name="T3" fmla="*/ 1506439 h 2017713"/>
              <a:gd name="T4" fmla="*/ 1293666 w 2751138"/>
              <a:gd name="T5" fmla="*/ 1399421 h 2017713"/>
              <a:gd name="T6" fmla="*/ 1286682 w 2751138"/>
              <a:gd name="T7" fmla="*/ 1522952 h 2017713"/>
              <a:gd name="T8" fmla="*/ 1475250 w 2751138"/>
              <a:gd name="T9" fmla="*/ 1424191 h 2017713"/>
              <a:gd name="T10" fmla="*/ 933673 w 2751138"/>
              <a:gd name="T11" fmla="*/ 1402597 h 2017713"/>
              <a:gd name="T12" fmla="*/ 940657 w 2751138"/>
              <a:gd name="T13" fmla="*/ 1526446 h 2017713"/>
              <a:gd name="T14" fmla="*/ 1121288 w 2751138"/>
              <a:gd name="T15" fmla="*/ 1416569 h 2017713"/>
              <a:gd name="T16" fmla="*/ 1634294 w 2751138"/>
              <a:gd name="T17" fmla="*/ 1179033 h 2017713"/>
              <a:gd name="T18" fmla="*/ 1654611 w 2751138"/>
              <a:gd name="T19" fmla="*/ 1298754 h 2017713"/>
              <a:gd name="T20" fmla="*/ 1824132 w 2751138"/>
              <a:gd name="T21" fmla="*/ 1180939 h 2017713"/>
              <a:gd name="T22" fmla="*/ 1277158 w 2751138"/>
              <a:gd name="T23" fmla="*/ 1185702 h 2017713"/>
              <a:gd name="T24" fmla="*/ 1454615 w 2751138"/>
              <a:gd name="T25" fmla="*/ 1298437 h 2017713"/>
              <a:gd name="T26" fmla="*/ 1465726 w 2751138"/>
              <a:gd name="T27" fmla="*/ 1175540 h 2017713"/>
              <a:gd name="T28" fmla="*/ 922244 w 2751138"/>
              <a:gd name="T29" fmla="*/ 1193324 h 2017713"/>
              <a:gd name="T30" fmla="*/ 1108590 w 2751138"/>
              <a:gd name="T31" fmla="*/ 1295896 h 2017713"/>
              <a:gd name="T32" fmla="*/ 1106368 w 2751138"/>
              <a:gd name="T33" fmla="*/ 1171412 h 2017713"/>
              <a:gd name="T34" fmla="*/ 1628580 w 2751138"/>
              <a:gd name="T35" fmla="*/ 1046610 h 2017713"/>
              <a:gd name="T36" fmla="*/ 1820957 w 2751138"/>
              <a:gd name="T37" fmla="*/ 1062806 h 2017713"/>
              <a:gd name="T38" fmla="*/ 1805085 w 2751138"/>
              <a:gd name="T39" fmla="*/ 941180 h 2017713"/>
              <a:gd name="T40" fmla="*/ 1277158 w 2751138"/>
              <a:gd name="T41" fmla="*/ 1054232 h 2017713"/>
              <a:gd name="T42" fmla="*/ 1472393 w 2751138"/>
              <a:gd name="T43" fmla="*/ 1056772 h 2017713"/>
              <a:gd name="T44" fmla="*/ 1299063 w 2751138"/>
              <a:gd name="T45" fmla="*/ 941180 h 2017713"/>
              <a:gd name="T46" fmla="*/ 927959 w 2751138"/>
              <a:gd name="T47" fmla="*/ 1060901 h 2017713"/>
              <a:gd name="T48" fmla="*/ 1121606 w 2751138"/>
              <a:gd name="T49" fmla="*/ 1049468 h 2017713"/>
              <a:gd name="T50" fmla="*/ 2750186 w 2751138"/>
              <a:gd name="T51" fmla="*/ 649605 h 2017713"/>
              <a:gd name="T52" fmla="*/ 2644458 w 2751138"/>
              <a:gd name="T53" fmla="*/ 844867 h 2017713"/>
              <a:gd name="T54" fmla="*/ 657551 w 2751138"/>
              <a:gd name="T55" fmla="*/ 772160 h 2017713"/>
              <a:gd name="T56" fmla="*/ 78068 w 2751138"/>
              <a:gd name="T57" fmla="*/ 834072 h 2017713"/>
              <a:gd name="T58" fmla="*/ 1052401 w 2751138"/>
              <a:gd name="T59" fmla="*/ 374650 h 2017713"/>
              <a:gd name="T60" fmla="*/ 1673024 w 2751138"/>
              <a:gd name="T61" fmla="*/ 389576 h 2017713"/>
              <a:gd name="T62" fmla="*/ 1803815 w 2751138"/>
              <a:gd name="T63" fmla="*/ 392116 h 2017713"/>
              <a:gd name="T64" fmla="*/ 1903178 w 2751138"/>
              <a:gd name="T65" fmla="*/ 545181 h 2017713"/>
              <a:gd name="T66" fmla="*/ 2070794 w 2751138"/>
              <a:gd name="T67" fmla="*/ 910376 h 2017713"/>
              <a:gd name="T68" fmla="*/ 2393645 w 2751138"/>
              <a:gd name="T69" fmla="*/ 1360361 h 2017713"/>
              <a:gd name="T70" fmla="*/ 2449517 w 2751138"/>
              <a:gd name="T71" fmla="*/ 1810981 h 2017713"/>
              <a:gd name="T72" fmla="*/ 2227934 w 2751138"/>
              <a:gd name="T73" fmla="*/ 1976748 h 2017713"/>
              <a:gd name="T74" fmla="*/ 2042540 w 2751138"/>
              <a:gd name="T75" fmla="*/ 2008504 h 2017713"/>
              <a:gd name="T76" fmla="*/ 698757 w 2751138"/>
              <a:gd name="T77" fmla="*/ 2014538 h 2017713"/>
              <a:gd name="T78" fmla="*/ 473682 w 2751138"/>
              <a:gd name="T79" fmla="*/ 1919904 h 2017713"/>
              <a:gd name="T80" fmla="*/ 288923 w 2751138"/>
              <a:gd name="T81" fmla="*/ 1783035 h 2017713"/>
              <a:gd name="T82" fmla="*/ 384794 w 2751138"/>
              <a:gd name="T83" fmla="*/ 1287639 h 2017713"/>
              <a:gd name="T84" fmla="*/ 713042 w 2751138"/>
              <a:gd name="T85" fmla="*/ 867823 h 2017713"/>
              <a:gd name="T86" fmla="*/ 858436 w 2751138"/>
              <a:gd name="T87" fmla="*/ 526127 h 2017713"/>
              <a:gd name="T88" fmla="*/ 950815 w 2751138"/>
              <a:gd name="T89" fmla="*/ 384812 h 2017713"/>
              <a:gd name="T90" fmla="*/ 594360 w 2751138"/>
              <a:gd name="T91" fmla="*/ 99695 h 2017713"/>
              <a:gd name="T92" fmla="*/ 312420 w 2751138"/>
              <a:gd name="T93" fmla="*/ 292735 h 2017713"/>
              <a:gd name="T94" fmla="*/ 362585 w 2751138"/>
              <a:gd name="T95" fmla="*/ 350520 h 2017713"/>
              <a:gd name="T96" fmla="*/ 520065 w 2751138"/>
              <a:gd name="T97" fmla="*/ 219393 h 2017713"/>
              <a:gd name="T98" fmla="*/ 2098358 w 2751138"/>
              <a:gd name="T99" fmla="*/ 181928 h 2017713"/>
              <a:gd name="T100" fmla="*/ 2400935 w 2751138"/>
              <a:gd name="T101" fmla="*/ 337820 h 2017713"/>
              <a:gd name="T102" fmla="*/ 2456180 w 2751138"/>
              <a:gd name="T103" fmla="*/ 284163 h 2017713"/>
              <a:gd name="T104" fmla="*/ 2183130 w 2751138"/>
              <a:gd name="T105" fmla="*/ 119698 h 2017713"/>
              <a:gd name="T106" fmla="*/ 2062798 w 2751138"/>
              <a:gd name="T107" fmla="*/ 11430 h 2017713"/>
              <a:gd name="T108" fmla="*/ 2489200 w 2751138"/>
              <a:gd name="T109" fmla="*/ 155258 h 2017713"/>
              <a:gd name="T110" fmla="*/ 2710498 w 2751138"/>
              <a:gd name="T111" fmla="*/ 419100 h 2017713"/>
              <a:gd name="T112" fmla="*/ 1985328 w 2751138"/>
              <a:gd name="T113" fmla="*/ 382588 h 2017713"/>
              <a:gd name="T114" fmla="*/ 932815 w 2751138"/>
              <a:gd name="T115" fmla="*/ 296228 h 2017713"/>
              <a:gd name="T116" fmla="*/ 710565 w 2751138"/>
              <a:gd name="T117" fmla="*/ 471805 h 2017713"/>
              <a:gd name="T118" fmla="*/ 100330 w 2751138"/>
              <a:gd name="T119" fmla="*/ 309563 h 2017713"/>
              <a:gd name="T120" fmla="*/ 400685 w 2751138"/>
              <a:gd name="T121" fmla="*/ 84138 h 2017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1138" h="2017713">
                <a:moveTo>
                  <a:pt x="1652072" y="1398468"/>
                </a:moveTo>
                <a:lnTo>
                  <a:pt x="1649215" y="1398786"/>
                </a:lnTo>
                <a:lnTo>
                  <a:pt x="1646992" y="1399421"/>
                </a:lnTo>
                <a:lnTo>
                  <a:pt x="1644453" y="1400374"/>
                </a:lnTo>
                <a:lnTo>
                  <a:pt x="1642231" y="1401326"/>
                </a:lnTo>
                <a:lnTo>
                  <a:pt x="1640326" y="1402597"/>
                </a:lnTo>
                <a:lnTo>
                  <a:pt x="1637786" y="1404184"/>
                </a:lnTo>
                <a:lnTo>
                  <a:pt x="1636199" y="1406090"/>
                </a:lnTo>
                <a:lnTo>
                  <a:pt x="1634294" y="1407995"/>
                </a:lnTo>
                <a:lnTo>
                  <a:pt x="1633024" y="1409901"/>
                </a:lnTo>
                <a:lnTo>
                  <a:pt x="1631755" y="1411806"/>
                </a:lnTo>
                <a:lnTo>
                  <a:pt x="1630485" y="1414029"/>
                </a:lnTo>
                <a:lnTo>
                  <a:pt x="1629850" y="1416569"/>
                </a:lnTo>
                <a:lnTo>
                  <a:pt x="1629215" y="1419110"/>
                </a:lnTo>
                <a:lnTo>
                  <a:pt x="1628580" y="1421650"/>
                </a:lnTo>
                <a:lnTo>
                  <a:pt x="1628580" y="1424191"/>
                </a:lnTo>
                <a:lnTo>
                  <a:pt x="1628580" y="1501358"/>
                </a:lnTo>
                <a:lnTo>
                  <a:pt x="1628580" y="1503899"/>
                </a:lnTo>
                <a:lnTo>
                  <a:pt x="1629215" y="1506439"/>
                </a:lnTo>
                <a:lnTo>
                  <a:pt x="1629850" y="1509297"/>
                </a:lnTo>
                <a:lnTo>
                  <a:pt x="1630485" y="1511520"/>
                </a:lnTo>
                <a:lnTo>
                  <a:pt x="1631755" y="1513743"/>
                </a:lnTo>
                <a:lnTo>
                  <a:pt x="1633024" y="1515649"/>
                </a:lnTo>
                <a:lnTo>
                  <a:pt x="1634294" y="1518189"/>
                </a:lnTo>
                <a:lnTo>
                  <a:pt x="1636199" y="1520094"/>
                </a:lnTo>
                <a:lnTo>
                  <a:pt x="1637786" y="1521365"/>
                </a:lnTo>
                <a:lnTo>
                  <a:pt x="1640326" y="1522952"/>
                </a:lnTo>
                <a:lnTo>
                  <a:pt x="1642231" y="1524223"/>
                </a:lnTo>
                <a:lnTo>
                  <a:pt x="1644453" y="1525175"/>
                </a:lnTo>
                <a:lnTo>
                  <a:pt x="1646992" y="1526446"/>
                </a:lnTo>
                <a:lnTo>
                  <a:pt x="1649215" y="1526763"/>
                </a:lnTo>
                <a:lnTo>
                  <a:pt x="1652072" y="1527398"/>
                </a:lnTo>
                <a:lnTo>
                  <a:pt x="1654611" y="1527716"/>
                </a:lnTo>
                <a:lnTo>
                  <a:pt x="1802228" y="1527716"/>
                </a:lnTo>
                <a:lnTo>
                  <a:pt x="1805085" y="1527398"/>
                </a:lnTo>
                <a:lnTo>
                  <a:pt x="1807624" y="1526763"/>
                </a:lnTo>
                <a:lnTo>
                  <a:pt x="1810481" y="1526446"/>
                </a:lnTo>
                <a:lnTo>
                  <a:pt x="1812704" y="1525175"/>
                </a:lnTo>
                <a:lnTo>
                  <a:pt x="1814926" y="1524223"/>
                </a:lnTo>
                <a:lnTo>
                  <a:pt x="1817148" y="1522952"/>
                </a:lnTo>
                <a:lnTo>
                  <a:pt x="1819053" y="1521365"/>
                </a:lnTo>
                <a:lnTo>
                  <a:pt x="1820957" y="1520094"/>
                </a:lnTo>
                <a:lnTo>
                  <a:pt x="1822545" y="1518189"/>
                </a:lnTo>
                <a:lnTo>
                  <a:pt x="1824132" y="1515649"/>
                </a:lnTo>
                <a:lnTo>
                  <a:pt x="1825719" y="1513743"/>
                </a:lnTo>
                <a:lnTo>
                  <a:pt x="1826354" y="1511520"/>
                </a:lnTo>
                <a:lnTo>
                  <a:pt x="1827624" y="1509297"/>
                </a:lnTo>
                <a:lnTo>
                  <a:pt x="1827941" y="1506439"/>
                </a:lnTo>
                <a:lnTo>
                  <a:pt x="1828259" y="1503899"/>
                </a:lnTo>
                <a:lnTo>
                  <a:pt x="1828894" y="1501358"/>
                </a:lnTo>
                <a:lnTo>
                  <a:pt x="1828894" y="1424191"/>
                </a:lnTo>
                <a:lnTo>
                  <a:pt x="1828259" y="1421650"/>
                </a:lnTo>
                <a:lnTo>
                  <a:pt x="1827941" y="1419110"/>
                </a:lnTo>
                <a:lnTo>
                  <a:pt x="1827624" y="1416569"/>
                </a:lnTo>
                <a:lnTo>
                  <a:pt x="1826354" y="1414029"/>
                </a:lnTo>
                <a:lnTo>
                  <a:pt x="1825719" y="1411806"/>
                </a:lnTo>
                <a:lnTo>
                  <a:pt x="1824132" y="1409901"/>
                </a:lnTo>
                <a:lnTo>
                  <a:pt x="1822545" y="1407995"/>
                </a:lnTo>
                <a:lnTo>
                  <a:pt x="1820957" y="1406090"/>
                </a:lnTo>
                <a:lnTo>
                  <a:pt x="1819053" y="1404184"/>
                </a:lnTo>
                <a:lnTo>
                  <a:pt x="1817148" y="1402597"/>
                </a:lnTo>
                <a:lnTo>
                  <a:pt x="1814926" y="1401326"/>
                </a:lnTo>
                <a:lnTo>
                  <a:pt x="1812704" y="1400374"/>
                </a:lnTo>
                <a:lnTo>
                  <a:pt x="1810481" y="1399421"/>
                </a:lnTo>
                <a:lnTo>
                  <a:pt x="1807624" y="1398786"/>
                </a:lnTo>
                <a:lnTo>
                  <a:pt x="1805085" y="1398468"/>
                </a:lnTo>
                <a:lnTo>
                  <a:pt x="1802228" y="1398468"/>
                </a:lnTo>
                <a:lnTo>
                  <a:pt x="1654611" y="1398468"/>
                </a:lnTo>
                <a:lnTo>
                  <a:pt x="1652072" y="1398468"/>
                </a:lnTo>
                <a:close/>
                <a:moveTo>
                  <a:pt x="1299063" y="1398468"/>
                </a:moveTo>
                <a:lnTo>
                  <a:pt x="1296206" y="1398786"/>
                </a:lnTo>
                <a:lnTo>
                  <a:pt x="1293666" y="1399421"/>
                </a:lnTo>
                <a:lnTo>
                  <a:pt x="1291444" y="1400374"/>
                </a:lnTo>
                <a:lnTo>
                  <a:pt x="1288904" y="1401326"/>
                </a:lnTo>
                <a:lnTo>
                  <a:pt x="1286682" y="1402597"/>
                </a:lnTo>
                <a:lnTo>
                  <a:pt x="1284777" y="1404184"/>
                </a:lnTo>
                <a:lnTo>
                  <a:pt x="1282872" y="1406090"/>
                </a:lnTo>
                <a:lnTo>
                  <a:pt x="1281285" y="1407995"/>
                </a:lnTo>
                <a:lnTo>
                  <a:pt x="1280015" y="1409901"/>
                </a:lnTo>
                <a:lnTo>
                  <a:pt x="1278428" y="1411806"/>
                </a:lnTo>
                <a:lnTo>
                  <a:pt x="1277158" y="1414029"/>
                </a:lnTo>
                <a:lnTo>
                  <a:pt x="1276523" y="1416569"/>
                </a:lnTo>
                <a:lnTo>
                  <a:pt x="1275571" y="1419110"/>
                </a:lnTo>
                <a:lnTo>
                  <a:pt x="1275254" y="1421650"/>
                </a:lnTo>
                <a:lnTo>
                  <a:pt x="1275254" y="1424191"/>
                </a:lnTo>
                <a:lnTo>
                  <a:pt x="1275254" y="1501358"/>
                </a:lnTo>
                <a:lnTo>
                  <a:pt x="1275254" y="1503899"/>
                </a:lnTo>
                <a:lnTo>
                  <a:pt x="1275571" y="1506439"/>
                </a:lnTo>
                <a:lnTo>
                  <a:pt x="1276523" y="1509297"/>
                </a:lnTo>
                <a:lnTo>
                  <a:pt x="1277158" y="1511520"/>
                </a:lnTo>
                <a:lnTo>
                  <a:pt x="1278428" y="1513743"/>
                </a:lnTo>
                <a:lnTo>
                  <a:pt x="1280015" y="1515649"/>
                </a:lnTo>
                <a:lnTo>
                  <a:pt x="1281285" y="1518189"/>
                </a:lnTo>
                <a:lnTo>
                  <a:pt x="1282872" y="1520094"/>
                </a:lnTo>
                <a:lnTo>
                  <a:pt x="1284777" y="1521365"/>
                </a:lnTo>
                <a:lnTo>
                  <a:pt x="1286682" y="1522952"/>
                </a:lnTo>
                <a:lnTo>
                  <a:pt x="1288904" y="1524223"/>
                </a:lnTo>
                <a:lnTo>
                  <a:pt x="1291444" y="1525175"/>
                </a:lnTo>
                <a:lnTo>
                  <a:pt x="1293666" y="1526446"/>
                </a:lnTo>
                <a:lnTo>
                  <a:pt x="1296206" y="1526763"/>
                </a:lnTo>
                <a:lnTo>
                  <a:pt x="1299063" y="1527398"/>
                </a:lnTo>
                <a:lnTo>
                  <a:pt x="1301602" y="1527716"/>
                </a:lnTo>
                <a:lnTo>
                  <a:pt x="1449218" y="1527716"/>
                </a:lnTo>
                <a:lnTo>
                  <a:pt x="1452076" y="1527398"/>
                </a:lnTo>
                <a:lnTo>
                  <a:pt x="1454615" y="1526763"/>
                </a:lnTo>
                <a:lnTo>
                  <a:pt x="1456837" y="1526446"/>
                </a:lnTo>
                <a:lnTo>
                  <a:pt x="1459694" y="1525175"/>
                </a:lnTo>
                <a:lnTo>
                  <a:pt x="1461917" y="1524223"/>
                </a:lnTo>
                <a:lnTo>
                  <a:pt x="1463821" y="1522952"/>
                </a:lnTo>
                <a:lnTo>
                  <a:pt x="1465726" y="1521365"/>
                </a:lnTo>
                <a:lnTo>
                  <a:pt x="1467631" y="1520094"/>
                </a:lnTo>
                <a:lnTo>
                  <a:pt x="1469536" y="1518189"/>
                </a:lnTo>
                <a:lnTo>
                  <a:pt x="1471123" y="1515649"/>
                </a:lnTo>
                <a:lnTo>
                  <a:pt x="1472393" y="1513743"/>
                </a:lnTo>
                <a:lnTo>
                  <a:pt x="1473345" y="1511520"/>
                </a:lnTo>
                <a:lnTo>
                  <a:pt x="1474297" y="1509297"/>
                </a:lnTo>
                <a:lnTo>
                  <a:pt x="1474932" y="1506439"/>
                </a:lnTo>
                <a:lnTo>
                  <a:pt x="1475250" y="1503899"/>
                </a:lnTo>
                <a:lnTo>
                  <a:pt x="1475250" y="1501358"/>
                </a:lnTo>
                <a:lnTo>
                  <a:pt x="1475250" y="1424191"/>
                </a:lnTo>
                <a:lnTo>
                  <a:pt x="1475250" y="1421650"/>
                </a:lnTo>
                <a:lnTo>
                  <a:pt x="1474932" y="1419110"/>
                </a:lnTo>
                <a:lnTo>
                  <a:pt x="1474297" y="1416569"/>
                </a:lnTo>
                <a:lnTo>
                  <a:pt x="1473345" y="1414029"/>
                </a:lnTo>
                <a:lnTo>
                  <a:pt x="1472393" y="1411806"/>
                </a:lnTo>
                <a:lnTo>
                  <a:pt x="1471123" y="1409901"/>
                </a:lnTo>
                <a:lnTo>
                  <a:pt x="1469536" y="1407995"/>
                </a:lnTo>
                <a:lnTo>
                  <a:pt x="1467631" y="1406090"/>
                </a:lnTo>
                <a:lnTo>
                  <a:pt x="1465726" y="1404184"/>
                </a:lnTo>
                <a:lnTo>
                  <a:pt x="1463821" y="1402597"/>
                </a:lnTo>
                <a:lnTo>
                  <a:pt x="1461917" y="1401326"/>
                </a:lnTo>
                <a:lnTo>
                  <a:pt x="1459694" y="1400374"/>
                </a:lnTo>
                <a:lnTo>
                  <a:pt x="1456837" y="1399421"/>
                </a:lnTo>
                <a:lnTo>
                  <a:pt x="1454615" y="1398786"/>
                </a:lnTo>
                <a:lnTo>
                  <a:pt x="1452076" y="1398468"/>
                </a:lnTo>
                <a:lnTo>
                  <a:pt x="1449218" y="1398468"/>
                </a:lnTo>
                <a:lnTo>
                  <a:pt x="1301602" y="1398468"/>
                </a:lnTo>
                <a:lnTo>
                  <a:pt x="1299063" y="1398468"/>
                </a:lnTo>
                <a:close/>
                <a:moveTo>
                  <a:pt x="945736" y="1398468"/>
                </a:moveTo>
                <a:lnTo>
                  <a:pt x="942879" y="1398786"/>
                </a:lnTo>
                <a:lnTo>
                  <a:pt x="940657" y="1399421"/>
                </a:lnTo>
                <a:lnTo>
                  <a:pt x="937800" y="1400374"/>
                </a:lnTo>
                <a:lnTo>
                  <a:pt x="935578" y="1401326"/>
                </a:lnTo>
                <a:lnTo>
                  <a:pt x="933673" y="1402597"/>
                </a:lnTo>
                <a:lnTo>
                  <a:pt x="931451" y="1404184"/>
                </a:lnTo>
                <a:lnTo>
                  <a:pt x="929863" y="1406090"/>
                </a:lnTo>
                <a:lnTo>
                  <a:pt x="927959" y="1407995"/>
                </a:lnTo>
                <a:lnTo>
                  <a:pt x="926371" y="1409901"/>
                </a:lnTo>
                <a:lnTo>
                  <a:pt x="925419" y="1411806"/>
                </a:lnTo>
                <a:lnTo>
                  <a:pt x="924149" y="1414029"/>
                </a:lnTo>
                <a:lnTo>
                  <a:pt x="923514" y="1416569"/>
                </a:lnTo>
                <a:lnTo>
                  <a:pt x="922562" y="1419110"/>
                </a:lnTo>
                <a:lnTo>
                  <a:pt x="922244" y="1421650"/>
                </a:lnTo>
                <a:lnTo>
                  <a:pt x="922244" y="1424191"/>
                </a:lnTo>
                <a:lnTo>
                  <a:pt x="922244" y="1501358"/>
                </a:lnTo>
                <a:lnTo>
                  <a:pt x="922244" y="1503899"/>
                </a:lnTo>
                <a:lnTo>
                  <a:pt x="922562" y="1506439"/>
                </a:lnTo>
                <a:lnTo>
                  <a:pt x="923514" y="1509297"/>
                </a:lnTo>
                <a:lnTo>
                  <a:pt x="924149" y="1511520"/>
                </a:lnTo>
                <a:lnTo>
                  <a:pt x="925419" y="1513743"/>
                </a:lnTo>
                <a:lnTo>
                  <a:pt x="926371" y="1515649"/>
                </a:lnTo>
                <a:lnTo>
                  <a:pt x="927959" y="1518189"/>
                </a:lnTo>
                <a:lnTo>
                  <a:pt x="929863" y="1520094"/>
                </a:lnTo>
                <a:lnTo>
                  <a:pt x="931451" y="1521365"/>
                </a:lnTo>
                <a:lnTo>
                  <a:pt x="933673" y="1522952"/>
                </a:lnTo>
                <a:lnTo>
                  <a:pt x="935578" y="1524223"/>
                </a:lnTo>
                <a:lnTo>
                  <a:pt x="937800" y="1525175"/>
                </a:lnTo>
                <a:lnTo>
                  <a:pt x="940657" y="1526446"/>
                </a:lnTo>
                <a:lnTo>
                  <a:pt x="942879" y="1526763"/>
                </a:lnTo>
                <a:lnTo>
                  <a:pt x="945736" y="1527398"/>
                </a:lnTo>
                <a:lnTo>
                  <a:pt x="948276" y="1527716"/>
                </a:lnTo>
                <a:lnTo>
                  <a:pt x="1095892" y="1527716"/>
                </a:lnTo>
                <a:lnTo>
                  <a:pt x="1098432" y="1527398"/>
                </a:lnTo>
                <a:lnTo>
                  <a:pt x="1101289" y="1526763"/>
                </a:lnTo>
                <a:lnTo>
                  <a:pt x="1103828" y="1526446"/>
                </a:lnTo>
                <a:lnTo>
                  <a:pt x="1106368" y="1525175"/>
                </a:lnTo>
                <a:lnTo>
                  <a:pt x="1108590" y="1524223"/>
                </a:lnTo>
                <a:lnTo>
                  <a:pt x="1110812" y="1522952"/>
                </a:lnTo>
                <a:lnTo>
                  <a:pt x="1112717" y="1521365"/>
                </a:lnTo>
                <a:lnTo>
                  <a:pt x="1114622" y="1520094"/>
                </a:lnTo>
                <a:lnTo>
                  <a:pt x="1116209" y="1518189"/>
                </a:lnTo>
                <a:lnTo>
                  <a:pt x="1117796" y="1515649"/>
                </a:lnTo>
                <a:lnTo>
                  <a:pt x="1119384" y="1513743"/>
                </a:lnTo>
                <a:lnTo>
                  <a:pt x="1120018" y="1511520"/>
                </a:lnTo>
                <a:lnTo>
                  <a:pt x="1121288" y="1509297"/>
                </a:lnTo>
                <a:lnTo>
                  <a:pt x="1121606" y="1506439"/>
                </a:lnTo>
                <a:lnTo>
                  <a:pt x="1121923" y="1503899"/>
                </a:lnTo>
                <a:lnTo>
                  <a:pt x="1122241" y="1501358"/>
                </a:lnTo>
                <a:lnTo>
                  <a:pt x="1122241" y="1424191"/>
                </a:lnTo>
                <a:lnTo>
                  <a:pt x="1121923" y="1421650"/>
                </a:lnTo>
                <a:lnTo>
                  <a:pt x="1121606" y="1419110"/>
                </a:lnTo>
                <a:lnTo>
                  <a:pt x="1121288" y="1416569"/>
                </a:lnTo>
                <a:lnTo>
                  <a:pt x="1120018" y="1414029"/>
                </a:lnTo>
                <a:lnTo>
                  <a:pt x="1119384" y="1411806"/>
                </a:lnTo>
                <a:lnTo>
                  <a:pt x="1117796" y="1409901"/>
                </a:lnTo>
                <a:lnTo>
                  <a:pt x="1116209" y="1407995"/>
                </a:lnTo>
                <a:lnTo>
                  <a:pt x="1114622" y="1406090"/>
                </a:lnTo>
                <a:lnTo>
                  <a:pt x="1112717" y="1404184"/>
                </a:lnTo>
                <a:lnTo>
                  <a:pt x="1110812" y="1402597"/>
                </a:lnTo>
                <a:lnTo>
                  <a:pt x="1108590" y="1401326"/>
                </a:lnTo>
                <a:lnTo>
                  <a:pt x="1106368" y="1400374"/>
                </a:lnTo>
                <a:lnTo>
                  <a:pt x="1103828" y="1399421"/>
                </a:lnTo>
                <a:lnTo>
                  <a:pt x="1101289" y="1398786"/>
                </a:lnTo>
                <a:lnTo>
                  <a:pt x="1098432" y="1398468"/>
                </a:lnTo>
                <a:lnTo>
                  <a:pt x="1095892" y="1398468"/>
                </a:lnTo>
                <a:lnTo>
                  <a:pt x="948276" y="1398468"/>
                </a:lnTo>
                <a:lnTo>
                  <a:pt x="945736" y="1398468"/>
                </a:lnTo>
                <a:close/>
                <a:moveTo>
                  <a:pt x="1652072" y="1169507"/>
                </a:moveTo>
                <a:lnTo>
                  <a:pt x="1649215" y="1169824"/>
                </a:lnTo>
                <a:lnTo>
                  <a:pt x="1646992" y="1170777"/>
                </a:lnTo>
                <a:lnTo>
                  <a:pt x="1644453" y="1171412"/>
                </a:lnTo>
                <a:lnTo>
                  <a:pt x="1642231" y="1172682"/>
                </a:lnTo>
                <a:lnTo>
                  <a:pt x="1640326" y="1174270"/>
                </a:lnTo>
                <a:lnTo>
                  <a:pt x="1637786" y="1175540"/>
                </a:lnTo>
                <a:lnTo>
                  <a:pt x="1636199" y="1177128"/>
                </a:lnTo>
                <a:lnTo>
                  <a:pt x="1634294" y="1179033"/>
                </a:lnTo>
                <a:lnTo>
                  <a:pt x="1633024" y="1180939"/>
                </a:lnTo>
                <a:lnTo>
                  <a:pt x="1631755" y="1183162"/>
                </a:lnTo>
                <a:lnTo>
                  <a:pt x="1630485" y="1185702"/>
                </a:lnTo>
                <a:lnTo>
                  <a:pt x="1629850" y="1187925"/>
                </a:lnTo>
                <a:lnTo>
                  <a:pt x="1629215" y="1190466"/>
                </a:lnTo>
                <a:lnTo>
                  <a:pt x="1628580" y="1193324"/>
                </a:lnTo>
                <a:lnTo>
                  <a:pt x="1628580" y="1195864"/>
                </a:lnTo>
                <a:lnTo>
                  <a:pt x="1628580" y="1272714"/>
                </a:lnTo>
                <a:lnTo>
                  <a:pt x="1628580" y="1275572"/>
                </a:lnTo>
                <a:lnTo>
                  <a:pt x="1629215" y="1278113"/>
                </a:lnTo>
                <a:lnTo>
                  <a:pt x="1629850" y="1280336"/>
                </a:lnTo>
                <a:lnTo>
                  <a:pt x="1630485" y="1282876"/>
                </a:lnTo>
                <a:lnTo>
                  <a:pt x="1631755" y="1285099"/>
                </a:lnTo>
                <a:lnTo>
                  <a:pt x="1633024" y="1287322"/>
                </a:lnTo>
                <a:lnTo>
                  <a:pt x="1634294" y="1289227"/>
                </a:lnTo>
                <a:lnTo>
                  <a:pt x="1636199" y="1291133"/>
                </a:lnTo>
                <a:lnTo>
                  <a:pt x="1637786" y="1292720"/>
                </a:lnTo>
                <a:lnTo>
                  <a:pt x="1640326" y="1294308"/>
                </a:lnTo>
                <a:lnTo>
                  <a:pt x="1642231" y="1295896"/>
                </a:lnTo>
                <a:lnTo>
                  <a:pt x="1644453" y="1296849"/>
                </a:lnTo>
                <a:lnTo>
                  <a:pt x="1646992" y="1297801"/>
                </a:lnTo>
                <a:lnTo>
                  <a:pt x="1649215" y="1298437"/>
                </a:lnTo>
                <a:lnTo>
                  <a:pt x="1652072" y="1298754"/>
                </a:lnTo>
                <a:lnTo>
                  <a:pt x="1654611" y="1298754"/>
                </a:lnTo>
                <a:lnTo>
                  <a:pt x="1802228" y="1298754"/>
                </a:lnTo>
                <a:lnTo>
                  <a:pt x="1805085" y="1298754"/>
                </a:lnTo>
                <a:lnTo>
                  <a:pt x="1807624" y="1298437"/>
                </a:lnTo>
                <a:lnTo>
                  <a:pt x="1810481" y="1297801"/>
                </a:lnTo>
                <a:lnTo>
                  <a:pt x="1812704" y="1296849"/>
                </a:lnTo>
                <a:lnTo>
                  <a:pt x="1814926" y="1295896"/>
                </a:lnTo>
                <a:lnTo>
                  <a:pt x="1817148" y="1294308"/>
                </a:lnTo>
                <a:lnTo>
                  <a:pt x="1819053" y="1292720"/>
                </a:lnTo>
                <a:lnTo>
                  <a:pt x="1820957" y="1291133"/>
                </a:lnTo>
                <a:lnTo>
                  <a:pt x="1822545" y="1289227"/>
                </a:lnTo>
                <a:lnTo>
                  <a:pt x="1824132" y="1287322"/>
                </a:lnTo>
                <a:lnTo>
                  <a:pt x="1825719" y="1285099"/>
                </a:lnTo>
                <a:lnTo>
                  <a:pt x="1826354" y="1282876"/>
                </a:lnTo>
                <a:lnTo>
                  <a:pt x="1827624" y="1280336"/>
                </a:lnTo>
                <a:lnTo>
                  <a:pt x="1827941" y="1278113"/>
                </a:lnTo>
                <a:lnTo>
                  <a:pt x="1828259" y="1275572"/>
                </a:lnTo>
                <a:lnTo>
                  <a:pt x="1828894" y="1272714"/>
                </a:lnTo>
                <a:lnTo>
                  <a:pt x="1828894" y="1195864"/>
                </a:lnTo>
                <a:lnTo>
                  <a:pt x="1828259" y="1193324"/>
                </a:lnTo>
                <a:lnTo>
                  <a:pt x="1827941" y="1190466"/>
                </a:lnTo>
                <a:lnTo>
                  <a:pt x="1827624" y="1187925"/>
                </a:lnTo>
                <a:lnTo>
                  <a:pt x="1826354" y="1185702"/>
                </a:lnTo>
                <a:lnTo>
                  <a:pt x="1825719" y="1183162"/>
                </a:lnTo>
                <a:lnTo>
                  <a:pt x="1824132" y="1180939"/>
                </a:lnTo>
                <a:lnTo>
                  <a:pt x="1822545" y="1179033"/>
                </a:lnTo>
                <a:lnTo>
                  <a:pt x="1820957" y="1177128"/>
                </a:lnTo>
                <a:lnTo>
                  <a:pt x="1819053" y="1175540"/>
                </a:lnTo>
                <a:lnTo>
                  <a:pt x="1817148" y="1174270"/>
                </a:lnTo>
                <a:lnTo>
                  <a:pt x="1814926" y="1172682"/>
                </a:lnTo>
                <a:lnTo>
                  <a:pt x="1812704" y="1171412"/>
                </a:lnTo>
                <a:lnTo>
                  <a:pt x="1810481" y="1170777"/>
                </a:lnTo>
                <a:lnTo>
                  <a:pt x="1807624" y="1169824"/>
                </a:lnTo>
                <a:lnTo>
                  <a:pt x="1805085" y="1169507"/>
                </a:lnTo>
                <a:lnTo>
                  <a:pt x="1802228" y="1169507"/>
                </a:lnTo>
                <a:lnTo>
                  <a:pt x="1654611" y="1169507"/>
                </a:lnTo>
                <a:lnTo>
                  <a:pt x="1652072" y="1169507"/>
                </a:lnTo>
                <a:close/>
                <a:moveTo>
                  <a:pt x="1299063" y="1169507"/>
                </a:moveTo>
                <a:lnTo>
                  <a:pt x="1296206" y="1169824"/>
                </a:lnTo>
                <a:lnTo>
                  <a:pt x="1293666" y="1170777"/>
                </a:lnTo>
                <a:lnTo>
                  <a:pt x="1291444" y="1171412"/>
                </a:lnTo>
                <a:lnTo>
                  <a:pt x="1288904" y="1172682"/>
                </a:lnTo>
                <a:lnTo>
                  <a:pt x="1286682" y="1174270"/>
                </a:lnTo>
                <a:lnTo>
                  <a:pt x="1284777" y="1175540"/>
                </a:lnTo>
                <a:lnTo>
                  <a:pt x="1282872" y="1177128"/>
                </a:lnTo>
                <a:lnTo>
                  <a:pt x="1281285" y="1179033"/>
                </a:lnTo>
                <a:lnTo>
                  <a:pt x="1280015" y="1180939"/>
                </a:lnTo>
                <a:lnTo>
                  <a:pt x="1278428" y="1183162"/>
                </a:lnTo>
                <a:lnTo>
                  <a:pt x="1277158" y="1185702"/>
                </a:lnTo>
                <a:lnTo>
                  <a:pt x="1276523" y="1187925"/>
                </a:lnTo>
                <a:lnTo>
                  <a:pt x="1275571" y="1190466"/>
                </a:lnTo>
                <a:lnTo>
                  <a:pt x="1275254" y="1193324"/>
                </a:lnTo>
                <a:lnTo>
                  <a:pt x="1275254" y="1195864"/>
                </a:lnTo>
                <a:lnTo>
                  <a:pt x="1275254" y="1272714"/>
                </a:lnTo>
                <a:lnTo>
                  <a:pt x="1275254" y="1275572"/>
                </a:lnTo>
                <a:lnTo>
                  <a:pt x="1275571" y="1278113"/>
                </a:lnTo>
                <a:lnTo>
                  <a:pt x="1276523" y="1280336"/>
                </a:lnTo>
                <a:lnTo>
                  <a:pt x="1277158" y="1282876"/>
                </a:lnTo>
                <a:lnTo>
                  <a:pt x="1278428" y="1285099"/>
                </a:lnTo>
                <a:lnTo>
                  <a:pt x="1280015" y="1287322"/>
                </a:lnTo>
                <a:lnTo>
                  <a:pt x="1281285" y="1289227"/>
                </a:lnTo>
                <a:lnTo>
                  <a:pt x="1282872" y="1291133"/>
                </a:lnTo>
                <a:lnTo>
                  <a:pt x="1284777" y="1292720"/>
                </a:lnTo>
                <a:lnTo>
                  <a:pt x="1286682" y="1294308"/>
                </a:lnTo>
                <a:lnTo>
                  <a:pt x="1288904" y="1295896"/>
                </a:lnTo>
                <a:lnTo>
                  <a:pt x="1291444" y="1296849"/>
                </a:lnTo>
                <a:lnTo>
                  <a:pt x="1293666" y="1297801"/>
                </a:lnTo>
                <a:lnTo>
                  <a:pt x="1296206" y="1298437"/>
                </a:lnTo>
                <a:lnTo>
                  <a:pt x="1299063" y="1298754"/>
                </a:lnTo>
                <a:lnTo>
                  <a:pt x="1301602" y="1298754"/>
                </a:lnTo>
                <a:lnTo>
                  <a:pt x="1449218" y="1298754"/>
                </a:lnTo>
                <a:lnTo>
                  <a:pt x="1452076" y="1298754"/>
                </a:lnTo>
                <a:lnTo>
                  <a:pt x="1454615" y="1298437"/>
                </a:lnTo>
                <a:lnTo>
                  <a:pt x="1456837" y="1297801"/>
                </a:lnTo>
                <a:lnTo>
                  <a:pt x="1459694" y="1296849"/>
                </a:lnTo>
                <a:lnTo>
                  <a:pt x="1461917" y="1295896"/>
                </a:lnTo>
                <a:lnTo>
                  <a:pt x="1463821" y="1294308"/>
                </a:lnTo>
                <a:lnTo>
                  <a:pt x="1465726" y="1292720"/>
                </a:lnTo>
                <a:lnTo>
                  <a:pt x="1467631" y="1291133"/>
                </a:lnTo>
                <a:lnTo>
                  <a:pt x="1469536" y="1289227"/>
                </a:lnTo>
                <a:lnTo>
                  <a:pt x="1471123" y="1287322"/>
                </a:lnTo>
                <a:lnTo>
                  <a:pt x="1472393" y="1285099"/>
                </a:lnTo>
                <a:lnTo>
                  <a:pt x="1473345" y="1282876"/>
                </a:lnTo>
                <a:lnTo>
                  <a:pt x="1474297" y="1280336"/>
                </a:lnTo>
                <a:lnTo>
                  <a:pt x="1474932" y="1278113"/>
                </a:lnTo>
                <a:lnTo>
                  <a:pt x="1475250" y="1275572"/>
                </a:lnTo>
                <a:lnTo>
                  <a:pt x="1475250" y="1272714"/>
                </a:lnTo>
                <a:lnTo>
                  <a:pt x="1475250" y="1195864"/>
                </a:lnTo>
                <a:lnTo>
                  <a:pt x="1475250" y="1193324"/>
                </a:lnTo>
                <a:lnTo>
                  <a:pt x="1474932" y="1190466"/>
                </a:lnTo>
                <a:lnTo>
                  <a:pt x="1474297" y="1187925"/>
                </a:lnTo>
                <a:lnTo>
                  <a:pt x="1473345" y="1185702"/>
                </a:lnTo>
                <a:lnTo>
                  <a:pt x="1472393" y="1183162"/>
                </a:lnTo>
                <a:lnTo>
                  <a:pt x="1471123" y="1180939"/>
                </a:lnTo>
                <a:lnTo>
                  <a:pt x="1469536" y="1179033"/>
                </a:lnTo>
                <a:lnTo>
                  <a:pt x="1467631" y="1177128"/>
                </a:lnTo>
                <a:lnTo>
                  <a:pt x="1465726" y="1175540"/>
                </a:lnTo>
                <a:lnTo>
                  <a:pt x="1463821" y="1174270"/>
                </a:lnTo>
                <a:lnTo>
                  <a:pt x="1461917" y="1172682"/>
                </a:lnTo>
                <a:lnTo>
                  <a:pt x="1459694" y="1171412"/>
                </a:lnTo>
                <a:lnTo>
                  <a:pt x="1456837" y="1170777"/>
                </a:lnTo>
                <a:lnTo>
                  <a:pt x="1454615" y="1169824"/>
                </a:lnTo>
                <a:lnTo>
                  <a:pt x="1452076" y="1169507"/>
                </a:lnTo>
                <a:lnTo>
                  <a:pt x="1449218" y="1169507"/>
                </a:lnTo>
                <a:lnTo>
                  <a:pt x="1301602" y="1169507"/>
                </a:lnTo>
                <a:lnTo>
                  <a:pt x="1299063" y="1169507"/>
                </a:lnTo>
                <a:close/>
                <a:moveTo>
                  <a:pt x="945736" y="1169507"/>
                </a:moveTo>
                <a:lnTo>
                  <a:pt x="942879" y="1169824"/>
                </a:lnTo>
                <a:lnTo>
                  <a:pt x="940657" y="1170777"/>
                </a:lnTo>
                <a:lnTo>
                  <a:pt x="937800" y="1171412"/>
                </a:lnTo>
                <a:lnTo>
                  <a:pt x="935578" y="1172682"/>
                </a:lnTo>
                <a:lnTo>
                  <a:pt x="933673" y="1174270"/>
                </a:lnTo>
                <a:lnTo>
                  <a:pt x="931451" y="1175540"/>
                </a:lnTo>
                <a:lnTo>
                  <a:pt x="929863" y="1177128"/>
                </a:lnTo>
                <a:lnTo>
                  <a:pt x="927959" y="1179033"/>
                </a:lnTo>
                <a:lnTo>
                  <a:pt x="926371" y="1180939"/>
                </a:lnTo>
                <a:lnTo>
                  <a:pt x="925419" y="1183162"/>
                </a:lnTo>
                <a:lnTo>
                  <a:pt x="924149" y="1185702"/>
                </a:lnTo>
                <a:lnTo>
                  <a:pt x="923514" y="1187925"/>
                </a:lnTo>
                <a:lnTo>
                  <a:pt x="922562" y="1190466"/>
                </a:lnTo>
                <a:lnTo>
                  <a:pt x="922244" y="1193324"/>
                </a:lnTo>
                <a:lnTo>
                  <a:pt x="922244" y="1195864"/>
                </a:lnTo>
                <a:lnTo>
                  <a:pt x="922244" y="1272714"/>
                </a:lnTo>
                <a:lnTo>
                  <a:pt x="922244" y="1275572"/>
                </a:lnTo>
                <a:lnTo>
                  <a:pt x="922562" y="1278113"/>
                </a:lnTo>
                <a:lnTo>
                  <a:pt x="923514" y="1280336"/>
                </a:lnTo>
                <a:lnTo>
                  <a:pt x="924149" y="1282876"/>
                </a:lnTo>
                <a:lnTo>
                  <a:pt x="925419" y="1285099"/>
                </a:lnTo>
                <a:lnTo>
                  <a:pt x="926371" y="1287322"/>
                </a:lnTo>
                <a:lnTo>
                  <a:pt x="927959" y="1289227"/>
                </a:lnTo>
                <a:lnTo>
                  <a:pt x="929863" y="1291133"/>
                </a:lnTo>
                <a:lnTo>
                  <a:pt x="931451" y="1292720"/>
                </a:lnTo>
                <a:lnTo>
                  <a:pt x="933673" y="1294308"/>
                </a:lnTo>
                <a:lnTo>
                  <a:pt x="935578" y="1295896"/>
                </a:lnTo>
                <a:lnTo>
                  <a:pt x="937800" y="1296849"/>
                </a:lnTo>
                <a:lnTo>
                  <a:pt x="940657" y="1297801"/>
                </a:lnTo>
                <a:lnTo>
                  <a:pt x="942879" y="1298437"/>
                </a:lnTo>
                <a:lnTo>
                  <a:pt x="945736" y="1298754"/>
                </a:lnTo>
                <a:lnTo>
                  <a:pt x="948276" y="1298754"/>
                </a:lnTo>
                <a:lnTo>
                  <a:pt x="1095892" y="1298754"/>
                </a:lnTo>
                <a:lnTo>
                  <a:pt x="1098432" y="1298754"/>
                </a:lnTo>
                <a:lnTo>
                  <a:pt x="1101289" y="1298437"/>
                </a:lnTo>
                <a:lnTo>
                  <a:pt x="1103828" y="1297801"/>
                </a:lnTo>
                <a:lnTo>
                  <a:pt x="1106368" y="1296849"/>
                </a:lnTo>
                <a:lnTo>
                  <a:pt x="1108590" y="1295896"/>
                </a:lnTo>
                <a:lnTo>
                  <a:pt x="1110812" y="1294308"/>
                </a:lnTo>
                <a:lnTo>
                  <a:pt x="1112717" y="1292720"/>
                </a:lnTo>
                <a:lnTo>
                  <a:pt x="1114622" y="1291133"/>
                </a:lnTo>
                <a:lnTo>
                  <a:pt x="1116209" y="1289227"/>
                </a:lnTo>
                <a:lnTo>
                  <a:pt x="1117796" y="1287322"/>
                </a:lnTo>
                <a:lnTo>
                  <a:pt x="1119384" y="1285099"/>
                </a:lnTo>
                <a:lnTo>
                  <a:pt x="1120018" y="1282876"/>
                </a:lnTo>
                <a:lnTo>
                  <a:pt x="1121288" y="1280336"/>
                </a:lnTo>
                <a:lnTo>
                  <a:pt x="1121606" y="1278113"/>
                </a:lnTo>
                <a:lnTo>
                  <a:pt x="1121923" y="1275572"/>
                </a:lnTo>
                <a:lnTo>
                  <a:pt x="1122241" y="1272714"/>
                </a:lnTo>
                <a:lnTo>
                  <a:pt x="1122241" y="1195864"/>
                </a:lnTo>
                <a:lnTo>
                  <a:pt x="1121923" y="1193324"/>
                </a:lnTo>
                <a:lnTo>
                  <a:pt x="1121606" y="1190466"/>
                </a:lnTo>
                <a:lnTo>
                  <a:pt x="1121288" y="1187925"/>
                </a:lnTo>
                <a:lnTo>
                  <a:pt x="1120018" y="1185702"/>
                </a:lnTo>
                <a:lnTo>
                  <a:pt x="1119384" y="1183162"/>
                </a:lnTo>
                <a:lnTo>
                  <a:pt x="1117796" y="1180939"/>
                </a:lnTo>
                <a:lnTo>
                  <a:pt x="1116209" y="1179033"/>
                </a:lnTo>
                <a:lnTo>
                  <a:pt x="1114622" y="1177128"/>
                </a:lnTo>
                <a:lnTo>
                  <a:pt x="1112717" y="1175540"/>
                </a:lnTo>
                <a:lnTo>
                  <a:pt x="1110812" y="1174270"/>
                </a:lnTo>
                <a:lnTo>
                  <a:pt x="1108590" y="1172682"/>
                </a:lnTo>
                <a:lnTo>
                  <a:pt x="1106368" y="1171412"/>
                </a:lnTo>
                <a:lnTo>
                  <a:pt x="1103828" y="1170777"/>
                </a:lnTo>
                <a:lnTo>
                  <a:pt x="1101289" y="1169824"/>
                </a:lnTo>
                <a:lnTo>
                  <a:pt x="1098432" y="1169507"/>
                </a:lnTo>
                <a:lnTo>
                  <a:pt x="1095892" y="1169507"/>
                </a:lnTo>
                <a:lnTo>
                  <a:pt x="948276" y="1169507"/>
                </a:lnTo>
                <a:lnTo>
                  <a:pt x="945736" y="1169507"/>
                </a:lnTo>
                <a:close/>
                <a:moveTo>
                  <a:pt x="1652072" y="941180"/>
                </a:moveTo>
                <a:lnTo>
                  <a:pt x="1649215" y="941497"/>
                </a:lnTo>
                <a:lnTo>
                  <a:pt x="1646992" y="942133"/>
                </a:lnTo>
                <a:lnTo>
                  <a:pt x="1644453" y="943085"/>
                </a:lnTo>
                <a:lnTo>
                  <a:pt x="1642231" y="944038"/>
                </a:lnTo>
                <a:lnTo>
                  <a:pt x="1640326" y="945308"/>
                </a:lnTo>
                <a:lnTo>
                  <a:pt x="1637786" y="946896"/>
                </a:lnTo>
                <a:lnTo>
                  <a:pt x="1636199" y="948801"/>
                </a:lnTo>
                <a:lnTo>
                  <a:pt x="1634294" y="950389"/>
                </a:lnTo>
                <a:lnTo>
                  <a:pt x="1633024" y="952612"/>
                </a:lnTo>
                <a:lnTo>
                  <a:pt x="1631755" y="954517"/>
                </a:lnTo>
                <a:lnTo>
                  <a:pt x="1630485" y="956740"/>
                </a:lnTo>
                <a:lnTo>
                  <a:pt x="1629850" y="959598"/>
                </a:lnTo>
                <a:lnTo>
                  <a:pt x="1629215" y="961821"/>
                </a:lnTo>
                <a:lnTo>
                  <a:pt x="1628580" y="964362"/>
                </a:lnTo>
                <a:lnTo>
                  <a:pt x="1628580" y="967220"/>
                </a:lnTo>
                <a:lnTo>
                  <a:pt x="1628580" y="1044070"/>
                </a:lnTo>
                <a:lnTo>
                  <a:pt x="1628580" y="1046610"/>
                </a:lnTo>
                <a:lnTo>
                  <a:pt x="1629215" y="1049468"/>
                </a:lnTo>
                <a:lnTo>
                  <a:pt x="1629850" y="1052009"/>
                </a:lnTo>
                <a:lnTo>
                  <a:pt x="1630485" y="1054232"/>
                </a:lnTo>
                <a:lnTo>
                  <a:pt x="1631755" y="1056772"/>
                </a:lnTo>
                <a:lnTo>
                  <a:pt x="1633024" y="1058995"/>
                </a:lnTo>
                <a:lnTo>
                  <a:pt x="1634294" y="1060901"/>
                </a:lnTo>
                <a:lnTo>
                  <a:pt x="1636199" y="1062806"/>
                </a:lnTo>
                <a:lnTo>
                  <a:pt x="1637786" y="1064394"/>
                </a:lnTo>
                <a:lnTo>
                  <a:pt x="1640326" y="1065982"/>
                </a:lnTo>
                <a:lnTo>
                  <a:pt x="1642231" y="1067252"/>
                </a:lnTo>
                <a:lnTo>
                  <a:pt x="1644453" y="1068204"/>
                </a:lnTo>
                <a:lnTo>
                  <a:pt x="1646992" y="1069157"/>
                </a:lnTo>
                <a:lnTo>
                  <a:pt x="1649215" y="1069792"/>
                </a:lnTo>
                <a:lnTo>
                  <a:pt x="1652072" y="1070110"/>
                </a:lnTo>
                <a:lnTo>
                  <a:pt x="1654611" y="1070427"/>
                </a:lnTo>
                <a:lnTo>
                  <a:pt x="1802228" y="1070427"/>
                </a:lnTo>
                <a:lnTo>
                  <a:pt x="1805085" y="1070110"/>
                </a:lnTo>
                <a:lnTo>
                  <a:pt x="1807624" y="1069792"/>
                </a:lnTo>
                <a:lnTo>
                  <a:pt x="1810481" y="1069157"/>
                </a:lnTo>
                <a:lnTo>
                  <a:pt x="1812704" y="1068204"/>
                </a:lnTo>
                <a:lnTo>
                  <a:pt x="1814926" y="1067252"/>
                </a:lnTo>
                <a:lnTo>
                  <a:pt x="1817148" y="1065982"/>
                </a:lnTo>
                <a:lnTo>
                  <a:pt x="1819053" y="1064394"/>
                </a:lnTo>
                <a:lnTo>
                  <a:pt x="1820957" y="1062806"/>
                </a:lnTo>
                <a:lnTo>
                  <a:pt x="1822545" y="1060901"/>
                </a:lnTo>
                <a:lnTo>
                  <a:pt x="1824132" y="1058995"/>
                </a:lnTo>
                <a:lnTo>
                  <a:pt x="1825719" y="1056772"/>
                </a:lnTo>
                <a:lnTo>
                  <a:pt x="1826354" y="1054232"/>
                </a:lnTo>
                <a:lnTo>
                  <a:pt x="1827624" y="1052009"/>
                </a:lnTo>
                <a:lnTo>
                  <a:pt x="1827941" y="1049468"/>
                </a:lnTo>
                <a:lnTo>
                  <a:pt x="1828259" y="1046610"/>
                </a:lnTo>
                <a:lnTo>
                  <a:pt x="1828894" y="1044070"/>
                </a:lnTo>
                <a:lnTo>
                  <a:pt x="1828894" y="967220"/>
                </a:lnTo>
                <a:lnTo>
                  <a:pt x="1828259" y="964362"/>
                </a:lnTo>
                <a:lnTo>
                  <a:pt x="1827941" y="961821"/>
                </a:lnTo>
                <a:lnTo>
                  <a:pt x="1827624" y="959598"/>
                </a:lnTo>
                <a:lnTo>
                  <a:pt x="1826354" y="956740"/>
                </a:lnTo>
                <a:lnTo>
                  <a:pt x="1825719" y="954517"/>
                </a:lnTo>
                <a:lnTo>
                  <a:pt x="1824132" y="952612"/>
                </a:lnTo>
                <a:lnTo>
                  <a:pt x="1822545" y="950389"/>
                </a:lnTo>
                <a:lnTo>
                  <a:pt x="1820957" y="948801"/>
                </a:lnTo>
                <a:lnTo>
                  <a:pt x="1819053" y="946896"/>
                </a:lnTo>
                <a:lnTo>
                  <a:pt x="1817148" y="945308"/>
                </a:lnTo>
                <a:lnTo>
                  <a:pt x="1814926" y="944038"/>
                </a:lnTo>
                <a:lnTo>
                  <a:pt x="1812704" y="943085"/>
                </a:lnTo>
                <a:lnTo>
                  <a:pt x="1810481" y="942133"/>
                </a:lnTo>
                <a:lnTo>
                  <a:pt x="1807624" y="941497"/>
                </a:lnTo>
                <a:lnTo>
                  <a:pt x="1805085" y="941180"/>
                </a:lnTo>
                <a:lnTo>
                  <a:pt x="1802228" y="941180"/>
                </a:lnTo>
                <a:lnTo>
                  <a:pt x="1654611" y="941180"/>
                </a:lnTo>
                <a:lnTo>
                  <a:pt x="1652072" y="941180"/>
                </a:lnTo>
                <a:close/>
                <a:moveTo>
                  <a:pt x="1299063" y="941180"/>
                </a:moveTo>
                <a:lnTo>
                  <a:pt x="1296206" y="941497"/>
                </a:lnTo>
                <a:lnTo>
                  <a:pt x="1293666" y="942133"/>
                </a:lnTo>
                <a:lnTo>
                  <a:pt x="1291444" y="943085"/>
                </a:lnTo>
                <a:lnTo>
                  <a:pt x="1288904" y="944038"/>
                </a:lnTo>
                <a:lnTo>
                  <a:pt x="1286682" y="945308"/>
                </a:lnTo>
                <a:lnTo>
                  <a:pt x="1284777" y="946896"/>
                </a:lnTo>
                <a:lnTo>
                  <a:pt x="1282872" y="948801"/>
                </a:lnTo>
                <a:lnTo>
                  <a:pt x="1281285" y="950389"/>
                </a:lnTo>
                <a:lnTo>
                  <a:pt x="1280015" y="952612"/>
                </a:lnTo>
                <a:lnTo>
                  <a:pt x="1278428" y="954517"/>
                </a:lnTo>
                <a:lnTo>
                  <a:pt x="1277158" y="956740"/>
                </a:lnTo>
                <a:lnTo>
                  <a:pt x="1276523" y="959598"/>
                </a:lnTo>
                <a:lnTo>
                  <a:pt x="1275571" y="961821"/>
                </a:lnTo>
                <a:lnTo>
                  <a:pt x="1275254" y="964362"/>
                </a:lnTo>
                <a:lnTo>
                  <a:pt x="1275254" y="967220"/>
                </a:lnTo>
                <a:lnTo>
                  <a:pt x="1275254" y="1044070"/>
                </a:lnTo>
                <a:lnTo>
                  <a:pt x="1275254" y="1046610"/>
                </a:lnTo>
                <a:lnTo>
                  <a:pt x="1275571" y="1049468"/>
                </a:lnTo>
                <a:lnTo>
                  <a:pt x="1276523" y="1052009"/>
                </a:lnTo>
                <a:lnTo>
                  <a:pt x="1277158" y="1054232"/>
                </a:lnTo>
                <a:lnTo>
                  <a:pt x="1278428" y="1056772"/>
                </a:lnTo>
                <a:lnTo>
                  <a:pt x="1280015" y="1058995"/>
                </a:lnTo>
                <a:lnTo>
                  <a:pt x="1281285" y="1060901"/>
                </a:lnTo>
                <a:lnTo>
                  <a:pt x="1282872" y="1062806"/>
                </a:lnTo>
                <a:lnTo>
                  <a:pt x="1284777" y="1064394"/>
                </a:lnTo>
                <a:lnTo>
                  <a:pt x="1286682" y="1065982"/>
                </a:lnTo>
                <a:lnTo>
                  <a:pt x="1288904" y="1067252"/>
                </a:lnTo>
                <a:lnTo>
                  <a:pt x="1291444" y="1068204"/>
                </a:lnTo>
                <a:lnTo>
                  <a:pt x="1293666" y="1069157"/>
                </a:lnTo>
                <a:lnTo>
                  <a:pt x="1296206" y="1069792"/>
                </a:lnTo>
                <a:lnTo>
                  <a:pt x="1299063" y="1070110"/>
                </a:lnTo>
                <a:lnTo>
                  <a:pt x="1301602" y="1070427"/>
                </a:lnTo>
                <a:lnTo>
                  <a:pt x="1449218" y="1070427"/>
                </a:lnTo>
                <a:lnTo>
                  <a:pt x="1452076" y="1070110"/>
                </a:lnTo>
                <a:lnTo>
                  <a:pt x="1454615" y="1069792"/>
                </a:lnTo>
                <a:lnTo>
                  <a:pt x="1456837" y="1069157"/>
                </a:lnTo>
                <a:lnTo>
                  <a:pt x="1459694" y="1068204"/>
                </a:lnTo>
                <a:lnTo>
                  <a:pt x="1461917" y="1067252"/>
                </a:lnTo>
                <a:lnTo>
                  <a:pt x="1463821" y="1065982"/>
                </a:lnTo>
                <a:lnTo>
                  <a:pt x="1465726" y="1064394"/>
                </a:lnTo>
                <a:lnTo>
                  <a:pt x="1467631" y="1062806"/>
                </a:lnTo>
                <a:lnTo>
                  <a:pt x="1469536" y="1060901"/>
                </a:lnTo>
                <a:lnTo>
                  <a:pt x="1471123" y="1058995"/>
                </a:lnTo>
                <a:lnTo>
                  <a:pt x="1472393" y="1056772"/>
                </a:lnTo>
                <a:lnTo>
                  <a:pt x="1473345" y="1054232"/>
                </a:lnTo>
                <a:lnTo>
                  <a:pt x="1474297" y="1052009"/>
                </a:lnTo>
                <a:lnTo>
                  <a:pt x="1474932" y="1049468"/>
                </a:lnTo>
                <a:lnTo>
                  <a:pt x="1475250" y="1046610"/>
                </a:lnTo>
                <a:lnTo>
                  <a:pt x="1475250" y="1044070"/>
                </a:lnTo>
                <a:lnTo>
                  <a:pt x="1475250" y="967220"/>
                </a:lnTo>
                <a:lnTo>
                  <a:pt x="1475250" y="964362"/>
                </a:lnTo>
                <a:lnTo>
                  <a:pt x="1474932" y="961821"/>
                </a:lnTo>
                <a:lnTo>
                  <a:pt x="1474297" y="959598"/>
                </a:lnTo>
                <a:lnTo>
                  <a:pt x="1473345" y="956740"/>
                </a:lnTo>
                <a:lnTo>
                  <a:pt x="1472393" y="954517"/>
                </a:lnTo>
                <a:lnTo>
                  <a:pt x="1471123" y="952612"/>
                </a:lnTo>
                <a:lnTo>
                  <a:pt x="1469536" y="950389"/>
                </a:lnTo>
                <a:lnTo>
                  <a:pt x="1467631" y="948801"/>
                </a:lnTo>
                <a:lnTo>
                  <a:pt x="1465726" y="946896"/>
                </a:lnTo>
                <a:lnTo>
                  <a:pt x="1463821" y="945308"/>
                </a:lnTo>
                <a:lnTo>
                  <a:pt x="1461917" y="944038"/>
                </a:lnTo>
                <a:lnTo>
                  <a:pt x="1459694" y="943085"/>
                </a:lnTo>
                <a:lnTo>
                  <a:pt x="1456837" y="942133"/>
                </a:lnTo>
                <a:lnTo>
                  <a:pt x="1454615" y="941497"/>
                </a:lnTo>
                <a:lnTo>
                  <a:pt x="1452076" y="941180"/>
                </a:lnTo>
                <a:lnTo>
                  <a:pt x="1449218" y="941180"/>
                </a:lnTo>
                <a:lnTo>
                  <a:pt x="1301602" y="941180"/>
                </a:lnTo>
                <a:lnTo>
                  <a:pt x="1299063" y="941180"/>
                </a:lnTo>
                <a:close/>
                <a:moveTo>
                  <a:pt x="945736" y="941180"/>
                </a:moveTo>
                <a:lnTo>
                  <a:pt x="942879" y="941497"/>
                </a:lnTo>
                <a:lnTo>
                  <a:pt x="940657" y="942133"/>
                </a:lnTo>
                <a:lnTo>
                  <a:pt x="937800" y="943085"/>
                </a:lnTo>
                <a:lnTo>
                  <a:pt x="935578" y="944038"/>
                </a:lnTo>
                <a:lnTo>
                  <a:pt x="933673" y="945308"/>
                </a:lnTo>
                <a:lnTo>
                  <a:pt x="931451" y="946896"/>
                </a:lnTo>
                <a:lnTo>
                  <a:pt x="929863" y="948801"/>
                </a:lnTo>
                <a:lnTo>
                  <a:pt x="927959" y="950389"/>
                </a:lnTo>
                <a:lnTo>
                  <a:pt x="926371" y="952612"/>
                </a:lnTo>
                <a:lnTo>
                  <a:pt x="925419" y="954517"/>
                </a:lnTo>
                <a:lnTo>
                  <a:pt x="924149" y="956740"/>
                </a:lnTo>
                <a:lnTo>
                  <a:pt x="923514" y="959598"/>
                </a:lnTo>
                <a:lnTo>
                  <a:pt x="922562" y="961821"/>
                </a:lnTo>
                <a:lnTo>
                  <a:pt x="922244" y="964362"/>
                </a:lnTo>
                <a:lnTo>
                  <a:pt x="922244" y="967220"/>
                </a:lnTo>
                <a:lnTo>
                  <a:pt x="922244" y="1044070"/>
                </a:lnTo>
                <a:lnTo>
                  <a:pt x="922244" y="1046610"/>
                </a:lnTo>
                <a:lnTo>
                  <a:pt x="922562" y="1049468"/>
                </a:lnTo>
                <a:lnTo>
                  <a:pt x="923514" y="1052009"/>
                </a:lnTo>
                <a:lnTo>
                  <a:pt x="924149" y="1054232"/>
                </a:lnTo>
                <a:lnTo>
                  <a:pt x="925419" y="1056772"/>
                </a:lnTo>
                <a:lnTo>
                  <a:pt x="926371" y="1058995"/>
                </a:lnTo>
                <a:lnTo>
                  <a:pt x="927959" y="1060901"/>
                </a:lnTo>
                <a:lnTo>
                  <a:pt x="929863" y="1062806"/>
                </a:lnTo>
                <a:lnTo>
                  <a:pt x="931451" y="1064394"/>
                </a:lnTo>
                <a:lnTo>
                  <a:pt x="933673" y="1065982"/>
                </a:lnTo>
                <a:lnTo>
                  <a:pt x="935578" y="1067252"/>
                </a:lnTo>
                <a:lnTo>
                  <a:pt x="937800" y="1068204"/>
                </a:lnTo>
                <a:lnTo>
                  <a:pt x="940657" y="1069157"/>
                </a:lnTo>
                <a:lnTo>
                  <a:pt x="942879" y="1069792"/>
                </a:lnTo>
                <a:lnTo>
                  <a:pt x="945736" y="1070110"/>
                </a:lnTo>
                <a:lnTo>
                  <a:pt x="948276" y="1070427"/>
                </a:lnTo>
                <a:lnTo>
                  <a:pt x="1095892" y="1070427"/>
                </a:lnTo>
                <a:lnTo>
                  <a:pt x="1098432" y="1070110"/>
                </a:lnTo>
                <a:lnTo>
                  <a:pt x="1101289" y="1069792"/>
                </a:lnTo>
                <a:lnTo>
                  <a:pt x="1103828" y="1069157"/>
                </a:lnTo>
                <a:lnTo>
                  <a:pt x="1106368" y="1068204"/>
                </a:lnTo>
                <a:lnTo>
                  <a:pt x="1108590" y="1067252"/>
                </a:lnTo>
                <a:lnTo>
                  <a:pt x="1110812" y="1065982"/>
                </a:lnTo>
                <a:lnTo>
                  <a:pt x="1112717" y="1064394"/>
                </a:lnTo>
                <a:lnTo>
                  <a:pt x="1114622" y="1062806"/>
                </a:lnTo>
                <a:lnTo>
                  <a:pt x="1116209" y="1060901"/>
                </a:lnTo>
                <a:lnTo>
                  <a:pt x="1117796" y="1058995"/>
                </a:lnTo>
                <a:lnTo>
                  <a:pt x="1119384" y="1056772"/>
                </a:lnTo>
                <a:lnTo>
                  <a:pt x="1120018" y="1054232"/>
                </a:lnTo>
                <a:lnTo>
                  <a:pt x="1121288" y="1052009"/>
                </a:lnTo>
                <a:lnTo>
                  <a:pt x="1121606" y="1049468"/>
                </a:lnTo>
                <a:lnTo>
                  <a:pt x="1121923" y="1046610"/>
                </a:lnTo>
                <a:lnTo>
                  <a:pt x="1122241" y="1044070"/>
                </a:lnTo>
                <a:lnTo>
                  <a:pt x="1122241" y="967220"/>
                </a:lnTo>
                <a:lnTo>
                  <a:pt x="1121923" y="964362"/>
                </a:lnTo>
                <a:lnTo>
                  <a:pt x="1121606" y="961821"/>
                </a:lnTo>
                <a:lnTo>
                  <a:pt x="1121288" y="959598"/>
                </a:lnTo>
                <a:lnTo>
                  <a:pt x="1120018" y="956740"/>
                </a:lnTo>
                <a:lnTo>
                  <a:pt x="1119384" y="954517"/>
                </a:lnTo>
                <a:lnTo>
                  <a:pt x="1117796" y="952612"/>
                </a:lnTo>
                <a:lnTo>
                  <a:pt x="1116209" y="950389"/>
                </a:lnTo>
                <a:lnTo>
                  <a:pt x="1114622" y="948801"/>
                </a:lnTo>
                <a:lnTo>
                  <a:pt x="1112717" y="946896"/>
                </a:lnTo>
                <a:lnTo>
                  <a:pt x="1110812" y="945308"/>
                </a:lnTo>
                <a:lnTo>
                  <a:pt x="1108590" y="944038"/>
                </a:lnTo>
                <a:lnTo>
                  <a:pt x="1106368" y="943085"/>
                </a:lnTo>
                <a:lnTo>
                  <a:pt x="1103828" y="942133"/>
                </a:lnTo>
                <a:lnTo>
                  <a:pt x="1101289" y="941497"/>
                </a:lnTo>
                <a:lnTo>
                  <a:pt x="1098432" y="941180"/>
                </a:lnTo>
                <a:lnTo>
                  <a:pt x="1095892" y="941180"/>
                </a:lnTo>
                <a:lnTo>
                  <a:pt x="948276" y="941180"/>
                </a:lnTo>
                <a:lnTo>
                  <a:pt x="945736" y="941180"/>
                </a:lnTo>
                <a:close/>
                <a:moveTo>
                  <a:pt x="2076450" y="633412"/>
                </a:moveTo>
                <a:lnTo>
                  <a:pt x="2751138" y="636587"/>
                </a:lnTo>
                <a:lnTo>
                  <a:pt x="2750186" y="649605"/>
                </a:lnTo>
                <a:lnTo>
                  <a:pt x="2748281" y="663892"/>
                </a:lnTo>
                <a:lnTo>
                  <a:pt x="2746058" y="681990"/>
                </a:lnTo>
                <a:lnTo>
                  <a:pt x="2742566" y="702310"/>
                </a:lnTo>
                <a:lnTo>
                  <a:pt x="2738756" y="722947"/>
                </a:lnTo>
                <a:lnTo>
                  <a:pt x="2736216" y="733107"/>
                </a:lnTo>
                <a:lnTo>
                  <a:pt x="2733993" y="743585"/>
                </a:lnTo>
                <a:lnTo>
                  <a:pt x="2731771" y="753110"/>
                </a:lnTo>
                <a:lnTo>
                  <a:pt x="2728596" y="762000"/>
                </a:lnTo>
                <a:lnTo>
                  <a:pt x="2726373" y="769302"/>
                </a:lnTo>
                <a:lnTo>
                  <a:pt x="2722881" y="776605"/>
                </a:lnTo>
                <a:lnTo>
                  <a:pt x="2719388" y="783590"/>
                </a:lnTo>
                <a:lnTo>
                  <a:pt x="2715261" y="790892"/>
                </a:lnTo>
                <a:lnTo>
                  <a:pt x="2710816" y="797877"/>
                </a:lnTo>
                <a:lnTo>
                  <a:pt x="2705418" y="805180"/>
                </a:lnTo>
                <a:lnTo>
                  <a:pt x="2700021" y="811530"/>
                </a:lnTo>
                <a:lnTo>
                  <a:pt x="2693988" y="818197"/>
                </a:lnTo>
                <a:lnTo>
                  <a:pt x="2687321" y="823912"/>
                </a:lnTo>
                <a:lnTo>
                  <a:pt x="2680653" y="829310"/>
                </a:lnTo>
                <a:lnTo>
                  <a:pt x="2673351" y="834072"/>
                </a:lnTo>
                <a:lnTo>
                  <a:pt x="2665731" y="838200"/>
                </a:lnTo>
                <a:lnTo>
                  <a:pt x="2657476" y="841375"/>
                </a:lnTo>
                <a:lnTo>
                  <a:pt x="2653348" y="842962"/>
                </a:lnTo>
                <a:lnTo>
                  <a:pt x="2648903" y="843915"/>
                </a:lnTo>
                <a:lnTo>
                  <a:pt x="2644458" y="844867"/>
                </a:lnTo>
                <a:lnTo>
                  <a:pt x="2640013" y="845820"/>
                </a:lnTo>
                <a:lnTo>
                  <a:pt x="2635251" y="846137"/>
                </a:lnTo>
                <a:lnTo>
                  <a:pt x="2630806" y="846137"/>
                </a:lnTo>
                <a:lnTo>
                  <a:pt x="2181543" y="844232"/>
                </a:lnTo>
                <a:lnTo>
                  <a:pt x="2173288" y="843915"/>
                </a:lnTo>
                <a:lnTo>
                  <a:pt x="2165350" y="842327"/>
                </a:lnTo>
                <a:lnTo>
                  <a:pt x="2157730" y="840422"/>
                </a:lnTo>
                <a:lnTo>
                  <a:pt x="2149475" y="837565"/>
                </a:lnTo>
                <a:lnTo>
                  <a:pt x="2142173" y="834072"/>
                </a:lnTo>
                <a:lnTo>
                  <a:pt x="2135505" y="830262"/>
                </a:lnTo>
                <a:lnTo>
                  <a:pt x="2128520" y="825817"/>
                </a:lnTo>
                <a:lnTo>
                  <a:pt x="2122488" y="820420"/>
                </a:lnTo>
                <a:lnTo>
                  <a:pt x="2116773" y="814705"/>
                </a:lnTo>
                <a:lnTo>
                  <a:pt x="2111375" y="808672"/>
                </a:lnTo>
                <a:lnTo>
                  <a:pt x="2106295" y="802005"/>
                </a:lnTo>
                <a:lnTo>
                  <a:pt x="2102168" y="795337"/>
                </a:lnTo>
                <a:lnTo>
                  <a:pt x="2098675" y="787717"/>
                </a:lnTo>
                <a:lnTo>
                  <a:pt x="2095500" y="779780"/>
                </a:lnTo>
                <a:lnTo>
                  <a:pt x="2093595" y="772160"/>
                </a:lnTo>
                <a:lnTo>
                  <a:pt x="2092008" y="763905"/>
                </a:lnTo>
                <a:lnTo>
                  <a:pt x="2076450" y="633412"/>
                </a:lnTo>
                <a:close/>
                <a:moveTo>
                  <a:pt x="674688" y="633412"/>
                </a:moveTo>
                <a:lnTo>
                  <a:pt x="659138" y="763905"/>
                </a:lnTo>
                <a:lnTo>
                  <a:pt x="657551" y="772160"/>
                </a:lnTo>
                <a:lnTo>
                  <a:pt x="655330" y="779780"/>
                </a:lnTo>
                <a:lnTo>
                  <a:pt x="652791" y="787717"/>
                </a:lnTo>
                <a:lnTo>
                  <a:pt x="648983" y="795337"/>
                </a:lnTo>
                <a:lnTo>
                  <a:pt x="644540" y="802005"/>
                </a:lnTo>
                <a:lnTo>
                  <a:pt x="640097" y="808672"/>
                </a:lnTo>
                <a:lnTo>
                  <a:pt x="634702" y="814705"/>
                </a:lnTo>
                <a:lnTo>
                  <a:pt x="628990" y="820420"/>
                </a:lnTo>
                <a:lnTo>
                  <a:pt x="622325" y="825817"/>
                </a:lnTo>
                <a:lnTo>
                  <a:pt x="615978" y="830262"/>
                </a:lnTo>
                <a:lnTo>
                  <a:pt x="608679" y="834072"/>
                </a:lnTo>
                <a:lnTo>
                  <a:pt x="601380" y="837565"/>
                </a:lnTo>
                <a:lnTo>
                  <a:pt x="593764" y="840422"/>
                </a:lnTo>
                <a:lnTo>
                  <a:pt x="585830" y="842327"/>
                </a:lnTo>
                <a:lnTo>
                  <a:pt x="577579" y="843915"/>
                </a:lnTo>
                <a:lnTo>
                  <a:pt x="569645" y="844232"/>
                </a:lnTo>
                <a:lnTo>
                  <a:pt x="120276" y="846137"/>
                </a:lnTo>
                <a:lnTo>
                  <a:pt x="115833" y="846137"/>
                </a:lnTo>
                <a:lnTo>
                  <a:pt x="111390" y="845820"/>
                </a:lnTo>
                <a:lnTo>
                  <a:pt x="106947" y="844867"/>
                </a:lnTo>
                <a:lnTo>
                  <a:pt x="102504" y="843915"/>
                </a:lnTo>
                <a:lnTo>
                  <a:pt x="98379" y="842962"/>
                </a:lnTo>
                <a:lnTo>
                  <a:pt x="93936" y="841375"/>
                </a:lnTo>
                <a:lnTo>
                  <a:pt x="86002" y="838200"/>
                </a:lnTo>
                <a:lnTo>
                  <a:pt x="78068" y="834072"/>
                </a:lnTo>
                <a:lnTo>
                  <a:pt x="70769" y="829310"/>
                </a:lnTo>
                <a:lnTo>
                  <a:pt x="63788" y="823912"/>
                </a:lnTo>
                <a:lnTo>
                  <a:pt x="57441" y="818197"/>
                </a:lnTo>
                <a:lnTo>
                  <a:pt x="51728" y="811530"/>
                </a:lnTo>
                <a:lnTo>
                  <a:pt x="45699" y="805180"/>
                </a:lnTo>
                <a:lnTo>
                  <a:pt x="40938" y="797877"/>
                </a:lnTo>
                <a:lnTo>
                  <a:pt x="35861" y="790892"/>
                </a:lnTo>
                <a:lnTo>
                  <a:pt x="32053" y="783590"/>
                </a:lnTo>
                <a:lnTo>
                  <a:pt x="28244" y="776605"/>
                </a:lnTo>
                <a:lnTo>
                  <a:pt x="25071" y="769302"/>
                </a:lnTo>
                <a:lnTo>
                  <a:pt x="22532" y="762000"/>
                </a:lnTo>
                <a:lnTo>
                  <a:pt x="19993" y="753110"/>
                </a:lnTo>
                <a:lnTo>
                  <a:pt x="17137" y="743585"/>
                </a:lnTo>
                <a:lnTo>
                  <a:pt x="14916" y="733107"/>
                </a:lnTo>
                <a:lnTo>
                  <a:pt x="12694" y="722947"/>
                </a:lnTo>
                <a:lnTo>
                  <a:pt x="8886" y="702310"/>
                </a:lnTo>
                <a:lnTo>
                  <a:pt x="5712" y="681990"/>
                </a:lnTo>
                <a:lnTo>
                  <a:pt x="3174" y="663892"/>
                </a:lnTo>
                <a:lnTo>
                  <a:pt x="1587" y="649605"/>
                </a:lnTo>
                <a:lnTo>
                  <a:pt x="0" y="636587"/>
                </a:lnTo>
                <a:lnTo>
                  <a:pt x="674688" y="633412"/>
                </a:lnTo>
                <a:close/>
                <a:moveTo>
                  <a:pt x="970497" y="374650"/>
                </a:moveTo>
                <a:lnTo>
                  <a:pt x="973355" y="374650"/>
                </a:lnTo>
                <a:lnTo>
                  <a:pt x="1052401" y="374650"/>
                </a:lnTo>
                <a:lnTo>
                  <a:pt x="1054940" y="374650"/>
                </a:lnTo>
                <a:lnTo>
                  <a:pt x="1058115" y="374968"/>
                </a:lnTo>
                <a:lnTo>
                  <a:pt x="1060654" y="375603"/>
                </a:lnTo>
                <a:lnTo>
                  <a:pt x="1063512" y="376873"/>
                </a:lnTo>
                <a:lnTo>
                  <a:pt x="1066051" y="377826"/>
                </a:lnTo>
                <a:lnTo>
                  <a:pt x="1068273" y="379414"/>
                </a:lnTo>
                <a:lnTo>
                  <a:pt x="1070813" y="381001"/>
                </a:lnTo>
                <a:lnTo>
                  <a:pt x="1072718" y="382907"/>
                </a:lnTo>
                <a:lnTo>
                  <a:pt x="1074623" y="384812"/>
                </a:lnTo>
                <a:lnTo>
                  <a:pt x="1075892" y="387035"/>
                </a:lnTo>
                <a:lnTo>
                  <a:pt x="1077480" y="389576"/>
                </a:lnTo>
                <a:lnTo>
                  <a:pt x="1078749" y="392116"/>
                </a:lnTo>
                <a:lnTo>
                  <a:pt x="1079702" y="394657"/>
                </a:lnTo>
                <a:lnTo>
                  <a:pt x="1080654" y="397515"/>
                </a:lnTo>
                <a:lnTo>
                  <a:pt x="1080972" y="400055"/>
                </a:lnTo>
                <a:lnTo>
                  <a:pt x="1080972" y="403231"/>
                </a:lnTo>
                <a:lnTo>
                  <a:pt x="1080972" y="473094"/>
                </a:lnTo>
                <a:lnTo>
                  <a:pt x="1669532" y="473094"/>
                </a:lnTo>
                <a:lnTo>
                  <a:pt x="1669532" y="403231"/>
                </a:lnTo>
                <a:lnTo>
                  <a:pt x="1670167" y="400055"/>
                </a:lnTo>
                <a:lnTo>
                  <a:pt x="1670484" y="397515"/>
                </a:lnTo>
                <a:lnTo>
                  <a:pt x="1671119" y="394657"/>
                </a:lnTo>
                <a:lnTo>
                  <a:pt x="1672071" y="392116"/>
                </a:lnTo>
                <a:lnTo>
                  <a:pt x="1673024" y="389576"/>
                </a:lnTo>
                <a:lnTo>
                  <a:pt x="1674611" y="387035"/>
                </a:lnTo>
                <a:lnTo>
                  <a:pt x="1676516" y="384812"/>
                </a:lnTo>
                <a:lnTo>
                  <a:pt x="1678103" y="382907"/>
                </a:lnTo>
                <a:lnTo>
                  <a:pt x="1680325" y="381001"/>
                </a:lnTo>
                <a:lnTo>
                  <a:pt x="1682547" y="379414"/>
                </a:lnTo>
                <a:lnTo>
                  <a:pt x="1685087" y="377826"/>
                </a:lnTo>
                <a:lnTo>
                  <a:pt x="1687309" y="376873"/>
                </a:lnTo>
                <a:lnTo>
                  <a:pt x="1689849" y="375603"/>
                </a:lnTo>
                <a:lnTo>
                  <a:pt x="1693023" y="374968"/>
                </a:lnTo>
                <a:lnTo>
                  <a:pt x="1695563" y="374650"/>
                </a:lnTo>
                <a:lnTo>
                  <a:pt x="1698737" y="374650"/>
                </a:lnTo>
                <a:lnTo>
                  <a:pt x="1777466" y="374650"/>
                </a:lnTo>
                <a:lnTo>
                  <a:pt x="1780323" y="374650"/>
                </a:lnTo>
                <a:lnTo>
                  <a:pt x="1783180" y="374968"/>
                </a:lnTo>
                <a:lnTo>
                  <a:pt x="1786037" y="375603"/>
                </a:lnTo>
                <a:lnTo>
                  <a:pt x="1788577" y="376873"/>
                </a:lnTo>
                <a:lnTo>
                  <a:pt x="1791117" y="377826"/>
                </a:lnTo>
                <a:lnTo>
                  <a:pt x="1793656" y="379414"/>
                </a:lnTo>
                <a:lnTo>
                  <a:pt x="1795878" y="381001"/>
                </a:lnTo>
                <a:lnTo>
                  <a:pt x="1797783" y="382907"/>
                </a:lnTo>
                <a:lnTo>
                  <a:pt x="1799688" y="384812"/>
                </a:lnTo>
                <a:lnTo>
                  <a:pt x="1801275" y="387035"/>
                </a:lnTo>
                <a:lnTo>
                  <a:pt x="1802862" y="389576"/>
                </a:lnTo>
                <a:lnTo>
                  <a:pt x="1803815" y="392116"/>
                </a:lnTo>
                <a:lnTo>
                  <a:pt x="1805085" y="394657"/>
                </a:lnTo>
                <a:lnTo>
                  <a:pt x="1805720" y="397515"/>
                </a:lnTo>
                <a:lnTo>
                  <a:pt x="1806037" y="400055"/>
                </a:lnTo>
                <a:lnTo>
                  <a:pt x="1806037" y="403231"/>
                </a:lnTo>
                <a:lnTo>
                  <a:pt x="1806037" y="475952"/>
                </a:lnTo>
                <a:lnTo>
                  <a:pt x="1819053" y="478175"/>
                </a:lnTo>
                <a:lnTo>
                  <a:pt x="1825719" y="479446"/>
                </a:lnTo>
                <a:lnTo>
                  <a:pt x="1831433" y="481033"/>
                </a:lnTo>
                <a:lnTo>
                  <a:pt x="1837148" y="482939"/>
                </a:lnTo>
                <a:lnTo>
                  <a:pt x="1842862" y="484844"/>
                </a:lnTo>
                <a:lnTo>
                  <a:pt x="1848258" y="487067"/>
                </a:lnTo>
                <a:lnTo>
                  <a:pt x="1853338" y="489607"/>
                </a:lnTo>
                <a:lnTo>
                  <a:pt x="1858099" y="492466"/>
                </a:lnTo>
                <a:lnTo>
                  <a:pt x="1863179" y="495324"/>
                </a:lnTo>
                <a:lnTo>
                  <a:pt x="1867623" y="498817"/>
                </a:lnTo>
                <a:lnTo>
                  <a:pt x="1872385" y="502310"/>
                </a:lnTo>
                <a:lnTo>
                  <a:pt x="1876512" y="506438"/>
                </a:lnTo>
                <a:lnTo>
                  <a:pt x="1880639" y="510567"/>
                </a:lnTo>
                <a:lnTo>
                  <a:pt x="1885083" y="515648"/>
                </a:lnTo>
                <a:lnTo>
                  <a:pt x="1888893" y="520729"/>
                </a:lnTo>
                <a:lnTo>
                  <a:pt x="1892702" y="526127"/>
                </a:lnTo>
                <a:lnTo>
                  <a:pt x="1896194" y="532161"/>
                </a:lnTo>
                <a:lnTo>
                  <a:pt x="1900003" y="538194"/>
                </a:lnTo>
                <a:lnTo>
                  <a:pt x="1903178" y="545181"/>
                </a:lnTo>
                <a:lnTo>
                  <a:pt x="1906670" y="552167"/>
                </a:lnTo>
                <a:lnTo>
                  <a:pt x="1909845" y="559789"/>
                </a:lnTo>
                <a:lnTo>
                  <a:pt x="1913337" y="567728"/>
                </a:lnTo>
                <a:lnTo>
                  <a:pt x="1916194" y="576619"/>
                </a:lnTo>
                <a:lnTo>
                  <a:pt x="1922543" y="595038"/>
                </a:lnTo>
                <a:lnTo>
                  <a:pt x="1928574" y="615679"/>
                </a:lnTo>
                <a:lnTo>
                  <a:pt x="1934289" y="638544"/>
                </a:lnTo>
                <a:lnTo>
                  <a:pt x="1940003" y="663631"/>
                </a:lnTo>
                <a:lnTo>
                  <a:pt x="1943812" y="680462"/>
                </a:lnTo>
                <a:lnTo>
                  <a:pt x="1948891" y="696975"/>
                </a:lnTo>
                <a:lnTo>
                  <a:pt x="1954288" y="713488"/>
                </a:lnTo>
                <a:lnTo>
                  <a:pt x="1960320" y="729684"/>
                </a:lnTo>
                <a:lnTo>
                  <a:pt x="1966669" y="745562"/>
                </a:lnTo>
                <a:lnTo>
                  <a:pt x="1973970" y="761758"/>
                </a:lnTo>
                <a:lnTo>
                  <a:pt x="1981589" y="777318"/>
                </a:lnTo>
                <a:lnTo>
                  <a:pt x="1990160" y="792561"/>
                </a:lnTo>
                <a:lnTo>
                  <a:pt x="1998414" y="808122"/>
                </a:lnTo>
                <a:lnTo>
                  <a:pt x="2007620" y="823365"/>
                </a:lnTo>
                <a:lnTo>
                  <a:pt x="2017779" y="838290"/>
                </a:lnTo>
                <a:lnTo>
                  <a:pt x="2027620" y="852898"/>
                </a:lnTo>
                <a:lnTo>
                  <a:pt x="2038096" y="867823"/>
                </a:lnTo>
                <a:lnTo>
                  <a:pt x="2048572" y="882113"/>
                </a:lnTo>
                <a:lnTo>
                  <a:pt x="2059683" y="896404"/>
                </a:lnTo>
                <a:lnTo>
                  <a:pt x="2070794" y="910376"/>
                </a:lnTo>
                <a:lnTo>
                  <a:pt x="2082222" y="924667"/>
                </a:lnTo>
                <a:lnTo>
                  <a:pt x="2094285" y="938957"/>
                </a:lnTo>
                <a:lnTo>
                  <a:pt x="2118412" y="966267"/>
                </a:lnTo>
                <a:lnTo>
                  <a:pt x="2143174" y="993578"/>
                </a:lnTo>
                <a:lnTo>
                  <a:pt x="2167935" y="1020253"/>
                </a:lnTo>
                <a:lnTo>
                  <a:pt x="2218093" y="1072650"/>
                </a:lnTo>
                <a:lnTo>
                  <a:pt x="2242537" y="1098373"/>
                </a:lnTo>
                <a:lnTo>
                  <a:pt x="2266663" y="1124095"/>
                </a:lnTo>
                <a:lnTo>
                  <a:pt x="2274282" y="1132352"/>
                </a:lnTo>
                <a:lnTo>
                  <a:pt x="2281266" y="1140926"/>
                </a:lnTo>
                <a:lnTo>
                  <a:pt x="2288568" y="1149500"/>
                </a:lnTo>
                <a:lnTo>
                  <a:pt x="2295234" y="1158709"/>
                </a:lnTo>
                <a:lnTo>
                  <a:pt x="2301901" y="1168236"/>
                </a:lnTo>
                <a:lnTo>
                  <a:pt x="2308250" y="1178081"/>
                </a:lnTo>
                <a:lnTo>
                  <a:pt x="2314916" y="1187925"/>
                </a:lnTo>
                <a:lnTo>
                  <a:pt x="2320948" y="1198087"/>
                </a:lnTo>
                <a:lnTo>
                  <a:pt x="2326980" y="1208884"/>
                </a:lnTo>
                <a:lnTo>
                  <a:pt x="2333329" y="1219681"/>
                </a:lnTo>
                <a:lnTo>
                  <a:pt x="2344757" y="1241593"/>
                </a:lnTo>
                <a:lnTo>
                  <a:pt x="2355868" y="1264457"/>
                </a:lnTo>
                <a:lnTo>
                  <a:pt x="2366026" y="1287639"/>
                </a:lnTo>
                <a:lnTo>
                  <a:pt x="2375550" y="1311774"/>
                </a:lnTo>
                <a:lnTo>
                  <a:pt x="2385391" y="1335909"/>
                </a:lnTo>
                <a:lnTo>
                  <a:pt x="2393645" y="1360361"/>
                </a:lnTo>
                <a:lnTo>
                  <a:pt x="2402216" y="1384813"/>
                </a:lnTo>
                <a:lnTo>
                  <a:pt x="2409835" y="1409265"/>
                </a:lnTo>
                <a:lnTo>
                  <a:pt x="2417136" y="1434035"/>
                </a:lnTo>
                <a:lnTo>
                  <a:pt x="2423803" y="1457852"/>
                </a:lnTo>
                <a:lnTo>
                  <a:pt x="2430152" y="1481669"/>
                </a:lnTo>
                <a:lnTo>
                  <a:pt x="2435866" y="1505169"/>
                </a:lnTo>
                <a:lnTo>
                  <a:pt x="2441263" y="1527716"/>
                </a:lnTo>
                <a:lnTo>
                  <a:pt x="2446025" y="1549945"/>
                </a:lnTo>
                <a:lnTo>
                  <a:pt x="2450787" y="1570904"/>
                </a:lnTo>
                <a:lnTo>
                  <a:pt x="2458406" y="1609964"/>
                </a:lnTo>
                <a:lnTo>
                  <a:pt x="2464437" y="1643943"/>
                </a:lnTo>
                <a:lnTo>
                  <a:pt x="2468881" y="1672206"/>
                </a:lnTo>
                <a:lnTo>
                  <a:pt x="2472056" y="1693800"/>
                </a:lnTo>
                <a:lnTo>
                  <a:pt x="2474913" y="1711584"/>
                </a:lnTo>
                <a:lnTo>
                  <a:pt x="2474278" y="1722381"/>
                </a:lnTo>
                <a:lnTo>
                  <a:pt x="2473643" y="1733178"/>
                </a:lnTo>
                <a:lnTo>
                  <a:pt x="2472056" y="1743340"/>
                </a:lnTo>
                <a:lnTo>
                  <a:pt x="2470151" y="1753820"/>
                </a:lnTo>
                <a:lnTo>
                  <a:pt x="2467929" y="1763664"/>
                </a:lnTo>
                <a:lnTo>
                  <a:pt x="2465072" y="1773508"/>
                </a:lnTo>
                <a:lnTo>
                  <a:pt x="2462215" y="1783035"/>
                </a:lnTo>
                <a:lnTo>
                  <a:pt x="2458406" y="1792880"/>
                </a:lnTo>
                <a:lnTo>
                  <a:pt x="2453961" y="1802089"/>
                </a:lnTo>
                <a:lnTo>
                  <a:pt x="2449517" y="1810981"/>
                </a:lnTo>
                <a:lnTo>
                  <a:pt x="2444438" y="1819872"/>
                </a:lnTo>
                <a:lnTo>
                  <a:pt x="2439041" y="1828447"/>
                </a:lnTo>
                <a:lnTo>
                  <a:pt x="2433009" y="1836386"/>
                </a:lnTo>
                <a:lnTo>
                  <a:pt x="2426978" y="1844325"/>
                </a:lnTo>
                <a:lnTo>
                  <a:pt x="2420311" y="1851629"/>
                </a:lnTo>
                <a:lnTo>
                  <a:pt x="2413644" y="1858932"/>
                </a:lnTo>
                <a:lnTo>
                  <a:pt x="2406343" y="1865919"/>
                </a:lnTo>
                <a:lnTo>
                  <a:pt x="2398724" y="1872270"/>
                </a:lnTo>
                <a:lnTo>
                  <a:pt x="2391105" y="1878939"/>
                </a:lnTo>
                <a:lnTo>
                  <a:pt x="2382851" y="1884655"/>
                </a:lnTo>
                <a:lnTo>
                  <a:pt x="2374280" y="1890053"/>
                </a:lnTo>
                <a:lnTo>
                  <a:pt x="2365709" y="1894817"/>
                </a:lnTo>
                <a:lnTo>
                  <a:pt x="2356503" y="1899580"/>
                </a:lnTo>
                <a:lnTo>
                  <a:pt x="2347297" y="1903709"/>
                </a:lnTo>
                <a:lnTo>
                  <a:pt x="2337773" y="1907519"/>
                </a:lnTo>
                <a:lnTo>
                  <a:pt x="2328249" y="1910695"/>
                </a:lnTo>
                <a:lnTo>
                  <a:pt x="2318408" y="1913553"/>
                </a:lnTo>
                <a:lnTo>
                  <a:pt x="2308250" y="1916094"/>
                </a:lnTo>
                <a:lnTo>
                  <a:pt x="2298091" y="1917364"/>
                </a:lnTo>
                <a:lnTo>
                  <a:pt x="2287615" y="1918952"/>
                </a:lnTo>
                <a:lnTo>
                  <a:pt x="2277139" y="1919904"/>
                </a:lnTo>
                <a:lnTo>
                  <a:pt x="2266346" y="1920222"/>
                </a:lnTo>
                <a:lnTo>
                  <a:pt x="2227934" y="1920222"/>
                </a:lnTo>
                <a:lnTo>
                  <a:pt x="2227934" y="1976748"/>
                </a:lnTo>
                <a:lnTo>
                  <a:pt x="2227616" y="1980876"/>
                </a:lnTo>
                <a:lnTo>
                  <a:pt x="2227299" y="1985322"/>
                </a:lnTo>
                <a:lnTo>
                  <a:pt x="2226029" y="1989133"/>
                </a:lnTo>
                <a:lnTo>
                  <a:pt x="2225077" y="1992943"/>
                </a:lnTo>
                <a:lnTo>
                  <a:pt x="2223489" y="1996437"/>
                </a:lnTo>
                <a:lnTo>
                  <a:pt x="2221585" y="1999612"/>
                </a:lnTo>
                <a:lnTo>
                  <a:pt x="2219363" y="2002788"/>
                </a:lnTo>
                <a:lnTo>
                  <a:pt x="2216823" y="2005963"/>
                </a:lnTo>
                <a:lnTo>
                  <a:pt x="2214283" y="2008504"/>
                </a:lnTo>
                <a:lnTo>
                  <a:pt x="2211744" y="2010727"/>
                </a:lnTo>
                <a:lnTo>
                  <a:pt x="2208252" y="2012632"/>
                </a:lnTo>
                <a:lnTo>
                  <a:pt x="2205077" y="2014538"/>
                </a:lnTo>
                <a:lnTo>
                  <a:pt x="2201585" y="2016125"/>
                </a:lnTo>
                <a:lnTo>
                  <a:pt x="2197776" y="2017078"/>
                </a:lnTo>
                <a:lnTo>
                  <a:pt x="2194284" y="2017713"/>
                </a:lnTo>
                <a:lnTo>
                  <a:pt x="2190474" y="2017713"/>
                </a:lnTo>
                <a:lnTo>
                  <a:pt x="2066667" y="2017713"/>
                </a:lnTo>
                <a:lnTo>
                  <a:pt x="2062857" y="2017713"/>
                </a:lnTo>
                <a:lnTo>
                  <a:pt x="2059048" y="2017078"/>
                </a:lnTo>
                <a:lnTo>
                  <a:pt x="2055239" y="2016125"/>
                </a:lnTo>
                <a:lnTo>
                  <a:pt x="2051747" y="2014538"/>
                </a:lnTo>
                <a:lnTo>
                  <a:pt x="2048572" y="2012632"/>
                </a:lnTo>
                <a:lnTo>
                  <a:pt x="2045715" y="2010727"/>
                </a:lnTo>
                <a:lnTo>
                  <a:pt x="2042540" y="2008504"/>
                </a:lnTo>
                <a:lnTo>
                  <a:pt x="2040001" y="2005963"/>
                </a:lnTo>
                <a:lnTo>
                  <a:pt x="2037461" y="2002788"/>
                </a:lnTo>
                <a:lnTo>
                  <a:pt x="2035239" y="1999612"/>
                </a:lnTo>
                <a:lnTo>
                  <a:pt x="2033334" y="1996437"/>
                </a:lnTo>
                <a:lnTo>
                  <a:pt x="2031747" y="1992943"/>
                </a:lnTo>
                <a:lnTo>
                  <a:pt x="2030795" y="1989133"/>
                </a:lnTo>
                <a:lnTo>
                  <a:pt x="2029525" y="1985322"/>
                </a:lnTo>
                <a:lnTo>
                  <a:pt x="2029207" y="1980876"/>
                </a:lnTo>
                <a:lnTo>
                  <a:pt x="2028890" y="1976748"/>
                </a:lnTo>
                <a:lnTo>
                  <a:pt x="2028890" y="1920222"/>
                </a:lnTo>
                <a:lnTo>
                  <a:pt x="721931" y="1920222"/>
                </a:lnTo>
                <a:lnTo>
                  <a:pt x="721931" y="1976748"/>
                </a:lnTo>
                <a:lnTo>
                  <a:pt x="721931" y="1980876"/>
                </a:lnTo>
                <a:lnTo>
                  <a:pt x="720978" y="1985322"/>
                </a:lnTo>
                <a:lnTo>
                  <a:pt x="720344" y="1989133"/>
                </a:lnTo>
                <a:lnTo>
                  <a:pt x="718756" y="1992943"/>
                </a:lnTo>
                <a:lnTo>
                  <a:pt x="717169" y="1996437"/>
                </a:lnTo>
                <a:lnTo>
                  <a:pt x="715264" y="1999612"/>
                </a:lnTo>
                <a:lnTo>
                  <a:pt x="713360" y="2002788"/>
                </a:lnTo>
                <a:lnTo>
                  <a:pt x="710820" y="2005963"/>
                </a:lnTo>
                <a:lnTo>
                  <a:pt x="707963" y="2008504"/>
                </a:lnTo>
                <a:lnTo>
                  <a:pt x="705423" y="2010727"/>
                </a:lnTo>
                <a:lnTo>
                  <a:pt x="702249" y="2012632"/>
                </a:lnTo>
                <a:lnTo>
                  <a:pt x="698757" y="2014538"/>
                </a:lnTo>
                <a:lnTo>
                  <a:pt x="695582" y="2016125"/>
                </a:lnTo>
                <a:lnTo>
                  <a:pt x="692090" y="2017078"/>
                </a:lnTo>
                <a:lnTo>
                  <a:pt x="688281" y="2017713"/>
                </a:lnTo>
                <a:lnTo>
                  <a:pt x="684471" y="2017713"/>
                </a:lnTo>
                <a:lnTo>
                  <a:pt x="560347" y="2017713"/>
                </a:lnTo>
                <a:lnTo>
                  <a:pt x="556537" y="2017713"/>
                </a:lnTo>
                <a:lnTo>
                  <a:pt x="552728" y="2017078"/>
                </a:lnTo>
                <a:lnTo>
                  <a:pt x="549236" y="2016125"/>
                </a:lnTo>
                <a:lnTo>
                  <a:pt x="545744" y="2014538"/>
                </a:lnTo>
                <a:lnTo>
                  <a:pt x="542569" y="2012632"/>
                </a:lnTo>
                <a:lnTo>
                  <a:pt x="539395" y="2010727"/>
                </a:lnTo>
                <a:lnTo>
                  <a:pt x="536220" y="2008504"/>
                </a:lnTo>
                <a:lnTo>
                  <a:pt x="533680" y="2005963"/>
                </a:lnTo>
                <a:lnTo>
                  <a:pt x="531458" y="2002788"/>
                </a:lnTo>
                <a:lnTo>
                  <a:pt x="528919" y="1999612"/>
                </a:lnTo>
                <a:lnTo>
                  <a:pt x="527014" y="1996437"/>
                </a:lnTo>
                <a:lnTo>
                  <a:pt x="525744" y="1992943"/>
                </a:lnTo>
                <a:lnTo>
                  <a:pt x="524474" y="1989133"/>
                </a:lnTo>
                <a:lnTo>
                  <a:pt x="523839" y="1985322"/>
                </a:lnTo>
                <a:lnTo>
                  <a:pt x="522887" y="1980876"/>
                </a:lnTo>
                <a:lnTo>
                  <a:pt x="522887" y="1976748"/>
                </a:lnTo>
                <a:lnTo>
                  <a:pt x="522887" y="1920222"/>
                </a:lnTo>
                <a:lnTo>
                  <a:pt x="484158" y="1920222"/>
                </a:lnTo>
                <a:lnTo>
                  <a:pt x="473682" y="1919904"/>
                </a:lnTo>
                <a:lnTo>
                  <a:pt x="463206" y="1918952"/>
                </a:lnTo>
                <a:lnTo>
                  <a:pt x="452412" y="1917364"/>
                </a:lnTo>
                <a:lnTo>
                  <a:pt x="442571" y="1916094"/>
                </a:lnTo>
                <a:lnTo>
                  <a:pt x="432413" y="1913553"/>
                </a:lnTo>
                <a:lnTo>
                  <a:pt x="422254" y="1910695"/>
                </a:lnTo>
                <a:lnTo>
                  <a:pt x="412730" y="1907519"/>
                </a:lnTo>
                <a:lnTo>
                  <a:pt x="403207" y="1903709"/>
                </a:lnTo>
                <a:lnTo>
                  <a:pt x="394001" y="1899580"/>
                </a:lnTo>
                <a:lnTo>
                  <a:pt x="385112" y="1894817"/>
                </a:lnTo>
                <a:lnTo>
                  <a:pt x="376541" y="1890053"/>
                </a:lnTo>
                <a:lnTo>
                  <a:pt x="367969" y="1884655"/>
                </a:lnTo>
                <a:lnTo>
                  <a:pt x="360033" y="1878939"/>
                </a:lnTo>
                <a:lnTo>
                  <a:pt x="352097" y="1872270"/>
                </a:lnTo>
                <a:lnTo>
                  <a:pt x="344160" y="1865919"/>
                </a:lnTo>
                <a:lnTo>
                  <a:pt x="337176" y="1858932"/>
                </a:lnTo>
                <a:lnTo>
                  <a:pt x="330192" y="1851629"/>
                </a:lnTo>
                <a:lnTo>
                  <a:pt x="323526" y="1844325"/>
                </a:lnTo>
                <a:lnTo>
                  <a:pt x="317494" y="1836386"/>
                </a:lnTo>
                <a:lnTo>
                  <a:pt x="311780" y="1828447"/>
                </a:lnTo>
                <a:lnTo>
                  <a:pt x="306383" y="1819872"/>
                </a:lnTo>
                <a:lnTo>
                  <a:pt x="301621" y="1810981"/>
                </a:lnTo>
                <a:lnTo>
                  <a:pt x="296860" y="1802089"/>
                </a:lnTo>
                <a:lnTo>
                  <a:pt x="292733" y="1792880"/>
                </a:lnTo>
                <a:lnTo>
                  <a:pt x="288923" y="1783035"/>
                </a:lnTo>
                <a:lnTo>
                  <a:pt x="285431" y="1773508"/>
                </a:lnTo>
                <a:lnTo>
                  <a:pt x="282574" y="1763664"/>
                </a:lnTo>
                <a:lnTo>
                  <a:pt x="280352" y="1753820"/>
                </a:lnTo>
                <a:lnTo>
                  <a:pt x="278447" y="1743340"/>
                </a:lnTo>
                <a:lnTo>
                  <a:pt x="277495" y="1733178"/>
                </a:lnTo>
                <a:lnTo>
                  <a:pt x="276543" y="1722381"/>
                </a:lnTo>
                <a:lnTo>
                  <a:pt x="276225" y="1711584"/>
                </a:lnTo>
                <a:lnTo>
                  <a:pt x="278447" y="1693800"/>
                </a:lnTo>
                <a:lnTo>
                  <a:pt x="281939" y="1672206"/>
                </a:lnTo>
                <a:lnTo>
                  <a:pt x="286701" y="1643943"/>
                </a:lnTo>
                <a:lnTo>
                  <a:pt x="292733" y="1609964"/>
                </a:lnTo>
                <a:lnTo>
                  <a:pt x="300352" y="1570904"/>
                </a:lnTo>
                <a:lnTo>
                  <a:pt x="304478" y="1549945"/>
                </a:lnTo>
                <a:lnTo>
                  <a:pt x="309558" y="1527716"/>
                </a:lnTo>
                <a:lnTo>
                  <a:pt x="314954" y="1505169"/>
                </a:lnTo>
                <a:lnTo>
                  <a:pt x="320669" y="1481669"/>
                </a:lnTo>
                <a:lnTo>
                  <a:pt x="327018" y="1457852"/>
                </a:lnTo>
                <a:lnTo>
                  <a:pt x="333684" y="1434035"/>
                </a:lnTo>
                <a:lnTo>
                  <a:pt x="340986" y="1409265"/>
                </a:lnTo>
                <a:lnTo>
                  <a:pt x="348922" y="1384813"/>
                </a:lnTo>
                <a:lnTo>
                  <a:pt x="356858" y="1360361"/>
                </a:lnTo>
                <a:lnTo>
                  <a:pt x="365747" y="1335909"/>
                </a:lnTo>
                <a:lnTo>
                  <a:pt x="374953" y="1311774"/>
                </a:lnTo>
                <a:lnTo>
                  <a:pt x="384794" y="1287639"/>
                </a:lnTo>
                <a:lnTo>
                  <a:pt x="395270" y="1264457"/>
                </a:lnTo>
                <a:lnTo>
                  <a:pt x="405746" y="1241593"/>
                </a:lnTo>
                <a:lnTo>
                  <a:pt x="417810" y="1219681"/>
                </a:lnTo>
                <a:lnTo>
                  <a:pt x="423524" y="1208884"/>
                </a:lnTo>
                <a:lnTo>
                  <a:pt x="429555" y="1198087"/>
                </a:lnTo>
                <a:lnTo>
                  <a:pt x="435587" y="1187925"/>
                </a:lnTo>
                <a:lnTo>
                  <a:pt x="442254" y="1178081"/>
                </a:lnTo>
                <a:lnTo>
                  <a:pt x="448603" y="1168236"/>
                </a:lnTo>
                <a:lnTo>
                  <a:pt x="455587" y="1158709"/>
                </a:lnTo>
                <a:lnTo>
                  <a:pt x="462571" y="1149500"/>
                </a:lnTo>
                <a:lnTo>
                  <a:pt x="469237" y="1140926"/>
                </a:lnTo>
                <a:lnTo>
                  <a:pt x="476539" y="1132352"/>
                </a:lnTo>
                <a:lnTo>
                  <a:pt x="483840" y="1124095"/>
                </a:lnTo>
                <a:lnTo>
                  <a:pt x="507967" y="1098373"/>
                </a:lnTo>
                <a:lnTo>
                  <a:pt x="532411" y="1072650"/>
                </a:lnTo>
                <a:lnTo>
                  <a:pt x="582568" y="1020253"/>
                </a:lnTo>
                <a:lnTo>
                  <a:pt x="607965" y="993578"/>
                </a:lnTo>
                <a:lnTo>
                  <a:pt x="632409" y="966267"/>
                </a:lnTo>
                <a:lnTo>
                  <a:pt x="656535" y="938957"/>
                </a:lnTo>
                <a:lnTo>
                  <a:pt x="668281" y="924667"/>
                </a:lnTo>
                <a:lnTo>
                  <a:pt x="679709" y="910376"/>
                </a:lnTo>
                <a:lnTo>
                  <a:pt x="691138" y="896404"/>
                </a:lnTo>
                <a:lnTo>
                  <a:pt x="702249" y="882113"/>
                </a:lnTo>
                <a:lnTo>
                  <a:pt x="713042" y="867823"/>
                </a:lnTo>
                <a:lnTo>
                  <a:pt x="723201" y="852898"/>
                </a:lnTo>
                <a:lnTo>
                  <a:pt x="733359" y="838290"/>
                </a:lnTo>
                <a:lnTo>
                  <a:pt x="742883" y="823365"/>
                </a:lnTo>
                <a:lnTo>
                  <a:pt x="752089" y="808122"/>
                </a:lnTo>
                <a:lnTo>
                  <a:pt x="760978" y="792561"/>
                </a:lnTo>
                <a:lnTo>
                  <a:pt x="768914" y="777318"/>
                </a:lnTo>
                <a:lnTo>
                  <a:pt x="776850" y="761758"/>
                </a:lnTo>
                <a:lnTo>
                  <a:pt x="783834" y="745562"/>
                </a:lnTo>
                <a:lnTo>
                  <a:pt x="790818" y="729684"/>
                </a:lnTo>
                <a:lnTo>
                  <a:pt x="796533" y="713488"/>
                </a:lnTo>
                <a:lnTo>
                  <a:pt x="802247" y="696975"/>
                </a:lnTo>
                <a:lnTo>
                  <a:pt x="806691" y="680462"/>
                </a:lnTo>
                <a:lnTo>
                  <a:pt x="810818" y="663631"/>
                </a:lnTo>
                <a:lnTo>
                  <a:pt x="816532" y="638544"/>
                </a:lnTo>
                <a:lnTo>
                  <a:pt x="822564" y="615679"/>
                </a:lnTo>
                <a:lnTo>
                  <a:pt x="828278" y="595038"/>
                </a:lnTo>
                <a:lnTo>
                  <a:pt x="834627" y="576619"/>
                </a:lnTo>
                <a:lnTo>
                  <a:pt x="837802" y="567728"/>
                </a:lnTo>
                <a:lnTo>
                  <a:pt x="840659" y="559789"/>
                </a:lnTo>
                <a:lnTo>
                  <a:pt x="844151" y="552167"/>
                </a:lnTo>
                <a:lnTo>
                  <a:pt x="847643" y="545181"/>
                </a:lnTo>
                <a:lnTo>
                  <a:pt x="851135" y="538194"/>
                </a:lnTo>
                <a:lnTo>
                  <a:pt x="854627" y="532161"/>
                </a:lnTo>
                <a:lnTo>
                  <a:pt x="858436" y="526127"/>
                </a:lnTo>
                <a:lnTo>
                  <a:pt x="862246" y="520729"/>
                </a:lnTo>
                <a:lnTo>
                  <a:pt x="866055" y="515648"/>
                </a:lnTo>
                <a:lnTo>
                  <a:pt x="869865" y="510567"/>
                </a:lnTo>
                <a:lnTo>
                  <a:pt x="873991" y="506438"/>
                </a:lnTo>
                <a:lnTo>
                  <a:pt x="878753" y="502310"/>
                </a:lnTo>
                <a:lnTo>
                  <a:pt x="882880" y="498817"/>
                </a:lnTo>
                <a:lnTo>
                  <a:pt x="887324" y="495324"/>
                </a:lnTo>
                <a:lnTo>
                  <a:pt x="892404" y="492466"/>
                </a:lnTo>
                <a:lnTo>
                  <a:pt x="897483" y="489607"/>
                </a:lnTo>
                <a:lnTo>
                  <a:pt x="902245" y="487067"/>
                </a:lnTo>
                <a:lnTo>
                  <a:pt x="907642" y="484844"/>
                </a:lnTo>
                <a:lnTo>
                  <a:pt x="913356" y="482939"/>
                </a:lnTo>
                <a:lnTo>
                  <a:pt x="919070" y="481033"/>
                </a:lnTo>
                <a:lnTo>
                  <a:pt x="925419" y="479446"/>
                </a:lnTo>
                <a:lnTo>
                  <a:pt x="931451" y="478175"/>
                </a:lnTo>
                <a:lnTo>
                  <a:pt x="944466" y="475952"/>
                </a:lnTo>
                <a:lnTo>
                  <a:pt x="944466" y="403231"/>
                </a:lnTo>
                <a:lnTo>
                  <a:pt x="944466" y="400055"/>
                </a:lnTo>
                <a:lnTo>
                  <a:pt x="945101" y="397515"/>
                </a:lnTo>
                <a:lnTo>
                  <a:pt x="945736" y="394657"/>
                </a:lnTo>
                <a:lnTo>
                  <a:pt x="946688" y="392116"/>
                </a:lnTo>
                <a:lnTo>
                  <a:pt x="947958" y="389576"/>
                </a:lnTo>
                <a:lnTo>
                  <a:pt x="949546" y="387035"/>
                </a:lnTo>
                <a:lnTo>
                  <a:pt x="950815" y="384812"/>
                </a:lnTo>
                <a:lnTo>
                  <a:pt x="952720" y="382907"/>
                </a:lnTo>
                <a:lnTo>
                  <a:pt x="955260" y="381001"/>
                </a:lnTo>
                <a:lnTo>
                  <a:pt x="957164" y="379414"/>
                </a:lnTo>
                <a:lnTo>
                  <a:pt x="959704" y="377826"/>
                </a:lnTo>
                <a:lnTo>
                  <a:pt x="961926" y="376873"/>
                </a:lnTo>
                <a:lnTo>
                  <a:pt x="964783" y="375603"/>
                </a:lnTo>
                <a:lnTo>
                  <a:pt x="967640" y="374968"/>
                </a:lnTo>
                <a:lnTo>
                  <a:pt x="970497" y="374650"/>
                </a:lnTo>
                <a:close/>
                <a:moveTo>
                  <a:pt x="806133" y="69850"/>
                </a:moveTo>
                <a:lnTo>
                  <a:pt x="790258" y="70168"/>
                </a:lnTo>
                <a:lnTo>
                  <a:pt x="774383" y="70485"/>
                </a:lnTo>
                <a:lnTo>
                  <a:pt x="758825" y="71120"/>
                </a:lnTo>
                <a:lnTo>
                  <a:pt x="743585" y="72390"/>
                </a:lnTo>
                <a:lnTo>
                  <a:pt x="728663" y="73660"/>
                </a:lnTo>
                <a:lnTo>
                  <a:pt x="713740" y="74930"/>
                </a:lnTo>
                <a:lnTo>
                  <a:pt x="699453" y="76835"/>
                </a:lnTo>
                <a:lnTo>
                  <a:pt x="685483" y="79058"/>
                </a:lnTo>
                <a:lnTo>
                  <a:pt x="671513" y="81280"/>
                </a:lnTo>
                <a:lnTo>
                  <a:pt x="657860" y="83820"/>
                </a:lnTo>
                <a:lnTo>
                  <a:pt x="644843" y="86678"/>
                </a:lnTo>
                <a:lnTo>
                  <a:pt x="631825" y="89535"/>
                </a:lnTo>
                <a:lnTo>
                  <a:pt x="618808" y="92710"/>
                </a:lnTo>
                <a:lnTo>
                  <a:pt x="606425" y="96203"/>
                </a:lnTo>
                <a:lnTo>
                  <a:pt x="594360" y="99695"/>
                </a:lnTo>
                <a:lnTo>
                  <a:pt x="582295" y="102870"/>
                </a:lnTo>
                <a:lnTo>
                  <a:pt x="570865" y="106680"/>
                </a:lnTo>
                <a:lnTo>
                  <a:pt x="559753" y="111125"/>
                </a:lnTo>
                <a:lnTo>
                  <a:pt x="538163" y="119380"/>
                </a:lnTo>
                <a:lnTo>
                  <a:pt x="517525" y="128270"/>
                </a:lnTo>
                <a:lnTo>
                  <a:pt x="497840" y="137478"/>
                </a:lnTo>
                <a:lnTo>
                  <a:pt x="479108" y="147003"/>
                </a:lnTo>
                <a:lnTo>
                  <a:pt x="461963" y="156845"/>
                </a:lnTo>
                <a:lnTo>
                  <a:pt x="445453" y="167005"/>
                </a:lnTo>
                <a:lnTo>
                  <a:pt x="430213" y="177165"/>
                </a:lnTo>
                <a:lnTo>
                  <a:pt x="415925" y="187008"/>
                </a:lnTo>
                <a:lnTo>
                  <a:pt x="402590" y="197168"/>
                </a:lnTo>
                <a:lnTo>
                  <a:pt x="390525" y="207010"/>
                </a:lnTo>
                <a:lnTo>
                  <a:pt x="379095" y="216853"/>
                </a:lnTo>
                <a:lnTo>
                  <a:pt x="368935" y="226060"/>
                </a:lnTo>
                <a:lnTo>
                  <a:pt x="359410" y="235268"/>
                </a:lnTo>
                <a:lnTo>
                  <a:pt x="351155" y="244158"/>
                </a:lnTo>
                <a:lnTo>
                  <a:pt x="343218" y="252095"/>
                </a:lnTo>
                <a:lnTo>
                  <a:pt x="336868" y="259398"/>
                </a:lnTo>
                <a:lnTo>
                  <a:pt x="331153" y="266383"/>
                </a:lnTo>
                <a:lnTo>
                  <a:pt x="322263" y="277813"/>
                </a:lnTo>
                <a:lnTo>
                  <a:pt x="316548" y="285433"/>
                </a:lnTo>
                <a:lnTo>
                  <a:pt x="314325" y="289243"/>
                </a:lnTo>
                <a:lnTo>
                  <a:pt x="312420" y="292735"/>
                </a:lnTo>
                <a:lnTo>
                  <a:pt x="310515" y="296545"/>
                </a:lnTo>
                <a:lnTo>
                  <a:pt x="309245" y="300355"/>
                </a:lnTo>
                <a:lnTo>
                  <a:pt x="308610" y="304483"/>
                </a:lnTo>
                <a:lnTo>
                  <a:pt x="308293" y="308293"/>
                </a:lnTo>
                <a:lnTo>
                  <a:pt x="307658" y="312738"/>
                </a:lnTo>
                <a:lnTo>
                  <a:pt x="308293" y="316548"/>
                </a:lnTo>
                <a:lnTo>
                  <a:pt x="308928" y="320358"/>
                </a:lnTo>
                <a:lnTo>
                  <a:pt x="310198" y="324168"/>
                </a:lnTo>
                <a:lnTo>
                  <a:pt x="311468" y="327978"/>
                </a:lnTo>
                <a:lnTo>
                  <a:pt x="313055" y="331788"/>
                </a:lnTo>
                <a:lnTo>
                  <a:pt x="315595" y="335280"/>
                </a:lnTo>
                <a:lnTo>
                  <a:pt x="317818" y="338138"/>
                </a:lnTo>
                <a:lnTo>
                  <a:pt x="320675" y="341313"/>
                </a:lnTo>
                <a:lnTo>
                  <a:pt x="323850" y="343853"/>
                </a:lnTo>
                <a:lnTo>
                  <a:pt x="327343" y="346393"/>
                </a:lnTo>
                <a:lnTo>
                  <a:pt x="331153" y="348615"/>
                </a:lnTo>
                <a:lnTo>
                  <a:pt x="334963" y="350203"/>
                </a:lnTo>
                <a:lnTo>
                  <a:pt x="338773" y="351155"/>
                </a:lnTo>
                <a:lnTo>
                  <a:pt x="342583" y="352108"/>
                </a:lnTo>
                <a:lnTo>
                  <a:pt x="346710" y="352743"/>
                </a:lnTo>
                <a:lnTo>
                  <a:pt x="350520" y="352743"/>
                </a:lnTo>
                <a:lnTo>
                  <a:pt x="354965" y="352425"/>
                </a:lnTo>
                <a:lnTo>
                  <a:pt x="358775" y="351790"/>
                </a:lnTo>
                <a:lnTo>
                  <a:pt x="362585" y="350520"/>
                </a:lnTo>
                <a:lnTo>
                  <a:pt x="366395" y="349250"/>
                </a:lnTo>
                <a:lnTo>
                  <a:pt x="369888" y="347345"/>
                </a:lnTo>
                <a:lnTo>
                  <a:pt x="373063" y="345123"/>
                </a:lnTo>
                <a:lnTo>
                  <a:pt x="376238" y="342900"/>
                </a:lnTo>
                <a:lnTo>
                  <a:pt x="379413" y="340043"/>
                </a:lnTo>
                <a:lnTo>
                  <a:pt x="381953" y="336868"/>
                </a:lnTo>
                <a:lnTo>
                  <a:pt x="384810" y="333375"/>
                </a:lnTo>
                <a:lnTo>
                  <a:pt x="384810" y="333693"/>
                </a:lnTo>
                <a:lnTo>
                  <a:pt x="385763" y="331470"/>
                </a:lnTo>
                <a:lnTo>
                  <a:pt x="389890" y="326073"/>
                </a:lnTo>
                <a:lnTo>
                  <a:pt x="396240" y="318453"/>
                </a:lnTo>
                <a:lnTo>
                  <a:pt x="404495" y="308928"/>
                </a:lnTo>
                <a:lnTo>
                  <a:pt x="415290" y="297180"/>
                </a:lnTo>
                <a:lnTo>
                  <a:pt x="421323" y="290830"/>
                </a:lnTo>
                <a:lnTo>
                  <a:pt x="428308" y="284163"/>
                </a:lnTo>
                <a:lnTo>
                  <a:pt x="435928" y="277495"/>
                </a:lnTo>
                <a:lnTo>
                  <a:pt x="444500" y="270510"/>
                </a:lnTo>
                <a:lnTo>
                  <a:pt x="453073" y="263208"/>
                </a:lnTo>
                <a:lnTo>
                  <a:pt x="462598" y="255905"/>
                </a:lnTo>
                <a:lnTo>
                  <a:pt x="472758" y="248603"/>
                </a:lnTo>
                <a:lnTo>
                  <a:pt x="483235" y="241618"/>
                </a:lnTo>
                <a:lnTo>
                  <a:pt x="495300" y="233680"/>
                </a:lnTo>
                <a:lnTo>
                  <a:pt x="507048" y="226695"/>
                </a:lnTo>
                <a:lnTo>
                  <a:pt x="520065" y="219393"/>
                </a:lnTo>
                <a:lnTo>
                  <a:pt x="533718" y="212408"/>
                </a:lnTo>
                <a:lnTo>
                  <a:pt x="548005" y="205423"/>
                </a:lnTo>
                <a:lnTo>
                  <a:pt x="563245" y="198755"/>
                </a:lnTo>
                <a:lnTo>
                  <a:pt x="579120" y="192405"/>
                </a:lnTo>
                <a:lnTo>
                  <a:pt x="595948" y="186373"/>
                </a:lnTo>
                <a:lnTo>
                  <a:pt x="613093" y="180658"/>
                </a:lnTo>
                <a:lnTo>
                  <a:pt x="631190" y="175260"/>
                </a:lnTo>
                <a:lnTo>
                  <a:pt x="650240" y="170180"/>
                </a:lnTo>
                <a:lnTo>
                  <a:pt x="669925" y="166053"/>
                </a:lnTo>
                <a:lnTo>
                  <a:pt x="690245" y="162243"/>
                </a:lnTo>
                <a:lnTo>
                  <a:pt x="712153" y="159385"/>
                </a:lnTo>
                <a:lnTo>
                  <a:pt x="734378" y="156528"/>
                </a:lnTo>
                <a:lnTo>
                  <a:pt x="757238" y="154623"/>
                </a:lnTo>
                <a:lnTo>
                  <a:pt x="781368" y="153353"/>
                </a:lnTo>
                <a:lnTo>
                  <a:pt x="806133" y="153035"/>
                </a:lnTo>
                <a:lnTo>
                  <a:pt x="1935798" y="153035"/>
                </a:lnTo>
                <a:lnTo>
                  <a:pt x="1955165" y="154940"/>
                </a:lnTo>
                <a:lnTo>
                  <a:pt x="1972628" y="157163"/>
                </a:lnTo>
                <a:lnTo>
                  <a:pt x="1994853" y="160338"/>
                </a:lnTo>
                <a:lnTo>
                  <a:pt x="2020888" y="165100"/>
                </a:lnTo>
                <a:lnTo>
                  <a:pt x="2049780" y="170815"/>
                </a:lnTo>
                <a:lnTo>
                  <a:pt x="2065655" y="173673"/>
                </a:lnTo>
                <a:lnTo>
                  <a:pt x="2082165" y="177483"/>
                </a:lnTo>
                <a:lnTo>
                  <a:pt x="2098358" y="181928"/>
                </a:lnTo>
                <a:lnTo>
                  <a:pt x="2115820" y="186373"/>
                </a:lnTo>
                <a:lnTo>
                  <a:pt x="2133600" y="191453"/>
                </a:lnTo>
                <a:lnTo>
                  <a:pt x="2151698" y="196850"/>
                </a:lnTo>
                <a:lnTo>
                  <a:pt x="2170113" y="202883"/>
                </a:lnTo>
                <a:lnTo>
                  <a:pt x="2188210" y="209233"/>
                </a:lnTo>
                <a:lnTo>
                  <a:pt x="2206625" y="216218"/>
                </a:lnTo>
                <a:lnTo>
                  <a:pt x="2225040" y="223838"/>
                </a:lnTo>
                <a:lnTo>
                  <a:pt x="2243455" y="231775"/>
                </a:lnTo>
                <a:lnTo>
                  <a:pt x="2261553" y="240348"/>
                </a:lnTo>
                <a:lnTo>
                  <a:pt x="2279015" y="249555"/>
                </a:lnTo>
                <a:lnTo>
                  <a:pt x="2296160" y="259080"/>
                </a:lnTo>
                <a:lnTo>
                  <a:pt x="2312988" y="268923"/>
                </a:lnTo>
                <a:lnTo>
                  <a:pt x="2329498" y="279718"/>
                </a:lnTo>
                <a:lnTo>
                  <a:pt x="2344738" y="291148"/>
                </a:lnTo>
                <a:lnTo>
                  <a:pt x="2352358" y="296863"/>
                </a:lnTo>
                <a:lnTo>
                  <a:pt x="2359978" y="303213"/>
                </a:lnTo>
                <a:lnTo>
                  <a:pt x="2366963" y="309245"/>
                </a:lnTo>
                <a:lnTo>
                  <a:pt x="2374265" y="315278"/>
                </a:lnTo>
                <a:lnTo>
                  <a:pt x="2380933" y="321945"/>
                </a:lnTo>
                <a:lnTo>
                  <a:pt x="2387283" y="328295"/>
                </a:lnTo>
                <a:lnTo>
                  <a:pt x="2390458" y="331470"/>
                </a:lnTo>
                <a:lnTo>
                  <a:pt x="2393633" y="333693"/>
                </a:lnTo>
                <a:lnTo>
                  <a:pt x="2397125" y="335915"/>
                </a:lnTo>
                <a:lnTo>
                  <a:pt x="2400935" y="337820"/>
                </a:lnTo>
                <a:lnTo>
                  <a:pt x="2404745" y="339090"/>
                </a:lnTo>
                <a:lnTo>
                  <a:pt x="2408555" y="340043"/>
                </a:lnTo>
                <a:lnTo>
                  <a:pt x="2412683" y="340995"/>
                </a:lnTo>
                <a:lnTo>
                  <a:pt x="2416810" y="340995"/>
                </a:lnTo>
                <a:lnTo>
                  <a:pt x="2420620" y="340995"/>
                </a:lnTo>
                <a:lnTo>
                  <a:pt x="2424748" y="340043"/>
                </a:lnTo>
                <a:lnTo>
                  <a:pt x="2428558" y="339408"/>
                </a:lnTo>
                <a:lnTo>
                  <a:pt x="2432368" y="338138"/>
                </a:lnTo>
                <a:lnTo>
                  <a:pt x="2435860" y="336233"/>
                </a:lnTo>
                <a:lnTo>
                  <a:pt x="2439670" y="334328"/>
                </a:lnTo>
                <a:lnTo>
                  <a:pt x="2443163" y="332105"/>
                </a:lnTo>
                <a:lnTo>
                  <a:pt x="2446338" y="328930"/>
                </a:lnTo>
                <a:lnTo>
                  <a:pt x="2449195" y="326073"/>
                </a:lnTo>
                <a:lnTo>
                  <a:pt x="2451418" y="322898"/>
                </a:lnTo>
                <a:lnTo>
                  <a:pt x="2453958" y="319088"/>
                </a:lnTo>
                <a:lnTo>
                  <a:pt x="2455228" y="315595"/>
                </a:lnTo>
                <a:lnTo>
                  <a:pt x="2456815" y="311785"/>
                </a:lnTo>
                <a:lnTo>
                  <a:pt x="2458085" y="307975"/>
                </a:lnTo>
                <a:lnTo>
                  <a:pt x="2458403" y="303848"/>
                </a:lnTo>
                <a:lnTo>
                  <a:pt x="2458720" y="300038"/>
                </a:lnTo>
                <a:lnTo>
                  <a:pt x="2458720" y="296228"/>
                </a:lnTo>
                <a:lnTo>
                  <a:pt x="2458085" y="292100"/>
                </a:lnTo>
                <a:lnTo>
                  <a:pt x="2457450" y="288290"/>
                </a:lnTo>
                <a:lnTo>
                  <a:pt x="2456180" y="284163"/>
                </a:lnTo>
                <a:lnTo>
                  <a:pt x="2454275" y="280353"/>
                </a:lnTo>
                <a:lnTo>
                  <a:pt x="2452370" y="277178"/>
                </a:lnTo>
                <a:lnTo>
                  <a:pt x="2449513" y="273685"/>
                </a:lnTo>
                <a:lnTo>
                  <a:pt x="2446973" y="270510"/>
                </a:lnTo>
                <a:lnTo>
                  <a:pt x="2438400" y="262255"/>
                </a:lnTo>
                <a:lnTo>
                  <a:pt x="2429828" y="253683"/>
                </a:lnTo>
                <a:lnTo>
                  <a:pt x="2420938" y="245745"/>
                </a:lnTo>
                <a:lnTo>
                  <a:pt x="2411730" y="238125"/>
                </a:lnTo>
                <a:lnTo>
                  <a:pt x="2402523" y="230823"/>
                </a:lnTo>
                <a:lnTo>
                  <a:pt x="2393315" y="223520"/>
                </a:lnTo>
                <a:lnTo>
                  <a:pt x="2383790" y="216535"/>
                </a:lnTo>
                <a:lnTo>
                  <a:pt x="2373948" y="209868"/>
                </a:lnTo>
                <a:lnTo>
                  <a:pt x="2364423" y="203200"/>
                </a:lnTo>
                <a:lnTo>
                  <a:pt x="2354263" y="196850"/>
                </a:lnTo>
                <a:lnTo>
                  <a:pt x="2334260" y="184785"/>
                </a:lnTo>
                <a:lnTo>
                  <a:pt x="2313305" y="173673"/>
                </a:lnTo>
                <a:lnTo>
                  <a:pt x="2292668" y="163513"/>
                </a:lnTo>
                <a:lnTo>
                  <a:pt x="2277110" y="155893"/>
                </a:lnTo>
                <a:lnTo>
                  <a:pt x="2261553" y="148908"/>
                </a:lnTo>
                <a:lnTo>
                  <a:pt x="2245678" y="142558"/>
                </a:lnTo>
                <a:lnTo>
                  <a:pt x="2230120" y="136208"/>
                </a:lnTo>
                <a:lnTo>
                  <a:pt x="2213928" y="130493"/>
                </a:lnTo>
                <a:lnTo>
                  <a:pt x="2198688" y="124778"/>
                </a:lnTo>
                <a:lnTo>
                  <a:pt x="2183130" y="119698"/>
                </a:lnTo>
                <a:lnTo>
                  <a:pt x="2167573" y="114935"/>
                </a:lnTo>
                <a:lnTo>
                  <a:pt x="2152650" y="110173"/>
                </a:lnTo>
                <a:lnTo>
                  <a:pt x="2137728" y="106045"/>
                </a:lnTo>
                <a:lnTo>
                  <a:pt x="2108835" y="98743"/>
                </a:lnTo>
                <a:lnTo>
                  <a:pt x="2081213" y="92393"/>
                </a:lnTo>
                <a:lnTo>
                  <a:pt x="2055178" y="86995"/>
                </a:lnTo>
                <a:lnTo>
                  <a:pt x="2031048" y="82233"/>
                </a:lnTo>
                <a:lnTo>
                  <a:pt x="2008823" y="78423"/>
                </a:lnTo>
                <a:lnTo>
                  <a:pt x="1989773" y="75565"/>
                </a:lnTo>
                <a:lnTo>
                  <a:pt x="1972945" y="73660"/>
                </a:lnTo>
                <a:lnTo>
                  <a:pt x="1949133" y="70803"/>
                </a:lnTo>
                <a:lnTo>
                  <a:pt x="1940560" y="70168"/>
                </a:lnTo>
                <a:lnTo>
                  <a:pt x="1937385" y="69850"/>
                </a:lnTo>
                <a:lnTo>
                  <a:pt x="806133" y="69850"/>
                </a:lnTo>
                <a:close/>
                <a:moveTo>
                  <a:pt x="874713" y="0"/>
                </a:moveTo>
                <a:lnTo>
                  <a:pt x="1878013" y="0"/>
                </a:lnTo>
                <a:lnTo>
                  <a:pt x="1902143" y="635"/>
                </a:lnTo>
                <a:lnTo>
                  <a:pt x="1926273" y="1270"/>
                </a:lnTo>
                <a:lnTo>
                  <a:pt x="1949768" y="1905"/>
                </a:lnTo>
                <a:lnTo>
                  <a:pt x="1972945" y="3175"/>
                </a:lnTo>
                <a:lnTo>
                  <a:pt x="1995805" y="5080"/>
                </a:lnTo>
                <a:lnTo>
                  <a:pt x="2018665" y="6985"/>
                </a:lnTo>
                <a:lnTo>
                  <a:pt x="2040573" y="8890"/>
                </a:lnTo>
                <a:lnTo>
                  <a:pt x="2062798" y="11430"/>
                </a:lnTo>
                <a:lnTo>
                  <a:pt x="2084388" y="14288"/>
                </a:lnTo>
                <a:lnTo>
                  <a:pt x="2105660" y="17780"/>
                </a:lnTo>
                <a:lnTo>
                  <a:pt x="2126933" y="21273"/>
                </a:lnTo>
                <a:lnTo>
                  <a:pt x="2147570" y="25083"/>
                </a:lnTo>
                <a:lnTo>
                  <a:pt x="2167573" y="28893"/>
                </a:lnTo>
                <a:lnTo>
                  <a:pt x="2187575" y="33020"/>
                </a:lnTo>
                <a:lnTo>
                  <a:pt x="2207260" y="37465"/>
                </a:lnTo>
                <a:lnTo>
                  <a:pt x="2226628" y="42545"/>
                </a:lnTo>
                <a:lnTo>
                  <a:pt x="2245360" y="47943"/>
                </a:lnTo>
                <a:lnTo>
                  <a:pt x="2264093" y="53340"/>
                </a:lnTo>
                <a:lnTo>
                  <a:pt x="2282508" y="59055"/>
                </a:lnTo>
                <a:lnTo>
                  <a:pt x="2300605" y="64770"/>
                </a:lnTo>
                <a:lnTo>
                  <a:pt x="2318068" y="71120"/>
                </a:lnTo>
                <a:lnTo>
                  <a:pt x="2335213" y="77470"/>
                </a:lnTo>
                <a:lnTo>
                  <a:pt x="2352040" y="84138"/>
                </a:lnTo>
                <a:lnTo>
                  <a:pt x="2368868" y="91123"/>
                </a:lnTo>
                <a:lnTo>
                  <a:pt x="2385060" y="98425"/>
                </a:lnTo>
                <a:lnTo>
                  <a:pt x="2400935" y="105728"/>
                </a:lnTo>
                <a:lnTo>
                  <a:pt x="2416493" y="113665"/>
                </a:lnTo>
                <a:lnTo>
                  <a:pt x="2431733" y="121285"/>
                </a:lnTo>
                <a:lnTo>
                  <a:pt x="2446655" y="129540"/>
                </a:lnTo>
                <a:lnTo>
                  <a:pt x="2461260" y="137795"/>
                </a:lnTo>
                <a:lnTo>
                  <a:pt x="2475230" y="146685"/>
                </a:lnTo>
                <a:lnTo>
                  <a:pt x="2489200" y="155258"/>
                </a:lnTo>
                <a:lnTo>
                  <a:pt x="2502535" y="164148"/>
                </a:lnTo>
                <a:lnTo>
                  <a:pt x="2515553" y="173355"/>
                </a:lnTo>
                <a:lnTo>
                  <a:pt x="2527935" y="182880"/>
                </a:lnTo>
                <a:lnTo>
                  <a:pt x="2540635" y="192405"/>
                </a:lnTo>
                <a:lnTo>
                  <a:pt x="2552700" y="201930"/>
                </a:lnTo>
                <a:lnTo>
                  <a:pt x="2564130" y="212090"/>
                </a:lnTo>
                <a:lnTo>
                  <a:pt x="2575560" y="222250"/>
                </a:lnTo>
                <a:lnTo>
                  <a:pt x="2586355" y="232728"/>
                </a:lnTo>
                <a:lnTo>
                  <a:pt x="2596833" y="242888"/>
                </a:lnTo>
                <a:lnTo>
                  <a:pt x="2607310" y="253683"/>
                </a:lnTo>
                <a:lnTo>
                  <a:pt x="2616835" y="264478"/>
                </a:lnTo>
                <a:lnTo>
                  <a:pt x="2626360" y="275590"/>
                </a:lnTo>
                <a:lnTo>
                  <a:pt x="2635568" y="286703"/>
                </a:lnTo>
                <a:lnTo>
                  <a:pt x="2644458" y="298133"/>
                </a:lnTo>
                <a:lnTo>
                  <a:pt x="2652395" y="309563"/>
                </a:lnTo>
                <a:lnTo>
                  <a:pt x="2660333" y="320993"/>
                </a:lnTo>
                <a:lnTo>
                  <a:pt x="2667953" y="332740"/>
                </a:lnTo>
                <a:lnTo>
                  <a:pt x="2675255" y="344805"/>
                </a:lnTo>
                <a:lnTo>
                  <a:pt x="2682240" y="356870"/>
                </a:lnTo>
                <a:lnTo>
                  <a:pt x="2688590" y="368935"/>
                </a:lnTo>
                <a:lnTo>
                  <a:pt x="2694623" y="381318"/>
                </a:lnTo>
                <a:lnTo>
                  <a:pt x="2700338" y="393700"/>
                </a:lnTo>
                <a:lnTo>
                  <a:pt x="2705418" y="406400"/>
                </a:lnTo>
                <a:lnTo>
                  <a:pt x="2710498" y="419100"/>
                </a:lnTo>
                <a:lnTo>
                  <a:pt x="2715260" y="431483"/>
                </a:lnTo>
                <a:lnTo>
                  <a:pt x="2719388" y="444500"/>
                </a:lnTo>
                <a:lnTo>
                  <a:pt x="2723198" y="457518"/>
                </a:lnTo>
                <a:lnTo>
                  <a:pt x="2726690" y="470535"/>
                </a:lnTo>
                <a:lnTo>
                  <a:pt x="2729230" y="483553"/>
                </a:lnTo>
                <a:lnTo>
                  <a:pt x="2732088" y="496888"/>
                </a:lnTo>
                <a:lnTo>
                  <a:pt x="2734310" y="509905"/>
                </a:lnTo>
                <a:lnTo>
                  <a:pt x="2736215" y="523240"/>
                </a:lnTo>
                <a:lnTo>
                  <a:pt x="2736850" y="533400"/>
                </a:lnTo>
                <a:lnTo>
                  <a:pt x="2054860" y="530543"/>
                </a:lnTo>
                <a:lnTo>
                  <a:pt x="2052955" y="516890"/>
                </a:lnTo>
                <a:lnTo>
                  <a:pt x="2051368" y="505460"/>
                </a:lnTo>
                <a:lnTo>
                  <a:pt x="2048828" y="494030"/>
                </a:lnTo>
                <a:lnTo>
                  <a:pt x="2045970" y="482918"/>
                </a:lnTo>
                <a:lnTo>
                  <a:pt x="2042160" y="471805"/>
                </a:lnTo>
                <a:lnTo>
                  <a:pt x="2038033" y="460693"/>
                </a:lnTo>
                <a:lnTo>
                  <a:pt x="2033588" y="450215"/>
                </a:lnTo>
                <a:lnTo>
                  <a:pt x="2028190" y="439738"/>
                </a:lnTo>
                <a:lnTo>
                  <a:pt x="2021840" y="429578"/>
                </a:lnTo>
                <a:lnTo>
                  <a:pt x="2015808" y="419735"/>
                </a:lnTo>
                <a:lnTo>
                  <a:pt x="2008823" y="409893"/>
                </a:lnTo>
                <a:lnTo>
                  <a:pt x="2001203" y="400685"/>
                </a:lnTo>
                <a:lnTo>
                  <a:pt x="1993583" y="391478"/>
                </a:lnTo>
                <a:lnTo>
                  <a:pt x="1985328" y="382588"/>
                </a:lnTo>
                <a:lnTo>
                  <a:pt x="1976755" y="373698"/>
                </a:lnTo>
                <a:lnTo>
                  <a:pt x="1967548" y="365760"/>
                </a:lnTo>
                <a:lnTo>
                  <a:pt x="1958023" y="358140"/>
                </a:lnTo>
                <a:lnTo>
                  <a:pt x="1948180" y="350520"/>
                </a:lnTo>
                <a:lnTo>
                  <a:pt x="1937703" y="343218"/>
                </a:lnTo>
                <a:lnTo>
                  <a:pt x="1927543" y="336868"/>
                </a:lnTo>
                <a:lnTo>
                  <a:pt x="1916430" y="330518"/>
                </a:lnTo>
                <a:lnTo>
                  <a:pt x="1905318" y="324485"/>
                </a:lnTo>
                <a:lnTo>
                  <a:pt x="1893888" y="319088"/>
                </a:lnTo>
                <a:lnTo>
                  <a:pt x="1882458" y="314008"/>
                </a:lnTo>
                <a:lnTo>
                  <a:pt x="1870075" y="309563"/>
                </a:lnTo>
                <a:lnTo>
                  <a:pt x="1857693" y="305435"/>
                </a:lnTo>
                <a:lnTo>
                  <a:pt x="1845628" y="301943"/>
                </a:lnTo>
                <a:lnTo>
                  <a:pt x="1832928" y="298768"/>
                </a:lnTo>
                <a:lnTo>
                  <a:pt x="1820228" y="296228"/>
                </a:lnTo>
                <a:lnTo>
                  <a:pt x="1807210" y="294323"/>
                </a:lnTo>
                <a:lnTo>
                  <a:pt x="1794193" y="292735"/>
                </a:lnTo>
                <a:lnTo>
                  <a:pt x="1781493" y="292100"/>
                </a:lnTo>
                <a:lnTo>
                  <a:pt x="1767840" y="291465"/>
                </a:lnTo>
                <a:lnTo>
                  <a:pt x="984885" y="291465"/>
                </a:lnTo>
                <a:lnTo>
                  <a:pt x="971868" y="292100"/>
                </a:lnTo>
                <a:lnTo>
                  <a:pt x="958533" y="292735"/>
                </a:lnTo>
                <a:lnTo>
                  <a:pt x="945515" y="294323"/>
                </a:lnTo>
                <a:lnTo>
                  <a:pt x="932815" y="296228"/>
                </a:lnTo>
                <a:lnTo>
                  <a:pt x="919798" y="298768"/>
                </a:lnTo>
                <a:lnTo>
                  <a:pt x="907098" y="301943"/>
                </a:lnTo>
                <a:lnTo>
                  <a:pt x="895033" y="305435"/>
                </a:lnTo>
                <a:lnTo>
                  <a:pt x="882650" y="309563"/>
                </a:lnTo>
                <a:lnTo>
                  <a:pt x="870903" y="314008"/>
                </a:lnTo>
                <a:lnTo>
                  <a:pt x="859155" y="319088"/>
                </a:lnTo>
                <a:lnTo>
                  <a:pt x="847408" y="324485"/>
                </a:lnTo>
                <a:lnTo>
                  <a:pt x="836613" y="330518"/>
                </a:lnTo>
                <a:lnTo>
                  <a:pt x="825818" y="336868"/>
                </a:lnTo>
                <a:lnTo>
                  <a:pt x="815023" y="343218"/>
                </a:lnTo>
                <a:lnTo>
                  <a:pt x="804863" y="350520"/>
                </a:lnTo>
                <a:lnTo>
                  <a:pt x="795020" y="358140"/>
                </a:lnTo>
                <a:lnTo>
                  <a:pt x="785495" y="365760"/>
                </a:lnTo>
                <a:lnTo>
                  <a:pt x="776288" y="373698"/>
                </a:lnTo>
                <a:lnTo>
                  <a:pt x="767715" y="382588"/>
                </a:lnTo>
                <a:lnTo>
                  <a:pt x="759460" y="391478"/>
                </a:lnTo>
                <a:lnTo>
                  <a:pt x="751523" y="400685"/>
                </a:lnTo>
                <a:lnTo>
                  <a:pt x="744220" y="409893"/>
                </a:lnTo>
                <a:lnTo>
                  <a:pt x="737235" y="419735"/>
                </a:lnTo>
                <a:lnTo>
                  <a:pt x="730885" y="429578"/>
                </a:lnTo>
                <a:lnTo>
                  <a:pt x="725170" y="439738"/>
                </a:lnTo>
                <a:lnTo>
                  <a:pt x="719773" y="450215"/>
                </a:lnTo>
                <a:lnTo>
                  <a:pt x="714693" y="460693"/>
                </a:lnTo>
                <a:lnTo>
                  <a:pt x="710565" y="471805"/>
                </a:lnTo>
                <a:lnTo>
                  <a:pt x="707073" y="482918"/>
                </a:lnTo>
                <a:lnTo>
                  <a:pt x="704215" y="494030"/>
                </a:lnTo>
                <a:lnTo>
                  <a:pt x="701675" y="505460"/>
                </a:lnTo>
                <a:lnTo>
                  <a:pt x="699770" y="516890"/>
                </a:lnTo>
                <a:lnTo>
                  <a:pt x="698500" y="530543"/>
                </a:lnTo>
                <a:lnTo>
                  <a:pt x="15875" y="533400"/>
                </a:lnTo>
                <a:lnTo>
                  <a:pt x="17145" y="523240"/>
                </a:lnTo>
                <a:lnTo>
                  <a:pt x="18733" y="509905"/>
                </a:lnTo>
                <a:lnTo>
                  <a:pt x="20955" y="496888"/>
                </a:lnTo>
                <a:lnTo>
                  <a:pt x="23495" y="483553"/>
                </a:lnTo>
                <a:lnTo>
                  <a:pt x="26670" y="470535"/>
                </a:lnTo>
                <a:lnTo>
                  <a:pt x="30163" y="457518"/>
                </a:lnTo>
                <a:lnTo>
                  <a:pt x="33973" y="444500"/>
                </a:lnTo>
                <a:lnTo>
                  <a:pt x="37783" y="431483"/>
                </a:lnTo>
                <a:lnTo>
                  <a:pt x="42228" y="419100"/>
                </a:lnTo>
                <a:lnTo>
                  <a:pt x="47308" y="406400"/>
                </a:lnTo>
                <a:lnTo>
                  <a:pt x="52705" y="393700"/>
                </a:lnTo>
                <a:lnTo>
                  <a:pt x="58420" y="381318"/>
                </a:lnTo>
                <a:lnTo>
                  <a:pt x="64453" y="368935"/>
                </a:lnTo>
                <a:lnTo>
                  <a:pt x="71120" y="356870"/>
                </a:lnTo>
                <a:lnTo>
                  <a:pt x="77788" y="344805"/>
                </a:lnTo>
                <a:lnTo>
                  <a:pt x="84773" y="332740"/>
                </a:lnTo>
                <a:lnTo>
                  <a:pt x="92393" y="320993"/>
                </a:lnTo>
                <a:lnTo>
                  <a:pt x="100330" y="309563"/>
                </a:lnTo>
                <a:lnTo>
                  <a:pt x="108903" y="298133"/>
                </a:lnTo>
                <a:lnTo>
                  <a:pt x="117793" y="286703"/>
                </a:lnTo>
                <a:lnTo>
                  <a:pt x="126365" y="275590"/>
                </a:lnTo>
                <a:lnTo>
                  <a:pt x="135890" y="264478"/>
                </a:lnTo>
                <a:lnTo>
                  <a:pt x="146050" y="253683"/>
                </a:lnTo>
                <a:lnTo>
                  <a:pt x="155893" y="242888"/>
                </a:lnTo>
                <a:lnTo>
                  <a:pt x="166688" y="232728"/>
                </a:lnTo>
                <a:lnTo>
                  <a:pt x="177483" y="222250"/>
                </a:lnTo>
                <a:lnTo>
                  <a:pt x="188913" y="212090"/>
                </a:lnTo>
                <a:lnTo>
                  <a:pt x="200343" y="201930"/>
                </a:lnTo>
                <a:lnTo>
                  <a:pt x="212408" y="192405"/>
                </a:lnTo>
                <a:lnTo>
                  <a:pt x="224790" y="182880"/>
                </a:lnTo>
                <a:lnTo>
                  <a:pt x="237490" y="173355"/>
                </a:lnTo>
                <a:lnTo>
                  <a:pt x="250508" y="164148"/>
                </a:lnTo>
                <a:lnTo>
                  <a:pt x="264160" y="155258"/>
                </a:lnTo>
                <a:lnTo>
                  <a:pt x="277813" y="146685"/>
                </a:lnTo>
                <a:lnTo>
                  <a:pt x="292100" y="137795"/>
                </a:lnTo>
                <a:lnTo>
                  <a:pt x="306705" y="129540"/>
                </a:lnTo>
                <a:lnTo>
                  <a:pt x="321310" y="121285"/>
                </a:lnTo>
                <a:lnTo>
                  <a:pt x="336550" y="113665"/>
                </a:lnTo>
                <a:lnTo>
                  <a:pt x="352108" y="105728"/>
                </a:lnTo>
                <a:lnTo>
                  <a:pt x="367983" y="98425"/>
                </a:lnTo>
                <a:lnTo>
                  <a:pt x="384175" y="91123"/>
                </a:lnTo>
                <a:lnTo>
                  <a:pt x="400685" y="84138"/>
                </a:lnTo>
                <a:lnTo>
                  <a:pt x="417513" y="77470"/>
                </a:lnTo>
                <a:lnTo>
                  <a:pt x="434658" y="71120"/>
                </a:lnTo>
                <a:lnTo>
                  <a:pt x="452755" y="64770"/>
                </a:lnTo>
                <a:lnTo>
                  <a:pt x="470218" y="59055"/>
                </a:lnTo>
                <a:lnTo>
                  <a:pt x="488633" y="53340"/>
                </a:lnTo>
                <a:lnTo>
                  <a:pt x="507365" y="47943"/>
                </a:lnTo>
                <a:lnTo>
                  <a:pt x="526733" y="42545"/>
                </a:lnTo>
                <a:lnTo>
                  <a:pt x="545783" y="37465"/>
                </a:lnTo>
                <a:lnTo>
                  <a:pt x="565150" y="33020"/>
                </a:lnTo>
                <a:lnTo>
                  <a:pt x="585470" y="28893"/>
                </a:lnTo>
                <a:lnTo>
                  <a:pt x="605790" y="25083"/>
                </a:lnTo>
                <a:lnTo>
                  <a:pt x="626428" y="21273"/>
                </a:lnTo>
                <a:lnTo>
                  <a:pt x="647065" y="17780"/>
                </a:lnTo>
                <a:lnTo>
                  <a:pt x="668655" y="14288"/>
                </a:lnTo>
                <a:lnTo>
                  <a:pt x="690245" y="11430"/>
                </a:lnTo>
                <a:lnTo>
                  <a:pt x="712153" y="8890"/>
                </a:lnTo>
                <a:lnTo>
                  <a:pt x="734378" y="6985"/>
                </a:lnTo>
                <a:lnTo>
                  <a:pt x="756920" y="5080"/>
                </a:lnTo>
                <a:lnTo>
                  <a:pt x="779780" y="3175"/>
                </a:lnTo>
                <a:lnTo>
                  <a:pt x="803275" y="1905"/>
                </a:lnTo>
                <a:lnTo>
                  <a:pt x="826770" y="1270"/>
                </a:lnTo>
                <a:lnTo>
                  <a:pt x="850583" y="635"/>
                </a:lnTo>
                <a:lnTo>
                  <a:pt x="874713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KSO_Shape"/>
          <p:cNvSpPr/>
          <p:nvPr/>
        </p:nvSpPr>
        <p:spPr>
          <a:xfrm>
            <a:off x="7754442" y="5660260"/>
            <a:ext cx="474720" cy="454940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369301" y="3762189"/>
            <a:ext cx="153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2345678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69301" y="4622091"/>
            <a:ext cx="153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3456345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69301" y="5527683"/>
            <a:ext cx="153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4536753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21" grpId="0">
        <p:bldSub>
          <a:bldChart bld="series"/>
        </p:bldSub>
      </p:bldGraphic>
      <p:bldP spid="23" grpId="0"/>
      <p:bldP spid="25" grpId="0" animBg="1"/>
      <p:bldP spid="26" grpId="0" animBg="1"/>
      <p:bldP spid="27" grpId="0" animBg="1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Text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Other"/>
  <p:tag name="MH_ORDER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Text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Text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29095033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www.2ppt.com">
  <a:themeElements>
    <a:clrScheme name="中国电信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D01"/>
      </a:accent1>
      <a:accent2>
        <a:srgbClr val="E18500"/>
      </a:accent2>
      <a:accent3>
        <a:srgbClr val="E40077"/>
      </a:accent3>
      <a:accent4>
        <a:srgbClr val="3F3F3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宽屏</PresentationFormat>
  <Paragraphs>93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Impact</vt:lpstr>
      <vt:lpstr>Malgun Gothic</vt:lpstr>
      <vt:lpstr>宋体</vt:lpstr>
      <vt:lpstr>方正小标宋简体</vt:lpstr>
      <vt:lpstr>Arial</vt:lpstr>
      <vt:lpstr>MS PGothic</vt:lpstr>
      <vt:lpstr>微软雅黑</vt:lpstr>
      <vt:lpstr>Calibri Light</vt:lpstr>
      <vt:lpstr>Calibri</vt:lpstr>
      <vt:lpstr>华文琥珀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2021-07-20T01:31:03Z</dcterms:created>
  <dcterms:modified xsi:type="dcterms:W3CDTF">2023-01-10T05:52:16Z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E1736817432040DFB0174E2727310890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