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12" r:id="rId5"/>
    <p:sldId id="306" r:id="rId6"/>
    <p:sldId id="313" r:id="rId7"/>
    <p:sldId id="314" r:id="rId8"/>
    <p:sldId id="315" r:id="rId9"/>
    <p:sldId id="316" r:id="rId10"/>
    <p:sldId id="310" r:id="rId11"/>
    <p:sldId id="31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90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第一课时　</a:t>
            </a:r>
            <a:r>
              <a:rPr lang="en-US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Welcome to the unit</a:t>
            </a:r>
            <a:endParaRPr lang="zh-CN" altLang="zh-CN" sz="2000" b="1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7200" dirty="0" err="1" smtClean="0"/>
              <a:t>Colours</a:t>
            </a:r>
            <a:endParaRPr lang="zh-CN" altLang="zh-CN" sz="7200" dirty="0"/>
          </a:p>
        </p:txBody>
      </p:sp>
      <p:sp>
        <p:nvSpPr>
          <p:cNvPr id="3" name="矩形 2"/>
          <p:cNvSpPr/>
          <p:nvPr/>
        </p:nvSpPr>
        <p:spPr>
          <a:xfrm>
            <a:off x="0" y="1201351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2</a:t>
            </a:r>
            <a:endParaRPr lang="zh-CN" altLang="en-US" sz="4400" dirty="0"/>
          </a:p>
        </p:txBody>
      </p:sp>
      <p:sp>
        <p:nvSpPr>
          <p:cNvPr id="4" name="矩形 3"/>
          <p:cNvSpPr/>
          <p:nvPr/>
        </p:nvSpPr>
        <p:spPr>
          <a:xfrm>
            <a:off x="0" y="46447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63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something to help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yourself.Maybe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talk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something you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enjoy.</a:t>
            </a:r>
            <a:r>
              <a:rPr lang="en-US" altLang="zh-CN" sz="22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it doesn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 to step 3.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relax yourself before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“I am sad.” to yourself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B.listen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some music or sing a beautiful song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ways to help yourself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D.watch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thrillers with your friends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6705" y="299959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underlined part “If it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work” in the passage probably means “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broken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interest you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wrong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help you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is NOT true according to the passage?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good when we won the prize in the competition.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bad when we lost our expensive things.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say to ourselves that we are pleased when we feel bad.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tell someone about our bad feelings when we are sad.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5333" y="161149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2112" y="357701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1.People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 cannot distinguish(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between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颜色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are said to 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-blind.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autumn moon has always been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poets and lovers of nature.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 dream that she wandered in sunlit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places,where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air was smelled 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紫罗兰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roses.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a beautiful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彩虹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across the sky after the rain.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84590" y="2610714"/>
            <a:ext cx="10936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284590" y="2932930"/>
            <a:ext cx="1093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012838" y="3398990"/>
            <a:ext cx="10936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012838" y="3721206"/>
            <a:ext cx="1093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795045" y="3850935"/>
            <a:ext cx="10936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9795045" y="4173151"/>
            <a:ext cx="1093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005362" y="4653401"/>
            <a:ext cx="10936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3005362" y="4975617"/>
            <a:ext cx="1093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daughter likes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wear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wear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blue;her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skirt is an example.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2.Nobody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understands the situation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well  ) than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in her thirty but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look  ) old for her 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see  ) him just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good  ) is good enough for my child.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95156" y="2747348"/>
            <a:ext cx="11041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795156" y="3069564"/>
            <a:ext cx="1104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497832" y="3241334"/>
            <a:ext cx="11041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497832" y="3563550"/>
            <a:ext cx="1104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26080" y="3609318"/>
            <a:ext cx="9675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226080" y="3931534"/>
            <a:ext cx="967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34825" y="4040242"/>
            <a:ext cx="7152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934825" y="4362458"/>
            <a:ext cx="7152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193439" y="4412527"/>
            <a:ext cx="7152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193439" y="4734743"/>
            <a:ext cx="7152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你想穿哪一件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粉色的或蓝色的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wear,pink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他的英文写的比说的好。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writes English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speaks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医生说我什么毛病也没有。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 said there was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你刚才看到天空的彩虹了吗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see a rainbow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now?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我不确定你穿紫罗兰色的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衣服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是否好看。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sure if violet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9515" y="2221832"/>
            <a:ext cx="20816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19515" y="2544048"/>
            <a:ext cx="20816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874688" y="2213803"/>
            <a:ext cx="45254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874688" y="2536019"/>
            <a:ext cx="452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701158" y="3012589"/>
            <a:ext cx="19444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701159" y="3334805"/>
            <a:ext cx="19444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993523" y="3012589"/>
            <a:ext cx="5859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993523" y="3334805"/>
            <a:ext cx="5859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471039" y="3811374"/>
            <a:ext cx="368650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471040" y="4133590"/>
            <a:ext cx="36865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019094" y="4645148"/>
            <a:ext cx="27510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019095" y="4967364"/>
            <a:ext cx="2751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242438" y="5443933"/>
            <a:ext cx="30112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242439" y="5766149"/>
            <a:ext cx="30112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see the stars 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 in the 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D./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)2.—When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on June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1st,Dave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A.Child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B.Children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C.Child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D.Children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)3.—What else do you want?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got everything ready.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A.Everything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B.Something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D.Anything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5174" y="162274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5173" y="276837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5172" y="435076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)4.—We have red and yellow T-shirts.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like?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blue will be OK.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)5.—What do you think of the traffic in our city?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it used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still a long way to go.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D.best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0802" y="198887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22623" y="357701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A:Good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afternoon.1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buy a pair of shoes for my father.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nice boy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are!2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B:Size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A:OK.What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this pair?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got any other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A:Oh,yes.We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also got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blue,brown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black.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have a look at the black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ones?Black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father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A:Sure.Here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nice.4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0002" y="175937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3975423" y="255816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169161" y="375634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905878" y="537493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A:Forty-eight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dollars.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B:Oh,that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 much.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sale 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today.Everything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half prices.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this pair.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size would you like?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help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C.Well,I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afraid this is a bit small.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matter with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wait a minute!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F.Sorry,he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white.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are they?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8650" y="214826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unhappy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feel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good,such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when we get good grades or when something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happens.Sometimes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feel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bad,such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when we argue with our classmates or when the teachers criticize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us.Both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kinds of feelings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enjoy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we feel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unhappy,sometimes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 to do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plan that will help you when your feelings are bothering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feelings.Say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yourself,“I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sad.” “I am scared.” “I am angry.” “I am embarrassed.”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all right to have these feelings.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 and have a rest before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slow deep breaths and relax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body.Imagine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you are in a safe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listen to some music or sing a beautiful song!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ways to help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yourself.Thinking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helps you do something smart instead of hurting yourself or making things worse.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317</Words>
  <Application>Microsoft Office PowerPoint</Application>
  <PresentationFormat>宽屏</PresentationFormat>
  <Paragraphs>90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Colours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2018-05-14T09:26:00Z</dcterms:created>
  <dcterms:modified xsi:type="dcterms:W3CDTF">2023-01-16T18:30:08Z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29233759636F4852AB1C3F842799C310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