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2"/>
    <p:sldId id="258" r:id="rId3"/>
    <p:sldId id="259" r:id="rId4"/>
    <p:sldId id="310" r:id="rId5"/>
    <p:sldId id="305" r:id="rId6"/>
    <p:sldId id="285" r:id="rId7"/>
    <p:sldId id="306" r:id="rId8"/>
    <p:sldId id="313" r:id="rId9"/>
    <p:sldId id="304" r:id="rId10"/>
    <p:sldId id="279" r:id="rId11"/>
    <p:sldId id="317" r:id="rId12"/>
    <p:sldId id="297" r:id="rId13"/>
    <p:sldId id="311" r:id="rId14"/>
    <p:sldId id="265" r:id="rId15"/>
    <p:sldId id="303" r:id="rId16"/>
    <p:sldId id="282" r:id="rId17"/>
    <p:sldId id="315" r:id="rId18"/>
    <p:sldId id="271" r:id="rId19"/>
    <p:sldId id="318" r:id="rId20"/>
    <p:sldId id="291" r:id="rId21"/>
    <p:sldId id="267" r:id="rId22"/>
    <p:sldId id="314" r:id="rId23"/>
    <p:sldId id="290" r:id="rId24"/>
    <p:sldId id="269" r:id="rId25"/>
    <p:sldId id="275" r:id="rId26"/>
    <p:sldId id="312" r:id="rId27"/>
    <p:sldId id="319" r:id="rId28"/>
    <p:sldId id="274" r:id="rId29"/>
    <p:sldId id="268" r:id="rId30"/>
    <p:sldId id="296" r:id="rId31"/>
    <p:sldId id="277" r:id="rId32"/>
    <p:sldId id="295" r:id="rId33"/>
    <p:sldId id="289" r:id="rId34"/>
    <p:sldId id="286" r:id="rId35"/>
    <p:sldId id="320" r:id="rId36"/>
  </p:sldIdLst>
  <p:sldSz cx="12190413"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402" y="-1608"/>
      </p:cViewPr>
      <p:guideLst>
        <p:guide orient="horz" pos="2160"/>
        <p:guide pos="3840"/>
      </p:guideLst>
    </p:cSldViewPr>
  </p:slideViewPr>
  <p:notesTextViewPr>
    <p:cViewPr>
      <p:scale>
        <a:sx n="100" d="100"/>
        <a:sy n="10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77534-7154-4D63-8AAA-343871B2E29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58C06-E8D5-4BF2-8A8A-2270599C0D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t>10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14</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24</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66470" fontAlgn="base">
              <a:spcBef>
                <a:spcPct val="0"/>
              </a:spcBef>
              <a:spcAft>
                <a:spcPct val="0"/>
              </a:spcAft>
            </a:pPr>
            <a:fld id="{F5BB81E4-0A06-4620-BC78-D7BDAEFF8EF9}" type="slidenum">
              <a:rPr lang="zh-CN" altLang="en-US" sz="1200">
                <a:latin typeface="Calibri" panose="020F0502020204030204" pitchFamily="34" charset="0"/>
                <a:ea typeface="宋体" panose="02010600030101010101" pitchFamily="2" charset="-122"/>
              </a:rPr>
              <a:t>25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28</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58C06-E8D5-4BF2-8A8A-2270599C0DB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4" name="矩形 3"/>
          <p:cNvSpPr/>
          <p:nvPr userDrawn="1"/>
        </p:nvSpPr>
        <p:spPr>
          <a:xfrm>
            <a:off x="-1" y="836712"/>
            <a:ext cx="12190413" cy="60212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 name="标题 1"/>
          <p:cNvSpPr>
            <a:spLocks noGrp="1"/>
          </p:cNvSpPr>
          <p:nvPr>
            <p:ph type="title"/>
          </p:nvPr>
        </p:nvSpPr>
        <p:spPr>
          <a:xfrm>
            <a:off x="262558" y="274638"/>
            <a:ext cx="10971372" cy="562074"/>
          </a:xfrm>
        </p:spPr>
        <p:txBody>
          <a:bodyPr>
            <a:noAutofit/>
          </a:bodyPr>
          <a:lstStyle>
            <a:lvl1pPr algn="l">
              <a:defRPr sz="3200" b="1">
                <a:solidFill>
                  <a:schemeClr val="bg1"/>
                </a:solidFill>
              </a:defRPr>
            </a:lvl1pPr>
          </a:lstStyle>
          <a:p>
            <a:r>
              <a:rPr lang="zh-CN" altLang="en-US"/>
              <a:t>单击此处编辑母版标题样式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矩形 3"/>
          <p:cNvSpPr/>
          <p:nvPr userDrawn="1"/>
        </p:nvSpPr>
        <p:spPr>
          <a:xfrm>
            <a:off x="11207774" y="6381328"/>
            <a:ext cx="775136" cy="245110"/>
          </a:xfrm>
          <a:prstGeom prst="rect">
            <a:avLst/>
          </a:prstGeom>
        </p:spPr>
        <p:txBody>
          <a:bodyPr wrap="square">
            <a:spAutoFit/>
          </a:bodyPr>
          <a:lstStyle/>
          <a:p>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模板下载：</a:t>
            </a:r>
            <a:r>
              <a:rPr lang="en-US" altLang="zh-CN" sz="100" dirty="0">
                <a:solidFill>
                  <a:prstClr val="black"/>
                </a:solidFill>
                <a:latin typeface="Calibri" panose="020F0502020204030204"/>
                <a:ea typeface="宋体" panose="02010600030101010101" pitchFamily="2" charset="-122"/>
              </a:rPr>
              <a:t> www.2ppt.com/moban/     </a:t>
            </a:r>
            <a:r>
              <a:rPr lang="zh-CN" altLang="en-US" sz="100" dirty="0">
                <a:solidFill>
                  <a:prstClr val="black"/>
                </a:solidFill>
                <a:latin typeface="Calibri" panose="020F0502020204030204"/>
                <a:ea typeface="宋体" panose="02010600030101010101" pitchFamily="2" charset="-122"/>
              </a:rPr>
              <a:t>行业</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www.2ppt.com/hangye/ </a:t>
            </a:r>
          </a:p>
          <a:p>
            <a:r>
              <a:rPr lang="zh-CN" altLang="en-US" sz="100" dirty="0">
                <a:solidFill>
                  <a:prstClr val="black"/>
                </a:solidFill>
                <a:latin typeface="Calibri" panose="020F0502020204030204"/>
                <a:ea typeface="宋体" panose="02010600030101010101" pitchFamily="2" charset="-122"/>
              </a:rPr>
              <a:t>节日</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www.2ppt.com/jieri/           PPT</a:t>
            </a:r>
            <a:r>
              <a:rPr lang="zh-CN" altLang="en-US" sz="100" dirty="0">
                <a:solidFill>
                  <a:prstClr val="black"/>
                </a:solidFill>
                <a:latin typeface="Calibri" panose="020F0502020204030204"/>
                <a:ea typeface="宋体" panose="02010600030101010101" pitchFamily="2" charset="-122"/>
              </a:rPr>
              <a:t>素材下载：</a:t>
            </a:r>
            <a:r>
              <a:rPr lang="en-US" altLang="zh-CN" sz="100" dirty="0">
                <a:solidFill>
                  <a:prstClr val="black"/>
                </a:solidFill>
                <a:latin typeface="Calibri" panose="020F0502020204030204"/>
                <a:ea typeface="宋体" panose="02010600030101010101" pitchFamily="2" charset="-122"/>
              </a:rPr>
              <a:t> www.2ppt.com/sucai/</a:t>
            </a:r>
          </a:p>
          <a:p>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背景图片：</a:t>
            </a:r>
            <a:r>
              <a:rPr lang="en-US" altLang="zh-CN" sz="100" dirty="0">
                <a:solidFill>
                  <a:prstClr val="black"/>
                </a:solidFill>
                <a:latin typeface="Calibri" panose="020F0502020204030204"/>
                <a:ea typeface="宋体" panose="02010600030101010101" pitchFamily="2" charset="-122"/>
              </a:rPr>
              <a:t> www.2ppt.com/beijing/      PPT</a:t>
            </a:r>
            <a:r>
              <a:rPr lang="zh-CN" altLang="en-US" sz="100" dirty="0">
                <a:solidFill>
                  <a:prstClr val="black"/>
                </a:solidFill>
                <a:latin typeface="Calibri" panose="020F0502020204030204"/>
                <a:ea typeface="宋体" panose="02010600030101010101" pitchFamily="2" charset="-122"/>
              </a:rPr>
              <a:t>图表下载：</a:t>
            </a:r>
            <a:r>
              <a:rPr lang="en-US" altLang="zh-CN" sz="100" dirty="0">
                <a:solidFill>
                  <a:prstClr val="black"/>
                </a:solidFill>
                <a:latin typeface="Calibri" panose="020F0502020204030204"/>
                <a:ea typeface="宋体" panose="02010600030101010101" pitchFamily="2" charset="-122"/>
              </a:rPr>
              <a:t> www.2ppt.com/tubiao/      </a:t>
            </a:r>
          </a:p>
          <a:p>
            <a:r>
              <a:rPr lang="zh-CN" altLang="en-US" sz="100" dirty="0">
                <a:solidFill>
                  <a:prstClr val="black"/>
                </a:solidFill>
                <a:latin typeface="Calibri" panose="020F0502020204030204"/>
                <a:ea typeface="宋体" panose="02010600030101010101" pitchFamily="2" charset="-122"/>
              </a:rPr>
              <a:t>优秀</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下载：</a:t>
            </a:r>
            <a:r>
              <a:rPr lang="en-US" altLang="zh-CN" sz="100" dirty="0">
                <a:solidFill>
                  <a:prstClr val="black"/>
                </a:solidFill>
                <a:latin typeface="Calibri" panose="020F0502020204030204"/>
                <a:ea typeface="宋体" panose="02010600030101010101" pitchFamily="2" charset="-122"/>
              </a:rPr>
              <a:t> www.2ppt.com/xiazai/        PPT</a:t>
            </a:r>
            <a:r>
              <a:rPr lang="zh-CN" altLang="en-US" sz="100" dirty="0">
                <a:solidFill>
                  <a:prstClr val="black"/>
                </a:solidFill>
                <a:latin typeface="Calibri" panose="020F0502020204030204"/>
                <a:ea typeface="宋体" panose="02010600030101010101" pitchFamily="2" charset="-122"/>
              </a:rPr>
              <a:t>教程： </a:t>
            </a:r>
            <a:r>
              <a:rPr lang="en-US" altLang="zh-CN" sz="100" dirty="0">
                <a:solidFill>
                  <a:prstClr val="black"/>
                </a:solidFill>
                <a:latin typeface="Calibri" panose="020F0502020204030204"/>
                <a:ea typeface="宋体" panose="02010600030101010101" pitchFamily="2" charset="-122"/>
              </a:rPr>
              <a:t> www.2ppt.com/powerpoint/      </a:t>
            </a:r>
          </a:p>
          <a:p>
            <a:r>
              <a:rPr lang="en-US" altLang="zh-CN" sz="100" dirty="0">
                <a:solidFill>
                  <a:prstClr val="black"/>
                </a:solidFill>
                <a:latin typeface="Calibri" panose="020F0502020204030204"/>
                <a:ea typeface="宋体" panose="02010600030101010101" pitchFamily="2" charset="-122"/>
              </a:rPr>
              <a:t>Word</a:t>
            </a:r>
            <a:r>
              <a:rPr lang="zh-CN" altLang="en-US" sz="100" dirty="0">
                <a:solidFill>
                  <a:prstClr val="black"/>
                </a:solidFill>
                <a:latin typeface="Calibri" panose="020F0502020204030204"/>
                <a:ea typeface="宋体" panose="02010600030101010101" pitchFamily="2" charset="-122"/>
              </a:rPr>
              <a:t>教程： </a:t>
            </a:r>
            <a:r>
              <a:rPr lang="en-US" altLang="zh-CN" sz="100" dirty="0">
                <a:solidFill>
                  <a:prstClr val="black"/>
                </a:solidFill>
                <a:latin typeface="Calibri" panose="020F0502020204030204"/>
                <a:ea typeface="宋体" panose="02010600030101010101" pitchFamily="2" charset="-122"/>
              </a:rPr>
              <a:t> www.2ppt.com/word/              Excel</a:t>
            </a:r>
            <a:r>
              <a:rPr lang="zh-CN" altLang="en-US" sz="100" dirty="0">
                <a:solidFill>
                  <a:prstClr val="black"/>
                </a:solidFill>
                <a:latin typeface="Calibri" panose="020F0502020204030204"/>
                <a:ea typeface="宋体" panose="02010600030101010101" pitchFamily="2" charset="-122"/>
              </a:rPr>
              <a:t>教程：</a:t>
            </a:r>
            <a:r>
              <a:rPr lang="en-US" altLang="zh-CN" sz="100" dirty="0">
                <a:solidFill>
                  <a:prstClr val="black"/>
                </a:solidFill>
                <a:latin typeface="Calibri" panose="020F0502020204030204"/>
                <a:ea typeface="宋体" panose="02010600030101010101" pitchFamily="2" charset="-122"/>
              </a:rPr>
              <a:t> www.2ppt.com/excel/  </a:t>
            </a:r>
          </a:p>
          <a:p>
            <a:r>
              <a:rPr lang="zh-CN" altLang="en-US" sz="100" dirty="0">
                <a:solidFill>
                  <a:prstClr val="black"/>
                </a:solidFill>
                <a:latin typeface="Calibri" panose="020F0502020204030204"/>
                <a:ea typeface="宋体" panose="02010600030101010101" pitchFamily="2" charset="-122"/>
              </a:rPr>
              <a:t>资料下载：</a:t>
            </a:r>
            <a:r>
              <a:rPr lang="en-US" altLang="zh-CN" sz="100" dirty="0">
                <a:solidFill>
                  <a:prstClr val="black"/>
                </a:solidFill>
                <a:latin typeface="Calibri" panose="020F0502020204030204"/>
                <a:ea typeface="宋体" panose="02010600030101010101" pitchFamily="2" charset="-122"/>
              </a:rPr>
              <a:t> www.2ppt.com/ziliao/                PPT</a:t>
            </a:r>
            <a:r>
              <a:rPr lang="zh-CN" altLang="en-US" sz="100" dirty="0">
                <a:solidFill>
                  <a:prstClr val="black"/>
                </a:solidFill>
                <a:latin typeface="Calibri" panose="020F0502020204030204"/>
                <a:ea typeface="宋体" panose="02010600030101010101" pitchFamily="2" charset="-122"/>
              </a:rPr>
              <a:t>课件下载：</a:t>
            </a:r>
            <a:r>
              <a:rPr lang="en-US" altLang="zh-CN" sz="100" dirty="0">
                <a:solidFill>
                  <a:prstClr val="black"/>
                </a:solidFill>
                <a:latin typeface="Calibri" panose="020F0502020204030204"/>
                <a:ea typeface="宋体" panose="02010600030101010101" pitchFamily="2" charset="-122"/>
              </a:rPr>
              <a:t> www.2ppt.com/kejian/ </a:t>
            </a:r>
          </a:p>
          <a:p>
            <a:r>
              <a:rPr lang="zh-CN" altLang="en-US" sz="100" dirty="0">
                <a:solidFill>
                  <a:prstClr val="black"/>
                </a:solidFill>
                <a:latin typeface="Calibri" panose="020F0502020204030204"/>
                <a:ea typeface="宋体" panose="02010600030101010101" pitchFamily="2" charset="-122"/>
              </a:rPr>
              <a:t>范文下载：</a:t>
            </a:r>
            <a:r>
              <a:rPr lang="en-US" altLang="zh-CN" sz="100" dirty="0">
                <a:solidFill>
                  <a:prstClr val="black"/>
                </a:solidFill>
                <a:latin typeface="Calibri" panose="020F0502020204030204"/>
                <a:ea typeface="宋体" panose="02010600030101010101" pitchFamily="2" charset="-122"/>
              </a:rPr>
              <a:t> www.2ppt.com/fanwen/             </a:t>
            </a:r>
            <a:r>
              <a:rPr lang="zh-CN" altLang="en-US" sz="100" dirty="0">
                <a:solidFill>
                  <a:prstClr val="black"/>
                </a:solidFill>
                <a:latin typeface="Calibri" panose="020F0502020204030204"/>
                <a:ea typeface="宋体" panose="02010600030101010101" pitchFamily="2" charset="-122"/>
              </a:rPr>
              <a:t>试卷下载：</a:t>
            </a:r>
            <a:r>
              <a:rPr lang="en-US" altLang="zh-CN" sz="100" dirty="0">
                <a:solidFill>
                  <a:prstClr val="black"/>
                </a:solidFill>
                <a:latin typeface="Calibri" panose="020F0502020204030204"/>
                <a:ea typeface="宋体" panose="02010600030101010101" pitchFamily="2" charset="-122"/>
              </a:rPr>
              <a:t> www.2ppt.com/shiti/  </a:t>
            </a:r>
          </a:p>
          <a:p>
            <a:r>
              <a:rPr lang="zh-CN" altLang="en-US" sz="100" dirty="0">
                <a:solidFill>
                  <a:prstClr val="black"/>
                </a:solidFill>
                <a:latin typeface="Calibri" panose="020F0502020204030204"/>
                <a:ea typeface="宋体" panose="02010600030101010101" pitchFamily="2" charset="-122"/>
              </a:rPr>
              <a:t>教案下载：</a:t>
            </a:r>
            <a:r>
              <a:rPr lang="en-US" altLang="zh-CN" sz="100" dirty="0">
                <a:solidFill>
                  <a:prstClr val="black"/>
                </a:solidFill>
                <a:latin typeface="Calibri" panose="020F0502020204030204"/>
                <a:ea typeface="宋体" panose="02010600030101010101" pitchFamily="2" charset="-122"/>
              </a:rPr>
              <a:t> www.2ppt.com/jiaoan/  </a:t>
            </a:r>
            <a:r>
              <a:rPr lang="en-US" altLang="zh-CN" sz="100" dirty="0" smtClean="0">
                <a:solidFill>
                  <a:prstClr val="black"/>
                </a:solidFill>
                <a:latin typeface="Calibri" panose="020F0502020204030204"/>
                <a:ea typeface="宋体" panose="02010600030101010101" pitchFamily="2" charset="-122"/>
              </a:rPr>
              <a:t>      </a:t>
            </a:r>
            <a:endParaRPr lang="en-US" altLang="zh-CN" sz="100" dirty="0">
              <a:solidFill>
                <a:prstClr val="black"/>
              </a:solidFill>
              <a:latin typeface="Calibri" panose="020F0502020204030204"/>
              <a:ea typeface="宋体" panose="02010600030101010101" pitchFamily="2" charset="-122"/>
            </a:endParaRPr>
          </a:p>
          <a:p>
            <a:r>
              <a:rPr lang="zh-CN" altLang="en-US" sz="100" dirty="0">
                <a:solidFill>
                  <a:prstClr val="black"/>
                </a:solidFill>
                <a:latin typeface="Calibri" panose="020F0502020204030204"/>
                <a:ea typeface="宋体" panose="02010600030101010101" pitchFamily="2" charset="-122"/>
              </a:rPr>
              <a:t>字体下</a:t>
            </a:r>
            <a:r>
              <a:rPr lang="zh-CN" altLang="en-US" sz="100" dirty="0" smtClean="0">
                <a:solidFill>
                  <a:prstClr val="black"/>
                </a:solidFill>
                <a:latin typeface="Calibri" panose="020F0502020204030204"/>
                <a:ea typeface="宋体" panose="02010600030101010101" pitchFamily="2" charset="-122"/>
              </a:rPr>
              <a:t>载：</a:t>
            </a:r>
            <a:r>
              <a:rPr lang="en-US" altLang="zh-CN" sz="100" dirty="0" smtClean="0">
                <a:solidFill>
                  <a:prstClr val="black"/>
                </a:solidFill>
                <a:latin typeface="Calibri" panose="020F0502020204030204"/>
                <a:ea typeface="宋体" panose="02010600030101010101" pitchFamily="2" charset="-122"/>
              </a:rPr>
              <a:t> www.2ppt.com/ziti/</a:t>
            </a:r>
            <a:endParaRPr lang="en-US" altLang="zh-CN" sz="100" dirty="0">
              <a:solidFill>
                <a:prstClr val="black"/>
              </a:solidFill>
              <a:latin typeface="Calibri" panose="020F0502020204030204"/>
              <a:ea typeface="宋体" panose="02010600030101010101" pitchFamily="2" charset="-122"/>
            </a:endParaRPr>
          </a:p>
          <a:p>
            <a:r>
              <a:rPr lang="en-US" altLang="zh-CN" sz="100" dirty="0">
                <a:solidFill>
                  <a:prstClr val="black"/>
                </a:solidFill>
                <a:latin typeface="Calibri" panose="020F0502020204030204"/>
                <a:ea typeface="宋体" panose="02010600030101010101" pitchFamily="2" charset="-122"/>
              </a:rPr>
              <a:t> </a:t>
            </a:r>
            <a:endParaRPr lang="zh-CN" altLang="en-US" sz="100" dirty="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7155" y="2132856"/>
            <a:ext cx="7835799" cy="1015663"/>
          </a:xfrm>
          <a:prstGeom prst="rect">
            <a:avLst/>
          </a:prstGeom>
          <a:noFill/>
        </p:spPr>
        <p:txBody>
          <a:bodyPr wrap="none" rtlCol="0">
            <a:spAutoFit/>
          </a:bodyPr>
          <a:lstStyle/>
          <a:p>
            <a:r>
              <a:rPr lang="zh-CN" altLang="en-US" sz="6000" b="1" dirty="0">
                <a:ln w="12700">
                  <a:noFill/>
                  <a:prstDash val="solid"/>
                </a:ln>
                <a:solidFill>
                  <a:schemeClr val="bg1"/>
                </a:solidFill>
                <a:effectLst>
                  <a:outerShdw blurRad="38100" dist="38100" dir="2700000" algn="tl">
                    <a:srgbClr val="000000">
                      <a:alpha val="43137"/>
                    </a:srgbClr>
                  </a:outerShdw>
                </a:effectLst>
                <a:cs typeface="+mn-ea"/>
                <a:sym typeface="+mn-lt"/>
              </a:rPr>
              <a:t>科</a:t>
            </a:r>
            <a:r>
              <a:rPr lang="zh-CN" altLang="en-US" sz="6000" b="1" dirty="0" smtClean="0">
                <a:ln w="12700">
                  <a:noFill/>
                  <a:prstDash val="solid"/>
                </a:ln>
                <a:solidFill>
                  <a:schemeClr val="bg1"/>
                </a:solidFill>
                <a:effectLst>
                  <a:outerShdw blurRad="38100" dist="38100" dir="2700000" algn="tl">
                    <a:srgbClr val="000000">
                      <a:alpha val="43137"/>
                    </a:srgbClr>
                  </a:outerShdw>
                </a:effectLst>
                <a:cs typeface="+mn-ea"/>
                <a:sym typeface="+mn-lt"/>
              </a:rPr>
              <a:t>技行业工作总结</a:t>
            </a:r>
            <a:r>
              <a:rPr lang="en-US" altLang="zh-CN" sz="6000" b="1" dirty="0" smtClean="0">
                <a:ln w="12700">
                  <a:noFill/>
                  <a:prstDash val="solid"/>
                </a:ln>
                <a:solidFill>
                  <a:schemeClr val="bg1"/>
                </a:solidFill>
                <a:effectLst>
                  <a:outerShdw blurRad="38100" dist="38100" dir="2700000" algn="tl">
                    <a:srgbClr val="000000">
                      <a:alpha val="43137"/>
                    </a:srgbClr>
                  </a:outerShdw>
                </a:effectLst>
                <a:cs typeface="+mn-ea"/>
                <a:sym typeface="+mn-lt"/>
              </a:rPr>
              <a:t>PPT</a:t>
            </a:r>
            <a:endParaRPr lang="zh-CN" altLang="en-US" sz="6000" b="1" dirty="0">
              <a:ln w="12700">
                <a:noFill/>
                <a:prstDash val="solid"/>
              </a:ln>
              <a:solidFill>
                <a:schemeClr val="bg1"/>
              </a:solidFill>
              <a:effectLst>
                <a:outerShdw blurRad="38100" dist="38100" dir="2700000" algn="tl">
                  <a:srgbClr val="000000">
                    <a:alpha val="43137"/>
                  </a:srgbClr>
                </a:outerShdw>
              </a:effectLst>
              <a:cs typeface="+mn-ea"/>
              <a:sym typeface="+mn-lt"/>
            </a:endParaRPr>
          </a:p>
        </p:txBody>
      </p:sp>
      <p:sp>
        <p:nvSpPr>
          <p:cNvPr id="7" name="矩形 6"/>
          <p:cNvSpPr/>
          <p:nvPr/>
        </p:nvSpPr>
        <p:spPr>
          <a:xfrm>
            <a:off x="379163" y="3038719"/>
            <a:ext cx="5059398" cy="430887"/>
          </a:xfrm>
          <a:prstGeom prst="rect">
            <a:avLst/>
          </a:prstGeom>
        </p:spPr>
        <p:txBody>
          <a:bodyPr wrap="none">
            <a:spAutoFit/>
          </a:bodyPr>
          <a:lstStyle/>
          <a:p>
            <a:r>
              <a:rPr lang="zh-CN" altLang="en-US" sz="2200" dirty="0">
                <a:solidFill>
                  <a:schemeClr val="bg1"/>
                </a:solidFill>
                <a:effectLst>
                  <a:outerShdw blurRad="38100" dist="38100" dir="2700000" algn="tl">
                    <a:srgbClr val="000000">
                      <a:alpha val="43137"/>
                    </a:srgbClr>
                  </a:outerShdw>
                </a:effectLst>
                <a:cs typeface="+mn-ea"/>
                <a:sym typeface="+mn-lt"/>
              </a:rPr>
              <a:t>工作计划</a:t>
            </a:r>
            <a:r>
              <a:rPr lang="en-US" altLang="zh-CN" sz="2200" dirty="0">
                <a:solidFill>
                  <a:schemeClr val="bg1"/>
                </a:solidFill>
                <a:effectLst>
                  <a:outerShdw blurRad="38100" dist="38100" dir="2700000" algn="tl">
                    <a:srgbClr val="000000">
                      <a:alpha val="43137"/>
                    </a:srgbClr>
                  </a:outerShdw>
                </a:effectLst>
                <a:cs typeface="+mn-ea"/>
                <a:sym typeface="+mn-lt"/>
              </a:rPr>
              <a:t>/</a:t>
            </a:r>
            <a:r>
              <a:rPr lang="zh-CN" altLang="en-US" sz="2200" dirty="0">
                <a:solidFill>
                  <a:schemeClr val="bg1"/>
                </a:solidFill>
                <a:effectLst>
                  <a:outerShdw blurRad="38100" dist="38100" dir="2700000" algn="tl">
                    <a:srgbClr val="000000">
                      <a:alpha val="43137"/>
                    </a:srgbClr>
                  </a:outerShdw>
                </a:effectLst>
                <a:cs typeface="+mn-ea"/>
                <a:sym typeface="+mn-lt"/>
              </a:rPr>
              <a:t>工作总结</a:t>
            </a:r>
            <a:r>
              <a:rPr lang="en-US" altLang="zh-CN" sz="2200" dirty="0">
                <a:solidFill>
                  <a:schemeClr val="bg1"/>
                </a:solidFill>
                <a:effectLst>
                  <a:outerShdw blurRad="38100" dist="38100" dir="2700000" algn="tl">
                    <a:srgbClr val="000000">
                      <a:alpha val="43137"/>
                    </a:srgbClr>
                  </a:outerShdw>
                </a:effectLst>
                <a:cs typeface="+mn-ea"/>
                <a:sym typeface="+mn-lt"/>
              </a:rPr>
              <a:t>/</a:t>
            </a:r>
            <a:r>
              <a:rPr lang="zh-CN" altLang="en-US" sz="2200" dirty="0">
                <a:solidFill>
                  <a:schemeClr val="bg1"/>
                </a:solidFill>
                <a:effectLst>
                  <a:outerShdw blurRad="38100" dist="38100" dir="2700000" algn="tl">
                    <a:srgbClr val="000000">
                      <a:alpha val="43137"/>
                    </a:srgbClr>
                  </a:outerShdw>
                </a:effectLst>
                <a:cs typeface="+mn-ea"/>
                <a:sym typeface="+mn-lt"/>
              </a:rPr>
              <a:t>年终总结</a:t>
            </a:r>
            <a:r>
              <a:rPr lang="en-US" altLang="zh-CN" sz="2200" dirty="0">
                <a:solidFill>
                  <a:schemeClr val="bg1"/>
                </a:solidFill>
                <a:effectLst>
                  <a:outerShdw blurRad="38100" dist="38100" dir="2700000" algn="tl">
                    <a:srgbClr val="000000">
                      <a:alpha val="43137"/>
                    </a:srgbClr>
                  </a:outerShdw>
                </a:effectLst>
                <a:cs typeface="+mn-ea"/>
                <a:sym typeface="+mn-lt"/>
              </a:rPr>
              <a:t>/</a:t>
            </a:r>
            <a:r>
              <a:rPr lang="zh-CN" altLang="en-US" sz="2200" dirty="0">
                <a:solidFill>
                  <a:schemeClr val="bg1"/>
                </a:solidFill>
                <a:effectLst>
                  <a:outerShdw blurRad="38100" dist="38100" dir="2700000" algn="tl">
                    <a:srgbClr val="000000">
                      <a:alpha val="43137"/>
                    </a:srgbClr>
                  </a:outerShdw>
                </a:effectLst>
                <a:cs typeface="+mn-ea"/>
                <a:sym typeface="+mn-lt"/>
              </a:rPr>
              <a:t>数据指标</a:t>
            </a:r>
          </a:p>
        </p:txBody>
      </p:sp>
      <p:sp>
        <p:nvSpPr>
          <p:cNvPr id="8" name="矩形 7"/>
          <p:cNvSpPr/>
          <p:nvPr/>
        </p:nvSpPr>
        <p:spPr>
          <a:xfrm>
            <a:off x="379163" y="3429000"/>
            <a:ext cx="5788051" cy="600164"/>
          </a:xfrm>
          <a:prstGeom prst="rect">
            <a:avLst/>
          </a:prstGeom>
        </p:spPr>
        <p:txBody>
          <a:bodyPr wrap="square">
            <a:spAutoFit/>
          </a:bodyPr>
          <a:lstStyle/>
          <a:p>
            <a:r>
              <a:rPr lang="en-US" altLang="zh-CN" sz="1100" dirty="0">
                <a:solidFill>
                  <a:schemeClr val="bg1"/>
                </a:solidFill>
                <a:effectLst>
                  <a:outerShdw blurRad="38100" dist="38100" dir="2700000" algn="tl">
                    <a:srgbClr val="000000">
                      <a:alpha val="43137"/>
                    </a:srgbClr>
                  </a:outerShdw>
                </a:effectLst>
                <a:cs typeface="+mn-ea"/>
                <a:sym typeface="+mn-lt"/>
              </a:rPr>
              <a:t>Your content to play here, or through your copy, paste in this box, and select only </a:t>
            </a:r>
          </a:p>
          <a:p>
            <a:r>
              <a:rPr lang="en-US" altLang="zh-CN" sz="1100" dirty="0">
                <a:solidFill>
                  <a:schemeClr val="bg1"/>
                </a:solidFill>
                <a:effectLst>
                  <a:outerShdw blurRad="38100" dist="38100" dir="2700000" algn="tl">
                    <a:srgbClr val="000000">
                      <a:alpha val="43137"/>
                    </a:srgbClr>
                  </a:outerShdw>
                </a:effectLst>
                <a:cs typeface="+mn-ea"/>
                <a:sym typeface="+mn-lt"/>
              </a:rPr>
              <a:t>the text. Your content to play here, or through your copy, paste in </a:t>
            </a:r>
          </a:p>
          <a:p>
            <a:r>
              <a:rPr lang="en-US" altLang="zh-CN" sz="1100" dirty="0">
                <a:solidFill>
                  <a:schemeClr val="bg1"/>
                </a:solidFill>
                <a:effectLst>
                  <a:outerShdw blurRad="38100" dist="38100" dir="2700000" algn="tl">
                    <a:srgbClr val="000000">
                      <a:alpha val="43137"/>
                    </a:srgbClr>
                  </a:outerShdw>
                </a:effectLst>
                <a:cs typeface="+mn-ea"/>
                <a:sym typeface="+mn-lt"/>
              </a:rPr>
              <a:t>this box, and select only the text.</a:t>
            </a:r>
          </a:p>
        </p:txBody>
      </p:sp>
      <p:sp>
        <p:nvSpPr>
          <p:cNvPr id="2" name="文本框 1"/>
          <p:cNvSpPr txBox="1"/>
          <p:nvPr/>
        </p:nvSpPr>
        <p:spPr>
          <a:xfrm>
            <a:off x="379163" y="4581128"/>
            <a:ext cx="99419" cy="369332"/>
          </a:xfrm>
          <a:prstGeom prst="rect">
            <a:avLst/>
          </a:prstGeom>
          <a:noFill/>
        </p:spPr>
        <p:txBody>
          <a:bodyPr wrap="square" rtlCol="0">
            <a:spAutoFit/>
          </a:bodyPr>
          <a:lstStyle/>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8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par>
                                <p:cTn id="12" presetID="16" presetClass="entr" presetSubtype="37" fill="hold" grpId="0" nodeType="withEffect">
                                  <p:stCondLst>
                                    <p:cond delay="200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1000"/>
                                        <p:tgtEl>
                                          <p:spTgt spid="7"/>
                                        </p:tgtEl>
                                      </p:cBhvr>
                                    </p:animEffect>
                                  </p:childTnLst>
                                </p:cTn>
                              </p:par>
                              <p:par>
                                <p:cTn id="15" presetID="22" presetClass="entr" presetSubtype="8" fill="hold" grpId="0" nodeType="withEffect">
                                  <p:stCondLst>
                                    <p:cond delay="30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p:cNvSpPr>
            <a:spLocks noEditPoints="1"/>
          </p:cNvSpPr>
          <p:nvPr/>
        </p:nvSpPr>
        <p:spPr bwMode="auto">
          <a:xfrm>
            <a:off x="8261969" y="2917001"/>
            <a:ext cx="2729781" cy="2572503"/>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5162" tIns="57580" rIns="115162" bIns="57580" anchor="ctr"/>
          <a:lstStyle/>
          <a:p>
            <a:pPr defTabSz="1218565">
              <a:defRPr/>
            </a:pPr>
            <a:endParaRPr lang="zh-CN" altLang="en-US" sz="1400">
              <a:cs typeface="+mn-ea"/>
              <a:sym typeface="+mn-lt"/>
            </a:endParaRPr>
          </a:p>
        </p:txBody>
      </p:sp>
      <p:sp>
        <p:nvSpPr>
          <p:cNvPr id="4" name="Freeform 17"/>
          <p:cNvSpPr/>
          <p:nvPr/>
        </p:nvSpPr>
        <p:spPr bwMode="auto">
          <a:xfrm>
            <a:off x="6785082" y="3191203"/>
            <a:ext cx="2212872" cy="220607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5162" tIns="57580" rIns="115162" bIns="57580" anchor="ctr"/>
          <a:lstStyle/>
          <a:p>
            <a:pPr defTabSz="1218565">
              <a:defRPr/>
            </a:pPr>
            <a:endParaRPr lang="zh-CN" altLang="en-US" sz="1400">
              <a:cs typeface="+mn-ea"/>
              <a:sym typeface="+mn-lt"/>
            </a:endParaRPr>
          </a:p>
        </p:txBody>
      </p:sp>
      <p:sp>
        <p:nvSpPr>
          <p:cNvPr id="5" name="Freeform 18"/>
          <p:cNvSpPr/>
          <p:nvPr/>
        </p:nvSpPr>
        <p:spPr bwMode="auto">
          <a:xfrm>
            <a:off x="5411580" y="3393113"/>
            <a:ext cx="1934721" cy="1914421"/>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5162" tIns="57580" rIns="115162" bIns="57580" anchor="ctr"/>
          <a:lstStyle/>
          <a:p>
            <a:pPr defTabSz="1218565">
              <a:defRPr/>
            </a:pPr>
            <a:endParaRPr lang="zh-CN" altLang="en-US" sz="1400">
              <a:cs typeface="+mn-ea"/>
              <a:sym typeface="+mn-lt"/>
            </a:endParaRPr>
          </a:p>
        </p:txBody>
      </p:sp>
      <p:sp>
        <p:nvSpPr>
          <p:cNvPr id="6" name="Freeform 19"/>
          <p:cNvSpPr/>
          <p:nvPr/>
        </p:nvSpPr>
        <p:spPr bwMode="auto">
          <a:xfrm>
            <a:off x="4333449" y="3562620"/>
            <a:ext cx="1535963" cy="1575408"/>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5162" tIns="57580" rIns="115162" bIns="57580" anchor="ctr"/>
          <a:lstStyle/>
          <a:p>
            <a:pPr defTabSz="1218565">
              <a:defRPr/>
            </a:pPr>
            <a:endParaRPr lang="zh-CN" altLang="en-US" sz="1400">
              <a:cs typeface="+mn-ea"/>
              <a:sym typeface="+mn-lt"/>
            </a:endParaRPr>
          </a:p>
        </p:txBody>
      </p:sp>
      <p:grpSp>
        <p:nvGrpSpPr>
          <p:cNvPr id="2" name="组合 19"/>
          <p:cNvGrpSpPr/>
          <p:nvPr/>
        </p:nvGrpSpPr>
        <p:grpSpPr bwMode="auto">
          <a:xfrm flipH="1">
            <a:off x="6536703" y="4334093"/>
            <a:ext cx="3867730" cy="2008414"/>
            <a:chOff x="3951201" y="2629963"/>
            <a:chExt cx="2495617" cy="1278280"/>
          </a:xfrm>
        </p:grpSpPr>
        <p:sp>
          <p:nvSpPr>
            <p:cNvPr id="8" name="任意多边形 7"/>
            <p:cNvSpPr/>
            <p:nvPr/>
          </p:nvSpPr>
          <p:spPr>
            <a:xfrm flipV="1">
              <a:off x="3951201" y="2629963"/>
              <a:ext cx="2495617" cy="83910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defTabSz="1218565">
                <a:defRPr/>
              </a:pPr>
              <a:endParaRPr lang="zh-CN" altLang="en-US" sz="1400">
                <a:cs typeface="+mn-ea"/>
                <a:sym typeface="+mn-lt"/>
              </a:endParaRPr>
            </a:p>
          </p:txBody>
        </p:sp>
        <p:sp>
          <p:nvSpPr>
            <p:cNvPr id="10" name="TextBox 11"/>
            <p:cNvSpPr txBox="1">
              <a:spLocks noChangeArrowheads="1"/>
            </p:cNvSpPr>
            <p:nvPr/>
          </p:nvSpPr>
          <p:spPr bwMode="auto">
            <a:xfrm>
              <a:off x="4336908" y="3520384"/>
              <a:ext cx="2080368" cy="38785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a:t>
              </a:r>
            </a:p>
          </p:txBody>
        </p:sp>
      </p:grpSp>
      <p:grpSp>
        <p:nvGrpSpPr>
          <p:cNvPr id="9" name="组合 29"/>
          <p:cNvGrpSpPr/>
          <p:nvPr/>
        </p:nvGrpSpPr>
        <p:grpSpPr bwMode="auto">
          <a:xfrm>
            <a:off x="939144" y="2917000"/>
            <a:ext cx="3811995" cy="1421125"/>
            <a:chOff x="1579813" y="1430744"/>
            <a:chExt cx="2458347" cy="904875"/>
          </a:xfrm>
        </p:grpSpPr>
        <p:sp>
          <p:nvSpPr>
            <p:cNvPr id="13" name="任意多边形 12"/>
            <p:cNvSpPr/>
            <p:nvPr/>
          </p:nvSpPr>
          <p:spPr>
            <a:xfrm flipH="1">
              <a:off x="1581098" y="2059652"/>
              <a:ext cx="2457062" cy="275967"/>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defTabSz="1218565">
                <a:defRPr/>
              </a:pPr>
              <a:endParaRPr lang="zh-CN" altLang="en-US" sz="1400">
                <a:cs typeface="+mn-ea"/>
                <a:sym typeface="+mn-lt"/>
              </a:endParaRPr>
            </a:p>
          </p:txBody>
        </p:sp>
        <p:sp>
          <p:nvSpPr>
            <p:cNvPr id="16" name="TextBox 11"/>
            <p:cNvSpPr txBox="1">
              <a:spLocks noChangeArrowheads="1"/>
            </p:cNvSpPr>
            <p:nvPr/>
          </p:nvSpPr>
          <p:spPr bwMode="auto">
            <a:xfrm>
              <a:off x="1579813" y="1430744"/>
              <a:ext cx="1910743" cy="38802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a:t>
              </a:r>
            </a:p>
          </p:txBody>
        </p:sp>
      </p:grpSp>
      <p:grpSp>
        <p:nvGrpSpPr>
          <p:cNvPr id="14" name="组合 16"/>
          <p:cNvGrpSpPr/>
          <p:nvPr/>
        </p:nvGrpSpPr>
        <p:grpSpPr bwMode="auto">
          <a:xfrm>
            <a:off x="7305070" y="1628800"/>
            <a:ext cx="2789624" cy="2265834"/>
            <a:chOff x="6068315" y="1783437"/>
            <a:chExt cx="2225374" cy="1784387"/>
          </a:xfrm>
        </p:grpSpPr>
        <p:sp>
          <p:nvSpPr>
            <p:cNvPr id="20" name="TextBox 19"/>
            <p:cNvSpPr txBox="1">
              <a:spLocks noChangeArrowheads="1"/>
            </p:cNvSpPr>
            <p:nvPr/>
          </p:nvSpPr>
          <p:spPr bwMode="auto">
            <a:xfrm flipH="1">
              <a:off x="6068315" y="1783437"/>
              <a:ext cx="2225374" cy="68351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a:t>
              </a:r>
            </a:p>
          </p:txBody>
        </p:sp>
        <p:sp>
          <p:nvSpPr>
            <p:cNvPr id="19" name="任意多边形 18"/>
            <p:cNvSpPr/>
            <p:nvPr/>
          </p:nvSpPr>
          <p:spPr>
            <a:xfrm>
              <a:off x="6536766" y="2373995"/>
              <a:ext cx="801921" cy="1193829"/>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defTabSz="1218565">
                <a:defRPr/>
              </a:pPr>
              <a:endParaRPr lang="zh-CN" altLang="en-US" sz="1400">
                <a:cs typeface="+mn-ea"/>
                <a:sym typeface="+mn-lt"/>
              </a:endParaRPr>
            </a:p>
          </p:txBody>
        </p:sp>
      </p:grpSp>
      <p:grpSp>
        <p:nvGrpSpPr>
          <p:cNvPr id="18" name="组合 21"/>
          <p:cNvGrpSpPr/>
          <p:nvPr/>
        </p:nvGrpSpPr>
        <p:grpSpPr bwMode="auto">
          <a:xfrm>
            <a:off x="2846137" y="1650967"/>
            <a:ext cx="3493497" cy="2233588"/>
            <a:chOff x="2512145" y="1801099"/>
            <a:chExt cx="2786876" cy="1758873"/>
          </a:xfrm>
        </p:grpSpPr>
        <p:sp>
          <p:nvSpPr>
            <p:cNvPr id="23" name="任意多边形 22"/>
            <p:cNvSpPr/>
            <p:nvPr/>
          </p:nvSpPr>
          <p:spPr>
            <a:xfrm flipH="1">
              <a:off x="4498687" y="2366224"/>
              <a:ext cx="800334" cy="1193748"/>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defTabSz="1218565">
                <a:defRPr/>
              </a:pPr>
              <a:endParaRPr lang="zh-CN" altLang="en-US" sz="1400">
                <a:cs typeface="+mn-ea"/>
                <a:sym typeface="+mn-lt"/>
              </a:endParaRPr>
            </a:p>
          </p:txBody>
        </p:sp>
        <p:sp>
          <p:nvSpPr>
            <p:cNvPr id="26" name="TextBox 11"/>
            <p:cNvSpPr txBox="1">
              <a:spLocks noChangeArrowheads="1"/>
            </p:cNvSpPr>
            <p:nvPr/>
          </p:nvSpPr>
          <p:spPr bwMode="auto">
            <a:xfrm flipH="1">
              <a:off x="2512145" y="1801099"/>
              <a:ext cx="2053235" cy="6834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a:t>
              </a:r>
            </a:p>
          </p:txBody>
        </p:sp>
      </p:grpSp>
      <p:sp>
        <p:nvSpPr>
          <p:cNvPr id="7" name="标题 6"/>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6864" y="2420888"/>
            <a:ext cx="5979522" cy="1015663"/>
          </a:xfrm>
          <a:prstGeom prst="rect">
            <a:avLst/>
          </a:prstGeom>
          <a:noFill/>
        </p:spPr>
        <p:txBody>
          <a:bodyPr wrap="none" rtlCol="0">
            <a:spAutoFit/>
          </a:bodyPr>
          <a:lstStyle/>
          <a:p>
            <a:pPr algn="ctr"/>
            <a:r>
              <a:rPr lang="en-US" altLang="zh-CN" sz="6000" b="1" dirty="0">
                <a:ln w="12700">
                  <a:noFill/>
                  <a:prstDash val="solid"/>
                </a:ln>
                <a:solidFill>
                  <a:schemeClr val="bg1"/>
                </a:solidFill>
                <a:effectLst/>
                <a:cs typeface="+mn-ea"/>
                <a:sym typeface="+mn-lt"/>
              </a:rPr>
              <a:t>02 </a:t>
            </a:r>
            <a:r>
              <a:rPr lang="zh-CN" altLang="en-US" sz="6000" b="1" dirty="0">
                <a:ln w="12700">
                  <a:noFill/>
                  <a:prstDash val="solid"/>
                </a:ln>
                <a:solidFill>
                  <a:schemeClr val="bg1"/>
                </a:solidFill>
                <a:effectLst/>
                <a:cs typeface="+mn-ea"/>
                <a:sym typeface="+mn-lt"/>
              </a:rPr>
              <a:t>工作完成情况</a:t>
            </a:r>
          </a:p>
        </p:txBody>
      </p:sp>
      <p:sp>
        <p:nvSpPr>
          <p:cNvPr id="13" name="矩形 12"/>
          <p:cNvSpPr/>
          <p:nvPr/>
        </p:nvSpPr>
        <p:spPr>
          <a:xfrm>
            <a:off x="622598" y="3484459"/>
            <a:ext cx="5788051" cy="600164"/>
          </a:xfrm>
          <a:prstGeom prst="rect">
            <a:avLst/>
          </a:prstGeom>
        </p:spPr>
        <p:txBody>
          <a:bodyPr wrap="square">
            <a:spAutoFit/>
          </a:bodyPr>
          <a:lstStyle/>
          <a:p>
            <a:pPr algn="ctr"/>
            <a:r>
              <a:rPr lang="en-US" altLang="zh-CN" sz="1100" dirty="0">
                <a:solidFill>
                  <a:schemeClr val="bg1"/>
                </a:solidFill>
                <a:effectLst/>
                <a:cs typeface="+mn-ea"/>
                <a:sym typeface="+mn-lt"/>
              </a:rPr>
              <a:t>Your content to play here, or through your copy, paste in this box, and select only </a:t>
            </a:r>
          </a:p>
          <a:p>
            <a:pPr algn="ctr"/>
            <a:r>
              <a:rPr lang="en-US" altLang="zh-CN" sz="1100" dirty="0">
                <a:solidFill>
                  <a:schemeClr val="bg1"/>
                </a:solidFill>
                <a:effectLst/>
                <a:cs typeface="+mn-ea"/>
                <a:sym typeface="+mn-lt"/>
              </a:rPr>
              <a:t>the text. Your content to play here, or through your copy, paste in </a:t>
            </a:r>
          </a:p>
          <a:p>
            <a:pPr algn="ctr"/>
            <a:r>
              <a:rPr lang="en-US" altLang="zh-CN" sz="1100" dirty="0">
                <a:solidFill>
                  <a:schemeClr val="bg1"/>
                </a:solidFill>
                <a:effectLst/>
                <a:cs typeface="+mn-ea"/>
                <a:sym typeface="+mn-lt"/>
              </a:rPr>
              <a:t>this box, and select only the text.</a:t>
            </a:r>
          </a:p>
        </p:txBody>
      </p:sp>
      <p:cxnSp>
        <p:nvCxnSpPr>
          <p:cNvPr id="3" name="直接连接符 2"/>
          <p:cNvCxnSpPr/>
          <p:nvPr/>
        </p:nvCxnSpPr>
        <p:spPr>
          <a:xfrm>
            <a:off x="406574" y="3436551"/>
            <a:ext cx="6220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8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12"/>
                                        </p:tgtEl>
                                        <p:attrNameLst>
                                          <p:attrName>ppt_y</p:attrName>
                                        </p:attrNameLst>
                                      </p:cBhvr>
                                      <p:tavLst>
                                        <p:tav tm="0">
                                          <p:val>
                                            <p:strVal val="#ppt_y"/>
                                          </p:val>
                                        </p:tav>
                                        <p:tav tm="100000">
                                          <p:val>
                                            <p:strVal val="#ppt_y"/>
                                          </p:val>
                                        </p:tav>
                                      </p:tavLst>
                                    </p:anim>
                                    <p:anim calcmode="lin" valueType="num">
                                      <p:cBhvr>
                                        <p:cTn id="9" dur="8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12"/>
                                        </p:tgtEl>
                                      </p:cBhvr>
                                    </p:animEffect>
                                  </p:childTnLst>
                                </p:cTn>
                              </p:par>
                            </p:childTnLst>
                          </p:cTn>
                        </p:par>
                        <p:par>
                          <p:cTn id="12" fill="hold">
                            <p:stCondLst>
                              <p:cond delay="144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94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6891"/>
          <p:cNvSpPr/>
          <p:nvPr/>
        </p:nvSpPr>
        <p:spPr>
          <a:xfrm flipH="1">
            <a:off x="7037313" y="2643773"/>
            <a:ext cx="1362349" cy="136232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cs typeface="+mn-ea"/>
              <a:sym typeface="+mn-lt"/>
            </a:endParaRPr>
          </a:p>
        </p:txBody>
      </p:sp>
      <p:sp>
        <p:nvSpPr>
          <p:cNvPr id="24" name="Shape 6892"/>
          <p:cNvSpPr/>
          <p:nvPr/>
        </p:nvSpPr>
        <p:spPr>
          <a:xfrm flipH="1">
            <a:off x="7790331" y="1175323"/>
            <a:ext cx="656966" cy="656951"/>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cs typeface="+mn-ea"/>
              <a:sym typeface="+mn-lt"/>
            </a:endParaRPr>
          </a:p>
        </p:txBody>
      </p:sp>
      <p:sp>
        <p:nvSpPr>
          <p:cNvPr id="25" name="Shape 6914"/>
          <p:cNvSpPr/>
          <p:nvPr/>
        </p:nvSpPr>
        <p:spPr>
          <a:xfrm>
            <a:off x="3861344" y="1455422"/>
            <a:ext cx="2365588" cy="215017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a:round/>
          </a:ln>
        </p:spPr>
        <p:txBody>
          <a:bodyPr lIns="0" tIns="0" rIns="0" bIns="0"/>
          <a:lstStyle/>
          <a:p>
            <a:pPr defTabSz="575945">
              <a:defRPr sz="1200">
                <a:uFillTx/>
                <a:latin typeface="Helvetica"/>
                <a:ea typeface="Helvetica"/>
                <a:cs typeface="Helvetica"/>
                <a:sym typeface="Helvetica"/>
              </a:defRPr>
            </a:pPr>
            <a:endParaRPr>
              <a:cs typeface="+mn-ea"/>
              <a:sym typeface="+mn-lt"/>
            </a:endParaRPr>
          </a:p>
        </p:txBody>
      </p:sp>
      <p:sp>
        <p:nvSpPr>
          <p:cNvPr id="26" name="Shape 6915"/>
          <p:cNvSpPr/>
          <p:nvPr/>
        </p:nvSpPr>
        <p:spPr>
          <a:xfrm>
            <a:off x="6088482" y="1455420"/>
            <a:ext cx="2145097" cy="2386045"/>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3"/>
          </a:solidFill>
          <a:ln>
            <a:round/>
          </a:ln>
        </p:spPr>
        <p:txBody>
          <a:bodyPr lIns="0" tIns="0" rIns="0" bIns="0"/>
          <a:lstStyle/>
          <a:p>
            <a:pPr defTabSz="575945">
              <a:defRPr sz="1200">
                <a:uFillTx/>
                <a:latin typeface="Helvetica"/>
                <a:ea typeface="Helvetica"/>
                <a:cs typeface="Helvetica"/>
                <a:sym typeface="Helvetica"/>
              </a:defRPr>
            </a:pPr>
            <a:endParaRPr>
              <a:cs typeface="+mn-ea"/>
              <a:sym typeface="+mn-lt"/>
            </a:endParaRPr>
          </a:p>
        </p:txBody>
      </p:sp>
      <p:sp>
        <p:nvSpPr>
          <p:cNvPr id="27" name="Shape 6916"/>
          <p:cNvSpPr/>
          <p:nvPr/>
        </p:nvSpPr>
        <p:spPr>
          <a:xfrm>
            <a:off x="3861345" y="3462022"/>
            <a:ext cx="2129712" cy="2367244"/>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a:round/>
          </a:ln>
        </p:spPr>
        <p:txBody>
          <a:bodyPr lIns="0" tIns="0" rIns="0" bIns="0"/>
          <a:lstStyle/>
          <a:p>
            <a:pPr defTabSz="575945">
              <a:defRPr sz="1200">
                <a:uFillTx/>
                <a:latin typeface="Helvetica"/>
                <a:ea typeface="Helvetica"/>
                <a:cs typeface="Helvetica"/>
                <a:sym typeface="Helvetica"/>
              </a:defRPr>
            </a:pPr>
            <a:endParaRPr>
              <a:cs typeface="+mn-ea"/>
              <a:sym typeface="+mn-lt"/>
            </a:endParaRPr>
          </a:p>
        </p:txBody>
      </p:sp>
      <p:sp>
        <p:nvSpPr>
          <p:cNvPr id="28" name="Shape 6917"/>
          <p:cNvSpPr/>
          <p:nvPr/>
        </p:nvSpPr>
        <p:spPr>
          <a:xfrm>
            <a:off x="5852608" y="3694474"/>
            <a:ext cx="2380971" cy="2134793"/>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a:round/>
          </a:ln>
        </p:spPr>
        <p:txBody>
          <a:bodyPr lIns="0" tIns="0" rIns="0" bIns="0"/>
          <a:lstStyle/>
          <a:p>
            <a:pPr defTabSz="575945">
              <a:defRPr sz="1200">
                <a:uFillTx/>
                <a:latin typeface="Helvetica"/>
                <a:ea typeface="Helvetica"/>
                <a:cs typeface="Helvetica"/>
                <a:sym typeface="Helvetica"/>
              </a:defRPr>
            </a:pPr>
            <a:endParaRPr>
              <a:cs typeface="+mn-ea"/>
              <a:sym typeface="+mn-lt"/>
            </a:endParaRPr>
          </a:p>
        </p:txBody>
      </p:sp>
      <p:sp>
        <p:nvSpPr>
          <p:cNvPr id="29" name="Shape 6926"/>
          <p:cNvSpPr/>
          <p:nvPr/>
        </p:nvSpPr>
        <p:spPr>
          <a:xfrm>
            <a:off x="3245521" y="1965653"/>
            <a:ext cx="1275857" cy="5948"/>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a:cs typeface="+mn-ea"/>
              <a:sym typeface="+mn-lt"/>
            </a:endParaRPr>
          </a:p>
        </p:txBody>
      </p:sp>
      <p:sp>
        <p:nvSpPr>
          <p:cNvPr id="30" name="Shape 6927"/>
          <p:cNvSpPr/>
          <p:nvPr/>
        </p:nvSpPr>
        <p:spPr>
          <a:xfrm>
            <a:off x="3245519" y="4246825"/>
            <a:ext cx="700028" cy="203"/>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a:cs typeface="+mn-ea"/>
              <a:sym typeface="+mn-lt"/>
            </a:endParaRPr>
          </a:p>
        </p:txBody>
      </p:sp>
      <p:sp>
        <p:nvSpPr>
          <p:cNvPr id="31" name="Shape 6928"/>
          <p:cNvSpPr/>
          <p:nvPr/>
        </p:nvSpPr>
        <p:spPr>
          <a:xfrm flipH="1">
            <a:off x="7761538" y="1965682"/>
            <a:ext cx="1172067" cy="1"/>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a:cs typeface="+mn-ea"/>
              <a:sym typeface="+mn-lt"/>
            </a:endParaRPr>
          </a:p>
        </p:txBody>
      </p:sp>
      <p:sp>
        <p:nvSpPr>
          <p:cNvPr id="32" name="Shape 6929"/>
          <p:cNvSpPr/>
          <p:nvPr/>
        </p:nvSpPr>
        <p:spPr>
          <a:xfrm flipH="1">
            <a:off x="7965549" y="4246829"/>
            <a:ext cx="968057" cy="1"/>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a:cs typeface="+mn-ea"/>
              <a:sym typeface="+mn-lt"/>
            </a:endParaRPr>
          </a:p>
        </p:txBody>
      </p:sp>
      <p:sp>
        <p:nvSpPr>
          <p:cNvPr id="33" name="Freeform 41"/>
          <p:cNvSpPr>
            <a:spLocks noEditPoints="1"/>
          </p:cNvSpPr>
          <p:nvPr/>
        </p:nvSpPr>
        <p:spPr bwMode="auto">
          <a:xfrm>
            <a:off x="5413434" y="3074577"/>
            <a:ext cx="1155246" cy="105102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5"/>
          </a:solidFill>
          <a:ln w="9525">
            <a:noFill/>
            <a:round/>
          </a:ln>
        </p:spPr>
        <p:txBody>
          <a:bodyPr lIns="121908" tIns="60954" rIns="121908" bIns="60954"/>
          <a:lstStyle/>
          <a:p>
            <a:pPr>
              <a:defRPr/>
            </a:pPr>
            <a:endParaRPr lang="en-US" kern="0" dirty="0">
              <a:solidFill>
                <a:sysClr val="windowText" lastClr="000000"/>
              </a:solidFill>
              <a:cs typeface="+mn-ea"/>
              <a:sym typeface="+mn-lt"/>
            </a:endParaRPr>
          </a:p>
        </p:txBody>
      </p:sp>
      <p:sp>
        <p:nvSpPr>
          <p:cNvPr id="34" name="Content Placeholder 2"/>
          <p:cNvSpPr txBox="1"/>
          <p:nvPr/>
        </p:nvSpPr>
        <p:spPr>
          <a:xfrm>
            <a:off x="581764" y="1508787"/>
            <a:ext cx="2633497" cy="162754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b="1" dirty="0">
                <a:solidFill>
                  <a:schemeClr val="accent1"/>
                </a:solidFill>
                <a:cs typeface="+mn-ea"/>
                <a:sym typeface="+mn-lt"/>
              </a:rPr>
              <a:t>填加标题</a:t>
            </a:r>
            <a:endParaRPr lang="id-ID" b="1" dirty="0">
              <a:solidFill>
                <a:schemeClr val="accent1"/>
              </a:solidFill>
              <a:cs typeface="+mn-ea"/>
              <a:sym typeface="+mn-lt"/>
            </a:endParaRPr>
          </a:p>
          <a:p>
            <a:pPr>
              <a:lnSpc>
                <a:spcPct val="120000"/>
              </a:lnSpc>
            </a:pPr>
            <a:r>
              <a:rPr lang="zh-CN" altLang="en-US" sz="1500" dirty="0">
                <a:solidFill>
                  <a:schemeClr val="tx1">
                    <a:lumMod val="50000"/>
                    <a:lumOff val="50000"/>
                  </a:schemeClr>
                </a:solidFill>
                <a:cs typeface="+mn-ea"/>
                <a:sym typeface="+mn-lt"/>
              </a:rPr>
              <a:t>单击添加文本单击添加文本单击添加文本单击添加文本单击添加文本单击添加文本</a:t>
            </a:r>
            <a:endParaRPr lang="en-US" altLang="zh-CN" sz="1500" dirty="0">
              <a:solidFill>
                <a:schemeClr val="tx1">
                  <a:lumMod val="50000"/>
                  <a:lumOff val="50000"/>
                </a:schemeClr>
              </a:solidFill>
              <a:cs typeface="+mn-ea"/>
              <a:sym typeface="+mn-lt"/>
            </a:endParaRPr>
          </a:p>
        </p:txBody>
      </p:sp>
      <p:sp>
        <p:nvSpPr>
          <p:cNvPr id="35" name="Content Placeholder 2"/>
          <p:cNvSpPr txBox="1"/>
          <p:nvPr/>
        </p:nvSpPr>
        <p:spPr>
          <a:xfrm>
            <a:off x="540218" y="3817680"/>
            <a:ext cx="2633497" cy="162754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b="1" dirty="0">
                <a:solidFill>
                  <a:schemeClr val="accent4"/>
                </a:solidFill>
                <a:cs typeface="+mn-ea"/>
                <a:sym typeface="+mn-lt"/>
              </a:rPr>
              <a:t>填加标题</a:t>
            </a:r>
            <a:endParaRPr lang="en-US" altLang="zh-CN" b="1" dirty="0">
              <a:solidFill>
                <a:schemeClr val="accent4"/>
              </a:solidFill>
              <a:cs typeface="+mn-ea"/>
              <a:sym typeface="+mn-lt"/>
            </a:endParaRPr>
          </a:p>
          <a:p>
            <a:pPr>
              <a:lnSpc>
                <a:spcPct val="120000"/>
              </a:lnSpc>
            </a:pPr>
            <a:r>
              <a:rPr lang="zh-CN" altLang="en-US" sz="1500" dirty="0">
                <a:solidFill>
                  <a:schemeClr val="tx1">
                    <a:lumMod val="50000"/>
                    <a:lumOff val="50000"/>
                  </a:schemeClr>
                </a:solidFill>
                <a:cs typeface="+mn-ea"/>
                <a:sym typeface="+mn-lt"/>
              </a:rPr>
              <a:t>单击添加文本单击添加文本单击添加文本单击添加文本单击添加文本单击添加文本</a:t>
            </a:r>
            <a:endParaRPr lang="en-US" altLang="zh-CN" sz="1500" dirty="0">
              <a:solidFill>
                <a:schemeClr val="tx1">
                  <a:lumMod val="50000"/>
                  <a:lumOff val="50000"/>
                </a:schemeClr>
              </a:solidFill>
              <a:cs typeface="+mn-ea"/>
              <a:sym typeface="+mn-lt"/>
            </a:endParaRPr>
          </a:p>
        </p:txBody>
      </p:sp>
      <p:sp>
        <p:nvSpPr>
          <p:cNvPr id="36" name="Content Placeholder 2"/>
          <p:cNvSpPr txBox="1"/>
          <p:nvPr/>
        </p:nvSpPr>
        <p:spPr>
          <a:xfrm>
            <a:off x="9029603" y="1522885"/>
            <a:ext cx="2633497" cy="162754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b="1" dirty="0">
                <a:solidFill>
                  <a:schemeClr val="accent3"/>
                </a:solidFill>
                <a:cs typeface="+mn-ea"/>
                <a:sym typeface="+mn-lt"/>
              </a:rPr>
              <a:t>填加标题</a:t>
            </a:r>
            <a:endParaRPr lang="id-ID" b="1" dirty="0">
              <a:solidFill>
                <a:schemeClr val="accent3"/>
              </a:solidFill>
              <a:cs typeface="+mn-ea"/>
              <a:sym typeface="+mn-lt"/>
            </a:endParaRPr>
          </a:p>
          <a:p>
            <a:pPr algn="l">
              <a:lnSpc>
                <a:spcPct val="120000"/>
              </a:lnSpc>
            </a:pPr>
            <a:r>
              <a:rPr lang="zh-CN" altLang="en-US" sz="1500" dirty="0">
                <a:solidFill>
                  <a:schemeClr val="tx1">
                    <a:lumMod val="50000"/>
                    <a:lumOff val="50000"/>
                  </a:schemeClr>
                </a:solidFill>
                <a:cs typeface="+mn-ea"/>
                <a:sym typeface="+mn-lt"/>
              </a:rPr>
              <a:t>单击添加文本单击添加文本单击添加文本单击添加文本单击添加文本单击添加文本</a:t>
            </a:r>
            <a:endParaRPr lang="en-US" altLang="zh-CN" sz="1500" dirty="0">
              <a:solidFill>
                <a:schemeClr val="tx1">
                  <a:lumMod val="50000"/>
                  <a:lumOff val="50000"/>
                </a:schemeClr>
              </a:solidFill>
              <a:cs typeface="+mn-ea"/>
              <a:sym typeface="+mn-lt"/>
            </a:endParaRPr>
          </a:p>
        </p:txBody>
      </p:sp>
      <p:sp>
        <p:nvSpPr>
          <p:cNvPr id="37" name="Content Placeholder 2"/>
          <p:cNvSpPr txBox="1"/>
          <p:nvPr/>
        </p:nvSpPr>
        <p:spPr>
          <a:xfrm>
            <a:off x="9029603" y="3813851"/>
            <a:ext cx="2633497" cy="162754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b="1" dirty="0">
                <a:solidFill>
                  <a:schemeClr val="accent2"/>
                </a:solidFill>
                <a:cs typeface="+mn-ea"/>
                <a:sym typeface="+mn-lt"/>
              </a:rPr>
              <a:t>填加标题</a:t>
            </a:r>
            <a:endParaRPr lang="en-US" altLang="zh-CN" b="1" dirty="0">
              <a:solidFill>
                <a:schemeClr val="accent2"/>
              </a:solidFill>
              <a:cs typeface="+mn-ea"/>
              <a:sym typeface="+mn-lt"/>
            </a:endParaRPr>
          </a:p>
          <a:p>
            <a:pPr algn="l">
              <a:lnSpc>
                <a:spcPct val="120000"/>
              </a:lnSpc>
            </a:pPr>
            <a:r>
              <a:rPr lang="zh-CN" altLang="en-US" sz="1500" dirty="0">
                <a:solidFill>
                  <a:schemeClr val="tx1">
                    <a:lumMod val="50000"/>
                    <a:lumOff val="50000"/>
                  </a:schemeClr>
                </a:solidFill>
                <a:cs typeface="+mn-ea"/>
                <a:sym typeface="+mn-lt"/>
              </a:rPr>
              <a:t>单击添加文本单击添加文本单击添加文本单击添加文本单击添加文本单击添加文本</a:t>
            </a:r>
            <a:endParaRPr lang="en-US" altLang="zh-CN" sz="1500" dirty="0">
              <a:solidFill>
                <a:schemeClr val="tx1">
                  <a:lumMod val="50000"/>
                  <a:lumOff val="50000"/>
                </a:schemeClr>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ppt_w</p:attrName>
                                        </p:attrNameLst>
                                      </p:cBhvr>
                                      <p:tavLst>
                                        <p:tav tm="0" fmla="#ppt_w*sin(2.5*pi*$)">
                                          <p:val>
                                            <p:fltVal val="0"/>
                                          </p:val>
                                        </p:tav>
                                        <p:tav tm="100000">
                                          <p:val>
                                            <p:fltVal val="1"/>
                                          </p:val>
                                        </p:tav>
                                      </p:tavLst>
                                    </p:anim>
                                    <p:anim calcmode="lin" valueType="num">
                                      <p:cBhvr>
                                        <p:cTn id="9" dur="2000" fill="hold"/>
                                        <p:tgtEl>
                                          <p:spTgt spid="33"/>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空心弧 40"/>
          <p:cNvSpPr/>
          <p:nvPr/>
        </p:nvSpPr>
        <p:spPr>
          <a:xfrm rot="5400000">
            <a:off x="861440" y="1930234"/>
            <a:ext cx="4091171" cy="4090640"/>
          </a:xfrm>
          <a:prstGeom prst="blockArc">
            <a:avLst>
              <a:gd name="adj1" fmla="val 1080000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cs typeface="+mn-ea"/>
              <a:sym typeface="+mn-lt"/>
            </a:endParaRPr>
          </a:p>
        </p:txBody>
      </p:sp>
      <p:sp>
        <p:nvSpPr>
          <p:cNvPr id="42" name="椭圆 41"/>
          <p:cNvSpPr/>
          <p:nvPr/>
        </p:nvSpPr>
        <p:spPr>
          <a:xfrm>
            <a:off x="3689536" y="1992327"/>
            <a:ext cx="512741" cy="5128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cs typeface="+mn-ea"/>
              <a:sym typeface="+mn-lt"/>
            </a:endParaRPr>
          </a:p>
        </p:txBody>
      </p:sp>
      <p:sp>
        <p:nvSpPr>
          <p:cNvPr id="43" name="椭圆 42"/>
          <p:cNvSpPr/>
          <p:nvPr/>
        </p:nvSpPr>
        <p:spPr>
          <a:xfrm>
            <a:off x="4552256" y="3078700"/>
            <a:ext cx="512741" cy="5128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cs typeface="+mn-ea"/>
              <a:sym typeface="+mn-lt"/>
            </a:endParaRPr>
          </a:p>
        </p:txBody>
      </p:sp>
      <p:sp>
        <p:nvSpPr>
          <p:cNvPr id="44" name="椭圆 43"/>
          <p:cNvSpPr/>
          <p:nvPr/>
        </p:nvSpPr>
        <p:spPr>
          <a:xfrm>
            <a:off x="4562955" y="4345977"/>
            <a:ext cx="512741" cy="512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cs typeface="+mn-ea"/>
              <a:sym typeface="+mn-lt"/>
            </a:endParaRPr>
          </a:p>
        </p:txBody>
      </p:sp>
      <p:sp>
        <p:nvSpPr>
          <p:cNvPr id="45" name="椭圆 44"/>
          <p:cNvSpPr/>
          <p:nvPr/>
        </p:nvSpPr>
        <p:spPr>
          <a:xfrm>
            <a:off x="3693661" y="5462244"/>
            <a:ext cx="512741" cy="5128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lumMod val="50000"/>
                  <a:lumOff val="50000"/>
                </a:schemeClr>
              </a:solidFill>
              <a:cs typeface="+mn-ea"/>
              <a:sym typeface="+mn-lt"/>
            </a:endParaRPr>
          </a:p>
        </p:txBody>
      </p:sp>
      <p:grpSp>
        <p:nvGrpSpPr>
          <p:cNvPr id="52" name="组合 51"/>
          <p:cNvGrpSpPr/>
          <p:nvPr/>
        </p:nvGrpSpPr>
        <p:grpSpPr>
          <a:xfrm>
            <a:off x="4199104" y="1767992"/>
            <a:ext cx="2390644" cy="956128"/>
            <a:chOff x="4340951" y="1564822"/>
            <a:chExt cx="2390955" cy="956128"/>
          </a:xfrm>
        </p:grpSpPr>
        <p:cxnSp>
          <p:nvCxnSpPr>
            <p:cNvPr id="53" name="直接连接符 52"/>
            <p:cNvCxnSpPr/>
            <p:nvPr/>
          </p:nvCxnSpPr>
          <p:spPr>
            <a:xfrm>
              <a:off x="4340951" y="2045561"/>
              <a:ext cx="1440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5775778" y="1564822"/>
              <a:ext cx="956128" cy="956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cs typeface="+mn-ea"/>
                <a:sym typeface="+mn-lt"/>
              </a:endParaRPr>
            </a:p>
          </p:txBody>
        </p:sp>
        <p:grpSp>
          <p:nvGrpSpPr>
            <p:cNvPr id="55" name="组合 54"/>
            <p:cNvGrpSpPr>
              <a:grpSpLocks noChangeAspect="1"/>
            </p:cNvGrpSpPr>
            <p:nvPr/>
          </p:nvGrpSpPr>
          <p:grpSpPr>
            <a:xfrm>
              <a:off x="6044150" y="1775120"/>
              <a:ext cx="419385" cy="504000"/>
              <a:chOff x="5072479" y="2378340"/>
              <a:chExt cx="239649" cy="288000"/>
            </a:xfrm>
          </p:grpSpPr>
          <p:sp>
            <p:nvSpPr>
              <p:cNvPr id="56"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cs typeface="+mn-ea"/>
                  <a:sym typeface="+mn-lt"/>
                </a:endParaRPr>
              </a:p>
            </p:txBody>
          </p:sp>
          <p:sp>
            <p:nvSpPr>
              <p:cNvPr id="57"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cs typeface="+mn-ea"/>
                  <a:sym typeface="+mn-lt"/>
                </a:endParaRPr>
              </a:p>
            </p:txBody>
          </p:sp>
        </p:grpSp>
      </p:grpSp>
      <p:grpSp>
        <p:nvGrpSpPr>
          <p:cNvPr id="58" name="组合 57"/>
          <p:cNvGrpSpPr/>
          <p:nvPr/>
        </p:nvGrpSpPr>
        <p:grpSpPr>
          <a:xfrm>
            <a:off x="4206408" y="5240584"/>
            <a:ext cx="2383343" cy="956128"/>
            <a:chOff x="4348253" y="4975681"/>
            <a:chExt cx="2383653" cy="956128"/>
          </a:xfrm>
        </p:grpSpPr>
        <p:cxnSp>
          <p:nvCxnSpPr>
            <p:cNvPr id="59" name="直接连接符 58"/>
            <p:cNvCxnSpPr/>
            <p:nvPr/>
          </p:nvCxnSpPr>
          <p:spPr>
            <a:xfrm>
              <a:off x="4348253" y="5453745"/>
              <a:ext cx="1440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5775778" y="4975681"/>
              <a:ext cx="956128" cy="9561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cs typeface="+mn-ea"/>
                <a:sym typeface="+mn-lt"/>
              </a:endParaRPr>
            </a:p>
          </p:txBody>
        </p:sp>
        <p:sp>
          <p:nvSpPr>
            <p:cNvPr id="61" name="Freeform 110"/>
            <p:cNvSpPr>
              <a:spLocks noChangeAspect="1" noEditPoints="1"/>
            </p:cNvSpPr>
            <p:nvPr/>
          </p:nvSpPr>
          <p:spPr bwMode="auto">
            <a:xfrm>
              <a:off x="6046029" y="5239979"/>
              <a:ext cx="447158" cy="396000"/>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cs typeface="+mn-ea"/>
                <a:sym typeface="+mn-lt"/>
              </a:endParaRPr>
            </a:p>
          </p:txBody>
        </p:sp>
      </p:grpSp>
      <p:grpSp>
        <p:nvGrpSpPr>
          <p:cNvPr id="62" name="组合 61"/>
          <p:cNvGrpSpPr/>
          <p:nvPr/>
        </p:nvGrpSpPr>
        <p:grpSpPr>
          <a:xfrm>
            <a:off x="5052120" y="2857040"/>
            <a:ext cx="3364164" cy="956128"/>
            <a:chOff x="5471876" y="2623003"/>
            <a:chExt cx="3364602" cy="956128"/>
          </a:xfrm>
        </p:grpSpPr>
        <p:cxnSp>
          <p:nvCxnSpPr>
            <p:cNvPr id="63" name="直接连接符 62"/>
            <p:cNvCxnSpPr>
              <a:stCxn id="43" idx="6"/>
              <a:endCxn id="64" idx="2"/>
            </p:cNvCxnSpPr>
            <p:nvPr/>
          </p:nvCxnSpPr>
          <p:spPr>
            <a:xfrm>
              <a:off x="5471876" y="3101067"/>
              <a:ext cx="240847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7880350" y="2623003"/>
              <a:ext cx="956128" cy="956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cs typeface="+mn-ea"/>
                <a:sym typeface="+mn-lt"/>
              </a:endParaRPr>
            </a:p>
          </p:txBody>
        </p:sp>
        <p:sp>
          <p:nvSpPr>
            <p:cNvPr id="65" name="Freeform 168"/>
            <p:cNvSpPr>
              <a:spLocks noChangeAspect="1" noEditPoints="1"/>
            </p:cNvSpPr>
            <p:nvPr/>
          </p:nvSpPr>
          <p:spPr bwMode="auto">
            <a:xfrm>
              <a:off x="8127242" y="2903067"/>
              <a:ext cx="462345" cy="396000"/>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cs typeface="+mn-ea"/>
                <a:sym typeface="+mn-lt"/>
              </a:endParaRPr>
            </a:p>
          </p:txBody>
        </p:sp>
      </p:grpSp>
      <p:grpSp>
        <p:nvGrpSpPr>
          <p:cNvPr id="66" name="组合 65"/>
          <p:cNvGrpSpPr/>
          <p:nvPr/>
        </p:nvGrpSpPr>
        <p:grpSpPr>
          <a:xfrm>
            <a:off x="5064998" y="4124317"/>
            <a:ext cx="3351285" cy="956128"/>
            <a:chOff x="5484757" y="3890281"/>
            <a:chExt cx="3351721" cy="956128"/>
          </a:xfrm>
        </p:grpSpPr>
        <p:cxnSp>
          <p:nvCxnSpPr>
            <p:cNvPr id="67" name="直接连接符 66"/>
            <p:cNvCxnSpPr/>
            <p:nvPr/>
          </p:nvCxnSpPr>
          <p:spPr>
            <a:xfrm>
              <a:off x="5484757" y="4384386"/>
              <a:ext cx="2372336"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7880350" y="3890281"/>
              <a:ext cx="956128" cy="956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cs typeface="+mn-ea"/>
                <a:sym typeface="+mn-lt"/>
              </a:endParaRPr>
            </a:p>
          </p:txBody>
        </p:sp>
        <p:sp>
          <p:nvSpPr>
            <p:cNvPr id="69" name="Freeform 203"/>
            <p:cNvSpPr>
              <a:spLocks noChangeAspect="1" noEditPoints="1"/>
            </p:cNvSpPr>
            <p:nvPr/>
          </p:nvSpPr>
          <p:spPr bwMode="auto">
            <a:xfrm>
              <a:off x="8167654" y="4154579"/>
              <a:ext cx="413052" cy="3960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cs typeface="+mn-ea"/>
                <a:sym typeface="+mn-lt"/>
              </a:endParaRPr>
            </a:p>
          </p:txBody>
        </p:sp>
      </p:grpSp>
      <p:sp>
        <p:nvSpPr>
          <p:cNvPr id="72" name="矩形 71"/>
          <p:cNvSpPr/>
          <p:nvPr/>
        </p:nvSpPr>
        <p:spPr>
          <a:xfrm>
            <a:off x="6640942" y="1644625"/>
            <a:ext cx="1210570"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cs typeface="+mn-ea"/>
                <a:sym typeface="+mn-lt"/>
              </a:rPr>
              <a:t>添加文字</a:t>
            </a:r>
            <a:endParaRPr lang="en-US" altLang="zh-CN" sz="2000" b="1" dirty="0">
              <a:solidFill>
                <a:schemeClr val="tx1">
                  <a:lumMod val="50000"/>
                  <a:lumOff val="50000"/>
                </a:schemeClr>
              </a:solidFill>
              <a:cs typeface="+mn-ea"/>
              <a:sym typeface="+mn-lt"/>
            </a:endParaRPr>
          </a:p>
        </p:txBody>
      </p:sp>
      <p:sp>
        <p:nvSpPr>
          <p:cNvPr id="73" name="矩形 47"/>
          <p:cNvSpPr>
            <a:spLocks noChangeArrowheads="1"/>
          </p:cNvSpPr>
          <p:nvPr/>
        </p:nvSpPr>
        <p:spPr bwMode="auto">
          <a:xfrm>
            <a:off x="6643741" y="2012061"/>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dirty="0">
                <a:solidFill>
                  <a:schemeClr val="tx1">
                    <a:lumMod val="50000"/>
                    <a:lumOff val="50000"/>
                  </a:schemeClr>
                </a:solidFill>
                <a:latin typeface="+mn-lt"/>
                <a:ea typeface="+mn-ea"/>
                <a:cs typeface="+mn-ea"/>
                <a:sym typeface="+mn-lt"/>
              </a:rPr>
              <a:t>在此录入图表的描述说明，在此录入图表的描述说明，在此录入上述图表的描述说明。</a:t>
            </a:r>
          </a:p>
        </p:txBody>
      </p:sp>
      <p:sp>
        <p:nvSpPr>
          <p:cNvPr id="74" name="矩形 73"/>
          <p:cNvSpPr/>
          <p:nvPr/>
        </p:nvSpPr>
        <p:spPr>
          <a:xfrm>
            <a:off x="6640942" y="5195051"/>
            <a:ext cx="1210570"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cs typeface="+mn-ea"/>
                <a:sym typeface="+mn-lt"/>
              </a:rPr>
              <a:t>添加文字</a:t>
            </a:r>
            <a:endParaRPr lang="en-US" altLang="zh-CN" sz="2000" b="1" dirty="0">
              <a:solidFill>
                <a:schemeClr val="tx1">
                  <a:lumMod val="50000"/>
                  <a:lumOff val="50000"/>
                </a:schemeClr>
              </a:solidFill>
              <a:cs typeface="+mn-ea"/>
              <a:sym typeface="+mn-lt"/>
            </a:endParaRPr>
          </a:p>
        </p:txBody>
      </p:sp>
      <p:sp>
        <p:nvSpPr>
          <p:cNvPr id="75" name="矩形 47"/>
          <p:cNvSpPr>
            <a:spLocks noChangeArrowheads="1"/>
          </p:cNvSpPr>
          <p:nvPr/>
        </p:nvSpPr>
        <p:spPr bwMode="auto">
          <a:xfrm>
            <a:off x="6643741" y="5562487"/>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dirty="0">
                <a:solidFill>
                  <a:schemeClr val="tx1">
                    <a:lumMod val="50000"/>
                    <a:lumOff val="50000"/>
                  </a:schemeClr>
                </a:solidFill>
                <a:latin typeface="+mn-lt"/>
                <a:ea typeface="+mn-ea"/>
                <a:cs typeface="+mn-ea"/>
                <a:sym typeface="+mn-lt"/>
              </a:rPr>
              <a:t>在此录入图表的描述说明，在此录入上述图表的描述说明，在此录入上述图表的描述说明。</a:t>
            </a:r>
          </a:p>
        </p:txBody>
      </p:sp>
      <p:sp>
        <p:nvSpPr>
          <p:cNvPr id="76" name="矩形 75"/>
          <p:cNvSpPr/>
          <p:nvPr/>
        </p:nvSpPr>
        <p:spPr>
          <a:xfrm>
            <a:off x="8476051" y="2746096"/>
            <a:ext cx="1210570"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cs typeface="+mn-ea"/>
                <a:sym typeface="+mn-lt"/>
              </a:rPr>
              <a:t>添加文字</a:t>
            </a:r>
            <a:endParaRPr lang="en-US" altLang="zh-CN" sz="2000" b="1" dirty="0">
              <a:solidFill>
                <a:schemeClr val="tx1">
                  <a:lumMod val="50000"/>
                  <a:lumOff val="50000"/>
                </a:schemeClr>
              </a:solidFill>
              <a:cs typeface="+mn-ea"/>
              <a:sym typeface="+mn-lt"/>
            </a:endParaRPr>
          </a:p>
        </p:txBody>
      </p:sp>
      <p:sp>
        <p:nvSpPr>
          <p:cNvPr id="77" name="矩形 47"/>
          <p:cNvSpPr>
            <a:spLocks noChangeArrowheads="1"/>
          </p:cNvSpPr>
          <p:nvPr/>
        </p:nvSpPr>
        <p:spPr bwMode="auto">
          <a:xfrm>
            <a:off x="8478852" y="3113530"/>
            <a:ext cx="254961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dirty="0">
                <a:solidFill>
                  <a:schemeClr val="tx1">
                    <a:lumMod val="50000"/>
                    <a:lumOff val="50000"/>
                  </a:schemeClr>
                </a:solidFill>
                <a:latin typeface="+mn-lt"/>
                <a:ea typeface="+mn-ea"/>
                <a:cs typeface="+mn-ea"/>
                <a:sym typeface="+mn-lt"/>
              </a:rPr>
              <a:t>在此录入图表的描述说明，在此录入图表的描述说明。</a:t>
            </a:r>
          </a:p>
        </p:txBody>
      </p:sp>
      <p:sp>
        <p:nvSpPr>
          <p:cNvPr id="78" name="矩形 77"/>
          <p:cNvSpPr/>
          <p:nvPr/>
        </p:nvSpPr>
        <p:spPr>
          <a:xfrm>
            <a:off x="8476051" y="4050927"/>
            <a:ext cx="1210570" cy="400101"/>
          </a:xfrm>
          <a:prstGeom prst="rect">
            <a:avLst/>
          </a:prstGeom>
        </p:spPr>
        <p:txBody>
          <a:bodyPr wrap="none" lIns="91431" tIns="45716" rIns="91431" bIns="45716">
            <a:spAutoFit/>
          </a:bodyPr>
          <a:lstStyle/>
          <a:p>
            <a:r>
              <a:rPr lang="zh-CN" altLang="en-US" sz="2000" b="1" dirty="0">
                <a:solidFill>
                  <a:schemeClr val="tx1">
                    <a:lumMod val="50000"/>
                    <a:lumOff val="50000"/>
                  </a:schemeClr>
                </a:solidFill>
                <a:cs typeface="+mn-ea"/>
                <a:sym typeface="+mn-lt"/>
              </a:rPr>
              <a:t>添加文字</a:t>
            </a:r>
            <a:endParaRPr lang="en-US" altLang="zh-CN" sz="2000" b="1" dirty="0">
              <a:solidFill>
                <a:schemeClr val="tx1">
                  <a:lumMod val="50000"/>
                  <a:lumOff val="50000"/>
                </a:schemeClr>
              </a:solidFill>
              <a:cs typeface="+mn-ea"/>
              <a:sym typeface="+mn-lt"/>
            </a:endParaRPr>
          </a:p>
        </p:txBody>
      </p:sp>
      <p:sp>
        <p:nvSpPr>
          <p:cNvPr id="79" name="矩形 47"/>
          <p:cNvSpPr>
            <a:spLocks noChangeArrowheads="1"/>
          </p:cNvSpPr>
          <p:nvPr/>
        </p:nvSpPr>
        <p:spPr bwMode="auto">
          <a:xfrm>
            <a:off x="8478852" y="4418362"/>
            <a:ext cx="254961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400" dirty="0">
                <a:solidFill>
                  <a:schemeClr val="tx1">
                    <a:lumMod val="50000"/>
                    <a:lumOff val="50000"/>
                  </a:schemeClr>
                </a:solidFill>
                <a:latin typeface="+mn-lt"/>
                <a:ea typeface="+mn-ea"/>
                <a:cs typeface="+mn-ea"/>
                <a:sym typeface="+mn-lt"/>
              </a:rPr>
              <a:t>在此录入图表的描述说明，在此录入图表的描述说明。</a:t>
            </a:r>
          </a:p>
        </p:txBody>
      </p:sp>
      <p:grpSp>
        <p:nvGrpSpPr>
          <p:cNvPr id="80" name="组合 79"/>
          <p:cNvGrpSpPr/>
          <p:nvPr/>
        </p:nvGrpSpPr>
        <p:grpSpPr>
          <a:xfrm>
            <a:off x="1338602" y="2392776"/>
            <a:ext cx="3159661" cy="3160072"/>
            <a:chOff x="1103084" y="2155824"/>
            <a:chExt cx="3176815" cy="3176815"/>
          </a:xfrm>
        </p:grpSpPr>
        <p:sp>
          <p:nvSpPr>
            <p:cNvPr id="81" name="椭圆 80"/>
            <p:cNvSpPr/>
            <p:nvPr/>
          </p:nvSpPr>
          <p:spPr>
            <a:xfrm>
              <a:off x="1103084" y="2155824"/>
              <a:ext cx="3176815" cy="31768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82" name="椭圆 81"/>
            <p:cNvSpPr/>
            <p:nvPr/>
          </p:nvSpPr>
          <p:spPr>
            <a:xfrm>
              <a:off x="1281199" y="2333939"/>
              <a:ext cx="2820586" cy="2820584"/>
            </a:xfrm>
            <a:prstGeom prst="ellipse">
              <a:avLst/>
            </a:prstGeom>
            <a:blipFill>
              <a:blip r:embed="rId3" cstate="screen"/>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sp>
        <p:nvSpPr>
          <p:cNvPr id="3" name="标题 2"/>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0"/>
                                        </p:tgtEl>
                                        <p:attrNameLst>
                                          <p:attrName>style.visibility</p:attrName>
                                        </p:attrNameLst>
                                      </p:cBhvr>
                                      <p:to>
                                        <p:strVal val="visible"/>
                                      </p:to>
                                    </p:set>
                                    <p:anim calcmode="lin" valueType="num">
                                      <p:cBhvr>
                                        <p:cTn id="7" dur="400" fill="hold"/>
                                        <p:tgtEl>
                                          <p:spTgt spid="80"/>
                                        </p:tgtEl>
                                        <p:attrNameLst>
                                          <p:attrName>ppt_w</p:attrName>
                                        </p:attrNameLst>
                                      </p:cBhvr>
                                      <p:tavLst>
                                        <p:tav tm="0">
                                          <p:val>
                                            <p:fltVal val="0"/>
                                          </p:val>
                                        </p:tav>
                                        <p:tav tm="100000">
                                          <p:val>
                                            <p:strVal val="#ppt_w"/>
                                          </p:val>
                                        </p:tav>
                                      </p:tavLst>
                                    </p:anim>
                                    <p:anim calcmode="lin" valueType="num">
                                      <p:cBhvr>
                                        <p:cTn id="8" dur="400" fill="hold"/>
                                        <p:tgtEl>
                                          <p:spTgt spid="80"/>
                                        </p:tgtEl>
                                        <p:attrNameLst>
                                          <p:attrName>ppt_h</p:attrName>
                                        </p:attrNameLst>
                                      </p:cBhvr>
                                      <p:tavLst>
                                        <p:tav tm="0">
                                          <p:val>
                                            <p:fltVal val="0"/>
                                          </p:val>
                                        </p:tav>
                                        <p:tav tm="100000">
                                          <p:val>
                                            <p:strVal val="#ppt_h"/>
                                          </p:val>
                                        </p:tav>
                                      </p:tavLst>
                                    </p:anim>
                                    <p:animEffect transition="in" filter="fade">
                                      <p:cBhvr>
                                        <p:cTn id="9" dur="400"/>
                                        <p:tgtEl>
                                          <p:spTgt spid="80"/>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350"/>
                                        <p:tgtEl>
                                          <p:spTgt spid="41"/>
                                        </p:tgtEl>
                                      </p:cBhvr>
                                    </p:animEffect>
                                  </p:childTnLst>
                                </p:cTn>
                              </p:par>
                              <p:par>
                                <p:cTn id="13" presetID="53" presetClass="entr" presetSubtype="16" fill="hold" grpId="0" nodeType="withEffect">
                                  <p:stCondLst>
                                    <p:cond delay="1500"/>
                                  </p:stCondLst>
                                  <p:childTnLst>
                                    <p:set>
                                      <p:cBhvr>
                                        <p:cTn id="14" dur="1" fill="hold">
                                          <p:stCondLst>
                                            <p:cond delay="0"/>
                                          </p:stCondLst>
                                        </p:cTn>
                                        <p:tgtEl>
                                          <p:spTgt spid="42"/>
                                        </p:tgtEl>
                                        <p:attrNameLst>
                                          <p:attrName>style.visibility</p:attrName>
                                        </p:attrNameLst>
                                      </p:cBhvr>
                                      <p:to>
                                        <p:strVal val="visible"/>
                                      </p:to>
                                    </p:set>
                                    <p:anim calcmode="lin" valueType="num">
                                      <p:cBhvr>
                                        <p:cTn id="15" dur="400" fill="hold"/>
                                        <p:tgtEl>
                                          <p:spTgt spid="42"/>
                                        </p:tgtEl>
                                        <p:attrNameLst>
                                          <p:attrName>ppt_w</p:attrName>
                                        </p:attrNameLst>
                                      </p:cBhvr>
                                      <p:tavLst>
                                        <p:tav tm="0">
                                          <p:val>
                                            <p:fltVal val="0"/>
                                          </p:val>
                                        </p:tav>
                                        <p:tav tm="100000">
                                          <p:val>
                                            <p:strVal val="#ppt_w"/>
                                          </p:val>
                                        </p:tav>
                                      </p:tavLst>
                                    </p:anim>
                                    <p:anim calcmode="lin" valueType="num">
                                      <p:cBhvr>
                                        <p:cTn id="16" dur="400" fill="hold"/>
                                        <p:tgtEl>
                                          <p:spTgt spid="42"/>
                                        </p:tgtEl>
                                        <p:attrNameLst>
                                          <p:attrName>ppt_h</p:attrName>
                                        </p:attrNameLst>
                                      </p:cBhvr>
                                      <p:tavLst>
                                        <p:tav tm="0">
                                          <p:val>
                                            <p:fltVal val="0"/>
                                          </p:val>
                                        </p:tav>
                                        <p:tav tm="100000">
                                          <p:val>
                                            <p:strVal val="#ppt_h"/>
                                          </p:val>
                                        </p:tav>
                                      </p:tavLst>
                                    </p:anim>
                                    <p:animEffect transition="in" filter="fade">
                                      <p:cBhvr>
                                        <p:cTn id="17" dur="400"/>
                                        <p:tgtEl>
                                          <p:spTgt spid="42"/>
                                        </p:tgtEl>
                                      </p:cBhvr>
                                    </p:animEffect>
                                  </p:childTnLst>
                                </p:cTn>
                              </p:par>
                              <p:par>
                                <p:cTn id="18" presetID="53" presetClass="entr" presetSubtype="16" fill="hold" grpId="0" nodeType="withEffect">
                                  <p:stCondLst>
                                    <p:cond delay="2000"/>
                                  </p:stCondLst>
                                  <p:childTnLst>
                                    <p:set>
                                      <p:cBhvr>
                                        <p:cTn id="19" dur="1" fill="hold">
                                          <p:stCondLst>
                                            <p:cond delay="0"/>
                                          </p:stCondLst>
                                        </p:cTn>
                                        <p:tgtEl>
                                          <p:spTgt spid="43"/>
                                        </p:tgtEl>
                                        <p:attrNameLst>
                                          <p:attrName>style.visibility</p:attrName>
                                        </p:attrNameLst>
                                      </p:cBhvr>
                                      <p:to>
                                        <p:strVal val="visible"/>
                                      </p:to>
                                    </p:set>
                                    <p:anim calcmode="lin" valueType="num">
                                      <p:cBhvr>
                                        <p:cTn id="20" dur="400" fill="hold"/>
                                        <p:tgtEl>
                                          <p:spTgt spid="43"/>
                                        </p:tgtEl>
                                        <p:attrNameLst>
                                          <p:attrName>ppt_w</p:attrName>
                                        </p:attrNameLst>
                                      </p:cBhvr>
                                      <p:tavLst>
                                        <p:tav tm="0">
                                          <p:val>
                                            <p:fltVal val="0"/>
                                          </p:val>
                                        </p:tav>
                                        <p:tav tm="100000">
                                          <p:val>
                                            <p:strVal val="#ppt_w"/>
                                          </p:val>
                                        </p:tav>
                                      </p:tavLst>
                                    </p:anim>
                                    <p:anim calcmode="lin" valueType="num">
                                      <p:cBhvr>
                                        <p:cTn id="21" dur="400" fill="hold"/>
                                        <p:tgtEl>
                                          <p:spTgt spid="43"/>
                                        </p:tgtEl>
                                        <p:attrNameLst>
                                          <p:attrName>ppt_h</p:attrName>
                                        </p:attrNameLst>
                                      </p:cBhvr>
                                      <p:tavLst>
                                        <p:tav tm="0">
                                          <p:val>
                                            <p:fltVal val="0"/>
                                          </p:val>
                                        </p:tav>
                                        <p:tav tm="100000">
                                          <p:val>
                                            <p:strVal val="#ppt_h"/>
                                          </p:val>
                                        </p:tav>
                                      </p:tavLst>
                                    </p:anim>
                                    <p:animEffect transition="in" filter="fade">
                                      <p:cBhvr>
                                        <p:cTn id="22" dur="400"/>
                                        <p:tgtEl>
                                          <p:spTgt spid="43"/>
                                        </p:tgtEl>
                                      </p:cBhvr>
                                    </p:animEffect>
                                  </p:childTnLst>
                                </p:cTn>
                              </p:par>
                              <p:par>
                                <p:cTn id="23" presetID="53" presetClass="entr" presetSubtype="16" fill="hold" grpId="0" nodeType="withEffect">
                                  <p:stCondLst>
                                    <p:cond delay="2500"/>
                                  </p:stCondLst>
                                  <p:childTnLst>
                                    <p:set>
                                      <p:cBhvr>
                                        <p:cTn id="24" dur="1" fill="hold">
                                          <p:stCondLst>
                                            <p:cond delay="0"/>
                                          </p:stCondLst>
                                        </p:cTn>
                                        <p:tgtEl>
                                          <p:spTgt spid="44"/>
                                        </p:tgtEl>
                                        <p:attrNameLst>
                                          <p:attrName>style.visibility</p:attrName>
                                        </p:attrNameLst>
                                      </p:cBhvr>
                                      <p:to>
                                        <p:strVal val="visible"/>
                                      </p:to>
                                    </p:set>
                                    <p:anim calcmode="lin" valueType="num">
                                      <p:cBhvr>
                                        <p:cTn id="25" dur="400" fill="hold"/>
                                        <p:tgtEl>
                                          <p:spTgt spid="44"/>
                                        </p:tgtEl>
                                        <p:attrNameLst>
                                          <p:attrName>ppt_w</p:attrName>
                                        </p:attrNameLst>
                                      </p:cBhvr>
                                      <p:tavLst>
                                        <p:tav tm="0">
                                          <p:val>
                                            <p:fltVal val="0"/>
                                          </p:val>
                                        </p:tav>
                                        <p:tav tm="100000">
                                          <p:val>
                                            <p:strVal val="#ppt_w"/>
                                          </p:val>
                                        </p:tav>
                                      </p:tavLst>
                                    </p:anim>
                                    <p:anim calcmode="lin" valueType="num">
                                      <p:cBhvr>
                                        <p:cTn id="26" dur="400" fill="hold"/>
                                        <p:tgtEl>
                                          <p:spTgt spid="44"/>
                                        </p:tgtEl>
                                        <p:attrNameLst>
                                          <p:attrName>ppt_h</p:attrName>
                                        </p:attrNameLst>
                                      </p:cBhvr>
                                      <p:tavLst>
                                        <p:tav tm="0">
                                          <p:val>
                                            <p:fltVal val="0"/>
                                          </p:val>
                                        </p:tav>
                                        <p:tav tm="100000">
                                          <p:val>
                                            <p:strVal val="#ppt_h"/>
                                          </p:val>
                                        </p:tav>
                                      </p:tavLst>
                                    </p:anim>
                                    <p:animEffect transition="in" filter="fade">
                                      <p:cBhvr>
                                        <p:cTn id="27" dur="400"/>
                                        <p:tgtEl>
                                          <p:spTgt spid="44"/>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45"/>
                                        </p:tgtEl>
                                        <p:attrNameLst>
                                          <p:attrName>style.visibility</p:attrName>
                                        </p:attrNameLst>
                                      </p:cBhvr>
                                      <p:to>
                                        <p:strVal val="visible"/>
                                      </p:to>
                                    </p:set>
                                    <p:anim calcmode="lin" valueType="num">
                                      <p:cBhvr>
                                        <p:cTn id="30" dur="400" fill="hold"/>
                                        <p:tgtEl>
                                          <p:spTgt spid="45"/>
                                        </p:tgtEl>
                                        <p:attrNameLst>
                                          <p:attrName>ppt_w</p:attrName>
                                        </p:attrNameLst>
                                      </p:cBhvr>
                                      <p:tavLst>
                                        <p:tav tm="0">
                                          <p:val>
                                            <p:fltVal val="0"/>
                                          </p:val>
                                        </p:tav>
                                        <p:tav tm="100000">
                                          <p:val>
                                            <p:strVal val="#ppt_w"/>
                                          </p:val>
                                        </p:tav>
                                      </p:tavLst>
                                    </p:anim>
                                    <p:anim calcmode="lin" valueType="num">
                                      <p:cBhvr>
                                        <p:cTn id="31" dur="400" fill="hold"/>
                                        <p:tgtEl>
                                          <p:spTgt spid="45"/>
                                        </p:tgtEl>
                                        <p:attrNameLst>
                                          <p:attrName>ppt_h</p:attrName>
                                        </p:attrNameLst>
                                      </p:cBhvr>
                                      <p:tavLst>
                                        <p:tav tm="0">
                                          <p:val>
                                            <p:fltVal val="0"/>
                                          </p:val>
                                        </p:tav>
                                        <p:tav tm="100000">
                                          <p:val>
                                            <p:strVal val="#ppt_h"/>
                                          </p:val>
                                        </p:tav>
                                      </p:tavLst>
                                    </p:anim>
                                    <p:animEffect transition="in" filter="fade">
                                      <p:cBhvr>
                                        <p:cTn id="32" dur="400"/>
                                        <p:tgtEl>
                                          <p:spTgt spid="45"/>
                                        </p:tgtEl>
                                      </p:cBhvr>
                                    </p:animEffect>
                                  </p:childTnLst>
                                </p:cTn>
                              </p:par>
                              <p:par>
                                <p:cTn id="33" presetID="2" presetClass="entr" presetSubtype="2" fill="hold" nodeType="withEffect">
                                  <p:stCondLst>
                                    <p:cond delay="375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1+#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1250"/>
                            </p:stCondLst>
                            <p:childTnLst>
                              <p:par>
                                <p:cTn id="45" presetID="2" presetClass="entr" presetSubtype="2" fill="hold" nodeType="afterEffect">
                                  <p:stCondLst>
                                    <p:cond delay="25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par>
                          <p:cTn id="56" fill="hold">
                            <p:stCondLst>
                              <p:cond delay="2500"/>
                            </p:stCondLst>
                            <p:childTnLst>
                              <p:par>
                                <p:cTn id="57" presetID="2" presetClass="entr" presetSubtype="2" fill="hold" nodeType="afterEffect">
                                  <p:stCondLst>
                                    <p:cond delay="25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1+#ppt_w/2"/>
                                          </p:val>
                                        </p:tav>
                                        <p:tav tm="100000">
                                          <p:val>
                                            <p:strVal val="#ppt_x"/>
                                          </p:val>
                                        </p:tav>
                                      </p:tavLst>
                                    </p:anim>
                                    <p:anim calcmode="lin" valueType="num">
                                      <p:cBhvr additive="base">
                                        <p:cTn id="60" dur="500" fill="hold"/>
                                        <p:tgtEl>
                                          <p:spTgt spid="66"/>
                                        </p:tgtEl>
                                        <p:attrNameLst>
                                          <p:attrName>ppt_y</p:attrName>
                                        </p:attrNameLst>
                                      </p:cBhvr>
                                      <p:tavLst>
                                        <p:tav tm="0">
                                          <p:val>
                                            <p:strVal val="#ppt_y"/>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3750"/>
                            </p:stCondLst>
                            <p:childTnLst>
                              <p:par>
                                <p:cTn id="69" presetID="2" presetClass="entr" presetSubtype="2" fill="hold" nodeType="afterEffect">
                                  <p:stCondLst>
                                    <p:cond delay="25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1+#ppt_w/2"/>
                                          </p:val>
                                        </p:tav>
                                        <p:tav tm="100000">
                                          <p:val>
                                            <p:strVal val="#ppt_x"/>
                                          </p:val>
                                        </p:tav>
                                      </p:tavLst>
                                    </p:anim>
                                    <p:anim calcmode="lin" valueType="num">
                                      <p:cBhvr additive="base">
                                        <p:cTn id="72" dur="500" fill="hold"/>
                                        <p:tgtEl>
                                          <p:spTgt spid="58"/>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left)">
                                      <p:cBhvr>
                                        <p:cTn id="76" dur="500"/>
                                        <p:tgtEl>
                                          <p:spTgt spid="7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left)">
                                      <p:cBhvr>
                                        <p:cTn id="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72" grpId="0"/>
      <p:bldP spid="73" grpId="0"/>
      <p:bldP spid="74" grpId="0"/>
      <p:bldP spid="75" grpId="0"/>
      <p:bldP spid="76" grpId="0"/>
      <p:bldP spid="77" grpId="0"/>
      <p:bldP spid="78" grpId="0"/>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5"/>
          <p:cNvSpPr/>
          <p:nvPr/>
        </p:nvSpPr>
        <p:spPr bwMode="auto">
          <a:xfrm>
            <a:off x="1354756" y="1836318"/>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1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cs typeface="+mn-ea"/>
                <a:sym typeface="+mn-lt"/>
              </a:rPr>
              <a:t>200</a:t>
            </a:r>
            <a:r>
              <a:rPr lang="zh-CN" altLang="en-US" sz="1100" dirty="0">
                <a:solidFill>
                  <a:schemeClr val="tx1">
                    <a:lumMod val="50000"/>
                    <a:lumOff val="50000"/>
                  </a:schemeClr>
                </a:solidFill>
                <a:cs typeface="+mn-ea"/>
                <a:sym typeface="+mn-lt"/>
              </a:rPr>
              <a:t>字以内，据统计每页幻灯片的最好控制在</a:t>
            </a:r>
            <a:r>
              <a:rPr lang="en-US" altLang="zh-CN" sz="1100" dirty="0">
                <a:solidFill>
                  <a:schemeClr val="tx1">
                    <a:lumMod val="50000"/>
                    <a:lumOff val="50000"/>
                  </a:schemeClr>
                </a:solidFill>
                <a:cs typeface="+mn-ea"/>
                <a:sym typeface="+mn-lt"/>
              </a:rPr>
              <a:t>5</a:t>
            </a:r>
            <a:r>
              <a:rPr lang="zh-CN" altLang="en-US" sz="1100" dirty="0">
                <a:solidFill>
                  <a:schemeClr val="tx1">
                    <a:lumMod val="50000"/>
                    <a:lumOff val="50000"/>
                  </a:schemeClr>
                </a:solidFill>
                <a:cs typeface="+mn-ea"/>
                <a:sym typeface="+mn-lt"/>
              </a:rPr>
              <a:t>分钟之内。此处添加详细文本描述，建议与标题相关并符合整体语言风格，语言描述尽量简洁生动。尽量将每页幻灯片的字数控制在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cs typeface="+mn-ea"/>
                <a:sym typeface="+mn-lt"/>
              </a:rPr>
              <a:t>200</a:t>
            </a:r>
            <a:r>
              <a:rPr lang="zh-CN" altLang="en-US" sz="1100" dirty="0">
                <a:solidFill>
                  <a:schemeClr val="tx1">
                    <a:lumMod val="50000"/>
                    <a:lumOff val="50000"/>
                  </a:schemeClr>
                </a:solidFill>
                <a:cs typeface="+mn-ea"/>
                <a:sym typeface="+mn-lt"/>
              </a:rPr>
              <a:t>字以内，据统计每页幻灯片的最好控制在</a:t>
            </a:r>
            <a:r>
              <a:rPr lang="en-US" altLang="zh-CN" sz="1100" dirty="0">
                <a:solidFill>
                  <a:schemeClr val="tx1">
                    <a:lumMod val="50000"/>
                    <a:lumOff val="50000"/>
                  </a:schemeClr>
                </a:solidFill>
                <a:cs typeface="+mn-ea"/>
                <a:sym typeface="+mn-lt"/>
              </a:rPr>
              <a:t>5</a:t>
            </a:r>
            <a:r>
              <a:rPr lang="zh-CN" altLang="en-US" sz="1100" dirty="0">
                <a:solidFill>
                  <a:schemeClr val="tx1">
                    <a:lumMod val="50000"/>
                    <a:lumOff val="50000"/>
                  </a:schemeClr>
                </a:solidFill>
                <a:cs typeface="+mn-ea"/>
                <a:sym typeface="+mn-lt"/>
              </a:rPr>
              <a:t>分钟之内。</a:t>
            </a:r>
          </a:p>
        </p:txBody>
      </p:sp>
      <p:grpSp>
        <p:nvGrpSpPr>
          <p:cNvPr id="2" name="组合 1"/>
          <p:cNvGrpSpPr/>
          <p:nvPr/>
        </p:nvGrpSpPr>
        <p:grpSpPr>
          <a:xfrm>
            <a:off x="4106329" y="2558029"/>
            <a:ext cx="3923789" cy="3917950"/>
            <a:chOff x="3080147" y="1728130"/>
            <a:chExt cx="2943225" cy="2939370"/>
          </a:xfrm>
        </p:grpSpPr>
        <p:sp>
          <p:nvSpPr>
            <p:cNvPr id="25606" name="AutoShape 6"/>
            <p:cNvSpPr/>
            <p:nvPr/>
          </p:nvSpPr>
          <p:spPr bwMode="auto">
            <a:xfrm>
              <a:off x="3297436" y="1728130"/>
              <a:ext cx="1201341" cy="1026636"/>
            </a:xfrm>
            <a:custGeom>
              <a:avLst/>
              <a:gdLst>
                <a:gd name="T0" fmla="*/ 1601788 w 21600"/>
                <a:gd name="T1" fmla="*/ 1368425 h 21600"/>
                <a:gd name="T2" fmla="*/ 1601788 w 21600"/>
                <a:gd name="T3" fmla="*/ 1368425 h 21600"/>
                <a:gd name="T4" fmla="*/ 1601788 w 21600"/>
                <a:gd name="T5" fmla="*/ 1368425 h 21600"/>
                <a:gd name="T6" fmla="*/ 1601788 w 21600"/>
                <a:gd name="T7" fmla="*/ 13684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600" y="21599"/>
                  </a:moveTo>
                  <a:cubicBezTo>
                    <a:pt x="0" y="14674"/>
                    <a:pt x="0" y="14674"/>
                    <a:pt x="0" y="14674"/>
                  </a:cubicBezTo>
                  <a:cubicBezTo>
                    <a:pt x="4517" y="6100"/>
                    <a:pt x="12282" y="577"/>
                    <a:pt x="20894" y="0"/>
                  </a:cubicBezTo>
                  <a:cubicBezTo>
                    <a:pt x="21599" y="13190"/>
                    <a:pt x="21599" y="13190"/>
                    <a:pt x="21599" y="13190"/>
                  </a:cubicBezTo>
                  <a:cubicBezTo>
                    <a:pt x="16517" y="13520"/>
                    <a:pt x="12141" y="16818"/>
                    <a:pt x="9600" y="21599"/>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07" name="AutoShape 7"/>
            <p:cNvSpPr/>
            <p:nvPr/>
          </p:nvSpPr>
          <p:spPr bwMode="auto">
            <a:xfrm>
              <a:off x="5298877" y="2517163"/>
              <a:ext cx="724495" cy="1356541"/>
            </a:xfrm>
            <a:custGeom>
              <a:avLst/>
              <a:gdLst>
                <a:gd name="T0" fmla="*/ 965945 w 20053"/>
                <a:gd name="T1" fmla="*/ 1808163 h 21600"/>
                <a:gd name="T2" fmla="*/ 965945 w 20053"/>
                <a:gd name="T3" fmla="*/ 1808163 h 21600"/>
                <a:gd name="T4" fmla="*/ 965945 w 20053"/>
                <a:gd name="T5" fmla="*/ 1808163 h 21600"/>
                <a:gd name="T6" fmla="*/ 965945 w 20053"/>
                <a:gd name="T7" fmla="*/ 1808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53" h="21600">
                  <a:moveTo>
                    <a:pt x="0" y="4619"/>
                  </a:moveTo>
                  <a:cubicBezTo>
                    <a:pt x="15413" y="0"/>
                    <a:pt x="15413" y="0"/>
                    <a:pt x="15413" y="0"/>
                  </a:cubicBezTo>
                  <a:cubicBezTo>
                    <a:pt x="21599" y="6742"/>
                    <a:pt x="21599" y="14857"/>
                    <a:pt x="15413" y="21600"/>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08" name="AutoShape 8"/>
            <p:cNvSpPr/>
            <p:nvPr/>
          </p:nvSpPr>
          <p:spPr bwMode="auto">
            <a:xfrm>
              <a:off x="4604742" y="3634314"/>
              <a:ext cx="1204317" cy="1028422"/>
            </a:xfrm>
            <a:custGeom>
              <a:avLst/>
              <a:gdLst>
                <a:gd name="T0" fmla="*/ 1605756 w 21600"/>
                <a:gd name="T1" fmla="*/ 1370806 h 21600"/>
                <a:gd name="T2" fmla="*/ 1605756 w 21600"/>
                <a:gd name="T3" fmla="*/ 1370806 h 21600"/>
                <a:gd name="T4" fmla="*/ 1605756 w 21600"/>
                <a:gd name="T5" fmla="*/ 1370806 h 21600"/>
                <a:gd name="T6" fmla="*/ 1605756 w 21600"/>
                <a:gd name="T7" fmla="*/ 13708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960" y="0"/>
                  </a:moveTo>
                  <a:cubicBezTo>
                    <a:pt x="21599" y="6925"/>
                    <a:pt x="21599" y="6925"/>
                    <a:pt x="21599" y="6925"/>
                  </a:cubicBezTo>
                  <a:cubicBezTo>
                    <a:pt x="17097" y="15499"/>
                    <a:pt x="9287" y="21022"/>
                    <a:pt x="703" y="21600"/>
                  </a:cubicBezTo>
                  <a:cubicBezTo>
                    <a:pt x="0" y="8491"/>
                    <a:pt x="0" y="8491"/>
                    <a:pt x="0" y="8491"/>
                  </a:cubicBezTo>
                  <a:cubicBezTo>
                    <a:pt x="5065" y="8079"/>
                    <a:pt x="9498" y="4781"/>
                    <a:pt x="11960" y="0"/>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09" name="AutoShape 9"/>
            <p:cNvSpPr/>
            <p:nvPr/>
          </p:nvSpPr>
          <p:spPr bwMode="auto">
            <a:xfrm>
              <a:off x="4975027" y="3980893"/>
              <a:ext cx="356592" cy="376949"/>
            </a:xfrm>
            <a:custGeom>
              <a:avLst/>
              <a:gdLst>
                <a:gd name="T0" fmla="*/ 475456 w 21104"/>
                <a:gd name="T1" fmla="*/ 502444 h 21600"/>
                <a:gd name="T2" fmla="*/ 475456 w 21104"/>
                <a:gd name="T3" fmla="*/ 502444 h 21600"/>
                <a:gd name="T4" fmla="*/ 475456 w 21104"/>
                <a:gd name="T5" fmla="*/ 502444 h 21600"/>
                <a:gd name="T6" fmla="*/ 475456 w 21104"/>
                <a:gd name="T7" fmla="*/ 5024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4" h="21600">
                  <a:moveTo>
                    <a:pt x="13624" y="14829"/>
                  </a:moveTo>
                  <a:cubicBezTo>
                    <a:pt x="21433" y="10155"/>
                    <a:pt x="21101" y="4191"/>
                    <a:pt x="21101" y="4191"/>
                  </a:cubicBezTo>
                  <a:cubicBezTo>
                    <a:pt x="21101" y="3385"/>
                    <a:pt x="21101" y="3385"/>
                    <a:pt x="21101" y="3385"/>
                  </a:cubicBezTo>
                  <a:cubicBezTo>
                    <a:pt x="21101" y="3385"/>
                    <a:pt x="21101" y="1611"/>
                    <a:pt x="19440" y="1611"/>
                  </a:cubicBezTo>
                  <a:cubicBezTo>
                    <a:pt x="18941" y="1611"/>
                    <a:pt x="18443" y="1611"/>
                    <a:pt x="18443" y="1611"/>
                  </a:cubicBezTo>
                  <a:cubicBezTo>
                    <a:pt x="17612" y="1611"/>
                    <a:pt x="17612" y="2417"/>
                    <a:pt x="17612" y="2417"/>
                  </a:cubicBezTo>
                  <a:cubicBezTo>
                    <a:pt x="17612" y="2417"/>
                    <a:pt x="17280" y="2579"/>
                    <a:pt x="16615" y="2579"/>
                  </a:cubicBezTo>
                  <a:cubicBezTo>
                    <a:pt x="16615" y="1934"/>
                    <a:pt x="16781" y="0"/>
                    <a:pt x="16781" y="0"/>
                  </a:cubicBezTo>
                  <a:cubicBezTo>
                    <a:pt x="9138" y="967"/>
                    <a:pt x="4486" y="0"/>
                    <a:pt x="4486" y="0"/>
                  </a:cubicBezTo>
                  <a:cubicBezTo>
                    <a:pt x="4486" y="2579"/>
                    <a:pt x="4486" y="2579"/>
                    <a:pt x="4486" y="2579"/>
                  </a:cubicBezTo>
                  <a:cubicBezTo>
                    <a:pt x="3821" y="2579"/>
                    <a:pt x="3655" y="2417"/>
                    <a:pt x="3655" y="2417"/>
                  </a:cubicBezTo>
                  <a:cubicBezTo>
                    <a:pt x="3655" y="2417"/>
                    <a:pt x="3489" y="1611"/>
                    <a:pt x="2824" y="1611"/>
                  </a:cubicBezTo>
                  <a:cubicBezTo>
                    <a:pt x="2824" y="1611"/>
                    <a:pt x="2326" y="1611"/>
                    <a:pt x="1827" y="1611"/>
                  </a:cubicBezTo>
                  <a:cubicBezTo>
                    <a:pt x="166" y="1611"/>
                    <a:pt x="0" y="3385"/>
                    <a:pt x="0" y="3385"/>
                  </a:cubicBezTo>
                  <a:cubicBezTo>
                    <a:pt x="0" y="4191"/>
                    <a:pt x="0" y="4191"/>
                    <a:pt x="0" y="4191"/>
                  </a:cubicBezTo>
                  <a:cubicBezTo>
                    <a:pt x="0" y="4191"/>
                    <a:pt x="-166" y="10155"/>
                    <a:pt x="7643" y="14829"/>
                  </a:cubicBezTo>
                  <a:cubicBezTo>
                    <a:pt x="7643" y="14829"/>
                    <a:pt x="8473" y="15635"/>
                    <a:pt x="9637" y="15635"/>
                  </a:cubicBezTo>
                  <a:cubicBezTo>
                    <a:pt x="9637" y="16602"/>
                    <a:pt x="9637" y="16602"/>
                    <a:pt x="9637" y="16602"/>
                  </a:cubicBezTo>
                  <a:cubicBezTo>
                    <a:pt x="9637" y="16602"/>
                    <a:pt x="8806" y="16441"/>
                    <a:pt x="8806" y="16925"/>
                  </a:cubicBezTo>
                  <a:cubicBezTo>
                    <a:pt x="8806" y="17570"/>
                    <a:pt x="9637" y="17408"/>
                    <a:pt x="9637" y="17408"/>
                  </a:cubicBezTo>
                  <a:cubicBezTo>
                    <a:pt x="9637" y="18376"/>
                    <a:pt x="9637" y="18376"/>
                    <a:pt x="9637" y="18376"/>
                  </a:cubicBezTo>
                  <a:cubicBezTo>
                    <a:pt x="9637" y="18376"/>
                    <a:pt x="9470" y="19182"/>
                    <a:pt x="8972" y="19182"/>
                  </a:cubicBezTo>
                  <a:cubicBezTo>
                    <a:pt x="8972" y="19988"/>
                    <a:pt x="7975" y="19988"/>
                    <a:pt x="7975" y="19988"/>
                  </a:cubicBezTo>
                  <a:cubicBezTo>
                    <a:pt x="7975" y="19988"/>
                    <a:pt x="7144" y="20149"/>
                    <a:pt x="7144" y="20794"/>
                  </a:cubicBezTo>
                  <a:cubicBezTo>
                    <a:pt x="7144" y="20794"/>
                    <a:pt x="6978" y="21599"/>
                    <a:pt x="7975" y="21599"/>
                  </a:cubicBezTo>
                  <a:cubicBezTo>
                    <a:pt x="9304" y="21599"/>
                    <a:pt x="13126" y="21599"/>
                    <a:pt x="13126" y="21599"/>
                  </a:cubicBezTo>
                  <a:cubicBezTo>
                    <a:pt x="13957" y="21599"/>
                    <a:pt x="14123" y="20794"/>
                    <a:pt x="14123" y="20794"/>
                  </a:cubicBezTo>
                  <a:cubicBezTo>
                    <a:pt x="14123" y="20794"/>
                    <a:pt x="14123" y="19988"/>
                    <a:pt x="13126" y="19988"/>
                  </a:cubicBezTo>
                  <a:cubicBezTo>
                    <a:pt x="12295" y="19988"/>
                    <a:pt x="12295" y="19020"/>
                    <a:pt x="12295" y="19020"/>
                  </a:cubicBezTo>
                  <a:cubicBezTo>
                    <a:pt x="12295" y="19020"/>
                    <a:pt x="11464" y="19182"/>
                    <a:pt x="11464" y="18376"/>
                  </a:cubicBezTo>
                  <a:cubicBezTo>
                    <a:pt x="11464" y="17408"/>
                    <a:pt x="11464" y="17408"/>
                    <a:pt x="11464" y="17408"/>
                  </a:cubicBezTo>
                  <a:cubicBezTo>
                    <a:pt x="11464" y="17408"/>
                    <a:pt x="12295" y="17570"/>
                    <a:pt x="12295" y="16925"/>
                  </a:cubicBezTo>
                  <a:cubicBezTo>
                    <a:pt x="12295" y="16441"/>
                    <a:pt x="11464" y="16602"/>
                    <a:pt x="11464" y="16602"/>
                  </a:cubicBezTo>
                  <a:cubicBezTo>
                    <a:pt x="11464" y="15635"/>
                    <a:pt x="11464" y="15635"/>
                    <a:pt x="11464" y="15635"/>
                  </a:cubicBezTo>
                  <a:cubicBezTo>
                    <a:pt x="12295" y="15635"/>
                    <a:pt x="12960" y="15313"/>
                    <a:pt x="13624" y="14829"/>
                  </a:cubicBezTo>
                  <a:close/>
                  <a:moveTo>
                    <a:pt x="16781" y="3385"/>
                  </a:moveTo>
                  <a:cubicBezTo>
                    <a:pt x="16947"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7" y="7576"/>
                    <a:pt x="14953" y="11444"/>
                  </a:cubicBezTo>
                  <a:cubicBezTo>
                    <a:pt x="15950" y="9832"/>
                    <a:pt x="16781" y="6125"/>
                    <a:pt x="16781" y="3385"/>
                  </a:cubicBezTo>
                  <a:close/>
                  <a:moveTo>
                    <a:pt x="5981" y="11605"/>
                  </a:moveTo>
                  <a:cubicBezTo>
                    <a:pt x="1661" y="7737"/>
                    <a:pt x="1495" y="4352"/>
                    <a:pt x="1495" y="4352"/>
                  </a:cubicBezTo>
                  <a:cubicBezTo>
                    <a:pt x="1495" y="3546"/>
                    <a:pt x="1495" y="3546"/>
                    <a:pt x="1495" y="3546"/>
                  </a:cubicBezTo>
                  <a:cubicBezTo>
                    <a:pt x="1495" y="3546"/>
                    <a:pt x="1495" y="2579"/>
                    <a:pt x="2326" y="2579"/>
                  </a:cubicBezTo>
                  <a:cubicBezTo>
                    <a:pt x="2326" y="2579"/>
                    <a:pt x="2326" y="3546"/>
                    <a:pt x="3323" y="3546"/>
                  </a:cubicBezTo>
                  <a:cubicBezTo>
                    <a:pt x="3323" y="3546"/>
                    <a:pt x="3987" y="3546"/>
                    <a:pt x="4153" y="3546"/>
                  </a:cubicBezTo>
                  <a:cubicBezTo>
                    <a:pt x="4153" y="6286"/>
                    <a:pt x="4984" y="9994"/>
                    <a:pt x="5981" y="11605"/>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10" name="AutoShape 10"/>
            <p:cNvSpPr/>
            <p:nvPr/>
          </p:nvSpPr>
          <p:spPr bwMode="auto">
            <a:xfrm>
              <a:off x="4596408" y="1728130"/>
              <a:ext cx="1204317" cy="1020085"/>
            </a:xfrm>
            <a:custGeom>
              <a:avLst/>
              <a:gdLst>
                <a:gd name="T0" fmla="*/ 1605756 w 21600"/>
                <a:gd name="T1" fmla="*/ 1359694 h 21600"/>
                <a:gd name="T2" fmla="*/ 1605756 w 21600"/>
                <a:gd name="T3" fmla="*/ 1359694 h 21600"/>
                <a:gd name="T4" fmla="*/ 1605756 w 21600"/>
                <a:gd name="T5" fmla="*/ 1359694 h 21600"/>
                <a:gd name="T6" fmla="*/ 1605756 w 21600"/>
                <a:gd name="T7" fmla="*/ 13596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599"/>
                    <a:pt x="12031" y="21599"/>
                    <a:pt x="12031" y="21599"/>
                  </a:cubicBezTo>
                  <a:cubicBezTo>
                    <a:pt x="9498" y="16864"/>
                    <a:pt x="5065" y="13624"/>
                    <a:pt x="0" y="1329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11" name="AutoShape 11"/>
            <p:cNvSpPr/>
            <p:nvPr/>
          </p:nvSpPr>
          <p:spPr bwMode="auto">
            <a:xfrm>
              <a:off x="3326011" y="3658134"/>
              <a:ext cx="1203722" cy="1009366"/>
            </a:xfrm>
            <a:custGeom>
              <a:avLst/>
              <a:gdLst>
                <a:gd name="T0" fmla="*/ 1604963 w 21600"/>
                <a:gd name="T1" fmla="*/ 1345406 h 21600"/>
                <a:gd name="T2" fmla="*/ 1604963 w 21600"/>
                <a:gd name="T3" fmla="*/ 1345406 h 21600"/>
                <a:gd name="T4" fmla="*/ 1604963 w 21600"/>
                <a:gd name="T5" fmla="*/ 1345406 h 21600"/>
                <a:gd name="T6" fmla="*/ 1604963 w 21600"/>
                <a:gd name="T7" fmla="*/ 134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8152"/>
                  </a:moveTo>
                  <a:cubicBezTo>
                    <a:pt x="21248" y="21599"/>
                    <a:pt x="21248" y="21599"/>
                    <a:pt x="21248" y="21599"/>
                  </a:cubicBezTo>
                  <a:cubicBezTo>
                    <a:pt x="12664" y="21347"/>
                    <a:pt x="4714" y="16052"/>
                    <a:pt x="0" y="7480"/>
                  </a:cubicBezTo>
                  <a:cubicBezTo>
                    <a:pt x="9357" y="0"/>
                    <a:pt x="9357" y="0"/>
                    <a:pt x="9357" y="0"/>
                  </a:cubicBezTo>
                  <a:cubicBezTo>
                    <a:pt x="12031" y="4790"/>
                    <a:pt x="16463" y="7984"/>
                    <a:pt x="21599" y="8152"/>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12" name="AutoShape 12"/>
            <p:cNvSpPr/>
            <p:nvPr/>
          </p:nvSpPr>
          <p:spPr bwMode="auto">
            <a:xfrm>
              <a:off x="3787378" y="2044934"/>
              <a:ext cx="326231" cy="323950"/>
            </a:xfrm>
            <a:custGeom>
              <a:avLst/>
              <a:gdLst>
                <a:gd name="T0" fmla="*/ 434975 w 21600"/>
                <a:gd name="T1" fmla="*/ 431800 h 21600"/>
                <a:gd name="T2" fmla="*/ 434975 w 21600"/>
                <a:gd name="T3" fmla="*/ 431800 h 21600"/>
                <a:gd name="T4" fmla="*/ 434975 w 21600"/>
                <a:gd name="T5" fmla="*/ 431800 h 21600"/>
                <a:gd name="T6" fmla="*/ 434975 w 21600"/>
                <a:gd name="T7" fmla="*/ 431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40" y="21600"/>
                    <a:pt x="21599" y="16739"/>
                    <a:pt x="21599" y="10800"/>
                  </a:cubicBezTo>
                  <a:cubicBezTo>
                    <a:pt x="21599" y="4859"/>
                    <a:pt x="16740" y="0"/>
                    <a:pt x="10800" y="0"/>
                  </a:cubicBezTo>
                  <a:close/>
                  <a:moveTo>
                    <a:pt x="14939" y="4320"/>
                  </a:moveTo>
                  <a:cubicBezTo>
                    <a:pt x="15659" y="3779"/>
                    <a:pt x="15659" y="3779"/>
                    <a:pt x="15659" y="3779"/>
                  </a:cubicBezTo>
                  <a:cubicBezTo>
                    <a:pt x="15659" y="3779"/>
                    <a:pt x="15299" y="3059"/>
                    <a:pt x="15480" y="2519"/>
                  </a:cubicBezTo>
                  <a:cubicBezTo>
                    <a:pt x="15659" y="2519"/>
                    <a:pt x="16379" y="2879"/>
                    <a:pt x="16919" y="3599"/>
                  </a:cubicBezTo>
                  <a:cubicBezTo>
                    <a:pt x="16559" y="5219"/>
                    <a:pt x="15480" y="5039"/>
                    <a:pt x="15480" y="5039"/>
                  </a:cubicBezTo>
                  <a:cubicBezTo>
                    <a:pt x="15480" y="5039"/>
                    <a:pt x="14759" y="5039"/>
                    <a:pt x="14939" y="4320"/>
                  </a:cubicBezTo>
                  <a:close/>
                  <a:moveTo>
                    <a:pt x="8459" y="13859"/>
                  </a:moveTo>
                  <a:cubicBezTo>
                    <a:pt x="8280" y="14039"/>
                    <a:pt x="8100" y="14579"/>
                    <a:pt x="7919" y="15120"/>
                  </a:cubicBezTo>
                  <a:cubicBezTo>
                    <a:pt x="7740" y="15479"/>
                    <a:pt x="7560" y="15659"/>
                    <a:pt x="7379" y="15839"/>
                  </a:cubicBezTo>
                  <a:cubicBezTo>
                    <a:pt x="7020" y="16019"/>
                    <a:pt x="7020" y="16380"/>
                    <a:pt x="7020" y="16380"/>
                  </a:cubicBezTo>
                  <a:cubicBezTo>
                    <a:pt x="6840" y="17099"/>
                    <a:pt x="6840" y="17099"/>
                    <a:pt x="6840" y="17099"/>
                  </a:cubicBezTo>
                  <a:cubicBezTo>
                    <a:pt x="6840" y="17099"/>
                    <a:pt x="7020" y="17819"/>
                    <a:pt x="7199" y="17999"/>
                  </a:cubicBezTo>
                  <a:cubicBezTo>
                    <a:pt x="7199" y="18359"/>
                    <a:pt x="6660" y="19800"/>
                    <a:pt x="6660" y="19800"/>
                  </a:cubicBezTo>
                  <a:cubicBezTo>
                    <a:pt x="6119" y="19619"/>
                    <a:pt x="5939" y="19080"/>
                    <a:pt x="5760" y="18719"/>
                  </a:cubicBezTo>
                  <a:cubicBezTo>
                    <a:pt x="5760" y="18359"/>
                    <a:pt x="5400" y="18179"/>
                    <a:pt x="5579" y="17819"/>
                  </a:cubicBezTo>
                  <a:cubicBezTo>
                    <a:pt x="5579" y="17280"/>
                    <a:pt x="5219" y="17099"/>
                    <a:pt x="5040" y="16920"/>
                  </a:cubicBezTo>
                  <a:cubicBezTo>
                    <a:pt x="4859" y="16560"/>
                    <a:pt x="4679" y="16199"/>
                    <a:pt x="4679" y="16019"/>
                  </a:cubicBezTo>
                  <a:cubicBezTo>
                    <a:pt x="4679" y="15839"/>
                    <a:pt x="4140" y="15479"/>
                    <a:pt x="4140" y="15479"/>
                  </a:cubicBezTo>
                  <a:cubicBezTo>
                    <a:pt x="4140" y="15479"/>
                    <a:pt x="3240" y="14940"/>
                    <a:pt x="3059" y="14759"/>
                  </a:cubicBezTo>
                  <a:cubicBezTo>
                    <a:pt x="2880" y="14579"/>
                    <a:pt x="2700" y="13859"/>
                    <a:pt x="2700" y="13499"/>
                  </a:cubicBezTo>
                  <a:cubicBezTo>
                    <a:pt x="2700" y="13139"/>
                    <a:pt x="2880" y="12239"/>
                    <a:pt x="2880" y="12239"/>
                  </a:cubicBezTo>
                  <a:cubicBezTo>
                    <a:pt x="2880" y="12239"/>
                    <a:pt x="3240" y="11879"/>
                    <a:pt x="3059" y="11700"/>
                  </a:cubicBezTo>
                  <a:cubicBezTo>
                    <a:pt x="2700" y="11519"/>
                    <a:pt x="2700" y="10800"/>
                    <a:pt x="2700" y="10800"/>
                  </a:cubicBezTo>
                  <a:cubicBezTo>
                    <a:pt x="2339" y="10439"/>
                    <a:pt x="2339" y="10439"/>
                    <a:pt x="2339" y="10439"/>
                  </a:cubicBezTo>
                  <a:cubicBezTo>
                    <a:pt x="2339" y="10439"/>
                    <a:pt x="1980" y="9900"/>
                    <a:pt x="1800" y="9720"/>
                  </a:cubicBezTo>
                  <a:cubicBezTo>
                    <a:pt x="1800" y="9359"/>
                    <a:pt x="1800" y="9179"/>
                    <a:pt x="1980" y="8999"/>
                  </a:cubicBezTo>
                  <a:cubicBezTo>
                    <a:pt x="1980" y="8820"/>
                    <a:pt x="1800" y="8280"/>
                    <a:pt x="1800" y="8099"/>
                  </a:cubicBezTo>
                  <a:cubicBezTo>
                    <a:pt x="3599" y="3599"/>
                    <a:pt x="6660" y="2699"/>
                    <a:pt x="6660" y="2699"/>
                  </a:cubicBezTo>
                  <a:cubicBezTo>
                    <a:pt x="6840" y="3599"/>
                    <a:pt x="6840" y="3599"/>
                    <a:pt x="6840" y="3599"/>
                  </a:cubicBezTo>
                  <a:cubicBezTo>
                    <a:pt x="6840" y="3599"/>
                    <a:pt x="6300" y="3779"/>
                    <a:pt x="6119" y="3779"/>
                  </a:cubicBezTo>
                  <a:cubicBezTo>
                    <a:pt x="5760" y="3599"/>
                    <a:pt x="5579" y="3599"/>
                    <a:pt x="5579" y="3599"/>
                  </a:cubicBezTo>
                  <a:cubicBezTo>
                    <a:pt x="5219" y="4140"/>
                    <a:pt x="5219" y="4140"/>
                    <a:pt x="5219" y="4140"/>
                  </a:cubicBezTo>
                  <a:cubicBezTo>
                    <a:pt x="5219" y="4140"/>
                    <a:pt x="5040" y="4499"/>
                    <a:pt x="5040" y="4679"/>
                  </a:cubicBezTo>
                  <a:cubicBezTo>
                    <a:pt x="5040" y="4859"/>
                    <a:pt x="5219" y="5219"/>
                    <a:pt x="5219" y="5219"/>
                  </a:cubicBezTo>
                  <a:cubicBezTo>
                    <a:pt x="5219" y="5219"/>
                    <a:pt x="5760" y="5219"/>
                    <a:pt x="5760" y="5039"/>
                  </a:cubicBezTo>
                  <a:cubicBezTo>
                    <a:pt x="5760" y="4859"/>
                    <a:pt x="5760" y="4679"/>
                    <a:pt x="5760" y="4679"/>
                  </a:cubicBezTo>
                  <a:cubicBezTo>
                    <a:pt x="5579" y="4320"/>
                    <a:pt x="5579" y="4320"/>
                    <a:pt x="5579" y="4320"/>
                  </a:cubicBezTo>
                  <a:cubicBezTo>
                    <a:pt x="5579" y="4320"/>
                    <a:pt x="6119" y="4140"/>
                    <a:pt x="7199" y="4320"/>
                  </a:cubicBezTo>
                  <a:cubicBezTo>
                    <a:pt x="8459" y="4320"/>
                    <a:pt x="7919" y="5219"/>
                    <a:pt x="8459" y="5399"/>
                  </a:cubicBezTo>
                  <a:cubicBezTo>
                    <a:pt x="8999" y="5580"/>
                    <a:pt x="8100" y="6299"/>
                    <a:pt x="7919" y="6659"/>
                  </a:cubicBezTo>
                  <a:cubicBezTo>
                    <a:pt x="7740" y="7019"/>
                    <a:pt x="7379" y="6119"/>
                    <a:pt x="7379" y="6119"/>
                  </a:cubicBezTo>
                  <a:cubicBezTo>
                    <a:pt x="7379" y="6119"/>
                    <a:pt x="7740" y="5759"/>
                    <a:pt x="7199" y="5759"/>
                  </a:cubicBezTo>
                  <a:cubicBezTo>
                    <a:pt x="6660" y="5580"/>
                    <a:pt x="6300" y="6480"/>
                    <a:pt x="6660" y="6480"/>
                  </a:cubicBezTo>
                  <a:cubicBezTo>
                    <a:pt x="6840" y="6480"/>
                    <a:pt x="7199" y="6839"/>
                    <a:pt x="7020" y="7019"/>
                  </a:cubicBezTo>
                  <a:cubicBezTo>
                    <a:pt x="7020" y="7199"/>
                    <a:pt x="7020" y="7199"/>
                    <a:pt x="6840" y="7739"/>
                  </a:cubicBezTo>
                  <a:cubicBezTo>
                    <a:pt x="6479" y="8280"/>
                    <a:pt x="6119" y="8640"/>
                    <a:pt x="6119" y="8640"/>
                  </a:cubicBezTo>
                  <a:cubicBezTo>
                    <a:pt x="6119" y="8640"/>
                    <a:pt x="5760" y="8460"/>
                    <a:pt x="5939" y="8820"/>
                  </a:cubicBezTo>
                  <a:cubicBezTo>
                    <a:pt x="6119" y="9179"/>
                    <a:pt x="5939" y="9720"/>
                    <a:pt x="5939" y="9900"/>
                  </a:cubicBezTo>
                  <a:cubicBezTo>
                    <a:pt x="5939" y="10260"/>
                    <a:pt x="5219" y="9720"/>
                    <a:pt x="5219" y="9179"/>
                  </a:cubicBezTo>
                  <a:cubicBezTo>
                    <a:pt x="5040" y="8640"/>
                    <a:pt x="4499" y="9179"/>
                    <a:pt x="4319" y="9179"/>
                  </a:cubicBezTo>
                  <a:cubicBezTo>
                    <a:pt x="4140" y="9179"/>
                    <a:pt x="3780" y="8999"/>
                    <a:pt x="3780" y="8820"/>
                  </a:cubicBezTo>
                  <a:cubicBezTo>
                    <a:pt x="3599" y="8640"/>
                    <a:pt x="2700" y="9359"/>
                    <a:pt x="2520" y="9359"/>
                  </a:cubicBezTo>
                  <a:cubicBezTo>
                    <a:pt x="2339" y="9540"/>
                    <a:pt x="2339" y="9900"/>
                    <a:pt x="2700" y="9720"/>
                  </a:cubicBezTo>
                  <a:cubicBezTo>
                    <a:pt x="3059" y="9540"/>
                    <a:pt x="3420" y="9720"/>
                    <a:pt x="3420" y="10079"/>
                  </a:cubicBezTo>
                  <a:cubicBezTo>
                    <a:pt x="3240" y="10439"/>
                    <a:pt x="2880" y="10260"/>
                    <a:pt x="2880" y="10439"/>
                  </a:cubicBezTo>
                  <a:cubicBezTo>
                    <a:pt x="3059" y="10800"/>
                    <a:pt x="3420" y="10980"/>
                    <a:pt x="3420" y="11339"/>
                  </a:cubicBezTo>
                  <a:cubicBezTo>
                    <a:pt x="3599" y="11700"/>
                    <a:pt x="4499" y="11339"/>
                    <a:pt x="4859" y="11160"/>
                  </a:cubicBezTo>
                  <a:cubicBezTo>
                    <a:pt x="5040" y="11160"/>
                    <a:pt x="5939" y="10980"/>
                    <a:pt x="5939" y="11339"/>
                  </a:cubicBezTo>
                  <a:cubicBezTo>
                    <a:pt x="6119" y="11700"/>
                    <a:pt x="7020" y="11879"/>
                    <a:pt x="7379" y="11879"/>
                  </a:cubicBezTo>
                  <a:cubicBezTo>
                    <a:pt x="7740" y="12059"/>
                    <a:pt x="8280" y="12059"/>
                    <a:pt x="8819" y="12420"/>
                  </a:cubicBezTo>
                  <a:cubicBezTo>
                    <a:pt x="9179" y="12960"/>
                    <a:pt x="8459" y="13679"/>
                    <a:pt x="8459" y="13859"/>
                  </a:cubicBezTo>
                  <a:close/>
                  <a:moveTo>
                    <a:pt x="10619" y="2519"/>
                  </a:moveTo>
                  <a:cubicBezTo>
                    <a:pt x="10439" y="3059"/>
                    <a:pt x="9719" y="3599"/>
                    <a:pt x="9900" y="3779"/>
                  </a:cubicBezTo>
                  <a:cubicBezTo>
                    <a:pt x="9900" y="3959"/>
                    <a:pt x="9900" y="4859"/>
                    <a:pt x="9179" y="4140"/>
                  </a:cubicBezTo>
                  <a:cubicBezTo>
                    <a:pt x="8459" y="3419"/>
                    <a:pt x="7740" y="3239"/>
                    <a:pt x="7919" y="2699"/>
                  </a:cubicBezTo>
                  <a:cubicBezTo>
                    <a:pt x="7919" y="2519"/>
                    <a:pt x="8639" y="2519"/>
                    <a:pt x="8639" y="2339"/>
                  </a:cubicBezTo>
                  <a:cubicBezTo>
                    <a:pt x="9539" y="1259"/>
                    <a:pt x="11159" y="1439"/>
                    <a:pt x="11339" y="1799"/>
                  </a:cubicBezTo>
                  <a:cubicBezTo>
                    <a:pt x="10979" y="2159"/>
                    <a:pt x="10619" y="1979"/>
                    <a:pt x="10619" y="2519"/>
                  </a:cubicBezTo>
                  <a:close/>
                  <a:moveTo>
                    <a:pt x="19259" y="11160"/>
                  </a:moveTo>
                  <a:cubicBezTo>
                    <a:pt x="19259" y="11160"/>
                    <a:pt x="19619" y="11700"/>
                    <a:pt x="20160" y="11700"/>
                  </a:cubicBezTo>
                  <a:cubicBezTo>
                    <a:pt x="19800" y="15659"/>
                    <a:pt x="16559" y="18359"/>
                    <a:pt x="16559" y="18359"/>
                  </a:cubicBezTo>
                  <a:cubicBezTo>
                    <a:pt x="16019" y="17819"/>
                    <a:pt x="16199" y="17280"/>
                    <a:pt x="16199" y="17280"/>
                  </a:cubicBezTo>
                  <a:cubicBezTo>
                    <a:pt x="16379" y="16560"/>
                    <a:pt x="16379" y="16560"/>
                    <a:pt x="16379" y="16560"/>
                  </a:cubicBezTo>
                  <a:cubicBezTo>
                    <a:pt x="16379" y="15300"/>
                    <a:pt x="16379" y="15300"/>
                    <a:pt x="16379" y="15300"/>
                  </a:cubicBezTo>
                  <a:cubicBezTo>
                    <a:pt x="16379" y="15300"/>
                    <a:pt x="16379" y="13859"/>
                    <a:pt x="15120" y="14579"/>
                  </a:cubicBezTo>
                  <a:cubicBezTo>
                    <a:pt x="13859" y="14940"/>
                    <a:pt x="14399" y="14940"/>
                    <a:pt x="12959" y="14940"/>
                  </a:cubicBezTo>
                  <a:cubicBezTo>
                    <a:pt x="11519" y="15120"/>
                    <a:pt x="11879" y="12059"/>
                    <a:pt x="11879" y="12059"/>
                  </a:cubicBezTo>
                  <a:cubicBezTo>
                    <a:pt x="11879" y="7739"/>
                    <a:pt x="15120" y="10980"/>
                    <a:pt x="15120" y="10980"/>
                  </a:cubicBezTo>
                  <a:cubicBezTo>
                    <a:pt x="17099" y="12420"/>
                    <a:pt x="17459" y="10079"/>
                    <a:pt x="17459" y="10079"/>
                  </a:cubicBezTo>
                  <a:cubicBezTo>
                    <a:pt x="18719" y="9540"/>
                    <a:pt x="18719" y="9540"/>
                    <a:pt x="18719" y="9540"/>
                  </a:cubicBezTo>
                  <a:cubicBezTo>
                    <a:pt x="18899" y="8820"/>
                    <a:pt x="18899" y="8820"/>
                    <a:pt x="18899" y="8820"/>
                  </a:cubicBezTo>
                  <a:cubicBezTo>
                    <a:pt x="18719" y="7919"/>
                    <a:pt x="18719" y="7919"/>
                    <a:pt x="18719" y="7919"/>
                  </a:cubicBezTo>
                  <a:cubicBezTo>
                    <a:pt x="16740" y="7019"/>
                    <a:pt x="16740" y="7019"/>
                    <a:pt x="16740" y="7019"/>
                  </a:cubicBezTo>
                  <a:cubicBezTo>
                    <a:pt x="16740" y="7019"/>
                    <a:pt x="16379" y="7739"/>
                    <a:pt x="16919" y="8640"/>
                  </a:cubicBezTo>
                  <a:cubicBezTo>
                    <a:pt x="16919" y="8640"/>
                    <a:pt x="16740" y="9540"/>
                    <a:pt x="16379" y="9359"/>
                  </a:cubicBezTo>
                  <a:cubicBezTo>
                    <a:pt x="15120" y="8640"/>
                    <a:pt x="15120" y="8640"/>
                    <a:pt x="15120" y="8640"/>
                  </a:cubicBezTo>
                  <a:cubicBezTo>
                    <a:pt x="15120" y="8640"/>
                    <a:pt x="14759" y="8460"/>
                    <a:pt x="14219" y="8820"/>
                  </a:cubicBezTo>
                  <a:cubicBezTo>
                    <a:pt x="13499" y="9359"/>
                    <a:pt x="12419" y="8820"/>
                    <a:pt x="12419" y="8820"/>
                  </a:cubicBezTo>
                  <a:cubicBezTo>
                    <a:pt x="12419" y="8820"/>
                    <a:pt x="12419" y="8280"/>
                    <a:pt x="13139" y="7919"/>
                  </a:cubicBezTo>
                  <a:cubicBezTo>
                    <a:pt x="13679" y="7560"/>
                    <a:pt x="13679" y="7560"/>
                    <a:pt x="13679" y="7560"/>
                  </a:cubicBezTo>
                  <a:cubicBezTo>
                    <a:pt x="13679" y="7560"/>
                    <a:pt x="13499" y="6839"/>
                    <a:pt x="13679" y="6299"/>
                  </a:cubicBezTo>
                  <a:cubicBezTo>
                    <a:pt x="13859" y="5759"/>
                    <a:pt x="14039" y="6299"/>
                    <a:pt x="14579" y="5939"/>
                  </a:cubicBezTo>
                  <a:cubicBezTo>
                    <a:pt x="15120" y="5580"/>
                    <a:pt x="15480" y="6659"/>
                    <a:pt x="16199" y="6480"/>
                  </a:cubicBezTo>
                  <a:cubicBezTo>
                    <a:pt x="16919" y="6480"/>
                    <a:pt x="16559" y="6299"/>
                    <a:pt x="17099" y="5939"/>
                  </a:cubicBezTo>
                  <a:cubicBezTo>
                    <a:pt x="17639" y="5759"/>
                    <a:pt x="17999" y="6480"/>
                    <a:pt x="17999" y="6480"/>
                  </a:cubicBezTo>
                  <a:cubicBezTo>
                    <a:pt x="19079" y="6659"/>
                    <a:pt x="19079" y="6659"/>
                    <a:pt x="19079" y="6659"/>
                  </a:cubicBezTo>
                  <a:cubicBezTo>
                    <a:pt x="19079" y="6659"/>
                    <a:pt x="18899" y="5399"/>
                    <a:pt x="18899" y="5759"/>
                  </a:cubicBezTo>
                  <a:cubicBezTo>
                    <a:pt x="19619" y="6839"/>
                    <a:pt x="20519" y="9900"/>
                    <a:pt x="20160" y="10439"/>
                  </a:cubicBezTo>
                  <a:cubicBezTo>
                    <a:pt x="19980" y="10260"/>
                    <a:pt x="19800" y="10260"/>
                    <a:pt x="19800" y="10260"/>
                  </a:cubicBezTo>
                  <a:cubicBezTo>
                    <a:pt x="18539" y="10260"/>
                    <a:pt x="18539" y="10260"/>
                    <a:pt x="18539" y="10260"/>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13" name="AutoShape 13"/>
            <p:cNvSpPr/>
            <p:nvPr/>
          </p:nvSpPr>
          <p:spPr bwMode="auto">
            <a:xfrm>
              <a:off x="3080147" y="2532646"/>
              <a:ext cx="727472" cy="1356541"/>
            </a:xfrm>
            <a:custGeom>
              <a:avLst/>
              <a:gdLst>
                <a:gd name="T0" fmla="*/ 969914 w 20023"/>
                <a:gd name="T1" fmla="*/ 1808163 h 21600"/>
                <a:gd name="T2" fmla="*/ 969914 w 20023"/>
                <a:gd name="T3" fmla="*/ 1808163 h 21600"/>
                <a:gd name="T4" fmla="*/ 969914 w 20023"/>
                <a:gd name="T5" fmla="*/ 1808163 h 21600"/>
                <a:gd name="T6" fmla="*/ 969914 w 20023"/>
                <a:gd name="T7" fmla="*/ 1808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2" y="16855"/>
                  </a:moveTo>
                  <a:cubicBezTo>
                    <a:pt x="4795" y="21600"/>
                    <a:pt x="4795" y="21600"/>
                    <a:pt x="4795" y="21600"/>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14" name="AutoShape 14"/>
            <p:cNvSpPr/>
            <p:nvPr/>
          </p:nvSpPr>
          <p:spPr bwMode="auto">
            <a:xfrm>
              <a:off x="3789164" y="2433794"/>
              <a:ext cx="1525191" cy="1527448"/>
            </a:xfrm>
            <a:custGeom>
              <a:avLst/>
              <a:gdLst>
                <a:gd name="T0" fmla="*/ 2033484 w 19679"/>
                <a:gd name="T1" fmla="*/ 2234713 h 19679"/>
                <a:gd name="T2" fmla="*/ 2033484 w 19679"/>
                <a:gd name="T3" fmla="*/ 2234713 h 19679"/>
                <a:gd name="T4" fmla="*/ 2033484 w 19679"/>
                <a:gd name="T5" fmla="*/ 2234713 h 19679"/>
                <a:gd name="T6" fmla="*/ 2033484 w 19679"/>
                <a:gd name="T7" fmla="*/ 223471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cs typeface="+mn-ea"/>
                <a:sym typeface="+mn-lt"/>
              </a:endParaRPr>
            </a:p>
          </p:txBody>
        </p:sp>
        <p:sp>
          <p:nvSpPr>
            <p:cNvPr id="25615" name="AutoShape 15"/>
            <p:cNvSpPr/>
            <p:nvPr/>
          </p:nvSpPr>
          <p:spPr bwMode="auto">
            <a:xfrm>
              <a:off x="3259931" y="3110873"/>
              <a:ext cx="267891" cy="223311"/>
            </a:xfrm>
            <a:custGeom>
              <a:avLst/>
              <a:gdLst>
                <a:gd name="T0" fmla="*/ 357188 w 21600"/>
                <a:gd name="T1" fmla="*/ 297657 h 21600"/>
                <a:gd name="T2" fmla="*/ 357188 w 21600"/>
                <a:gd name="T3" fmla="*/ 297657 h 21600"/>
                <a:gd name="T4" fmla="*/ 357188 w 21600"/>
                <a:gd name="T5" fmla="*/ 297657 h 21600"/>
                <a:gd name="T6" fmla="*/ 357188 w 21600"/>
                <a:gd name="T7" fmla="*/ 297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cs typeface="+mn-ea"/>
                <a:sym typeface="+mn-lt"/>
              </a:endParaRPr>
            </a:p>
          </p:txBody>
        </p:sp>
        <p:sp>
          <p:nvSpPr>
            <p:cNvPr id="25616" name="AutoShape 16"/>
            <p:cNvSpPr/>
            <p:nvPr/>
          </p:nvSpPr>
          <p:spPr bwMode="auto">
            <a:xfrm>
              <a:off x="5032177" y="2119371"/>
              <a:ext cx="267891" cy="223311"/>
            </a:xfrm>
            <a:custGeom>
              <a:avLst/>
              <a:gdLst>
                <a:gd name="T0" fmla="*/ 357188 w 21600"/>
                <a:gd name="T1" fmla="*/ 297642 h 21579"/>
                <a:gd name="T2" fmla="*/ 357188 w 21600"/>
                <a:gd name="T3" fmla="*/ 297642 h 21579"/>
                <a:gd name="T4" fmla="*/ 357188 w 21600"/>
                <a:gd name="T5" fmla="*/ 297642 h 21579"/>
                <a:gd name="T6" fmla="*/ 357188 w 21600"/>
                <a:gd name="T7" fmla="*/ 297642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cs typeface="+mn-ea"/>
                <a:sym typeface="+mn-lt"/>
              </a:endParaRPr>
            </a:p>
          </p:txBody>
        </p:sp>
        <p:sp>
          <p:nvSpPr>
            <p:cNvPr id="25617" name="AutoShape 17"/>
            <p:cNvSpPr/>
            <p:nvPr/>
          </p:nvSpPr>
          <p:spPr bwMode="auto">
            <a:xfrm>
              <a:off x="5579864" y="3069188"/>
              <a:ext cx="267891" cy="268569"/>
            </a:xfrm>
            <a:custGeom>
              <a:avLst/>
              <a:gdLst>
                <a:gd name="T0" fmla="*/ 357188 w 21600"/>
                <a:gd name="T1" fmla="*/ 357982 h 21600"/>
                <a:gd name="T2" fmla="*/ 357188 w 21600"/>
                <a:gd name="T3" fmla="*/ 357982 h 21600"/>
                <a:gd name="T4" fmla="*/ 357188 w 21600"/>
                <a:gd name="T5" fmla="*/ 357982 h 21600"/>
                <a:gd name="T6" fmla="*/ 357188 w 21600"/>
                <a:gd name="T7" fmla="*/ 3579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cs typeface="+mn-ea"/>
                <a:sym typeface="+mn-lt"/>
              </a:endParaRPr>
            </a:p>
          </p:txBody>
        </p:sp>
        <p:sp>
          <p:nvSpPr>
            <p:cNvPr id="25618" name="AutoShape 18"/>
            <p:cNvSpPr/>
            <p:nvPr/>
          </p:nvSpPr>
          <p:spPr bwMode="auto">
            <a:xfrm>
              <a:off x="3889772" y="4077959"/>
              <a:ext cx="266700" cy="266782"/>
            </a:xfrm>
            <a:custGeom>
              <a:avLst/>
              <a:gdLst>
                <a:gd name="T0" fmla="*/ 355600 w 21600"/>
                <a:gd name="T1" fmla="*/ 355600 h 21600"/>
                <a:gd name="T2" fmla="*/ 355600 w 21600"/>
                <a:gd name="T3" fmla="*/ 355600 h 21600"/>
                <a:gd name="T4" fmla="*/ 355600 w 21600"/>
                <a:gd name="T5" fmla="*/ 355600 h 21600"/>
                <a:gd name="T6" fmla="*/ 355600 w 21600"/>
                <a:gd name="T7" fmla="*/ 355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cs typeface="+mn-ea"/>
                <a:sym typeface="+mn-lt"/>
              </a:endParaRPr>
            </a:p>
          </p:txBody>
        </p:sp>
        <p:sp>
          <p:nvSpPr>
            <p:cNvPr id="25619" name="AutoShape 19"/>
            <p:cNvSpPr/>
            <p:nvPr/>
          </p:nvSpPr>
          <p:spPr bwMode="auto">
            <a:xfrm>
              <a:off x="4274344" y="2967954"/>
              <a:ext cx="571500" cy="476397"/>
            </a:xfrm>
            <a:custGeom>
              <a:avLst/>
              <a:gdLst>
                <a:gd name="T0" fmla="*/ 762000 w 21600"/>
                <a:gd name="T1" fmla="*/ 635000 h 21600"/>
                <a:gd name="T2" fmla="*/ 762000 w 21600"/>
                <a:gd name="T3" fmla="*/ 635000 h 21600"/>
                <a:gd name="T4" fmla="*/ 762000 w 21600"/>
                <a:gd name="T5" fmla="*/ 635000 h 21600"/>
                <a:gd name="T6" fmla="*/ 762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cs typeface="+mn-ea"/>
                <a:sym typeface="+mn-lt"/>
              </a:endParaRPr>
            </a:p>
          </p:txBody>
        </p:sp>
      </p:grpSp>
      <p:sp>
        <p:nvSpPr>
          <p:cNvPr id="25620" name="AutoShape 20"/>
          <p:cNvSpPr/>
          <p:nvPr/>
        </p:nvSpPr>
        <p:spPr bwMode="auto">
          <a:xfrm>
            <a:off x="8590432" y="3413693"/>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cs typeface="+mn-ea"/>
                <a:sym typeface="+mn-lt"/>
              </a:rPr>
              <a:t>所有文字都可以随意更改成您的文字内容 鼠标点击修改的地方</a:t>
            </a:r>
            <a:endParaRPr lang="en-US" altLang="zh-CN" sz="900" dirty="0">
              <a:solidFill>
                <a:schemeClr val="tx1">
                  <a:lumMod val="50000"/>
                  <a:lumOff val="50000"/>
                </a:schemeClr>
              </a:solidFill>
              <a:cs typeface="+mn-ea"/>
              <a:sym typeface="+mn-lt"/>
            </a:endParaRPr>
          </a:p>
        </p:txBody>
      </p:sp>
      <p:sp>
        <p:nvSpPr>
          <p:cNvPr id="25621" name="AutoShape 21"/>
          <p:cNvSpPr/>
          <p:nvPr/>
        </p:nvSpPr>
        <p:spPr bwMode="auto">
          <a:xfrm>
            <a:off x="8591226" y="3106511"/>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25622" name="AutoShape 22"/>
          <p:cNvSpPr/>
          <p:nvPr/>
        </p:nvSpPr>
        <p:spPr bwMode="auto">
          <a:xfrm>
            <a:off x="8590432" y="4484462"/>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cs typeface="+mn-ea"/>
                <a:sym typeface="+mn-lt"/>
              </a:rPr>
              <a:t>所有文字都可以随意更改成您的文字内容 鼠标点击修改的地方</a:t>
            </a:r>
            <a:endParaRPr lang="en-US" altLang="zh-CN" sz="900" dirty="0">
              <a:solidFill>
                <a:schemeClr val="tx1">
                  <a:lumMod val="50000"/>
                  <a:lumOff val="50000"/>
                </a:schemeClr>
              </a:solidFill>
              <a:cs typeface="+mn-ea"/>
              <a:sym typeface="+mn-lt"/>
            </a:endParaRPr>
          </a:p>
        </p:txBody>
      </p:sp>
      <p:sp>
        <p:nvSpPr>
          <p:cNvPr id="25623" name="AutoShape 23"/>
          <p:cNvSpPr/>
          <p:nvPr/>
        </p:nvSpPr>
        <p:spPr bwMode="auto">
          <a:xfrm>
            <a:off x="8591226" y="4177279"/>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25624" name="AutoShape 24"/>
          <p:cNvSpPr/>
          <p:nvPr/>
        </p:nvSpPr>
        <p:spPr bwMode="auto">
          <a:xfrm>
            <a:off x="8590432" y="5587774"/>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dirty="0">
                <a:solidFill>
                  <a:schemeClr val="tx1">
                    <a:lumMod val="50000"/>
                    <a:lumOff val="50000"/>
                  </a:schemeClr>
                </a:solidFill>
                <a:cs typeface="+mn-ea"/>
                <a:sym typeface="+mn-lt"/>
              </a:rPr>
              <a:t>所有文字都可以随意更改成您的文字内容 鼠标点击修改的地方</a:t>
            </a:r>
            <a:endParaRPr lang="en-US" altLang="zh-CN" sz="900" dirty="0">
              <a:solidFill>
                <a:schemeClr val="tx1">
                  <a:lumMod val="50000"/>
                  <a:lumOff val="50000"/>
                </a:schemeClr>
              </a:solidFill>
              <a:cs typeface="+mn-ea"/>
              <a:sym typeface="+mn-lt"/>
            </a:endParaRPr>
          </a:p>
        </p:txBody>
      </p:sp>
      <p:sp>
        <p:nvSpPr>
          <p:cNvPr id="25625" name="AutoShape 25"/>
          <p:cNvSpPr/>
          <p:nvPr/>
        </p:nvSpPr>
        <p:spPr bwMode="auto">
          <a:xfrm>
            <a:off x="8591226" y="5280591"/>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25626" name="AutoShape 26"/>
          <p:cNvSpPr/>
          <p:nvPr/>
        </p:nvSpPr>
        <p:spPr bwMode="auto">
          <a:xfrm>
            <a:off x="1360311" y="3413693"/>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cs typeface="+mn-ea"/>
                <a:sym typeface="+mn-lt"/>
              </a:rPr>
              <a:t>所有文字都可以随意更改成您的文字内容 鼠标点击修改的地方</a:t>
            </a:r>
            <a:endParaRPr lang="en-US" altLang="zh-CN" sz="900" dirty="0">
              <a:solidFill>
                <a:schemeClr val="tx1">
                  <a:lumMod val="50000"/>
                  <a:lumOff val="50000"/>
                </a:schemeClr>
              </a:solidFill>
              <a:cs typeface="+mn-ea"/>
              <a:sym typeface="+mn-lt"/>
            </a:endParaRPr>
          </a:p>
        </p:txBody>
      </p:sp>
      <p:sp>
        <p:nvSpPr>
          <p:cNvPr id="25627" name="AutoShape 27"/>
          <p:cNvSpPr/>
          <p:nvPr/>
        </p:nvSpPr>
        <p:spPr bwMode="auto">
          <a:xfrm>
            <a:off x="2383322" y="3106511"/>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25628" name="AutoShape 28"/>
          <p:cNvSpPr/>
          <p:nvPr/>
        </p:nvSpPr>
        <p:spPr bwMode="auto">
          <a:xfrm>
            <a:off x="1360311" y="4484462"/>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cs typeface="+mn-ea"/>
                <a:sym typeface="+mn-lt"/>
              </a:rPr>
              <a:t>所有文字都可以随意更改成您的文字内容 鼠标点击修改的地方</a:t>
            </a:r>
            <a:endParaRPr lang="en-US" altLang="zh-CN" sz="900" dirty="0">
              <a:solidFill>
                <a:schemeClr val="tx1">
                  <a:lumMod val="50000"/>
                  <a:lumOff val="50000"/>
                </a:schemeClr>
              </a:solidFill>
              <a:cs typeface="+mn-ea"/>
              <a:sym typeface="+mn-lt"/>
            </a:endParaRPr>
          </a:p>
        </p:txBody>
      </p:sp>
      <p:sp>
        <p:nvSpPr>
          <p:cNvPr id="25629" name="AutoShape 29"/>
          <p:cNvSpPr/>
          <p:nvPr/>
        </p:nvSpPr>
        <p:spPr bwMode="auto">
          <a:xfrm>
            <a:off x="2383322" y="4177279"/>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25630" name="AutoShape 30"/>
          <p:cNvSpPr/>
          <p:nvPr/>
        </p:nvSpPr>
        <p:spPr bwMode="auto">
          <a:xfrm>
            <a:off x="1360311" y="5587774"/>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zh-CN" altLang="en-US" sz="900" dirty="0">
                <a:solidFill>
                  <a:schemeClr val="tx1">
                    <a:lumMod val="50000"/>
                    <a:lumOff val="50000"/>
                  </a:schemeClr>
                </a:solidFill>
                <a:cs typeface="+mn-ea"/>
                <a:sym typeface="+mn-lt"/>
              </a:rPr>
              <a:t>所有文字都可以随意更改成您的文字内容 鼠标点击修改的地方</a:t>
            </a:r>
            <a:endParaRPr lang="en-US" altLang="zh-CN" sz="900" dirty="0">
              <a:solidFill>
                <a:schemeClr val="tx1">
                  <a:lumMod val="50000"/>
                  <a:lumOff val="50000"/>
                </a:schemeClr>
              </a:solidFill>
              <a:cs typeface="+mn-ea"/>
              <a:sym typeface="+mn-lt"/>
            </a:endParaRPr>
          </a:p>
        </p:txBody>
      </p:sp>
      <p:sp>
        <p:nvSpPr>
          <p:cNvPr id="25631" name="AutoShape 31"/>
          <p:cNvSpPr/>
          <p:nvPr/>
        </p:nvSpPr>
        <p:spPr bwMode="auto">
          <a:xfrm>
            <a:off x="2383322" y="5280591"/>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3" name="标题 2"/>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25620"/>
                                        </p:tgtEl>
                                        <p:attrNameLst>
                                          <p:attrName>style.visibility</p:attrName>
                                        </p:attrNameLst>
                                      </p:cBhvr>
                                      <p:to>
                                        <p:strVal val="visible"/>
                                      </p:to>
                                    </p:set>
                                    <p:animEffect transition="in" filter="dissolve">
                                      <p:cBhvr>
                                        <p:cTn id="18" dur="500"/>
                                        <p:tgtEl>
                                          <p:spTgt spid="25620"/>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25621"/>
                                        </p:tgtEl>
                                        <p:attrNameLst>
                                          <p:attrName>style.visibility</p:attrName>
                                        </p:attrNameLst>
                                      </p:cBhvr>
                                      <p:to>
                                        <p:strVal val="visible"/>
                                      </p:to>
                                    </p:set>
                                    <p:anim calcmode="lin" valueType="num">
                                      <p:cBhvr additive="base">
                                        <p:cTn id="21" dur="500" fill="hold"/>
                                        <p:tgtEl>
                                          <p:spTgt spid="25621"/>
                                        </p:tgtEl>
                                        <p:attrNameLst>
                                          <p:attrName>ppt_x</p:attrName>
                                        </p:attrNameLst>
                                      </p:cBhvr>
                                      <p:tavLst>
                                        <p:tav tm="0">
                                          <p:val>
                                            <p:strVal val="1+#ppt_w/2"/>
                                          </p:val>
                                        </p:tav>
                                        <p:tav tm="100000">
                                          <p:val>
                                            <p:strVal val="#ppt_x"/>
                                          </p:val>
                                        </p:tav>
                                      </p:tavLst>
                                    </p:anim>
                                    <p:anim calcmode="lin" valueType="num">
                                      <p:cBhvr additive="base">
                                        <p:cTn id="22" dur="500" fill="hold"/>
                                        <p:tgtEl>
                                          <p:spTgt spid="25621"/>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25622"/>
                                        </p:tgtEl>
                                        <p:attrNameLst>
                                          <p:attrName>style.visibility</p:attrName>
                                        </p:attrNameLst>
                                      </p:cBhvr>
                                      <p:to>
                                        <p:strVal val="visible"/>
                                      </p:to>
                                    </p:set>
                                    <p:animEffect transition="in" filter="dissolve">
                                      <p:cBhvr>
                                        <p:cTn id="26" dur="500"/>
                                        <p:tgtEl>
                                          <p:spTgt spid="25622"/>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25623"/>
                                        </p:tgtEl>
                                        <p:attrNameLst>
                                          <p:attrName>style.visibility</p:attrName>
                                        </p:attrNameLst>
                                      </p:cBhvr>
                                      <p:to>
                                        <p:strVal val="visible"/>
                                      </p:to>
                                    </p:set>
                                    <p:anim calcmode="lin" valueType="num">
                                      <p:cBhvr additive="base">
                                        <p:cTn id="29" dur="500" fill="hold"/>
                                        <p:tgtEl>
                                          <p:spTgt spid="25623"/>
                                        </p:tgtEl>
                                        <p:attrNameLst>
                                          <p:attrName>ppt_x</p:attrName>
                                        </p:attrNameLst>
                                      </p:cBhvr>
                                      <p:tavLst>
                                        <p:tav tm="0">
                                          <p:val>
                                            <p:strVal val="1+#ppt_w/2"/>
                                          </p:val>
                                        </p:tav>
                                        <p:tav tm="100000">
                                          <p:val>
                                            <p:strVal val="#ppt_x"/>
                                          </p:val>
                                        </p:tav>
                                      </p:tavLst>
                                    </p:anim>
                                    <p:anim calcmode="lin" valueType="num">
                                      <p:cBhvr additive="base">
                                        <p:cTn id="30" dur="500" fill="hold"/>
                                        <p:tgtEl>
                                          <p:spTgt spid="25623"/>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25624"/>
                                        </p:tgtEl>
                                        <p:attrNameLst>
                                          <p:attrName>style.visibility</p:attrName>
                                        </p:attrNameLst>
                                      </p:cBhvr>
                                      <p:to>
                                        <p:strVal val="visible"/>
                                      </p:to>
                                    </p:set>
                                    <p:animEffect transition="in" filter="dissolve">
                                      <p:cBhvr>
                                        <p:cTn id="34" dur="500"/>
                                        <p:tgtEl>
                                          <p:spTgt spid="25624"/>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25625"/>
                                        </p:tgtEl>
                                        <p:attrNameLst>
                                          <p:attrName>style.visibility</p:attrName>
                                        </p:attrNameLst>
                                      </p:cBhvr>
                                      <p:to>
                                        <p:strVal val="visible"/>
                                      </p:to>
                                    </p:set>
                                    <p:anim calcmode="lin" valueType="num">
                                      <p:cBhvr additive="base">
                                        <p:cTn id="37" dur="500" fill="hold"/>
                                        <p:tgtEl>
                                          <p:spTgt spid="25625"/>
                                        </p:tgtEl>
                                        <p:attrNameLst>
                                          <p:attrName>ppt_x</p:attrName>
                                        </p:attrNameLst>
                                      </p:cBhvr>
                                      <p:tavLst>
                                        <p:tav tm="0">
                                          <p:val>
                                            <p:strVal val="1+#ppt_w/2"/>
                                          </p:val>
                                        </p:tav>
                                        <p:tav tm="100000">
                                          <p:val>
                                            <p:strVal val="#ppt_x"/>
                                          </p:val>
                                        </p:tav>
                                      </p:tavLst>
                                    </p:anim>
                                    <p:anim calcmode="lin" valueType="num">
                                      <p:cBhvr additive="base">
                                        <p:cTn id="38" dur="500" fill="hold"/>
                                        <p:tgtEl>
                                          <p:spTgt spid="2562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25626"/>
                                        </p:tgtEl>
                                        <p:attrNameLst>
                                          <p:attrName>style.visibility</p:attrName>
                                        </p:attrNameLst>
                                      </p:cBhvr>
                                      <p:to>
                                        <p:strVal val="visible"/>
                                      </p:to>
                                    </p:set>
                                    <p:animEffect transition="in" filter="dissolve">
                                      <p:cBhvr>
                                        <p:cTn id="42" dur="500"/>
                                        <p:tgtEl>
                                          <p:spTgt spid="25626"/>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5627"/>
                                        </p:tgtEl>
                                        <p:attrNameLst>
                                          <p:attrName>style.visibility</p:attrName>
                                        </p:attrNameLst>
                                      </p:cBhvr>
                                      <p:to>
                                        <p:strVal val="visible"/>
                                      </p:to>
                                    </p:set>
                                    <p:anim calcmode="lin" valueType="num">
                                      <p:cBhvr additive="base">
                                        <p:cTn id="45" dur="500" fill="hold"/>
                                        <p:tgtEl>
                                          <p:spTgt spid="25627"/>
                                        </p:tgtEl>
                                        <p:attrNameLst>
                                          <p:attrName>ppt_x</p:attrName>
                                        </p:attrNameLst>
                                      </p:cBhvr>
                                      <p:tavLst>
                                        <p:tav tm="0">
                                          <p:val>
                                            <p:strVal val="0-#ppt_w/2"/>
                                          </p:val>
                                        </p:tav>
                                        <p:tav tm="100000">
                                          <p:val>
                                            <p:strVal val="#ppt_x"/>
                                          </p:val>
                                        </p:tav>
                                      </p:tavLst>
                                    </p:anim>
                                    <p:anim calcmode="lin" valueType="num">
                                      <p:cBhvr additive="base">
                                        <p:cTn id="46" dur="500" fill="hold"/>
                                        <p:tgtEl>
                                          <p:spTgt spid="25627"/>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25628"/>
                                        </p:tgtEl>
                                        <p:attrNameLst>
                                          <p:attrName>style.visibility</p:attrName>
                                        </p:attrNameLst>
                                      </p:cBhvr>
                                      <p:to>
                                        <p:strVal val="visible"/>
                                      </p:to>
                                    </p:set>
                                    <p:animEffect transition="in" filter="dissolve">
                                      <p:cBhvr>
                                        <p:cTn id="50" dur="500"/>
                                        <p:tgtEl>
                                          <p:spTgt spid="25628"/>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5629"/>
                                        </p:tgtEl>
                                        <p:attrNameLst>
                                          <p:attrName>style.visibility</p:attrName>
                                        </p:attrNameLst>
                                      </p:cBhvr>
                                      <p:to>
                                        <p:strVal val="visible"/>
                                      </p:to>
                                    </p:set>
                                    <p:anim calcmode="lin" valueType="num">
                                      <p:cBhvr additive="base">
                                        <p:cTn id="53" dur="500" fill="hold"/>
                                        <p:tgtEl>
                                          <p:spTgt spid="25629"/>
                                        </p:tgtEl>
                                        <p:attrNameLst>
                                          <p:attrName>ppt_x</p:attrName>
                                        </p:attrNameLst>
                                      </p:cBhvr>
                                      <p:tavLst>
                                        <p:tav tm="0">
                                          <p:val>
                                            <p:strVal val="0-#ppt_w/2"/>
                                          </p:val>
                                        </p:tav>
                                        <p:tav tm="100000">
                                          <p:val>
                                            <p:strVal val="#ppt_x"/>
                                          </p:val>
                                        </p:tav>
                                      </p:tavLst>
                                    </p:anim>
                                    <p:anim calcmode="lin" valueType="num">
                                      <p:cBhvr additive="base">
                                        <p:cTn id="54" dur="500" fill="hold"/>
                                        <p:tgtEl>
                                          <p:spTgt spid="25629"/>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9" presetClass="entr" presetSubtype="0" fill="hold" grpId="0" nodeType="afterEffect">
                                  <p:stCondLst>
                                    <p:cond delay="0"/>
                                  </p:stCondLst>
                                  <p:childTnLst>
                                    <p:set>
                                      <p:cBhvr>
                                        <p:cTn id="57" dur="1" fill="hold">
                                          <p:stCondLst>
                                            <p:cond delay="0"/>
                                          </p:stCondLst>
                                        </p:cTn>
                                        <p:tgtEl>
                                          <p:spTgt spid="25630"/>
                                        </p:tgtEl>
                                        <p:attrNameLst>
                                          <p:attrName>style.visibility</p:attrName>
                                        </p:attrNameLst>
                                      </p:cBhvr>
                                      <p:to>
                                        <p:strVal val="visible"/>
                                      </p:to>
                                    </p:set>
                                    <p:animEffect transition="in" filter="dissolve">
                                      <p:cBhvr>
                                        <p:cTn id="58" dur="500"/>
                                        <p:tgtEl>
                                          <p:spTgt spid="25630"/>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631"/>
                                        </p:tgtEl>
                                        <p:attrNameLst>
                                          <p:attrName>style.visibility</p:attrName>
                                        </p:attrNameLst>
                                      </p:cBhvr>
                                      <p:to>
                                        <p:strVal val="visible"/>
                                      </p:to>
                                    </p:set>
                                    <p:anim calcmode="lin" valueType="num">
                                      <p:cBhvr additive="base">
                                        <p:cTn id="61" dur="500" fill="hold"/>
                                        <p:tgtEl>
                                          <p:spTgt spid="25631"/>
                                        </p:tgtEl>
                                        <p:attrNameLst>
                                          <p:attrName>ppt_x</p:attrName>
                                        </p:attrNameLst>
                                      </p:cBhvr>
                                      <p:tavLst>
                                        <p:tav tm="0">
                                          <p:val>
                                            <p:strVal val="0-#ppt_w/2"/>
                                          </p:val>
                                        </p:tav>
                                        <p:tav tm="100000">
                                          <p:val>
                                            <p:strVal val="#ppt_x"/>
                                          </p:val>
                                        </p:tav>
                                      </p:tavLst>
                                    </p:anim>
                                    <p:anim calcmode="lin" valueType="num">
                                      <p:cBhvr additive="base">
                                        <p:cTn id="62" dur="500" fill="hold"/>
                                        <p:tgtEl>
                                          <p:spTgt spid="25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20" grpId="0" autoUpdateAnimBg="0"/>
      <p:bldP spid="25621" grpId="0" autoUpdateAnimBg="0"/>
      <p:bldP spid="25622" grpId="0" autoUpdateAnimBg="0"/>
      <p:bldP spid="25623" grpId="0" autoUpdateAnimBg="0"/>
      <p:bldP spid="25624" grpId="0" autoUpdateAnimBg="0"/>
      <p:bldP spid="25625" grpId="0" autoUpdateAnimBg="0"/>
      <p:bldP spid="25626" grpId="0" autoUpdateAnimBg="0"/>
      <p:bldP spid="25627" grpId="0" autoUpdateAnimBg="0"/>
      <p:bldP spid="25628" grpId="0" autoUpdateAnimBg="0"/>
      <p:bldP spid="25629" grpId="0" autoUpdateAnimBg="0"/>
      <p:bldP spid="25630" grpId="0" autoUpdateAnimBg="0"/>
      <p:bldP spid="2563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0"/>
          <p:cNvGrpSpPr/>
          <p:nvPr/>
        </p:nvGrpSpPr>
        <p:grpSpPr>
          <a:xfrm>
            <a:off x="8636800" y="1431958"/>
            <a:ext cx="2557370" cy="3642617"/>
            <a:chOff x="6478443" y="1016361"/>
            <a:chExt cx="1918277" cy="2731963"/>
          </a:xfrm>
        </p:grpSpPr>
        <p:sp>
          <p:nvSpPr>
            <p:cNvPr id="54"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6" name="Group 35"/>
            <p:cNvGrpSpPr/>
            <p:nvPr/>
          </p:nvGrpSpPr>
          <p:grpSpPr>
            <a:xfrm>
              <a:off x="6605441" y="1440093"/>
              <a:ext cx="1670603" cy="1924721"/>
              <a:chOff x="2780520" y="1494207"/>
              <a:chExt cx="1670603" cy="1924721"/>
            </a:xfrm>
          </p:grpSpPr>
          <p:sp>
            <p:nvSpPr>
              <p:cNvPr id="37" name="TextBox 36"/>
              <p:cNvSpPr txBox="1"/>
              <p:nvPr/>
            </p:nvSpPr>
            <p:spPr>
              <a:xfrm>
                <a:off x="2780520" y="2297082"/>
                <a:ext cx="1670603" cy="1121846"/>
              </a:xfrm>
              <a:prstGeom prst="rect">
                <a:avLst/>
              </a:prstGeom>
              <a:noFill/>
            </p:spPr>
            <p:txBody>
              <a:bodyPr wrap="square" rtlCol="0">
                <a:spAutoFit/>
              </a:bodyPr>
              <a:lstStyle/>
              <a:p>
                <a:pPr algn="ctr"/>
                <a:r>
                  <a:rPr lang="zh-CN" altLang="en-US" sz="2100" dirty="0">
                    <a:solidFill>
                      <a:schemeClr val="bg1"/>
                    </a:solidFill>
                    <a:cs typeface="+mn-ea"/>
                    <a:sym typeface="+mn-lt"/>
                  </a:rPr>
                  <a:t>添加副标题</a:t>
                </a:r>
                <a:endParaRPr lang="en-US" sz="2100" dirty="0">
                  <a:solidFill>
                    <a:schemeClr val="bg1"/>
                  </a:solidFill>
                  <a:cs typeface="+mn-ea"/>
                  <a:sym typeface="+mn-lt"/>
                </a:endParaRPr>
              </a:p>
              <a:p>
                <a:pPr algn="ctr" defTabSz="1218565">
                  <a:spcBef>
                    <a:spcPct val="20000"/>
                  </a:spcBef>
                  <a:defRPr/>
                </a:pPr>
                <a:endParaRPr lang="en-US" altLang="zh-CN" sz="1300" dirty="0">
                  <a:solidFill>
                    <a:schemeClr val="bg1"/>
                  </a:solidFill>
                  <a:cs typeface="+mn-ea"/>
                  <a:sym typeface="+mn-lt"/>
                </a:endParaRPr>
              </a:p>
              <a:p>
                <a:pPr algn="ctr" defTabSz="1218565">
                  <a:spcBef>
                    <a:spcPct val="20000"/>
                  </a:spcBef>
                  <a:defRPr/>
                </a:pPr>
                <a:r>
                  <a:rPr lang="zh-CN" altLang="en-US" sz="1300" dirty="0">
                    <a:solidFill>
                      <a:schemeClr val="bg1"/>
                    </a:solidFill>
                    <a:cs typeface="+mn-ea"/>
                    <a:sym typeface="+mn-lt"/>
                  </a:rPr>
                  <a:t>此处添加详细文本描述，建议与标题相关并符合整体语言风格，语言描述尽量简洁生动。</a:t>
                </a:r>
                <a:endParaRPr lang="en-US" sz="1300" dirty="0">
                  <a:solidFill>
                    <a:schemeClr val="bg1"/>
                  </a:solidFill>
                  <a:cs typeface="+mn-ea"/>
                  <a:sym typeface="+mn-lt"/>
                </a:endParaRPr>
              </a:p>
            </p:txBody>
          </p:sp>
          <p:sp>
            <p:nvSpPr>
              <p:cNvPr id="38" name="Oval 37"/>
              <p:cNvSpPr/>
              <p:nvPr/>
            </p:nvSpPr>
            <p:spPr>
              <a:xfrm>
                <a:off x="3223909" y="1494207"/>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accent2"/>
                    </a:solidFill>
                    <a:cs typeface="+mn-ea"/>
                    <a:sym typeface="+mn-lt"/>
                  </a:rPr>
                  <a:t>4</a:t>
                </a:r>
              </a:p>
            </p:txBody>
          </p:sp>
        </p:grpSp>
      </p:grpSp>
      <p:grpSp>
        <p:nvGrpSpPr>
          <p:cNvPr id="7" name="Group 59"/>
          <p:cNvGrpSpPr/>
          <p:nvPr/>
        </p:nvGrpSpPr>
        <p:grpSpPr>
          <a:xfrm>
            <a:off x="6086675" y="1431958"/>
            <a:ext cx="2864567" cy="3642617"/>
            <a:chOff x="4565600" y="1016361"/>
            <a:chExt cx="2148705" cy="2731963"/>
          </a:xfrm>
        </p:grpSpPr>
        <p:grpSp>
          <p:nvGrpSpPr>
            <p:cNvPr id="8" name="Group 56"/>
            <p:cNvGrpSpPr/>
            <p:nvPr/>
          </p:nvGrpSpPr>
          <p:grpSpPr>
            <a:xfrm>
              <a:off x="4565600" y="1016361"/>
              <a:ext cx="2148705" cy="2731963"/>
              <a:chOff x="4565600" y="1016361"/>
              <a:chExt cx="2148705" cy="2731963"/>
            </a:xfrm>
          </p:grpSpPr>
          <p:sp>
            <p:nvSpPr>
              <p:cNvPr id="52" name="Rounded Rectangle 51"/>
              <p:cNvSpPr/>
              <p:nvPr/>
            </p:nvSpPr>
            <p:spPr>
              <a:xfrm>
                <a:off x="4565600" y="1016361"/>
                <a:ext cx="1918277" cy="2731963"/>
              </a:xfrm>
              <a:prstGeom prst="roundRect">
                <a:avLst>
                  <a:gd name="adj" fmla="val 112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cs typeface="+mn-ea"/>
                  <a:sym typeface="+mn-lt"/>
                </a:endParaRPr>
              </a:p>
            </p:txBody>
          </p:sp>
          <p:sp>
            <p:nvSpPr>
              <p:cNvPr id="48" name="Isosceles Triangle 47"/>
              <p:cNvSpPr/>
              <p:nvPr/>
            </p:nvSpPr>
            <p:spPr>
              <a:xfrm rot="5400000">
                <a:off x="6351188" y="2267128"/>
                <a:ext cx="495806" cy="230428"/>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9" name="Group 41"/>
            <p:cNvGrpSpPr/>
            <p:nvPr/>
          </p:nvGrpSpPr>
          <p:grpSpPr>
            <a:xfrm>
              <a:off x="4683354" y="1440093"/>
              <a:ext cx="1670603" cy="1924721"/>
              <a:chOff x="2780520" y="1494207"/>
              <a:chExt cx="1670603" cy="1924721"/>
            </a:xfrm>
          </p:grpSpPr>
          <p:sp>
            <p:nvSpPr>
              <p:cNvPr id="43" name="TextBox 42"/>
              <p:cNvSpPr txBox="1"/>
              <p:nvPr/>
            </p:nvSpPr>
            <p:spPr>
              <a:xfrm>
                <a:off x="2780520" y="2297082"/>
                <a:ext cx="1670603" cy="1121846"/>
              </a:xfrm>
              <a:prstGeom prst="rect">
                <a:avLst/>
              </a:prstGeom>
              <a:noFill/>
            </p:spPr>
            <p:txBody>
              <a:bodyPr wrap="square" rtlCol="0">
                <a:spAutoFit/>
              </a:bodyPr>
              <a:lstStyle/>
              <a:p>
                <a:pPr algn="ctr"/>
                <a:r>
                  <a:rPr lang="zh-CN" altLang="en-US" sz="2100" dirty="0">
                    <a:solidFill>
                      <a:schemeClr val="bg1"/>
                    </a:solidFill>
                    <a:cs typeface="+mn-ea"/>
                    <a:sym typeface="+mn-lt"/>
                  </a:rPr>
                  <a:t>添加副标题</a:t>
                </a:r>
                <a:endParaRPr lang="en-US" sz="2100" dirty="0">
                  <a:solidFill>
                    <a:schemeClr val="bg1"/>
                  </a:solidFill>
                  <a:cs typeface="+mn-ea"/>
                  <a:sym typeface="+mn-lt"/>
                </a:endParaRPr>
              </a:p>
              <a:p>
                <a:pPr algn="ctr" defTabSz="1218565">
                  <a:spcBef>
                    <a:spcPct val="20000"/>
                  </a:spcBef>
                  <a:defRPr/>
                </a:pPr>
                <a:endParaRPr lang="en-US" altLang="zh-CN" sz="1300" dirty="0">
                  <a:solidFill>
                    <a:schemeClr val="bg1"/>
                  </a:solidFill>
                  <a:cs typeface="+mn-ea"/>
                  <a:sym typeface="+mn-lt"/>
                </a:endParaRPr>
              </a:p>
              <a:p>
                <a:pPr algn="ctr" defTabSz="1218565">
                  <a:spcBef>
                    <a:spcPct val="20000"/>
                  </a:spcBef>
                  <a:defRPr/>
                </a:pPr>
                <a:r>
                  <a:rPr lang="zh-CN" altLang="en-US" sz="1300" dirty="0">
                    <a:solidFill>
                      <a:schemeClr val="bg1"/>
                    </a:solidFill>
                    <a:cs typeface="+mn-ea"/>
                    <a:sym typeface="+mn-lt"/>
                  </a:rPr>
                  <a:t>此处添加详细文本描述，建议与标题相关并符合整体语言风格，语言描述尽量简洁生动。</a:t>
                </a:r>
                <a:endParaRPr lang="en-US" sz="1300" dirty="0">
                  <a:solidFill>
                    <a:schemeClr val="bg1"/>
                  </a:solidFill>
                  <a:cs typeface="+mn-ea"/>
                  <a:sym typeface="+mn-lt"/>
                </a:endParaRPr>
              </a:p>
            </p:txBody>
          </p:sp>
          <p:sp>
            <p:nvSpPr>
              <p:cNvPr id="44" name="Oval 43"/>
              <p:cNvSpPr/>
              <p:nvPr/>
            </p:nvSpPr>
            <p:spPr>
              <a:xfrm>
                <a:off x="3223909" y="1494207"/>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accent3"/>
                    </a:solidFill>
                    <a:cs typeface="+mn-ea"/>
                    <a:sym typeface="+mn-lt"/>
                  </a:rPr>
                  <a:t>3</a:t>
                </a:r>
              </a:p>
            </p:txBody>
          </p:sp>
        </p:grpSp>
      </p:grpSp>
      <p:sp>
        <p:nvSpPr>
          <p:cNvPr id="24" name="TextBox 23"/>
          <p:cNvSpPr txBox="1"/>
          <p:nvPr/>
        </p:nvSpPr>
        <p:spPr>
          <a:xfrm>
            <a:off x="1034646" y="5373400"/>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cs typeface="+mn-ea"/>
                <a:sym typeface="+mn-lt"/>
              </a:rPr>
              <a:t>200</a:t>
            </a:r>
            <a:r>
              <a:rPr lang="zh-CN" altLang="en-US" sz="1300" dirty="0">
                <a:solidFill>
                  <a:schemeClr val="tx1">
                    <a:lumMod val="50000"/>
                    <a:lumOff val="50000"/>
                  </a:schemeClr>
                </a:solidFill>
                <a:cs typeface="+mn-ea"/>
                <a:sym typeface="+mn-lt"/>
              </a:rPr>
              <a:t>字以内，据统计每页幻灯片的最好控制在</a:t>
            </a: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cs typeface="+mn-ea"/>
                <a:sym typeface="+mn-lt"/>
              </a:rPr>
              <a:t>200</a:t>
            </a:r>
            <a:r>
              <a:rPr lang="zh-CN" altLang="en-US" sz="1300" dirty="0">
                <a:solidFill>
                  <a:schemeClr val="tx1">
                    <a:lumMod val="50000"/>
                    <a:lumOff val="50000"/>
                  </a:schemeClr>
                </a:solidFill>
                <a:cs typeface="+mn-ea"/>
                <a:sym typeface="+mn-lt"/>
              </a:rPr>
              <a:t>字以内，据统计每页幻灯片的最好控制在</a:t>
            </a: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分钟之内。</a:t>
            </a:r>
          </a:p>
        </p:txBody>
      </p:sp>
      <p:cxnSp>
        <p:nvCxnSpPr>
          <p:cNvPr id="26" name="Straight Connector 25"/>
          <p:cNvCxnSpPr/>
          <p:nvPr/>
        </p:nvCxnSpPr>
        <p:spPr>
          <a:xfrm>
            <a:off x="1042839" y="519561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58"/>
          <p:cNvGrpSpPr/>
          <p:nvPr/>
        </p:nvGrpSpPr>
        <p:grpSpPr>
          <a:xfrm>
            <a:off x="3536924" y="1431958"/>
            <a:ext cx="2864567" cy="3642617"/>
            <a:chOff x="2653038" y="1016361"/>
            <a:chExt cx="2148705" cy="2731963"/>
          </a:xfrm>
        </p:grpSpPr>
        <p:grpSp>
          <p:nvGrpSpPr>
            <p:cNvPr id="11" name="Group 55"/>
            <p:cNvGrpSpPr/>
            <p:nvPr/>
          </p:nvGrpSpPr>
          <p:grpSpPr>
            <a:xfrm>
              <a:off x="2653038" y="1016361"/>
              <a:ext cx="2148705" cy="2731963"/>
              <a:chOff x="2653038" y="1016361"/>
              <a:chExt cx="2148705" cy="2731963"/>
            </a:xfrm>
          </p:grpSpPr>
          <p:sp>
            <p:nvSpPr>
              <p:cNvPr id="51" name="Rounded Rectangle 50"/>
              <p:cNvSpPr/>
              <p:nvPr/>
            </p:nvSpPr>
            <p:spPr>
              <a:xfrm>
                <a:off x="2653038"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7" name="Isosceles Triangle 46"/>
              <p:cNvSpPr/>
              <p:nvPr/>
            </p:nvSpPr>
            <p:spPr>
              <a:xfrm rot="5400000">
                <a:off x="4438626" y="2267128"/>
                <a:ext cx="495806" cy="230428"/>
              </a:xfrm>
              <a:prstGeom prst="triangle">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2" name="Group 34"/>
            <p:cNvGrpSpPr/>
            <p:nvPr/>
          </p:nvGrpSpPr>
          <p:grpSpPr>
            <a:xfrm>
              <a:off x="2770995" y="1440093"/>
              <a:ext cx="1670603" cy="1924721"/>
              <a:chOff x="2780520" y="1494207"/>
              <a:chExt cx="1670603" cy="1924721"/>
            </a:xfrm>
          </p:grpSpPr>
          <p:sp>
            <p:nvSpPr>
              <p:cNvPr id="17" name="TextBox 16"/>
              <p:cNvSpPr txBox="1"/>
              <p:nvPr/>
            </p:nvSpPr>
            <p:spPr>
              <a:xfrm>
                <a:off x="2780520" y="2297082"/>
                <a:ext cx="1670603" cy="1121846"/>
              </a:xfrm>
              <a:prstGeom prst="rect">
                <a:avLst/>
              </a:prstGeom>
              <a:noFill/>
            </p:spPr>
            <p:txBody>
              <a:bodyPr wrap="square" rtlCol="0">
                <a:spAutoFit/>
              </a:bodyPr>
              <a:lstStyle/>
              <a:p>
                <a:pPr algn="ctr"/>
                <a:r>
                  <a:rPr lang="zh-CN" altLang="en-US" sz="2100" dirty="0">
                    <a:solidFill>
                      <a:schemeClr val="bg1"/>
                    </a:solidFill>
                    <a:cs typeface="+mn-ea"/>
                    <a:sym typeface="+mn-lt"/>
                  </a:rPr>
                  <a:t>添加副标题</a:t>
                </a:r>
                <a:endParaRPr lang="en-US" sz="2100" dirty="0">
                  <a:solidFill>
                    <a:schemeClr val="bg1"/>
                  </a:solidFill>
                  <a:cs typeface="+mn-ea"/>
                  <a:sym typeface="+mn-lt"/>
                </a:endParaRPr>
              </a:p>
              <a:p>
                <a:pPr algn="ctr" defTabSz="1218565">
                  <a:spcBef>
                    <a:spcPct val="20000"/>
                  </a:spcBef>
                  <a:defRPr/>
                </a:pPr>
                <a:endParaRPr lang="en-US" altLang="zh-CN" sz="1300" dirty="0">
                  <a:solidFill>
                    <a:schemeClr val="bg1"/>
                  </a:solidFill>
                  <a:cs typeface="+mn-ea"/>
                  <a:sym typeface="+mn-lt"/>
                </a:endParaRPr>
              </a:p>
              <a:p>
                <a:pPr algn="ctr" defTabSz="1218565">
                  <a:spcBef>
                    <a:spcPct val="20000"/>
                  </a:spcBef>
                  <a:defRPr/>
                </a:pPr>
                <a:r>
                  <a:rPr lang="zh-CN" altLang="en-US" sz="1300" dirty="0">
                    <a:solidFill>
                      <a:schemeClr val="bg1"/>
                    </a:solidFill>
                    <a:cs typeface="+mn-ea"/>
                    <a:sym typeface="+mn-lt"/>
                  </a:rPr>
                  <a:t>此处添加详细文本描述，建议与标题相关并符合整体语言风格，语言描述尽量简洁生动。</a:t>
                </a:r>
                <a:endParaRPr lang="en-US" sz="1300" dirty="0">
                  <a:solidFill>
                    <a:schemeClr val="bg1"/>
                  </a:solidFill>
                  <a:cs typeface="+mn-ea"/>
                  <a:sym typeface="+mn-lt"/>
                </a:endParaRPr>
              </a:p>
            </p:txBody>
          </p:sp>
          <p:sp>
            <p:nvSpPr>
              <p:cNvPr id="34" name="Oval 33"/>
              <p:cNvSpPr/>
              <p:nvPr/>
            </p:nvSpPr>
            <p:spPr>
              <a:xfrm>
                <a:off x="3223909" y="1494207"/>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accent1"/>
                    </a:solidFill>
                    <a:cs typeface="+mn-ea"/>
                    <a:sym typeface="+mn-lt"/>
                  </a:rPr>
                  <a:t>2</a:t>
                </a:r>
              </a:p>
            </p:txBody>
          </p:sp>
        </p:grpSp>
      </p:grpSp>
      <p:grpSp>
        <p:nvGrpSpPr>
          <p:cNvPr id="13" name="Group 57"/>
          <p:cNvGrpSpPr/>
          <p:nvPr/>
        </p:nvGrpSpPr>
        <p:grpSpPr>
          <a:xfrm>
            <a:off x="988356" y="1431958"/>
            <a:ext cx="2864568" cy="3642617"/>
            <a:chOff x="741363" y="1016361"/>
            <a:chExt cx="2148706" cy="2731963"/>
          </a:xfrm>
        </p:grpSpPr>
        <p:grpSp>
          <p:nvGrpSpPr>
            <p:cNvPr id="14" name="Group 54"/>
            <p:cNvGrpSpPr/>
            <p:nvPr/>
          </p:nvGrpSpPr>
          <p:grpSpPr>
            <a:xfrm>
              <a:off x="741363" y="1016361"/>
              <a:ext cx="2148706" cy="2731963"/>
              <a:chOff x="741363" y="1016361"/>
              <a:chExt cx="2148706" cy="2731963"/>
            </a:xfrm>
          </p:grpSpPr>
          <p:sp>
            <p:nvSpPr>
              <p:cNvPr id="50" name="Rounded Rectangle 49"/>
              <p:cNvSpPr/>
              <p:nvPr/>
            </p:nvSpPr>
            <p:spPr>
              <a:xfrm>
                <a:off x="741363" y="1016361"/>
                <a:ext cx="1918277" cy="2731963"/>
              </a:xfrm>
              <a:prstGeom prst="roundRect">
                <a:avLst>
                  <a:gd name="adj" fmla="val 1120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6" name="Isosceles Triangle 45"/>
              <p:cNvSpPr/>
              <p:nvPr/>
            </p:nvSpPr>
            <p:spPr>
              <a:xfrm rot="5400000">
                <a:off x="2526952" y="2267128"/>
                <a:ext cx="495806" cy="230428"/>
              </a:xfrm>
              <a:prstGeom prst="triangle">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5" name="Group 38"/>
            <p:cNvGrpSpPr/>
            <p:nvPr/>
          </p:nvGrpSpPr>
          <p:grpSpPr>
            <a:xfrm>
              <a:off x="858635" y="1440093"/>
              <a:ext cx="1670603" cy="1924721"/>
              <a:chOff x="2780520" y="1494207"/>
              <a:chExt cx="1670603" cy="1924721"/>
            </a:xfrm>
          </p:grpSpPr>
          <p:sp>
            <p:nvSpPr>
              <p:cNvPr id="40" name="TextBox 39"/>
              <p:cNvSpPr txBox="1"/>
              <p:nvPr/>
            </p:nvSpPr>
            <p:spPr>
              <a:xfrm>
                <a:off x="2780520" y="2297082"/>
                <a:ext cx="1670603" cy="1121846"/>
              </a:xfrm>
              <a:prstGeom prst="rect">
                <a:avLst/>
              </a:prstGeom>
              <a:noFill/>
            </p:spPr>
            <p:txBody>
              <a:bodyPr wrap="square" rtlCol="0">
                <a:spAutoFit/>
              </a:bodyPr>
              <a:lstStyle/>
              <a:p>
                <a:pPr algn="ctr"/>
                <a:r>
                  <a:rPr lang="zh-CN" altLang="en-US" sz="2100" dirty="0">
                    <a:solidFill>
                      <a:schemeClr val="bg1"/>
                    </a:solidFill>
                    <a:cs typeface="+mn-ea"/>
                    <a:sym typeface="+mn-lt"/>
                  </a:rPr>
                  <a:t>添加副标题</a:t>
                </a:r>
                <a:endParaRPr lang="en-US" sz="2100" dirty="0">
                  <a:solidFill>
                    <a:schemeClr val="bg1"/>
                  </a:solidFill>
                  <a:cs typeface="+mn-ea"/>
                  <a:sym typeface="+mn-lt"/>
                </a:endParaRPr>
              </a:p>
              <a:p>
                <a:pPr algn="ctr" defTabSz="1218565">
                  <a:spcBef>
                    <a:spcPct val="20000"/>
                  </a:spcBef>
                  <a:defRPr/>
                </a:pPr>
                <a:endParaRPr lang="en-US" altLang="zh-CN" sz="1300" dirty="0">
                  <a:solidFill>
                    <a:schemeClr val="bg1"/>
                  </a:solidFill>
                  <a:cs typeface="+mn-ea"/>
                  <a:sym typeface="+mn-lt"/>
                </a:endParaRPr>
              </a:p>
              <a:p>
                <a:pPr algn="ctr" defTabSz="1218565">
                  <a:spcBef>
                    <a:spcPct val="20000"/>
                  </a:spcBef>
                  <a:defRPr/>
                </a:pPr>
                <a:r>
                  <a:rPr lang="zh-CN" altLang="en-US" sz="1300" dirty="0">
                    <a:solidFill>
                      <a:schemeClr val="bg1"/>
                    </a:solidFill>
                    <a:cs typeface="+mn-ea"/>
                    <a:sym typeface="+mn-lt"/>
                  </a:rPr>
                  <a:t>此处添加详细文本描述，建议与标题相关并符合整体语言风格，语言描述尽量简洁生动。</a:t>
                </a:r>
                <a:endParaRPr lang="en-US" sz="1300" dirty="0">
                  <a:solidFill>
                    <a:schemeClr val="bg1"/>
                  </a:solidFill>
                  <a:cs typeface="+mn-ea"/>
                  <a:sym typeface="+mn-lt"/>
                </a:endParaRPr>
              </a:p>
            </p:txBody>
          </p:sp>
          <p:sp>
            <p:nvSpPr>
              <p:cNvPr id="41" name="Oval 40"/>
              <p:cNvSpPr/>
              <p:nvPr/>
            </p:nvSpPr>
            <p:spPr>
              <a:xfrm>
                <a:off x="3223909" y="1494207"/>
                <a:ext cx="783825" cy="78382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2">
                        <a:lumMod val="75000"/>
                      </a:schemeClr>
                    </a:solidFill>
                    <a:cs typeface="+mn-ea"/>
                    <a:sym typeface="+mn-lt"/>
                  </a:rPr>
                  <a:t>1</a:t>
                </a:r>
              </a:p>
            </p:txBody>
          </p:sp>
        </p:gr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8" presetClass="entr" presetSubtype="3"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trips(upRight)">
                                      <p:cBhvr>
                                        <p:cTn id="27" dur="500"/>
                                        <p:tgtEl>
                                          <p:spTgt spid="2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AutoShape 7"/>
          <p:cNvSpPr>
            <a:spLocks noChangeArrowheads="1"/>
          </p:cNvSpPr>
          <p:nvPr/>
        </p:nvSpPr>
        <p:spPr bwMode="auto">
          <a:xfrm>
            <a:off x="477120" y="2883757"/>
            <a:ext cx="8703286" cy="118500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a:outerShdw blurRad="139700" dist="88900" dir="2700000" algn="tl" rotWithShape="0">
              <a:prstClr val="black">
                <a:alpha val="40000"/>
              </a:prstClr>
            </a:outerShdw>
          </a:effectLst>
        </p:spPr>
        <p:txBody>
          <a:bodyPr wrap="none" anchor="ctr"/>
          <a:lstStyle/>
          <a:p>
            <a:pPr marL="357505" marR="0" lvl="0" indent="-357505"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endParaRPr>
          </a:p>
        </p:txBody>
      </p:sp>
      <p:sp>
        <p:nvSpPr>
          <p:cNvPr id="79" name="AutoShape 8"/>
          <p:cNvSpPr>
            <a:spLocks noChangeArrowheads="1"/>
          </p:cNvSpPr>
          <p:nvPr/>
        </p:nvSpPr>
        <p:spPr bwMode="auto">
          <a:xfrm>
            <a:off x="6898629" y="2872433"/>
            <a:ext cx="734142" cy="1208738"/>
          </a:xfrm>
          <a:prstGeom prst="chevron">
            <a:avLst>
              <a:gd name="adj" fmla="val 55472"/>
            </a:avLst>
          </a:prstGeom>
          <a:solidFill>
            <a:schemeClr val="accent3"/>
          </a:soli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80" name="AutoShape 8"/>
          <p:cNvSpPr>
            <a:spLocks noChangeArrowheads="1"/>
          </p:cNvSpPr>
          <p:nvPr/>
        </p:nvSpPr>
        <p:spPr bwMode="auto">
          <a:xfrm>
            <a:off x="5101806" y="2872433"/>
            <a:ext cx="734142" cy="1208738"/>
          </a:xfrm>
          <a:prstGeom prst="chevron">
            <a:avLst>
              <a:gd name="adj" fmla="val 55472"/>
            </a:avLst>
          </a:prstGeom>
          <a:solidFill>
            <a:schemeClr val="accent2"/>
          </a:soli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81" name="AutoShape 8"/>
          <p:cNvSpPr>
            <a:spLocks noChangeArrowheads="1"/>
          </p:cNvSpPr>
          <p:nvPr/>
        </p:nvSpPr>
        <p:spPr bwMode="auto">
          <a:xfrm>
            <a:off x="3304984" y="2872434"/>
            <a:ext cx="734142" cy="1208739"/>
          </a:xfrm>
          <a:prstGeom prst="chevron">
            <a:avLst>
              <a:gd name="adj" fmla="val 55472"/>
            </a:avLst>
          </a:prstGeom>
          <a:solidFill>
            <a:schemeClr val="accent1"/>
          </a:soli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82" name="AutoShape 8"/>
          <p:cNvSpPr>
            <a:spLocks noChangeArrowheads="1"/>
          </p:cNvSpPr>
          <p:nvPr/>
        </p:nvSpPr>
        <p:spPr bwMode="auto">
          <a:xfrm>
            <a:off x="1508162" y="2872432"/>
            <a:ext cx="734142" cy="1208738"/>
          </a:xfrm>
          <a:prstGeom prst="chevron">
            <a:avLst>
              <a:gd name="adj" fmla="val 55472"/>
            </a:avLst>
          </a:prstGeom>
          <a:solidFill>
            <a:schemeClr val="tx2"/>
          </a:soli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83" name="AutoShape 8"/>
          <p:cNvSpPr>
            <a:spLocks noChangeArrowheads="1"/>
          </p:cNvSpPr>
          <p:nvPr/>
        </p:nvSpPr>
        <p:spPr bwMode="auto">
          <a:xfrm>
            <a:off x="8695450" y="2864220"/>
            <a:ext cx="734142" cy="1208739"/>
          </a:xfrm>
          <a:prstGeom prst="chevron">
            <a:avLst>
              <a:gd name="adj" fmla="val 55472"/>
            </a:avLst>
          </a:prstGeom>
          <a:solidFill>
            <a:schemeClr val="accent4"/>
          </a:soli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84" name="TextBox 83"/>
          <p:cNvSpPr txBox="1"/>
          <p:nvPr/>
        </p:nvSpPr>
        <p:spPr>
          <a:xfrm>
            <a:off x="693200" y="3245429"/>
            <a:ext cx="800428" cy="461665"/>
          </a:xfrm>
          <a:prstGeom prst="rect">
            <a:avLst/>
          </a:prstGeom>
          <a:noFill/>
        </p:spPr>
        <p:txBody>
          <a:bodyPr wrap="none" rtlCol="0" anchor="ctr">
            <a:spAutoFit/>
          </a:bodyPr>
          <a:lstStyle>
            <a:defPPr>
              <a:defRPr lang="zh-CN"/>
            </a:defPPr>
            <a:lvl1pPr>
              <a:defRPr i="1">
                <a:solidFill>
                  <a:srgbClr val="646464"/>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lumMod val="50000"/>
                    <a:lumOff val="50000"/>
                  </a:schemeClr>
                </a:solidFill>
                <a:effectLst/>
                <a:uLnTx/>
                <a:uFillTx/>
                <a:cs typeface="+mn-ea"/>
                <a:sym typeface="+mn-lt"/>
              </a:rPr>
              <a:t>标题</a:t>
            </a:r>
            <a:endParaRPr kumimoji="0" lang="zh-CN" altLang="en-US" sz="2400" b="1" i="0" u="none" strike="noStrike" kern="0" cap="none" spc="0" normalizeH="0" baseline="0" noProof="0" dirty="0">
              <a:ln>
                <a:noFill/>
              </a:ln>
              <a:solidFill>
                <a:schemeClr val="tx1">
                  <a:lumMod val="50000"/>
                  <a:lumOff val="50000"/>
                </a:schemeClr>
              </a:solidFill>
              <a:effectLst/>
              <a:uLnTx/>
              <a:uFillTx/>
              <a:cs typeface="+mn-ea"/>
              <a:sym typeface="+mn-lt"/>
            </a:endParaRPr>
          </a:p>
        </p:txBody>
      </p:sp>
      <p:sp>
        <p:nvSpPr>
          <p:cNvPr id="85" name="TextBox 84"/>
          <p:cNvSpPr txBox="1"/>
          <p:nvPr/>
        </p:nvSpPr>
        <p:spPr>
          <a:xfrm>
            <a:off x="2429219" y="3245429"/>
            <a:ext cx="800428" cy="461665"/>
          </a:xfrm>
          <a:prstGeom prst="rect">
            <a:avLst/>
          </a:prstGeom>
          <a:noFill/>
        </p:spPr>
        <p:txBody>
          <a:bodyPr wrap="none" rtlCol="0" anchor="ctr">
            <a:spAutoFit/>
          </a:bodyPr>
          <a:lstStyle>
            <a:defPPr>
              <a:defRPr lang="zh-CN"/>
            </a:defPPr>
            <a:lvl1pPr>
              <a:defRPr i="1">
                <a:solidFill>
                  <a:srgbClr val="646464"/>
                </a:solidFill>
              </a:defRPr>
            </a:lvl1pPr>
          </a:lstStyle>
          <a:p>
            <a:pPr lvl="0" algn="ctr">
              <a:defRPr/>
            </a:pPr>
            <a:r>
              <a:rPr lang="zh-CN" altLang="en-US" sz="2400" b="1" i="0" kern="0">
                <a:solidFill>
                  <a:schemeClr val="tx1">
                    <a:lumMod val="50000"/>
                    <a:lumOff val="50000"/>
                  </a:schemeClr>
                </a:solidFill>
                <a:cs typeface="+mn-ea"/>
                <a:sym typeface="+mn-lt"/>
              </a:rPr>
              <a:t>标题</a:t>
            </a:r>
            <a:endParaRPr lang="zh-CN" altLang="en-US" sz="2400" b="1" i="0" kern="0" dirty="0">
              <a:solidFill>
                <a:schemeClr val="tx1">
                  <a:lumMod val="50000"/>
                  <a:lumOff val="50000"/>
                </a:schemeClr>
              </a:solidFill>
              <a:cs typeface="+mn-ea"/>
              <a:sym typeface="+mn-lt"/>
            </a:endParaRPr>
          </a:p>
        </p:txBody>
      </p:sp>
      <p:sp>
        <p:nvSpPr>
          <p:cNvPr id="86" name="TextBox 85"/>
          <p:cNvSpPr txBox="1"/>
          <p:nvPr/>
        </p:nvSpPr>
        <p:spPr>
          <a:xfrm>
            <a:off x="4226845" y="3245429"/>
            <a:ext cx="800427" cy="461665"/>
          </a:xfrm>
          <a:prstGeom prst="rect">
            <a:avLst/>
          </a:prstGeom>
          <a:noFill/>
        </p:spPr>
        <p:txBody>
          <a:bodyPr wrap="none" rtlCol="0" anchor="ctr">
            <a:spAutoFit/>
          </a:bodyPr>
          <a:lstStyle/>
          <a:p>
            <a:pPr lvl="0" algn="ctr">
              <a:defRPr/>
            </a:pPr>
            <a:r>
              <a:rPr lang="zh-CN" altLang="en-US" sz="2400" b="1" kern="0">
                <a:solidFill>
                  <a:schemeClr val="tx1">
                    <a:lumMod val="50000"/>
                    <a:lumOff val="50000"/>
                  </a:schemeClr>
                </a:solidFill>
                <a:cs typeface="+mn-ea"/>
                <a:sym typeface="+mn-lt"/>
              </a:rPr>
              <a:t>标题</a:t>
            </a:r>
            <a:endParaRPr lang="zh-CN" altLang="en-US" sz="2400" b="1" kern="0" dirty="0">
              <a:solidFill>
                <a:schemeClr val="tx1">
                  <a:lumMod val="50000"/>
                  <a:lumOff val="50000"/>
                </a:schemeClr>
              </a:solidFill>
              <a:cs typeface="+mn-ea"/>
              <a:sym typeface="+mn-lt"/>
            </a:endParaRPr>
          </a:p>
        </p:txBody>
      </p:sp>
      <p:sp>
        <p:nvSpPr>
          <p:cNvPr id="87" name="TextBox 86"/>
          <p:cNvSpPr txBox="1"/>
          <p:nvPr/>
        </p:nvSpPr>
        <p:spPr>
          <a:xfrm>
            <a:off x="6005226" y="3245429"/>
            <a:ext cx="800428" cy="461665"/>
          </a:xfrm>
          <a:prstGeom prst="rect">
            <a:avLst/>
          </a:prstGeom>
          <a:noFill/>
        </p:spPr>
        <p:txBody>
          <a:bodyPr wrap="none" rtlCol="0" anchor="ctr">
            <a:spAutoFit/>
          </a:bodyPr>
          <a:lstStyle>
            <a:defPPr>
              <a:defRPr lang="zh-CN"/>
            </a:defPPr>
            <a:lvl1pPr>
              <a:defRPr i="1">
                <a:solidFill>
                  <a:srgbClr val="646464"/>
                </a:solidFill>
              </a:defRPr>
            </a:lvl1pPr>
          </a:lstStyle>
          <a:p>
            <a:pPr lvl="0" algn="ctr">
              <a:defRPr/>
            </a:pPr>
            <a:r>
              <a:rPr lang="zh-CN" altLang="en-US" sz="2400" b="1" i="0" kern="0">
                <a:solidFill>
                  <a:schemeClr val="tx1">
                    <a:lumMod val="50000"/>
                    <a:lumOff val="50000"/>
                  </a:schemeClr>
                </a:solidFill>
                <a:cs typeface="+mn-ea"/>
                <a:sym typeface="+mn-lt"/>
              </a:rPr>
              <a:t>标题</a:t>
            </a:r>
            <a:endParaRPr lang="zh-CN" altLang="en-US" sz="2400" b="1" i="0" kern="0" dirty="0">
              <a:solidFill>
                <a:schemeClr val="tx1">
                  <a:lumMod val="50000"/>
                  <a:lumOff val="50000"/>
                </a:schemeClr>
              </a:solidFill>
              <a:cs typeface="+mn-ea"/>
              <a:sym typeface="+mn-lt"/>
            </a:endParaRPr>
          </a:p>
        </p:txBody>
      </p:sp>
      <p:sp>
        <p:nvSpPr>
          <p:cNvPr id="88" name="TextBox 87"/>
          <p:cNvSpPr txBox="1"/>
          <p:nvPr/>
        </p:nvSpPr>
        <p:spPr>
          <a:xfrm>
            <a:off x="7784412" y="3245429"/>
            <a:ext cx="800427" cy="461665"/>
          </a:xfrm>
          <a:prstGeom prst="rect">
            <a:avLst/>
          </a:prstGeom>
          <a:noFill/>
        </p:spPr>
        <p:txBody>
          <a:bodyPr wrap="none" rtlCol="0" anchor="ctr">
            <a:spAutoFit/>
          </a:bodyPr>
          <a:lstStyle>
            <a:defPPr>
              <a:defRPr lang="zh-CN"/>
            </a:defPPr>
            <a:lvl1pPr>
              <a:defRPr i="1">
                <a:solidFill>
                  <a:srgbClr val="646464"/>
                </a:solidFill>
              </a:defRPr>
            </a:lvl1pPr>
          </a:lstStyle>
          <a:p>
            <a:pPr lvl="0" algn="ctr">
              <a:defRPr/>
            </a:pPr>
            <a:r>
              <a:rPr lang="zh-CN" altLang="en-US" sz="2400" b="1" i="0" kern="0">
                <a:solidFill>
                  <a:schemeClr val="tx1">
                    <a:lumMod val="50000"/>
                    <a:lumOff val="50000"/>
                  </a:schemeClr>
                </a:solidFill>
                <a:cs typeface="+mn-ea"/>
                <a:sym typeface="+mn-lt"/>
              </a:rPr>
              <a:t>标题</a:t>
            </a:r>
            <a:endParaRPr lang="zh-CN" altLang="en-US" sz="2400" b="1" i="0" kern="0" dirty="0">
              <a:solidFill>
                <a:schemeClr val="tx1">
                  <a:lumMod val="50000"/>
                  <a:lumOff val="50000"/>
                </a:schemeClr>
              </a:solidFill>
              <a:cs typeface="+mn-ea"/>
              <a:sym typeface="+mn-lt"/>
            </a:endParaRPr>
          </a:p>
        </p:txBody>
      </p:sp>
      <p:grpSp>
        <p:nvGrpSpPr>
          <p:cNvPr id="89" name="组合 88"/>
          <p:cNvGrpSpPr/>
          <p:nvPr/>
        </p:nvGrpSpPr>
        <p:grpSpPr>
          <a:xfrm>
            <a:off x="894836" y="3870354"/>
            <a:ext cx="2492219" cy="1757529"/>
            <a:chOff x="941884" y="3983470"/>
            <a:chExt cx="1925931" cy="1358533"/>
          </a:xfrm>
        </p:grpSpPr>
        <p:cxnSp>
          <p:nvCxnSpPr>
            <p:cNvPr id="90" name="直接连接符 89"/>
            <p:cNvCxnSpPr/>
            <p:nvPr/>
          </p:nvCxnSpPr>
          <p:spPr>
            <a:xfrm>
              <a:off x="941884" y="3983470"/>
              <a:ext cx="0" cy="1358533"/>
            </a:xfrm>
            <a:prstGeom prst="line">
              <a:avLst/>
            </a:prstGeom>
            <a:noFill/>
            <a:ln w="9525" cap="flat" cmpd="sng" algn="ctr">
              <a:solidFill>
                <a:schemeClr val="tx2"/>
              </a:solidFill>
              <a:prstDash val="solid"/>
              <a:headEnd type="oval" w="med" len="med"/>
              <a:tailEnd type="oval" w="med" len="med"/>
            </a:ln>
            <a:effectLst/>
          </p:spPr>
        </p:cxnSp>
        <p:sp>
          <p:nvSpPr>
            <p:cNvPr id="91" name="TextBox 90"/>
            <p:cNvSpPr txBox="1"/>
            <p:nvPr/>
          </p:nvSpPr>
          <p:spPr>
            <a:xfrm>
              <a:off x="941884" y="4393273"/>
              <a:ext cx="1925931" cy="82077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50000"/>
                      <a:lumOff val="50000"/>
                    </a:schemeClr>
                  </a:solidFill>
                  <a:effectLst/>
                  <a:uLnTx/>
                  <a:uFillTx/>
                  <a:cs typeface="+mn-ea"/>
                  <a:sym typeface="+mn-lt"/>
                </a:rPr>
                <a:t>此处添加标题</a:t>
              </a:r>
              <a:endParaRPr kumimoji="0" lang="en-US" altLang="zh-CN" sz="1800" b="1" i="0" u="none" strike="noStrike" kern="0" cap="none" spc="0" normalizeH="0" baseline="0" noProof="0" dirty="0">
                <a:ln>
                  <a:noFill/>
                </a:ln>
                <a:solidFill>
                  <a:schemeClr val="tx1">
                    <a:lumMod val="50000"/>
                    <a:lumOff val="50000"/>
                  </a:scheme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p:txBody>
        </p:sp>
      </p:grpSp>
      <p:grpSp>
        <p:nvGrpSpPr>
          <p:cNvPr id="92" name="组合 91"/>
          <p:cNvGrpSpPr/>
          <p:nvPr/>
        </p:nvGrpSpPr>
        <p:grpSpPr>
          <a:xfrm>
            <a:off x="2643413" y="1196752"/>
            <a:ext cx="2492219" cy="1943842"/>
            <a:chOff x="2293144" y="1916832"/>
            <a:chExt cx="1925931" cy="1502549"/>
          </a:xfrm>
        </p:grpSpPr>
        <p:cxnSp>
          <p:nvCxnSpPr>
            <p:cNvPr id="93" name="直接连接符 92"/>
            <p:cNvCxnSpPr/>
            <p:nvPr/>
          </p:nvCxnSpPr>
          <p:spPr>
            <a:xfrm>
              <a:off x="2293144" y="2060848"/>
              <a:ext cx="0" cy="1358533"/>
            </a:xfrm>
            <a:prstGeom prst="line">
              <a:avLst/>
            </a:prstGeom>
            <a:noFill/>
            <a:ln w="9525" cap="flat" cmpd="sng" algn="ctr">
              <a:solidFill>
                <a:schemeClr val="accent1"/>
              </a:solidFill>
              <a:prstDash val="solid"/>
              <a:headEnd type="oval" w="med" len="med"/>
              <a:tailEnd type="oval" w="med" len="med"/>
            </a:ln>
            <a:effectLst/>
          </p:spPr>
        </p:cxnSp>
        <p:sp>
          <p:nvSpPr>
            <p:cNvPr id="94" name="TextBox 93"/>
            <p:cNvSpPr txBox="1"/>
            <p:nvPr/>
          </p:nvSpPr>
          <p:spPr>
            <a:xfrm>
              <a:off x="2293144" y="1916832"/>
              <a:ext cx="1925931" cy="82077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50000"/>
                      <a:lumOff val="50000"/>
                    </a:schemeClr>
                  </a:solidFill>
                  <a:effectLst/>
                  <a:uLnTx/>
                  <a:uFillTx/>
                  <a:cs typeface="+mn-ea"/>
                  <a:sym typeface="+mn-lt"/>
                </a:rPr>
                <a:t>此处添加标题</a:t>
              </a:r>
              <a:endParaRPr kumimoji="0" lang="en-US" altLang="zh-CN" sz="1800" b="1" i="0" u="none" strike="noStrike" kern="0" cap="none" spc="0" normalizeH="0" baseline="0" noProof="0" dirty="0">
                <a:ln>
                  <a:noFill/>
                </a:ln>
                <a:solidFill>
                  <a:schemeClr val="tx1">
                    <a:lumMod val="50000"/>
                    <a:lumOff val="50000"/>
                  </a:scheme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p:txBody>
        </p:sp>
      </p:grpSp>
      <p:grpSp>
        <p:nvGrpSpPr>
          <p:cNvPr id="95" name="组合 94"/>
          <p:cNvGrpSpPr/>
          <p:nvPr/>
        </p:nvGrpSpPr>
        <p:grpSpPr>
          <a:xfrm>
            <a:off x="4387717" y="3866363"/>
            <a:ext cx="2492219" cy="1757529"/>
            <a:chOff x="3641104" y="3980384"/>
            <a:chExt cx="1925931" cy="1358533"/>
          </a:xfrm>
        </p:grpSpPr>
        <p:cxnSp>
          <p:nvCxnSpPr>
            <p:cNvPr id="96" name="直接连接符 95"/>
            <p:cNvCxnSpPr/>
            <p:nvPr/>
          </p:nvCxnSpPr>
          <p:spPr>
            <a:xfrm>
              <a:off x="3648596" y="3980384"/>
              <a:ext cx="0" cy="1358533"/>
            </a:xfrm>
            <a:prstGeom prst="line">
              <a:avLst/>
            </a:prstGeom>
            <a:noFill/>
            <a:ln w="9525" cap="flat" cmpd="sng" algn="ctr">
              <a:solidFill>
                <a:schemeClr val="accent2"/>
              </a:solidFill>
              <a:prstDash val="solid"/>
              <a:headEnd type="oval" w="med" len="med"/>
              <a:tailEnd type="oval" w="med" len="med"/>
            </a:ln>
            <a:effectLst/>
          </p:spPr>
        </p:cxnSp>
        <p:sp>
          <p:nvSpPr>
            <p:cNvPr id="97" name="TextBox 96"/>
            <p:cNvSpPr txBox="1"/>
            <p:nvPr/>
          </p:nvSpPr>
          <p:spPr>
            <a:xfrm>
              <a:off x="3641104" y="4393273"/>
              <a:ext cx="1925931" cy="820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50000"/>
                      <a:lumOff val="50000"/>
                    </a:schemeClr>
                  </a:solidFill>
                  <a:effectLst/>
                  <a:uLnTx/>
                  <a:uFillTx/>
                  <a:cs typeface="+mn-ea"/>
                  <a:sym typeface="+mn-lt"/>
                </a:rPr>
                <a:t>此处添加标题</a:t>
              </a:r>
              <a:endParaRPr kumimoji="0" lang="en-US" altLang="zh-CN" sz="1800" b="1" i="0" u="none" strike="noStrike" kern="0" cap="none" spc="0" normalizeH="0" baseline="0" noProof="0" dirty="0">
                <a:ln>
                  <a:noFill/>
                </a:ln>
                <a:solidFill>
                  <a:schemeClr val="tx1">
                    <a:lumMod val="50000"/>
                    <a:lumOff val="50000"/>
                  </a:scheme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p:txBody>
        </p:sp>
      </p:grpSp>
      <p:grpSp>
        <p:nvGrpSpPr>
          <p:cNvPr id="98" name="组合 97"/>
          <p:cNvGrpSpPr/>
          <p:nvPr/>
        </p:nvGrpSpPr>
        <p:grpSpPr>
          <a:xfrm>
            <a:off x="7900583" y="3866363"/>
            <a:ext cx="2492219" cy="1757529"/>
            <a:chOff x="6355768" y="3980384"/>
            <a:chExt cx="1925931" cy="1358533"/>
          </a:xfrm>
        </p:grpSpPr>
        <p:cxnSp>
          <p:nvCxnSpPr>
            <p:cNvPr id="99" name="直接连接符 98"/>
            <p:cNvCxnSpPr/>
            <p:nvPr/>
          </p:nvCxnSpPr>
          <p:spPr>
            <a:xfrm>
              <a:off x="6363260" y="3980384"/>
              <a:ext cx="0" cy="1358533"/>
            </a:xfrm>
            <a:prstGeom prst="line">
              <a:avLst/>
            </a:prstGeom>
            <a:noFill/>
            <a:ln w="9525" cap="flat" cmpd="sng" algn="ctr">
              <a:solidFill>
                <a:schemeClr val="accent4"/>
              </a:solidFill>
              <a:prstDash val="solid"/>
              <a:headEnd type="oval" w="med" len="med"/>
              <a:tailEnd type="oval" w="med" len="med"/>
            </a:ln>
            <a:effectLst/>
          </p:spPr>
        </p:cxnSp>
        <p:sp>
          <p:nvSpPr>
            <p:cNvPr id="100" name="TextBox 99"/>
            <p:cNvSpPr txBox="1"/>
            <p:nvPr/>
          </p:nvSpPr>
          <p:spPr>
            <a:xfrm>
              <a:off x="6355768" y="4393273"/>
              <a:ext cx="1925931" cy="820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50000"/>
                      <a:lumOff val="50000"/>
                    </a:schemeClr>
                  </a:solidFill>
                  <a:effectLst/>
                  <a:uLnTx/>
                  <a:uFillTx/>
                  <a:cs typeface="+mn-ea"/>
                  <a:sym typeface="+mn-lt"/>
                </a:rPr>
                <a:t>此处添加标题</a:t>
              </a:r>
              <a:endParaRPr kumimoji="0" lang="en-US" altLang="zh-CN" sz="1800" b="1" i="0" u="none" strike="noStrike" kern="0" cap="none" spc="0" normalizeH="0" baseline="0" noProof="0" dirty="0">
                <a:ln>
                  <a:noFill/>
                </a:ln>
                <a:solidFill>
                  <a:schemeClr val="tx1">
                    <a:lumMod val="50000"/>
                    <a:lumOff val="50000"/>
                  </a:scheme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p:txBody>
        </p:sp>
      </p:grpSp>
      <p:grpSp>
        <p:nvGrpSpPr>
          <p:cNvPr id="101" name="组合 100"/>
          <p:cNvGrpSpPr/>
          <p:nvPr/>
        </p:nvGrpSpPr>
        <p:grpSpPr>
          <a:xfrm>
            <a:off x="6203231" y="1196752"/>
            <a:ext cx="2492219" cy="1943842"/>
            <a:chOff x="5044092" y="1916832"/>
            <a:chExt cx="1925931" cy="1502549"/>
          </a:xfrm>
        </p:grpSpPr>
        <p:cxnSp>
          <p:nvCxnSpPr>
            <p:cNvPr id="102" name="直接连接符 101"/>
            <p:cNvCxnSpPr/>
            <p:nvPr/>
          </p:nvCxnSpPr>
          <p:spPr>
            <a:xfrm>
              <a:off x="5044092" y="2060848"/>
              <a:ext cx="0" cy="1358533"/>
            </a:xfrm>
            <a:prstGeom prst="line">
              <a:avLst/>
            </a:prstGeom>
            <a:noFill/>
            <a:ln w="9525" cap="flat" cmpd="sng" algn="ctr">
              <a:solidFill>
                <a:schemeClr val="accent3"/>
              </a:solidFill>
              <a:prstDash val="solid"/>
              <a:headEnd type="oval" w="med" len="med"/>
              <a:tailEnd type="oval" w="med" len="med"/>
            </a:ln>
            <a:effectLst/>
          </p:spPr>
        </p:cxnSp>
        <p:sp>
          <p:nvSpPr>
            <p:cNvPr id="103" name="TextBox 102"/>
            <p:cNvSpPr txBox="1"/>
            <p:nvPr/>
          </p:nvSpPr>
          <p:spPr>
            <a:xfrm>
              <a:off x="5044092" y="1916832"/>
              <a:ext cx="1925931" cy="82077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50000"/>
                      <a:lumOff val="50000"/>
                    </a:schemeClr>
                  </a:solidFill>
                  <a:effectLst/>
                  <a:uLnTx/>
                  <a:uFillTx/>
                  <a:cs typeface="+mn-ea"/>
                  <a:sym typeface="+mn-lt"/>
                </a:rPr>
                <a:t>此处添加标题</a:t>
              </a:r>
              <a:endParaRPr kumimoji="0" lang="en-US" altLang="zh-CN" sz="1800" b="1" i="0" u="none" strike="noStrike" kern="0" cap="none" spc="0" normalizeH="0" baseline="0" noProof="0" dirty="0">
                <a:ln>
                  <a:noFill/>
                </a:ln>
                <a:solidFill>
                  <a:schemeClr val="tx1">
                    <a:lumMod val="50000"/>
                    <a:lumOff val="50000"/>
                  </a:scheme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50000"/>
                      <a:lumOff val="50000"/>
                    </a:schemeClr>
                  </a:solidFill>
                  <a:effectLst/>
                  <a:uLnTx/>
                  <a:uFillTx/>
                  <a:cs typeface="+mn-ea"/>
                  <a:sym typeface="+mn-lt"/>
                </a:rPr>
                <a:t>点击此处添加段落文本</a:t>
              </a:r>
            </a:p>
          </p:txBody>
        </p:sp>
      </p:grpSp>
      <p:grpSp>
        <p:nvGrpSpPr>
          <p:cNvPr id="2" name="组合 1"/>
          <p:cNvGrpSpPr/>
          <p:nvPr/>
        </p:nvGrpSpPr>
        <p:grpSpPr>
          <a:xfrm>
            <a:off x="9869890" y="2601935"/>
            <a:ext cx="1799049" cy="1798580"/>
            <a:chOff x="9867320" y="2779317"/>
            <a:chExt cx="1798580" cy="1798580"/>
          </a:xfrm>
        </p:grpSpPr>
        <p:sp>
          <p:nvSpPr>
            <p:cNvPr id="104" name="椭圆 103"/>
            <p:cNvSpPr/>
            <p:nvPr/>
          </p:nvSpPr>
          <p:spPr>
            <a:xfrm>
              <a:off x="9867320" y="2779317"/>
              <a:ext cx="1798580" cy="1798580"/>
            </a:xfrm>
            <a:prstGeom prst="ellipse">
              <a:avLst/>
            </a:prstGeom>
            <a:solidFill>
              <a:schemeClr val="accent4"/>
            </a:soli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未知"/>
            <p:cNvSpPr/>
            <p:nvPr/>
          </p:nvSpPr>
          <p:spPr bwMode="auto">
            <a:xfrm>
              <a:off x="10058724" y="2817139"/>
              <a:ext cx="1415772" cy="69082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05" name="TextBox 104"/>
          <p:cNvSpPr txBox="1"/>
          <p:nvPr/>
        </p:nvSpPr>
        <p:spPr>
          <a:xfrm>
            <a:off x="10061344" y="3241366"/>
            <a:ext cx="1416141" cy="46166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u="none" strike="noStrike" kern="0" cap="none" spc="0" normalizeH="0" baseline="0" noProof="0">
                <a:ln>
                  <a:noFill/>
                </a:ln>
                <a:solidFill>
                  <a:sysClr val="window" lastClr="FFFFFF"/>
                </a:solidFill>
                <a:effectLst/>
                <a:uLnTx/>
                <a:uFillTx/>
                <a:cs typeface="+mn-ea"/>
                <a:sym typeface="+mn-lt"/>
              </a:rPr>
              <a:t>添加标题</a:t>
            </a:r>
            <a:endParaRPr kumimoji="0" lang="zh-CN" altLang="en-US" sz="2400" b="1" u="none" strike="noStrike" kern="0" cap="none" spc="0" normalizeH="0" baseline="0" noProof="0" dirty="0">
              <a:ln>
                <a:noFill/>
              </a:ln>
              <a:solidFill>
                <a:sysClr val="window" lastClr="FFFFFF"/>
              </a:solidFill>
              <a:effectLst/>
              <a:uLnTx/>
              <a:uFillTx/>
              <a:cs typeface="+mn-ea"/>
              <a:sym typeface="+mn-lt"/>
            </a:endParaRPr>
          </a:p>
        </p:txBody>
      </p:sp>
      <p:sp>
        <p:nvSpPr>
          <p:cNvPr id="3" name="标题 2"/>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500" fill="hold"/>
                                        <p:tgtEl>
                                          <p:spTgt spid="83"/>
                                        </p:tgtEl>
                                        <p:attrNameLst>
                                          <p:attrName>ppt_x</p:attrName>
                                        </p:attrNameLst>
                                      </p:cBhvr>
                                      <p:tavLst>
                                        <p:tav tm="0">
                                          <p:val>
                                            <p:strVal val="0-#ppt_w/2"/>
                                          </p:val>
                                        </p:tav>
                                        <p:tav tm="100000">
                                          <p:val>
                                            <p:strVal val="#ppt_x"/>
                                          </p:val>
                                        </p:tav>
                                      </p:tavLst>
                                    </p:anim>
                                    <p:anim calcmode="lin" valueType="num">
                                      <p:cBhvr additive="base">
                                        <p:cTn id="13" dur="500" fill="hold"/>
                                        <p:tgtEl>
                                          <p:spTgt spid="8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500" fill="hold"/>
                                        <p:tgtEl>
                                          <p:spTgt spid="79"/>
                                        </p:tgtEl>
                                        <p:attrNameLst>
                                          <p:attrName>ppt_x</p:attrName>
                                        </p:attrNameLst>
                                      </p:cBhvr>
                                      <p:tavLst>
                                        <p:tav tm="0">
                                          <p:val>
                                            <p:strVal val="0-#ppt_w/2"/>
                                          </p:val>
                                        </p:tav>
                                        <p:tav tm="100000">
                                          <p:val>
                                            <p:strVal val="#ppt_x"/>
                                          </p:val>
                                        </p:tav>
                                      </p:tavLst>
                                    </p:anim>
                                    <p:anim calcmode="lin" valueType="num">
                                      <p:cBhvr additive="base">
                                        <p:cTn id="17" dur="500" fill="hold"/>
                                        <p:tgtEl>
                                          <p:spTgt spid="7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0-#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500" fill="hold"/>
                                        <p:tgtEl>
                                          <p:spTgt spid="81"/>
                                        </p:tgtEl>
                                        <p:attrNameLst>
                                          <p:attrName>ppt_x</p:attrName>
                                        </p:attrNameLst>
                                      </p:cBhvr>
                                      <p:tavLst>
                                        <p:tav tm="0">
                                          <p:val>
                                            <p:strVal val="0-#ppt_w/2"/>
                                          </p:val>
                                        </p:tav>
                                        <p:tav tm="100000">
                                          <p:val>
                                            <p:strVal val="#ppt_x"/>
                                          </p:val>
                                        </p:tav>
                                      </p:tavLst>
                                    </p:anim>
                                    <p:anim calcmode="lin" valueType="num">
                                      <p:cBhvr additive="base">
                                        <p:cTn id="25" dur="500" fill="hold"/>
                                        <p:tgtEl>
                                          <p:spTgt spid="8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additive="base">
                                        <p:cTn id="28" dur="500" fill="hold"/>
                                        <p:tgtEl>
                                          <p:spTgt spid="82"/>
                                        </p:tgtEl>
                                        <p:attrNameLst>
                                          <p:attrName>ppt_x</p:attrName>
                                        </p:attrNameLst>
                                      </p:cBhvr>
                                      <p:tavLst>
                                        <p:tav tm="0">
                                          <p:val>
                                            <p:strVal val="0-#ppt_w/2"/>
                                          </p:val>
                                        </p:tav>
                                        <p:tav tm="100000">
                                          <p:val>
                                            <p:strVal val="#ppt_x"/>
                                          </p:val>
                                        </p:tav>
                                      </p:tavLst>
                                    </p:anim>
                                    <p:anim calcmode="lin" valueType="num">
                                      <p:cBhvr additive="base">
                                        <p:cTn id="29" dur="500" fill="hold"/>
                                        <p:tgtEl>
                                          <p:spTgt spid="8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300" fill="hold"/>
                                        <p:tgtEl>
                                          <p:spTgt spid="2"/>
                                        </p:tgtEl>
                                        <p:attrNameLst>
                                          <p:attrName>ppt_w</p:attrName>
                                        </p:attrNameLst>
                                      </p:cBhvr>
                                      <p:tavLst>
                                        <p:tav tm="0">
                                          <p:val>
                                            <p:fltVal val="0"/>
                                          </p:val>
                                        </p:tav>
                                        <p:tav tm="100000">
                                          <p:val>
                                            <p:strVal val="#ppt_w"/>
                                          </p:val>
                                        </p:tav>
                                      </p:tavLst>
                                    </p:anim>
                                    <p:anim calcmode="lin" valueType="num">
                                      <p:cBhvr>
                                        <p:cTn id="34" dur="300" fill="hold"/>
                                        <p:tgtEl>
                                          <p:spTgt spid="2"/>
                                        </p:tgtEl>
                                        <p:attrNameLst>
                                          <p:attrName>ppt_h</p:attrName>
                                        </p:attrNameLst>
                                      </p:cBhvr>
                                      <p:tavLst>
                                        <p:tav tm="0">
                                          <p:val>
                                            <p:fltVal val="0"/>
                                          </p:val>
                                        </p:tav>
                                        <p:tav tm="100000">
                                          <p:val>
                                            <p:strVal val="#ppt_h"/>
                                          </p:val>
                                        </p:tav>
                                      </p:tavLst>
                                    </p:anim>
                                    <p:animEffect transition="in" filter="fade">
                                      <p:cBhvr>
                                        <p:cTn id="35" dur="300"/>
                                        <p:tgtEl>
                                          <p:spTgt spid="2"/>
                                        </p:tgtEl>
                                      </p:cBhvr>
                                    </p:animEffect>
                                  </p:childTnLst>
                                </p:cTn>
                              </p:par>
                              <p:par>
                                <p:cTn id="36" presetID="6" presetClass="emph" presetSubtype="0" autoRev="1" fill="hold" nodeType="withEffect">
                                  <p:stCondLst>
                                    <p:cond delay="300"/>
                                  </p:stCondLst>
                                  <p:childTnLst>
                                    <p:animScale>
                                      <p:cBhvr>
                                        <p:cTn id="37" dur="100" fill="hold"/>
                                        <p:tgtEl>
                                          <p:spTgt spid="2"/>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iterate type="lt">
                                    <p:tmPct val="10000"/>
                                  </p:iterate>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 calcmode="lin" valueType="num">
                                      <p:cBhvr>
                                        <p:cTn id="44" dur="500" fill="hold"/>
                                        <p:tgtEl>
                                          <p:spTgt spid="84"/>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84"/>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550"/>
                            </p:stCondLst>
                            <p:childTnLst>
                              <p:par>
                                <p:cTn id="47" presetID="22" presetClass="entr" presetSubtype="1"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up)">
                                      <p:cBhvr>
                                        <p:cTn id="49" dur="500"/>
                                        <p:tgtEl>
                                          <p:spTgt spid="89"/>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iterate type="lt">
                                    <p:tmPct val="10000"/>
                                  </p:iterate>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 calcmode="lin" valueType="num">
                                      <p:cBhvr>
                                        <p:cTn id="56" dur="500" fill="hold"/>
                                        <p:tgtEl>
                                          <p:spTgt spid="85"/>
                                        </p:tgtEl>
                                        <p:attrNameLst>
                                          <p:attrName>ppt_x</p:attrName>
                                        </p:attrNameLst>
                                      </p:cBhvr>
                                      <p:tavLst>
                                        <p:tav tm="0" fmla="#ppt_x+(cos(-2*pi*(1-$))*-#ppt_x-sin(-2*pi*(1-$))*(1-#ppt_y))*(1-$)">
                                          <p:val>
                                            <p:fltVal val="0"/>
                                          </p:val>
                                        </p:tav>
                                        <p:tav tm="100000">
                                          <p:val>
                                            <p:fltVal val="1"/>
                                          </p:val>
                                        </p:tav>
                                      </p:tavLst>
                                    </p:anim>
                                    <p:anim calcmode="lin" valueType="num">
                                      <p:cBhvr>
                                        <p:cTn id="57" dur="500" fill="hold"/>
                                        <p:tgtEl>
                                          <p:spTgt spid="85"/>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550"/>
                            </p:stCondLst>
                            <p:childTnLst>
                              <p:par>
                                <p:cTn id="59" presetID="22" presetClass="entr" presetSubtype="4" fill="hold"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wipe(down)">
                                      <p:cBhvr>
                                        <p:cTn id="61" dur="500"/>
                                        <p:tgtEl>
                                          <p:spTgt spid="92"/>
                                        </p:tgtEl>
                                      </p:cBhvr>
                                    </p:animEffect>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iterate type="lt">
                                    <p:tmPct val="10000"/>
                                  </p:iterate>
                                  <p:childTnLst>
                                    <p:set>
                                      <p:cBhvr>
                                        <p:cTn id="65" dur="1" fill="hold">
                                          <p:stCondLst>
                                            <p:cond delay="0"/>
                                          </p:stCondLst>
                                        </p:cTn>
                                        <p:tgtEl>
                                          <p:spTgt spid="86"/>
                                        </p:tgtEl>
                                        <p:attrNameLst>
                                          <p:attrName>style.visibility</p:attrName>
                                        </p:attrNameLst>
                                      </p:cBhvr>
                                      <p:to>
                                        <p:strVal val="visible"/>
                                      </p:to>
                                    </p:set>
                                    <p:anim calcmode="lin" valueType="num">
                                      <p:cBhvr>
                                        <p:cTn id="66" dur="500" fill="hold"/>
                                        <p:tgtEl>
                                          <p:spTgt spid="86"/>
                                        </p:tgtEl>
                                        <p:attrNameLst>
                                          <p:attrName>ppt_w</p:attrName>
                                        </p:attrNameLst>
                                      </p:cBhvr>
                                      <p:tavLst>
                                        <p:tav tm="0">
                                          <p:val>
                                            <p:fltVal val="0"/>
                                          </p:val>
                                        </p:tav>
                                        <p:tav tm="100000">
                                          <p:val>
                                            <p:strVal val="#ppt_w"/>
                                          </p:val>
                                        </p:tav>
                                      </p:tavLst>
                                    </p:anim>
                                    <p:anim calcmode="lin" valueType="num">
                                      <p:cBhvr>
                                        <p:cTn id="67" dur="500" fill="hold"/>
                                        <p:tgtEl>
                                          <p:spTgt spid="86"/>
                                        </p:tgtEl>
                                        <p:attrNameLst>
                                          <p:attrName>ppt_h</p:attrName>
                                        </p:attrNameLst>
                                      </p:cBhvr>
                                      <p:tavLst>
                                        <p:tav tm="0">
                                          <p:val>
                                            <p:fltVal val="0"/>
                                          </p:val>
                                        </p:tav>
                                        <p:tav tm="100000">
                                          <p:val>
                                            <p:strVal val="#ppt_h"/>
                                          </p:val>
                                        </p:tav>
                                      </p:tavLst>
                                    </p:anim>
                                    <p:anim calcmode="lin" valueType="num">
                                      <p:cBhvr>
                                        <p:cTn id="68" dur="5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9" dur="5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550"/>
                            </p:stCondLst>
                            <p:childTnLst>
                              <p:par>
                                <p:cTn id="71" presetID="22" presetClass="entr" presetSubtype="1"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up)">
                                      <p:cBhvr>
                                        <p:cTn id="73" dur="500"/>
                                        <p:tgtEl>
                                          <p:spTgt spid="95"/>
                                        </p:tgtEl>
                                      </p:cBhvr>
                                    </p:animEffect>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iterate type="lt">
                                    <p:tmPct val="10000"/>
                                  </p:iterate>
                                  <p:childTnLst>
                                    <p:set>
                                      <p:cBhvr>
                                        <p:cTn id="77" dur="1" fill="hold">
                                          <p:stCondLst>
                                            <p:cond delay="0"/>
                                          </p:stCondLst>
                                        </p:cTn>
                                        <p:tgtEl>
                                          <p:spTgt spid="87"/>
                                        </p:tgtEl>
                                        <p:attrNameLst>
                                          <p:attrName>style.visibility</p:attrName>
                                        </p:attrNameLst>
                                      </p:cBhvr>
                                      <p:to>
                                        <p:strVal val="visible"/>
                                      </p:to>
                                    </p:set>
                                    <p:anim calcmode="lin" valueType="num">
                                      <p:cBhvr>
                                        <p:cTn id="78" dur="500" fill="hold"/>
                                        <p:tgtEl>
                                          <p:spTgt spid="87"/>
                                        </p:tgtEl>
                                        <p:attrNameLst>
                                          <p:attrName>ppt_w</p:attrName>
                                        </p:attrNameLst>
                                      </p:cBhvr>
                                      <p:tavLst>
                                        <p:tav tm="0">
                                          <p:val>
                                            <p:fltVal val="0"/>
                                          </p:val>
                                        </p:tav>
                                        <p:tav tm="100000">
                                          <p:val>
                                            <p:strVal val="#ppt_w"/>
                                          </p:val>
                                        </p:tav>
                                      </p:tavLst>
                                    </p:anim>
                                    <p:anim calcmode="lin" valueType="num">
                                      <p:cBhvr>
                                        <p:cTn id="79" dur="500" fill="hold"/>
                                        <p:tgtEl>
                                          <p:spTgt spid="87"/>
                                        </p:tgtEl>
                                        <p:attrNameLst>
                                          <p:attrName>ppt_h</p:attrName>
                                        </p:attrNameLst>
                                      </p:cBhvr>
                                      <p:tavLst>
                                        <p:tav tm="0">
                                          <p:val>
                                            <p:fltVal val="0"/>
                                          </p:val>
                                        </p:tav>
                                        <p:tav tm="100000">
                                          <p:val>
                                            <p:strVal val="#ppt_h"/>
                                          </p:val>
                                        </p:tav>
                                      </p:tavLst>
                                    </p:anim>
                                    <p:anim calcmode="lin" valueType="num">
                                      <p:cBhvr>
                                        <p:cTn id="80" dur="500" fill="hold"/>
                                        <p:tgtEl>
                                          <p:spTgt spid="87"/>
                                        </p:tgtEl>
                                        <p:attrNameLst>
                                          <p:attrName>ppt_x</p:attrName>
                                        </p:attrNameLst>
                                      </p:cBhvr>
                                      <p:tavLst>
                                        <p:tav tm="0" fmla="#ppt_x+(cos(-2*pi*(1-$))*-#ppt_x-sin(-2*pi*(1-$))*(1-#ppt_y))*(1-$)">
                                          <p:val>
                                            <p:fltVal val="0"/>
                                          </p:val>
                                        </p:tav>
                                        <p:tav tm="100000">
                                          <p:val>
                                            <p:fltVal val="1"/>
                                          </p:val>
                                        </p:tav>
                                      </p:tavLst>
                                    </p:anim>
                                    <p:anim calcmode="lin" valueType="num">
                                      <p:cBhvr>
                                        <p:cTn id="81" dur="500" fill="hold"/>
                                        <p:tgtEl>
                                          <p:spTgt spid="87"/>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550"/>
                            </p:stCondLst>
                            <p:childTnLst>
                              <p:par>
                                <p:cTn id="83" presetID="22" presetClass="entr" presetSubtype="4"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wipe(down)">
                                      <p:cBhvr>
                                        <p:cTn id="85" dur="500"/>
                                        <p:tgtEl>
                                          <p:spTgt spid="101"/>
                                        </p:tgtEl>
                                      </p:cBhvr>
                                    </p:animEffect>
                                  </p:childTnLst>
                                </p:cTn>
                              </p:par>
                            </p:childTnLst>
                          </p:cTn>
                        </p:par>
                      </p:childTnLst>
                    </p:cTn>
                  </p:par>
                  <p:par>
                    <p:cTn id="86" fill="hold">
                      <p:stCondLst>
                        <p:cond delay="indefinite"/>
                      </p:stCondLst>
                      <p:childTnLst>
                        <p:par>
                          <p:cTn id="87" fill="hold">
                            <p:stCondLst>
                              <p:cond delay="0"/>
                            </p:stCondLst>
                            <p:childTnLst>
                              <p:par>
                                <p:cTn id="88" presetID="15" presetClass="entr" presetSubtype="0" fill="hold" grpId="0" nodeType="clickEffect">
                                  <p:stCondLst>
                                    <p:cond delay="0"/>
                                  </p:stCondLst>
                                  <p:iterate type="lt">
                                    <p:tmPct val="10000"/>
                                  </p:iterate>
                                  <p:childTnLst>
                                    <p:set>
                                      <p:cBhvr>
                                        <p:cTn id="89" dur="1" fill="hold">
                                          <p:stCondLst>
                                            <p:cond delay="0"/>
                                          </p:stCondLst>
                                        </p:cTn>
                                        <p:tgtEl>
                                          <p:spTgt spid="88"/>
                                        </p:tgtEl>
                                        <p:attrNameLst>
                                          <p:attrName>style.visibility</p:attrName>
                                        </p:attrNameLst>
                                      </p:cBhvr>
                                      <p:to>
                                        <p:strVal val="visible"/>
                                      </p:to>
                                    </p:set>
                                    <p:anim calcmode="lin" valueType="num">
                                      <p:cBhvr>
                                        <p:cTn id="90" dur="500" fill="hold"/>
                                        <p:tgtEl>
                                          <p:spTgt spid="88"/>
                                        </p:tgtEl>
                                        <p:attrNameLst>
                                          <p:attrName>ppt_w</p:attrName>
                                        </p:attrNameLst>
                                      </p:cBhvr>
                                      <p:tavLst>
                                        <p:tav tm="0">
                                          <p:val>
                                            <p:fltVal val="0"/>
                                          </p:val>
                                        </p:tav>
                                        <p:tav tm="100000">
                                          <p:val>
                                            <p:strVal val="#ppt_w"/>
                                          </p:val>
                                        </p:tav>
                                      </p:tavLst>
                                    </p:anim>
                                    <p:anim calcmode="lin" valueType="num">
                                      <p:cBhvr>
                                        <p:cTn id="91" dur="500" fill="hold"/>
                                        <p:tgtEl>
                                          <p:spTgt spid="88"/>
                                        </p:tgtEl>
                                        <p:attrNameLst>
                                          <p:attrName>ppt_h</p:attrName>
                                        </p:attrNameLst>
                                      </p:cBhvr>
                                      <p:tavLst>
                                        <p:tav tm="0">
                                          <p:val>
                                            <p:fltVal val="0"/>
                                          </p:val>
                                        </p:tav>
                                        <p:tav tm="100000">
                                          <p:val>
                                            <p:strVal val="#ppt_h"/>
                                          </p:val>
                                        </p:tav>
                                      </p:tavLst>
                                    </p:anim>
                                    <p:anim calcmode="lin" valueType="num">
                                      <p:cBhvr>
                                        <p:cTn id="92" dur="500" fill="hold"/>
                                        <p:tgtEl>
                                          <p:spTgt spid="88"/>
                                        </p:tgtEl>
                                        <p:attrNameLst>
                                          <p:attrName>ppt_x</p:attrName>
                                        </p:attrNameLst>
                                      </p:cBhvr>
                                      <p:tavLst>
                                        <p:tav tm="0" fmla="#ppt_x+(cos(-2*pi*(1-$))*-#ppt_x-sin(-2*pi*(1-$))*(1-#ppt_y))*(1-$)">
                                          <p:val>
                                            <p:fltVal val="0"/>
                                          </p:val>
                                        </p:tav>
                                        <p:tav tm="100000">
                                          <p:val>
                                            <p:fltVal val="1"/>
                                          </p:val>
                                        </p:tav>
                                      </p:tavLst>
                                    </p:anim>
                                    <p:anim calcmode="lin" valueType="num">
                                      <p:cBhvr>
                                        <p:cTn id="93" dur="5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94" fill="hold">
                            <p:stCondLst>
                              <p:cond delay="550"/>
                            </p:stCondLst>
                            <p:childTnLst>
                              <p:par>
                                <p:cTn id="95" presetID="22" presetClass="entr" presetSubtype="1" fill="hold" nodeType="after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wipe(up)">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05"/>
                                        </p:tgtEl>
                                        <p:attrNameLst>
                                          <p:attrName>style.visibility</p:attrName>
                                        </p:attrNameLst>
                                      </p:cBhvr>
                                      <p:to>
                                        <p:strVal val="visible"/>
                                      </p:to>
                                    </p:set>
                                    <p:anim calcmode="lin" valueType="num">
                                      <p:cBhvr>
                                        <p:cTn id="102" dur="300" fill="hold"/>
                                        <p:tgtEl>
                                          <p:spTgt spid="105"/>
                                        </p:tgtEl>
                                        <p:attrNameLst>
                                          <p:attrName>ppt_w</p:attrName>
                                        </p:attrNameLst>
                                      </p:cBhvr>
                                      <p:tavLst>
                                        <p:tav tm="0">
                                          <p:val>
                                            <p:fltVal val="0"/>
                                          </p:val>
                                        </p:tav>
                                        <p:tav tm="100000">
                                          <p:val>
                                            <p:strVal val="#ppt_w"/>
                                          </p:val>
                                        </p:tav>
                                      </p:tavLst>
                                    </p:anim>
                                    <p:anim calcmode="lin" valueType="num">
                                      <p:cBhvr>
                                        <p:cTn id="103" dur="300" fill="hold"/>
                                        <p:tgtEl>
                                          <p:spTgt spid="105"/>
                                        </p:tgtEl>
                                        <p:attrNameLst>
                                          <p:attrName>ppt_h</p:attrName>
                                        </p:attrNameLst>
                                      </p:cBhvr>
                                      <p:tavLst>
                                        <p:tav tm="0">
                                          <p:val>
                                            <p:fltVal val="0"/>
                                          </p:val>
                                        </p:tav>
                                        <p:tav tm="100000">
                                          <p:val>
                                            <p:strVal val="#ppt_h"/>
                                          </p:val>
                                        </p:tav>
                                      </p:tavLst>
                                    </p:anim>
                                    <p:animEffect transition="in" filter="fade">
                                      <p:cBhvr>
                                        <p:cTn id="104" dur="300"/>
                                        <p:tgtEl>
                                          <p:spTgt spid="105"/>
                                        </p:tgtEl>
                                      </p:cBhvr>
                                    </p:animEffect>
                                  </p:childTnLst>
                                </p:cTn>
                              </p:par>
                              <p:par>
                                <p:cTn id="105" presetID="6" presetClass="emph" presetSubtype="0" autoRev="1" fill="hold" grpId="1" nodeType="withEffect">
                                  <p:stCondLst>
                                    <p:cond delay="300"/>
                                  </p:stCondLst>
                                  <p:childTnLst>
                                    <p:animScale>
                                      <p:cBhvr>
                                        <p:cTn id="106" dur="100" fill="hold"/>
                                        <p:tgtEl>
                                          <p:spTgt spid="1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p:bldP spid="85" grpId="0"/>
      <p:bldP spid="86" grpId="0"/>
      <p:bldP spid="87" grpId="0"/>
      <p:bldP spid="88" grpId="0"/>
      <p:bldP spid="105" grpId="0"/>
      <p:bldP spid="10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47"/>
          <p:cNvSpPr>
            <a:spLocks noChangeArrowheads="1"/>
          </p:cNvSpPr>
          <p:nvPr/>
        </p:nvSpPr>
        <p:spPr bwMode="auto">
          <a:xfrm>
            <a:off x="1384497" y="5363613"/>
            <a:ext cx="9475305"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3" name="任意多边形 42"/>
          <p:cNvSpPr/>
          <p:nvPr/>
        </p:nvSpPr>
        <p:spPr>
          <a:xfrm>
            <a:off x="2033597" y="3565395"/>
            <a:ext cx="8156721" cy="1678911"/>
          </a:xfrm>
          <a:custGeom>
            <a:avLst/>
            <a:gdLst>
              <a:gd name="connsiteX0" fmla="*/ 6319584 w 19135506"/>
              <a:gd name="connsiteY0" fmla="*/ 0 h 3938179"/>
              <a:gd name="connsiteX1" fmla="*/ 6354329 w 19135506"/>
              <a:gd name="connsiteY1" fmla="*/ 0 h 3938179"/>
              <a:gd name="connsiteX2" fmla="*/ 6354329 w 19135506"/>
              <a:gd name="connsiteY2" fmla="*/ 316483 h 3938179"/>
              <a:gd name="connsiteX3" fmla="*/ 6369961 w 19135506"/>
              <a:gd name="connsiteY3" fmla="*/ 316483 h 3938179"/>
              <a:gd name="connsiteX4" fmla="*/ 6369961 w 19135506"/>
              <a:gd name="connsiteY4" fmla="*/ 339400 h 3938179"/>
              <a:gd name="connsiteX5" fmla="*/ 6385783 w 19135506"/>
              <a:gd name="connsiteY5" fmla="*/ 339400 h 3938179"/>
              <a:gd name="connsiteX6" fmla="*/ 6385783 w 19135506"/>
              <a:gd name="connsiteY6" fmla="*/ 355114 h 3938179"/>
              <a:gd name="connsiteX7" fmla="*/ 6401890 w 19135506"/>
              <a:gd name="connsiteY7" fmla="*/ 355114 h 3938179"/>
              <a:gd name="connsiteX8" fmla="*/ 6401890 w 19135506"/>
              <a:gd name="connsiteY8" fmla="*/ 384400 h 3938179"/>
              <a:gd name="connsiteX9" fmla="*/ 6432022 w 19135506"/>
              <a:gd name="connsiteY9" fmla="*/ 384400 h 3938179"/>
              <a:gd name="connsiteX10" fmla="*/ 6432022 w 19135506"/>
              <a:gd name="connsiteY10" fmla="*/ 410662 h 3938179"/>
              <a:gd name="connsiteX11" fmla="*/ 6460211 w 19135506"/>
              <a:gd name="connsiteY11" fmla="*/ 410662 h 3938179"/>
              <a:gd name="connsiteX12" fmla="*/ 6460211 w 19135506"/>
              <a:gd name="connsiteY12" fmla="*/ 648473 h 3938179"/>
              <a:gd name="connsiteX13" fmla="*/ 6515492 w 19135506"/>
              <a:gd name="connsiteY13" fmla="*/ 648473 h 3938179"/>
              <a:gd name="connsiteX14" fmla="*/ 6515492 w 19135506"/>
              <a:gd name="connsiteY14" fmla="*/ 667492 h 3938179"/>
              <a:gd name="connsiteX15" fmla="*/ 6534331 w 19135506"/>
              <a:gd name="connsiteY15" fmla="*/ 667492 h 3938179"/>
              <a:gd name="connsiteX16" fmla="*/ 6534331 w 19135506"/>
              <a:gd name="connsiteY16" fmla="*/ 818313 h 3938179"/>
              <a:gd name="connsiteX17" fmla="*/ 6564496 w 19135506"/>
              <a:gd name="connsiteY17" fmla="*/ 818313 h 3938179"/>
              <a:gd name="connsiteX18" fmla="*/ 6564496 w 19135506"/>
              <a:gd name="connsiteY18" fmla="*/ 1099760 h 3938179"/>
              <a:gd name="connsiteX19" fmla="*/ 6589473 w 19135506"/>
              <a:gd name="connsiteY19" fmla="*/ 1099760 h 3938179"/>
              <a:gd name="connsiteX20" fmla="*/ 6589473 w 19135506"/>
              <a:gd name="connsiteY20" fmla="*/ 1065371 h 3938179"/>
              <a:gd name="connsiteX21" fmla="*/ 6622386 w 19135506"/>
              <a:gd name="connsiteY21" fmla="*/ 1065371 h 3938179"/>
              <a:gd name="connsiteX22" fmla="*/ 6622386 w 19135506"/>
              <a:gd name="connsiteY22" fmla="*/ 1033136 h 3938179"/>
              <a:gd name="connsiteX23" fmla="*/ 6654607 w 19135506"/>
              <a:gd name="connsiteY23" fmla="*/ 1033136 h 3938179"/>
              <a:gd name="connsiteX24" fmla="*/ 6654607 w 19135506"/>
              <a:gd name="connsiteY24" fmla="*/ 998898 h 3938179"/>
              <a:gd name="connsiteX25" fmla="*/ 6680488 w 19135506"/>
              <a:gd name="connsiteY25" fmla="*/ 998898 h 3938179"/>
              <a:gd name="connsiteX26" fmla="*/ 6680488 w 19135506"/>
              <a:gd name="connsiteY26" fmla="*/ 977694 h 3938179"/>
              <a:gd name="connsiteX27" fmla="*/ 6701683 w 19135506"/>
              <a:gd name="connsiteY27" fmla="*/ 977694 h 3938179"/>
              <a:gd name="connsiteX28" fmla="*/ 6701683 w 19135506"/>
              <a:gd name="connsiteY28" fmla="*/ 927363 h 3938179"/>
              <a:gd name="connsiteX29" fmla="*/ 6718882 w 19135506"/>
              <a:gd name="connsiteY29" fmla="*/ 927363 h 3938179"/>
              <a:gd name="connsiteX30" fmla="*/ 6718882 w 19135506"/>
              <a:gd name="connsiteY30" fmla="*/ 739185 h 3938179"/>
              <a:gd name="connsiteX31" fmla="*/ 6757099 w 19135506"/>
              <a:gd name="connsiteY31" fmla="*/ 739185 h 3938179"/>
              <a:gd name="connsiteX32" fmla="*/ 6757099 w 19135506"/>
              <a:gd name="connsiteY32" fmla="*/ 927363 h 3938179"/>
              <a:gd name="connsiteX33" fmla="*/ 6764219 w 19135506"/>
              <a:gd name="connsiteY33" fmla="*/ 927363 h 3938179"/>
              <a:gd name="connsiteX34" fmla="*/ 6764219 w 19135506"/>
              <a:gd name="connsiteY34" fmla="*/ 977694 h 3938179"/>
              <a:gd name="connsiteX35" fmla="*/ 6791055 w 19135506"/>
              <a:gd name="connsiteY35" fmla="*/ 977694 h 3938179"/>
              <a:gd name="connsiteX36" fmla="*/ 6791055 w 19135506"/>
              <a:gd name="connsiteY36" fmla="*/ 1025880 h 3938179"/>
              <a:gd name="connsiteX37" fmla="*/ 6806253 w 19135506"/>
              <a:gd name="connsiteY37" fmla="*/ 1025880 h 3938179"/>
              <a:gd name="connsiteX38" fmla="*/ 6806253 w 19135506"/>
              <a:gd name="connsiteY38" fmla="*/ 1049254 h 3938179"/>
              <a:gd name="connsiteX39" fmla="*/ 6819501 w 19135506"/>
              <a:gd name="connsiteY39" fmla="*/ 1049254 h 3938179"/>
              <a:gd name="connsiteX40" fmla="*/ 6819501 w 19135506"/>
              <a:gd name="connsiteY40" fmla="*/ 1092459 h 3938179"/>
              <a:gd name="connsiteX41" fmla="*/ 6839583 w 19135506"/>
              <a:gd name="connsiteY41" fmla="*/ 1092459 h 3938179"/>
              <a:gd name="connsiteX42" fmla="*/ 6839583 w 19135506"/>
              <a:gd name="connsiteY42" fmla="*/ 1126848 h 3938179"/>
              <a:gd name="connsiteX43" fmla="*/ 6859609 w 19135506"/>
              <a:gd name="connsiteY43" fmla="*/ 1126848 h 3938179"/>
              <a:gd name="connsiteX44" fmla="*/ 6859609 w 19135506"/>
              <a:gd name="connsiteY44" fmla="*/ 1163504 h 3938179"/>
              <a:gd name="connsiteX45" fmla="*/ 6870111 w 19135506"/>
              <a:gd name="connsiteY45" fmla="*/ 1163504 h 3938179"/>
              <a:gd name="connsiteX46" fmla="*/ 6870111 w 19135506"/>
              <a:gd name="connsiteY46" fmla="*/ 1193472 h 3938179"/>
              <a:gd name="connsiteX47" fmla="*/ 6886710 w 19135506"/>
              <a:gd name="connsiteY47" fmla="*/ 1193472 h 3938179"/>
              <a:gd name="connsiteX48" fmla="*/ 6886710 w 19135506"/>
              <a:gd name="connsiteY48" fmla="*/ 1241070 h 3938179"/>
              <a:gd name="connsiteX49" fmla="*/ 6916818 w 19135506"/>
              <a:gd name="connsiteY49" fmla="*/ 1241070 h 3938179"/>
              <a:gd name="connsiteX50" fmla="*/ 6916818 w 19135506"/>
              <a:gd name="connsiteY50" fmla="*/ 1288668 h 3938179"/>
              <a:gd name="connsiteX51" fmla="*/ 6960129 w 19135506"/>
              <a:gd name="connsiteY51" fmla="*/ 1288668 h 3938179"/>
              <a:gd name="connsiteX52" fmla="*/ 6960129 w 19135506"/>
              <a:gd name="connsiteY52" fmla="*/ 1886191 h 3938179"/>
              <a:gd name="connsiteX53" fmla="*/ 6989671 w 19135506"/>
              <a:gd name="connsiteY53" fmla="*/ 1886191 h 3938179"/>
              <a:gd name="connsiteX54" fmla="*/ 6989671 w 19135506"/>
              <a:gd name="connsiteY54" fmla="*/ 1920580 h 3938179"/>
              <a:gd name="connsiteX55" fmla="*/ 7012253 w 19135506"/>
              <a:gd name="connsiteY55" fmla="*/ 1920580 h 3938179"/>
              <a:gd name="connsiteX56" fmla="*/ 7012253 w 19135506"/>
              <a:gd name="connsiteY56" fmla="*/ 1981768 h 3938179"/>
              <a:gd name="connsiteX57" fmla="*/ 7029883 w 19135506"/>
              <a:gd name="connsiteY57" fmla="*/ 1981768 h 3938179"/>
              <a:gd name="connsiteX58" fmla="*/ 7029883 w 19135506"/>
              <a:gd name="connsiteY58" fmla="*/ 2075133 h 3938179"/>
              <a:gd name="connsiteX59" fmla="*/ 7046855 w 19135506"/>
              <a:gd name="connsiteY59" fmla="*/ 2075133 h 3938179"/>
              <a:gd name="connsiteX60" fmla="*/ 7046855 w 19135506"/>
              <a:gd name="connsiteY60" fmla="*/ 2513674 h 3938179"/>
              <a:gd name="connsiteX61" fmla="*/ 7097072 w 19135506"/>
              <a:gd name="connsiteY61" fmla="*/ 2513674 h 3938179"/>
              <a:gd name="connsiteX62" fmla="*/ 7097072 w 19135506"/>
              <a:gd name="connsiteY62" fmla="*/ 2455847 h 3938179"/>
              <a:gd name="connsiteX63" fmla="*/ 7123518 w 19135506"/>
              <a:gd name="connsiteY63" fmla="*/ 2455847 h 3938179"/>
              <a:gd name="connsiteX64" fmla="*/ 7123518 w 19135506"/>
              <a:gd name="connsiteY64" fmla="*/ 2387208 h 3938179"/>
              <a:gd name="connsiteX65" fmla="*/ 7152441 w 19135506"/>
              <a:gd name="connsiteY65" fmla="*/ 2387208 h 3938179"/>
              <a:gd name="connsiteX66" fmla="*/ 7152441 w 19135506"/>
              <a:gd name="connsiteY66" fmla="*/ 2313179 h 3938179"/>
              <a:gd name="connsiteX67" fmla="*/ 7169286 w 19135506"/>
              <a:gd name="connsiteY67" fmla="*/ 2313179 h 3938179"/>
              <a:gd name="connsiteX68" fmla="*/ 7169286 w 19135506"/>
              <a:gd name="connsiteY68" fmla="*/ 2283792 h 3938179"/>
              <a:gd name="connsiteX69" fmla="*/ 7186283 w 19135506"/>
              <a:gd name="connsiteY69" fmla="*/ 2283792 h 3938179"/>
              <a:gd name="connsiteX70" fmla="*/ 7186283 w 19135506"/>
              <a:gd name="connsiteY70" fmla="*/ 2251411 h 3938179"/>
              <a:gd name="connsiteX71" fmla="*/ 7203653 w 19135506"/>
              <a:gd name="connsiteY71" fmla="*/ 2251411 h 3938179"/>
              <a:gd name="connsiteX72" fmla="*/ 7203653 w 19135506"/>
              <a:gd name="connsiteY72" fmla="*/ 2283792 h 3938179"/>
              <a:gd name="connsiteX73" fmla="*/ 7220650 w 19135506"/>
              <a:gd name="connsiteY73" fmla="*/ 2283792 h 3938179"/>
              <a:gd name="connsiteX74" fmla="*/ 7220650 w 19135506"/>
              <a:gd name="connsiteY74" fmla="*/ 2313179 h 3938179"/>
              <a:gd name="connsiteX75" fmla="*/ 7235034 w 19135506"/>
              <a:gd name="connsiteY75" fmla="*/ 2313179 h 3938179"/>
              <a:gd name="connsiteX76" fmla="*/ 7235034 w 19135506"/>
              <a:gd name="connsiteY76" fmla="*/ 2345559 h 3938179"/>
              <a:gd name="connsiteX77" fmla="*/ 7267664 w 19135506"/>
              <a:gd name="connsiteY77" fmla="*/ 2345559 h 3938179"/>
              <a:gd name="connsiteX78" fmla="*/ 7267664 w 19135506"/>
              <a:gd name="connsiteY78" fmla="*/ 2407034 h 3938179"/>
              <a:gd name="connsiteX79" fmla="*/ 7301127 w 19135506"/>
              <a:gd name="connsiteY79" fmla="*/ 2407034 h 3938179"/>
              <a:gd name="connsiteX80" fmla="*/ 7301127 w 19135506"/>
              <a:gd name="connsiteY80" fmla="*/ 2467288 h 3938179"/>
              <a:gd name="connsiteX81" fmla="*/ 7330066 w 19135506"/>
              <a:gd name="connsiteY81" fmla="*/ 2467288 h 3938179"/>
              <a:gd name="connsiteX82" fmla="*/ 7330066 w 19135506"/>
              <a:gd name="connsiteY82" fmla="*/ 2525471 h 3938179"/>
              <a:gd name="connsiteX83" fmla="*/ 7366102 w 19135506"/>
              <a:gd name="connsiteY83" fmla="*/ 2525471 h 3938179"/>
              <a:gd name="connsiteX84" fmla="*/ 7366102 w 19135506"/>
              <a:gd name="connsiteY84" fmla="*/ 2577376 h 3938179"/>
              <a:gd name="connsiteX85" fmla="*/ 7395646 w 19135506"/>
              <a:gd name="connsiteY85" fmla="*/ 2577376 h 3938179"/>
              <a:gd name="connsiteX86" fmla="*/ 7395646 w 19135506"/>
              <a:gd name="connsiteY86" fmla="*/ 2671388 h 3938179"/>
              <a:gd name="connsiteX87" fmla="*/ 7464760 w 19135506"/>
              <a:gd name="connsiteY87" fmla="*/ 2671388 h 3938179"/>
              <a:gd name="connsiteX88" fmla="*/ 7464760 w 19135506"/>
              <a:gd name="connsiteY88" fmla="*/ 2810898 h 3938179"/>
              <a:gd name="connsiteX89" fmla="*/ 7485849 w 19135506"/>
              <a:gd name="connsiteY89" fmla="*/ 2810898 h 3938179"/>
              <a:gd name="connsiteX90" fmla="*/ 7485849 w 19135506"/>
              <a:gd name="connsiteY90" fmla="*/ 2829917 h 3938179"/>
              <a:gd name="connsiteX91" fmla="*/ 7683404 w 19135506"/>
              <a:gd name="connsiteY91" fmla="*/ 2829917 h 3938179"/>
              <a:gd name="connsiteX92" fmla="*/ 7683404 w 19135506"/>
              <a:gd name="connsiteY92" fmla="*/ 2787266 h 3938179"/>
              <a:gd name="connsiteX93" fmla="*/ 7728750 w 19135506"/>
              <a:gd name="connsiteY93" fmla="*/ 2787266 h 3938179"/>
              <a:gd name="connsiteX94" fmla="*/ 7728750 w 19135506"/>
              <a:gd name="connsiteY94" fmla="*/ 2297834 h 3938179"/>
              <a:gd name="connsiteX95" fmla="*/ 7959101 w 19135506"/>
              <a:gd name="connsiteY95" fmla="*/ 2297834 h 3938179"/>
              <a:gd name="connsiteX96" fmla="*/ 7959101 w 19135506"/>
              <a:gd name="connsiteY96" fmla="*/ 2268896 h 3938179"/>
              <a:gd name="connsiteX97" fmla="*/ 7971553 w 19135506"/>
              <a:gd name="connsiteY97" fmla="*/ 2268896 h 3938179"/>
              <a:gd name="connsiteX98" fmla="*/ 7971553 w 19135506"/>
              <a:gd name="connsiteY98" fmla="*/ 2230947 h 3938179"/>
              <a:gd name="connsiteX99" fmla="*/ 8007769 w 19135506"/>
              <a:gd name="connsiteY99" fmla="*/ 2230947 h 3938179"/>
              <a:gd name="connsiteX100" fmla="*/ 8007769 w 19135506"/>
              <a:gd name="connsiteY100" fmla="*/ 2184280 h 3938179"/>
              <a:gd name="connsiteX101" fmla="*/ 8468472 w 19135506"/>
              <a:gd name="connsiteY101" fmla="*/ 2184280 h 3938179"/>
              <a:gd name="connsiteX102" fmla="*/ 8468472 w 19135506"/>
              <a:gd name="connsiteY102" fmla="*/ 2197978 h 3938179"/>
              <a:gd name="connsiteX103" fmla="*/ 8509244 w 19135506"/>
              <a:gd name="connsiteY103" fmla="*/ 2197978 h 3938179"/>
              <a:gd name="connsiteX104" fmla="*/ 8509244 w 19135506"/>
              <a:gd name="connsiteY104" fmla="*/ 2216997 h 3938179"/>
              <a:gd name="connsiteX105" fmla="*/ 8530734 w 19135506"/>
              <a:gd name="connsiteY105" fmla="*/ 2216997 h 3938179"/>
              <a:gd name="connsiteX106" fmla="*/ 8530734 w 19135506"/>
              <a:gd name="connsiteY106" fmla="*/ 2243731 h 3938179"/>
              <a:gd name="connsiteX107" fmla="*/ 8559315 w 19135506"/>
              <a:gd name="connsiteY107" fmla="*/ 2243731 h 3938179"/>
              <a:gd name="connsiteX108" fmla="*/ 8559315 w 19135506"/>
              <a:gd name="connsiteY108" fmla="*/ 2353512 h 3938179"/>
              <a:gd name="connsiteX109" fmla="*/ 8698824 w 19135506"/>
              <a:gd name="connsiteY109" fmla="*/ 2353512 h 3938179"/>
              <a:gd name="connsiteX110" fmla="*/ 8698824 w 19135506"/>
              <a:gd name="connsiteY110" fmla="*/ 2268897 h 3938179"/>
              <a:gd name="connsiteX111" fmla="*/ 8814000 w 19135506"/>
              <a:gd name="connsiteY111" fmla="*/ 2268897 h 3938179"/>
              <a:gd name="connsiteX112" fmla="*/ 8814000 w 19135506"/>
              <a:gd name="connsiteY112" fmla="*/ 2119653 h 3938179"/>
              <a:gd name="connsiteX113" fmla="*/ 9026510 w 19135506"/>
              <a:gd name="connsiteY113" fmla="*/ 2119653 h 3938179"/>
              <a:gd name="connsiteX114" fmla="*/ 9026510 w 19135506"/>
              <a:gd name="connsiteY114" fmla="*/ 2268897 h 3938179"/>
              <a:gd name="connsiteX115" fmla="*/ 9026510 w 19135506"/>
              <a:gd name="connsiteY115" fmla="*/ 2297835 h 3938179"/>
              <a:gd name="connsiteX116" fmla="*/ 9108806 w 19135506"/>
              <a:gd name="connsiteY116" fmla="*/ 2297835 h 3938179"/>
              <a:gd name="connsiteX117" fmla="*/ 9108806 w 19135506"/>
              <a:gd name="connsiteY117" fmla="*/ 2437606 h 3938179"/>
              <a:gd name="connsiteX118" fmla="*/ 9141686 w 19135506"/>
              <a:gd name="connsiteY118" fmla="*/ 2437606 h 3938179"/>
              <a:gd name="connsiteX119" fmla="*/ 9141686 w 19135506"/>
              <a:gd name="connsiteY119" fmla="*/ 2577377 h 3938179"/>
              <a:gd name="connsiteX120" fmla="*/ 9173913 w 19135506"/>
              <a:gd name="connsiteY120" fmla="*/ 2577377 h 3938179"/>
              <a:gd name="connsiteX121" fmla="*/ 9173913 w 19135506"/>
              <a:gd name="connsiteY121" fmla="*/ 2655211 h 3938179"/>
              <a:gd name="connsiteX122" fmla="*/ 9226037 w 19135506"/>
              <a:gd name="connsiteY122" fmla="*/ 2655211 h 3938179"/>
              <a:gd name="connsiteX123" fmla="*/ 9226037 w 19135506"/>
              <a:gd name="connsiteY123" fmla="*/ 2623327 h 3938179"/>
              <a:gd name="connsiteX124" fmla="*/ 9244019 w 19135506"/>
              <a:gd name="connsiteY124" fmla="*/ 2623327 h 3938179"/>
              <a:gd name="connsiteX125" fmla="*/ 9244019 w 19135506"/>
              <a:gd name="connsiteY125" fmla="*/ 2593935 h 3938179"/>
              <a:gd name="connsiteX126" fmla="*/ 9259890 w 19135506"/>
              <a:gd name="connsiteY126" fmla="*/ 2593935 h 3938179"/>
              <a:gd name="connsiteX127" fmla="*/ 9259890 w 19135506"/>
              <a:gd name="connsiteY127" fmla="*/ 2573651 h 3938179"/>
              <a:gd name="connsiteX128" fmla="*/ 9316232 w 19135506"/>
              <a:gd name="connsiteY128" fmla="*/ 2573651 h 3938179"/>
              <a:gd name="connsiteX129" fmla="*/ 9316232 w 19135506"/>
              <a:gd name="connsiteY129" fmla="*/ 2539103 h 3938179"/>
              <a:gd name="connsiteX130" fmla="*/ 9438547 w 19135506"/>
              <a:gd name="connsiteY130" fmla="*/ 2539103 h 3938179"/>
              <a:gd name="connsiteX131" fmla="*/ 9438547 w 19135506"/>
              <a:gd name="connsiteY131" fmla="*/ 2573651 h 3938179"/>
              <a:gd name="connsiteX132" fmla="*/ 9462881 w 19135506"/>
              <a:gd name="connsiteY132" fmla="*/ 2573651 h 3938179"/>
              <a:gd name="connsiteX133" fmla="*/ 9462881 w 19135506"/>
              <a:gd name="connsiteY133" fmla="*/ 2593598 h 3938179"/>
              <a:gd name="connsiteX134" fmla="*/ 9504779 w 19135506"/>
              <a:gd name="connsiteY134" fmla="*/ 2593598 h 3938179"/>
              <a:gd name="connsiteX135" fmla="*/ 9504779 w 19135506"/>
              <a:gd name="connsiteY135" fmla="*/ 2579547 h 3938179"/>
              <a:gd name="connsiteX136" fmla="*/ 9535775 w 19135506"/>
              <a:gd name="connsiteY136" fmla="*/ 2579547 h 3938179"/>
              <a:gd name="connsiteX137" fmla="*/ 9535775 w 19135506"/>
              <a:gd name="connsiteY137" fmla="*/ 2548438 h 3938179"/>
              <a:gd name="connsiteX138" fmla="*/ 9769854 w 19135506"/>
              <a:gd name="connsiteY138" fmla="*/ 2548438 h 3938179"/>
              <a:gd name="connsiteX139" fmla="*/ 9769854 w 19135506"/>
              <a:gd name="connsiteY139" fmla="*/ 2610542 h 3938179"/>
              <a:gd name="connsiteX140" fmla="*/ 9947684 w 19135506"/>
              <a:gd name="connsiteY140" fmla="*/ 2610542 h 3938179"/>
              <a:gd name="connsiteX141" fmla="*/ 9947684 w 19135506"/>
              <a:gd name="connsiteY141" fmla="*/ 2736611 h 3938179"/>
              <a:gd name="connsiteX142" fmla="*/ 10000832 w 19135506"/>
              <a:gd name="connsiteY142" fmla="*/ 2736611 h 3938179"/>
              <a:gd name="connsiteX143" fmla="*/ 10000832 w 19135506"/>
              <a:gd name="connsiteY143" fmla="*/ 2388321 h 3938179"/>
              <a:gd name="connsiteX144" fmla="*/ 10034600 w 19135506"/>
              <a:gd name="connsiteY144" fmla="*/ 2388321 h 3938179"/>
              <a:gd name="connsiteX145" fmla="*/ 10034600 w 19135506"/>
              <a:gd name="connsiteY145" fmla="*/ 2356755 h 3938179"/>
              <a:gd name="connsiteX146" fmla="*/ 10050084 w 19135506"/>
              <a:gd name="connsiteY146" fmla="*/ 2356755 h 3938179"/>
              <a:gd name="connsiteX147" fmla="*/ 10050084 w 19135506"/>
              <a:gd name="connsiteY147" fmla="*/ 2315516 h 3938179"/>
              <a:gd name="connsiteX148" fmla="*/ 10067327 w 19135506"/>
              <a:gd name="connsiteY148" fmla="*/ 2315516 h 3938179"/>
              <a:gd name="connsiteX149" fmla="*/ 10067327 w 19135506"/>
              <a:gd name="connsiteY149" fmla="*/ 2040937 h 3938179"/>
              <a:gd name="connsiteX150" fmla="*/ 10082395 w 19135506"/>
              <a:gd name="connsiteY150" fmla="*/ 2040937 h 3938179"/>
              <a:gd name="connsiteX151" fmla="*/ 10082395 w 19135506"/>
              <a:gd name="connsiteY151" fmla="*/ 2027316 h 3938179"/>
              <a:gd name="connsiteX152" fmla="*/ 10112025 w 19135506"/>
              <a:gd name="connsiteY152" fmla="*/ 2027316 h 3938179"/>
              <a:gd name="connsiteX153" fmla="*/ 10112025 w 19135506"/>
              <a:gd name="connsiteY153" fmla="*/ 1791012 h 3938179"/>
              <a:gd name="connsiteX154" fmla="*/ 10153717 w 19135506"/>
              <a:gd name="connsiteY154" fmla="*/ 1791012 h 3938179"/>
              <a:gd name="connsiteX155" fmla="*/ 10153717 w 19135506"/>
              <a:gd name="connsiteY155" fmla="*/ 2027316 h 3938179"/>
              <a:gd name="connsiteX156" fmla="*/ 10171076 w 19135506"/>
              <a:gd name="connsiteY156" fmla="*/ 2027316 h 3938179"/>
              <a:gd name="connsiteX157" fmla="*/ 10171076 w 19135506"/>
              <a:gd name="connsiteY157" fmla="*/ 2040937 h 3938179"/>
              <a:gd name="connsiteX158" fmla="*/ 10183415 w 19135506"/>
              <a:gd name="connsiteY158" fmla="*/ 2040937 h 3938179"/>
              <a:gd name="connsiteX159" fmla="*/ 10183415 w 19135506"/>
              <a:gd name="connsiteY159" fmla="*/ 2238405 h 3938179"/>
              <a:gd name="connsiteX160" fmla="*/ 10214311 w 19135506"/>
              <a:gd name="connsiteY160" fmla="*/ 2238405 h 3938179"/>
              <a:gd name="connsiteX161" fmla="*/ 10214311 w 19135506"/>
              <a:gd name="connsiteY161" fmla="*/ 2278506 h 3938179"/>
              <a:gd name="connsiteX162" fmla="*/ 10242721 w 19135506"/>
              <a:gd name="connsiteY162" fmla="*/ 2278506 h 3938179"/>
              <a:gd name="connsiteX163" fmla="*/ 10242721 w 19135506"/>
              <a:gd name="connsiteY163" fmla="*/ 2315516 h 3938179"/>
              <a:gd name="connsiteX164" fmla="*/ 10245675 w 19135506"/>
              <a:gd name="connsiteY164" fmla="*/ 2315516 h 3938179"/>
              <a:gd name="connsiteX165" fmla="*/ 10245675 w 19135506"/>
              <a:gd name="connsiteY165" fmla="*/ 2321757 h 3938179"/>
              <a:gd name="connsiteX166" fmla="*/ 10260855 w 19135506"/>
              <a:gd name="connsiteY166" fmla="*/ 2321757 h 3938179"/>
              <a:gd name="connsiteX167" fmla="*/ 10260855 w 19135506"/>
              <a:gd name="connsiteY167" fmla="*/ 2351382 h 3938179"/>
              <a:gd name="connsiteX168" fmla="*/ 10283960 w 19135506"/>
              <a:gd name="connsiteY168" fmla="*/ 2351382 h 3938179"/>
              <a:gd name="connsiteX169" fmla="*/ 10283960 w 19135506"/>
              <a:gd name="connsiteY169" fmla="*/ 2554305 h 3938179"/>
              <a:gd name="connsiteX170" fmla="*/ 10295558 w 19135506"/>
              <a:gd name="connsiteY170" fmla="*/ 2554305 h 3938179"/>
              <a:gd name="connsiteX171" fmla="*/ 10295558 w 19135506"/>
              <a:gd name="connsiteY171" fmla="*/ 2571391 h 3938179"/>
              <a:gd name="connsiteX172" fmla="*/ 10444133 w 19135506"/>
              <a:gd name="connsiteY172" fmla="*/ 2571391 h 3938179"/>
              <a:gd name="connsiteX173" fmla="*/ 10444133 w 19135506"/>
              <a:gd name="connsiteY173" fmla="*/ 2607108 h 3938179"/>
              <a:gd name="connsiteX174" fmla="*/ 10509734 w 19135506"/>
              <a:gd name="connsiteY174" fmla="*/ 2607108 h 3938179"/>
              <a:gd name="connsiteX175" fmla="*/ 10509734 w 19135506"/>
              <a:gd name="connsiteY175" fmla="*/ 2637020 h 3938179"/>
              <a:gd name="connsiteX176" fmla="*/ 10532929 w 19135506"/>
              <a:gd name="connsiteY176" fmla="*/ 2637020 h 3938179"/>
              <a:gd name="connsiteX177" fmla="*/ 10532929 w 19135506"/>
              <a:gd name="connsiteY177" fmla="*/ 2672886 h 3938179"/>
              <a:gd name="connsiteX178" fmla="*/ 10617532 w 19135506"/>
              <a:gd name="connsiteY178" fmla="*/ 2672886 h 3938179"/>
              <a:gd name="connsiteX179" fmla="*/ 10617532 w 19135506"/>
              <a:gd name="connsiteY179" fmla="*/ 2632774 h 3938179"/>
              <a:gd name="connsiteX180" fmla="*/ 10643128 w 19135506"/>
              <a:gd name="connsiteY180" fmla="*/ 2632774 h 3938179"/>
              <a:gd name="connsiteX181" fmla="*/ 10643128 w 19135506"/>
              <a:gd name="connsiteY181" fmla="*/ 2552816 h 3938179"/>
              <a:gd name="connsiteX182" fmla="*/ 10667686 w 19135506"/>
              <a:gd name="connsiteY182" fmla="*/ 2552816 h 3938179"/>
              <a:gd name="connsiteX183" fmla="*/ 10667686 w 19135506"/>
              <a:gd name="connsiteY183" fmla="*/ 2442411 h 3938179"/>
              <a:gd name="connsiteX184" fmla="*/ 10737430 w 19135506"/>
              <a:gd name="connsiteY184" fmla="*/ 2442411 h 3938179"/>
              <a:gd name="connsiteX185" fmla="*/ 10737430 w 19135506"/>
              <a:gd name="connsiteY185" fmla="*/ 2289074 h 3938179"/>
              <a:gd name="connsiteX186" fmla="*/ 10767088 w 19135506"/>
              <a:gd name="connsiteY186" fmla="*/ 2289074 h 3938179"/>
              <a:gd name="connsiteX187" fmla="*/ 10767088 w 19135506"/>
              <a:gd name="connsiteY187" fmla="*/ 2254766 h 3938179"/>
              <a:gd name="connsiteX188" fmla="*/ 10790857 w 19135506"/>
              <a:gd name="connsiteY188" fmla="*/ 2254766 h 3938179"/>
              <a:gd name="connsiteX189" fmla="*/ 10790857 w 19135506"/>
              <a:gd name="connsiteY189" fmla="*/ 2133566 h 3938179"/>
              <a:gd name="connsiteX190" fmla="*/ 10821011 w 19135506"/>
              <a:gd name="connsiteY190" fmla="*/ 2133566 h 3938179"/>
              <a:gd name="connsiteX191" fmla="*/ 10821011 w 19135506"/>
              <a:gd name="connsiteY191" fmla="*/ 2025610 h 3938179"/>
              <a:gd name="connsiteX192" fmla="*/ 10855220 w 19135506"/>
              <a:gd name="connsiteY192" fmla="*/ 2025610 h 3938179"/>
              <a:gd name="connsiteX193" fmla="*/ 10855220 w 19135506"/>
              <a:gd name="connsiteY193" fmla="*/ 1940783 h 3938179"/>
              <a:gd name="connsiteX194" fmla="*/ 10898250 w 19135506"/>
              <a:gd name="connsiteY194" fmla="*/ 1940783 h 3938179"/>
              <a:gd name="connsiteX195" fmla="*/ 10898250 w 19135506"/>
              <a:gd name="connsiteY195" fmla="*/ 1839684 h 3938179"/>
              <a:gd name="connsiteX196" fmla="*/ 11256137 w 19135506"/>
              <a:gd name="connsiteY196" fmla="*/ 1839684 h 3938179"/>
              <a:gd name="connsiteX197" fmla="*/ 11256137 w 19135506"/>
              <a:gd name="connsiteY197" fmla="*/ 1940992 h 3938179"/>
              <a:gd name="connsiteX198" fmla="*/ 11288268 w 19135506"/>
              <a:gd name="connsiteY198" fmla="*/ 1940992 h 3938179"/>
              <a:gd name="connsiteX199" fmla="*/ 11288268 w 19135506"/>
              <a:gd name="connsiteY199" fmla="*/ 2001263 h 3938179"/>
              <a:gd name="connsiteX200" fmla="*/ 11310880 w 19135506"/>
              <a:gd name="connsiteY200" fmla="*/ 2001263 h 3938179"/>
              <a:gd name="connsiteX201" fmla="*/ 11310880 w 19135506"/>
              <a:gd name="connsiteY201" fmla="*/ 2107633 h 3938179"/>
              <a:gd name="connsiteX202" fmla="*/ 11345465 w 19135506"/>
              <a:gd name="connsiteY202" fmla="*/ 2107633 h 3938179"/>
              <a:gd name="connsiteX203" fmla="*/ 11345465 w 19135506"/>
              <a:gd name="connsiteY203" fmla="*/ 2282390 h 3938179"/>
              <a:gd name="connsiteX204" fmla="*/ 11376523 w 19135506"/>
              <a:gd name="connsiteY204" fmla="*/ 2282390 h 3938179"/>
              <a:gd name="connsiteX205" fmla="*/ 11376523 w 19135506"/>
              <a:gd name="connsiteY205" fmla="*/ 2401984 h 3938179"/>
              <a:gd name="connsiteX206" fmla="*/ 11399203 w 19135506"/>
              <a:gd name="connsiteY206" fmla="*/ 2401984 h 3938179"/>
              <a:gd name="connsiteX207" fmla="*/ 11399203 w 19135506"/>
              <a:gd name="connsiteY207" fmla="*/ 2533507 h 3938179"/>
              <a:gd name="connsiteX208" fmla="*/ 11423397 w 19135506"/>
              <a:gd name="connsiteY208" fmla="*/ 2533507 h 3938179"/>
              <a:gd name="connsiteX209" fmla="*/ 11423397 w 19135506"/>
              <a:gd name="connsiteY209" fmla="*/ 2564451 h 3938179"/>
              <a:gd name="connsiteX210" fmla="*/ 11447590 w 19135506"/>
              <a:gd name="connsiteY210" fmla="*/ 2564451 h 3938179"/>
              <a:gd name="connsiteX211" fmla="*/ 11447590 w 19135506"/>
              <a:gd name="connsiteY211" fmla="*/ 2510229 h 3938179"/>
              <a:gd name="connsiteX212" fmla="*/ 11483303 w 19135506"/>
              <a:gd name="connsiteY212" fmla="*/ 2510229 h 3938179"/>
              <a:gd name="connsiteX213" fmla="*/ 11483303 w 19135506"/>
              <a:gd name="connsiteY213" fmla="*/ 2458114 h 3938179"/>
              <a:gd name="connsiteX214" fmla="*/ 11506653 w 19135506"/>
              <a:gd name="connsiteY214" fmla="*/ 2458114 h 3938179"/>
              <a:gd name="connsiteX215" fmla="*/ 11506653 w 19135506"/>
              <a:gd name="connsiteY215" fmla="*/ 2233760 h 3938179"/>
              <a:gd name="connsiteX216" fmla="*/ 11537922 w 19135506"/>
              <a:gd name="connsiteY216" fmla="*/ 2233760 h 3938179"/>
              <a:gd name="connsiteX217" fmla="*/ 11537922 w 19135506"/>
              <a:gd name="connsiteY217" fmla="*/ 2458114 h 3938179"/>
              <a:gd name="connsiteX218" fmla="*/ 11561273 w 19135506"/>
              <a:gd name="connsiteY218" fmla="*/ 2458114 h 3938179"/>
              <a:gd name="connsiteX219" fmla="*/ 11561273 w 19135506"/>
              <a:gd name="connsiteY219" fmla="*/ 2510229 h 3938179"/>
              <a:gd name="connsiteX220" fmla="*/ 11596986 w 19135506"/>
              <a:gd name="connsiteY220" fmla="*/ 2510229 h 3938179"/>
              <a:gd name="connsiteX221" fmla="*/ 11596986 w 19135506"/>
              <a:gd name="connsiteY221" fmla="*/ 2554405 h 3938179"/>
              <a:gd name="connsiteX222" fmla="*/ 11626796 w 19135506"/>
              <a:gd name="connsiteY222" fmla="*/ 2554405 h 3938179"/>
              <a:gd name="connsiteX223" fmla="*/ 11626796 w 19135506"/>
              <a:gd name="connsiteY223" fmla="*/ 2591693 h 3938179"/>
              <a:gd name="connsiteX224" fmla="*/ 11656050 w 19135506"/>
              <a:gd name="connsiteY224" fmla="*/ 2591693 h 3938179"/>
              <a:gd name="connsiteX225" fmla="*/ 11656050 w 19135506"/>
              <a:gd name="connsiteY225" fmla="*/ 2900381 h 3938179"/>
              <a:gd name="connsiteX226" fmla="*/ 11707155 w 19135506"/>
              <a:gd name="connsiteY226" fmla="*/ 2900381 h 3938179"/>
              <a:gd name="connsiteX227" fmla="*/ 11707155 w 19135506"/>
              <a:gd name="connsiteY227" fmla="*/ 2572489 h 3938179"/>
              <a:gd name="connsiteX228" fmla="*/ 11729414 w 19135506"/>
              <a:gd name="connsiteY228" fmla="*/ 2572489 h 3938179"/>
              <a:gd name="connsiteX229" fmla="*/ 11729414 w 19135506"/>
              <a:gd name="connsiteY229" fmla="*/ 1346803 h 3938179"/>
              <a:gd name="connsiteX230" fmla="*/ 11762517 w 19135506"/>
              <a:gd name="connsiteY230" fmla="*/ 1346803 h 3938179"/>
              <a:gd name="connsiteX231" fmla="*/ 11762517 w 19135506"/>
              <a:gd name="connsiteY231" fmla="*/ 1228203 h 3938179"/>
              <a:gd name="connsiteX232" fmla="*/ 11788935 w 19135506"/>
              <a:gd name="connsiteY232" fmla="*/ 1228203 h 3938179"/>
              <a:gd name="connsiteX233" fmla="*/ 11788935 w 19135506"/>
              <a:gd name="connsiteY233" fmla="*/ 1190159 h 3938179"/>
              <a:gd name="connsiteX234" fmla="*/ 11800933 w 19135506"/>
              <a:gd name="connsiteY234" fmla="*/ 1190159 h 3938179"/>
              <a:gd name="connsiteX235" fmla="*/ 11800933 w 19135506"/>
              <a:gd name="connsiteY235" fmla="*/ 1181592 h 3938179"/>
              <a:gd name="connsiteX236" fmla="*/ 12000670 w 19135506"/>
              <a:gd name="connsiteY236" fmla="*/ 1181592 h 3938179"/>
              <a:gd name="connsiteX237" fmla="*/ 12000670 w 19135506"/>
              <a:gd name="connsiteY237" fmla="*/ 1190159 h 3938179"/>
              <a:gd name="connsiteX238" fmla="*/ 12000670 w 19135506"/>
              <a:gd name="connsiteY238" fmla="*/ 1228203 h 3938179"/>
              <a:gd name="connsiteX239" fmla="*/ 12012668 w 19135506"/>
              <a:gd name="connsiteY239" fmla="*/ 1228203 h 3938179"/>
              <a:gd name="connsiteX240" fmla="*/ 12012668 w 19135506"/>
              <a:gd name="connsiteY240" fmla="*/ 1346803 h 3938179"/>
              <a:gd name="connsiteX241" fmla="*/ 12044125 w 19135506"/>
              <a:gd name="connsiteY241" fmla="*/ 1346803 h 3938179"/>
              <a:gd name="connsiteX242" fmla="*/ 12044125 w 19135506"/>
              <a:gd name="connsiteY242" fmla="*/ 2131891 h 3938179"/>
              <a:gd name="connsiteX243" fmla="*/ 12051301 w 19135506"/>
              <a:gd name="connsiteY243" fmla="*/ 2131891 h 3938179"/>
              <a:gd name="connsiteX244" fmla="*/ 12051301 w 19135506"/>
              <a:gd name="connsiteY244" fmla="*/ 2160131 h 3938179"/>
              <a:gd name="connsiteX245" fmla="*/ 12067779 w 19135506"/>
              <a:gd name="connsiteY245" fmla="*/ 2160131 h 3938179"/>
              <a:gd name="connsiteX246" fmla="*/ 12067779 w 19135506"/>
              <a:gd name="connsiteY246" fmla="*/ 2150364 h 3938179"/>
              <a:gd name="connsiteX247" fmla="*/ 12086252 w 19135506"/>
              <a:gd name="connsiteY247" fmla="*/ 2131891 h 3938179"/>
              <a:gd name="connsiteX248" fmla="*/ 12213966 w 19135506"/>
              <a:gd name="connsiteY248" fmla="*/ 2131891 h 3938179"/>
              <a:gd name="connsiteX249" fmla="*/ 12232439 w 19135506"/>
              <a:gd name="connsiteY249" fmla="*/ 2150364 h 3938179"/>
              <a:gd name="connsiteX250" fmla="*/ 12232439 w 19135506"/>
              <a:gd name="connsiteY250" fmla="*/ 2160131 h 3938179"/>
              <a:gd name="connsiteX251" fmla="*/ 12268355 w 19135506"/>
              <a:gd name="connsiteY251" fmla="*/ 2160131 h 3938179"/>
              <a:gd name="connsiteX252" fmla="*/ 12268355 w 19135506"/>
              <a:gd name="connsiteY252" fmla="*/ 2196980 h 3938179"/>
              <a:gd name="connsiteX253" fmla="*/ 12290198 w 19135506"/>
              <a:gd name="connsiteY253" fmla="*/ 2196980 h 3938179"/>
              <a:gd name="connsiteX254" fmla="*/ 12290199 w 19135506"/>
              <a:gd name="connsiteY254" fmla="*/ 2196980 h 3938179"/>
              <a:gd name="connsiteX255" fmla="*/ 12290199 w 19135506"/>
              <a:gd name="connsiteY255" fmla="*/ 2225219 h 3938179"/>
              <a:gd name="connsiteX256" fmla="*/ 12333389 w 19135506"/>
              <a:gd name="connsiteY256" fmla="*/ 2225219 h 3938179"/>
              <a:gd name="connsiteX257" fmla="*/ 12333389 w 19135506"/>
              <a:gd name="connsiteY257" fmla="*/ 2481795 h 3938179"/>
              <a:gd name="connsiteX258" fmla="*/ 12441243 w 19135506"/>
              <a:gd name="connsiteY258" fmla="*/ 2481795 h 3938179"/>
              <a:gd name="connsiteX259" fmla="*/ 12441243 w 19135506"/>
              <a:gd name="connsiteY259" fmla="*/ 2453494 h 3938179"/>
              <a:gd name="connsiteX260" fmla="*/ 12482965 w 19135506"/>
              <a:gd name="connsiteY260" fmla="*/ 2453494 h 3938179"/>
              <a:gd name="connsiteX261" fmla="*/ 12482965 w 19135506"/>
              <a:gd name="connsiteY261" fmla="*/ 2135997 h 3938179"/>
              <a:gd name="connsiteX262" fmla="*/ 12503282 w 19135506"/>
              <a:gd name="connsiteY262" fmla="*/ 2135997 h 3938179"/>
              <a:gd name="connsiteX263" fmla="*/ 12503282 w 19135506"/>
              <a:gd name="connsiteY263" fmla="*/ 2099529 h 3938179"/>
              <a:gd name="connsiteX264" fmla="*/ 12533260 w 19135506"/>
              <a:gd name="connsiteY264" fmla="*/ 2099529 h 3938179"/>
              <a:gd name="connsiteX265" fmla="*/ 12533260 w 19135506"/>
              <a:gd name="connsiteY265" fmla="*/ 2063063 h 3938179"/>
              <a:gd name="connsiteX266" fmla="*/ 12682979 w 19135506"/>
              <a:gd name="connsiteY266" fmla="*/ 2063063 h 3938179"/>
              <a:gd name="connsiteX267" fmla="*/ 12682979 w 19135506"/>
              <a:gd name="connsiteY267" fmla="*/ 2099529 h 3938179"/>
              <a:gd name="connsiteX268" fmla="*/ 12756769 w 19135506"/>
              <a:gd name="connsiteY268" fmla="*/ 2099529 h 3938179"/>
              <a:gd name="connsiteX269" fmla="*/ 12756769 w 19135506"/>
              <a:gd name="connsiteY269" fmla="*/ 2420686 h 3938179"/>
              <a:gd name="connsiteX270" fmla="*/ 12791146 w 19135506"/>
              <a:gd name="connsiteY270" fmla="*/ 2420686 h 3938179"/>
              <a:gd name="connsiteX271" fmla="*/ 12791146 w 19135506"/>
              <a:gd name="connsiteY271" fmla="*/ 2225219 h 3938179"/>
              <a:gd name="connsiteX272" fmla="*/ 12832556 w 19135506"/>
              <a:gd name="connsiteY272" fmla="*/ 2225219 h 3938179"/>
              <a:gd name="connsiteX273" fmla="*/ 12832556 w 19135506"/>
              <a:gd name="connsiteY273" fmla="*/ 2131890 h 3938179"/>
              <a:gd name="connsiteX274" fmla="*/ 12862851 w 19135506"/>
              <a:gd name="connsiteY274" fmla="*/ 2131890 h 3938179"/>
              <a:gd name="connsiteX275" fmla="*/ 12862851 w 19135506"/>
              <a:gd name="connsiteY275" fmla="*/ 2099529 h 3938179"/>
              <a:gd name="connsiteX276" fmla="*/ 12880771 w 19135506"/>
              <a:gd name="connsiteY276" fmla="*/ 2099529 h 3938179"/>
              <a:gd name="connsiteX277" fmla="*/ 12880771 w 19135506"/>
              <a:gd name="connsiteY277" fmla="*/ 2063063 h 3938179"/>
              <a:gd name="connsiteX278" fmla="*/ 13012571 w 19135506"/>
              <a:gd name="connsiteY278" fmla="*/ 2063063 h 3938179"/>
              <a:gd name="connsiteX279" fmla="*/ 13012571 w 19135506"/>
              <a:gd name="connsiteY279" fmla="*/ 2099529 h 3938179"/>
              <a:gd name="connsiteX280" fmla="*/ 13044870 w 19135506"/>
              <a:gd name="connsiteY280" fmla="*/ 2099529 h 3938179"/>
              <a:gd name="connsiteX281" fmla="*/ 13044870 w 19135506"/>
              <a:gd name="connsiteY281" fmla="*/ 2131891 h 3938179"/>
              <a:gd name="connsiteX282" fmla="*/ 13070899 w 19135506"/>
              <a:gd name="connsiteY282" fmla="*/ 2131891 h 3938179"/>
              <a:gd name="connsiteX283" fmla="*/ 13070899 w 19135506"/>
              <a:gd name="connsiteY283" fmla="*/ 2233829 h 3938179"/>
              <a:gd name="connsiteX284" fmla="*/ 13122652 w 19135506"/>
              <a:gd name="connsiteY284" fmla="*/ 2233829 h 3938179"/>
              <a:gd name="connsiteX285" fmla="*/ 13122652 w 19135506"/>
              <a:gd name="connsiteY285" fmla="*/ 2261239 h 3938179"/>
              <a:gd name="connsiteX286" fmla="*/ 13134961 w 19135506"/>
              <a:gd name="connsiteY286" fmla="*/ 2261239 h 3938179"/>
              <a:gd name="connsiteX287" fmla="*/ 13134961 w 19135506"/>
              <a:gd name="connsiteY287" fmla="*/ 2322279 h 3938179"/>
              <a:gd name="connsiteX288" fmla="*/ 13296300 w 19135506"/>
              <a:gd name="connsiteY288" fmla="*/ 2322279 h 3938179"/>
              <a:gd name="connsiteX289" fmla="*/ 13296300 w 19135506"/>
              <a:gd name="connsiteY289" fmla="*/ 2322278 h 3938179"/>
              <a:gd name="connsiteX290" fmla="*/ 13296299 w 19135506"/>
              <a:gd name="connsiteY290" fmla="*/ 2322278 h 3938179"/>
              <a:gd name="connsiteX291" fmla="*/ 13296299 w 19135506"/>
              <a:gd name="connsiteY291" fmla="*/ 2186441 h 3938179"/>
              <a:gd name="connsiteX292" fmla="*/ 13296299 w 19135506"/>
              <a:gd name="connsiteY292" fmla="*/ 1319571 h 3938179"/>
              <a:gd name="connsiteX293" fmla="*/ 13296299 w 19135506"/>
              <a:gd name="connsiteY293" fmla="*/ 1189176 h 3938179"/>
              <a:gd name="connsiteX294" fmla="*/ 13329212 w 19135506"/>
              <a:gd name="connsiteY294" fmla="*/ 1189176 h 3938179"/>
              <a:gd name="connsiteX295" fmla="*/ 13329212 w 19135506"/>
              <a:gd name="connsiteY295" fmla="*/ 944714 h 3938179"/>
              <a:gd name="connsiteX296" fmla="*/ 13365590 w 19135506"/>
              <a:gd name="connsiteY296" fmla="*/ 944714 h 3938179"/>
              <a:gd name="connsiteX297" fmla="*/ 13365590 w 19135506"/>
              <a:gd name="connsiteY297" fmla="*/ 817109 h 3938179"/>
              <a:gd name="connsiteX298" fmla="*/ 13393460 w 19135506"/>
              <a:gd name="connsiteY298" fmla="*/ 817109 h 3938179"/>
              <a:gd name="connsiteX299" fmla="*/ 13393460 w 19135506"/>
              <a:gd name="connsiteY299" fmla="*/ 593980 h 3938179"/>
              <a:gd name="connsiteX300" fmla="*/ 13420895 w 19135506"/>
              <a:gd name="connsiteY300" fmla="*/ 593980 h 3938179"/>
              <a:gd name="connsiteX301" fmla="*/ 13420895 w 19135506"/>
              <a:gd name="connsiteY301" fmla="*/ 561289 h 3938179"/>
              <a:gd name="connsiteX302" fmla="*/ 13448435 w 19135506"/>
              <a:gd name="connsiteY302" fmla="*/ 561289 h 3938179"/>
              <a:gd name="connsiteX303" fmla="*/ 13448435 w 19135506"/>
              <a:gd name="connsiteY303" fmla="*/ 534615 h 3938179"/>
              <a:gd name="connsiteX304" fmla="*/ 13466637 w 19135506"/>
              <a:gd name="connsiteY304" fmla="*/ 534615 h 3938179"/>
              <a:gd name="connsiteX305" fmla="*/ 13466637 w 19135506"/>
              <a:gd name="connsiteY305" fmla="*/ 495809 h 3938179"/>
              <a:gd name="connsiteX306" fmla="*/ 13475295 w 19135506"/>
              <a:gd name="connsiteY306" fmla="*/ 495809 h 3938179"/>
              <a:gd name="connsiteX307" fmla="*/ 13475295 w 19135506"/>
              <a:gd name="connsiteY307" fmla="*/ 271203 h 3938179"/>
              <a:gd name="connsiteX308" fmla="*/ 13506564 w 19135506"/>
              <a:gd name="connsiteY308" fmla="*/ 271203 h 3938179"/>
              <a:gd name="connsiteX309" fmla="*/ 13506564 w 19135506"/>
              <a:gd name="connsiteY309" fmla="*/ 495809 h 3938179"/>
              <a:gd name="connsiteX310" fmla="*/ 13515221 w 19135506"/>
              <a:gd name="connsiteY310" fmla="*/ 495809 h 3938179"/>
              <a:gd name="connsiteX311" fmla="*/ 13515221 w 19135506"/>
              <a:gd name="connsiteY311" fmla="*/ 534615 h 3938179"/>
              <a:gd name="connsiteX312" fmla="*/ 13539326 w 19135506"/>
              <a:gd name="connsiteY312" fmla="*/ 534615 h 3938179"/>
              <a:gd name="connsiteX313" fmla="*/ 13539326 w 19135506"/>
              <a:gd name="connsiteY313" fmla="*/ 569950 h 3938179"/>
              <a:gd name="connsiteX314" fmla="*/ 13552866 w 19135506"/>
              <a:gd name="connsiteY314" fmla="*/ 569950 h 3938179"/>
              <a:gd name="connsiteX315" fmla="*/ 13552866 w 19135506"/>
              <a:gd name="connsiteY315" fmla="*/ 587873 h 3938179"/>
              <a:gd name="connsiteX316" fmla="*/ 13578649 w 19135506"/>
              <a:gd name="connsiteY316" fmla="*/ 587873 h 3938179"/>
              <a:gd name="connsiteX317" fmla="*/ 13578649 w 19135506"/>
              <a:gd name="connsiteY317" fmla="*/ 785894 h 3938179"/>
              <a:gd name="connsiteX318" fmla="*/ 13615266 w 19135506"/>
              <a:gd name="connsiteY318" fmla="*/ 785894 h 3938179"/>
              <a:gd name="connsiteX319" fmla="*/ 13615266 w 19135506"/>
              <a:gd name="connsiteY319" fmla="*/ 817109 h 3938179"/>
              <a:gd name="connsiteX320" fmla="*/ 13639910 w 19135506"/>
              <a:gd name="connsiteY320" fmla="*/ 817109 h 3938179"/>
              <a:gd name="connsiteX321" fmla="*/ 13639910 w 19135506"/>
              <a:gd name="connsiteY321" fmla="*/ 944714 h 3938179"/>
              <a:gd name="connsiteX322" fmla="*/ 13670647 w 19135506"/>
              <a:gd name="connsiteY322" fmla="*/ 944714 h 3938179"/>
              <a:gd name="connsiteX323" fmla="*/ 13670647 w 19135506"/>
              <a:gd name="connsiteY323" fmla="*/ 1169319 h 3938179"/>
              <a:gd name="connsiteX324" fmla="*/ 13709971 w 19135506"/>
              <a:gd name="connsiteY324" fmla="*/ 1169319 h 3938179"/>
              <a:gd name="connsiteX325" fmla="*/ 13709971 w 19135506"/>
              <a:gd name="connsiteY325" fmla="*/ 1138685 h 3938179"/>
              <a:gd name="connsiteX326" fmla="*/ 13729030 w 19135506"/>
              <a:gd name="connsiteY326" fmla="*/ 1138685 h 3938179"/>
              <a:gd name="connsiteX327" fmla="*/ 13729030 w 19135506"/>
              <a:gd name="connsiteY327" fmla="*/ 1109885 h 3938179"/>
              <a:gd name="connsiteX328" fmla="*/ 13746547 w 19135506"/>
              <a:gd name="connsiteY328" fmla="*/ 1109885 h 3938179"/>
              <a:gd name="connsiteX329" fmla="*/ 13746547 w 19135506"/>
              <a:gd name="connsiteY329" fmla="*/ 1068399 h 3938179"/>
              <a:gd name="connsiteX330" fmla="*/ 13775370 w 19135506"/>
              <a:gd name="connsiteY330" fmla="*/ 1068399 h 3938179"/>
              <a:gd name="connsiteX331" fmla="*/ 13775370 w 19135506"/>
              <a:gd name="connsiteY331" fmla="*/ 1035897 h 3938179"/>
              <a:gd name="connsiteX332" fmla="*/ 13793371 w 19135506"/>
              <a:gd name="connsiteY332" fmla="*/ 1035897 h 3938179"/>
              <a:gd name="connsiteX333" fmla="*/ 13793371 w 19135506"/>
              <a:gd name="connsiteY333" fmla="*/ 881475 h 3938179"/>
              <a:gd name="connsiteX334" fmla="*/ 13824640 w 19135506"/>
              <a:gd name="connsiteY334" fmla="*/ 881475 h 3938179"/>
              <a:gd name="connsiteX335" fmla="*/ 13824640 w 19135506"/>
              <a:gd name="connsiteY335" fmla="*/ 1035897 h 3938179"/>
              <a:gd name="connsiteX336" fmla="*/ 13833485 w 19135506"/>
              <a:gd name="connsiteY336" fmla="*/ 1035897 h 3938179"/>
              <a:gd name="connsiteX337" fmla="*/ 13833485 w 19135506"/>
              <a:gd name="connsiteY337" fmla="*/ 1053836 h 3938179"/>
              <a:gd name="connsiteX338" fmla="*/ 13849881 w 19135506"/>
              <a:gd name="connsiteY338" fmla="*/ 1053836 h 3938179"/>
              <a:gd name="connsiteX339" fmla="*/ 13849881 w 19135506"/>
              <a:gd name="connsiteY339" fmla="*/ 1068399 h 3938179"/>
              <a:gd name="connsiteX340" fmla="*/ 13854302 w 19135506"/>
              <a:gd name="connsiteY340" fmla="*/ 1068399 h 3938179"/>
              <a:gd name="connsiteX341" fmla="*/ 13854302 w 19135506"/>
              <a:gd name="connsiteY341" fmla="*/ 1128787 h 3938179"/>
              <a:gd name="connsiteX342" fmla="*/ 13887828 w 19135506"/>
              <a:gd name="connsiteY342" fmla="*/ 1128787 h 3938179"/>
              <a:gd name="connsiteX343" fmla="*/ 13887828 w 19135506"/>
              <a:gd name="connsiteY343" fmla="*/ 1193780 h 3938179"/>
              <a:gd name="connsiteX344" fmla="*/ 13920012 w 19135506"/>
              <a:gd name="connsiteY344" fmla="*/ 1193780 h 3938179"/>
              <a:gd name="connsiteX345" fmla="*/ 13920012 w 19135506"/>
              <a:gd name="connsiteY345" fmla="*/ 1257940 h 3938179"/>
              <a:gd name="connsiteX346" fmla="*/ 13951850 w 19135506"/>
              <a:gd name="connsiteY346" fmla="*/ 1257940 h 3938179"/>
              <a:gd name="connsiteX347" fmla="*/ 13951850 w 19135506"/>
              <a:gd name="connsiteY347" fmla="*/ 1319571 h 3938179"/>
              <a:gd name="connsiteX348" fmla="*/ 13985625 w 19135506"/>
              <a:gd name="connsiteY348" fmla="*/ 1319571 h 3938179"/>
              <a:gd name="connsiteX349" fmla="*/ 13985625 w 19135506"/>
              <a:gd name="connsiteY349" fmla="*/ 1450990 h 3938179"/>
              <a:gd name="connsiteX350" fmla="*/ 14001689 w 19135506"/>
              <a:gd name="connsiteY350" fmla="*/ 1450990 h 3938179"/>
              <a:gd name="connsiteX351" fmla="*/ 14001689 w 19135506"/>
              <a:gd name="connsiteY351" fmla="*/ 1823645 h 3938179"/>
              <a:gd name="connsiteX352" fmla="*/ 14047894 w 19135506"/>
              <a:gd name="connsiteY352" fmla="*/ 1823645 h 3938179"/>
              <a:gd name="connsiteX353" fmla="*/ 14047894 w 19135506"/>
              <a:gd name="connsiteY353" fmla="*/ 1957793 h 3938179"/>
              <a:gd name="connsiteX354" fmla="*/ 14069863 w 19135506"/>
              <a:gd name="connsiteY354" fmla="*/ 1957793 h 3938179"/>
              <a:gd name="connsiteX355" fmla="*/ 14069863 w 19135506"/>
              <a:gd name="connsiteY355" fmla="*/ 2285796 h 3938179"/>
              <a:gd name="connsiteX356" fmla="*/ 14097737 w 19135506"/>
              <a:gd name="connsiteY356" fmla="*/ 2285796 h 3938179"/>
              <a:gd name="connsiteX357" fmla="*/ 14097737 w 19135506"/>
              <a:gd name="connsiteY357" fmla="*/ 2298955 h 3938179"/>
              <a:gd name="connsiteX358" fmla="*/ 14123580 w 19135506"/>
              <a:gd name="connsiteY358" fmla="*/ 2298955 h 3938179"/>
              <a:gd name="connsiteX359" fmla="*/ 14123580 w 19135506"/>
              <a:gd name="connsiteY359" fmla="*/ 2233829 h 3938179"/>
              <a:gd name="connsiteX360" fmla="*/ 14149076 w 19135506"/>
              <a:gd name="connsiteY360" fmla="*/ 2233829 h 3938179"/>
              <a:gd name="connsiteX361" fmla="*/ 14149076 w 19135506"/>
              <a:gd name="connsiteY361" fmla="*/ 2158090 h 3938179"/>
              <a:gd name="connsiteX362" fmla="*/ 14162436 w 19135506"/>
              <a:gd name="connsiteY362" fmla="*/ 2158090 h 3938179"/>
              <a:gd name="connsiteX363" fmla="*/ 14162436 w 19135506"/>
              <a:gd name="connsiteY363" fmla="*/ 2135951 h 3938179"/>
              <a:gd name="connsiteX364" fmla="*/ 14223273 w 19135506"/>
              <a:gd name="connsiteY364" fmla="*/ 2135951 h 3938179"/>
              <a:gd name="connsiteX365" fmla="*/ 14223273 w 19135506"/>
              <a:gd name="connsiteY365" fmla="*/ 2148595 h 3938179"/>
              <a:gd name="connsiteX366" fmla="*/ 14234272 w 19135506"/>
              <a:gd name="connsiteY366" fmla="*/ 2148595 h 3938179"/>
              <a:gd name="connsiteX367" fmla="*/ 14234272 w 19135506"/>
              <a:gd name="connsiteY367" fmla="*/ 2190653 h 3938179"/>
              <a:gd name="connsiteX368" fmla="*/ 14253692 w 19135506"/>
              <a:gd name="connsiteY368" fmla="*/ 2190653 h 3938179"/>
              <a:gd name="connsiteX369" fmla="*/ 14253692 w 19135506"/>
              <a:gd name="connsiteY369" fmla="*/ 2206714 h 3938179"/>
              <a:gd name="connsiteX370" fmla="*/ 14264690 w 19135506"/>
              <a:gd name="connsiteY370" fmla="*/ 2206714 h 3938179"/>
              <a:gd name="connsiteX371" fmla="*/ 14264690 w 19135506"/>
              <a:gd name="connsiteY371" fmla="*/ 2259290 h 3938179"/>
              <a:gd name="connsiteX372" fmla="*/ 14289500 w 19135506"/>
              <a:gd name="connsiteY372" fmla="*/ 2259290 h 3938179"/>
              <a:gd name="connsiteX373" fmla="*/ 14289500 w 19135506"/>
              <a:gd name="connsiteY373" fmla="*/ 2311866 h 3938179"/>
              <a:gd name="connsiteX374" fmla="*/ 14310844 w 19135506"/>
              <a:gd name="connsiteY374" fmla="*/ 2311866 h 3938179"/>
              <a:gd name="connsiteX375" fmla="*/ 14310844 w 19135506"/>
              <a:gd name="connsiteY375" fmla="*/ 2335432 h 3938179"/>
              <a:gd name="connsiteX376" fmla="*/ 14326150 w 19135506"/>
              <a:gd name="connsiteY376" fmla="*/ 2335432 h 3938179"/>
              <a:gd name="connsiteX377" fmla="*/ 14326150 w 19135506"/>
              <a:gd name="connsiteY377" fmla="*/ 2362074 h 3938179"/>
              <a:gd name="connsiteX378" fmla="*/ 14355564 w 19135506"/>
              <a:gd name="connsiteY378" fmla="*/ 2362074 h 3938179"/>
              <a:gd name="connsiteX379" fmla="*/ 14355564 w 19135506"/>
              <a:gd name="connsiteY379" fmla="*/ 2420686 h 3938179"/>
              <a:gd name="connsiteX380" fmla="*/ 14399093 w 19135506"/>
              <a:gd name="connsiteY380" fmla="*/ 2420686 h 3938179"/>
              <a:gd name="connsiteX381" fmla="*/ 14399093 w 19135506"/>
              <a:gd name="connsiteY381" fmla="*/ 2447684 h 3938179"/>
              <a:gd name="connsiteX382" fmla="*/ 14451959 w 19135506"/>
              <a:gd name="connsiteY382" fmla="*/ 2447684 h 3938179"/>
              <a:gd name="connsiteX383" fmla="*/ 14451959 w 19135506"/>
              <a:gd name="connsiteY383" fmla="*/ 2577032 h 3938179"/>
              <a:gd name="connsiteX384" fmla="*/ 14593471 w 19135506"/>
              <a:gd name="connsiteY384" fmla="*/ 2577032 h 3938179"/>
              <a:gd name="connsiteX385" fmla="*/ 14593471 w 19135506"/>
              <a:gd name="connsiteY385" fmla="*/ 2549622 h 3938179"/>
              <a:gd name="connsiteX386" fmla="*/ 14623330 w 19135506"/>
              <a:gd name="connsiteY386" fmla="*/ 2549622 h 3938179"/>
              <a:gd name="connsiteX387" fmla="*/ 14623330 w 19135506"/>
              <a:gd name="connsiteY387" fmla="*/ 2135951 h 3938179"/>
              <a:gd name="connsiteX388" fmla="*/ 14810599 w 19135506"/>
              <a:gd name="connsiteY388" fmla="*/ 2135951 h 3938179"/>
              <a:gd name="connsiteX389" fmla="*/ 14810599 w 19135506"/>
              <a:gd name="connsiteY389" fmla="*/ 2099529 h 3938179"/>
              <a:gd name="connsiteX390" fmla="*/ 14838474 w 19135506"/>
              <a:gd name="connsiteY390" fmla="*/ 2099529 h 3938179"/>
              <a:gd name="connsiteX391" fmla="*/ 14838474 w 19135506"/>
              <a:gd name="connsiteY391" fmla="*/ 2042564 h 3938179"/>
              <a:gd name="connsiteX392" fmla="*/ 15168129 w 19135506"/>
              <a:gd name="connsiteY392" fmla="*/ 2042564 h 3938179"/>
              <a:gd name="connsiteX393" fmla="*/ 15168129 w 19135506"/>
              <a:gd name="connsiteY393" fmla="*/ 2063063 h 3938179"/>
              <a:gd name="connsiteX394" fmla="*/ 15169161 w 19135506"/>
              <a:gd name="connsiteY394" fmla="*/ 2063063 h 3938179"/>
              <a:gd name="connsiteX395" fmla="*/ 15169161 w 19135506"/>
              <a:gd name="connsiteY395" fmla="*/ 2067055 h 3938179"/>
              <a:gd name="connsiteX396" fmla="*/ 15296875 w 19135506"/>
              <a:gd name="connsiteY396" fmla="*/ 2067055 h 3938179"/>
              <a:gd name="connsiteX397" fmla="*/ 15296875 w 19135506"/>
              <a:gd name="connsiteY397" fmla="*/ 2196980 h 3938179"/>
              <a:gd name="connsiteX398" fmla="*/ 15403186 w 19135506"/>
              <a:gd name="connsiteY398" fmla="*/ 2196980 h 3938179"/>
              <a:gd name="connsiteX399" fmla="*/ 15403186 w 19135506"/>
              <a:gd name="connsiteY399" fmla="*/ 2107150 h 3938179"/>
              <a:gd name="connsiteX400" fmla="*/ 15508410 w 19135506"/>
              <a:gd name="connsiteY400" fmla="*/ 2107150 h 3938179"/>
              <a:gd name="connsiteX401" fmla="*/ 15508410 w 19135506"/>
              <a:gd name="connsiteY401" fmla="*/ 2005912 h 3938179"/>
              <a:gd name="connsiteX402" fmla="*/ 15680887 w 19135506"/>
              <a:gd name="connsiteY402" fmla="*/ 2005912 h 3938179"/>
              <a:gd name="connsiteX403" fmla="*/ 15680887 w 19135506"/>
              <a:gd name="connsiteY403" fmla="*/ 2157911 h 3938179"/>
              <a:gd name="connsiteX404" fmla="*/ 15741212 w 19135506"/>
              <a:gd name="connsiteY404" fmla="*/ 2157911 h 3938179"/>
              <a:gd name="connsiteX405" fmla="*/ 15741212 w 19135506"/>
              <a:gd name="connsiteY405" fmla="*/ 2255205 h 3938179"/>
              <a:gd name="connsiteX406" fmla="*/ 15767126 w 19135506"/>
              <a:gd name="connsiteY406" fmla="*/ 2255205 h 3938179"/>
              <a:gd name="connsiteX407" fmla="*/ 15767126 w 19135506"/>
              <a:gd name="connsiteY407" fmla="*/ 2378856 h 3938179"/>
              <a:gd name="connsiteX408" fmla="*/ 15801925 w 19135506"/>
              <a:gd name="connsiteY408" fmla="*/ 2378856 h 3938179"/>
              <a:gd name="connsiteX409" fmla="*/ 15801925 w 19135506"/>
              <a:gd name="connsiteY409" fmla="*/ 2452879 h 3938179"/>
              <a:gd name="connsiteX410" fmla="*/ 15845361 w 19135506"/>
              <a:gd name="connsiteY410" fmla="*/ 2452879 h 3938179"/>
              <a:gd name="connsiteX411" fmla="*/ 15845361 w 19135506"/>
              <a:gd name="connsiteY411" fmla="*/ 2390375 h 3938179"/>
              <a:gd name="connsiteX412" fmla="*/ 15900641 w 19135506"/>
              <a:gd name="connsiteY412" fmla="*/ 2390375 h 3938179"/>
              <a:gd name="connsiteX413" fmla="*/ 15900641 w 19135506"/>
              <a:gd name="connsiteY413" fmla="*/ 2362074 h 3938179"/>
              <a:gd name="connsiteX414" fmla="*/ 15997268 w 19135506"/>
              <a:gd name="connsiteY414" fmla="*/ 2362074 h 3938179"/>
              <a:gd name="connsiteX415" fmla="*/ 15997268 w 19135506"/>
              <a:gd name="connsiteY415" fmla="*/ 2390375 h 3938179"/>
              <a:gd name="connsiteX416" fmla="*/ 16094542 w 19135506"/>
              <a:gd name="connsiteY416" fmla="*/ 2390375 h 3938179"/>
              <a:gd name="connsiteX417" fmla="*/ 16094542 w 19135506"/>
              <a:gd name="connsiteY417" fmla="*/ 2362567 h 3938179"/>
              <a:gd name="connsiteX418" fmla="*/ 16274841 w 19135506"/>
              <a:gd name="connsiteY418" fmla="*/ 2362567 h 3938179"/>
              <a:gd name="connsiteX419" fmla="*/ 16274841 w 19135506"/>
              <a:gd name="connsiteY419" fmla="*/ 2420686 h 3938179"/>
              <a:gd name="connsiteX420" fmla="*/ 16426167 w 19135506"/>
              <a:gd name="connsiteY420" fmla="*/ 2420686 h 3938179"/>
              <a:gd name="connsiteX421" fmla="*/ 16426167 w 19135506"/>
              <a:gd name="connsiteY421" fmla="*/ 2512772 h 3938179"/>
              <a:gd name="connsiteX422" fmla="*/ 16467941 w 19135506"/>
              <a:gd name="connsiteY422" fmla="*/ 2512772 h 3938179"/>
              <a:gd name="connsiteX423" fmla="*/ 16467941 w 19135506"/>
              <a:gd name="connsiteY423" fmla="*/ 2214043 h 3938179"/>
              <a:gd name="connsiteX424" fmla="*/ 16497013 w 19135506"/>
              <a:gd name="connsiteY424" fmla="*/ 2214043 h 3938179"/>
              <a:gd name="connsiteX425" fmla="*/ 16497013 w 19135506"/>
              <a:gd name="connsiteY425" fmla="*/ 2163063 h 3938179"/>
              <a:gd name="connsiteX426" fmla="*/ 16531341 w 19135506"/>
              <a:gd name="connsiteY426" fmla="*/ 2163063 h 3938179"/>
              <a:gd name="connsiteX427" fmla="*/ 16531341 w 19135506"/>
              <a:gd name="connsiteY427" fmla="*/ 2108423 h 3938179"/>
              <a:gd name="connsiteX428" fmla="*/ 16538739 w 19135506"/>
              <a:gd name="connsiteY428" fmla="*/ 2108423 h 3938179"/>
              <a:gd name="connsiteX429" fmla="*/ 16538739 w 19135506"/>
              <a:gd name="connsiteY429" fmla="*/ 1940776 h 3938179"/>
              <a:gd name="connsiteX430" fmla="*/ 16562071 w 19135506"/>
              <a:gd name="connsiteY430" fmla="*/ 1940776 h 3938179"/>
              <a:gd name="connsiteX431" fmla="*/ 16562071 w 19135506"/>
              <a:gd name="connsiteY431" fmla="*/ 1726586 h 3938179"/>
              <a:gd name="connsiteX432" fmla="*/ 16596813 w 19135506"/>
              <a:gd name="connsiteY432" fmla="*/ 1726586 h 3938179"/>
              <a:gd name="connsiteX433" fmla="*/ 16596813 w 19135506"/>
              <a:gd name="connsiteY433" fmla="*/ 1940776 h 3938179"/>
              <a:gd name="connsiteX434" fmla="*/ 16619933 w 19135506"/>
              <a:gd name="connsiteY434" fmla="*/ 1940776 h 3938179"/>
              <a:gd name="connsiteX435" fmla="*/ 16619933 w 19135506"/>
              <a:gd name="connsiteY435" fmla="*/ 2108423 h 3938179"/>
              <a:gd name="connsiteX436" fmla="*/ 16638649 w 19135506"/>
              <a:gd name="connsiteY436" fmla="*/ 2108423 h 3938179"/>
              <a:gd name="connsiteX437" fmla="*/ 16638649 w 19135506"/>
              <a:gd name="connsiteY437" fmla="*/ 2142288 h 3938179"/>
              <a:gd name="connsiteX438" fmla="*/ 16673501 w 19135506"/>
              <a:gd name="connsiteY438" fmla="*/ 2142288 h 3938179"/>
              <a:gd name="connsiteX439" fmla="*/ 16673501 w 19135506"/>
              <a:gd name="connsiteY439" fmla="*/ 2198969 h 3938179"/>
              <a:gd name="connsiteX440" fmla="*/ 16710799 w 19135506"/>
              <a:gd name="connsiteY440" fmla="*/ 2198969 h 3938179"/>
              <a:gd name="connsiteX441" fmla="*/ 16710799 w 19135506"/>
              <a:gd name="connsiteY441" fmla="*/ 2387387 h 3938179"/>
              <a:gd name="connsiteX442" fmla="*/ 16907577 w 19135506"/>
              <a:gd name="connsiteY442" fmla="*/ 2387387 h 3938179"/>
              <a:gd name="connsiteX443" fmla="*/ 16907577 w 19135506"/>
              <a:gd name="connsiteY443" fmla="*/ 2439567 h 3938179"/>
              <a:gd name="connsiteX444" fmla="*/ 16934833 w 19135506"/>
              <a:gd name="connsiteY444" fmla="*/ 2439567 h 3938179"/>
              <a:gd name="connsiteX445" fmla="*/ 16934833 w 19135506"/>
              <a:gd name="connsiteY445" fmla="*/ 2481795 h 3938179"/>
              <a:gd name="connsiteX446" fmla="*/ 16961625 w 19135506"/>
              <a:gd name="connsiteY446" fmla="*/ 2481795 h 3938179"/>
              <a:gd name="connsiteX447" fmla="*/ 16961625 w 19135506"/>
              <a:gd name="connsiteY447" fmla="*/ 2681624 h 3938179"/>
              <a:gd name="connsiteX448" fmla="*/ 17084389 w 19135506"/>
              <a:gd name="connsiteY448" fmla="*/ 2681624 h 3938179"/>
              <a:gd name="connsiteX449" fmla="*/ 17084389 w 19135506"/>
              <a:gd name="connsiteY449" fmla="*/ 2719727 h 3938179"/>
              <a:gd name="connsiteX450" fmla="*/ 17116981 w 19135506"/>
              <a:gd name="connsiteY450" fmla="*/ 2719727 h 3938179"/>
              <a:gd name="connsiteX451" fmla="*/ 17116981 w 19135506"/>
              <a:gd name="connsiteY451" fmla="*/ 2757829 h 3938179"/>
              <a:gd name="connsiteX452" fmla="*/ 17149049 w 19135506"/>
              <a:gd name="connsiteY452" fmla="*/ 2757829 h 3938179"/>
              <a:gd name="connsiteX453" fmla="*/ 17149049 w 19135506"/>
              <a:gd name="connsiteY453" fmla="*/ 2887784 h 3938179"/>
              <a:gd name="connsiteX454" fmla="*/ 17216297 w 19135506"/>
              <a:gd name="connsiteY454" fmla="*/ 2887784 h 3938179"/>
              <a:gd name="connsiteX455" fmla="*/ 17216297 w 19135506"/>
              <a:gd name="connsiteY455" fmla="*/ 2946317 h 3938179"/>
              <a:gd name="connsiteX456" fmla="*/ 17243553 w 19135506"/>
              <a:gd name="connsiteY456" fmla="*/ 2946317 h 3938179"/>
              <a:gd name="connsiteX457" fmla="*/ 17243553 w 19135506"/>
              <a:gd name="connsiteY457" fmla="*/ 2979016 h 3938179"/>
              <a:gd name="connsiteX458" fmla="*/ 17307961 w 19135506"/>
              <a:gd name="connsiteY458" fmla="*/ 2979016 h 3938179"/>
              <a:gd name="connsiteX459" fmla="*/ 17307961 w 19135506"/>
              <a:gd name="connsiteY459" fmla="*/ 3016490 h 3938179"/>
              <a:gd name="connsiteX460" fmla="*/ 17370453 w 19135506"/>
              <a:gd name="connsiteY460" fmla="*/ 3016490 h 3938179"/>
              <a:gd name="connsiteX461" fmla="*/ 17370453 w 19135506"/>
              <a:gd name="connsiteY461" fmla="*/ 3039645 h 3938179"/>
              <a:gd name="connsiteX462" fmla="*/ 17439137 w 19135506"/>
              <a:gd name="connsiteY462" fmla="*/ 3039645 h 3938179"/>
              <a:gd name="connsiteX463" fmla="*/ 17439137 w 19135506"/>
              <a:gd name="connsiteY463" fmla="*/ 3011405 h 3938179"/>
              <a:gd name="connsiteX464" fmla="*/ 17471137 w 19135506"/>
              <a:gd name="connsiteY464" fmla="*/ 3011405 h 3938179"/>
              <a:gd name="connsiteX465" fmla="*/ 17471137 w 19135506"/>
              <a:gd name="connsiteY465" fmla="*/ 2975736 h 3938179"/>
              <a:gd name="connsiteX466" fmla="*/ 17492165 w 19135506"/>
              <a:gd name="connsiteY466" fmla="*/ 2971484 h 3938179"/>
              <a:gd name="connsiteX467" fmla="*/ 17513545 w 19135506"/>
              <a:gd name="connsiteY467" fmla="*/ 2957044 h 3938179"/>
              <a:gd name="connsiteX468" fmla="*/ 17517013 w 19135506"/>
              <a:gd name="connsiteY468" fmla="*/ 2948661 h 3938179"/>
              <a:gd name="connsiteX469" fmla="*/ 17526561 w 19135506"/>
              <a:gd name="connsiteY469" fmla="*/ 2948661 h 3938179"/>
              <a:gd name="connsiteX470" fmla="*/ 17552789 w 19135506"/>
              <a:gd name="connsiteY470" fmla="*/ 2980567 h 3938179"/>
              <a:gd name="connsiteX471" fmla="*/ 17597501 w 19135506"/>
              <a:gd name="connsiteY471" fmla="*/ 2994246 h 3938179"/>
              <a:gd name="connsiteX472" fmla="*/ 17642209 w 19135506"/>
              <a:gd name="connsiteY472" fmla="*/ 2980567 h 3938179"/>
              <a:gd name="connsiteX473" fmla="*/ 17668441 w 19135506"/>
              <a:gd name="connsiteY473" fmla="*/ 2948661 h 3938179"/>
              <a:gd name="connsiteX474" fmla="*/ 17680657 w 19135506"/>
              <a:gd name="connsiteY474" fmla="*/ 2948661 h 3938179"/>
              <a:gd name="connsiteX475" fmla="*/ 17688229 w 19135506"/>
              <a:gd name="connsiteY475" fmla="*/ 2966962 h 3938179"/>
              <a:gd name="connsiteX476" fmla="*/ 17735793 w 19135506"/>
              <a:gd name="connsiteY476" fmla="*/ 2986696 h 3938179"/>
              <a:gd name="connsiteX477" fmla="*/ 17783361 w 19135506"/>
              <a:gd name="connsiteY477" fmla="*/ 2966962 h 3938179"/>
              <a:gd name="connsiteX478" fmla="*/ 17790929 w 19135506"/>
              <a:gd name="connsiteY478" fmla="*/ 2948661 h 3938179"/>
              <a:gd name="connsiteX479" fmla="*/ 17806333 w 19135506"/>
              <a:gd name="connsiteY479" fmla="*/ 2948661 h 3938179"/>
              <a:gd name="connsiteX480" fmla="*/ 17813297 w 19135506"/>
              <a:gd name="connsiteY480" fmla="*/ 2965499 h 3938179"/>
              <a:gd name="connsiteX481" fmla="*/ 17860861 w 19135506"/>
              <a:gd name="connsiteY481" fmla="*/ 2985234 h 3938179"/>
              <a:gd name="connsiteX482" fmla="*/ 17908429 w 19135506"/>
              <a:gd name="connsiteY482" fmla="*/ 2965499 h 3938179"/>
              <a:gd name="connsiteX483" fmla="*/ 17915389 w 19135506"/>
              <a:gd name="connsiteY483" fmla="*/ 2948661 h 3938179"/>
              <a:gd name="connsiteX484" fmla="*/ 17931053 w 19135506"/>
              <a:gd name="connsiteY484" fmla="*/ 2948661 h 3938179"/>
              <a:gd name="connsiteX485" fmla="*/ 17937413 w 19135506"/>
              <a:gd name="connsiteY485" fmla="*/ 2964037 h 3938179"/>
              <a:gd name="connsiteX486" fmla="*/ 17984981 w 19135506"/>
              <a:gd name="connsiteY486" fmla="*/ 2983771 h 3938179"/>
              <a:gd name="connsiteX487" fmla="*/ 18006217 w 19135506"/>
              <a:gd name="connsiteY487" fmla="*/ 2979477 h 3938179"/>
              <a:gd name="connsiteX488" fmla="*/ 18006217 w 19135506"/>
              <a:gd name="connsiteY488" fmla="*/ 2634032 h 3938179"/>
              <a:gd name="connsiteX489" fmla="*/ 18413098 w 19135506"/>
              <a:gd name="connsiteY489" fmla="*/ 2634032 h 3938179"/>
              <a:gd name="connsiteX490" fmla="*/ 18413098 w 19135506"/>
              <a:gd name="connsiteY490" fmla="*/ 2580075 h 3938179"/>
              <a:gd name="connsiteX491" fmla="*/ 18439046 w 19135506"/>
              <a:gd name="connsiteY491" fmla="*/ 2580075 h 3938179"/>
              <a:gd name="connsiteX492" fmla="*/ 18439046 w 19135506"/>
              <a:gd name="connsiteY492" fmla="*/ 2516569 h 3938179"/>
              <a:gd name="connsiteX493" fmla="*/ 18467662 w 19135506"/>
              <a:gd name="connsiteY493" fmla="*/ 2516569 h 3938179"/>
              <a:gd name="connsiteX494" fmla="*/ 18467662 w 19135506"/>
              <a:gd name="connsiteY494" fmla="*/ 2416066 h 3938179"/>
              <a:gd name="connsiteX495" fmla="*/ 18485034 w 19135506"/>
              <a:gd name="connsiteY495" fmla="*/ 2398694 h 3938179"/>
              <a:gd name="connsiteX496" fmla="*/ 18502406 w 19135506"/>
              <a:gd name="connsiteY496" fmla="*/ 2416066 h 3938179"/>
              <a:gd name="connsiteX497" fmla="*/ 18502406 w 19135506"/>
              <a:gd name="connsiteY497" fmla="*/ 2516569 h 3938179"/>
              <a:gd name="connsiteX498" fmla="*/ 18506094 w 19135506"/>
              <a:gd name="connsiteY498" fmla="*/ 2516569 h 3938179"/>
              <a:gd name="connsiteX499" fmla="*/ 18506094 w 19135506"/>
              <a:gd name="connsiteY499" fmla="*/ 2580075 h 3938179"/>
              <a:gd name="connsiteX500" fmla="*/ 18637050 w 19135506"/>
              <a:gd name="connsiteY500" fmla="*/ 2580075 h 3938179"/>
              <a:gd name="connsiteX501" fmla="*/ 18637050 w 19135506"/>
              <a:gd name="connsiteY501" fmla="*/ 2695613 h 3938179"/>
              <a:gd name="connsiteX502" fmla="*/ 18718558 w 19135506"/>
              <a:gd name="connsiteY502" fmla="*/ 2695613 h 3938179"/>
              <a:gd name="connsiteX503" fmla="*/ 18718558 w 19135506"/>
              <a:gd name="connsiteY503" fmla="*/ 2726404 h 3938179"/>
              <a:gd name="connsiteX504" fmla="*/ 18745930 w 19135506"/>
              <a:gd name="connsiteY504" fmla="*/ 2726404 h 3938179"/>
              <a:gd name="connsiteX505" fmla="*/ 18745930 w 19135506"/>
              <a:gd name="connsiteY505" fmla="*/ 2757194 h 3938179"/>
              <a:gd name="connsiteX506" fmla="*/ 18780006 w 19135506"/>
              <a:gd name="connsiteY506" fmla="*/ 2757194 h 3938179"/>
              <a:gd name="connsiteX507" fmla="*/ 18780006 w 19135506"/>
              <a:gd name="connsiteY507" fmla="*/ 2913955 h 3938179"/>
              <a:gd name="connsiteX508" fmla="*/ 18814130 w 19135506"/>
              <a:gd name="connsiteY508" fmla="*/ 2913955 h 3938179"/>
              <a:gd name="connsiteX509" fmla="*/ 18814130 w 19135506"/>
              <a:gd name="connsiteY509" fmla="*/ 3102723 h 3938179"/>
              <a:gd name="connsiteX510" fmla="*/ 18837178 w 19135506"/>
              <a:gd name="connsiteY510" fmla="*/ 3102723 h 3938179"/>
              <a:gd name="connsiteX511" fmla="*/ 18837178 w 19135506"/>
              <a:gd name="connsiteY511" fmla="*/ 3139699 h 3938179"/>
              <a:gd name="connsiteX512" fmla="*/ 18869246 w 19135506"/>
              <a:gd name="connsiteY512" fmla="*/ 3139699 h 3938179"/>
              <a:gd name="connsiteX513" fmla="*/ 18869246 w 19135506"/>
              <a:gd name="connsiteY513" fmla="*/ 3174630 h 3938179"/>
              <a:gd name="connsiteX514" fmla="*/ 18889698 w 19135506"/>
              <a:gd name="connsiteY514" fmla="*/ 3174630 h 3938179"/>
              <a:gd name="connsiteX515" fmla="*/ 18889698 w 19135506"/>
              <a:gd name="connsiteY515" fmla="*/ 3203980 h 3938179"/>
              <a:gd name="connsiteX516" fmla="*/ 18940662 w 19135506"/>
              <a:gd name="connsiteY516" fmla="*/ 3203980 h 3938179"/>
              <a:gd name="connsiteX517" fmla="*/ 18940662 w 19135506"/>
              <a:gd name="connsiteY517" fmla="*/ 3180257 h 3938179"/>
              <a:gd name="connsiteX518" fmla="*/ 18976382 w 19135506"/>
              <a:gd name="connsiteY518" fmla="*/ 3180257 h 3938179"/>
              <a:gd name="connsiteX519" fmla="*/ 18976382 w 19135506"/>
              <a:gd name="connsiteY519" fmla="*/ 3145861 h 3938179"/>
              <a:gd name="connsiteX520" fmla="*/ 18993366 w 19135506"/>
              <a:gd name="connsiteY520" fmla="*/ 3145861 h 3938179"/>
              <a:gd name="connsiteX521" fmla="*/ 18993366 w 19135506"/>
              <a:gd name="connsiteY521" fmla="*/ 2810499 h 3938179"/>
              <a:gd name="connsiteX522" fmla="*/ 19037486 w 19135506"/>
              <a:gd name="connsiteY522" fmla="*/ 2810499 h 3938179"/>
              <a:gd name="connsiteX523" fmla="*/ 19037486 w 19135506"/>
              <a:gd name="connsiteY523" fmla="*/ 3068586 h 3938179"/>
              <a:gd name="connsiteX524" fmla="*/ 19072026 w 19135506"/>
              <a:gd name="connsiteY524" fmla="*/ 3068586 h 3938179"/>
              <a:gd name="connsiteX525" fmla="*/ 19072026 w 19135506"/>
              <a:gd name="connsiteY525" fmla="*/ 3139955 h 3938179"/>
              <a:gd name="connsiteX526" fmla="*/ 19103246 w 19135506"/>
              <a:gd name="connsiteY526" fmla="*/ 3139955 h 3938179"/>
              <a:gd name="connsiteX527" fmla="*/ 19103246 w 19135506"/>
              <a:gd name="connsiteY527" fmla="*/ 3180099 h 3938179"/>
              <a:gd name="connsiteX528" fmla="*/ 19135506 w 19135506"/>
              <a:gd name="connsiteY528" fmla="*/ 3180099 h 3938179"/>
              <a:gd name="connsiteX529" fmla="*/ 19135506 w 19135506"/>
              <a:gd name="connsiteY529" fmla="*/ 3938179 h 3938179"/>
              <a:gd name="connsiteX530" fmla="*/ 19103246 w 19135506"/>
              <a:gd name="connsiteY530" fmla="*/ 3938179 h 3938179"/>
              <a:gd name="connsiteX531" fmla="*/ 19072026 w 19135506"/>
              <a:gd name="connsiteY531" fmla="*/ 3938179 h 3938179"/>
              <a:gd name="connsiteX532" fmla="*/ 19070366 w 19135506"/>
              <a:gd name="connsiteY532" fmla="*/ 3938179 h 3938179"/>
              <a:gd name="connsiteX533" fmla="*/ 19037486 w 19135506"/>
              <a:gd name="connsiteY533" fmla="*/ 3938179 h 3938179"/>
              <a:gd name="connsiteX534" fmla="*/ 19037310 w 19135506"/>
              <a:gd name="connsiteY534" fmla="*/ 3938179 h 3938179"/>
              <a:gd name="connsiteX535" fmla="*/ 19005226 w 19135506"/>
              <a:gd name="connsiteY535" fmla="*/ 3938179 h 3938179"/>
              <a:gd name="connsiteX536" fmla="*/ 65742 w 19135506"/>
              <a:gd name="connsiteY536" fmla="*/ 3938179 h 3938179"/>
              <a:gd name="connsiteX537" fmla="*/ 32064 w 19135506"/>
              <a:gd name="connsiteY537" fmla="*/ 3938179 h 3938179"/>
              <a:gd name="connsiteX538" fmla="*/ 0 w 19135506"/>
              <a:gd name="connsiteY538" fmla="*/ 3938179 h 3938179"/>
              <a:gd name="connsiteX539" fmla="*/ 0 w 19135506"/>
              <a:gd name="connsiteY539" fmla="*/ 3559767 h 3938179"/>
              <a:gd name="connsiteX540" fmla="*/ 19928 w 19135506"/>
              <a:gd name="connsiteY540" fmla="*/ 3559767 h 3938179"/>
              <a:gd name="connsiteX541" fmla="*/ 19928 w 19135506"/>
              <a:gd name="connsiteY541" fmla="*/ 3519310 h 3938179"/>
              <a:gd name="connsiteX542" fmla="*/ 32064 w 19135506"/>
              <a:gd name="connsiteY542" fmla="*/ 3519310 h 3938179"/>
              <a:gd name="connsiteX543" fmla="*/ 32064 w 19135506"/>
              <a:gd name="connsiteY543" fmla="*/ 3495802 h 3938179"/>
              <a:gd name="connsiteX544" fmla="*/ 86352 w 19135506"/>
              <a:gd name="connsiteY544" fmla="*/ 3495802 h 3938179"/>
              <a:gd name="connsiteX545" fmla="*/ 86352 w 19135506"/>
              <a:gd name="connsiteY545" fmla="*/ 3644125 h 3938179"/>
              <a:gd name="connsiteX546" fmla="*/ 218966 w 19135506"/>
              <a:gd name="connsiteY546" fmla="*/ 3644125 h 3938179"/>
              <a:gd name="connsiteX547" fmla="*/ 218966 w 19135506"/>
              <a:gd name="connsiteY547" fmla="*/ 3682161 h 3938179"/>
              <a:gd name="connsiteX548" fmla="*/ 270070 w 19135506"/>
              <a:gd name="connsiteY548" fmla="*/ 3682161 h 3938179"/>
              <a:gd name="connsiteX549" fmla="*/ 270070 w 19135506"/>
              <a:gd name="connsiteY549" fmla="*/ 3663142 h 3938179"/>
              <a:gd name="connsiteX550" fmla="*/ 298378 w 19135506"/>
              <a:gd name="connsiteY550" fmla="*/ 3663142 h 3938179"/>
              <a:gd name="connsiteX551" fmla="*/ 298378 w 19135506"/>
              <a:gd name="connsiteY551" fmla="*/ 3336569 h 3938179"/>
              <a:gd name="connsiteX552" fmla="*/ 472924 w 19135506"/>
              <a:gd name="connsiteY552" fmla="*/ 3336569 h 3938179"/>
              <a:gd name="connsiteX553" fmla="*/ 472924 w 19135506"/>
              <a:gd name="connsiteY553" fmla="*/ 3237704 h 3938179"/>
              <a:gd name="connsiteX554" fmla="*/ 509278 w 19135506"/>
              <a:gd name="connsiteY554" fmla="*/ 3237704 h 3938179"/>
              <a:gd name="connsiteX555" fmla="*/ 509278 w 19135506"/>
              <a:gd name="connsiteY555" fmla="*/ 3195575 h 3938179"/>
              <a:gd name="connsiteX556" fmla="*/ 703392 w 19135506"/>
              <a:gd name="connsiteY556" fmla="*/ 3195575 h 3938179"/>
              <a:gd name="connsiteX557" fmla="*/ 703392 w 19135506"/>
              <a:gd name="connsiteY557" fmla="*/ 3237704 h 3938179"/>
              <a:gd name="connsiteX558" fmla="*/ 767858 w 19135506"/>
              <a:gd name="connsiteY558" fmla="*/ 3237704 h 3938179"/>
              <a:gd name="connsiteX559" fmla="*/ 767858 w 19135506"/>
              <a:gd name="connsiteY559" fmla="*/ 3377495 h 3938179"/>
              <a:gd name="connsiteX560" fmla="*/ 897392 w 19135506"/>
              <a:gd name="connsiteY560" fmla="*/ 3377495 h 3938179"/>
              <a:gd name="connsiteX561" fmla="*/ 897392 w 19135506"/>
              <a:gd name="connsiteY561" fmla="*/ 2990139 h 3938179"/>
              <a:gd name="connsiteX562" fmla="*/ 1027946 w 19135506"/>
              <a:gd name="connsiteY562" fmla="*/ 2990139 h 3938179"/>
              <a:gd name="connsiteX563" fmla="*/ 1027946 w 19135506"/>
              <a:gd name="connsiteY563" fmla="*/ 3575576 h 3938179"/>
              <a:gd name="connsiteX564" fmla="*/ 1095466 w 19135506"/>
              <a:gd name="connsiteY564" fmla="*/ 3575576 h 3938179"/>
              <a:gd name="connsiteX565" fmla="*/ 1095466 w 19135506"/>
              <a:gd name="connsiteY565" fmla="*/ 3611282 h 3938179"/>
              <a:gd name="connsiteX566" fmla="*/ 1125004 w 19135506"/>
              <a:gd name="connsiteY566" fmla="*/ 3611282 h 3938179"/>
              <a:gd name="connsiteX567" fmla="*/ 1125004 w 19135506"/>
              <a:gd name="connsiteY567" fmla="*/ 3644124 h 3938179"/>
              <a:gd name="connsiteX568" fmla="*/ 1147590 w 19135506"/>
              <a:gd name="connsiteY568" fmla="*/ 3644124 h 3938179"/>
              <a:gd name="connsiteX569" fmla="*/ 1147590 w 19135506"/>
              <a:gd name="connsiteY569" fmla="*/ 3701489 h 3938179"/>
              <a:gd name="connsiteX570" fmla="*/ 1290688 w 19135506"/>
              <a:gd name="connsiteY570" fmla="*/ 3701489 h 3938179"/>
              <a:gd name="connsiteX571" fmla="*/ 1290688 w 19135506"/>
              <a:gd name="connsiteY571" fmla="*/ 3731691 h 3938179"/>
              <a:gd name="connsiteX572" fmla="*/ 1321558 w 19135506"/>
              <a:gd name="connsiteY572" fmla="*/ 3731691 h 3938179"/>
              <a:gd name="connsiteX573" fmla="*/ 1321558 w 19135506"/>
              <a:gd name="connsiteY573" fmla="*/ 3599445 h 3938179"/>
              <a:gd name="connsiteX574" fmla="*/ 1394134 w 19135506"/>
              <a:gd name="connsiteY574" fmla="*/ 3599445 h 3938179"/>
              <a:gd name="connsiteX575" fmla="*/ 1394134 w 19135506"/>
              <a:gd name="connsiteY575" fmla="*/ 3397510 h 3938179"/>
              <a:gd name="connsiteX576" fmla="*/ 1448694 w 19135506"/>
              <a:gd name="connsiteY576" fmla="*/ 3397510 h 3938179"/>
              <a:gd name="connsiteX577" fmla="*/ 1448694 w 19135506"/>
              <a:gd name="connsiteY577" fmla="*/ 3225098 h 3938179"/>
              <a:gd name="connsiteX578" fmla="*/ 1548610 w 19135506"/>
              <a:gd name="connsiteY578" fmla="*/ 3225098 h 3938179"/>
              <a:gd name="connsiteX579" fmla="*/ 1548610 w 19135506"/>
              <a:gd name="connsiteY579" fmla="*/ 3170941 h 3938179"/>
              <a:gd name="connsiteX580" fmla="*/ 1630479 w 19135506"/>
              <a:gd name="connsiteY580" fmla="*/ 3170941 h 3938179"/>
              <a:gd name="connsiteX581" fmla="*/ 1630479 w 19135506"/>
              <a:gd name="connsiteY581" fmla="*/ 2936559 h 3938179"/>
              <a:gd name="connsiteX582" fmla="*/ 1648479 w 19135506"/>
              <a:gd name="connsiteY582" fmla="*/ 2918559 h 3938179"/>
              <a:gd name="connsiteX583" fmla="*/ 1666480 w 19135506"/>
              <a:gd name="connsiteY583" fmla="*/ 2936559 h 3938179"/>
              <a:gd name="connsiteX584" fmla="*/ 1666480 w 19135506"/>
              <a:gd name="connsiteY584" fmla="*/ 3170941 h 3938179"/>
              <a:gd name="connsiteX585" fmla="*/ 1740672 w 19135506"/>
              <a:gd name="connsiteY585" fmla="*/ 3170941 h 3938179"/>
              <a:gd name="connsiteX586" fmla="*/ 1740672 w 19135506"/>
              <a:gd name="connsiteY586" fmla="*/ 3225098 h 3938179"/>
              <a:gd name="connsiteX587" fmla="*/ 1851694 w 19135506"/>
              <a:gd name="connsiteY587" fmla="*/ 3225098 h 3938179"/>
              <a:gd name="connsiteX588" fmla="*/ 1851694 w 19135506"/>
              <a:gd name="connsiteY588" fmla="*/ 3386903 h 3938179"/>
              <a:gd name="connsiteX589" fmla="*/ 1906488 w 19135506"/>
              <a:gd name="connsiteY589" fmla="*/ 3386903 h 3938179"/>
              <a:gd name="connsiteX590" fmla="*/ 1906488 w 19135506"/>
              <a:gd name="connsiteY590" fmla="*/ 3633086 h 3938179"/>
              <a:gd name="connsiteX591" fmla="*/ 2073761 w 19135506"/>
              <a:gd name="connsiteY591" fmla="*/ 3633086 h 3938179"/>
              <a:gd name="connsiteX592" fmla="*/ 2073761 w 19135506"/>
              <a:gd name="connsiteY592" fmla="*/ 3386903 h 3938179"/>
              <a:gd name="connsiteX593" fmla="*/ 2161096 w 19135506"/>
              <a:gd name="connsiteY593" fmla="*/ 3386903 h 3938179"/>
              <a:gd name="connsiteX594" fmla="*/ 2161096 w 19135506"/>
              <a:gd name="connsiteY594" fmla="*/ 2979754 h 3938179"/>
              <a:gd name="connsiteX595" fmla="*/ 2198366 w 19135506"/>
              <a:gd name="connsiteY595" fmla="*/ 2979754 h 3938179"/>
              <a:gd name="connsiteX596" fmla="*/ 2198366 w 19135506"/>
              <a:gd name="connsiteY596" fmla="*/ 2947993 h 3938179"/>
              <a:gd name="connsiteX597" fmla="*/ 2233244 w 19135506"/>
              <a:gd name="connsiteY597" fmla="*/ 2947993 h 3938179"/>
              <a:gd name="connsiteX598" fmla="*/ 2233244 w 19135506"/>
              <a:gd name="connsiteY598" fmla="*/ 2918697 h 3938179"/>
              <a:gd name="connsiteX599" fmla="*/ 2268122 w 19135506"/>
              <a:gd name="connsiteY599" fmla="*/ 2918697 h 3938179"/>
              <a:gd name="connsiteX600" fmla="*/ 2268122 w 19135506"/>
              <a:gd name="connsiteY600" fmla="*/ 2886270 h 3938179"/>
              <a:gd name="connsiteX601" fmla="*/ 2296248 w 19135506"/>
              <a:gd name="connsiteY601" fmla="*/ 2886270 h 3938179"/>
              <a:gd name="connsiteX602" fmla="*/ 2296248 w 19135506"/>
              <a:gd name="connsiteY602" fmla="*/ 2858057 h 3938179"/>
              <a:gd name="connsiteX603" fmla="*/ 2328937 w 19135506"/>
              <a:gd name="connsiteY603" fmla="*/ 2858057 h 3938179"/>
              <a:gd name="connsiteX604" fmla="*/ 2328937 w 19135506"/>
              <a:gd name="connsiteY604" fmla="*/ 2817595 h 3938179"/>
              <a:gd name="connsiteX605" fmla="*/ 2596325 w 19135506"/>
              <a:gd name="connsiteY605" fmla="*/ 2817595 h 3938179"/>
              <a:gd name="connsiteX606" fmla="*/ 2596325 w 19135506"/>
              <a:gd name="connsiteY606" fmla="*/ 3352789 h 3938179"/>
              <a:gd name="connsiteX607" fmla="*/ 2680818 w 19135506"/>
              <a:gd name="connsiteY607" fmla="*/ 3352789 h 3938179"/>
              <a:gd name="connsiteX608" fmla="*/ 2680818 w 19135506"/>
              <a:gd name="connsiteY608" fmla="*/ 3189832 h 3938179"/>
              <a:gd name="connsiteX609" fmla="*/ 2738489 w 19135506"/>
              <a:gd name="connsiteY609" fmla="*/ 3189832 h 3938179"/>
              <a:gd name="connsiteX610" fmla="*/ 2738489 w 19135506"/>
              <a:gd name="connsiteY610" fmla="*/ 3170246 h 3938179"/>
              <a:gd name="connsiteX611" fmla="*/ 2765199 w 19135506"/>
              <a:gd name="connsiteY611" fmla="*/ 3170246 h 3938179"/>
              <a:gd name="connsiteX612" fmla="*/ 2765199 w 19135506"/>
              <a:gd name="connsiteY612" fmla="*/ 2956971 h 3938179"/>
              <a:gd name="connsiteX613" fmla="*/ 2796882 w 19135506"/>
              <a:gd name="connsiteY613" fmla="*/ 2956971 h 3938179"/>
              <a:gd name="connsiteX614" fmla="*/ 2796882 w 19135506"/>
              <a:gd name="connsiteY614" fmla="*/ 2918697 h 3938179"/>
              <a:gd name="connsiteX615" fmla="*/ 2830031 w 19135506"/>
              <a:gd name="connsiteY615" fmla="*/ 2918697 h 3938179"/>
              <a:gd name="connsiteX616" fmla="*/ 2830031 w 19135506"/>
              <a:gd name="connsiteY616" fmla="*/ 2823411 h 3938179"/>
              <a:gd name="connsiteX617" fmla="*/ 2852336 w 19135506"/>
              <a:gd name="connsiteY617" fmla="*/ 2823411 h 3938179"/>
              <a:gd name="connsiteX618" fmla="*/ 2852336 w 19135506"/>
              <a:gd name="connsiteY618" fmla="*/ 2661462 h 3938179"/>
              <a:gd name="connsiteX619" fmla="*/ 2953855 w 19135506"/>
              <a:gd name="connsiteY619" fmla="*/ 2661462 h 3938179"/>
              <a:gd name="connsiteX620" fmla="*/ 2953855 w 19135506"/>
              <a:gd name="connsiteY620" fmla="*/ 2466961 h 3938179"/>
              <a:gd name="connsiteX621" fmla="*/ 2986480 w 19135506"/>
              <a:gd name="connsiteY621" fmla="*/ 2466961 h 3938179"/>
              <a:gd name="connsiteX622" fmla="*/ 2986480 w 19135506"/>
              <a:gd name="connsiteY622" fmla="*/ 2421387 h 3938179"/>
              <a:gd name="connsiteX623" fmla="*/ 3021470 w 19135506"/>
              <a:gd name="connsiteY623" fmla="*/ 2421387 h 3938179"/>
              <a:gd name="connsiteX624" fmla="*/ 3021470 w 19135506"/>
              <a:gd name="connsiteY624" fmla="*/ 2288802 h 3938179"/>
              <a:gd name="connsiteX625" fmla="*/ 3052178 w 19135506"/>
              <a:gd name="connsiteY625" fmla="*/ 2288802 h 3938179"/>
              <a:gd name="connsiteX626" fmla="*/ 3052178 w 19135506"/>
              <a:gd name="connsiteY626" fmla="*/ 2163238 h 3938179"/>
              <a:gd name="connsiteX627" fmla="*/ 3076946 w 19135506"/>
              <a:gd name="connsiteY627" fmla="*/ 2163238 h 3938179"/>
              <a:gd name="connsiteX628" fmla="*/ 3076946 w 19135506"/>
              <a:gd name="connsiteY628" fmla="*/ 2125469 h 3938179"/>
              <a:gd name="connsiteX629" fmla="*/ 3108644 w 19135506"/>
              <a:gd name="connsiteY629" fmla="*/ 2125469 h 3938179"/>
              <a:gd name="connsiteX630" fmla="*/ 3108644 w 19135506"/>
              <a:gd name="connsiteY630" fmla="*/ 2053348 h 3938179"/>
              <a:gd name="connsiteX631" fmla="*/ 3165310 w 19135506"/>
              <a:gd name="connsiteY631" fmla="*/ 2053348 h 3938179"/>
              <a:gd name="connsiteX632" fmla="*/ 3165310 w 19135506"/>
              <a:gd name="connsiteY632" fmla="*/ 1942519 h 3938179"/>
              <a:gd name="connsiteX633" fmla="*/ 3594872 w 19135506"/>
              <a:gd name="connsiteY633" fmla="*/ 1942519 h 3938179"/>
              <a:gd name="connsiteX634" fmla="*/ 3594872 w 19135506"/>
              <a:gd name="connsiteY634" fmla="*/ 2030857 h 3938179"/>
              <a:gd name="connsiteX635" fmla="*/ 3609977 w 19135506"/>
              <a:gd name="connsiteY635" fmla="*/ 2030857 h 3938179"/>
              <a:gd name="connsiteX636" fmla="*/ 3609977 w 19135506"/>
              <a:gd name="connsiteY636" fmla="*/ 2125665 h 3938179"/>
              <a:gd name="connsiteX637" fmla="*/ 3662266 w 19135506"/>
              <a:gd name="connsiteY637" fmla="*/ 2125665 h 3938179"/>
              <a:gd name="connsiteX638" fmla="*/ 3662266 w 19135506"/>
              <a:gd name="connsiteY638" fmla="*/ 2256527 h 3938179"/>
              <a:gd name="connsiteX639" fmla="*/ 3691605 w 19135506"/>
              <a:gd name="connsiteY639" fmla="*/ 2256527 h 3938179"/>
              <a:gd name="connsiteX640" fmla="*/ 3691605 w 19135506"/>
              <a:gd name="connsiteY640" fmla="*/ 2478186 h 3938179"/>
              <a:gd name="connsiteX641" fmla="*/ 3728768 w 19135506"/>
              <a:gd name="connsiteY641" fmla="*/ 2478186 h 3938179"/>
              <a:gd name="connsiteX642" fmla="*/ 3728768 w 19135506"/>
              <a:gd name="connsiteY642" fmla="*/ 2598519 h 3938179"/>
              <a:gd name="connsiteX643" fmla="*/ 3753109 w 19135506"/>
              <a:gd name="connsiteY643" fmla="*/ 2598519 h 3938179"/>
              <a:gd name="connsiteX644" fmla="*/ 3753109 w 19135506"/>
              <a:gd name="connsiteY644" fmla="*/ 2616064 h 3938179"/>
              <a:gd name="connsiteX645" fmla="*/ 3766766 w 19135506"/>
              <a:gd name="connsiteY645" fmla="*/ 2616064 h 3938179"/>
              <a:gd name="connsiteX646" fmla="*/ 3766766 w 19135506"/>
              <a:gd name="connsiteY646" fmla="*/ 2817201 h 3938179"/>
              <a:gd name="connsiteX647" fmla="*/ 3822350 w 19135506"/>
              <a:gd name="connsiteY647" fmla="*/ 2817201 h 3938179"/>
              <a:gd name="connsiteX648" fmla="*/ 3822350 w 19135506"/>
              <a:gd name="connsiteY648" fmla="*/ 2767915 h 3938179"/>
              <a:gd name="connsiteX649" fmla="*/ 3855573 w 19135506"/>
              <a:gd name="connsiteY649" fmla="*/ 2767915 h 3938179"/>
              <a:gd name="connsiteX650" fmla="*/ 3855573 w 19135506"/>
              <a:gd name="connsiteY650" fmla="*/ 2733106 h 3938179"/>
              <a:gd name="connsiteX651" fmla="*/ 3875106 w 19135506"/>
              <a:gd name="connsiteY651" fmla="*/ 2733106 h 3938179"/>
              <a:gd name="connsiteX652" fmla="*/ 3875106 w 19135506"/>
              <a:gd name="connsiteY652" fmla="*/ 2703138 h 3938179"/>
              <a:gd name="connsiteX653" fmla="*/ 3890967 w 19135506"/>
              <a:gd name="connsiteY653" fmla="*/ 2703138 h 3938179"/>
              <a:gd name="connsiteX654" fmla="*/ 3890967 w 19135506"/>
              <a:gd name="connsiteY654" fmla="*/ 2677429 h 3938179"/>
              <a:gd name="connsiteX655" fmla="*/ 3903118 w 19135506"/>
              <a:gd name="connsiteY655" fmla="*/ 2677429 h 3938179"/>
              <a:gd name="connsiteX656" fmla="*/ 3903118 w 19135506"/>
              <a:gd name="connsiteY656" fmla="*/ 2403602 h 3938179"/>
              <a:gd name="connsiteX657" fmla="*/ 3937863 w 19135506"/>
              <a:gd name="connsiteY657" fmla="*/ 2403602 h 3938179"/>
              <a:gd name="connsiteX658" fmla="*/ 3937863 w 19135506"/>
              <a:gd name="connsiteY658" fmla="*/ 2677429 h 3938179"/>
              <a:gd name="connsiteX659" fmla="*/ 3954089 w 19135506"/>
              <a:gd name="connsiteY659" fmla="*/ 2677429 h 3938179"/>
              <a:gd name="connsiteX660" fmla="*/ 3954089 w 19135506"/>
              <a:gd name="connsiteY660" fmla="*/ 2703138 h 3938179"/>
              <a:gd name="connsiteX661" fmla="*/ 3966861 w 19135506"/>
              <a:gd name="connsiteY661" fmla="*/ 2703138 h 3938179"/>
              <a:gd name="connsiteX662" fmla="*/ 3966861 w 19135506"/>
              <a:gd name="connsiteY662" fmla="*/ 2733106 h 3938179"/>
              <a:gd name="connsiteX663" fmla="*/ 3966861 w 19135506"/>
              <a:gd name="connsiteY663" fmla="*/ 2733106 h 3938179"/>
              <a:gd name="connsiteX664" fmla="*/ 3966861 w 19135506"/>
              <a:gd name="connsiteY664" fmla="*/ 2743222 h 3938179"/>
              <a:gd name="connsiteX665" fmla="*/ 4012600 w 19135506"/>
              <a:gd name="connsiteY665" fmla="*/ 2743222 h 3938179"/>
              <a:gd name="connsiteX666" fmla="*/ 4012600 w 19135506"/>
              <a:gd name="connsiteY666" fmla="*/ 2792607 h 3938179"/>
              <a:gd name="connsiteX667" fmla="*/ 4034346 w 19135506"/>
              <a:gd name="connsiteY667" fmla="*/ 2792607 h 3938179"/>
              <a:gd name="connsiteX668" fmla="*/ 4034346 w 19135506"/>
              <a:gd name="connsiteY668" fmla="*/ 2830743 h 3938179"/>
              <a:gd name="connsiteX669" fmla="*/ 4058733 w 19135506"/>
              <a:gd name="connsiteY669" fmla="*/ 2830743 h 3938179"/>
              <a:gd name="connsiteX670" fmla="*/ 4058733 w 19135506"/>
              <a:gd name="connsiteY670" fmla="*/ 2845101 h 3938179"/>
              <a:gd name="connsiteX671" fmla="*/ 4070700 w 19135506"/>
              <a:gd name="connsiteY671" fmla="*/ 2845101 h 3938179"/>
              <a:gd name="connsiteX672" fmla="*/ 4070700 w 19135506"/>
              <a:gd name="connsiteY672" fmla="*/ 3239962 h 3938179"/>
              <a:gd name="connsiteX673" fmla="*/ 4146047 w 19135506"/>
              <a:gd name="connsiteY673" fmla="*/ 3239962 h 3938179"/>
              <a:gd name="connsiteX674" fmla="*/ 4146047 w 19135506"/>
              <a:gd name="connsiteY674" fmla="*/ 2831200 h 3938179"/>
              <a:gd name="connsiteX675" fmla="*/ 4175177 w 19135506"/>
              <a:gd name="connsiteY675" fmla="*/ 2831200 h 3938179"/>
              <a:gd name="connsiteX676" fmla="*/ 4175177 w 19135506"/>
              <a:gd name="connsiteY676" fmla="*/ 1346802 h 3938179"/>
              <a:gd name="connsiteX677" fmla="*/ 4189754 w 19135506"/>
              <a:gd name="connsiteY677" fmla="*/ 1346802 h 3938179"/>
              <a:gd name="connsiteX678" fmla="*/ 4189754 w 19135506"/>
              <a:gd name="connsiteY678" fmla="*/ 1321303 h 3938179"/>
              <a:gd name="connsiteX679" fmla="*/ 4210214 w 19135506"/>
              <a:gd name="connsiteY679" fmla="*/ 1321303 h 3938179"/>
              <a:gd name="connsiteX680" fmla="*/ 4210214 w 19135506"/>
              <a:gd name="connsiteY680" fmla="*/ 1192678 h 3938179"/>
              <a:gd name="connsiteX681" fmla="*/ 4242620 w 19135506"/>
              <a:gd name="connsiteY681" fmla="*/ 1192678 h 3938179"/>
              <a:gd name="connsiteX682" fmla="*/ 4242620 w 19135506"/>
              <a:gd name="connsiteY682" fmla="*/ 1161432 h 3938179"/>
              <a:gd name="connsiteX683" fmla="*/ 4271097 w 19135506"/>
              <a:gd name="connsiteY683" fmla="*/ 1161432 h 3938179"/>
              <a:gd name="connsiteX684" fmla="*/ 4271097 w 19135506"/>
              <a:gd name="connsiteY684" fmla="*/ 1133696 h 3938179"/>
              <a:gd name="connsiteX685" fmla="*/ 4481158 w 19135506"/>
              <a:gd name="connsiteY685" fmla="*/ 1133696 h 3938179"/>
              <a:gd name="connsiteX686" fmla="*/ 4481158 w 19135506"/>
              <a:gd name="connsiteY686" fmla="*/ 1161432 h 3938179"/>
              <a:gd name="connsiteX687" fmla="*/ 4512917 w 19135506"/>
              <a:gd name="connsiteY687" fmla="*/ 1161432 h 3938179"/>
              <a:gd name="connsiteX688" fmla="*/ 4512917 w 19135506"/>
              <a:gd name="connsiteY688" fmla="*/ 1192678 h 3938179"/>
              <a:gd name="connsiteX689" fmla="*/ 4512917 w 19135506"/>
              <a:gd name="connsiteY689" fmla="*/ 1321303 h 3938179"/>
              <a:gd name="connsiteX690" fmla="*/ 4537898 w 19135506"/>
              <a:gd name="connsiteY690" fmla="*/ 1321303 h 3938179"/>
              <a:gd name="connsiteX691" fmla="*/ 4537898 w 19135506"/>
              <a:gd name="connsiteY691" fmla="*/ 1346802 h 3938179"/>
              <a:gd name="connsiteX692" fmla="*/ 4543915 w 19135506"/>
              <a:gd name="connsiteY692" fmla="*/ 1346802 h 3938179"/>
              <a:gd name="connsiteX693" fmla="*/ 4543915 w 19135506"/>
              <a:gd name="connsiteY693" fmla="*/ 2322233 h 3938179"/>
              <a:gd name="connsiteX694" fmla="*/ 4577684 w 19135506"/>
              <a:gd name="connsiteY694" fmla="*/ 2322233 h 3938179"/>
              <a:gd name="connsiteX695" fmla="*/ 4577684 w 19135506"/>
              <a:gd name="connsiteY695" fmla="*/ 2308200 h 3938179"/>
              <a:gd name="connsiteX696" fmla="*/ 4606692 w 19135506"/>
              <a:gd name="connsiteY696" fmla="*/ 2308200 h 3938179"/>
              <a:gd name="connsiteX697" fmla="*/ 4606692 w 19135506"/>
              <a:gd name="connsiteY697" fmla="*/ 2277578 h 3938179"/>
              <a:gd name="connsiteX698" fmla="*/ 4617599 w 19135506"/>
              <a:gd name="connsiteY698" fmla="*/ 2277578 h 3938179"/>
              <a:gd name="connsiteX699" fmla="*/ 4617599 w 19135506"/>
              <a:gd name="connsiteY699" fmla="*/ 2253305 h 3938179"/>
              <a:gd name="connsiteX700" fmla="*/ 4763727 w 19135506"/>
              <a:gd name="connsiteY700" fmla="*/ 2253305 h 3938179"/>
              <a:gd name="connsiteX701" fmla="*/ 4763727 w 19135506"/>
              <a:gd name="connsiteY701" fmla="*/ 2277578 h 3938179"/>
              <a:gd name="connsiteX702" fmla="*/ 4779340 w 19135506"/>
              <a:gd name="connsiteY702" fmla="*/ 2277578 h 3938179"/>
              <a:gd name="connsiteX703" fmla="*/ 4779340 w 19135506"/>
              <a:gd name="connsiteY703" fmla="*/ 2308200 h 3938179"/>
              <a:gd name="connsiteX704" fmla="*/ 4795642 w 19135506"/>
              <a:gd name="connsiteY704" fmla="*/ 2308200 h 3938179"/>
              <a:gd name="connsiteX705" fmla="*/ 4795642 w 19135506"/>
              <a:gd name="connsiteY705" fmla="*/ 2334628 h 3938179"/>
              <a:gd name="connsiteX706" fmla="*/ 4829119 w 19135506"/>
              <a:gd name="connsiteY706" fmla="*/ 2334628 h 3938179"/>
              <a:gd name="connsiteX707" fmla="*/ 4829119 w 19135506"/>
              <a:gd name="connsiteY707" fmla="*/ 2365249 h 3938179"/>
              <a:gd name="connsiteX708" fmla="*/ 4856537 w 19135506"/>
              <a:gd name="connsiteY708" fmla="*/ 2365249 h 3938179"/>
              <a:gd name="connsiteX709" fmla="*/ 4856537 w 19135506"/>
              <a:gd name="connsiteY709" fmla="*/ 2393325 h 3938179"/>
              <a:gd name="connsiteX710" fmla="*/ 4887082 w 19135506"/>
              <a:gd name="connsiteY710" fmla="*/ 2393325 h 3938179"/>
              <a:gd name="connsiteX711" fmla="*/ 4887082 w 19135506"/>
              <a:gd name="connsiteY711" fmla="*/ 2417142 h 3938179"/>
              <a:gd name="connsiteX712" fmla="*/ 4917879 w 19135506"/>
              <a:gd name="connsiteY712" fmla="*/ 2417142 h 3938179"/>
              <a:gd name="connsiteX713" fmla="*/ 4917879 w 19135506"/>
              <a:gd name="connsiteY713" fmla="*/ 2703138 h 3938179"/>
              <a:gd name="connsiteX714" fmla="*/ 4965337 w 19135506"/>
              <a:gd name="connsiteY714" fmla="*/ 2703138 h 3938179"/>
              <a:gd name="connsiteX715" fmla="*/ 4965337 w 19135506"/>
              <a:gd name="connsiteY715" fmla="*/ 2721322 h 3938179"/>
              <a:gd name="connsiteX716" fmla="*/ 4982610 w 19135506"/>
              <a:gd name="connsiteY716" fmla="*/ 2721322 h 3938179"/>
              <a:gd name="connsiteX717" fmla="*/ 4982610 w 19135506"/>
              <a:gd name="connsiteY717" fmla="*/ 2691860 h 3938179"/>
              <a:gd name="connsiteX718" fmla="*/ 5021150 w 19135506"/>
              <a:gd name="connsiteY718" fmla="*/ 2691860 h 3938179"/>
              <a:gd name="connsiteX719" fmla="*/ 5021150 w 19135506"/>
              <a:gd name="connsiteY719" fmla="*/ 2666115 h 3938179"/>
              <a:gd name="connsiteX720" fmla="*/ 5091299 w 19135506"/>
              <a:gd name="connsiteY720" fmla="*/ 2666115 h 3938179"/>
              <a:gd name="connsiteX721" fmla="*/ 5091299 w 19135506"/>
              <a:gd name="connsiteY721" fmla="*/ 2297834 h 3938179"/>
              <a:gd name="connsiteX722" fmla="*/ 5115634 w 19135506"/>
              <a:gd name="connsiteY722" fmla="*/ 2297834 h 3938179"/>
              <a:gd name="connsiteX723" fmla="*/ 5115634 w 19135506"/>
              <a:gd name="connsiteY723" fmla="*/ 2263868 h 3938179"/>
              <a:gd name="connsiteX724" fmla="*/ 5139244 w 19135506"/>
              <a:gd name="connsiteY724" fmla="*/ 2263868 h 3938179"/>
              <a:gd name="connsiteX725" fmla="*/ 5139244 w 19135506"/>
              <a:gd name="connsiteY725" fmla="*/ 2229384 h 3938179"/>
              <a:gd name="connsiteX726" fmla="*/ 5371495 w 19135506"/>
              <a:gd name="connsiteY726" fmla="*/ 2229384 h 3938179"/>
              <a:gd name="connsiteX727" fmla="*/ 5371495 w 19135506"/>
              <a:gd name="connsiteY727" fmla="*/ 2263868 h 3938179"/>
              <a:gd name="connsiteX728" fmla="*/ 5415025 w 19135506"/>
              <a:gd name="connsiteY728" fmla="*/ 2263868 h 3938179"/>
              <a:gd name="connsiteX729" fmla="*/ 5415025 w 19135506"/>
              <a:gd name="connsiteY729" fmla="*/ 2297834 h 3938179"/>
              <a:gd name="connsiteX730" fmla="*/ 5421963 w 19135506"/>
              <a:gd name="connsiteY730" fmla="*/ 2297834 h 3938179"/>
              <a:gd name="connsiteX731" fmla="*/ 5421963 w 19135506"/>
              <a:gd name="connsiteY731" fmla="*/ 2629525 h 3938179"/>
              <a:gd name="connsiteX732" fmla="*/ 5487247 w 19135506"/>
              <a:gd name="connsiteY732" fmla="*/ 2629525 h 3938179"/>
              <a:gd name="connsiteX733" fmla="*/ 5487247 w 19135506"/>
              <a:gd name="connsiteY733" fmla="*/ 2417142 h 3938179"/>
              <a:gd name="connsiteX734" fmla="*/ 5514081 w 19135506"/>
              <a:gd name="connsiteY734" fmla="*/ 2417142 h 3938179"/>
              <a:gd name="connsiteX735" fmla="*/ 5514081 w 19135506"/>
              <a:gd name="connsiteY735" fmla="*/ 2392707 h 3938179"/>
              <a:gd name="connsiteX736" fmla="*/ 5531964 w 19135506"/>
              <a:gd name="connsiteY736" fmla="*/ 2392707 h 3938179"/>
              <a:gd name="connsiteX737" fmla="*/ 5531964 w 19135506"/>
              <a:gd name="connsiteY737" fmla="*/ 2297834 h 3938179"/>
              <a:gd name="connsiteX738" fmla="*/ 5561409 w 19135506"/>
              <a:gd name="connsiteY738" fmla="*/ 2297834 h 3938179"/>
              <a:gd name="connsiteX739" fmla="*/ 5561409 w 19135506"/>
              <a:gd name="connsiteY739" fmla="*/ 2265591 h 3938179"/>
              <a:gd name="connsiteX740" fmla="*/ 5584747 w 19135506"/>
              <a:gd name="connsiteY740" fmla="*/ 2265591 h 3938179"/>
              <a:gd name="connsiteX741" fmla="*/ 5584747 w 19135506"/>
              <a:gd name="connsiteY741" fmla="*/ 2229384 h 3938179"/>
              <a:gd name="connsiteX742" fmla="*/ 5598837 w 19135506"/>
              <a:gd name="connsiteY742" fmla="*/ 2229384 h 3938179"/>
              <a:gd name="connsiteX743" fmla="*/ 5598837 w 19135506"/>
              <a:gd name="connsiteY743" fmla="*/ 2215638 h 3938179"/>
              <a:gd name="connsiteX744" fmla="*/ 5713068 w 19135506"/>
              <a:gd name="connsiteY744" fmla="*/ 2215638 h 3938179"/>
              <a:gd name="connsiteX745" fmla="*/ 5713068 w 19135506"/>
              <a:gd name="connsiteY745" fmla="*/ 2229384 h 3938179"/>
              <a:gd name="connsiteX746" fmla="*/ 5728379 w 19135506"/>
              <a:gd name="connsiteY746" fmla="*/ 2229384 h 3938179"/>
              <a:gd name="connsiteX747" fmla="*/ 5728379 w 19135506"/>
              <a:gd name="connsiteY747" fmla="*/ 2265591 h 3938179"/>
              <a:gd name="connsiteX748" fmla="*/ 5764218 w 19135506"/>
              <a:gd name="connsiteY748" fmla="*/ 2265591 h 3938179"/>
              <a:gd name="connsiteX749" fmla="*/ 5764218 w 19135506"/>
              <a:gd name="connsiteY749" fmla="*/ 2289617 h 3938179"/>
              <a:gd name="connsiteX750" fmla="*/ 5806440 w 19135506"/>
              <a:gd name="connsiteY750" fmla="*/ 2289617 h 3938179"/>
              <a:gd name="connsiteX751" fmla="*/ 5806440 w 19135506"/>
              <a:gd name="connsiteY751" fmla="*/ 2412898 h 3938179"/>
              <a:gd name="connsiteX752" fmla="*/ 5886798 w 19135506"/>
              <a:gd name="connsiteY752" fmla="*/ 2412898 h 3938179"/>
              <a:gd name="connsiteX753" fmla="*/ 5886798 w 19135506"/>
              <a:gd name="connsiteY753" fmla="*/ 2541665 h 3938179"/>
              <a:gd name="connsiteX754" fmla="*/ 6091473 w 19135506"/>
              <a:gd name="connsiteY754" fmla="*/ 2541665 h 3938179"/>
              <a:gd name="connsiteX755" fmla="*/ 6091473 w 19135506"/>
              <a:gd name="connsiteY755" fmla="*/ 1131782 h 3938179"/>
              <a:gd name="connsiteX756" fmla="*/ 6103789 w 19135506"/>
              <a:gd name="connsiteY756" fmla="*/ 1131782 h 3938179"/>
              <a:gd name="connsiteX757" fmla="*/ 6103789 w 19135506"/>
              <a:gd name="connsiteY757" fmla="*/ 1112765 h 3938179"/>
              <a:gd name="connsiteX758" fmla="*/ 6130034 w 19135506"/>
              <a:gd name="connsiteY758" fmla="*/ 1112765 h 3938179"/>
              <a:gd name="connsiteX759" fmla="*/ 6130034 w 19135506"/>
              <a:gd name="connsiteY759" fmla="*/ 818313 h 3938179"/>
              <a:gd name="connsiteX760" fmla="*/ 6173002 w 19135506"/>
              <a:gd name="connsiteY760" fmla="*/ 818313 h 3938179"/>
              <a:gd name="connsiteX761" fmla="*/ 6173002 w 19135506"/>
              <a:gd name="connsiteY761" fmla="*/ 667492 h 3938179"/>
              <a:gd name="connsiteX762" fmla="*/ 6191843 w 19135506"/>
              <a:gd name="connsiteY762" fmla="*/ 667492 h 3938179"/>
              <a:gd name="connsiteX763" fmla="*/ 6191843 w 19135506"/>
              <a:gd name="connsiteY763" fmla="*/ 648473 h 3938179"/>
              <a:gd name="connsiteX764" fmla="*/ 6210684 w 19135506"/>
              <a:gd name="connsiteY764" fmla="*/ 648473 h 3938179"/>
              <a:gd name="connsiteX765" fmla="*/ 6210684 w 19135506"/>
              <a:gd name="connsiteY765" fmla="*/ 410662 h 3938179"/>
              <a:gd name="connsiteX766" fmla="*/ 6240758 w 19135506"/>
              <a:gd name="connsiteY766" fmla="*/ 410662 h 3938179"/>
              <a:gd name="connsiteX767" fmla="*/ 6240758 w 19135506"/>
              <a:gd name="connsiteY767" fmla="*/ 384400 h 3938179"/>
              <a:gd name="connsiteX768" fmla="*/ 6266394 w 19135506"/>
              <a:gd name="connsiteY768" fmla="*/ 384400 h 3938179"/>
              <a:gd name="connsiteX769" fmla="*/ 6266394 w 19135506"/>
              <a:gd name="connsiteY769" fmla="*/ 355114 h 3938179"/>
              <a:gd name="connsiteX770" fmla="*/ 6288503 w 19135506"/>
              <a:gd name="connsiteY770" fmla="*/ 355114 h 3938179"/>
              <a:gd name="connsiteX771" fmla="*/ 6288503 w 19135506"/>
              <a:gd name="connsiteY771" fmla="*/ 339400 h 3938179"/>
              <a:gd name="connsiteX772" fmla="*/ 6303950 w 19135506"/>
              <a:gd name="connsiteY772" fmla="*/ 339400 h 3938179"/>
              <a:gd name="connsiteX773" fmla="*/ 6303950 w 19135506"/>
              <a:gd name="connsiteY773" fmla="*/ 316483 h 3938179"/>
              <a:gd name="connsiteX774" fmla="*/ 6319584 w 19135506"/>
              <a:gd name="connsiteY774" fmla="*/ 316483 h 393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3010617" y="1974469"/>
            <a:ext cx="1466877" cy="400110"/>
          </a:xfrm>
          <a:prstGeom prst="rect">
            <a:avLst/>
          </a:prstGeom>
          <a:noFill/>
        </p:spPr>
        <p:txBody>
          <a:bodyPr wrap="none" rtlCol="0">
            <a:spAutoFit/>
          </a:bodyPr>
          <a:lstStyle/>
          <a:p>
            <a:r>
              <a:rPr lang="zh-CN" altLang="en-US" sz="2000" b="1" dirty="0">
                <a:solidFill>
                  <a:schemeClr val="tx1">
                    <a:lumMod val="50000"/>
                    <a:lumOff val="50000"/>
                  </a:schemeClr>
                </a:solidFill>
                <a:cs typeface="+mn-ea"/>
                <a:sym typeface="+mn-lt"/>
              </a:rPr>
              <a:t>国际化视野</a:t>
            </a:r>
          </a:p>
        </p:txBody>
      </p:sp>
      <p:sp>
        <p:nvSpPr>
          <p:cNvPr id="46" name="文本框 45"/>
          <p:cNvSpPr txBox="1"/>
          <p:nvPr/>
        </p:nvSpPr>
        <p:spPr>
          <a:xfrm>
            <a:off x="8781434" y="2165158"/>
            <a:ext cx="1620746" cy="523220"/>
          </a:xfrm>
          <a:prstGeom prst="rect">
            <a:avLst/>
          </a:prstGeom>
          <a:noFill/>
        </p:spPr>
        <p:txBody>
          <a:bodyPr wrap="none" rtlCol="0">
            <a:spAutoFit/>
          </a:bodyPr>
          <a:lstStyle/>
          <a:p>
            <a:r>
              <a:rPr lang="zh-CN" altLang="en-US" sz="2800" dirty="0">
                <a:solidFill>
                  <a:schemeClr val="accent1"/>
                </a:solidFill>
                <a:cs typeface="+mn-ea"/>
                <a:sym typeface="+mn-lt"/>
              </a:rPr>
              <a:t>拒绝平庸</a:t>
            </a:r>
          </a:p>
        </p:txBody>
      </p:sp>
      <p:sp>
        <p:nvSpPr>
          <p:cNvPr id="47" name="文本框 46"/>
          <p:cNvSpPr txBox="1"/>
          <p:nvPr/>
        </p:nvSpPr>
        <p:spPr>
          <a:xfrm>
            <a:off x="5163235" y="1700808"/>
            <a:ext cx="2338798" cy="523220"/>
          </a:xfrm>
          <a:prstGeom prst="rect">
            <a:avLst/>
          </a:prstGeom>
          <a:noFill/>
        </p:spPr>
        <p:txBody>
          <a:bodyPr wrap="none" rtlCol="0">
            <a:spAutoFit/>
          </a:bodyPr>
          <a:lstStyle/>
          <a:p>
            <a:r>
              <a:rPr lang="zh-CN" altLang="en-US" sz="2800" dirty="0">
                <a:solidFill>
                  <a:schemeClr val="accent2"/>
                </a:solidFill>
                <a:cs typeface="+mn-ea"/>
                <a:sym typeface="+mn-lt"/>
              </a:rPr>
              <a:t>独立创新思维</a:t>
            </a:r>
          </a:p>
        </p:txBody>
      </p:sp>
      <p:sp>
        <p:nvSpPr>
          <p:cNvPr id="48" name="文本框 47"/>
          <p:cNvSpPr txBox="1"/>
          <p:nvPr/>
        </p:nvSpPr>
        <p:spPr>
          <a:xfrm>
            <a:off x="6925528" y="2391668"/>
            <a:ext cx="1415588" cy="461665"/>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2400" dirty="0">
                <a:solidFill>
                  <a:schemeClr val="tx1">
                    <a:lumMod val="50000"/>
                    <a:lumOff val="50000"/>
                  </a:schemeClr>
                </a:solidFill>
                <a:latin typeface="+mn-lt"/>
                <a:ea typeface="+mn-ea"/>
                <a:cs typeface="+mn-ea"/>
                <a:sym typeface="+mn-lt"/>
              </a:rPr>
              <a:t>精益求精</a:t>
            </a:r>
          </a:p>
        </p:txBody>
      </p:sp>
      <p:sp>
        <p:nvSpPr>
          <p:cNvPr id="49" name="文本框 48"/>
          <p:cNvSpPr txBox="1"/>
          <p:nvPr/>
        </p:nvSpPr>
        <p:spPr>
          <a:xfrm>
            <a:off x="5620376" y="3081519"/>
            <a:ext cx="3262007" cy="400110"/>
          </a:xfrm>
          <a:prstGeom prst="rect">
            <a:avLst/>
          </a:prstGeom>
          <a:noFill/>
        </p:spPr>
        <p:txBody>
          <a:bodyPr wrap="none" rtlCol="0">
            <a:spAutoFit/>
          </a:bodyPr>
          <a:lstStyle>
            <a:defPPr>
              <a:defRPr lang="zh-CN"/>
            </a:defPPr>
            <a:lvl1pPr>
              <a:defRPr sz="2800">
                <a:solidFill>
                  <a:schemeClr val="tx1">
                    <a:lumMod val="65000"/>
                    <a:lumOff val="35000"/>
                  </a:schemeClr>
                </a:solidFill>
                <a:latin typeface="微软雅黑" panose="020B0503020204020204" charset="-122"/>
                <a:ea typeface="微软雅黑" panose="020B0503020204020204" charset="-122"/>
              </a:defRPr>
            </a:lvl1pPr>
          </a:lstStyle>
          <a:p>
            <a:r>
              <a:rPr lang="zh-CN" altLang="en-US" sz="2000" dirty="0">
                <a:solidFill>
                  <a:schemeClr val="accent1"/>
                </a:solidFill>
                <a:latin typeface="+mn-lt"/>
                <a:ea typeface="+mn-ea"/>
                <a:cs typeface="+mn-ea"/>
                <a:sym typeface="+mn-lt"/>
              </a:rPr>
              <a:t>产品与产品的差异在于细节</a:t>
            </a:r>
          </a:p>
        </p:txBody>
      </p:sp>
      <p:sp>
        <p:nvSpPr>
          <p:cNvPr id="54" name="文本框 53"/>
          <p:cNvSpPr txBox="1"/>
          <p:nvPr/>
        </p:nvSpPr>
        <p:spPr>
          <a:xfrm>
            <a:off x="8888681" y="3315898"/>
            <a:ext cx="2031061" cy="461665"/>
          </a:xfrm>
          <a:prstGeom prst="rect">
            <a:avLst/>
          </a:prstGeom>
          <a:noFill/>
        </p:spPr>
        <p:txBody>
          <a:bodyPr wrap="none" rtlCol="0">
            <a:spAutoFit/>
          </a:bodyPr>
          <a:lstStyle>
            <a:defPPr>
              <a:defRPr lang="zh-CN"/>
            </a:defPPr>
            <a:lvl1pPr>
              <a:defRPr sz="2800">
                <a:solidFill>
                  <a:schemeClr val="tx1">
                    <a:lumMod val="65000"/>
                    <a:lumOff val="35000"/>
                  </a:schemeClr>
                </a:solidFill>
                <a:latin typeface="微软雅黑" panose="020B0503020204020204" charset="-122"/>
                <a:ea typeface="微软雅黑" panose="020B0503020204020204" charset="-122"/>
              </a:defRPr>
            </a:lvl1pPr>
          </a:lstStyle>
          <a:p>
            <a:r>
              <a:rPr lang="zh-CN" altLang="en-US" sz="2400" dirty="0">
                <a:solidFill>
                  <a:schemeClr val="tx1">
                    <a:lumMod val="50000"/>
                    <a:lumOff val="50000"/>
                  </a:schemeClr>
                </a:solidFill>
                <a:latin typeface="+mn-lt"/>
                <a:ea typeface="+mn-ea"/>
                <a:cs typeface="+mn-ea"/>
                <a:sym typeface="+mn-lt"/>
              </a:rPr>
              <a:t>良好沟通互动</a:t>
            </a:r>
          </a:p>
        </p:txBody>
      </p:sp>
      <p:sp>
        <p:nvSpPr>
          <p:cNvPr id="55" name="文本框 54"/>
          <p:cNvSpPr txBox="1"/>
          <p:nvPr/>
        </p:nvSpPr>
        <p:spPr>
          <a:xfrm>
            <a:off x="2372277" y="3443438"/>
            <a:ext cx="2031061" cy="461665"/>
          </a:xfrm>
          <a:prstGeom prst="rect">
            <a:avLst/>
          </a:prstGeom>
          <a:noFill/>
        </p:spPr>
        <p:txBody>
          <a:bodyPr wrap="none" rtlCol="0">
            <a:spAutoFit/>
          </a:bodyPr>
          <a:lstStyle>
            <a:defPPr>
              <a:defRPr lang="zh-CN"/>
            </a:defPPr>
            <a:lvl1pPr>
              <a:defRPr sz="2800">
                <a:solidFill>
                  <a:schemeClr val="tx1">
                    <a:lumMod val="65000"/>
                    <a:lumOff val="35000"/>
                  </a:schemeClr>
                </a:solidFill>
                <a:latin typeface="微软雅黑" panose="020B0503020204020204" charset="-122"/>
                <a:ea typeface="微软雅黑" panose="020B0503020204020204" charset="-122"/>
              </a:defRPr>
            </a:lvl1pPr>
          </a:lstStyle>
          <a:p>
            <a:r>
              <a:rPr lang="zh-CN" altLang="en-US" sz="2400" dirty="0">
                <a:solidFill>
                  <a:schemeClr val="accent2"/>
                </a:solidFill>
                <a:latin typeface="+mn-lt"/>
                <a:ea typeface="+mn-ea"/>
                <a:cs typeface="+mn-ea"/>
                <a:sym typeface="+mn-lt"/>
              </a:rPr>
              <a:t>追求品质卓越</a:t>
            </a:r>
          </a:p>
        </p:txBody>
      </p:sp>
      <p:sp>
        <p:nvSpPr>
          <p:cNvPr id="56" name="文本框 55"/>
          <p:cNvSpPr txBox="1"/>
          <p:nvPr/>
        </p:nvSpPr>
        <p:spPr>
          <a:xfrm>
            <a:off x="3844713" y="2527521"/>
            <a:ext cx="1723325" cy="553998"/>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3000" dirty="0">
                <a:solidFill>
                  <a:schemeClr val="accent1"/>
                </a:solidFill>
                <a:latin typeface="+mn-lt"/>
                <a:ea typeface="+mn-ea"/>
                <a:cs typeface="+mn-ea"/>
                <a:sym typeface="+mn-lt"/>
              </a:rPr>
              <a:t>超越自我</a:t>
            </a:r>
          </a:p>
        </p:txBody>
      </p:sp>
      <p:sp>
        <p:nvSpPr>
          <p:cNvPr id="57" name="文本框 56"/>
          <p:cNvSpPr txBox="1"/>
          <p:nvPr/>
        </p:nvSpPr>
        <p:spPr>
          <a:xfrm>
            <a:off x="1085151" y="2614033"/>
            <a:ext cx="1620746" cy="523220"/>
          </a:xfrm>
          <a:prstGeom prst="rect">
            <a:avLst/>
          </a:prstGeom>
          <a:noFill/>
        </p:spPr>
        <p:txBody>
          <a:bodyPr wrap="none" rtlCol="0">
            <a:spAutoFit/>
          </a:bodyPr>
          <a:lstStyle/>
          <a:p>
            <a:r>
              <a:rPr lang="zh-CN" altLang="en-US" sz="2800" dirty="0">
                <a:solidFill>
                  <a:schemeClr val="tx1">
                    <a:lumMod val="50000"/>
                    <a:lumOff val="50000"/>
                  </a:schemeClr>
                </a:solidFill>
                <a:cs typeface="+mn-ea"/>
                <a:sym typeface="+mn-lt"/>
              </a:rPr>
              <a:t>共创明天</a:t>
            </a:r>
          </a:p>
        </p:txBody>
      </p:sp>
      <p:sp>
        <p:nvSpPr>
          <p:cNvPr id="3" name="标题 2"/>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750"/>
                                        <p:tgtEl>
                                          <p:spTgt spid="43"/>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p:tgtEl>
                                          <p:spTgt spid="56"/>
                                        </p:tgtEl>
                                        <p:attrNameLst>
                                          <p:attrName>ppt_y</p:attrName>
                                        </p:attrNameLst>
                                      </p:cBhvr>
                                      <p:tavLst>
                                        <p:tav tm="0">
                                          <p:val>
                                            <p:strVal val="#ppt_y+#ppt_h*1.125000"/>
                                          </p:val>
                                        </p:tav>
                                        <p:tav tm="100000">
                                          <p:val>
                                            <p:strVal val="#ppt_y"/>
                                          </p:val>
                                        </p:tav>
                                      </p:tavLst>
                                    </p:anim>
                                    <p:animEffect transition="in" filter="wipe(up)">
                                      <p:cBhvr>
                                        <p:cTn id="12" dur="500"/>
                                        <p:tgtEl>
                                          <p:spTgt spid="56"/>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ppt_y</p:attrName>
                                        </p:attrNameLst>
                                      </p:cBhvr>
                                      <p:tavLst>
                                        <p:tav tm="0">
                                          <p:val>
                                            <p:strVal val="#ppt_y+#ppt_h*1.125000"/>
                                          </p:val>
                                        </p:tav>
                                        <p:tav tm="100000">
                                          <p:val>
                                            <p:strVal val="#ppt_y"/>
                                          </p:val>
                                        </p:tav>
                                      </p:tavLst>
                                    </p:anim>
                                    <p:animEffect transition="in" filter="wipe(up)">
                                      <p:cBhvr>
                                        <p:cTn id="16" dur="500"/>
                                        <p:tgtEl>
                                          <p:spTgt spid="57"/>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p:tgtEl>
                                          <p:spTgt spid="55"/>
                                        </p:tgtEl>
                                        <p:attrNameLst>
                                          <p:attrName>ppt_y</p:attrName>
                                        </p:attrNameLst>
                                      </p:cBhvr>
                                      <p:tavLst>
                                        <p:tav tm="0">
                                          <p:val>
                                            <p:strVal val="#ppt_y+#ppt_h*1.125000"/>
                                          </p:val>
                                        </p:tav>
                                        <p:tav tm="100000">
                                          <p:val>
                                            <p:strVal val="#ppt_y"/>
                                          </p:val>
                                        </p:tav>
                                      </p:tavLst>
                                    </p:anim>
                                    <p:animEffect transition="in" filter="wipe(up)">
                                      <p:cBhvr>
                                        <p:cTn id="20" dur="500"/>
                                        <p:tgtEl>
                                          <p:spTgt spid="55"/>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p:tgtEl>
                                          <p:spTgt spid="45"/>
                                        </p:tgtEl>
                                        <p:attrNameLst>
                                          <p:attrName>ppt_y</p:attrName>
                                        </p:attrNameLst>
                                      </p:cBhvr>
                                      <p:tavLst>
                                        <p:tav tm="0">
                                          <p:val>
                                            <p:strVal val="#ppt_y+#ppt_h*1.125000"/>
                                          </p:val>
                                        </p:tav>
                                        <p:tav tm="100000">
                                          <p:val>
                                            <p:strVal val="#ppt_y"/>
                                          </p:val>
                                        </p:tav>
                                      </p:tavLst>
                                    </p:anim>
                                    <p:animEffect transition="in" filter="wipe(up)">
                                      <p:cBhvr>
                                        <p:cTn id="24" dur="500"/>
                                        <p:tgtEl>
                                          <p:spTgt spid="45"/>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p:tgtEl>
                                          <p:spTgt spid="47"/>
                                        </p:tgtEl>
                                        <p:attrNameLst>
                                          <p:attrName>ppt_y</p:attrName>
                                        </p:attrNameLst>
                                      </p:cBhvr>
                                      <p:tavLst>
                                        <p:tav tm="0">
                                          <p:val>
                                            <p:strVal val="#ppt_y+#ppt_h*1.125000"/>
                                          </p:val>
                                        </p:tav>
                                        <p:tav tm="100000">
                                          <p:val>
                                            <p:strVal val="#ppt_y"/>
                                          </p:val>
                                        </p:tav>
                                      </p:tavLst>
                                    </p:anim>
                                    <p:animEffect transition="in" filter="wipe(up)">
                                      <p:cBhvr>
                                        <p:cTn id="28" dur="500"/>
                                        <p:tgtEl>
                                          <p:spTgt spid="47"/>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p:tgtEl>
                                          <p:spTgt spid="48"/>
                                        </p:tgtEl>
                                        <p:attrNameLst>
                                          <p:attrName>ppt_y</p:attrName>
                                        </p:attrNameLst>
                                      </p:cBhvr>
                                      <p:tavLst>
                                        <p:tav tm="0">
                                          <p:val>
                                            <p:strVal val="#ppt_y+#ppt_h*1.125000"/>
                                          </p:val>
                                        </p:tav>
                                        <p:tav tm="100000">
                                          <p:val>
                                            <p:strVal val="#ppt_y"/>
                                          </p:val>
                                        </p:tav>
                                      </p:tavLst>
                                    </p:anim>
                                    <p:animEffect transition="in" filter="wipe(up)">
                                      <p:cBhvr>
                                        <p:cTn id="32" dur="500"/>
                                        <p:tgtEl>
                                          <p:spTgt spid="48"/>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p:tgtEl>
                                          <p:spTgt spid="49"/>
                                        </p:tgtEl>
                                        <p:attrNameLst>
                                          <p:attrName>ppt_y</p:attrName>
                                        </p:attrNameLst>
                                      </p:cBhvr>
                                      <p:tavLst>
                                        <p:tav tm="0">
                                          <p:val>
                                            <p:strVal val="#ppt_y+#ppt_h*1.125000"/>
                                          </p:val>
                                        </p:tav>
                                        <p:tav tm="100000">
                                          <p:val>
                                            <p:strVal val="#ppt_y"/>
                                          </p:val>
                                        </p:tav>
                                      </p:tavLst>
                                    </p:anim>
                                    <p:animEffect transition="in" filter="wipe(up)">
                                      <p:cBhvr>
                                        <p:cTn id="40" dur="500"/>
                                        <p:tgtEl>
                                          <p:spTgt spid="49"/>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ppt_y</p:attrName>
                                        </p:attrNameLst>
                                      </p:cBhvr>
                                      <p:tavLst>
                                        <p:tav tm="0">
                                          <p:val>
                                            <p:strVal val="#ppt_y+#ppt_h*1.125000"/>
                                          </p:val>
                                        </p:tav>
                                        <p:tav tm="100000">
                                          <p:val>
                                            <p:strVal val="#ppt_y"/>
                                          </p:val>
                                        </p:tav>
                                      </p:tavLst>
                                    </p:anim>
                                    <p:animEffect transition="in" filter="wipe(up)">
                                      <p:cBhvr>
                                        <p:cTn id="44" dur="500"/>
                                        <p:tgtEl>
                                          <p:spTgt spid="54"/>
                                        </p:tgtEl>
                                      </p:cBhvr>
                                    </p:animEffect>
                                  </p:childTnLst>
                                </p:cTn>
                              </p:par>
                            </p:childTnLst>
                          </p:cTn>
                        </p:par>
                        <p:par>
                          <p:cTn id="45" fill="hold">
                            <p:stCondLst>
                              <p:cond delay="1500"/>
                            </p:stCondLst>
                            <p:childTnLst>
                              <p:par>
                                <p:cTn id="46" presetID="16" presetClass="entr" presetSubtype="37"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outVertical)">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3" grpId="0" animBg="1"/>
      <p:bldP spid="45" grpId="0"/>
      <p:bldP spid="46" grpId="0"/>
      <p:bldP spid="47" grpId="0"/>
      <p:bldP spid="48" grpId="0"/>
      <p:bldP spid="49"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0" y="1427400"/>
            <a:ext cx="6373580" cy="1418861"/>
            <a:chOff x="0" y="638606"/>
            <a:chExt cx="6167437" cy="1373215"/>
          </a:xfrm>
          <a:solidFill>
            <a:schemeClr val="accent1"/>
          </a:solidFill>
        </p:grpSpPr>
        <p:sp>
          <p:nvSpPr>
            <p:cNvPr id="62" name="矩形 61"/>
            <p:cNvSpPr/>
            <p:nvPr/>
          </p:nvSpPr>
          <p:spPr bwMode="auto">
            <a:xfrm>
              <a:off x="0" y="638606"/>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cs typeface="+mn-ea"/>
                <a:sym typeface="+mn-lt"/>
              </a:endParaRPr>
            </a:p>
          </p:txBody>
        </p:sp>
        <p:sp>
          <p:nvSpPr>
            <p:cNvPr id="63" name="矩形 62"/>
            <p:cNvSpPr/>
            <p:nvPr/>
          </p:nvSpPr>
          <p:spPr bwMode="auto">
            <a:xfrm>
              <a:off x="3117057" y="1232911"/>
              <a:ext cx="2808685" cy="778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64" name="矩形 28"/>
            <p:cNvSpPr/>
            <p:nvPr/>
          </p:nvSpPr>
          <p:spPr bwMode="auto">
            <a:xfrm>
              <a:off x="1157288" y="638607"/>
              <a:ext cx="1959769" cy="137321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65" name="TextBox 40"/>
            <p:cNvSpPr txBox="1">
              <a:spLocks noChangeArrowheads="1"/>
            </p:cNvSpPr>
            <p:nvPr/>
          </p:nvSpPr>
          <p:spPr bwMode="auto">
            <a:xfrm>
              <a:off x="138685" y="810841"/>
              <a:ext cx="726562" cy="76702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700" b="1" dirty="0">
                  <a:solidFill>
                    <a:schemeClr val="bg1"/>
                  </a:solidFill>
                  <a:latin typeface="+mn-lt"/>
                  <a:ea typeface="+mn-ea"/>
                  <a:cs typeface="+mn-ea"/>
                  <a:sym typeface="+mn-lt"/>
                </a:rPr>
                <a:t>01</a:t>
              </a:r>
              <a:endParaRPr lang="zh-CN" altLang="en-US" sz="4700" b="1" dirty="0">
                <a:solidFill>
                  <a:schemeClr val="bg1"/>
                </a:solidFill>
                <a:latin typeface="+mn-lt"/>
                <a:ea typeface="+mn-ea"/>
                <a:cs typeface="+mn-ea"/>
                <a:sym typeface="+mn-lt"/>
              </a:endParaRPr>
            </a:p>
          </p:txBody>
        </p:sp>
        <p:sp>
          <p:nvSpPr>
            <p:cNvPr id="67" name="等腰三角形 66"/>
            <p:cNvSpPr/>
            <p:nvPr/>
          </p:nvSpPr>
          <p:spPr bwMode="auto">
            <a:xfrm rot="5400000">
              <a:off x="5906052" y="1501517"/>
              <a:ext cx="281074" cy="2416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cs typeface="+mn-ea"/>
                <a:sym typeface="+mn-lt"/>
              </a:endParaRPr>
            </a:p>
          </p:txBody>
        </p:sp>
        <p:sp>
          <p:nvSpPr>
            <p:cNvPr id="68" name="AutoShape 1"/>
            <p:cNvSpPr/>
            <p:nvPr/>
          </p:nvSpPr>
          <p:spPr bwMode="auto">
            <a:xfrm>
              <a:off x="3127772" y="1429425"/>
              <a:ext cx="2805113" cy="5216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a:lnSpc>
                  <a:spcPct val="100000"/>
                </a:lnSpc>
                <a:spcBef>
                  <a:spcPct val="0"/>
                </a:spcBef>
                <a:buFontTx/>
                <a:buNone/>
                <a:defRPr/>
              </a:pPr>
              <a:endParaRPr lang="zh-CN" altLang="zh-CN" sz="1100" dirty="0">
                <a:latin typeface="+mn-lt"/>
                <a:cs typeface="+mn-ea"/>
                <a:sym typeface="+mn-lt"/>
              </a:endParaRPr>
            </a:p>
          </p:txBody>
        </p:sp>
        <p:sp>
          <p:nvSpPr>
            <p:cNvPr id="69" name="矩形 15"/>
            <p:cNvSpPr>
              <a:spLocks noChangeArrowheads="1"/>
            </p:cNvSpPr>
            <p:nvPr/>
          </p:nvSpPr>
          <p:spPr bwMode="auto">
            <a:xfrm>
              <a:off x="3574615" y="1477065"/>
              <a:ext cx="1920953" cy="4244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mn-lt"/>
                  <a:ea typeface="+mn-ea"/>
                  <a:cs typeface="+mn-ea"/>
                  <a:sym typeface="+mn-lt"/>
                </a:rPr>
                <a:t>点击添加标题</a:t>
              </a:r>
              <a:endParaRPr lang="zh-CN" altLang="zh-CN" sz="1200">
                <a:solidFill>
                  <a:schemeClr val="bg1"/>
                </a:solidFill>
                <a:latin typeface="+mn-lt"/>
                <a:ea typeface="+mn-ea"/>
                <a:cs typeface="+mn-ea"/>
                <a:sym typeface="+mn-lt"/>
              </a:endParaRPr>
            </a:p>
          </p:txBody>
        </p:sp>
      </p:grpSp>
      <p:sp>
        <p:nvSpPr>
          <p:cNvPr id="101" name="矩形 100"/>
          <p:cNvSpPr/>
          <p:nvPr/>
        </p:nvSpPr>
        <p:spPr bwMode="auto">
          <a:xfrm>
            <a:off x="3228626" y="2041460"/>
            <a:ext cx="580760" cy="3209356"/>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a:defRPr/>
            </a:pPr>
            <a:endParaRPr lang="zh-CN" altLang="en-US">
              <a:cs typeface="+mn-ea"/>
              <a:sym typeface="+mn-lt"/>
            </a:endParaRPr>
          </a:p>
        </p:txBody>
      </p:sp>
      <p:sp>
        <p:nvSpPr>
          <p:cNvPr id="102" name="矩形 101"/>
          <p:cNvSpPr/>
          <p:nvPr/>
        </p:nvSpPr>
        <p:spPr bwMode="auto">
          <a:xfrm rot="10800000">
            <a:off x="597985" y="1394054"/>
            <a:ext cx="579529" cy="4453473"/>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a:defRPr/>
            </a:pPr>
            <a:endParaRPr lang="zh-CN" altLang="en-US" dirty="0">
              <a:cs typeface="+mn-ea"/>
              <a:sym typeface="+mn-lt"/>
            </a:endParaRPr>
          </a:p>
        </p:txBody>
      </p:sp>
      <p:sp>
        <p:nvSpPr>
          <p:cNvPr id="103" name="矩形 13"/>
          <p:cNvSpPr>
            <a:spLocks noChangeArrowheads="1"/>
          </p:cNvSpPr>
          <p:nvPr/>
        </p:nvSpPr>
        <p:spPr bwMode="auto">
          <a:xfrm>
            <a:off x="6763676" y="2017344"/>
            <a:ext cx="3747447" cy="78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9" rIns="91417" bIns="45709">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dirty="0">
                <a:latin typeface="+mn-lt"/>
                <a:ea typeface="+mn-ea"/>
                <a:cs typeface="+mn-ea"/>
                <a:sym typeface="+mn-lt"/>
              </a:rPr>
              <a:t>单击此处添加文字内容</a:t>
            </a:r>
            <a:endParaRPr lang="en-US" altLang="zh-CN" sz="1600" dirty="0">
              <a:latin typeface="+mn-lt"/>
              <a:ea typeface="+mn-ea"/>
              <a:cs typeface="+mn-ea"/>
              <a:sym typeface="+mn-lt"/>
            </a:endParaRPr>
          </a:p>
          <a:p>
            <a:pPr>
              <a:lnSpc>
                <a:spcPct val="150000"/>
              </a:lnSpc>
              <a:spcBef>
                <a:spcPct val="0"/>
              </a:spcBef>
              <a:buClr>
                <a:schemeClr val="accent1"/>
              </a:buClr>
              <a:buFont typeface="Arial" panose="020B0604020202020204" pitchFamily="34" charset="0"/>
              <a:buNone/>
            </a:pPr>
            <a:r>
              <a:rPr lang="zh-CN" altLang="en-US" sz="1600" dirty="0">
                <a:latin typeface="+mn-lt"/>
                <a:ea typeface="+mn-ea"/>
                <a:cs typeface="+mn-ea"/>
                <a:sym typeface="+mn-lt"/>
              </a:rPr>
              <a:t>单击此处添加文字内容</a:t>
            </a:r>
          </a:p>
        </p:txBody>
      </p:sp>
      <p:sp>
        <p:nvSpPr>
          <p:cNvPr id="104" name="矩形 13"/>
          <p:cNvSpPr>
            <a:spLocks noChangeArrowheads="1"/>
          </p:cNvSpPr>
          <p:nvPr/>
        </p:nvSpPr>
        <p:spPr bwMode="auto">
          <a:xfrm>
            <a:off x="6763676" y="2818451"/>
            <a:ext cx="3747447" cy="78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9" rIns="91417" bIns="45709">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mn-lt"/>
                <a:ea typeface="+mn-ea"/>
                <a:cs typeface="+mn-ea"/>
                <a:sym typeface="+mn-lt"/>
              </a:rPr>
              <a:t>单击此处添加文字内容</a:t>
            </a:r>
            <a:endParaRPr lang="en-US" altLang="zh-CN" sz="1600">
              <a:latin typeface="+mn-lt"/>
              <a:ea typeface="+mn-ea"/>
              <a:cs typeface="+mn-ea"/>
              <a:sym typeface="+mn-lt"/>
            </a:endParaRPr>
          </a:p>
          <a:p>
            <a:pPr>
              <a:lnSpc>
                <a:spcPct val="150000"/>
              </a:lnSpc>
              <a:spcBef>
                <a:spcPct val="0"/>
              </a:spcBef>
              <a:buClr>
                <a:schemeClr val="accent1"/>
              </a:buClr>
              <a:buFont typeface="Arial" panose="020B0604020202020204" pitchFamily="34" charset="0"/>
              <a:buNone/>
            </a:pPr>
            <a:r>
              <a:rPr lang="zh-CN" altLang="en-US" sz="1600">
                <a:latin typeface="+mn-lt"/>
                <a:ea typeface="+mn-ea"/>
                <a:cs typeface="+mn-ea"/>
                <a:sym typeface="+mn-lt"/>
              </a:rPr>
              <a:t>单击此处添加文字内容</a:t>
            </a:r>
          </a:p>
        </p:txBody>
      </p:sp>
      <p:sp>
        <p:nvSpPr>
          <p:cNvPr id="105" name="矩形 13"/>
          <p:cNvSpPr>
            <a:spLocks noChangeArrowheads="1"/>
          </p:cNvSpPr>
          <p:nvPr/>
        </p:nvSpPr>
        <p:spPr bwMode="auto">
          <a:xfrm>
            <a:off x="6763676" y="3620790"/>
            <a:ext cx="3747447" cy="78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9" rIns="91417" bIns="45709">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mn-lt"/>
                <a:ea typeface="+mn-ea"/>
                <a:cs typeface="+mn-ea"/>
                <a:sym typeface="+mn-lt"/>
              </a:rPr>
              <a:t>单击此处添加文字内容</a:t>
            </a:r>
            <a:endParaRPr lang="en-US" altLang="zh-CN" sz="1600">
              <a:latin typeface="+mn-lt"/>
              <a:ea typeface="+mn-ea"/>
              <a:cs typeface="+mn-ea"/>
              <a:sym typeface="+mn-lt"/>
            </a:endParaRPr>
          </a:p>
          <a:p>
            <a:pPr>
              <a:lnSpc>
                <a:spcPct val="150000"/>
              </a:lnSpc>
              <a:spcBef>
                <a:spcPct val="0"/>
              </a:spcBef>
              <a:buClr>
                <a:schemeClr val="accent1"/>
              </a:buClr>
              <a:buFont typeface="Arial" panose="020B0604020202020204" pitchFamily="34" charset="0"/>
              <a:buNone/>
            </a:pPr>
            <a:r>
              <a:rPr lang="zh-CN" altLang="en-US" sz="1600">
                <a:latin typeface="+mn-lt"/>
                <a:ea typeface="+mn-ea"/>
                <a:cs typeface="+mn-ea"/>
                <a:sym typeface="+mn-lt"/>
              </a:rPr>
              <a:t>单击此处添加文字内容</a:t>
            </a:r>
          </a:p>
        </p:txBody>
      </p:sp>
      <p:sp>
        <p:nvSpPr>
          <p:cNvPr id="106" name="矩形 13"/>
          <p:cNvSpPr>
            <a:spLocks noChangeArrowheads="1"/>
          </p:cNvSpPr>
          <p:nvPr/>
        </p:nvSpPr>
        <p:spPr bwMode="auto">
          <a:xfrm>
            <a:off x="6763676" y="4421899"/>
            <a:ext cx="3747447" cy="78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9" rIns="91417" bIns="45709">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mn-lt"/>
                <a:ea typeface="+mn-ea"/>
                <a:cs typeface="+mn-ea"/>
                <a:sym typeface="+mn-lt"/>
              </a:rPr>
              <a:t>单击此处添加文字内容</a:t>
            </a:r>
            <a:endParaRPr lang="en-US" altLang="zh-CN" sz="1600">
              <a:latin typeface="+mn-lt"/>
              <a:ea typeface="+mn-ea"/>
              <a:cs typeface="+mn-ea"/>
              <a:sym typeface="+mn-lt"/>
            </a:endParaRPr>
          </a:p>
          <a:p>
            <a:pPr>
              <a:lnSpc>
                <a:spcPct val="150000"/>
              </a:lnSpc>
              <a:spcBef>
                <a:spcPct val="0"/>
              </a:spcBef>
              <a:buClr>
                <a:schemeClr val="accent1"/>
              </a:buClr>
              <a:buFont typeface="Arial" panose="020B0604020202020204" pitchFamily="34" charset="0"/>
              <a:buNone/>
            </a:pPr>
            <a:r>
              <a:rPr lang="zh-CN" altLang="en-US" sz="1600">
                <a:latin typeface="+mn-lt"/>
                <a:ea typeface="+mn-ea"/>
                <a:cs typeface="+mn-ea"/>
                <a:sym typeface="+mn-lt"/>
              </a:rPr>
              <a:t>单击此处添加文字内容</a:t>
            </a:r>
          </a:p>
        </p:txBody>
      </p:sp>
      <p:grpSp>
        <p:nvGrpSpPr>
          <p:cNvPr id="113" name="组合 112"/>
          <p:cNvGrpSpPr/>
          <p:nvPr/>
        </p:nvGrpSpPr>
        <p:grpSpPr>
          <a:xfrm>
            <a:off x="0" y="2539846"/>
            <a:ext cx="6373580" cy="1118599"/>
            <a:chOff x="0" y="1905473"/>
            <a:chExt cx="4780807" cy="839208"/>
          </a:xfrm>
        </p:grpSpPr>
        <p:grpSp>
          <p:nvGrpSpPr>
            <p:cNvPr id="70" name="组合 69"/>
            <p:cNvGrpSpPr/>
            <p:nvPr/>
          </p:nvGrpSpPr>
          <p:grpSpPr>
            <a:xfrm>
              <a:off x="0" y="1905473"/>
              <a:ext cx="4780807" cy="839208"/>
              <a:chOff x="0" y="1715264"/>
              <a:chExt cx="6167437" cy="1082613"/>
            </a:xfrm>
            <a:solidFill>
              <a:schemeClr val="accent2"/>
            </a:solidFill>
          </p:grpSpPr>
          <p:sp>
            <p:nvSpPr>
              <p:cNvPr id="71" name="矩形 70"/>
              <p:cNvSpPr/>
              <p:nvPr/>
            </p:nvSpPr>
            <p:spPr bwMode="auto">
              <a:xfrm>
                <a:off x="0" y="1715264"/>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cs typeface="+mn-ea"/>
                  <a:sym typeface="+mn-lt"/>
                </a:endParaRPr>
              </a:p>
            </p:txBody>
          </p:sp>
          <p:sp>
            <p:nvSpPr>
              <p:cNvPr id="72" name="矩形 71"/>
              <p:cNvSpPr/>
              <p:nvPr/>
            </p:nvSpPr>
            <p:spPr bwMode="auto">
              <a:xfrm>
                <a:off x="3117057" y="2008247"/>
                <a:ext cx="2808685" cy="780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73" name="矩形 28"/>
              <p:cNvSpPr/>
              <p:nvPr/>
            </p:nvSpPr>
            <p:spPr bwMode="auto">
              <a:xfrm>
                <a:off x="1157288" y="1717646"/>
                <a:ext cx="1963341" cy="108023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cs typeface="+mn-ea"/>
                  <a:sym typeface="+mn-lt"/>
                </a:endParaRPr>
              </a:p>
            </p:txBody>
          </p:sp>
          <p:sp>
            <p:nvSpPr>
              <p:cNvPr id="76" name="等腰三角形 75"/>
              <p:cNvSpPr/>
              <p:nvPr/>
            </p:nvSpPr>
            <p:spPr bwMode="auto">
              <a:xfrm rot="5400000">
                <a:off x="5906647" y="2277449"/>
                <a:ext cx="279883"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cs typeface="+mn-ea"/>
                  <a:sym typeface="+mn-lt"/>
                </a:endParaRPr>
              </a:p>
            </p:txBody>
          </p:sp>
          <p:sp>
            <p:nvSpPr>
              <p:cNvPr id="77" name="矩形 46"/>
              <p:cNvSpPr>
                <a:spLocks noChangeArrowheads="1"/>
              </p:cNvSpPr>
              <p:nvPr/>
            </p:nvSpPr>
            <p:spPr bwMode="auto">
              <a:xfrm>
                <a:off x="3574615" y="2263120"/>
                <a:ext cx="1920953" cy="4244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dirty="0">
                    <a:solidFill>
                      <a:schemeClr val="bg1"/>
                    </a:solidFill>
                    <a:latin typeface="+mn-lt"/>
                    <a:ea typeface="+mn-ea"/>
                    <a:cs typeface="+mn-ea"/>
                    <a:sym typeface="+mn-lt"/>
                  </a:rPr>
                  <a:t>点击添加标题</a:t>
                </a:r>
                <a:endParaRPr lang="zh-CN" altLang="zh-CN" sz="1200" dirty="0">
                  <a:solidFill>
                    <a:schemeClr val="bg1"/>
                  </a:solidFill>
                  <a:latin typeface="+mn-lt"/>
                  <a:ea typeface="+mn-ea"/>
                  <a:cs typeface="+mn-ea"/>
                  <a:sym typeface="+mn-lt"/>
                </a:endParaRPr>
              </a:p>
            </p:txBody>
          </p:sp>
        </p:grpSp>
        <p:sp>
          <p:nvSpPr>
            <p:cNvPr id="110" name="TextBox 40"/>
            <p:cNvSpPr txBox="1">
              <a:spLocks noChangeArrowheads="1"/>
            </p:cNvSpPr>
            <p:nvPr/>
          </p:nvSpPr>
          <p:spPr bwMode="auto">
            <a:xfrm>
              <a:off x="107504" y="2026224"/>
              <a:ext cx="563209" cy="594577"/>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700" b="1" dirty="0">
                  <a:solidFill>
                    <a:schemeClr val="bg1"/>
                  </a:solidFill>
                  <a:latin typeface="+mn-lt"/>
                  <a:ea typeface="+mn-ea"/>
                  <a:cs typeface="+mn-ea"/>
                  <a:sym typeface="+mn-lt"/>
                </a:rPr>
                <a:t>02</a:t>
              </a:r>
              <a:endParaRPr lang="zh-CN" altLang="en-US" sz="4700" b="1" dirty="0">
                <a:solidFill>
                  <a:schemeClr val="bg1"/>
                </a:solidFill>
                <a:latin typeface="+mn-lt"/>
                <a:ea typeface="+mn-ea"/>
                <a:cs typeface="+mn-ea"/>
                <a:sym typeface="+mn-lt"/>
              </a:endParaRPr>
            </a:p>
          </p:txBody>
        </p:sp>
      </p:grpSp>
      <p:grpSp>
        <p:nvGrpSpPr>
          <p:cNvPr id="114" name="组合 113"/>
          <p:cNvGrpSpPr/>
          <p:nvPr/>
        </p:nvGrpSpPr>
        <p:grpSpPr>
          <a:xfrm>
            <a:off x="0" y="3639985"/>
            <a:ext cx="6373580" cy="1123520"/>
            <a:chOff x="0" y="2730832"/>
            <a:chExt cx="4780807" cy="842900"/>
          </a:xfrm>
        </p:grpSpPr>
        <p:grpSp>
          <p:nvGrpSpPr>
            <p:cNvPr id="78" name="组合 77"/>
            <p:cNvGrpSpPr/>
            <p:nvPr/>
          </p:nvGrpSpPr>
          <p:grpSpPr>
            <a:xfrm>
              <a:off x="0" y="2730832"/>
              <a:ext cx="4780807" cy="842900"/>
              <a:chOff x="0" y="2780011"/>
              <a:chExt cx="6167437" cy="1087375"/>
            </a:xfrm>
            <a:solidFill>
              <a:schemeClr val="accent3"/>
            </a:solidFill>
          </p:grpSpPr>
          <p:sp>
            <p:nvSpPr>
              <p:cNvPr id="79" name="矩形 78"/>
              <p:cNvSpPr/>
              <p:nvPr/>
            </p:nvSpPr>
            <p:spPr bwMode="auto">
              <a:xfrm>
                <a:off x="0" y="2785965"/>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cs typeface="+mn-ea"/>
                  <a:sym typeface="+mn-lt"/>
                </a:endParaRPr>
              </a:p>
            </p:txBody>
          </p:sp>
          <p:sp>
            <p:nvSpPr>
              <p:cNvPr id="80" name="矩形 79"/>
              <p:cNvSpPr/>
              <p:nvPr/>
            </p:nvSpPr>
            <p:spPr bwMode="auto">
              <a:xfrm>
                <a:off x="3117057" y="2780011"/>
                <a:ext cx="2808685" cy="780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81" name="矩形 28"/>
              <p:cNvSpPr/>
              <p:nvPr/>
            </p:nvSpPr>
            <p:spPr bwMode="auto">
              <a:xfrm>
                <a:off x="1157287" y="2790729"/>
                <a:ext cx="1966913" cy="107665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grpSp>
            <p:nvGrpSpPr>
              <p:cNvPr id="83" name="Group 173"/>
              <p:cNvGrpSpPr>
                <a:grpSpLocks noChangeAspect="1"/>
              </p:cNvGrpSpPr>
              <p:nvPr/>
            </p:nvGrpSpPr>
            <p:grpSpPr bwMode="auto">
              <a:xfrm>
                <a:off x="1968066" y="2845652"/>
                <a:ext cx="276691" cy="315443"/>
                <a:chOff x="-1908175" y="1651000"/>
                <a:chExt cx="1373187" cy="1557338"/>
              </a:xfrm>
              <a:grpFill/>
            </p:grpSpPr>
            <p:sp>
              <p:nvSpPr>
                <p:cNvPr id="86"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87"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88"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89"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sp>
              <p:nvSpPr>
                <p:cNvPr id="91" name="Oval 24"/>
                <p:cNvSpPr>
                  <a:spLocks noChangeArrowheads="1"/>
                </p:cNvSpPr>
                <p:nvPr/>
              </p:nvSpPr>
              <p:spPr bwMode="auto">
                <a:xfrm>
                  <a:off x="-1333500" y="3128963"/>
                  <a:ext cx="77788" cy="79375"/>
                </a:xfrm>
                <a:prstGeom prst="ellipse">
                  <a:avLst/>
                </a:prstGeom>
                <a:grpFill/>
                <a:ln w="9525">
                  <a:solidFill>
                    <a:schemeClr val="tx1"/>
                  </a:solidFill>
                  <a:round/>
                </a:ln>
              </p:spPr>
              <p:txBody>
                <a:bodyPr/>
                <a:lstStyle/>
                <a:p>
                  <a:pPr>
                    <a:defRPr/>
                  </a:pPr>
                  <a:endParaRPr lang="en-US">
                    <a:cs typeface="+mn-ea"/>
                    <a:sym typeface="+mn-lt"/>
                  </a:endParaRPr>
                </a:p>
              </p:txBody>
            </p:sp>
            <p:sp>
              <p:nvSpPr>
                <p:cNvPr id="92"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cs typeface="+mn-ea"/>
                    <a:sym typeface="+mn-lt"/>
                  </a:endParaRPr>
                </a:p>
              </p:txBody>
            </p:sp>
          </p:grpSp>
          <p:sp>
            <p:nvSpPr>
              <p:cNvPr id="84" name="等腰三角形 83"/>
              <p:cNvSpPr/>
              <p:nvPr/>
            </p:nvSpPr>
            <p:spPr bwMode="auto">
              <a:xfrm rot="5400000">
                <a:off x="5906647" y="3049213"/>
                <a:ext cx="279883"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cs typeface="+mn-ea"/>
                  <a:sym typeface="+mn-lt"/>
                </a:endParaRPr>
              </a:p>
            </p:txBody>
          </p:sp>
          <p:sp>
            <p:nvSpPr>
              <p:cNvPr id="85" name="矩形 82"/>
              <p:cNvSpPr>
                <a:spLocks noChangeArrowheads="1"/>
              </p:cNvSpPr>
              <p:nvPr/>
            </p:nvSpPr>
            <p:spPr bwMode="auto">
              <a:xfrm>
                <a:off x="3574615" y="3050366"/>
                <a:ext cx="1920953" cy="4244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mn-lt"/>
                    <a:ea typeface="+mn-ea"/>
                    <a:cs typeface="+mn-ea"/>
                    <a:sym typeface="+mn-lt"/>
                  </a:rPr>
                  <a:t>点击添加标题</a:t>
                </a:r>
                <a:endParaRPr lang="zh-CN" altLang="zh-CN" sz="1200">
                  <a:solidFill>
                    <a:schemeClr val="bg1"/>
                  </a:solidFill>
                  <a:latin typeface="+mn-lt"/>
                  <a:ea typeface="+mn-ea"/>
                  <a:cs typeface="+mn-ea"/>
                  <a:sym typeface="+mn-lt"/>
                </a:endParaRPr>
              </a:p>
            </p:txBody>
          </p:sp>
        </p:grpSp>
        <p:sp>
          <p:nvSpPr>
            <p:cNvPr id="111" name="TextBox 40"/>
            <p:cNvSpPr txBox="1">
              <a:spLocks noChangeArrowheads="1"/>
            </p:cNvSpPr>
            <p:nvPr/>
          </p:nvSpPr>
          <p:spPr bwMode="auto">
            <a:xfrm>
              <a:off x="107504" y="2864424"/>
              <a:ext cx="563209" cy="594577"/>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700" b="1" dirty="0">
                  <a:solidFill>
                    <a:schemeClr val="bg1"/>
                  </a:solidFill>
                  <a:latin typeface="+mn-lt"/>
                  <a:ea typeface="+mn-ea"/>
                  <a:cs typeface="+mn-ea"/>
                  <a:sym typeface="+mn-lt"/>
                </a:rPr>
                <a:t>03</a:t>
              </a:r>
              <a:endParaRPr lang="zh-CN" altLang="en-US" sz="4700" b="1" dirty="0">
                <a:solidFill>
                  <a:schemeClr val="bg1"/>
                </a:solidFill>
                <a:latin typeface="+mn-lt"/>
                <a:ea typeface="+mn-ea"/>
                <a:cs typeface="+mn-ea"/>
                <a:sym typeface="+mn-lt"/>
              </a:endParaRPr>
            </a:p>
          </p:txBody>
        </p:sp>
      </p:grpSp>
      <p:grpSp>
        <p:nvGrpSpPr>
          <p:cNvPr id="115" name="组合 114"/>
          <p:cNvGrpSpPr/>
          <p:nvPr/>
        </p:nvGrpSpPr>
        <p:grpSpPr>
          <a:xfrm>
            <a:off x="0" y="4443555"/>
            <a:ext cx="6373580" cy="1437319"/>
            <a:chOff x="0" y="3333695"/>
            <a:chExt cx="4780807" cy="1078322"/>
          </a:xfrm>
        </p:grpSpPr>
        <p:grpSp>
          <p:nvGrpSpPr>
            <p:cNvPr id="93" name="组合 92"/>
            <p:cNvGrpSpPr/>
            <p:nvPr/>
          </p:nvGrpSpPr>
          <p:grpSpPr>
            <a:xfrm>
              <a:off x="0" y="3333695"/>
              <a:ext cx="4780807" cy="1078322"/>
              <a:chOff x="0" y="3557729"/>
              <a:chExt cx="6167437" cy="1391079"/>
            </a:xfrm>
            <a:solidFill>
              <a:schemeClr val="accent4"/>
            </a:solidFill>
          </p:grpSpPr>
          <p:sp>
            <p:nvSpPr>
              <p:cNvPr id="94" name="矩形 93"/>
              <p:cNvSpPr/>
              <p:nvPr/>
            </p:nvSpPr>
            <p:spPr bwMode="auto">
              <a:xfrm>
                <a:off x="0" y="3867387"/>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cs typeface="+mn-ea"/>
                  <a:sym typeface="+mn-lt"/>
                </a:endParaRPr>
              </a:p>
            </p:txBody>
          </p:sp>
          <p:sp>
            <p:nvSpPr>
              <p:cNvPr id="95" name="矩形 94"/>
              <p:cNvSpPr/>
              <p:nvPr/>
            </p:nvSpPr>
            <p:spPr bwMode="auto">
              <a:xfrm>
                <a:off x="3117057" y="3560111"/>
                <a:ext cx="2808685" cy="7789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96" name="矩形 28"/>
              <p:cNvSpPr/>
              <p:nvPr/>
            </p:nvSpPr>
            <p:spPr bwMode="auto">
              <a:xfrm>
                <a:off x="1152525" y="3557729"/>
                <a:ext cx="1970485" cy="139107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99" name="等腰三角形 98"/>
              <p:cNvSpPr/>
              <p:nvPr/>
            </p:nvSpPr>
            <p:spPr bwMode="auto">
              <a:xfrm rot="5400000">
                <a:off x="5906647" y="3829313"/>
                <a:ext cx="279884"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bg1"/>
                  </a:solidFill>
                  <a:cs typeface="+mn-ea"/>
                  <a:sym typeface="+mn-lt"/>
                </a:endParaRPr>
              </a:p>
            </p:txBody>
          </p:sp>
          <p:sp>
            <p:nvSpPr>
              <p:cNvPr id="100" name="矩形 83"/>
              <p:cNvSpPr>
                <a:spLocks noChangeArrowheads="1"/>
              </p:cNvSpPr>
              <p:nvPr/>
            </p:nvSpPr>
            <p:spPr bwMode="auto">
              <a:xfrm>
                <a:off x="3574615" y="3836421"/>
                <a:ext cx="1920953" cy="4244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mn-lt"/>
                    <a:ea typeface="+mn-ea"/>
                    <a:cs typeface="+mn-ea"/>
                    <a:sym typeface="+mn-lt"/>
                  </a:rPr>
                  <a:t>点击添加标题</a:t>
                </a:r>
                <a:endParaRPr lang="zh-CN" altLang="zh-CN" sz="1200">
                  <a:solidFill>
                    <a:schemeClr val="bg1"/>
                  </a:solidFill>
                  <a:latin typeface="+mn-lt"/>
                  <a:ea typeface="+mn-ea"/>
                  <a:cs typeface="+mn-ea"/>
                  <a:sym typeface="+mn-lt"/>
                </a:endParaRPr>
              </a:p>
            </p:txBody>
          </p:sp>
        </p:grpSp>
        <p:sp>
          <p:nvSpPr>
            <p:cNvPr id="112" name="TextBox 40"/>
            <p:cNvSpPr txBox="1">
              <a:spLocks noChangeArrowheads="1"/>
            </p:cNvSpPr>
            <p:nvPr/>
          </p:nvSpPr>
          <p:spPr bwMode="auto">
            <a:xfrm>
              <a:off x="107504" y="3689924"/>
              <a:ext cx="563209" cy="594577"/>
            </a:xfrm>
            <a:prstGeom prst="rect">
              <a:avLst/>
            </a:prstGeom>
            <a:noFill/>
            <a:ln>
              <a:noFill/>
            </a:ln>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700" b="1" dirty="0">
                  <a:solidFill>
                    <a:schemeClr val="bg1"/>
                  </a:solidFill>
                  <a:latin typeface="+mn-lt"/>
                  <a:ea typeface="+mn-ea"/>
                  <a:cs typeface="+mn-ea"/>
                  <a:sym typeface="+mn-lt"/>
                </a:rPr>
                <a:t>04</a:t>
              </a:r>
              <a:endParaRPr lang="zh-CN" altLang="en-US" sz="4700" b="1" dirty="0">
                <a:solidFill>
                  <a:schemeClr val="bg1"/>
                </a:solidFill>
                <a:latin typeface="+mn-lt"/>
                <a:ea typeface="+mn-ea"/>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250" fill="hold"/>
                                        <p:tgtEl>
                                          <p:spTgt spid="61"/>
                                        </p:tgtEl>
                                        <p:attrNameLst>
                                          <p:attrName>ppt_x</p:attrName>
                                        </p:attrNameLst>
                                      </p:cBhvr>
                                      <p:tavLst>
                                        <p:tav tm="0">
                                          <p:val>
                                            <p:strVal val="0-#ppt_w/2"/>
                                          </p:val>
                                        </p:tav>
                                        <p:tav tm="100000">
                                          <p:val>
                                            <p:strVal val="#ppt_x"/>
                                          </p:val>
                                        </p:tav>
                                      </p:tavLst>
                                    </p:anim>
                                    <p:anim calcmode="lin" valueType="num">
                                      <p:cBhvr additive="base">
                                        <p:cTn id="8" dur="25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0-#ppt_w/2"/>
                                          </p:val>
                                        </p:tav>
                                        <p:tav tm="100000">
                                          <p:val>
                                            <p:strVal val="#ppt_x"/>
                                          </p:val>
                                        </p:tav>
                                      </p:tavLst>
                                    </p:anim>
                                    <p:anim calcmode="lin" valueType="num">
                                      <p:cBhvr additive="base">
                                        <p:cTn id="17" dur="250" fill="hold"/>
                                        <p:tgtEl>
                                          <p:spTgt spid="1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wipe(left)">
                                      <p:cBhvr>
                                        <p:cTn id="21" dur="500"/>
                                        <p:tgtEl>
                                          <p:spTgt spid="104"/>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additive="base">
                                        <p:cTn id="25" dur="250" fill="hold"/>
                                        <p:tgtEl>
                                          <p:spTgt spid="114"/>
                                        </p:tgtEl>
                                        <p:attrNameLst>
                                          <p:attrName>ppt_x</p:attrName>
                                        </p:attrNameLst>
                                      </p:cBhvr>
                                      <p:tavLst>
                                        <p:tav tm="0">
                                          <p:val>
                                            <p:strVal val="0-#ppt_w/2"/>
                                          </p:val>
                                        </p:tav>
                                        <p:tav tm="100000">
                                          <p:val>
                                            <p:strVal val="#ppt_x"/>
                                          </p:val>
                                        </p:tav>
                                      </p:tavLst>
                                    </p:anim>
                                    <p:anim calcmode="lin" valueType="num">
                                      <p:cBhvr additive="base">
                                        <p:cTn id="26" dur="250" fill="hold"/>
                                        <p:tgtEl>
                                          <p:spTgt spid="11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left)">
                                      <p:cBhvr>
                                        <p:cTn id="30" dur="500"/>
                                        <p:tgtEl>
                                          <p:spTgt spid="105"/>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cBhvr additive="base">
                                        <p:cTn id="34" dur="250" fill="hold"/>
                                        <p:tgtEl>
                                          <p:spTgt spid="115"/>
                                        </p:tgtEl>
                                        <p:attrNameLst>
                                          <p:attrName>ppt_x</p:attrName>
                                        </p:attrNameLst>
                                      </p:cBhvr>
                                      <p:tavLst>
                                        <p:tav tm="0">
                                          <p:val>
                                            <p:strVal val="0-#ppt_w/2"/>
                                          </p:val>
                                        </p:tav>
                                        <p:tav tm="100000">
                                          <p:val>
                                            <p:strVal val="#ppt_x"/>
                                          </p:val>
                                        </p:tav>
                                      </p:tavLst>
                                    </p:anim>
                                    <p:anim calcmode="lin" valueType="num">
                                      <p:cBhvr additive="base">
                                        <p:cTn id="35" dur="250" fill="hold"/>
                                        <p:tgtEl>
                                          <p:spTgt spid="11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500"/>
                                        <p:tgtEl>
                                          <p:spTgt spid="10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p:bldP spid="104" grpId="0"/>
      <p:bldP spid="105" grpId="0"/>
      <p:bldP spid="1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6864" y="2420888"/>
            <a:ext cx="5979522" cy="1015663"/>
          </a:xfrm>
          <a:prstGeom prst="rect">
            <a:avLst/>
          </a:prstGeom>
          <a:noFill/>
        </p:spPr>
        <p:txBody>
          <a:bodyPr wrap="none" rtlCol="0">
            <a:spAutoFit/>
          </a:bodyPr>
          <a:lstStyle/>
          <a:p>
            <a:pPr algn="ctr"/>
            <a:r>
              <a:rPr lang="en-US" altLang="zh-CN" sz="6000" b="1" dirty="0">
                <a:ln w="12700">
                  <a:noFill/>
                  <a:prstDash val="solid"/>
                </a:ln>
                <a:solidFill>
                  <a:schemeClr val="bg1"/>
                </a:solidFill>
                <a:effectLst/>
                <a:cs typeface="+mn-ea"/>
                <a:sym typeface="+mn-lt"/>
              </a:rPr>
              <a:t>03 </a:t>
            </a:r>
            <a:r>
              <a:rPr lang="zh-CN" altLang="en-US" sz="6000" b="1" dirty="0">
                <a:ln w="12700">
                  <a:noFill/>
                  <a:prstDash val="solid"/>
                </a:ln>
                <a:solidFill>
                  <a:schemeClr val="bg1"/>
                </a:solidFill>
                <a:effectLst/>
                <a:cs typeface="+mn-ea"/>
                <a:sym typeface="+mn-lt"/>
              </a:rPr>
              <a:t>成功项目展示</a:t>
            </a:r>
          </a:p>
        </p:txBody>
      </p:sp>
      <p:sp>
        <p:nvSpPr>
          <p:cNvPr id="13" name="矩形 12"/>
          <p:cNvSpPr/>
          <p:nvPr/>
        </p:nvSpPr>
        <p:spPr>
          <a:xfrm>
            <a:off x="622598" y="3484459"/>
            <a:ext cx="5788051" cy="600164"/>
          </a:xfrm>
          <a:prstGeom prst="rect">
            <a:avLst/>
          </a:prstGeom>
        </p:spPr>
        <p:txBody>
          <a:bodyPr wrap="square">
            <a:spAutoFit/>
          </a:bodyPr>
          <a:lstStyle/>
          <a:p>
            <a:pPr algn="ctr"/>
            <a:r>
              <a:rPr lang="en-US" altLang="zh-CN" sz="1100" dirty="0">
                <a:solidFill>
                  <a:schemeClr val="bg1"/>
                </a:solidFill>
                <a:effectLst/>
                <a:cs typeface="+mn-ea"/>
                <a:sym typeface="+mn-lt"/>
              </a:rPr>
              <a:t>Your content to play here, or through your copy, paste in this box, and select only </a:t>
            </a:r>
          </a:p>
          <a:p>
            <a:pPr algn="ctr"/>
            <a:r>
              <a:rPr lang="en-US" altLang="zh-CN" sz="1100" dirty="0">
                <a:solidFill>
                  <a:schemeClr val="bg1"/>
                </a:solidFill>
                <a:effectLst/>
                <a:cs typeface="+mn-ea"/>
                <a:sym typeface="+mn-lt"/>
              </a:rPr>
              <a:t>the text. Your content to play here, or through your copy, paste in </a:t>
            </a:r>
          </a:p>
          <a:p>
            <a:pPr algn="ctr"/>
            <a:r>
              <a:rPr lang="en-US" altLang="zh-CN" sz="1100" dirty="0">
                <a:solidFill>
                  <a:schemeClr val="bg1"/>
                </a:solidFill>
                <a:effectLst/>
                <a:cs typeface="+mn-ea"/>
                <a:sym typeface="+mn-lt"/>
              </a:rPr>
              <a:t>this box, and select only the text.</a:t>
            </a:r>
          </a:p>
        </p:txBody>
      </p:sp>
      <p:cxnSp>
        <p:nvCxnSpPr>
          <p:cNvPr id="3" name="直接连接符 2"/>
          <p:cNvCxnSpPr/>
          <p:nvPr/>
        </p:nvCxnSpPr>
        <p:spPr>
          <a:xfrm>
            <a:off x="406574" y="3436551"/>
            <a:ext cx="6220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8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12"/>
                                        </p:tgtEl>
                                        <p:attrNameLst>
                                          <p:attrName>ppt_y</p:attrName>
                                        </p:attrNameLst>
                                      </p:cBhvr>
                                      <p:tavLst>
                                        <p:tav tm="0">
                                          <p:val>
                                            <p:strVal val="#ppt_y"/>
                                          </p:val>
                                        </p:tav>
                                        <p:tav tm="100000">
                                          <p:val>
                                            <p:strVal val="#ppt_y"/>
                                          </p:val>
                                        </p:tav>
                                      </p:tavLst>
                                    </p:anim>
                                    <p:anim calcmode="lin" valueType="num">
                                      <p:cBhvr>
                                        <p:cTn id="9" dur="8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12"/>
                                        </p:tgtEl>
                                      </p:cBhvr>
                                    </p:animEffect>
                                  </p:childTnLst>
                                </p:cTn>
                              </p:par>
                            </p:childTnLst>
                          </p:cTn>
                        </p:par>
                        <p:par>
                          <p:cTn id="12" fill="hold">
                            <p:stCondLst>
                              <p:cond delay="144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94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rot="5400000">
            <a:off x="369492" y="1665881"/>
            <a:ext cx="1203748" cy="697536"/>
          </a:xfrm>
          <a:prstGeom prst="rect">
            <a:avLst/>
          </a:prstGeom>
          <a:noFill/>
        </p:spPr>
        <p:txBody>
          <a:bodyPr wrap="none" lIns="121917" tIns="60958" rIns="121917" bIns="60958" rtlCol="0">
            <a:spAutoFit/>
          </a:bodyPr>
          <a:lstStyle/>
          <a:p>
            <a:r>
              <a:rPr lang="zh-CN" altLang="en-US" sz="3700" b="1" dirty="0">
                <a:solidFill>
                  <a:schemeClr val="bg1"/>
                </a:solidFill>
                <a:cs typeface="+mn-ea"/>
                <a:sym typeface="+mn-lt"/>
              </a:rPr>
              <a:t>目录</a:t>
            </a:r>
          </a:p>
        </p:txBody>
      </p:sp>
      <p:sp>
        <p:nvSpPr>
          <p:cNvPr id="37" name="TextBox 36"/>
          <p:cNvSpPr txBox="1"/>
          <p:nvPr/>
        </p:nvSpPr>
        <p:spPr>
          <a:xfrm rot="5400000">
            <a:off x="-491897" y="3835038"/>
            <a:ext cx="2926528" cy="697536"/>
          </a:xfrm>
          <a:prstGeom prst="rect">
            <a:avLst/>
          </a:prstGeom>
          <a:noFill/>
        </p:spPr>
        <p:txBody>
          <a:bodyPr wrap="none" lIns="121917" tIns="60958" rIns="121917" bIns="60958" rtlCol="0">
            <a:spAutoFit/>
          </a:bodyPr>
          <a:lstStyle/>
          <a:p>
            <a:r>
              <a:rPr lang="en-US" altLang="zh-CN" sz="3700" b="1" dirty="0">
                <a:solidFill>
                  <a:schemeClr val="bg1"/>
                </a:solidFill>
                <a:cs typeface="+mn-ea"/>
                <a:sym typeface="+mn-lt"/>
              </a:rPr>
              <a:t>CONTENTS</a:t>
            </a:r>
            <a:endParaRPr lang="zh-CN" altLang="en-US" sz="3700" b="1" dirty="0">
              <a:solidFill>
                <a:schemeClr val="bg1"/>
              </a:solidFill>
              <a:cs typeface="+mn-ea"/>
              <a:sym typeface="+mn-lt"/>
            </a:endParaRPr>
          </a:p>
        </p:txBody>
      </p:sp>
      <p:cxnSp>
        <p:nvCxnSpPr>
          <p:cNvPr id="38" name="直接连接符 37"/>
          <p:cNvCxnSpPr/>
          <p:nvPr/>
        </p:nvCxnSpPr>
        <p:spPr>
          <a:xfrm>
            <a:off x="2500995" y="0"/>
            <a:ext cx="0" cy="68580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2213001" y="1220756"/>
            <a:ext cx="575989"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solidFill>
                  <a:schemeClr val="bg1"/>
                </a:solidFill>
                <a:cs typeface="+mn-ea"/>
                <a:sym typeface="+mn-lt"/>
              </a:rPr>
              <a:t>1</a:t>
            </a:r>
            <a:endParaRPr lang="zh-CN" altLang="en-US" sz="3200" dirty="0">
              <a:solidFill>
                <a:schemeClr val="bg1"/>
              </a:solidFill>
              <a:cs typeface="+mn-ea"/>
              <a:sym typeface="+mn-lt"/>
            </a:endParaRPr>
          </a:p>
        </p:txBody>
      </p:sp>
      <p:sp>
        <p:nvSpPr>
          <p:cNvPr id="40" name="椭圆 39"/>
          <p:cNvSpPr/>
          <p:nvPr/>
        </p:nvSpPr>
        <p:spPr>
          <a:xfrm>
            <a:off x="2213001" y="2564904"/>
            <a:ext cx="575989"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solidFill>
                  <a:schemeClr val="bg1"/>
                </a:solidFill>
                <a:cs typeface="+mn-ea"/>
                <a:sym typeface="+mn-lt"/>
              </a:rPr>
              <a:t>2</a:t>
            </a:r>
            <a:endParaRPr lang="zh-CN" altLang="en-US" sz="3200" dirty="0">
              <a:solidFill>
                <a:schemeClr val="bg1"/>
              </a:solidFill>
              <a:cs typeface="+mn-ea"/>
              <a:sym typeface="+mn-lt"/>
            </a:endParaRPr>
          </a:p>
        </p:txBody>
      </p:sp>
      <p:sp>
        <p:nvSpPr>
          <p:cNvPr id="41" name="椭圆 40"/>
          <p:cNvSpPr/>
          <p:nvPr/>
        </p:nvSpPr>
        <p:spPr>
          <a:xfrm>
            <a:off x="2213001" y="3909054"/>
            <a:ext cx="575989"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solidFill>
                  <a:schemeClr val="bg1"/>
                </a:solidFill>
                <a:cs typeface="+mn-ea"/>
                <a:sym typeface="+mn-lt"/>
              </a:rPr>
              <a:t>3</a:t>
            </a:r>
            <a:endParaRPr lang="zh-CN" altLang="en-US" sz="3200" dirty="0">
              <a:solidFill>
                <a:schemeClr val="bg1"/>
              </a:solidFill>
              <a:cs typeface="+mn-ea"/>
              <a:sym typeface="+mn-lt"/>
            </a:endParaRPr>
          </a:p>
        </p:txBody>
      </p:sp>
      <p:sp>
        <p:nvSpPr>
          <p:cNvPr id="42" name="椭圆 41"/>
          <p:cNvSpPr/>
          <p:nvPr/>
        </p:nvSpPr>
        <p:spPr>
          <a:xfrm>
            <a:off x="2213001" y="5253203"/>
            <a:ext cx="575989"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solidFill>
                  <a:schemeClr val="bg1"/>
                </a:solidFill>
                <a:cs typeface="+mn-ea"/>
                <a:sym typeface="+mn-lt"/>
              </a:rPr>
              <a:t>4</a:t>
            </a:r>
            <a:endParaRPr lang="zh-CN" altLang="en-US" sz="3200" dirty="0">
              <a:solidFill>
                <a:schemeClr val="bg1"/>
              </a:solidFill>
              <a:cs typeface="+mn-ea"/>
              <a:sym typeface="+mn-lt"/>
            </a:endParaRPr>
          </a:p>
        </p:txBody>
      </p:sp>
      <p:sp>
        <p:nvSpPr>
          <p:cNvPr id="43" name="TextBox 42"/>
          <p:cNvSpPr txBox="1"/>
          <p:nvPr/>
        </p:nvSpPr>
        <p:spPr>
          <a:xfrm>
            <a:off x="3420971" y="975307"/>
            <a:ext cx="4743917" cy="1300051"/>
          </a:xfrm>
          <a:prstGeom prst="rect">
            <a:avLst/>
          </a:prstGeom>
          <a:noFill/>
        </p:spPr>
        <p:txBody>
          <a:bodyPr wrap="square" lIns="121917" tIns="60958" rIns="121917" bIns="60958" rtlCol="0">
            <a:spAutoFit/>
          </a:bodyPr>
          <a:lstStyle/>
          <a:p>
            <a:pPr>
              <a:lnSpc>
                <a:spcPct val="150000"/>
              </a:lnSpc>
            </a:pPr>
            <a:r>
              <a:rPr lang="zh-CN" altLang="en-US" sz="2100" b="1" dirty="0">
                <a:solidFill>
                  <a:schemeClr val="bg1"/>
                </a:solidFill>
                <a:cs typeface="+mn-ea"/>
                <a:sym typeface="+mn-lt"/>
              </a:rPr>
              <a:t>年度工作概述</a:t>
            </a:r>
            <a:endParaRPr lang="en-US" altLang="zh-CN" sz="2100" b="1" dirty="0">
              <a:solidFill>
                <a:schemeClr val="bg1"/>
              </a:solidFill>
              <a:cs typeface="+mn-ea"/>
              <a:sym typeface="+mn-lt"/>
            </a:endParaRPr>
          </a:p>
          <a:p>
            <a:r>
              <a:rPr lang="zh-CN" altLang="en-US" sz="1500" dirty="0">
                <a:solidFill>
                  <a:schemeClr val="bg1"/>
                </a:solidFill>
                <a:cs typeface="+mn-ea"/>
                <a:sym typeface="+mn-lt"/>
              </a:rPr>
              <a:t>在此处添加详细描述文本，尽量与标题文本语言风格相符，语言描述尽量简洁生动，尽可能概括出段落内容。</a:t>
            </a:r>
          </a:p>
        </p:txBody>
      </p:sp>
      <p:sp>
        <p:nvSpPr>
          <p:cNvPr id="44" name="TextBox 43"/>
          <p:cNvSpPr txBox="1"/>
          <p:nvPr/>
        </p:nvSpPr>
        <p:spPr>
          <a:xfrm>
            <a:off x="3420971" y="2319457"/>
            <a:ext cx="4743917" cy="1138769"/>
          </a:xfrm>
          <a:prstGeom prst="rect">
            <a:avLst/>
          </a:prstGeom>
          <a:noFill/>
        </p:spPr>
        <p:txBody>
          <a:bodyPr wrap="square" lIns="121917" tIns="60958" rIns="121917" bIns="60958" rtlCol="0">
            <a:spAutoFit/>
          </a:bodyPr>
          <a:lstStyle/>
          <a:p>
            <a:r>
              <a:rPr lang="zh-CN" altLang="en-US" sz="2100" b="1" dirty="0">
                <a:solidFill>
                  <a:schemeClr val="bg1"/>
                </a:solidFill>
                <a:cs typeface="+mn-ea"/>
                <a:sym typeface="+mn-lt"/>
              </a:rPr>
              <a:t>工作完成情况</a:t>
            </a:r>
            <a:endParaRPr lang="en-US" altLang="zh-CN" sz="2100" b="1" dirty="0">
              <a:solidFill>
                <a:schemeClr val="bg1"/>
              </a:solidFill>
              <a:cs typeface="+mn-ea"/>
              <a:sym typeface="+mn-lt"/>
            </a:endParaRPr>
          </a:p>
          <a:p>
            <a:r>
              <a:rPr lang="zh-CN" altLang="en-US" sz="1500" dirty="0">
                <a:solidFill>
                  <a:schemeClr val="bg1"/>
                </a:solidFill>
                <a:cs typeface="+mn-ea"/>
                <a:sym typeface="+mn-lt"/>
              </a:rPr>
              <a:t>在此处添加详细描述文本，尽量与标题文本语言风格相符，语言描述尽量简洁生动，尽可能概括出段落内容。</a:t>
            </a:r>
          </a:p>
        </p:txBody>
      </p:sp>
      <p:sp>
        <p:nvSpPr>
          <p:cNvPr id="45" name="TextBox 44"/>
          <p:cNvSpPr txBox="1"/>
          <p:nvPr/>
        </p:nvSpPr>
        <p:spPr>
          <a:xfrm>
            <a:off x="3420971" y="3684990"/>
            <a:ext cx="4743917" cy="1300051"/>
          </a:xfrm>
          <a:prstGeom prst="rect">
            <a:avLst/>
          </a:prstGeom>
          <a:noFill/>
        </p:spPr>
        <p:txBody>
          <a:bodyPr wrap="square" lIns="121917" tIns="60958" rIns="121917" bIns="60958" rtlCol="0">
            <a:spAutoFit/>
          </a:bodyPr>
          <a:lstStyle/>
          <a:p>
            <a:pPr>
              <a:lnSpc>
                <a:spcPct val="150000"/>
              </a:lnSpc>
            </a:pPr>
            <a:r>
              <a:rPr lang="zh-CN" altLang="en-US" sz="2100" b="1" dirty="0">
                <a:solidFill>
                  <a:schemeClr val="bg1"/>
                </a:solidFill>
                <a:cs typeface="+mn-ea"/>
                <a:sym typeface="+mn-lt"/>
              </a:rPr>
              <a:t>成功项目展示</a:t>
            </a:r>
            <a:endParaRPr lang="en-US" altLang="zh-CN" sz="2100" b="1" dirty="0">
              <a:solidFill>
                <a:schemeClr val="bg1"/>
              </a:solidFill>
              <a:cs typeface="+mn-ea"/>
              <a:sym typeface="+mn-lt"/>
            </a:endParaRPr>
          </a:p>
          <a:p>
            <a:r>
              <a:rPr lang="zh-CN" altLang="en-US" sz="1500" dirty="0">
                <a:solidFill>
                  <a:schemeClr val="bg1"/>
                </a:solidFill>
                <a:cs typeface="+mn-ea"/>
                <a:sym typeface="+mn-lt"/>
              </a:rPr>
              <a:t>在此处添加详细描述文本，尽量与标题文本语言风格相符，语言描述尽量简洁生动，尽可能概括出段落内容。</a:t>
            </a:r>
          </a:p>
        </p:txBody>
      </p:sp>
      <p:sp>
        <p:nvSpPr>
          <p:cNvPr id="46" name="TextBox 45"/>
          <p:cNvSpPr txBox="1"/>
          <p:nvPr/>
        </p:nvSpPr>
        <p:spPr>
          <a:xfrm>
            <a:off x="3420971" y="5050341"/>
            <a:ext cx="4743917" cy="1300051"/>
          </a:xfrm>
          <a:prstGeom prst="rect">
            <a:avLst/>
          </a:prstGeom>
          <a:noFill/>
        </p:spPr>
        <p:txBody>
          <a:bodyPr wrap="square" lIns="121917" tIns="60958" rIns="121917" bIns="60958" rtlCol="0">
            <a:spAutoFit/>
          </a:bodyPr>
          <a:lstStyle/>
          <a:p>
            <a:pPr>
              <a:lnSpc>
                <a:spcPct val="150000"/>
              </a:lnSpc>
            </a:pPr>
            <a:r>
              <a:rPr lang="zh-CN" altLang="en-US" sz="2100" b="1" dirty="0">
                <a:solidFill>
                  <a:schemeClr val="bg1"/>
                </a:solidFill>
                <a:cs typeface="+mn-ea"/>
                <a:sym typeface="+mn-lt"/>
              </a:rPr>
              <a:t>明年工作计划</a:t>
            </a:r>
            <a:endParaRPr lang="en-US" altLang="zh-CN" sz="2100" b="1" dirty="0">
              <a:solidFill>
                <a:schemeClr val="bg1"/>
              </a:solidFill>
              <a:cs typeface="+mn-ea"/>
              <a:sym typeface="+mn-lt"/>
            </a:endParaRPr>
          </a:p>
          <a:p>
            <a:r>
              <a:rPr lang="zh-CN" altLang="en-US" sz="1500" dirty="0">
                <a:solidFill>
                  <a:schemeClr val="bg1"/>
                </a:solidFill>
                <a:cs typeface="+mn-ea"/>
                <a:sym typeface="+mn-lt"/>
              </a:rPr>
              <a:t>在此处添加详细描述文本，尽量与标题文本语言风格相符，语言描述尽量简洁生动，尽可能概括出段落内容。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animBg="1"/>
      <p:bldP spid="40" grpId="0" animBg="1"/>
      <p:bldP spid="41" grpId="0" animBg="1"/>
      <p:bldP spid="42" grpId="0" animBg="1"/>
      <p:bldP spid="43" grpId="0"/>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4842695" y="3126677"/>
            <a:ext cx="2323819" cy="2894612"/>
            <a:chOff x="4842695" y="3126677"/>
            <a:chExt cx="2323819" cy="2894612"/>
          </a:xfrm>
        </p:grpSpPr>
        <p:sp>
          <p:nvSpPr>
            <p:cNvPr id="3" name="Oval 65"/>
            <p:cNvSpPr>
              <a:spLocks noChangeArrowheads="1"/>
            </p:cNvSpPr>
            <p:nvPr/>
          </p:nvSpPr>
          <p:spPr bwMode="auto">
            <a:xfrm>
              <a:off x="4842695" y="5549618"/>
              <a:ext cx="2323819" cy="471671"/>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21908" tIns="60954" rIns="121908" bIns="60954" anchor="ctr"/>
            <a:lstStyle/>
            <a:p>
              <a:pPr>
                <a:defRPr/>
              </a:pPr>
              <a:endParaRPr lang="zh-CN" altLang="en-US" kern="0">
                <a:solidFill>
                  <a:sysClr val="windowText" lastClr="000000"/>
                </a:solidFill>
                <a:cs typeface="+mn-ea"/>
                <a:sym typeface="+mn-lt"/>
              </a:endParaRPr>
            </a:p>
          </p:txBody>
        </p:sp>
        <p:sp>
          <p:nvSpPr>
            <p:cNvPr id="4" name="圆柱形 3"/>
            <p:cNvSpPr/>
            <p:nvPr/>
          </p:nvSpPr>
          <p:spPr>
            <a:xfrm>
              <a:off x="5990129" y="3126677"/>
              <a:ext cx="579329" cy="2647055"/>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effectLst>
          </p:spPr>
          <p:txBody>
            <a:bodyPr lIns="121908" tIns="60954" rIns="121908" bIns="60954" rtlCol="0" anchor="ctr"/>
            <a:lstStyle/>
            <a:p>
              <a:pPr algn="ctr">
                <a:defRPr/>
              </a:pPr>
              <a:endParaRPr lang="zh-CN" altLang="en-US" kern="0">
                <a:solidFill>
                  <a:sysClr val="window" lastClr="FFFFFF"/>
                </a:solidFill>
                <a:cs typeface="+mn-ea"/>
                <a:sym typeface="+mn-lt"/>
              </a:endParaRPr>
            </a:p>
          </p:txBody>
        </p:sp>
      </p:grpSp>
      <p:grpSp>
        <p:nvGrpSpPr>
          <p:cNvPr id="5" name="组合 4"/>
          <p:cNvGrpSpPr/>
          <p:nvPr/>
        </p:nvGrpSpPr>
        <p:grpSpPr>
          <a:xfrm>
            <a:off x="6004604" y="1464974"/>
            <a:ext cx="3686808" cy="2240531"/>
            <a:chOff x="4409982" y="1275606"/>
            <a:chExt cx="2765466" cy="1680398"/>
          </a:xfrm>
        </p:grpSpPr>
        <p:grpSp>
          <p:nvGrpSpPr>
            <p:cNvPr id="6" name="组合 5"/>
            <p:cNvGrpSpPr/>
            <p:nvPr/>
          </p:nvGrpSpPr>
          <p:grpSpPr>
            <a:xfrm>
              <a:off x="4409982" y="1275606"/>
              <a:ext cx="2754306" cy="1255069"/>
              <a:chOff x="3491880" y="2420888"/>
              <a:chExt cx="5794246" cy="2160240"/>
            </a:xfrm>
          </p:grpSpPr>
          <p:sp>
            <p:nvSpPr>
              <p:cNvPr id="13" name="上弧形箭头 12"/>
              <p:cNvSpPr/>
              <p:nvPr/>
            </p:nvSpPr>
            <p:spPr>
              <a:xfrm>
                <a:off x="3605493" y="2420888"/>
                <a:ext cx="5680633" cy="2160240"/>
              </a:xfrm>
              <a:prstGeom prst="curvedDownArrow">
                <a:avLst/>
              </a:prstGeom>
              <a:solidFill>
                <a:schemeClr val="accent3"/>
              </a:solidFill>
              <a:ln w="25400" cap="flat" cmpd="sng" algn="ctr">
                <a:noFill/>
                <a:prstDash val="solid"/>
              </a:ln>
              <a:effectLst/>
            </p:spPr>
            <p:txBody>
              <a:bodyPr rtlCol="0" anchor="ctr"/>
              <a:lstStyle/>
              <a:p>
                <a:pPr algn="ctr">
                  <a:defRPr/>
                </a:pPr>
                <a:endParaRPr lang="zh-CN" altLang="en-US" kern="0">
                  <a:solidFill>
                    <a:sysClr val="windowText" lastClr="000000"/>
                  </a:solidFill>
                  <a:cs typeface="+mn-ea"/>
                  <a:sym typeface="+mn-lt"/>
                </a:endParaRPr>
              </a:p>
            </p:txBody>
          </p:sp>
          <p:sp>
            <p:nvSpPr>
              <p:cNvPr id="14" name="上弧形箭头 13"/>
              <p:cNvSpPr/>
              <p:nvPr/>
            </p:nvSpPr>
            <p:spPr>
              <a:xfrm>
                <a:off x="3491880" y="2420888"/>
                <a:ext cx="4317280" cy="2160240"/>
              </a:xfrm>
              <a:prstGeom prst="curvedDownArrow">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Text" lastClr="000000"/>
                  </a:solidFill>
                  <a:cs typeface="+mn-ea"/>
                  <a:sym typeface="+mn-lt"/>
                </a:endParaRPr>
              </a:p>
            </p:txBody>
          </p:sp>
          <p:sp>
            <p:nvSpPr>
              <p:cNvPr id="15" name="上弧形箭头 14"/>
              <p:cNvSpPr/>
              <p:nvPr/>
            </p:nvSpPr>
            <p:spPr>
              <a:xfrm>
                <a:off x="3491880" y="2420888"/>
                <a:ext cx="2808312" cy="2160240"/>
              </a:xfrm>
              <a:prstGeom prst="curvedDownArrow">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Text" lastClr="000000"/>
                  </a:solidFill>
                  <a:cs typeface="+mn-ea"/>
                  <a:sym typeface="+mn-lt"/>
                </a:endParaRPr>
              </a:p>
            </p:txBody>
          </p:sp>
        </p:grpSp>
        <p:sp>
          <p:nvSpPr>
            <p:cNvPr id="7" name="TextBox 6"/>
            <p:cNvSpPr txBox="1"/>
            <p:nvPr/>
          </p:nvSpPr>
          <p:spPr>
            <a:xfrm>
              <a:off x="5233298" y="2176122"/>
              <a:ext cx="388012" cy="276999"/>
            </a:xfrm>
            <a:prstGeom prst="rect">
              <a:avLst/>
            </a:prstGeom>
            <a:noFill/>
          </p:spPr>
          <p:txBody>
            <a:bodyPr wrap="square" rtlCol="0">
              <a:spAutoFit/>
            </a:bodyPr>
            <a:lstStyle/>
            <a:p>
              <a:pPr algn="ctr">
                <a:defRPr/>
              </a:pPr>
              <a:r>
                <a:rPr lang="en-US" altLang="zh-CN" b="1" kern="0" dirty="0">
                  <a:solidFill>
                    <a:srgbClr val="FFFFFF"/>
                  </a:solidFill>
                  <a:cs typeface="+mn-ea"/>
                  <a:sym typeface="+mn-lt"/>
                </a:rPr>
                <a:t>04</a:t>
              </a:r>
              <a:endParaRPr lang="zh-CN" altLang="en-US" b="1" kern="0" dirty="0">
                <a:solidFill>
                  <a:srgbClr val="FFFFFF"/>
                </a:solidFill>
                <a:cs typeface="+mn-ea"/>
                <a:sym typeface="+mn-lt"/>
              </a:endParaRPr>
            </a:p>
          </p:txBody>
        </p:sp>
        <p:sp>
          <p:nvSpPr>
            <p:cNvPr id="8" name="TextBox 7"/>
            <p:cNvSpPr txBox="1"/>
            <p:nvPr/>
          </p:nvSpPr>
          <p:spPr>
            <a:xfrm>
              <a:off x="5932196" y="2176122"/>
              <a:ext cx="388012" cy="276999"/>
            </a:xfrm>
            <a:prstGeom prst="rect">
              <a:avLst/>
            </a:prstGeom>
            <a:noFill/>
          </p:spPr>
          <p:txBody>
            <a:bodyPr wrap="square" rtlCol="0">
              <a:spAutoFit/>
            </a:bodyPr>
            <a:lstStyle/>
            <a:p>
              <a:pPr algn="ctr">
                <a:defRPr/>
              </a:pPr>
              <a:r>
                <a:rPr lang="en-US" altLang="zh-CN" b="1" kern="0" dirty="0">
                  <a:solidFill>
                    <a:srgbClr val="FFFFFF"/>
                  </a:solidFill>
                  <a:cs typeface="+mn-ea"/>
                  <a:sym typeface="+mn-lt"/>
                </a:rPr>
                <a:t>05</a:t>
              </a:r>
              <a:endParaRPr lang="zh-CN" altLang="en-US" b="1" kern="0" dirty="0">
                <a:solidFill>
                  <a:srgbClr val="FFFFFF"/>
                </a:solidFill>
                <a:cs typeface="+mn-ea"/>
                <a:sym typeface="+mn-lt"/>
              </a:endParaRPr>
            </a:p>
          </p:txBody>
        </p:sp>
        <p:sp>
          <p:nvSpPr>
            <p:cNvPr id="9" name="TextBox 8"/>
            <p:cNvSpPr txBox="1"/>
            <p:nvPr/>
          </p:nvSpPr>
          <p:spPr>
            <a:xfrm>
              <a:off x="6641814" y="2176122"/>
              <a:ext cx="388012" cy="276999"/>
            </a:xfrm>
            <a:prstGeom prst="rect">
              <a:avLst/>
            </a:prstGeom>
            <a:noFill/>
          </p:spPr>
          <p:txBody>
            <a:bodyPr wrap="square" rtlCol="0">
              <a:spAutoFit/>
            </a:bodyPr>
            <a:lstStyle/>
            <a:p>
              <a:pPr algn="ctr">
                <a:defRPr/>
              </a:pPr>
              <a:r>
                <a:rPr lang="en-US" altLang="zh-CN" b="1" kern="0" dirty="0">
                  <a:solidFill>
                    <a:srgbClr val="FFFFFF"/>
                  </a:solidFill>
                  <a:cs typeface="+mn-ea"/>
                  <a:sym typeface="+mn-lt"/>
                </a:rPr>
                <a:t>06</a:t>
              </a:r>
              <a:endParaRPr lang="zh-CN" altLang="en-US" b="1" kern="0" dirty="0">
                <a:solidFill>
                  <a:srgbClr val="FFFFFF"/>
                </a:solidFill>
                <a:cs typeface="+mn-ea"/>
                <a:sym typeface="+mn-lt"/>
              </a:endParaRPr>
            </a:p>
          </p:txBody>
        </p:sp>
        <p:sp>
          <p:nvSpPr>
            <p:cNvPr id="10" name="TextBox 46"/>
            <p:cNvSpPr txBox="1"/>
            <p:nvPr/>
          </p:nvSpPr>
          <p:spPr>
            <a:xfrm>
              <a:off x="5095921" y="2602397"/>
              <a:ext cx="648000" cy="353607"/>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charset="-122"/>
                  <a:ea typeface="微软雅黑" panose="020B0503020204020204" charset="-122"/>
                </a:defRPr>
              </a:lvl1pPr>
            </a:lstStyle>
            <a:p>
              <a:pPr lvl="0" algn="ctr">
                <a:defRPr/>
              </a:pPr>
              <a:r>
                <a:rPr lang="zh-CN" altLang="en-US" sz="2100" dirty="0">
                  <a:solidFill>
                    <a:srgbClr val="474747"/>
                  </a:solidFill>
                  <a:latin typeface="+mn-lt"/>
                  <a:ea typeface="+mn-ea"/>
                  <a:cs typeface="+mn-ea"/>
                  <a:sym typeface="+mn-lt"/>
                </a:rPr>
                <a:t>创新</a:t>
              </a:r>
              <a:endParaRPr lang="en-US" altLang="zh-CN" sz="2100" dirty="0">
                <a:solidFill>
                  <a:srgbClr val="474747"/>
                </a:solidFill>
                <a:latin typeface="+mn-lt"/>
                <a:ea typeface="+mn-ea"/>
                <a:cs typeface="+mn-ea"/>
                <a:sym typeface="+mn-lt"/>
              </a:endParaRPr>
            </a:p>
          </p:txBody>
        </p:sp>
        <p:sp>
          <p:nvSpPr>
            <p:cNvPr id="11" name="TextBox 47"/>
            <p:cNvSpPr txBox="1"/>
            <p:nvPr/>
          </p:nvSpPr>
          <p:spPr>
            <a:xfrm>
              <a:off x="5830735" y="2602397"/>
              <a:ext cx="648000" cy="353607"/>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charset="-122"/>
                  <a:ea typeface="微软雅黑" panose="020B0503020204020204" charset="-122"/>
                </a:defRPr>
              </a:lvl1pPr>
            </a:lstStyle>
            <a:p>
              <a:pPr lvl="0" algn="ctr">
                <a:defRPr/>
              </a:pPr>
              <a:r>
                <a:rPr lang="zh-CN" altLang="en-US" sz="2100" dirty="0">
                  <a:solidFill>
                    <a:srgbClr val="474747"/>
                  </a:solidFill>
                  <a:latin typeface="+mn-lt"/>
                  <a:ea typeface="+mn-ea"/>
                  <a:cs typeface="+mn-ea"/>
                  <a:sym typeface="+mn-lt"/>
                </a:rPr>
                <a:t>极致</a:t>
              </a:r>
              <a:endParaRPr lang="en-US" altLang="zh-CN" sz="2100" dirty="0">
                <a:solidFill>
                  <a:srgbClr val="474747"/>
                </a:solidFill>
                <a:latin typeface="+mn-lt"/>
                <a:ea typeface="+mn-ea"/>
                <a:cs typeface="+mn-ea"/>
                <a:sym typeface="+mn-lt"/>
              </a:endParaRPr>
            </a:p>
          </p:txBody>
        </p:sp>
        <p:sp>
          <p:nvSpPr>
            <p:cNvPr id="12" name="TextBox 48"/>
            <p:cNvSpPr txBox="1"/>
            <p:nvPr/>
          </p:nvSpPr>
          <p:spPr>
            <a:xfrm>
              <a:off x="6527448" y="2602397"/>
              <a:ext cx="648000" cy="353607"/>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charset="-122"/>
                  <a:ea typeface="微软雅黑" panose="020B0503020204020204" charset="-122"/>
                </a:defRPr>
              </a:lvl1pPr>
            </a:lstStyle>
            <a:p>
              <a:pPr lvl="0" algn="ctr">
                <a:defRPr/>
              </a:pPr>
              <a:r>
                <a:rPr lang="zh-CN" altLang="en-US" sz="2100" dirty="0">
                  <a:solidFill>
                    <a:srgbClr val="474747"/>
                  </a:solidFill>
                  <a:latin typeface="+mn-lt"/>
                  <a:ea typeface="+mn-ea"/>
                  <a:cs typeface="+mn-ea"/>
                  <a:sym typeface="+mn-lt"/>
                </a:rPr>
                <a:t>快速</a:t>
              </a:r>
              <a:endParaRPr lang="en-US" altLang="zh-CN" sz="2100" dirty="0">
                <a:solidFill>
                  <a:srgbClr val="474747"/>
                </a:solidFill>
                <a:latin typeface="+mn-lt"/>
                <a:ea typeface="+mn-ea"/>
                <a:cs typeface="+mn-ea"/>
                <a:sym typeface="+mn-lt"/>
              </a:endParaRPr>
            </a:p>
          </p:txBody>
        </p:sp>
      </p:grpSp>
      <p:grpSp>
        <p:nvGrpSpPr>
          <p:cNvPr id="16" name="组合 15"/>
          <p:cNvGrpSpPr/>
          <p:nvPr/>
        </p:nvGrpSpPr>
        <p:grpSpPr>
          <a:xfrm>
            <a:off x="2855224" y="1464974"/>
            <a:ext cx="3679069" cy="2240531"/>
            <a:chOff x="2028363" y="1275606"/>
            <a:chExt cx="2759661" cy="1680398"/>
          </a:xfrm>
        </p:grpSpPr>
        <p:grpSp>
          <p:nvGrpSpPr>
            <p:cNvPr id="17" name="组合 16"/>
            <p:cNvGrpSpPr/>
            <p:nvPr/>
          </p:nvGrpSpPr>
          <p:grpSpPr>
            <a:xfrm flipH="1">
              <a:off x="2033718" y="1275606"/>
              <a:ext cx="2754306" cy="1255069"/>
              <a:chOff x="3491880" y="2420888"/>
              <a:chExt cx="5794246" cy="2160240"/>
            </a:xfrm>
          </p:grpSpPr>
          <p:sp>
            <p:nvSpPr>
              <p:cNvPr id="24" name="上弧形箭头 23"/>
              <p:cNvSpPr/>
              <p:nvPr/>
            </p:nvSpPr>
            <p:spPr>
              <a:xfrm>
                <a:off x="3605493" y="2420888"/>
                <a:ext cx="5680633" cy="2160240"/>
              </a:xfrm>
              <a:prstGeom prst="curvedDownArrow">
                <a:avLst/>
              </a:prstGeom>
              <a:solidFill>
                <a:schemeClr val="accent3"/>
              </a:solidFill>
              <a:ln w="25400" cap="flat" cmpd="sng" algn="ctr">
                <a:noFill/>
                <a:prstDash val="solid"/>
              </a:ln>
              <a:effectLst/>
            </p:spPr>
            <p:txBody>
              <a:bodyPr rtlCol="0" anchor="ctr"/>
              <a:lstStyle/>
              <a:p>
                <a:pPr algn="ctr">
                  <a:defRPr/>
                </a:pPr>
                <a:endParaRPr lang="zh-CN" altLang="en-US" kern="0">
                  <a:solidFill>
                    <a:sysClr val="windowText" lastClr="000000"/>
                  </a:solidFill>
                  <a:cs typeface="+mn-ea"/>
                  <a:sym typeface="+mn-lt"/>
                </a:endParaRPr>
              </a:p>
            </p:txBody>
          </p:sp>
          <p:sp>
            <p:nvSpPr>
              <p:cNvPr id="25" name="上弧形箭头 24"/>
              <p:cNvSpPr/>
              <p:nvPr/>
            </p:nvSpPr>
            <p:spPr>
              <a:xfrm>
                <a:off x="3491880" y="2420888"/>
                <a:ext cx="4317280" cy="2160240"/>
              </a:xfrm>
              <a:prstGeom prst="curvedDownArrow">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Text" lastClr="000000"/>
                  </a:solidFill>
                  <a:cs typeface="+mn-ea"/>
                  <a:sym typeface="+mn-lt"/>
                </a:endParaRPr>
              </a:p>
            </p:txBody>
          </p:sp>
          <p:sp>
            <p:nvSpPr>
              <p:cNvPr id="26" name="上弧形箭头 25"/>
              <p:cNvSpPr/>
              <p:nvPr/>
            </p:nvSpPr>
            <p:spPr>
              <a:xfrm>
                <a:off x="3491880" y="2420888"/>
                <a:ext cx="2808312" cy="2160240"/>
              </a:xfrm>
              <a:prstGeom prst="curvedDownArrow">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Text" lastClr="000000"/>
                  </a:solidFill>
                  <a:cs typeface="+mn-ea"/>
                  <a:sym typeface="+mn-lt"/>
                </a:endParaRPr>
              </a:p>
            </p:txBody>
          </p:sp>
        </p:grpSp>
        <p:sp>
          <p:nvSpPr>
            <p:cNvPr id="18" name="TextBox 17"/>
            <p:cNvSpPr txBox="1"/>
            <p:nvPr/>
          </p:nvSpPr>
          <p:spPr>
            <a:xfrm>
              <a:off x="2169360" y="2176122"/>
              <a:ext cx="388012" cy="276999"/>
            </a:xfrm>
            <a:prstGeom prst="rect">
              <a:avLst/>
            </a:prstGeom>
            <a:noFill/>
          </p:spPr>
          <p:txBody>
            <a:bodyPr wrap="square" rtlCol="0">
              <a:spAutoFit/>
            </a:bodyPr>
            <a:lstStyle/>
            <a:p>
              <a:pPr algn="ctr">
                <a:defRPr/>
              </a:pPr>
              <a:r>
                <a:rPr lang="en-US" altLang="zh-CN" b="1" kern="0" dirty="0">
                  <a:solidFill>
                    <a:srgbClr val="FFFFFF"/>
                  </a:solidFill>
                  <a:cs typeface="+mn-ea"/>
                  <a:sym typeface="+mn-lt"/>
                </a:rPr>
                <a:t>01</a:t>
              </a:r>
              <a:endParaRPr lang="zh-CN" altLang="en-US" b="1" kern="0" dirty="0">
                <a:solidFill>
                  <a:srgbClr val="FFFFFF"/>
                </a:solidFill>
                <a:cs typeface="+mn-ea"/>
                <a:sym typeface="+mn-lt"/>
              </a:endParaRPr>
            </a:p>
          </p:txBody>
        </p:sp>
        <p:sp>
          <p:nvSpPr>
            <p:cNvPr id="19" name="TextBox 18"/>
            <p:cNvSpPr txBox="1"/>
            <p:nvPr/>
          </p:nvSpPr>
          <p:spPr>
            <a:xfrm>
              <a:off x="2870186" y="2176122"/>
              <a:ext cx="388012" cy="276999"/>
            </a:xfrm>
            <a:prstGeom prst="rect">
              <a:avLst/>
            </a:prstGeom>
            <a:noFill/>
          </p:spPr>
          <p:txBody>
            <a:bodyPr wrap="square" rtlCol="0">
              <a:spAutoFit/>
            </a:bodyPr>
            <a:lstStyle/>
            <a:p>
              <a:pPr algn="ctr">
                <a:defRPr/>
              </a:pPr>
              <a:r>
                <a:rPr lang="en-US" altLang="zh-CN" b="1" kern="0" dirty="0">
                  <a:solidFill>
                    <a:srgbClr val="FFFFFF"/>
                  </a:solidFill>
                  <a:cs typeface="+mn-ea"/>
                  <a:sym typeface="+mn-lt"/>
                </a:rPr>
                <a:t>02</a:t>
              </a:r>
              <a:endParaRPr lang="zh-CN" altLang="en-US" b="1" kern="0" dirty="0">
                <a:solidFill>
                  <a:srgbClr val="FFFFFF"/>
                </a:solidFill>
                <a:cs typeface="+mn-ea"/>
                <a:sym typeface="+mn-lt"/>
              </a:endParaRPr>
            </a:p>
          </p:txBody>
        </p:sp>
        <p:sp>
          <p:nvSpPr>
            <p:cNvPr id="20" name="TextBox 19"/>
            <p:cNvSpPr txBox="1"/>
            <p:nvPr/>
          </p:nvSpPr>
          <p:spPr>
            <a:xfrm>
              <a:off x="3585489" y="2176122"/>
              <a:ext cx="388012" cy="276999"/>
            </a:xfrm>
            <a:prstGeom prst="rect">
              <a:avLst/>
            </a:prstGeom>
            <a:noFill/>
          </p:spPr>
          <p:txBody>
            <a:bodyPr wrap="square" rtlCol="0">
              <a:spAutoFit/>
            </a:bodyPr>
            <a:lstStyle/>
            <a:p>
              <a:pPr algn="ctr">
                <a:defRPr/>
              </a:pPr>
              <a:r>
                <a:rPr lang="en-US" altLang="zh-CN" b="1" kern="0" dirty="0">
                  <a:solidFill>
                    <a:srgbClr val="FFFFFF"/>
                  </a:solidFill>
                  <a:cs typeface="+mn-ea"/>
                  <a:sym typeface="+mn-lt"/>
                </a:rPr>
                <a:t>03</a:t>
              </a:r>
              <a:endParaRPr lang="zh-CN" altLang="en-US" b="1" kern="0" dirty="0">
                <a:solidFill>
                  <a:srgbClr val="FFFFFF"/>
                </a:solidFill>
                <a:cs typeface="+mn-ea"/>
                <a:sym typeface="+mn-lt"/>
              </a:endParaRPr>
            </a:p>
          </p:txBody>
        </p:sp>
        <p:sp>
          <p:nvSpPr>
            <p:cNvPr id="21" name="TextBox 20"/>
            <p:cNvSpPr txBox="1"/>
            <p:nvPr/>
          </p:nvSpPr>
          <p:spPr>
            <a:xfrm>
              <a:off x="2028363" y="2602397"/>
              <a:ext cx="648000" cy="353607"/>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charset="-122"/>
                  <a:ea typeface="微软雅黑" panose="020B0503020204020204" charset="-122"/>
                </a:defRPr>
              </a:lvl1pPr>
            </a:lstStyle>
            <a:p>
              <a:pPr lvl="0" algn="ctr">
                <a:defRPr/>
              </a:pPr>
              <a:r>
                <a:rPr lang="zh-CN" altLang="en-US" sz="2100" dirty="0">
                  <a:solidFill>
                    <a:srgbClr val="474747"/>
                  </a:solidFill>
                  <a:latin typeface="+mn-lt"/>
                  <a:ea typeface="+mn-ea"/>
                  <a:cs typeface="+mn-ea"/>
                  <a:sym typeface="+mn-lt"/>
                </a:rPr>
                <a:t>梦想</a:t>
              </a:r>
              <a:endParaRPr lang="en-US" altLang="zh-CN" sz="2100" dirty="0">
                <a:solidFill>
                  <a:srgbClr val="474747"/>
                </a:solidFill>
                <a:latin typeface="+mn-lt"/>
                <a:ea typeface="+mn-ea"/>
                <a:cs typeface="+mn-ea"/>
                <a:sym typeface="+mn-lt"/>
              </a:endParaRPr>
            </a:p>
          </p:txBody>
        </p:sp>
        <p:sp>
          <p:nvSpPr>
            <p:cNvPr id="22" name="TextBox 21"/>
            <p:cNvSpPr txBox="1"/>
            <p:nvPr/>
          </p:nvSpPr>
          <p:spPr>
            <a:xfrm>
              <a:off x="2717457" y="2602397"/>
              <a:ext cx="648000" cy="353607"/>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charset="-122"/>
                  <a:ea typeface="微软雅黑" panose="020B0503020204020204" charset="-122"/>
                </a:defRPr>
              </a:lvl1pPr>
            </a:lstStyle>
            <a:p>
              <a:pPr lvl="0" algn="ctr">
                <a:defRPr/>
              </a:pPr>
              <a:r>
                <a:rPr lang="zh-CN" altLang="en-US" sz="2100" dirty="0">
                  <a:solidFill>
                    <a:srgbClr val="474747"/>
                  </a:solidFill>
                  <a:latin typeface="+mn-lt"/>
                  <a:ea typeface="+mn-ea"/>
                  <a:cs typeface="+mn-ea"/>
                  <a:sym typeface="+mn-lt"/>
                </a:rPr>
                <a:t>正直</a:t>
              </a:r>
              <a:endParaRPr lang="en-US" altLang="zh-CN" sz="2100" dirty="0">
                <a:solidFill>
                  <a:srgbClr val="474747"/>
                </a:solidFill>
                <a:latin typeface="+mn-lt"/>
                <a:ea typeface="+mn-ea"/>
                <a:cs typeface="+mn-ea"/>
                <a:sym typeface="+mn-lt"/>
              </a:endParaRPr>
            </a:p>
          </p:txBody>
        </p:sp>
        <p:sp>
          <p:nvSpPr>
            <p:cNvPr id="23" name="TextBox 22"/>
            <p:cNvSpPr txBox="1"/>
            <p:nvPr/>
          </p:nvSpPr>
          <p:spPr>
            <a:xfrm>
              <a:off x="3452271" y="2602397"/>
              <a:ext cx="648000" cy="353607"/>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charset="-122"/>
                  <a:ea typeface="微软雅黑" panose="020B0503020204020204" charset="-122"/>
                </a:defRPr>
              </a:lvl1pPr>
            </a:lstStyle>
            <a:p>
              <a:pPr lvl="0" algn="ctr">
                <a:defRPr/>
              </a:pPr>
              <a:r>
                <a:rPr lang="zh-CN" altLang="en-US" sz="2100" dirty="0">
                  <a:solidFill>
                    <a:srgbClr val="474747"/>
                  </a:solidFill>
                  <a:latin typeface="+mn-lt"/>
                  <a:ea typeface="+mn-ea"/>
                  <a:cs typeface="+mn-ea"/>
                  <a:sym typeface="+mn-lt"/>
                </a:rPr>
                <a:t>责任</a:t>
              </a:r>
              <a:endParaRPr lang="en-US" altLang="zh-CN" sz="2100" dirty="0">
                <a:solidFill>
                  <a:srgbClr val="474747"/>
                </a:solidFill>
                <a:latin typeface="+mn-lt"/>
                <a:ea typeface="+mn-ea"/>
                <a:cs typeface="+mn-ea"/>
                <a:sym typeface="+mn-lt"/>
              </a:endParaRPr>
            </a:p>
          </p:txBody>
        </p:sp>
      </p:grpSp>
      <p:sp>
        <p:nvSpPr>
          <p:cNvPr id="27" name="文本框 120"/>
          <p:cNvSpPr>
            <a:spLocks noChangeArrowheads="1"/>
          </p:cNvSpPr>
          <p:nvPr/>
        </p:nvSpPr>
        <p:spPr bwMode="auto">
          <a:xfrm>
            <a:off x="623312" y="4046569"/>
            <a:ext cx="2937164" cy="420628"/>
          </a:xfrm>
          <a:prstGeom prst="rect">
            <a:avLst/>
          </a:prstGeom>
          <a:solidFill>
            <a:schemeClr val="accent3"/>
          </a:solidFill>
          <a:ln>
            <a:noFill/>
          </a:ln>
        </p:spPr>
        <p:txBody>
          <a:bodyPr wrap="square" lIns="91431" tIns="45715" rIns="91431" bIns="45715">
            <a:spAutoFit/>
          </a:bodyPr>
          <a:lstStyle/>
          <a:p>
            <a:pPr algn="ctr"/>
            <a:r>
              <a:rPr lang="zh-CN" altLang="en-US" sz="2100" dirty="0">
                <a:solidFill>
                  <a:schemeClr val="bg1"/>
                </a:solidFill>
                <a:cs typeface="+mn-ea"/>
                <a:sym typeface="+mn-lt"/>
              </a:rPr>
              <a:t>输入文字标题</a:t>
            </a:r>
          </a:p>
        </p:txBody>
      </p:sp>
      <p:sp>
        <p:nvSpPr>
          <p:cNvPr id="28" name="矩形 27"/>
          <p:cNvSpPr/>
          <p:nvPr/>
        </p:nvSpPr>
        <p:spPr>
          <a:xfrm>
            <a:off x="623312" y="4501503"/>
            <a:ext cx="4432856" cy="707887"/>
          </a:xfrm>
          <a:prstGeom prst="rect">
            <a:avLst/>
          </a:prstGeom>
        </p:spPr>
        <p:txBody>
          <a:bodyPr wrap="square" lIns="91431" tIns="45715" rIns="91431" bIns="45715">
            <a:spAutoFit/>
          </a:bodyPr>
          <a:lstStyle/>
          <a:p>
            <a:pPr>
              <a:spcBef>
                <a:spcPts val="1115"/>
              </a:spcBef>
              <a:spcAft>
                <a:spcPts val="1115"/>
              </a:spcAft>
            </a:pPr>
            <a:r>
              <a:rPr lang="zh-CN" altLang="en-US" sz="1300" dirty="0">
                <a:solidFill>
                  <a:schemeClr val="tx1">
                    <a:lumMod val="65000"/>
                    <a:lumOff val="35000"/>
                  </a:schemeClr>
                </a:solidFill>
                <a:cs typeface="+mn-ea"/>
                <a:sym typeface="+mn-lt"/>
              </a:rPr>
              <a:t>请在此处输入您的文本，或者复制您的文本粘贴到此处请在此处请在此处输入您的文本，或者复制您的文本粘贴到此处请在此处或者复制您的文本粘贴到此处请在此处</a:t>
            </a:r>
            <a:endParaRPr lang="en-US" altLang="zh-CN" sz="1300" dirty="0">
              <a:solidFill>
                <a:schemeClr val="tx1">
                  <a:lumMod val="65000"/>
                  <a:lumOff val="35000"/>
                </a:schemeClr>
              </a:solidFill>
              <a:cs typeface="+mn-ea"/>
              <a:sym typeface="+mn-lt"/>
            </a:endParaRPr>
          </a:p>
        </p:txBody>
      </p:sp>
      <p:sp>
        <p:nvSpPr>
          <p:cNvPr id="29" name="文本框 120"/>
          <p:cNvSpPr>
            <a:spLocks noChangeArrowheads="1"/>
          </p:cNvSpPr>
          <p:nvPr/>
        </p:nvSpPr>
        <p:spPr bwMode="auto">
          <a:xfrm>
            <a:off x="8540447" y="4029575"/>
            <a:ext cx="2937164" cy="420628"/>
          </a:xfrm>
          <a:prstGeom prst="rect">
            <a:avLst/>
          </a:prstGeom>
          <a:solidFill>
            <a:schemeClr val="accent2"/>
          </a:solidFill>
          <a:ln>
            <a:noFill/>
          </a:ln>
        </p:spPr>
        <p:txBody>
          <a:bodyPr wrap="square" lIns="91431" tIns="45715" rIns="91431" bIns="45715">
            <a:spAutoFit/>
          </a:bodyPr>
          <a:lstStyle/>
          <a:p>
            <a:pPr algn="ctr"/>
            <a:r>
              <a:rPr lang="zh-CN" altLang="en-US" sz="2100" dirty="0">
                <a:solidFill>
                  <a:schemeClr val="bg1"/>
                </a:solidFill>
                <a:cs typeface="+mn-ea"/>
                <a:sym typeface="+mn-lt"/>
              </a:rPr>
              <a:t>输入文字标题</a:t>
            </a:r>
          </a:p>
        </p:txBody>
      </p:sp>
      <p:sp>
        <p:nvSpPr>
          <p:cNvPr id="30" name="矩形 29"/>
          <p:cNvSpPr/>
          <p:nvPr/>
        </p:nvSpPr>
        <p:spPr>
          <a:xfrm>
            <a:off x="7071864" y="4501503"/>
            <a:ext cx="4432856" cy="707887"/>
          </a:xfrm>
          <a:prstGeom prst="rect">
            <a:avLst/>
          </a:prstGeom>
        </p:spPr>
        <p:txBody>
          <a:bodyPr wrap="square" lIns="91431" tIns="45715" rIns="91431" bIns="45715">
            <a:spAutoFit/>
          </a:bodyPr>
          <a:lstStyle/>
          <a:p>
            <a:pPr>
              <a:spcBef>
                <a:spcPts val="1115"/>
              </a:spcBef>
              <a:spcAft>
                <a:spcPts val="1115"/>
              </a:spcAft>
            </a:pPr>
            <a:r>
              <a:rPr lang="zh-CN" altLang="en-US" sz="1300" dirty="0">
                <a:solidFill>
                  <a:schemeClr val="tx1">
                    <a:lumMod val="65000"/>
                    <a:lumOff val="35000"/>
                  </a:schemeClr>
                </a:solidFill>
                <a:cs typeface="+mn-ea"/>
                <a:sym typeface="+mn-lt"/>
              </a:rPr>
              <a:t>请在此处输入您的文本，或者复制您的文本粘贴到此处请在此处请在此处输入您的文本，或者复制您的文本粘贴到此处请在此处或者复制您的文本粘贴到此处请在此处</a:t>
            </a:r>
            <a:endParaRPr lang="en-US" altLang="zh-CN" sz="1300" dirty="0">
              <a:solidFill>
                <a:schemeClr val="tx1">
                  <a:lumMod val="65000"/>
                  <a:lumOff val="35000"/>
                </a:schemeClr>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AutoShape 5"/>
          <p:cNvSpPr/>
          <p:nvPr/>
        </p:nvSpPr>
        <p:spPr bwMode="auto">
          <a:xfrm>
            <a:off x="1354756" y="1947533"/>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zh-CN" altLang="en-US" sz="11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cs typeface="+mn-ea"/>
                <a:sym typeface="+mn-lt"/>
              </a:rPr>
              <a:t>200</a:t>
            </a:r>
            <a:r>
              <a:rPr lang="zh-CN" altLang="en-US" sz="1100" dirty="0">
                <a:solidFill>
                  <a:schemeClr val="tx1">
                    <a:lumMod val="50000"/>
                    <a:lumOff val="50000"/>
                  </a:schemeClr>
                </a:solidFill>
                <a:cs typeface="+mn-ea"/>
                <a:sym typeface="+mn-lt"/>
              </a:rPr>
              <a:t>字以内，据统计每页幻灯片的最好控制在</a:t>
            </a:r>
            <a:r>
              <a:rPr lang="en-US" altLang="zh-CN" sz="1100" dirty="0">
                <a:solidFill>
                  <a:schemeClr val="tx1">
                    <a:lumMod val="50000"/>
                    <a:lumOff val="50000"/>
                  </a:schemeClr>
                </a:solidFill>
                <a:cs typeface="+mn-ea"/>
                <a:sym typeface="+mn-lt"/>
              </a:rPr>
              <a:t>5</a:t>
            </a:r>
            <a:r>
              <a:rPr lang="zh-CN" altLang="en-US" sz="1100" dirty="0">
                <a:solidFill>
                  <a:schemeClr val="tx1">
                    <a:lumMod val="50000"/>
                    <a:lumOff val="50000"/>
                  </a:schemeClr>
                </a:solidFill>
                <a:cs typeface="+mn-ea"/>
                <a:sym typeface="+mn-lt"/>
              </a:rPr>
              <a:t>分钟之内。此处添加详细文本描述，建议与标题相关并符合整体语言风格，语言描述尽量简洁生动。尽量将每页幻灯片的字数控制在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cs typeface="+mn-ea"/>
                <a:sym typeface="+mn-lt"/>
              </a:rPr>
              <a:t>200</a:t>
            </a:r>
            <a:r>
              <a:rPr lang="zh-CN" altLang="en-US" sz="1100" dirty="0">
                <a:solidFill>
                  <a:schemeClr val="tx1">
                    <a:lumMod val="50000"/>
                    <a:lumOff val="50000"/>
                  </a:schemeClr>
                </a:solidFill>
                <a:cs typeface="+mn-ea"/>
                <a:sym typeface="+mn-lt"/>
              </a:rPr>
              <a:t>字以内，据统计每页幻灯片的最好控制在</a:t>
            </a:r>
            <a:r>
              <a:rPr lang="en-US" altLang="zh-CN" sz="1100" dirty="0">
                <a:solidFill>
                  <a:schemeClr val="tx1">
                    <a:lumMod val="50000"/>
                    <a:lumOff val="50000"/>
                  </a:schemeClr>
                </a:solidFill>
                <a:cs typeface="+mn-ea"/>
                <a:sym typeface="+mn-lt"/>
              </a:rPr>
              <a:t>5</a:t>
            </a:r>
            <a:r>
              <a:rPr lang="zh-CN" altLang="en-US" sz="1100" dirty="0">
                <a:solidFill>
                  <a:schemeClr val="tx1">
                    <a:lumMod val="50000"/>
                    <a:lumOff val="50000"/>
                  </a:schemeClr>
                </a:solidFill>
                <a:cs typeface="+mn-ea"/>
                <a:sym typeface="+mn-lt"/>
              </a:rPr>
              <a:t>分钟之内。</a:t>
            </a:r>
          </a:p>
        </p:txBody>
      </p:sp>
      <p:grpSp>
        <p:nvGrpSpPr>
          <p:cNvPr id="41990" name="Group 6"/>
          <p:cNvGrpSpPr/>
          <p:nvPr/>
        </p:nvGrpSpPr>
        <p:grpSpPr bwMode="auto">
          <a:xfrm>
            <a:off x="6838061" y="2823834"/>
            <a:ext cx="4279343" cy="3956844"/>
            <a:chOff x="0" y="0"/>
            <a:chExt cx="8559803" cy="7913482"/>
          </a:xfrm>
        </p:grpSpPr>
        <p:pic>
          <p:nvPicPr>
            <p:cNvPr id="41991" name="Picture 7" descr="mockup_0018_iMac-_FRONT.png"/>
            <p:cNvPicPr>
              <a:picLocks noChangeAspect="1"/>
            </p:cNvPicPr>
            <p:nvPr/>
          </p:nvPicPr>
          <p:blipFill>
            <a:blip r:embed="rId3" cstate="screen"/>
            <a:srcRect/>
            <a:stretch>
              <a:fillRect/>
            </a:stretch>
          </p:blipFill>
          <p:spPr bwMode="auto">
            <a:xfrm>
              <a:off x="0" y="0"/>
              <a:ext cx="8559803" cy="7913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992" name="Picture 8" descr="bigstock-High-angle-view-of-an-artist-d-56171129.jpg"/>
            <p:cNvPicPr>
              <a:picLocks noChangeAspect="1"/>
            </p:cNvPicPr>
            <p:nvPr/>
          </p:nvPicPr>
          <p:blipFill>
            <a:blip r:embed="rId4" cstate="screen"/>
            <a:srcRect/>
            <a:stretch>
              <a:fillRect/>
            </a:stretch>
          </p:blipFill>
          <p:spPr bwMode="auto">
            <a:xfrm>
              <a:off x="358775" y="334953"/>
              <a:ext cx="7874003" cy="4441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993" name="AutoShape 9"/>
          <p:cNvSpPr/>
          <p:nvPr/>
        </p:nvSpPr>
        <p:spPr bwMode="auto">
          <a:xfrm>
            <a:off x="1358724" y="3005603"/>
            <a:ext cx="5002355" cy="692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900" dirty="0">
                <a:solidFill>
                  <a:schemeClr val="tx1">
                    <a:lumMod val="50000"/>
                    <a:lumOff val="50000"/>
                  </a:schemeClr>
                </a:solidFill>
                <a:cs typeface="+mn-ea"/>
                <a:sym typeface="+mn-lt"/>
              </a:rPr>
              <a:t>在此输入您的图表说明文字，在此输入您的图表说明文字，在此输入您的图表说明文字在此输入您的图表说明文字，在此输入您的图表说明文字，在此输入您的图表说明文字</a:t>
            </a:r>
          </a:p>
          <a:p>
            <a:pPr>
              <a:lnSpc>
                <a:spcPct val="130000"/>
              </a:lnSpc>
              <a:spcAft>
                <a:spcPts val="800"/>
              </a:spcAft>
            </a:pPr>
            <a:endParaRPr lang="zh-CN" altLang="en-US" sz="900" dirty="0">
              <a:solidFill>
                <a:schemeClr val="tx1">
                  <a:lumMod val="50000"/>
                  <a:lumOff val="50000"/>
                </a:schemeClr>
              </a:solidFill>
              <a:cs typeface="+mn-ea"/>
              <a:sym typeface="+mn-lt"/>
            </a:endParaRPr>
          </a:p>
        </p:txBody>
      </p:sp>
      <p:grpSp>
        <p:nvGrpSpPr>
          <p:cNvPr id="4" name="组合 3"/>
          <p:cNvGrpSpPr/>
          <p:nvPr/>
        </p:nvGrpSpPr>
        <p:grpSpPr>
          <a:xfrm>
            <a:off x="4990451" y="5015378"/>
            <a:ext cx="532537" cy="532606"/>
            <a:chOff x="3743325" y="3762695"/>
            <a:chExt cx="399455" cy="399578"/>
          </a:xfrm>
        </p:grpSpPr>
        <p:sp>
          <p:nvSpPr>
            <p:cNvPr id="41996" name="AutoShape 12"/>
            <p:cNvSpPr/>
            <p:nvPr/>
          </p:nvSpPr>
          <p:spPr bwMode="auto">
            <a:xfrm>
              <a:off x="3743325" y="3762695"/>
              <a:ext cx="399455" cy="399578"/>
            </a:xfrm>
            <a:custGeom>
              <a:avLst/>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41997" name="AutoShape 13"/>
            <p:cNvSpPr/>
            <p:nvPr/>
          </p:nvSpPr>
          <p:spPr bwMode="auto">
            <a:xfrm>
              <a:off x="3868341" y="3878816"/>
              <a:ext cx="156567" cy="156615"/>
            </a:xfrm>
            <a:custGeom>
              <a:avLst/>
              <a:gdLst>
                <a:gd name="T0" fmla="*/ 208757 w 21600"/>
                <a:gd name="T1" fmla="*/ 208756 h 21600"/>
                <a:gd name="T2" fmla="*/ 208757 w 21600"/>
                <a:gd name="T3" fmla="*/ 208756 h 21600"/>
                <a:gd name="T4" fmla="*/ 208757 w 21600"/>
                <a:gd name="T5" fmla="*/ 208756 h 21600"/>
                <a:gd name="T6" fmla="*/ 208757 w 21600"/>
                <a:gd name="T7" fmla="*/ 2087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600"/>
                    <a:pt x="10816" y="21600"/>
                  </a:cubicBezTo>
                  <a:cubicBezTo>
                    <a:pt x="10113" y="21600"/>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cs typeface="+mn-ea"/>
                <a:sym typeface="+mn-lt"/>
              </a:endParaRPr>
            </a:p>
          </p:txBody>
        </p:sp>
      </p:grpSp>
      <p:grpSp>
        <p:nvGrpSpPr>
          <p:cNvPr id="2" name="组合 1"/>
          <p:cNvGrpSpPr/>
          <p:nvPr/>
        </p:nvGrpSpPr>
        <p:grpSpPr>
          <a:xfrm>
            <a:off x="1358724" y="5015378"/>
            <a:ext cx="532537" cy="532606"/>
            <a:chOff x="1019175" y="3762695"/>
            <a:chExt cx="399455" cy="399578"/>
          </a:xfrm>
        </p:grpSpPr>
        <p:sp>
          <p:nvSpPr>
            <p:cNvPr id="41994" name="AutoShape 10"/>
            <p:cNvSpPr/>
            <p:nvPr/>
          </p:nvSpPr>
          <p:spPr bwMode="auto">
            <a:xfrm>
              <a:off x="1019175" y="3762695"/>
              <a:ext cx="399455" cy="399578"/>
            </a:xfrm>
            <a:custGeom>
              <a:avLst/>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41998" name="AutoShape 14"/>
            <p:cNvSpPr/>
            <p:nvPr/>
          </p:nvSpPr>
          <p:spPr bwMode="auto">
            <a:xfrm>
              <a:off x="1145977" y="3871670"/>
              <a:ext cx="156567" cy="156615"/>
            </a:xfrm>
            <a:custGeom>
              <a:avLst/>
              <a:gdLst>
                <a:gd name="T0" fmla="*/ 208756 w 21600"/>
                <a:gd name="T1" fmla="*/ 209569 h 21558"/>
                <a:gd name="T2" fmla="*/ 208756 w 21600"/>
                <a:gd name="T3" fmla="*/ 209569 h 21558"/>
                <a:gd name="T4" fmla="*/ 208756 w 21600"/>
                <a:gd name="T5" fmla="*/ 209569 h 21558"/>
                <a:gd name="T6" fmla="*/ 208756 w 21600"/>
                <a:gd name="T7" fmla="*/ 209569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7"/>
                    <a:pt x="10800" y="21557"/>
                  </a:cubicBezTo>
                  <a:cubicBezTo>
                    <a:pt x="9168" y="21557"/>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cs typeface="+mn-ea"/>
                <a:sym typeface="+mn-lt"/>
              </a:endParaRPr>
            </a:p>
          </p:txBody>
        </p:sp>
      </p:grpSp>
      <p:grpSp>
        <p:nvGrpSpPr>
          <p:cNvPr id="3" name="组合 2"/>
          <p:cNvGrpSpPr/>
          <p:nvPr/>
        </p:nvGrpSpPr>
        <p:grpSpPr>
          <a:xfrm>
            <a:off x="3187286" y="5015378"/>
            <a:ext cx="532537" cy="532606"/>
            <a:chOff x="2390775" y="3762695"/>
            <a:chExt cx="399455" cy="399578"/>
          </a:xfrm>
        </p:grpSpPr>
        <p:sp>
          <p:nvSpPr>
            <p:cNvPr id="41995" name="AutoShape 11"/>
            <p:cNvSpPr/>
            <p:nvPr/>
          </p:nvSpPr>
          <p:spPr bwMode="auto">
            <a:xfrm>
              <a:off x="2390775" y="3762695"/>
              <a:ext cx="399455" cy="399578"/>
            </a:xfrm>
            <a:custGeom>
              <a:avLst/>
              <a:gdLst>
                <a:gd name="T0" fmla="*/ 532579 w 19679"/>
                <a:gd name="T1" fmla="*/ 584598 h 19679"/>
                <a:gd name="T2" fmla="*/ 532579 w 19679"/>
                <a:gd name="T3" fmla="*/ 584598 h 19679"/>
                <a:gd name="T4" fmla="*/ 532579 w 19679"/>
                <a:gd name="T5" fmla="*/ 584598 h 19679"/>
                <a:gd name="T6" fmla="*/ 532579 w 19679"/>
                <a:gd name="T7" fmla="*/ 5845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cs typeface="+mn-ea"/>
                <a:sym typeface="+mn-lt"/>
              </a:endParaRPr>
            </a:p>
          </p:txBody>
        </p:sp>
        <p:sp>
          <p:nvSpPr>
            <p:cNvPr id="41999" name="AutoShape 15"/>
            <p:cNvSpPr/>
            <p:nvPr/>
          </p:nvSpPr>
          <p:spPr bwMode="auto">
            <a:xfrm>
              <a:off x="2514600" y="3881794"/>
              <a:ext cx="156567" cy="156616"/>
            </a:xfrm>
            <a:custGeom>
              <a:avLst/>
              <a:gdLst>
                <a:gd name="T0" fmla="*/ 208757 w 21600"/>
                <a:gd name="T1" fmla="*/ 208757 h 21588"/>
                <a:gd name="T2" fmla="*/ 208757 w 21600"/>
                <a:gd name="T3" fmla="*/ 208757 h 21588"/>
                <a:gd name="T4" fmla="*/ 208757 w 21600"/>
                <a:gd name="T5" fmla="*/ 208757 h 21588"/>
                <a:gd name="T6" fmla="*/ 208757 w 21600"/>
                <a:gd name="T7" fmla="*/ 208757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cs typeface="+mn-ea"/>
                <a:sym typeface="+mn-lt"/>
              </a:endParaRPr>
            </a:p>
          </p:txBody>
        </p:sp>
      </p:grpSp>
      <p:sp>
        <p:nvSpPr>
          <p:cNvPr id="42000" name="AutoShape 16"/>
          <p:cNvSpPr/>
          <p:nvPr/>
        </p:nvSpPr>
        <p:spPr bwMode="auto">
          <a:xfrm>
            <a:off x="1358724" y="3894603"/>
            <a:ext cx="5002355" cy="692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900" dirty="0">
                <a:solidFill>
                  <a:schemeClr val="tx1">
                    <a:lumMod val="50000"/>
                    <a:lumOff val="50000"/>
                  </a:schemeClr>
                </a:solidFill>
                <a:cs typeface="+mn-ea"/>
                <a:sym typeface="+mn-lt"/>
              </a:rPr>
              <a:t>在此输入您的图表说明文字，在此输入您的图表说明文字，在此输入您的图表说明文字在此输入您的图表说明文字，在此输入您的图表说明文字，在此输入您的图表说明文字</a:t>
            </a:r>
          </a:p>
          <a:p>
            <a:pPr>
              <a:lnSpc>
                <a:spcPct val="130000"/>
              </a:lnSpc>
              <a:spcAft>
                <a:spcPts val="800"/>
              </a:spcAft>
            </a:pPr>
            <a:endParaRPr lang="zh-CN" altLang="en-US" sz="900" dirty="0">
              <a:solidFill>
                <a:schemeClr val="tx1">
                  <a:lumMod val="50000"/>
                  <a:lumOff val="50000"/>
                </a:schemeClr>
              </a:solidFill>
              <a:cs typeface="+mn-ea"/>
              <a:sym typeface="+mn-lt"/>
            </a:endParaRPr>
          </a:p>
        </p:txBody>
      </p:sp>
      <p:sp>
        <p:nvSpPr>
          <p:cNvPr id="42001" name="AutoShape 17"/>
          <p:cNvSpPr/>
          <p:nvPr/>
        </p:nvSpPr>
        <p:spPr bwMode="auto">
          <a:xfrm>
            <a:off x="1974593" y="5145552"/>
            <a:ext cx="1129360"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42002" name="AutoShape 18"/>
          <p:cNvSpPr/>
          <p:nvPr/>
        </p:nvSpPr>
        <p:spPr bwMode="auto">
          <a:xfrm>
            <a:off x="3834901" y="5126502"/>
            <a:ext cx="1129360"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42003" name="AutoShape 19"/>
          <p:cNvSpPr/>
          <p:nvPr/>
        </p:nvSpPr>
        <p:spPr bwMode="auto">
          <a:xfrm>
            <a:off x="5647590" y="5126502"/>
            <a:ext cx="1128565"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42004" name="AutoShape 20"/>
          <p:cNvSpPr/>
          <p:nvPr/>
        </p:nvSpPr>
        <p:spPr bwMode="auto">
          <a:xfrm>
            <a:off x="1351581" y="2667465"/>
            <a:ext cx="250831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8965">
              <a:defRPr/>
            </a:pPr>
            <a:r>
              <a:rPr lang="zh-CN" altLang="en-US" sz="1600" dirty="0">
                <a:solidFill>
                  <a:schemeClr val="tx1">
                    <a:lumMod val="50000"/>
                    <a:lumOff val="50000"/>
                  </a:schemeClr>
                </a:solidFill>
                <a:cs typeface="+mn-ea"/>
                <a:sym typeface="+mn-lt"/>
              </a:rPr>
              <a:t>这输入标题</a:t>
            </a:r>
            <a:endParaRPr lang="en-AU" altLang="zh-CN" sz="1600" dirty="0">
              <a:solidFill>
                <a:schemeClr val="tx1">
                  <a:lumMod val="50000"/>
                  <a:lumOff val="50000"/>
                </a:schemeClr>
              </a:solidFill>
              <a:cs typeface="+mn-ea"/>
              <a:sym typeface="+mn-lt"/>
            </a:endParaRPr>
          </a:p>
        </p:txBody>
      </p:sp>
      <p:sp>
        <p:nvSpPr>
          <p:cNvPr id="5" name="标题 4"/>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1990"/>
                                        </p:tgtEl>
                                        <p:attrNameLst>
                                          <p:attrName>style.visibility</p:attrName>
                                        </p:attrNameLst>
                                      </p:cBhvr>
                                      <p:to>
                                        <p:strVal val="visible"/>
                                      </p:to>
                                    </p:set>
                                    <p:anim calcmode="lin" valueType="num">
                                      <p:cBhvr>
                                        <p:cTn id="11" dur="500" fill="hold"/>
                                        <p:tgtEl>
                                          <p:spTgt spid="41990"/>
                                        </p:tgtEl>
                                        <p:attrNameLst>
                                          <p:attrName>ppt_w</p:attrName>
                                        </p:attrNameLst>
                                      </p:cBhvr>
                                      <p:tavLst>
                                        <p:tav tm="0">
                                          <p:val>
                                            <p:fltVal val="0"/>
                                          </p:val>
                                        </p:tav>
                                        <p:tav tm="100000">
                                          <p:val>
                                            <p:strVal val="#ppt_w"/>
                                          </p:val>
                                        </p:tav>
                                      </p:tavLst>
                                    </p:anim>
                                    <p:anim calcmode="lin" valueType="num">
                                      <p:cBhvr>
                                        <p:cTn id="12" dur="500" fill="hold"/>
                                        <p:tgtEl>
                                          <p:spTgt spid="4199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2004"/>
                                        </p:tgtEl>
                                        <p:attrNameLst>
                                          <p:attrName>style.visibility</p:attrName>
                                        </p:attrNameLst>
                                      </p:cBhvr>
                                      <p:to>
                                        <p:strVal val="visible"/>
                                      </p:to>
                                    </p:set>
                                    <p:anim calcmode="lin" valueType="num">
                                      <p:cBhvr additive="base">
                                        <p:cTn id="16" dur="500" fill="hold"/>
                                        <p:tgtEl>
                                          <p:spTgt spid="42004"/>
                                        </p:tgtEl>
                                        <p:attrNameLst>
                                          <p:attrName>ppt_x</p:attrName>
                                        </p:attrNameLst>
                                      </p:cBhvr>
                                      <p:tavLst>
                                        <p:tav tm="0">
                                          <p:val>
                                            <p:strVal val="1+#ppt_w/2"/>
                                          </p:val>
                                        </p:tav>
                                        <p:tav tm="100000">
                                          <p:val>
                                            <p:strVal val="#ppt_x"/>
                                          </p:val>
                                        </p:tav>
                                      </p:tavLst>
                                    </p:anim>
                                    <p:anim calcmode="lin" valueType="num">
                                      <p:cBhvr additive="base">
                                        <p:cTn id="17" dur="500" fill="hold"/>
                                        <p:tgtEl>
                                          <p:spTgt spid="4200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41993"/>
                                        </p:tgtEl>
                                        <p:attrNameLst>
                                          <p:attrName>style.visibility</p:attrName>
                                        </p:attrNameLst>
                                      </p:cBhvr>
                                      <p:to>
                                        <p:strVal val="visible"/>
                                      </p:to>
                                    </p:set>
                                    <p:animEffect transition="in" filter="dissolve">
                                      <p:cBhvr>
                                        <p:cTn id="21" dur="500"/>
                                        <p:tgtEl>
                                          <p:spTgt spid="41993"/>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42000"/>
                                        </p:tgtEl>
                                        <p:attrNameLst>
                                          <p:attrName>style.visibility</p:attrName>
                                        </p:attrNameLst>
                                      </p:cBhvr>
                                      <p:to>
                                        <p:strVal val="visible"/>
                                      </p:to>
                                    </p:set>
                                    <p:animEffect transition="in" filter="dissolve">
                                      <p:cBhvr>
                                        <p:cTn id="25" dur="500"/>
                                        <p:tgtEl>
                                          <p:spTgt spid="42000"/>
                                        </p:tgtEl>
                                      </p:cBhvr>
                                    </p:animEffect>
                                  </p:childTnLst>
                                </p:cTn>
                              </p:par>
                              <p:par>
                                <p:cTn id="26" presetID="5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Scale>
                                      <p:cBhvr>
                                        <p:cTn id="28"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gtEl>
                                        <p:attrNameLst>
                                          <p:attrName>ppt_x</p:attrName>
                                          <p:attrName>ppt_y</p:attrName>
                                        </p:attrNameLst>
                                      </p:cBhvr>
                                    </p:animMotion>
                                    <p:animEffect transition="in" filter="fade">
                                      <p:cBhvr>
                                        <p:cTn id="30" dur="1000"/>
                                        <p:tgtEl>
                                          <p:spTgt spid="2"/>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42001"/>
                                        </p:tgtEl>
                                        <p:attrNameLst>
                                          <p:attrName>style.visibility</p:attrName>
                                        </p:attrNameLst>
                                      </p:cBhvr>
                                      <p:to>
                                        <p:strVal val="visible"/>
                                      </p:to>
                                    </p:set>
                                    <p:anim calcmode="lin" valueType="num">
                                      <p:cBhvr additive="base">
                                        <p:cTn id="34" dur="500" fill="hold"/>
                                        <p:tgtEl>
                                          <p:spTgt spid="42001"/>
                                        </p:tgtEl>
                                        <p:attrNameLst>
                                          <p:attrName>ppt_x</p:attrName>
                                        </p:attrNameLst>
                                      </p:cBhvr>
                                      <p:tavLst>
                                        <p:tav tm="0">
                                          <p:val>
                                            <p:strVal val="1+#ppt_w/2"/>
                                          </p:val>
                                        </p:tav>
                                        <p:tav tm="100000">
                                          <p:val>
                                            <p:strVal val="#ppt_x"/>
                                          </p:val>
                                        </p:tav>
                                      </p:tavLst>
                                    </p:anim>
                                    <p:anim calcmode="lin" valueType="num">
                                      <p:cBhvr additive="base">
                                        <p:cTn id="35" dur="500" fill="hold"/>
                                        <p:tgtEl>
                                          <p:spTgt spid="42001"/>
                                        </p:tgtEl>
                                        <p:attrNameLst>
                                          <p:attrName>ppt_y</p:attrName>
                                        </p:attrNameLst>
                                      </p:cBhvr>
                                      <p:tavLst>
                                        <p:tav tm="0">
                                          <p:val>
                                            <p:strVal val="#ppt_y"/>
                                          </p:val>
                                        </p:tav>
                                        <p:tav tm="100000">
                                          <p:val>
                                            <p:strVal val="#ppt_y"/>
                                          </p:val>
                                        </p:tav>
                                      </p:tavLst>
                                    </p:anim>
                                  </p:childTnLst>
                                </p:cTn>
                              </p:par>
                              <p:par>
                                <p:cTn id="36" presetID="52"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Scale>
                                      <p:cBhvr>
                                        <p:cTn id="3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
                                        </p:tgtEl>
                                        <p:attrNameLst>
                                          <p:attrName>ppt_x</p:attrName>
                                          <p:attrName>ppt_y</p:attrName>
                                        </p:attrNameLst>
                                      </p:cBhvr>
                                    </p:animMotion>
                                    <p:animEffect transition="in" filter="fade">
                                      <p:cBhvr>
                                        <p:cTn id="40" dur="1000"/>
                                        <p:tgtEl>
                                          <p:spTgt spid="3"/>
                                        </p:tgtEl>
                                      </p:cBhvr>
                                    </p:animEffect>
                                  </p:childTnLst>
                                </p:cTn>
                              </p:par>
                            </p:childTnLst>
                          </p:cTn>
                        </p:par>
                        <p:par>
                          <p:cTn id="41" fill="hold">
                            <p:stCondLst>
                              <p:cond delay="3000"/>
                            </p:stCondLst>
                            <p:childTnLst>
                              <p:par>
                                <p:cTn id="42" presetID="2" presetClass="entr" presetSubtype="2" fill="hold" grpId="0" nodeType="afterEffect">
                                  <p:stCondLst>
                                    <p:cond delay="0"/>
                                  </p:stCondLst>
                                  <p:childTnLst>
                                    <p:set>
                                      <p:cBhvr>
                                        <p:cTn id="43" dur="1" fill="hold">
                                          <p:stCondLst>
                                            <p:cond delay="0"/>
                                          </p:stCondLst>
                                        </p:cTn>
                                        <p:tgtEl>
                                          <p:spTgt spid="42002"/>
                                        </p:tgtEl>
                                        <p:attrNameLst>
                                          <p:attrName>style.visibility</p:attrName>
                                        </p:attrNameLst>
                                      </p:cBhvr>
                                      <p:to>
                                        <p:strVal val="visible"/>
                                      </p:to>
                                    </p:set>
                                    <p:anim calcmode="lin" valueType="num">
                                      <p:cBhvr additive="base">
                                        <p:cTn id="44" dur="500" fill="hold"/>
                                        <p:tgtEl>
                                          <p:spTgt spid="42002"/>
                                        </p:tgtEl>
                                        <p:attrNameLst>
                                          <p:attrName>ppt_x</p:attrName>
                                        </p:attrNameLst>
                                      </p:cBhvr>
                                      <p:tavLst>
                                        <p:tav tm="0">
                                          <p:val>
                                            <p:strVal val="1+#ppt_w/2"/>
                                          </p:val>
                                        </p:tav>
                                        <p:tav tm="100000">
                                          <p:val>
                                            <p:strVal val="#ppt_x"/>
                                          </p:val>
                                        </p:tav>
                                      </p:tavLst>
                                    </p:anim>
                                    <p:anim calcmode="lin" valueType="num">
                                      <p:cBhvr additive="base">
                                        <p:cTn id="45" dur="500" fill="hold"/>
                                        <p:tgtEl>
                                          <p:spTgt spid="42002"/>
                                        </p:tgtEl>
                                        <p:attrNameLst>
                                          <p:attrName>ppt_y</p:attrName>
                                        </p:attrNameLst>
                                      </p:cBhvr>
                                      <p:tavLst>
                                        <p:tav tm="0">
                                          <p:val>
                                            <p:strVal val="#ppt_y"/>
                                          </p:val>
                                        </p:tav>
                                        <p:tav tm="100000">
                                          <p:val>
                                            <p:strVal val="#ppt_y"/>
                                          </p:val>
                                        </p:tav>
                                      </p:tavLst>
                                    </p:anim>
                                  </p:childTnLst>
                                </p:cTn>
                              </p:par>
                              <p:par>
                                <p:cTn id="46" presetID="5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Scale>
                                      <p:cBhvr>
                                        <p:cTn id="4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
                                        </p:tgtEl>
                                        <p:attrNameLst>
                                          <p:attrName>ppt_x</p:attrName>
                                          <p:attrName>ppt_y</p:attrName>
                                        </p:attrNameLst>
                                      </p:cBhvr>
                                    </p:animMotion>
                                    <p:animEffect transition="in" filter="fade">
                                      <p:cBhvr>
                                        <p:cTn id="50" dur="1000"/>
                                        <p:tgtEl>
                                          <p:spTgt spid="4"/>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42003"/>
                                        </p:tgtEl>
                                        <p:attrNameLst>
                                          <p:attrName>style.visibility</p:attrName>
                                        </p:attrNameLst>
                                      </p:cBhvr>
                                      <p:to>
                                        <p:strVal val="visible"/>
                                      </p:to>
                                    </p:set>
                                    <p:anim calcmode="lin" valueType="num">
                                      <p:cBhvr additive="base">
                                        <p:cTn id="54" dur="500" fill="hold"/>
                                        <p:tgtEl>
                                          <p:spTgt spid="42003"/>
                                        </p:tgtEl>
                                        <p:attrNameLst>
                                          <p:attrName>ppt_x</p:attrName>
                                        </p:attrNameLst>
                                      </p:cBhvr>
                                      <p:tavLst>
                                        <p:tav tm="0">
                                          <p:val>
                                            <p:strVal val="1+#ppt_w/2"/>
                                          </p:val>
                                        </p:tav>
                                        <p:tav tm="100000">
                                          <p:val>
                                            <p:strVal val="#ppt_x"/>
                                          </p:val>
                                        </p:tav>
                                      </p:tavLst>
                                    </p:anim>
                                    <p:anim calcmode="lin" valueType="num">
                                      <p:cBhvr additive="base">
                                        <p:cTn id="55" dur="500" fill="hold"/>
                                        <p:tgtEl>
                                          <p:spTgt spid="42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3" grpId="0" autoUpdateAnimBg="0"/>
      <p:bldP spid="42000" grpId="0" autoUpdateAnimBg="0"/>
      <p:bldP spid="42001" grpId="0" autoUpdateAnimBg="0"/>
      <p:bldP spid="42002" grpId="0" autoUpdateAnimBg="0"/>
      <p:bldP spid="42003" grpId="0" autoUpdateAnimBg="0"/>
      <p:bldP spid="4200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05938" y="2434165"/>
            <a:ext cx="6534156" cy="1008202"/>
            <a:chOff x="3506394" y="2434165"/>
            <a:chExt cx="6535007" cy="1008202"/>
          </a:xfrm>
        </p:grpSpPr>
        <p:cxnSp>
          <p:nvCxnSpPr>
            <p:cNvPr id="152" name="肘形连接符 151"/>
            <p:cNvCxnSpPr>
              <a:stCxn id="136" idx="6"/>
              <a:endCxn id="52" idx="2"/>
            </p:cNvCxnSpPr>
            <p:nvPr/>
          </p:nvCxnSpPr>
          <p:spPr>
            <a:xfrm>
              <a:off x="4262394" y="2812165"/>
              <a:ext cx="5779007" cy="630202"/>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 name="椭圆 135"/>
            <p:cNvSpPr/>
            <p:nvPr/>
          </p:nvSpPr>
          <p:spPr>
            <a:xfrm>
              <a:off x="3506394" y="2434165"/>
              <a:ext cx="756000" cy="75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126" name="组合 125"/>
            <p:cNvGrpSpPr/>
            <p:nvPr/>
          </p:nvGrpSpPr>
          <p:grpSpPr>
            <a:xfrm>
              <a:off x="3659394" y="2570928"/>
              <a:ext cx="450000" cy="434596"/>
              <a:chOff x="5512720" y="2152017"/>
              <a:chExt cx="583915" cy="496874"/>
            </a:xfrm>
          </p:grpSpPr>
          <p:sp>
            <p:nvSpPr>
              <p:cNvPr id="12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cs typeface="+mn-ea"/>
                  <a:sym typeface="+mn-lt"/>
                </a:endParaRPr>
              </a:p>
            </p:txBody>
          </p:sp>
          <p:sp>
            <p:nvSpPr>
              <p:cNvPr id="12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50000"/>
                      <a:lumOff val="50000"/>
                    </a:schemeClr>
                  </a:solidFill>
                  <a:cs typeface="+mn-ea"/>
                  <a:sym typeface="+mn-lt"/>
                </a:endParaRPr>
              </a:p>
            </p:txBody>
          </p:sp>
        </p:grpSp>
      </p:grpSp>
      <p:grpSp>
        <p:nvGrpSpPr>
          <p:cNvPr id="5" name="组合 4"/>
          <p:cNvGrpSpPr/>
          <p:nvPr/>
        </p:nvGrpSpPr>
        <p:grpSpPr>
          <a:xfrm>
            <a:off x="3505938" y="4309617"/>
            <a:ext cx="4066444" cy="756000"/>
            <a:chOff x="3506394" y="4309617"/>
            <a:chExt cx="4066973" cy="756000"/>
          </a:xfrm>
        </p:grpSpPr>
        <p:cxnSp>
          <p:nvCxnSpPr>
            <p:cNvPr id="161" name="肘形连接符 160"/>
            <p:cNvCxnSpPr>
              <a:stCxn id="141" idx="6"/>
              <a:endCxn id="54" idx="2"/>
            </p:cNvCxnSpPr>
            <p:nvPr/>
          </p:nvCxnSpPr>
          <p:spPr>
            <a:xfrm>
              <a:off x="4262394" y="4687617"/>
              <a:ext cx="3310973" cy="37614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3506394" y="4309617"/>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29" name="Freeform 277"/>
            <p:cNvSpPr>
              <a:spLocks noEditPoints="1"/>
            </p:cNvSpPr>
            <p:nvPr/>
          </p:nvSpPr>
          <p:spPr bwMode="auto">
            <a:xfrm>
              <a:off x="3696838" y="4431424"/>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cs typeface="+mn-ea"/>
                <a:sym typeface="+mn-lt"/>
              </a:endParaRPr>
            </a:p>
          </p:txBody>
        </p:sp>
      </p:grpSp>
      <p:grpSp>
        <p:nvGrpSpPr>
          <p:cNvPr id="6" name="组合 5"/>
          <p:cNvGrpSpPr/>
          <p:nvPr/>
        </p:nvGrpSpPr>
        <p:grpSpPr>
          <a:xfrm>
            <a:off x="3505938" y="3371892"/>
            <a:ext cx="5300301" cy="1051895"/>
            <a:chOff x="3506394" y="3371891"/>
            <a:chExt cx="5300991" cy="1051895"/>
          </a:xfrm>
        </p:grpSpPr>
        <p:cxnSp>
          <p:nvCxnSpPr>
            <p:cNvPr id="155" name="肘形连接符 154"/>
            <p:cNvCxnSpPr>
              <a:stCxn id="140" idx="6"/>
              <a:endCxn id="53" idx="2"/>
            </p:cNvCxnSpPr>
            <p:nvPr/>
          </p:nvCxnSpPr>
          <p:spPr>
            <a:xfrm>
              <a:off x="4262394" y="3749891"/>
              <a:ext cx="4544991" cy="673895"/>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3506394" y="3371891"/>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grpSp>
          <p:nvGrpSpPr>
            <p:cNvPr id="132" name="Group 92"/>
            <p:cNvGrpSpPr/>
            <p:nvPr/>
          </p:nvGrpSpPr>
          <p:grpSpPr>
            <a:xfrm>
              <a:off x="3659830" y="3607479"/>
              <a:ext cx="474528" cy="295582"/>
              <a:chOff x="5172076" y="1943683"/>
              <a:chExt cx="471488" cy="293688"/>
            </a:xfrm>
            <a:solidFill>
              <a:schemeClr val="bg1"/>
            </a:solidFill>
          </p:grpSpPr>
          <p:sp>
            <p:nvSpPr>
              <p:cNvPr id="133"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tx1">
                      <a:lumMod val="50000"/>
                      <a:lumOff val="50000"/>
                    </a:schemeClr>
                  </a:solidFill>
                  <a:cs typeface="+mn-ea"/>
                  <a:sym typeface="+mn-lt"/>
                </a:endParaRPr>
              </a:p>
            </p:txBody>
          </p:sp>
          <p:sp>
            <p:nvSpPr>
              <p:cNvPr id="134" name="Rectangle 9"/>
              <p:cNvSpPr>
                <a:spLocks noChangeArrowheads="1"/>
              </p:cNvSpPr>
              <p:nvPr/>
            </p:nvSpPr>
            <p:spPr bwMode="auto">
              <a:xfrm>
                <a:off x="5235576" y="2007182"/>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chemeClr val="tx1">
                      <a:lumMod val="50000"/>
                      <a:lumOff val="50000"/>
                    </a:schemeClr>
                  </a:solidFill>
                  <a:cs typeface="+mn-ea"/>
                  <a:sym typeface="+mn-lt"/>
                </a:endParaRPr>
              </a:p>
            </p:txBody>
          </p:sp>
          <p:sp>
            <p:nvSpPr>
              <p:cNvPr id="135" name="Rectangle 10"/>
              <p:cNvSpPr>
                <a:spLocks noChangeArrowheads="1"/>
              </p:cNvSpPr>
              <p:nvPr/>
            </p:nvSpPr>
            <p:spPr bwMode="auto">
              <a:xfrm>
                <a:off x="5341938" y="2007182"/>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chemeClr val="tx1">
                      <a:lumMod val="50000"/>
                      <a:lumOff val="50000"/>
                    </a:schemeClr>
                  </a:solidFill>
                  <a:cs typeface="+mn-ea"/>
                  <a:sym typeface="+mn-lt"/>
                </a:endParaRPr>
              </a:p>
            </p:txBody>
          </p:sp>
        </p:grpSp>
      </p:grpSp>
      <p:grpSp>
        <p:nvGrpSpPr>
          <p:cNvPr id="4" name="组合 3"/>
          <p:cNvGrpSpPr/>
          <p:nvPr/>
        </p:nvGrpSpPr>
        <p:grpSpPr>
          <a:xfrm>
            <a:off x="3505938" y="5247344"/>
            <a:ext cx="2454811" cy="756000"/>
            <a:chOff x="3506394" y="5247344"/>
            <a:chExt cx="2455131" cy="756000"/>
          </a:xfrm>
        </p:grpSpPr>
        <p:cxnSp>
          <p:nvCxnSpPr>
            <p:cNvPr id="69" name="直接连接符 68"/>
            <p:cNvCxnSpPr/>
            <p:nvPr/>
          </p:nvCxnSpPr>
          <p:spPr>
            <a:xfrm flipH="1">
              <a:off x="3919371" y="5625345"/>
              <a:ext cx="20421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3506394" y="5247344"/>
              <a:ext cx="756000"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50" name="Group 9"/>
            <p:cNvGrpSpPr/>
            <p:nvPr/>
          </p:nvGrpSpPr>
          <p:grpSpPr>
            <a:xfrm>
              <a:off x="3631370" y="5445692"/>
              <a:ext cx="516045" cy="382660"/>
              <a:chOff x="4572000" y="3414713"/>
              <a:chExt cx="374651" cy="277813"/>
            </a:xfrm>
            <a:solidFill>
              <a:schemeClr val="bg1"/>
            </a:solidFill>
          </p:grpSpPr>
          <p:sp>
            <p:nvSpPr>
              <p:cNvPr id="5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1">
                      <a:lumMod val="50000"/>
                      <a:lumOff val="50000"/>
                    </a:schemeClr>
                  </a:solidFill>
                  <a:cs typeface="+mn-ea"/>
                  <a:sym typeface="+mn-lt"/>
                </a:endParaRPr>
              </a:p>
            </p:txBody>
          </p:sp>
          <p:sp>
            <p:nvSpPr>
              <p:cNvPr id="5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1">
                      <a:lumMod val="50000"/>
                      <a:lumOff val="50000"/>
                    </a:schemeClr>
                  </a:solidFill>
                  <a:cs typeface="+mn-ea"/>
                  <a:sym typeface="+mn-lt"/>
                </a:endParaRPr>
              </a:p>
            </p:txBody>
          </p:sp>
        </p:grpSp>
      </p:grpSp>
      <p:sp>
        <p:nvSpPr>
          <p:cNvPr id="57" name="任意多边形 56"/>
          <p:cNvSpPr/>
          <p:nvPr/>
        </p:nvSpPr>
        <p:spPr>
          <a:xfrm>
            <a:off x="9593601" y="2261526"/>
            <a:ext cx="1180946"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0" name="任意多边形 59"/>
          <p:cNvSpPr/>
          <p:nvPr/>
        </p:nvSpPr>
        <p:spPr>
          <a:xfrm>
            <a:off x="8359746" y="4038544"/>
            <a:ext cx="1180946" cy="19218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4" name="任意多边形 63"/>
          <p:cNvSpPr/>
          <p:nvPr/>
        </p:nvSpPr>
        <p:spPr>
          <a:xfrm>
            <a:off x="7125888" y="4798646"/>
            <a:ext cx="1180946"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7" name="任意多边形 66"/>
          <p:cNvSpPr/>
          <p:nvPr/>
        </p:nvSpPr>
        <p:spPr>
          <a:xfrm>
            <a:off x="5136481" y="5337318"/>
            <a:ext cx="1936496"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2" name="椭圆 51"/>
          <p:cNvSpPr/>
          <p:nvPr/>
        </p:nvSpPr>
        <p:spPr>
          <a:xfrm>
            <a:off x="10040094" y="3298367"/>
            <a:ext cx="287963"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3" name="椭圆 52"/>
          <p:cNvSpPr/>
          <p:nvPr/>
        </p:nvSpPr>
        <p:spPr>
          <a:xfrm>
            <a:off x="8806238" y="4279786"/>
            <a:ext cx="287963"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4" name="椭圆 53"/>
          <p:cNvSpPr/>
          <p:nvPr/>
        </p:nvSpPr>
        <p:spPr>
          <a:xfrm>
            <a:off x="7572381" y="4919760"/>
            <a:ext cx="287963"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5" name="椭圆 54"/>
          <p:cNvSpPr/>
          <p:nvPr/>
        </p:nvSpPr>
        <p:spPr>
          <a:xfrm>
            <a:off x="5960749" y="5486778"/>
            <a:ext cx="287963"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20" name="矩形 47"/>
          <p:cNvSpPr>
            <a:spLocks noChangeArrowheads="1"/>
          </p:cNvSpPr>
          <p:nvPr/>
        </p:nvSpPr>
        <p:spPr bwMode="auto">
          <a:xfrm>
            <a:off x="1303587" y="1474163"/>
            <a:ext cx="9604422"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50000"/>
                    <a:lumOff val="50000"/>
                  </a:schemeClr>
                </a:solidFill>
                <a:latin typeface="+mn-lt"/>
                <a:ea typeface="+mn-ea"/>
                <a:cs typeface="+mn-ea"/>
                <a:sym typeface="+mn-lt"/>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94" name="矩形 93"/>
          <p:cNvSpPr/>
          <p:nvPr/>
        </p:nvSpPr>
        <p:spPr>
          <a:xfrm>
            <a:off x="2171114" y="2489686"/>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cs typeface="+mn-ea"/>
                <a:sym typeface="+mn-lt"/>
              </a:rPr>
              <a:t>添加标题</a:t>
            </a:r>
            <a:endParaRPr lang="en-US" altLang="zh-CN" sz="2000" b="1" dirty="0">
              <a:solidFill>
                <a:schemeClr val="tx1">
                  <a:lumMod val="50000"/>
                  <a:lumOff val="50000"/>
                </a:schemeClr>
              </a:solidFill>
              <a:cs typeface="+mn-ea"/>
              <a:sym typeface="+mn-lt"/>
            </a:endParaRPr>
          </a:p>
        </p:txBody>
      </p:sp>
      <p:sp>
        <p:nvSpPr>
          <p:cNvPr id="166" name="矩形 165"/>
          <p:cNvSpPr/>
          <p:nvPr/>
        </p:nvSpPr>
        <p:spPr>
          <a:xfrm>
            <a:off x="1363288" y="2880575"/>
            <a:ext cx="2018238" cy="292388"/>
          </a:xfrm>
          <a:prstGeom prst="rect">
            <a:avLst/>
          </a:prstGeom>
        </p:spPr>
        <p:txBody>
          <a:bodyPr wrap="none">
            <a:spAutoFit/>
          </a:bodyPr>
          <a:lstStyle/>
          <a:p>
            <a:pPr algn="r"/>
            <a:r>
              <a:rPr lang="zh-CN" altLang="en-US" sz="1300" dirty="0">
                <a:solidFill>
                  <a:schemeClr val="tx1">
                    <a:lumMod val="50000"/>
                    <a:lumOff val="50000"/>
                  </a:schemeClr>
                </a:solidFill>
                <a:cs typeface="+mn-ea"/>
                <a:sym typeface="+mn-lt"/>
              </a:rPr>
              <a:t>点击输入图表的描述说明</a:t>
            </a:r>
          </a:p>
        </p:txBody>
      </p:sp>
      <p:sp>
        <p:nvSpPr>
          <p:cNvPr id="42" name="矩形 41"/>
          <p:cNvSpPr/>
          <p:nvPr/>
        </p:nvSpPr>
        <p:spPr>
          <a:xfrm>
            <a:off x="2171114" y="3417363"/>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cs typeface="+mn-ea"/>
                <a:sym typeface="+mn-lt"/>
              </a:rPr>
              <a:t>添加标题</a:t>
            </a:r>
            <a:endParaRPr lang="en-US" altLang="zh-CN" sz="2000" b="1" dirty="0">
              <a:solidFill>
                <a:schemeClr val="tx1">
                  <a:lumMod val="50000"/>
                  <a:lumOff val="50000"/>
                </a:schemeClr>
              </a:solidFill>
              <a:cs typeface="+mn-ea"/>
              <a:sym typeface="+mn-lt"/>
            </a:endParaRPr>
          </a:p>
        </p:txBody>
      </p:sp>
      <p:sp>
        <p:nvSpPr>
          <p:cNvPr id="43" name="矩形 42"/>
          <p:cNvSpPr/>
          <p:nvPr/>
        </p:nvSpPr>
        <p:spPr>
          <a:xfrm>
            <a:off x="1363288" y="3808252"/>
            <a:ext cx="2018238" cy="292388"/>
          </a:xfrm>
          <a:prstGeom prst="rect">
            <a:avLst/>
          </a:prstGeom>
        </p:spPr>
        <p:txBody>
          <a:bodyPr wrap="none">
            <a:spAutoFit/>
          </a:bodyPr>
          <a:lstStyle/>
          <a:p>
            <a:pPr algn="r"/>
            <a:r>
              <a:rPr lang="zh-CN" altLang="en-US" sz="1300" dirty="0">
                <a:solidFill>
                  <a:schemeClr val="tx1">
                    <a:lumMod val="50000"/>
                    <a:lumOff val="50000"/>
                  </a:schemeClr>
                </a:solidFill>
                <a:cs typeface="+mn-ea"/>
                <a:sym typeface="+mn-lt"/>
              </a:rPr>
              <a:t>点击输入图表的描述说明</a:t>
            </a:r>
          </a:p>
        </p:txBody>
      </p:sp>
      <p:sp>
        <p:nvSpPr>
          <p:cNvPr id="45" name="矩形 44"/>
          <p:cNvSpPr/>
          <p:nvPr/>
        </p:nvSpPr>
        <p:spPr>
          <a:xfrm>
            <a:off x="2171114" y="4363073"/>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cs typeface="+mn-ea"/>
                <a:sym typeface="+mn-lt"/>
              </a:rPr>
              <a:t>添加标题</a:t>
            </a:r>
            <a:endParaRPr lang="en-US" altLang="zh-CN" sz="2000" b="1" dirty="0">
              <a:solidFill>
                <a:schemeClr val="tx1">
                  <a:lumMod val="50000"/>
                  <a:lumOff val="50000"/>
                </a:schemeClr>
              </a:solidFill>
              <a:cs typeface="+mn-ea"/>
              <a:sym typeface="+mn-lt"/>
            </a:endParaRPr>
          </a:p>
        </p:txBody>
      </p:sp>
      <p:sp>
        <p:nvSpPr>
          <p:cNvPr id="46" name="矩形 45"/>
          <p:cNvSpPr/>
          <p:nvPr/>
        </p:nvSpPr>
        <p:spPr>
          <a:xfrm>
            <a:off x="1363288" y="4753962"/>
            <a:ext cx="2018238" cy="292388"/>
          </a:xfrm>
          <a:prstGeom prst="rect">
            <a:avLst/>
          </a:prstGeom>
        </p:spPr>
        <p:txBody>
          <a:bodyPr wrap="none">
            <a:spAutoFit/>
          </a:bodyPr>
          <a:lstStyle/>
          <a:p>
            <a:pPr algn="r"/>
            <a:r>
              <a:rPr lang="zh-CN" altLang="en-US" sz="1300" dirty="0">
                <a:solidFill>
                  <a:schemeClr val="tx1">
                    <a:lumMod val="50000"/>
                    <a:lumOff val="50000"/>
                  </a:schemeClr>
                </a:solidFill>
                <a:cs typeface="+mn-ea"/>
                <a:sym typeface="+mn-lt"/>
              </a:rPr>
              <a:t>点击输入图表的描述说明</a:t>
            </a:r>
          </a:p>
        </p:txBody>
      </p:sp>
      <p:sp>
        <p:nvSpPr>
          <p:cNvPr id="48" name="矩形 47"/>
          <p:cNvSpPr/>
          <p:nvPr/>
        </p:nvSpPr>
        <p:spPr>
          <a:xfrm>
            <a:off x="2171114" y="5288288"/>
            <a:ext cx="1210412" cy="400101"/>
          </a:xfrm>
          <a:prstGeom prst="rect">
            <a:avLst/>
          </a:prstGeom>
        </p:spPr>
        <p:txBody>
          <a:bodyPr wrap="none" lIns="91431" tIns="45716" rIns="91431" bIns="45716">
            <a:spAutoFit/>
          </a:bodyPr>
          <a:lstStyle/>
          <a:p>
            <a:pPr algn="r"/>
            <a:r>
              <a:rPr lang="zh-CN" altLang="en-US" sz="2000" b="1" dirty="0">
                <a:solidFill>
                  <a:schemeClr val="tx1">
                    <a:lumMod val="50000"/>
                    <a:lumOff val="50000"/>
                  </a:schemeClr>
                </a:solidFill>
                <a:cs typeface="+mn-ea"/>
                <a:sym typeface="+mn-lt"/>
              </a:rPr>
              <a:t>添加标题</a:t>
            </a:r>
            <a:endParaRPr lang="en-US" altLang="zh-CN" sz="2000" b="1" dirty="0">
              <a:solidFill>
                <a:schemeClr val="tx1">
                  <a:lumMod val="50000"/>
                  <a:lumOff val="50000"/>
                </a:schemeClr>
              </a:solidFill>
              <a:cs typeface="+mn-ea"/>
              <a:sym typeface="+mn-lt"/>
            </a:endParaRPr>
          </a:p>
        </p:txBody>
      </p:sp>
      <p:sp>
        <p:nvSpPr>
          <p:cNvPr id="49" name="矩形 48"/>
          <p:cNvSpPr/>
          <p:nvPr/>
        </p:nvSpPr>
        <p:spPr>
          <a:xfrm>
            <a:off x="1363288" y="5679177"/>
            <a:ext cx="2018238" cy="292388"/>
          </a:xfrm>
          <a:prstGeom prst="rect">
            <a:avLst/>
          </a:prstGeom>
        </p:spPr>
        <p:txBody>
          <a:bodyPr wrap="none">
            <a:spAutoFit/>
          </a:bodyPr>
          <a:lstStyle/>
          <a:p>
            <a:pPr algn="r"/>
            <a:r>
              <a:rPr lang="zh-CN" altLang="en-US" sz="1300" dirty="0">
                <a:solidFill>
                  <a:schemeClr val="tx1">
                    <a:lumMod val="50000"/>
                    <a:lumOff val="50000"/>
                  </a:schemeClr>
                </a:solidFill>
                <a:cs typeface="+mn-ea"/>
                <a:sym typeface="+mn-lt"/>
              </a:rPr>
              <a:t>点击输入图表的描述说明</a:t>
            </a:r>
          </a:p>
        </p:txBody>
      </p:sp>
      <p:sp>
        <p:nvSpPr>
          <p:cNvPr id="3" name="标题 2"/>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outVertical)">
                                      <p:cBhvr>
                                        <p:cTn id="7" dur="500"/>
                                        <p:tgtEl>
                                          <p:spTgt spid="1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200"/>
                                        <p:tgtEl>
                                          <p:spTgt spid="6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down)">
                                      <p:cBhvr>
                                        <p:cTn id="14" dur="400"/>
                                        <p:tgtEl>
                                          <p:spTgt spid="6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600"/>
                                        <p:tgtEl>
                                          <p:spTgt spid="6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900"/>
                                        <p:tgtEl>
                                          <p:spTgt spid="57"/>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250"/>
                                        <p:tgtEl>
                                          <p:spTgt spid="5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250"/>
                                        <p:tgtEl>
                                          <p:spTgt spid="54"/>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250"/>
                                        <p:tgtEl>
                                          <p:spTgt spid="53"/>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250"/>
                                        <p:tgtEl>
                                          <p:spTgt spid="52"/>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55"/>
                                        </p:tgtEl>
                                      </p:cBhvr>
                                    </p:animEffect>
                                    <p:animScale>
                                      <p:cBhvr>
                                        <p:cTn id="36" dur="250" autoRev="1" fill="hold"/>
                                        <p:tgtEl>
                                          <p:spTgt spid="55"/>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500"/>
                                        <p:tgtEl>
                                          <p:spTgt spid="4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randombar(horizontal)">
                                      <p:cBhvr>
                                        <p:cTn id="48" dur="500"/>
                                        <p:tgtEl>
                                          <p:spTgt spid="49"/>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transition="out" filter="fade">
                                      <p:cBhvr>
                                        <p:cTn id="51" dur="500" tmFilter="0, 0; .2, .5; .8, .5; 1, 0"/>
                                        <p:tgtEl>
                                          <p:spTgt spid="54"/>
                                        </p:tgtEl>
                                      </p:cBhvr>
                                    </p:animEffect>
                                    <p:animScale>
                                      <p:cBhvr>
                                        <p:cTn id="52" dur="250" autoRev="1" fill="hold"/>
                                        <p:tgtEl>
                                          <p:spTgt spid="54"/>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0-#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randombar(horizontal)">
                                      <p:cBhvr>
                                        <p:cTn id="61" dur="500"/>
                                        <p:tgtEl>
                                          <p:spTgt spid="46"/>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randombar(horizontal)">
                                      <p:cBhvr>
                                        <p:cTn id="64" dur="500"/>
                                        <p:tgtEl>
                                          <p:spTgt spid="45"/>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53"/>
                                        </p:tgtEl>
                                      </p:cBhvr>
                                    </p:animEffect>
                                    <p:animScale>
                                      <p:cBhvr>
                                        <p:cTn id="68" dur="250" autoRev="1" fill="hold"/>
                                        <p:tgtEl>
                                          <p:spTgt spid="53"/>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0-#ppt_w/2"/>
                                          </p:val>
                                        </p:tav>
                                        <p:tav tm="100000">
                                          <p:val>
                                            <p:strVal val="#ppt_x"/>
                                          </p:val>
                                        </p:tav>
                                      </p:tavLst>
                                    </p:anim>
                                    <p:anim calcmode="lin" valueType="num">
                                      <p:cBhvr additive="base">
                                        <p:cTn id="73" dur="500" fill="hold"/>
                                        <p:tgtEl>
                                          <p:spTgt spid="6"/>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randombar(horizontal)">
                                      <p:cBhvr>
                                        <p:cTn id="77" dur="500"/>
                                        <p:tgtEl>
                                          <p:spTgt spid="42"/>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randombar(horizontal)">
                                      <p:cBhvr>
                                        <p:cTn id="80" dur="500"/>
                                        <p:tgtEl>
                                          <p:spTgt spid="43"/>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transition="out" filter="fade">
                                      <p:cBhvr>
                                        <p:cTn id="83" dur="500" tmFilter="0, 0; .2, .5; .8, .5; 1, 0"/>
                                        <p:tgtEl>
                                          <p:spTgt spid="52"/>
                                        </p:tgtEl>
                                      </p:cBhvr>
                                    </p:animEffect>
                                    <p:animScale>
                                      <p:cBhvr>
                                        <p:cTn id="84" dur="250" autoRev="1" fill="hold"/>
                                        <p:tgtEl>
                                          <p:spTgt spid="52"/>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fill="hold"/>
                                        <p:tgtEl>
                                          <p:spTgt spid="7"/>
                                        </p:tgtEl>
                                        <p:attrNameLst>
                                          <p:attrName>ppt_x</p:attrName>
                                        </p:attrNameLst>
                                      </p:cBhvr>
                                      <p:tavLst>
                                        <p:tav tm="0">
                                          <p:val>
                                            <p:strVal val="0-#ppt_w/2"/>
                                          </p:val>
                                        </p:tav>
                                        <p:tav tm="100000">
                                          <p:val>
                                            <p:strVal val="#ppt_x"/>
                                          </p:val>
                                        </p:tav>
                                      </p:tavLst>
                                    </p:anim>
                                    <p:anim calcmode="lin" valueType="num">
                                      <p:cBhvr additive="base">
                                        <p:cTn id="89" dur="500" fill="hold"/>
                                        <p:tgtEl>
                                          <p:spTgt spid="7"/>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randombar(horizontal)">
                                      <p:cBhvr>
                                        <p:cTn id="93" dur="500"/>
                                        <p:tgtEl>
                                          <p:spTgt spid="94"/>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66"/>
                                        </p:tgtEl>
                                        <p:attrNameLst>
                                          <p:attrName>style.visibility</p:attrName>
                                        </p:attrNameLst>
                                      </p:cBhvr>
                                      <p:to>
                                        <p:strVal val="visible"/>
                                      </p:to>
                                    </p:set>
                                    <p:animEffect transition="in" filter="randombar(horizontal)">
                                      <p:cBhvr>
                                        <p:cTn id="96"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4" grpId="0" animBg="1"/>
      <p:bldP spid="67" grpId="0" animBg="1"/>
      <p:bldP spid="52" grpId="0" animBg="1"/>
      <p:bldP spid="52" grpId="1" animBg="1"/>
      <p:bldP spid="53" grpId="0" animBg="1"/>
      <p:bldP spid="53" grpId="1" animBg="1"/>
      <p:bldP spid="54" grpId="0" animBg="1"/>
      <p:bldP spid="54" grpId="1" animBg="1"/>
      <p:bldP spid="55" grpId="0" animBg="1"/>
      <p:bldP spid="55" grpId="1" animBg="1"/>
      <p:bldP spid="120" grpId="0"/>
      <p:bldP spid="94" grpId="0"/>
      <p:bldP spid="166" grpId="0"/>
      <p:bldP spid="42" grpId="0"/>
      <p:bldP spid="43" grpId="0"/>
      <p:bldP spid="45" grpId="0"/>
      <p:bldP spid="46" grpId="0"/>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0"/>
          <p:cNvSpPr/>
          <p:nvPr/>
        </p:nvSpPr>
        <p:spPr bwMode="auto">
          <a:xfrm rot="21015878">
            <a:off x="9707994" y="1611383"/>
            <a:ext cx="601038" cy="2738275"/>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sp>
        <p:nvSpPr>
          <p:cNvPr id="30" name="矩形 292"/>
          <p:cNvSpPr/>
          <p:nvPr/>
        </p:nvSpPr>
        <p:spPr bwMode="auto">
          <a:xfrm rot="3830661">
            <a:off x="8629601" y="1079571"/>
            <a:ext cx="635736" cy="2805980"/>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sp>
        <p:nvSpPr>
          <p:cNvPr id="31" name="矩形 150"/>
          <p:cNvSpPr/>
          <p:nvPr/>
        </p:nvSpPr>
        <p:spPr bwMode="auto">
          <a:xfrm rot="21015878">
            <a:off x="7880080" y="1616111"/>
            <a:ext cx="601038" cy="2738275"/>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sp>
        <p:nvSpPr>
          <p:cNvPr id="32" name="矩形 292"/>
          <p:cNvSpPr/>
          <p:nvPr/>
        </p:nvSpPr>
        <p:spPr bwMode="auto">
          <a:xfrm rot="3830661">
            <a:off x="6802299" y="1084450"/>
            <a:ext cx="635737" cy="2805980"/>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sp>
        <p:nvSpPr>
          <p:cNvPr id="33" name="矩形 150"/>
          <p:cNvSpPr/>
          <p:nvPr/>
        </p:nvSpPr>
        <p:spPr bwMode="auto">
          <a:xfrm rot="21015878">
            <a:off x="6050045" y="1626720"/>
            <a:ext cx="601038" cy="2738275"/>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sp>
        <p:nvSpPr>
          <p:cNvPr id="34" name="矩形 292"/>
          <p:cNvSpPr/>
          <p:nvPr/>
        </p:nvSpPr>
        <p:spPr bwMode="auto">
          <a:xfrm rot="3830661">
            <a:off x="4971747" y="1094206"/>
            <a:ext cx="635737" cy="2805980"/>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sp>
        <p:nvSpPr>
          <p:cNvPr id="35" name="矩形 150"/>
          <p:cNvSpPr/>
          <p:nvPr/>
        </p:nvSpPr>
        <p:spPr bwMode="auto">
          <a:xfrm rot="21015878">
            <a:off x="4356793" y="1635795"/>
            <a:ext cx="601030" cy="2737500"/>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sp>
        <p:nvSpPr>
          <p:cNvPr id="36" name="矩形 292"/>
          <p:cNvSpPr/>
          <p:nvPr/>
        </p:nvSpPr>
        <p:spPr bwMode="auto">
          <a:xfrm rot="3830661">
            <a:off x="3274821" y="1102218"/>
            <a:ext cx="635737" cy="2804356"/>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sp>
        <p:nvSpPr>
          <p:cNvPr id="37" name="矩形 151"/>
          <p:cNvSpPr/>
          <p:nvPr/>
        </p:nvSpPr>
        <p:spPr bwMode="auto">
          <a:xfrm rot="6911544">
            <a:off x="5016445" y="1874794"/>
            <a:ext cx="847771" cy="329536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cs typeface="+mn-ea"/>
              <a:sym typeface="+mn-lt"/>
            </a:endParaRPr>
          </a:p>
        </p:txBody>
      </p:sp>
      <p:grpSp>
        <p:nvGrpSpPr>
          <p:cNvPr id="38" name="组合 37"/>
          <p:cNvGrpSpPr/>
          <p:nvPr/>
        </p:nvGrpSpPr>
        <p:grpSpPr>
          <a:xfrm>
            <a:off x="2099528" y="3107181"/>
            <a:ext cx="3295320" cy="847531"/>
            <a:chOff x="1574851" y="2330386"/>
            <a:chExt cx="2471812" cy="635648"/>
          </a:xfrm>
        </p:grpSpPr>
        <p:sp>
          <p:nvSpPr>
            <p:cNvPr id="39" name="矩形 151"/>
            <p:cNvSpPr/>
            <p:nvPr/>
          </p:nvSpPr>
          <p:spPr bwMode="auto">
            <a:xfrm rot="6911544">
              <a:off x="2492933" y="1412304"/>
              <a:ext cx="635648" cy="2471812"/>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cs typeface="+mn-ea"/>
                <a:sym typeface="+mn-lt"/>
              </a:endParaRPr>
            </a:p>
          </p:txBody>
        </p:sp>
        <p:sp>
          <p:nvSpPr>
            <p:cNvPr id="40" name="矩形 104"/>
            <p:cNvSpPr>
              <a:spLocks noChangeArrowheads="1"/>
            </p:cNvSpPr>
            <p:nvPr/>
          </p:nvSpPr>
          <p:spPr bwMode="auto">
            <a:xfrm rot="1126831">
              <a:off x="2248862" y="2624916"/>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dirty="0">
                  <a:solidFill>
                    <a:schemeClr val="bg1"/>
                  </a:solidFill>
                  <a:cs typeface="+mn-ea"/>
                  <a:sym typeface="+mn-lt"/>
                </a:rPr>
                <a:t>项目键入</a:t>
              </a:r>
            </a:p>
          </p:txBody>
        </p:sp>
        <p:sp>
          <p:nvSpPr>
            <p:cNvPr id="41" name="文本框 295"/>
            <p:cNvSpPr txBox="1">
              <a:spLocks noChangeArrowheads="1"/>
            </p:cNvSpPr>
            <p:nvPr/>
          </p:nvSpPr>
          <p:spPr bwMode="auto">
            <a:xfrm rot="885813">
              <a:off x="1786143" y="2353025"/>
              <a:ext cx="46095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mn-lt"/>
                  <a:ea typeface="+mn-ea"/>
                  <a:cs typeface="+mn-ea"/>
                  <a:sym typeface="+mn-lt"/>
                </a:rPr>
                <a:t>01</a:t>
              </a:r>
              <a:endParaRPr lang="zh-CN" altLang="en-US" sz="2100" b="1">
                <a:solidFill>
                  <a:schemeClr val="bg1"/>
                </a:solidFill>
                <a:latin typeface="+mn-lt"/>
                <a:ea typeface="+mn-ea"/>
                <a:cs typeface="+mn-ea"/>
                <a:sym typeface="+mn-lt"/>
              </a:endParaRPr>
            </a:p>
          </p:txBody>
        </p:sp>
      </p:grpSp>
      <p:sp>
        <p:nvSpPr>
          <p:cNvPr id="42" name="文本框 205"/>
          <p:cNvSpPr txBox="1">
            <a:spLocks noChangeArrowheads="1"/>
          </p:cNvSpPr>
          <p:nvPr/>
        </p:nvSpPr>
        <p:spPr bwMode="auto">
          <a:xfrm rot="885813">
            <a:off x="4198761" y="3047058"/>
            <a:ext cx="614520"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mn-lt"/>
                <a:ea typeface="+mn-ea"/>
                <a:cs typeface="+mn-ea"/>
                <a:sym typeface="+mn-lt"/>
              </a:rPr>
              <a:t>02</a:t>
            </a:r>
            <a:endParaRPr lang="zh-CN" altLang="en-US" sz="2100" b="1">
              <a:solidFill>
                <a:schemeClr val="bg1"/>
              </a:solidFill>
              <a:latin typeface="+mn-lt"/>
              <a:ea typeface="+mn-ea"/>
              <a:cs typeface="+mn-ea"/>
              <a:sym typeface="+mn-lt"/>
            </a:endParaRPr>
          </a:p>
        </p:txBody>
      </p:sp>
      <p:sp>
        <p:nvSpPr>
          <p:cNvPr id="43" name="矩形 104"/>
          <p:cNvSpPr>
            <a:spLocks noChangeArrowheads="1"/>
          </p:cNvSpPr>
          <p:nvPr/>
        </p:nvSpPr>
        <p:spPr bwMode="auto">
          <a:xfrm rot="1126831">
            <a:off x="4854780" y="3396707"/>
            <a:ext cx="122082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zh-CN" altLang="en-US" sz="1900" b="1">
                <a:solidFill>
                  <a:schemeClr val="bg1"/>
                </a:solidFill>
                <a:cs typeface="+mn-ea"/>
                <a:sym typeface="+mn-lt"/>
              </a:rPr>
              <a:t>项目键入</a:t>
            </a:r>
          </a:p>
        </p:txBody>
      </p:sp>
      <p:grpSp>
        <p:nvGrpSpPr>
          <p:cNvPr id="44" name="组合 43"/>
          <p:cNvGrpSpPr/>
          <p:nvPr/>
        </p:nvGrpSpPr>
        <p:grpSpPr>
          <a:xfrm>
            <a:off x="5622682" y="3047942"/>
            <a:ext cx="3295367" cy="887814"/>
            <a:chOff x="4217560" y="2285955"/>
            <a:chExt cx="2471847" cy="665860"/>
          </a:xfrm>
        </p:grpSpPr>
        <p:sp>
          <p:nvSpPr>
            <p:cNvPr id="45" name="矩形 151"/>
            <p:cNvSpPr/>
            <p:nvPr/>
          </p:nvSpPr>
          <p:spPr bwMode="auto">
            <a:xfrm rot="6911544">
              <a:off x="5135570" y="1397977"/>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cs typeface="+mn-ea"/>
                <a:sym typeface="+mn-lt"/>
              </a:endParaRPr>
            </a:p>
          </p:txBody>
        </p:sp>
        <p:sp>
          <p:nvSpPr>
            <p:cNvPr id="46" name="文本框 206"/>
            <p:cNvSpPr txBox="1">
              <a:spLocks noChangeArrowheads="1"/>
            </p:cNvSpPr>
            <p:nvPr/>
          </p:nvSpPr>
          <p:spPr bwMode="auto">
            <a:xfrm rot="885813">
              <a:off x="4467699" y="2285955"/>
              <a:ext cx="46095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mn-lt"/>
                  <a:ea typeface="+mn-ea"/>
                  <a:cs typeface="+mn-ea"/>
                  <a:sym typeface="+mn-lt"/>
                </a:rPr>
                <a:t>03</a:t>
              </a:r>
              <a:endParaRPr lang="zh-CN" altLang="en-US" sz="2100" b="1">
                <a:solidFill>
                  <a:schemeClr val="bg1"/>
                </a:solidFill>
                <a:latin typeface="+mn-lt"/>
                <a:ea typeface="+mn-ea"/>
                <a:cs typeface="+mn-ea"/>
                <a:sym typeface="+mn-lt"/>
              </a:endParaRPr>
            </a:p>
          </p:txBody>
        </p:sp>
        <p:sp>
          <p:nvSpPr>
            <p:cNvPr id="47" name="矩形 104"/>
            <p:cNvSpPr>
              <a:spLocks noChangeArrowheads="1"/>
            </p:cNvSpPr>
            <p:nvPr/>
          </p:nvSpPr>
          <p:spPr bwMode="auto">
            <a:xfrm rot="1126831">
              <a:off x="5058459" y="2570042"/>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a:solidFill>
                    <a:schemeClr val="bg1"/>
                  </a:solidFill>
                  <a:cs typeface="+mn-ea"/>
                  <a:sym typeface="+mn-lt"/>
                </a:rPr>
                <a:t>项目键入</a:t>
              </a:r>
            </a:p>
          </p:txBody>
        </p:sp>
      </p:grpSp>
      <p:grpSp>
        <p:nvGrpSpPr>
          <p:cNvPr id="48" name="组合 47"/>
          <p:cNvGrpSpPr/>
          <p:nvPr/>
        </p:nvGrpSpPr>
        <p:grpSpPr>
          <a:xfrm>
            <a:off x="7450596" y="3047941"/>
            <a:ext cx="3295367" cy="883084"/>
            <a:chOff x="5588674" y="2285955"/>
            <a:chExt cx="2471847" cy="662313"/>
          </a:xfrm>
        </p:grpSpPr>
        <p:sp>
          <p:nvSpPr>
            <p:cNvPr id="49" name="矩形 151"/>
            <p:cNvSpPr/>
            <p:nvPr/>
          </p:nvSpPr>
          <p:spPr bwMode="auto">
            <a:xfrm rot="6911544">
              <a:off x="6506684" y="1394430"/>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cs typeface="+mn-ea"/>
                <a:sym typeface="+mn-lt"/>
              </a:endParaRPr>
            </a:p>
          </p:txBody>
        </p:sp>
        <p:sp>
          <p:nvSpPr>
            <p:cNvPr id="50" name="文本框 207"/>
            <p:cNvSpPr txBox="1">
              <a:spLocks noChangeArrowheads="1"/>
            </p:cNvSpPr>
            <p:nvPr/>
          </p:nvSpPr>
          <p:spPr bwMode="auto">
            <a:xfrm rot="885813">
              <a:off x="5898106" y="2285955"/>
              <a:ext cx="46095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00" b="1" dirty="0">
                  <a:solidFill>
                    <a:schemeClr val="bg1"/>
                  </a:solidFill>
                  <a:latin typeface="+mn-lt"/>
                  <a:ea typeface="+mn-ea"/>
                  <a:cs typeface="+mn-ea"/>
                  <a:sym typeface="+mn-lt"/>
                </a:rPr>
                <a:t>04</a:t>
              </a:r>
              <a:endParaRPr lang="zh-CN" altLang="en-US" sz="2100" b="1" dirty="0">
                <a:solidFill>
                  <a:schemeClr val="bg1"/>
                </a:solidFill>
                <a:latin typeface="+mn-lt"/>
                <a:ea typeface="+mn-ea"/>
                <a:cs typeface="+mn-ea"/>
                <a:sym typeface="+mn-lt"/>
              </a:endParaRPr>
            </a:p>
          </p:txBody>
        </p:sp>
        <p:sp>
          <p:nvSpPr>
            <p:cNvPr id="51" name="矩形 104"/>
            <p:cNvSpPr>
              <a:spLocks noChangeArrowheads="1"/>
            </p:cNvSpPr>
            <p:nvPr/>
          </p:nvSpPr>
          <p:spPr bwMode="auto">
            <a:xfrm rot="1126831">
              <a:off x="6488866" y="2581016"/>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a:solidFill>
                    <a:schemeClr val="bg1"/>
                  </a:solidFill>
                  <a:cs typeface="+mn-ea"/>
                  <a:sym typeface="+mn-lt"/>
                </a:rPr>
                <a:t>项目键入</a:t>
              </a:r>
            </a:p>
          </p:txBody>
        </p:sp>
      </p:grpSp>
      <p:sp>
        <p:nvSpPr>
          <p:cNvPr id="52" name="文本框 8"/>
          <p:cNvSpPr txBox="1"/>
          <p:nvPr/>
        </p:nvSpPr>
        <p:spPr>
          <a:xfrm>
            <a:off x="1391297"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50000"/>
                    <a:lumOff val="50000"/>
                  </a:schemeClr>
                </a:solidFill>
                <a:cs typeface="+mn-ea"/>
                <a:sym typeface="+mn-lt"/>
              </a:rPr>
              <a:t>01</a:t>
            </a:r>
            <a:r>
              <a:rPr lang="zh-CN" altLang="en-US" sz="1200" dirty="0">
                <a:solidFill>
                  <a:schemeClr val="tx1">
                    <a:lumMod val="50000"/>
                    <a:lumOff val="50000"/>
                  </a:schemeClr>
                </a:solidFill>
                <a:cs typeface="+mn-ea"/>
                <a:sym typeface="+mn-lt"/>
              </a:rPr>
              <a:t>请在此输入你的标题</a:t>
            </a:r>
            <a:endParaRPr lang="en-US" altLang="zh-CN" sz="1200" dirty="0">
              <a:solidFill>
                <a:schemeClr val="tx1">
                  <a:lumMod val="50000"/>
                  <a:lumOff val="50000"/>
                </a:schemeClr>
              </a:solidFill>
              <a:cs typeface="+mn-ea"/>
              <a:sym typeface="+mn-lt"/>
            </a:endParaRPr>
          </a:p>
          <a:p>
            <a:r>
              <a:rPr lang="zh-CN" altLang="en-US" sz="1100" dirty="0">
                <a:solidFill>
                  <a:schemeClr val="tx1">
                    <a:lumMod val="50000"/>
                    <a:lumOff val="50000"/>
                  </a:schemeClr>
                </a:solidFill>
                <a:cs typeface="+mn-ea"/>
                <a:sym typeface="+mn-lt"/>
              </a:rPr>
              <a:t>请在此粘贴或者输入你的文字内容</a:t>
            </a:r>
            <a:endParaRPr lang="en-US" altLang="zh-CN" sz="1100" dirty="0">
              <a:solidFill>
                <a:schemeClr val="tx1">
                  <a:lumMod val="50000"/>
                  <a:lumOff val="50000"/>
                </a:schemeClr>
              </a:solidFill>
              <a:cs typeface="+mn-ea"/>
              <a:sym typeface="+mn-lt"/>
            </a:endParaRPr>
          </a:p>
          <a:p>
            <a:r>
              <a:rPr lang="zh-CN" altLang="en-US" sz="1100" dirty="0">
                <a:solidFill>
                  <a:schemeClr val="tx1">
                    <a:lumMod val="50000"/>
                    <a:lumOff val="50000"/>
                  </a:schemeClr>
                </a:solidFill>
                <a:cs typeface="+mn-ea"/>
                <a:sym typeface="+mn-lt"/>
              </a:rPr>
              <a:t>请在此粘贴或者输入你的文字内容</a:t>
            </a:r>
            <a:endParaRPr lang="en-US" altLang="zh-CN" sz="1100" dirty="0">
              <a:solidFill>
                <a:schemeClr val="tx1">
                  <a:lumMod val="50000"/>
                  <a:lumOff val="50000"/>
                </a:schemeClr>
              </a:solidFill>
              <a:cs typeface="+mn-ea"/>
              <a:sym typeface="+mn-lt"/>
            </a:endParaRPr>
          </a:p>
        </p:txBody>
      </p:sp>
      <p:sp>
        <p:nvSpPr>
          <p:cNvPr id="53" name="文本框 8"/>
          <p:cNvSpPr txBox="1"/>
          <p:nvPr/>
        </p:nvSpPr>
        <p:spPr>
          <a:xfrm>
            <a:off x="3887249"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50000"/>
                    <a:lumOff val="50000"/>
                  </a:schemeClr>
                </a:solidFill>
                <a:cs typeface="+mn-ea"/>
                <a:sym typeface="+mn-lt"/>
              </a:rPr>
              <a:t>02</a:t>
            </a:r>
            <a:r>
              <a:rPr lang="zh-CN" altLang="en-US" sz="1200" dirty="0">
                <a:solidFill>
                  <a:schemeClr val="tx1">
                    <a:lumMod val="50000"/>
                    <a:lumOff val="50000"/>
                  </a:schemeClr>
                </a:solidFill>
                <a:cs typeface="+mn-ea"/>
                <a:sym typeface="+mn-lt"/>
              </a:rPr>
              <a:t>请在此输入你的标题</a:t>
            </a:r>
            <a:endParaRPr lang="en-US" altLang="zh-CN" sz="1200" dirty="0">
              <a:solidFill>
                <a:schemeClr val="tx1">
                  <a:lumMod val="50000"/>
                  <a:lumOff val="50000"/>
                </a:schemeClr>
              </a:solidFill>
              <a:cs typeface="+mn-ea"/>
              <a:sym typeface="+mn-lt"/>
            </a:endParaRPr>
          </a:p>
          <a:p>
            <a:r>
              <a:rPr lang="zh-CN" altLang="en-US" sz="1100" dirty="0">
                <a:solidFill>
                  <a:schemeClr val="tx1">
                    <a:lumMod val="50000"/>
                    <a:lumOff val="50000"/>
                  </a:schemeClr>
                </a:solidFill>
                <a:cs typeface="+mn-ea"/>
                <a:sym typeface="+mn-lt"/>
              </a:rPr>
              <a:t>请在此粘贴或者输入你的文字内容</a:t>
            </a:r>
            <a:endParaRPr lang="en-US" altLang="zh-CN" sz="1100" dirty="0">
              <a:solidFill>
                <a:schemeClr val="tx1">
                  <a:lumMod val="50000"/>
                  <a:lumOff val="50000"/>
                </a:schemeClr>
              </a:solidFill>
              <a:cs typeface="+mn-ea"/>
              <a:sym typeface="+mn-lt"/>
            </a:endParaRPr>
          </a:p>
          <a:p>
            <a:r>
              <a:rPr lang="zh-CN" altLang="en-US" sz="1100" dirty="0">
                <a:solidFill>
                  <a:schemeClr val="tx1">
                    <a:lumMod val="50000"/>
                    <a:lumOff val="50000"/>
                  </a:schemeClr>
                </a:solidFill>
                <a:cs typeface="+mn-ea"/>
                <a:sym typeface="+mn-lt"/>
              </a:rPr>
              <a:t>请在此粘贴或者输入你的文字内容</a:t>
            </a:r>
            <a:endParaRPr lang="en-US" altLang="zh-CN" sz="1100" dirty="0">
              <a:solidFill>
                <a:schemeClr val="tx1">
                  <a:lumMod val="50000"/>
                  <a:lumOff val="50000"/>
                </a:schemeClr>
              </a:solidFill>
              <a:cs typeface="+mn-ea"/>
              <a:sym typeface="+mn-lt"/>
            </a:endParaRPr>
          </a:p>
        </p:txBody>
      </p:sp>
      <p:sp>
        <p:nvSpPr>
          <p:cNvPr id="54" name="文本框 8"/>
          <p:cNvSpPr txBox="1"/>
          <p:nvPr/>
        </p:nvSpPr>
        <p:spPr>
          <a:xfrm>
            <a:off x="6287203"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50000"/>
                    <a:lumOff val="50000"/>
                  </a:schemeClr>
                </a:solidFill>
                <a:cs typeface="+mn-ea"/>
                <a:sym typeface="+mn-lt"/>
              </a:rPr>
              <a:t>03</a:t>
            </a:r>
            <a:r>
              <a:rPr lang="zh-CN" altLang="en-US" sz="1200" dirty="0">
                <a:solidFill>
                  <a:schemeClr val="tx1">
                    <a:lumMod val="50000"/>
                    <a:lumOff val="50000"/>
                  </a:schemeClr>
                </a:solidFill>
                <a:cs typeface="+mn-ea"/>
                <a:sym typeface="+mn-lt"/>
              </a:rPr>
              <a:t>请在此输入你的标题</a:t>
            </a:r>
            <a:endParaRPr lang="en-US" altLang="zh-CN" sz="1200" dirty="0">
              <a:solidFill>
                <a:schemeClr val="tx1">
                  <a:lumMod val="50000"/>
                  <a:lumOff val="50000"/>
                </a:schemeClr>
              </a:solidFill>
              <a:cs typeface="+mn-ea"/>
              <a:sym typeface="+mn-lt"/>
            </a:endParaRPr>
          </a:p>
          <a:p>
            <a:r>
              <a:rPr lang="zh-CN" altLang="en-US" sz="1100" dirty="0">
                <a:solidFill>
                  <a:schemeClr val="tx1">
                    <a:lumMod val="50000"/>
                    <a:lumOff val="50000"/>
                  </a:schemeClr>
                </a:solidFill>
                <a:cs typeface="+mn-ea"/>
                <a:sym typeface="+mn-lt"/>
              </a:rPr>
              <a:t>请在此粘贴或者输入你的文字内容</a:t>
            </a:r>
            <a:endParaRPr lang="en-US" altLang="zh-CN" sz="1100" dirty="0">
              <a:solidFill>
                <a:schemeClr val="tx1">
                  <a:lumMod val="50000"/>
                  <a:lumOff val="50000"/>
                </a:schemeClr>
              </a:solidFill>
              <a:cs typeface="+mn-ea"/>
              <a:sym typeface="+mn-lt"/>
            </a:endParaRPr>
          </a:p>
          <a:p>
            <a:r>
              <a:rPr lang="zh-CN" altLang="en-US" sz="1100" dirty="0">
                <a:solidFill>
                  <a:schemeClr val="tx1">
                    <a:lumMod val="50000"/>
                    <a:lumOff val="50000"/>
                  </a:schemeClr>
                </a:solidFill>
                <a:cs typeface="+mn-ea"/>
                <a:sym typeface="+mn-lt"/>
              </a:rPr>
              <a:t>请在此粘贴或者输入你的文字内容</a:t>
            </a:r>
            <a:endParaRPr lang="en-US" altLang="zh-CN" sz="1100" dirty="0">
              <a:solidFill>
                <a:schemeClr val="tx1">
                  <a:lumMod val="50000"/>
                  <a:lumOff val="50000"/>
                </a:schemeClr>
              </a:solidFill>
              <a:cs typeface="+mn-ea"/>
              <a:sym typeface="+mn-lt"/>
            </a:endParaRPr>
          </a:p>
        </p:txBody>
      </p:sp>
      <p:sp>
        <p:nvSpPr>
          <p:cNvPr id="55" name="文本框 8"/>
          <p:cNvSpPr txBox="1"/>
          <p:nvPr/>
        </p:nvSpPr>
        <p:spPr>
          <a:xfrm>
            <a:off x="8725286" y="48030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50000"/>
                    <a:lumOff val="50000"/>
                  </a:schemeClr>
                </a:solidFill>
                <a:cs typeface="+mn-ea"/>
                <a:sym typeface="+mn-lt"/>
              </a:rPr>
              <a:t>04</a:t>
            </a:r>
            <a:r>
              <a:rPr lang="zh-CN" altLang="en-US" sz="1200" dirty="0">
                <a:solidFill>
                  <a:schemeClr val="tx1">
                    <a:lumMod val="50000"/>
                    <a:lumOff val="50000"/>
                  </a:schemeClr>
                </a:solidFill>
                <a:cs typeface="+mn-ea"/>
                <a:sym typeface="+mn-lt"/>
              </a:rPr>
              <a:t>请在此输入你的标题</a:t>
            </a:r>
            <a:endParaRPr lang="en-US" altLang="zh-CN" sz="1200" dirty="0">
              <a:solidFill>
                <a:schemeClr val="tx1">
                  <a:lumMod val="50000"/>
                  <a:lumOff val="50000"/>
                </a:schemeClr>
              </a:solidFill>
              <a:cs typeface="+mn-ea"/>
              <a:sym typeface="+mn-lt"/>
            </a:endParaRPr>
          </a:p>
          <a:p>
            <a:r>
              <a:rPr lang="zh-CN" altLang="en-US" sz="1100" dirty="0">
                <a:solidFill>
                  <a:schemeClr val="tx1">
                    <a:lumMod val="50000"/>
                    <a:lumOff val="50000"/>
                  </a:schemeClr>
                </a:solidFill>
                <a:cs typeface="+mn-ea"/>
                <a:sym typeface="+mn-lt"/>
              </a:rPr>
              <a:t>请在此粘贴或者输入你的文字内容</a:t>
            </a:r>
            <a:endParaRPr lang="en-US" altLang="zh-CN" sz="1100" dirty="0">
              <a:solidFill>
                <a:schemeClr val="tx1">
                  <a:lumMod val="50000"/>
                  <a:lumOff val="50000"/>
                </a:schemeClr>
              </a:solidFill>
              <a:cs typeface="+mn-ea"/>
              <a:sym typeface="+mn-lt"/>
            </a:endParaRPr>
          </a:p>
          <a:p>
            <a:r>
              <a:rPr lang="zh-CN" altLang="en-US" sz="1100" dirty="0">
                <a:solidFill>
                  <a:schemeClr val="tx1">
                    <a:lumMod val="50000"/>
                    <a:lumOff val="50000"/>
                  </a:schemeClr>
                </a:solidFill>
                <a:cs typeface="+mn-ea"/>
                <a:sym typeface="+mn-lt"/>
              </a:rPr>
              <a:t>请在此粘贴或者输入你的文字内容</a:t>
            </a:r>
            <a:endParaRPr lang="en-US" altLang="zh-CN" sz="1100" dirty="0">
              <a:solidFill>
                <a:schemeClr val="tx1">
                  <a:lumMod val="50000"/>
                  <a:lumOff val="50000"/>
                </a:schemeClr>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25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250"/>
                                        <p:tgtEl>
                                          <p:spTgt spid="3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25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50"/>
                                        <p:tgtEl>
                                          <p:spTgt spid="3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250"/>
                                        <p:tgtEl>
                                          <p:spTgt spid="3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250"/>
                                        <p:tgtEl>
                                          <p:spTgt spid="4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250"/>
                                        <p:tgtEl>
                                          <p:spTgt spid="3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250"/>
                                        <p:tgtEl>
                                          <p:spTgt spid="3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250"/>
                                        <p:tgtEl>
                                          <p:spTgt spid="4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250"/>
                                        <p:tgtEl>
                                          <p:spTgt spid="3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250"/>
                                        <p:tgtEl>
                                          <p:spTgt spid="29"/>
                                        </p:tgtEl>
                                      </p:cBhvr>
                                    </p:animEffect>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4"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ppt_x"/>
                                          </p:val>
                                        </p:tav>
                                        <p:tav tm="100000">
                                          <p:val>
                                            <p:strVal val="#ppt_x"/>
                                          </p:val>
                                        </p:tav>
                                      </p:tavLst>
                                    </p:anim>
                                    <p:anim calcmode="lin" valueType="num">
                                      <p:cBhvr additive="base">
                                        <p:cTn id="61" dur="500" fill="hold"/>
                                        <p:tgtEl>
                                          <p:spTgt spid="53"/>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ppt_x"/>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52" grpId="0"/>
      <p:bldP spid="53" grpId="0"/>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AutoShape 5"/>
          <p:cNvSpPr/>
          <p:nvPr/>
        </p:nvSpPr>
        <p:spPr bwMode="auto">
          <a:xfrm>
            <a:off x="1354756" y="1878807"/>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1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cs typeface="+mn-ea"/>
                <a:sym typeface="+mn-lt"/>
              </a:rPr>
              <a:t>200</a:t>
            </a:r>
            <a:r>
              <a:rPr lang="zh-CN" altLang="en-US" sz="1100" dirty="0">
                <a:solidFill>
                  <a:schemeClr val="tx1">
                    <a:lumMod val="50000"/>
                    <a:lumOff val="50000"/>
                  </a:schemeClr>
                </a:solidFill>
                <a:cs typeface="+mn-ea"/>
                <a:sym typeface="+mn-lt"/>
              </a:rPr>
              <a:t>字以内，据统计每页幻灯片的最好控制在</a:t>
            </a:r>
            <a:r>
              <a:rPr lang="en-US" altLang="zh-CN" sz="1100" dirty="0">
                <a:solidFill>
                  <a:schemeClr val="tx1">
                    <a:lumMod val="50000"/>
                    <a:lumOff val="50000"/>
                  </a:schemeClr>
                </a:solidFill>
                <a:cs typeface="+mn-ea"/>
                <a:sym typeface="+mn-lt"/>
              </a:rPr>
              <a:t>5</a:t>
            </a:r>
            <a:r>
              <a:rPr lang="zh-CN" altLang="en-US" sz="1100" dirty="0">
                <a:solidFill>
                  <a:schemeClr val="tx1">
                    <a:lumMod val="50000"/>
                    <a:lumOff val="50000"/>
                  </a:schemeClr>
                </a:solidFill>
                <a:cs typeface="+mn-ea"/>
                <a:sym typeface="+mn-lt"/>
              </a:rPr>
              <a:t>分钟之内。此处添加详细文本描述，建议与标题相关并符合整体语言风格，语言描述尽量简洁生动。尽量将每页幻灯片的字数控制在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cs typeface="+mn-ea"/>
                <a:sym typeface="+mn-lt"/>
              </a:rPr>
              <a:t>200</a:t>
            </a:r>
            <a:r>
              <a:rPr lang="zh-CN" altLang="en-US" sz="1100" dirty="0">
                <a:solidFill>
                  <a:schemeClr val="tx1">
                    <a:lumMod val="50000"/>
                    <a:lumOff val="50000"/>
                  </a:schemeClr>
                </a:solidFill>
                <a:cs typeface="+mn-ea"/>
                <a:sym typeface="+mn-lt"/>
              </a:rPr>
              <a:t>字以内，据统计每页幻灯片的最好控制在</a:t>
            </a:r>
            <a:r>
              <a:rPr lang="en-US" altLang="zh-CN" sz="1100" dirty="0">
                <a:solidFill>
                  <a:schemeClr val="tx1">
                    <a:lumMod val="50000"/>
                    <a:lumOff val="50000"/>
                  </a:schemeClr>
                </a:solidFill>
                <a:cs typeface="+mn-ea"/>
                <a:sym typeface="+mn-lt"/>
              </a:rPr>
              <a:t>5</a:t>
            </a:r>
            <a:r>
              <a:rPr lang="zh-CN" altLang="en-US" sz="1100" dirty="0">
                <a:solidFill>
                  <a:schemeClr val="tx1">
                    <a:lumMod val="50000"/>
                    <a:lumOff val="50000"/>
                  </a:schemeClr>
                </a:solidFill>
                <a:cs typeface="+mn-ea"/>
                <a:sym typeface="+mn-lt"/>
              </a:rPr>
              <a:t>分钟之内。</a:t>
            </a:r>
          </a:p>
        </p:txBody>
      </p:sp>
      <p:sp>
        <p:nvSpPr>
          <p:cNvPr id="36870" name="AutoShape 6"/>
          <p:cNvSpPr/>
          <p:nvPr/>
        </p:nvSpPr>
        <p:spPr bwMode="auto">
          <a:xfrm>
            <a:off x="7108695" y="2786062"/>
            <a:ext cx="1692848" cy="3023395"/>
          </a:xfrm>
          <a:custGeom>
            <a:avLst/>
            <a:gdLst>
              <a:gd name="T0" fmla="*/ 1693068 w 21600"/>
              <a:gd name="T1" fmla="*/ 3023394 h 21600"/>
              <a:gd name="T2" fmla="*/ 1693068 w 21600"/>
              <a:gd name="T3" fmla="*/ 3023394 h 21600"/>
              <a:gd name="T4" fmla="*/ 1693068 w 21600"/>
              <a:gd name="T5" fmla="*/ 3023394 h 21600"/>
              <a:gd name="T6" fmla="*/ 1693068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871" name="AutoShape 7"/>
          <p:cNvSpPr/>
          <p:nvPr/>
        </p:nvSpPr>
        <p:spPr bwMode="auto">
          <a:xfrm>
            <a:off x="7108695" y="2776538"/>
            <a:ext cx="1692848" cy="344487"/>
          </a:xfrm>
          <a:custGeom>
            <a:avLst/>
            <a:gdLst>
              <a:gd name="T0" fmla="*/ 1693068 w 21600"/>
              <a:gd name="T1" fmla="*/ 344488 h 21600"/>
              <a:gd name="T2" fmla="*/ 1693068 w 21600"/>
              <a:gd name="T3" fmla="*/ 344488 h 21600"/>
              <a:gd name="T4" fmla="*/ 1693068 w 21600"/>
              <a:gd name="T5" fmla="*/ 344488 h 21600"/>
              <a:gd name="T6" fmla="*/ 1693068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4"/>
          </a:solidFill>
          <a:ln>
            <a:noFill/>
          </a:ln>
          <a:effectLst/>
        </p:spPr>
        <p:txBody>
          <a:bodyPr lIns="22854" tIns="22854" rIns="22854" bIns="22854" anchor="ctr"/>
          <a:lstStyle/>
          <a:p>
            <a:endParaRPr lang="zh-CN" altLang="en-US">
              <a:solidFill>
                <a:schemeClr val="tx1">
                  <a:lumMod val="10000"/>
                  <a:lumOff val="90000"/>
                </a:schemeClr>
              </a:solidFill>
              <a:cs typeface="+mn-ea"/>
              <a:sym typeface="+mn-lt"/>
            </a:endParaRPr>
          </a:p>
        </p:txBody>
      </p:sp>
      <p:sp>
        <p:nvSpPr>
          <p:cNvPr id="36872" name="AutoShape 8"/>
          <p:cNvSpPr/>
          <p:nvPr/>
        </p:nvSpPr>
        <p:spPr bwMode="auto">
          <a:xfrm>
            <a:off x="7518217" y="2836863"/>
            <a:ext cx="873805"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zh-CN" altLang="en-US" sz="1200" dirty="0">
                <a:solidFill>
                  <a:schemeClr val="tx1">
                    <a:lumMod val="10000"/>
                    <a:lumOff val="90000"/>
                  </a:schemeClr>
                </a:solidFill>
                <a:cs typeface="+mn-ea"/>
                <a:sym typeface="+mn-lt"/>
              </a:rPr>
              <a:t>输入标题</a:t>
            </a:r>
            <a:endParaRPr lang="es-ES" altLang="zh-CN" sz="1200" dirty="0">
              <a:solidFill>
                <a:schemeClr val="tx1">
                  <a:lumMod val="10000"/>
                  <a:lumOff val="90000"/>
                </a:schemeClr>
              </a:solidFill>
              <a:cs typeface="+mn-ea"/>
              <a:sym typeface="+mn-lt"/>
            </a:endParaRPr>
          </a:p>
        </p:txBody>
      </p:sp>
      <p:sp>
        <p:nvSpPr>
          <p:cNvPr id="36873" name="AutoShape 9"/>
          <p:cNvSpPr/>
          <p:nvPr/>
        </p:nvSpPr>
        <p:spPr bwMode="auto">
          <a:xfrm>
            <a:off x="7108695" y="5480049"/>
            <a:ext cx="1692848" cy="722313"/>
          </a:xfrm>
          <a:custGeom>
            <a:avLst/>
            <a:gdLst>
              <a:gd name="T0" fmla="*/ 1693068 w 21600"/>
              <a:gd name="T1" fmla="*/ 722313 h 21600"/>
              <a:gd name="T2" fmla="*/ 1693068 w 21600"/>
              <a:gd name="T3" fmla="*/ 722313 h 21600"/>
              <a:gd name="T4" fmla="*/ 1693068 w 21600"/>
              <a:gd name="T5" fmla="*/ 722313 h 21600"/>
              <a:gd name="T6" fmla="*/ 1693068 w 21600"/>
              <a:gd name="T7" fmla="*/ 7223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4"/>
          </a:solidFill>
          <a:ln>
            <a:noFill/>
          </a:ln>
          <a:effectLst/>
        </p:spPr>
        <p:txBody>
          <a:bodyPr lIns="22854" tIns="22854" rIns="22854" bIns="22854" anchor="ctr"/>
          <a:lstStyle/>
          <a:p>
            <a:endParaRPr lang="zh-CN" altLang="en-US">
              <a:solidFill>
                <a:schemeClr val="bg1"/>
              </a:solidFill>
              <a:cs typeface="+mn-ea"/>
              <a:sym typeface="+mn-lt"/>
            </a:endParaRPr>
          </a:p>
        </p:txBody>
      </p:sp>
      <p:sp>
        <p:nvSpPr>
          <p:cNvPr id="36874" name="AutoShape 10"/>
          <p:cNvSpPr/>
          <p:nvPr/>
        </p:nvSpPr>
        <p:spPr bwMode="auto">
          <a:xfrm>
            <a:off x="7522184" y="3145631"/>
            <a:ext cx="873805" cy="415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2500" b="1">
                <a:solidFill>
                  <a:schemeClr val="tx2">
                    <a:lumMod val="75000"/>
                    <a:lumOff val="25000"/>
                  </a:schemeClr>
                </a:solidFill>
                <a:cs typeface="+mn-ea"/>
                <a:sym typeface="+mn-lt"/>
              </a:rPr>
              <a:t>$300</a:t>
            </a:r>
            <a:endParaRPr lang="es-ES" altLang="zh-CN">
              <a:solidFill>
                <a:schemeClr val="tx2">
                  <a:lumMod val="75000"/>
                  <a:lumOff val="25000"/>
                </a:schemeClr>
              </a:solidFill>
              <a:cs typeface="+mn-ea"/>
              <a:sym typeface="+mn-lt"/>
            </a:endParaRPr>
          </a:p>
        </p:txBody>
      </p:sp>
      <p:sp>
        <p:nvSpPr>
          <p:cNvPr id="36875" name="AutoShape 11"/>
          <p:cNvSpPr/>
          <p:nvPr/>
        </p:nvSpPr>
        <p:spPr bwMode="auto">
          <a:xfrm>
            <a:off x="7518217" y="3539332"/>
            <a:ext cx="873805"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200">
                <a:solidFill>
                  <a:srgbClr val="ACACAC"/>
                </a:solidFill>
                <a:cs typeface="+mn-ea"/>
                <a:sym typeface="+mn-lt"/>
              </a:rPr>
              <a:t>Monthly</a:t>
            </a:r>
            <a:endParaRPr lang="es-ES" altLang="zh-CN">
              <a:cs typeface="+mn-ea"/>
              <a:sym typeface="+mn-lt"/>
            </a:endParaRPr>
          </a:p>
        </p:txBody>
      </p:sp>
      <p:sp>
        <p:nvSpPr>
          <p:cNvPr id="36876" name="AutoShape 12"/>
          <p:cNvSpPr/>
          <p:nvPr/>
        </p:nvSpPr>
        <p:spPr bwMode="auto">
          <a:xfrm>
            <a:off x="7277741" y="5579270"/>
            <a:ext cx="1319040" cy="551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zh-CN" altLang="en-US" sz="900" dirty="0">
                <a:solidFill>
                  <a:schemeClr val="bg1"/>
                </a:solidFill>
                <a:cs typeface="+mn-ea"/>
                <a:sym typeface="+mn-lt"/>
              </a:rPr>
              <a:t>在此输入您的图表说明文字</a:t>
            </a:r>
            <a:endParaRPr lang="es-ES" altLang="zh-CN" dirty="0">
              <a:solidFill>
                <a:schemeClr val="bg1"/>
              </a:solidFill>
              <a:cs typeface="+mn-ea"/>
              <a:sym typeface="+mn-lt"/>
            </a:endParaRPr>
          </a:p>
        </p:txBody>
      </p:sp>
      <p:sp>
        <p:nvSpPr>
          <p:cNvPr id="36877" name="AutoShape 13"/>
          <p:cNvSpPr/>
          <p:nvPr/>
        </p:nvSpPr>
        <p:spPr bwMode="auto">
          <a:xfrm>
            <a:off x="7233296" y="3971132"/>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2 Keynotes files</a:t>
            </a:r>
            <a:endParaRPr lang="es-ES" altLang="zh-CN">
              <a:cs typeface="+mn-ea"/>
              <a:sym typeface="+mn-lt"/>
            </a:endParaRPr>
          </a:p>
        </p:txBody>
      </p:sp>
      <p:sp>
        <p:nvSpPr>
          <p:cNvPr id="36878" name="AutoShape 14"/>
          <p:cNvSpPr/>
          <p:nvPr/>
        </p:nvSpPr>
        <p:spPr bwMode="auto">
          <a:xfrm>
            <a:off x="7233296" y="4214813"/>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Powerpoint file</a:t>
            </a:r>
            <a:endParaRPr lang="es-ES" altLang="zh-CN">
              <a:cs typeface="+mn-ea"/>
              <a:sym typeface="+mn-lt"/>
            </a:endParaRPr>
          </a:p>
        </p:txBody>
      </p:sp>
      <p:sp>
        <p:nvSpPr>
          <p:cNvPr id="36879" name="AutoShape 15"/>
          <p:cNvSpPr/>
          <p:nvPr/>
        </p:nvSpPr>
        <p:spPr bwMode="auto">
          <a:xfrm>
            <a:off x="7233296" y="4452937"/>
            <a:ext cx="1443644"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2 Flyer templates</a:t>
            </a:r>
            <a:endParaRPr lang="es-ES" altLang="zh-CN">
              <a:cs typeface="+mn-ea"/>
              <a:sym typeface="+mn-lt"/>
            </a:endParaRPr>
          </a:p>
        </p:txBody>
      </p:sp>
      <p:sp>
        <p:nvSpPr>
          <p:cNvPr id="36880" name="AutoShape 16"/>
          <p:cNvSpPr/>
          <p:nvPr/>
        </p:nvSpPr>
        <p:spPr bwMode="auto">
          <a:xfrm>
            <a:off x="7233296" y="4690270"/>
            <a:ext cx="1443644"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Resume template</a:t>
            </a:r>
            <a:endParaRPr lang="es-ES" altLang="zh-CN">
              <a:cs typeface="+mn-ea"/>
              <a:sym typeface="+mn-lt"/>
            </a:endParaRPr>
          </a:p>
        </p:txBody>
      </p:sp>
      <p:sp>
        <p:nvSpPr>
          <p:cNvPr id="36881" name="AutoShape 17"/>
          <p:cNvSpPr/>
          <p:nvPr/>
        </p:nvSpPr>
        <p:spPr bwMode="auto">
          <a:xfrm>
            <a:off x="7233296" y="4927601"/>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Mockup template</a:t>
            </a:r>
            <a:endParaRPr lang="es-ES" altLang="zh-CN">
              <a:cs typeface="+mn-ea"/>
              <a:sym typeface="+mn-lt"/>
            </a:endParaRPr>
          </a:p>
        </p:txBody>
      </p:sp>
      <p:sp>
        <p:nvSpPr>
          <p:cNvPr id="36882" name="AutoShape 18"/>
          <p:cNvSpPr/>
          <p:nvPr/>
        </p:nvSpPr>
        <p:spPr bwMode="auto">
          <a:xfrm>
            <a:off x="7108695" y="3822700"/>
            <a:ext cx="1692848" cy="11113"/>
          </a:xfrm>
          <a:custGeom>
            <a:avLst/>
            <a:gdLst>
              <a:gd name="T0" fmla="*/ 1693068 w 21600"/>
              <a:gd name="T1" fmla="*/ 11113 h 21600"/>
              <a:gd name="T2" fmla="*/ 1693068 w 21600"/>
              <a:gd name="T3" fmla="*/ 11113 h 21600"/>
              <a:gd name="T4" fmla="*/ 1693068 w 21600"/>
              <a:gd name="T5" fmla="*/ 11113 h 21600"/>
              <a:gd name="T6" fmla="*/ 1693068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883" name="AutoShape 19"/>
          <p:cNvSpPr/>
          <p:nvPr/>
        </p:nvSpPr>
        <p:spPr bwMode="auto">
          <a:xfrm>
            <a:off x="1387294" y="2786062"/>
            <a:ext cx="1692849" cy="3023395"/>
          </a:xfrm>
          <a:custGeom>
            <a:avLst/>
            <a:gdLst>
              <a:gd name="T0" fmla="*/ 1693069 w 21600"/>
              <a:gd name="T1" fmla="*/ 3023394 h 21600"/>
              <a:gd name="T2" fmla="*/ 1693069 w 21600"/>
              <a:gd name="T3" fmla="*/ 3023394 h 21600"/>
              <a:gd name="T4" fmla="*/ 1693069 w 21600"/>
              <a:gd name="T5" fmla="*/ 3023394 h 21600"/>
              <a:gd name="T6" fmla="*/ 1693069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884" name="AutoShape 20"/>
          <p:cNvSpPr/>
          <p:nvPr/>
        </p:nvSpPr>
        <p:spPr bwMode="auto">
          <a:xfrm>
            <a:off x="1387294" y="2776538"/>
            <a:ext cx="1692849" cy="344487"/>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1"/>
          </a:solidFill>
          <a:ln>
            <a:noFill/>
          </a:ln>
          <a:effectLst/>
        </p:spPr>
        <p:txBody>
          <a:bodyPr lIns="22854" tIns="22854" rIns="22854" bIns="22854" anchor="ctr"/>
          <a:lstStyle/>
          <a:p>
            <a:endParaRPr lang="zh-CN" altLang="en-US">
              <a:solidFill>
                <a:schemeClr val="tx1">
                  <a:lumMod val="10000"/>
                  <a:lumOff val="90000"/>
                </a:schemeClr>
              </a:solidFill>
              <a:cs typeface="+mn-ea"/>
              <a:sym typeface="+mn-lt"/>
            </a:endParaRPr>
          </a:p>
        </p:txBody>
      </p:sp>
      <p:sp>
        <p:nvSpPr>
          <p:cNvPr id="36885" name="AutoShape 21"/>
          <p:cNvSpPr/>
          <p:nvPr/>
        </p:nvSpPr>
        <p:spPr bwMode="auto">
          <a:xfrm>
            <a:off x="1796815" y="2836863"/>
            <a:ext cx="873012"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zh-CN" altLang="en-US" sz="1200" dirty="0">
                <a:solidFill>
                  <a:schemeClr val="tx1">
                    <a:lumMod val="10000"/>
                    <a:lumOff val="90000"/>
                  </a:schemeClr>
                </a:solidFill>
                <a:cs typeface="+mn-ea"/>
                <a:sym typeface="+mn-lt"/>
              </a:rPr>
              <a:t>输入标题</a:t>
            </a:r>
            <a:endParaRPr lang="es-ES" altLang="zh-CN" sz="1200" dirty="0">
              <a:solidFill>
                <a:schemeClr val="tx1">
                  <a:lumMod val="10000"/>
                  <a:lumOff val="90000"/>
                </a:schemeClr>
              </a:solidFill>
              <a:cs typeface="+mn-ea"/>
              <a:sym typeface="+mn-lt"/>
            </a:endParaRPr>
          </a:p>
        </p:txBody>
      </p:sp>
      <p:sp>
        <p:nvSpPr>
          <p:cNvPr id="36886" name="AutoShape 22"/>
          <p:cNvSpPr/>
          <p:nvPr/>
        </p:nvSpPr>
        <p:spPr bwMode="auto">
          <a:xfrm>
            <a:off x="1387294" y="5480051"/>
            <a:ext cx="1692849" cy="732631"/>
          </a:xfrm>
          <a:custGeom>
            <a:avLst/>
            <a:gdLst>
              <a:gd name="T0" fmla="*/ 1693069 w 21600"/>
              <a:gd name="T1" fmla="*/ 732632 h 21600"/>
              <a:gd name="T2" fmla="*/ 1693069 w 21600"/>
              <a:gd name="T3" fmla="*/ 732632 h 21600"/>
              <a:gd name="T4" fmla="*/ 1693069 w 21600"/>
              <a:gd name="T5" fmla="*/ 732632 h 21600"/>
              <a:gd name="T6" fmla="*/ 1693069 w 21600"/>
              <a:gd name="T7" fmla="*/ 7326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accent1"/>
          </a:solidFill>
          <a:ln>
            <a:noFill/>
          </a:ln>
          <a:effectLst/>
        </p:spPr>
        <p:txBody>
          <a:bodyPr lIns="22854" tIns="22854" rIns="22854" bIns="22854" anchor="ctr"/>
          <a:lstStyle/>
          <a:p>
            <a:endParaRPr lang="zh-CN" altLang="en-US">
              <a:solidFill>
                <a:schemeClr val="bg1"/>
              </a:solidFill>
              <a:cs typeface="+mn-ea"/>
              <a:sym typeface="+mn-lt"/>
            </a:endParaRPr>
          </a:p>
        </p:txBody>
      </p:sp>
      <p:sp>
        <p:nvSpPr>
          <p:cNvPr id="36887" name="AutoShape 23"/>
          <p:cNvSpPr/>
          <p:nvPr/>
        </p:nvSpPr>
        <p:spPr bwMode="auto">
          <a:xfrm>
            <a:off x="1808720" y="3157538"/>
            <a:ext cx="873012" cy="423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2500" b="1" dirty="0">
                <a:solidFill>
                  <a:schemeClr val="tx2">
                    <a:lumMod val="75000"/>
                    <a:lumOff val="25000"/>
                  </a:schemeClr>
                </a:solidFill>
                <a:cs typeface="+mn-ea"/>
                <a:sym typeface="+mn-lt"/>
              </a:rPr>
              <a:t>$150</a:t>
            </a:r>
            <a:endParaRPr lang="es-ES" altLang="zh-CN" dirty="0">
              <a:solidFill>
                <a:schemeClr val="tx2">
                  <a:lumMod val="75000"/>
                  <a:lumOff val="25000"/>
                </a:schemeClr>
              </a:solidFill>
              <a:cs typeface="+mn-ea"/>
              <a:sym typeface="+mn-lt"/>
            </a:endParaRPr>
          </a:p>
        </p:txBody>
      </p:sp>
      <p:sp>
        <p:nvSpPr>
          <p:cNvPr id="36888" name="AutoShape 24"/>
          <p:cNvSpPr/>
          <p:nvPr/>
        </p:nvSpPr>
        <p:spPr bwMode="auto">
          <a:xfrm>
            <a:off x="1796815" y="3539332"/>
            <a:ext cx="873012"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200">
                <a:solidFill>
                  <a:srgbClr val="ACACAC"/>
                </a:solidFill>
                <a:cs typeface="+mn-ea"/>
                <a:sym typeface="+mn-lt"/>
              </a:rPr>
              <a:t>Monthly</a:t>
            </a:r>
            <a:endParaRPr lang="es-ES" altLang="zh-CN">
              <a:cs typeface="+mn-ea"/>
              <a:sym typeface="+mn-lt"/>
            </a:endParaRPr>
          </a:p>
        </p:txBody>
      </p:sp>
      <p:sp>
        <p:nvSpPr>
          <p:cNvPr id="36889" name="AutoShape 25"/>
          <p:cNvSpPr/>
          <p:nvPr/>
        </p:nvSpPr>
        <p:spPr bwMode="auto">
          <a:xfrm>
            <a:off x="1590470" y="5579268"/>
            <a:ext cx="1319040" cy="517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zh-CN" altLang="en-US" sz="900" dirty="0">
                <a:solidFill>
                  <a:schemeClr val="bg1"/>
                </a:solidFill>
                <a:cs typeface="+mn-ea"/>
                <a:sym typeface="+mn-lt"/>
              </a:rPr>
              <a:t>在此输入您的图表说明文字</a:t>
            </a:r>
            <a:endParaRPr lang="es-ES" altLang="zh-CN" dirty="0">
              <a:solidFill>
                <a:schemeClr val="bg1"/>
              </a:solidFill>
              <a:cs typeface="+mn-ea"/>
              <a:sym typeface="+mn-lt"/>
            </a:endParaRPr>
          </a:p>
        </p:txBody>
      </p:sp>
      <p:sp>
        <p:nvSpPr>
          <p:cNvPr id="36890" name="AutoShape 26"/>
          <p:cNvSpPr/>
          <p:nvPr/>
        </p:nvSpPr>
        <p:spPr bwMode="auto">
          <a:xfrm>
            <a:off x="1511898" y="3971132"/>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dirty="0">
                <a:solidFill>
                  <a:srgbClr val="ACACAC"/>
                </a:solidFill>
                <a:cs typeface="+mn-ea"/>
                <a:sym typeface="+mn-lt"/>
              </a:rPr>
              <a:t>2 Keynotes files</a:t>
            </a:r>
            <a:endParaRPr lang="es-ES" altLang="zh-CN" dirty="0">
              <a:cs typeface="+mn-ea"/>
              <a:sym typeface="+mn-lt"/>
            </a:endParaRPr>
          </a:p>
        </p:txBody>
      </p:sp>
      <p:sp>
        <p:nvSpPr>
          <p:cNvPr id="36891" name="AutoShape 27"/>
          <p:cNvSpPr/>
          <p:nvPr/>
        </p:nvSpPr>
        <p:spPr bwMode="auto">
          <a:xfrm>
            <a:off x="1511898" y="4214813"/>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Powerpoint file</a:t>
            </a:r>
            <a:endParaRPr lang="es-ES" altLang="zh-CN">
              <a:cs typeface="+mn-ea"/>
              <a:sym typeface="+mn-lt"/>
            </a:endParaRPr>
          </a:p>
        </p:txBody>
      </p:sp>
      <p:sp>
        <p:nvSpPr>
          <p:cNvPr id="36892" name="AutoShape 28"/>
          <p:cNvSpPr/>
          <p:nvPr/>
        </p:nvSpPr>
        <p:spPr bwMode="auto">
          <a:xfrm>
            <a:off x="1511898" y="4452937"/>
            <a:ext cx="1443643"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dirty="0">
                <a:solidFill>
                  <a:srgbClr val="ACACAC"/>
                </a:solidFill>
                <a:cs typeface="+mn-ea"/>
                <a:sym typeface="+mn-lt"/>
              </a:rPr>
              <a:t>2 Flyer templates</a:t>
            </a:r>
            <a:endParaRPr lang="es-ES" altLang="zh-CN" dirty="0">
              <a:cs typeface="+mn-ea"/>
              <a:sym typeface="+mn-lt"/>
            </a:endParaRPr>
          </a:p>
        </p:txBody>
      </p:sp>
      <p:sp>
        <p:nvSpPr>
          <p:cNvPr id="36893" name="AutoShape 29"/>
          <p:cNvSpPr/>
          <p:nvPr/>
        </p:nvSpPr>
        <p:spPr bwMode="auto">
          <a:xfrm>
            <a:off x="1511898" y="4690270"/>
            <a:ext cx="1443643"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Resume template</a:t>
            </a:r>
            <a:endParaRPr lang="es-ES" altLang="zh-CN">
              <a:cs typeface="+mn-ea"/>
              <a:sym typeface="+mn-lt"/>
            </a:endParaRPr>
          </a:p>
        </p:txBody>
      </p:sp>
      <p:sp>
        <p:nvSpPr>
          <p:cNvPr id="36894" name="AutoShape 30"/>
          <p:cNvSpPr/>
          <p:nvPr/>
        </p:nvSpPr>
        <p:spPr bwMode="auto">
          <a:xfrm>
            <a:off x="1511898" y="4927601"/>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Mockup template</a:t>
            </a:r>
            <a:endParaRPr lang="es-ES" altLang="zh-CN">
              <a:cs typeface="+mn-ea"/>
              <a:sym typeface="+mn-lt"/>
            </a:endParaRPr>
          </a:p>
        </p:txBody>
      </p:sp>
      <p:sp>
        <p:nvSpPr>
          <p:cNvPr id="36895" name="AutoShape 31"/>
          <p:cNvSpPr/>
          <p:nvPr/>
        </p:nvSpPr>
        <p:spPr bwMode="auto">
          <a:xfrm>
            <a:off x="1387294" y="3822700"/>
            <a:ext cx="1692849" cy="11113"/>
          </a:xfrm>
          <a:custGeom>
            <a:avLst/>
            <a:gdLst>
              <a:gd name="T0" fmla="*/ 1693069 w 21600"/>
              <a:gd name="T1" fmla="*/ 11113 h 21600"/>
              <a:gd name="T2" fmla="*/ 1693069 w 21600"/>
              <a:gd name="T3" fmla="*/ 11113 h 21600"/>
              <a:gd name="T4" fmla="*/ 1693069 w 21600"/>
              <a:gd name="T5" fmla="*/ 11113 h 21600"/>
              <a:gd name="T6" fmla="*/ 1693069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896" name="AutoShape 32"/>
          <p:cNvSpPr/>
          <p:nvPr/>
        </p:nvSpPr>
        <p:spPr bwMode="auto">
          <a:xfrm>
            <a:off x="3297603" y="2786062"/>
            <a:ext cx="1692848" cy="3023395"/>
          </a:xfrm>
          <a:custGeom>
            <a:avLst/>
            <a:gdLst>
              <a:gd name="T0" fmla="*/ 1693068 w 21600"/>
              <a:gd name="T1" fmla="*/ 3023394 h 21600"/>
              <a:gd name="T2" fmla="*/ 1693068 w 21600"/>
              <a:gd name="T3" fmla="*/ 3023394 h 21600"/>
              <a:gd name="T4" fmla="*/ 1693068 w 21600"/>
              <a:gd name="T5" fmla="*/ 3023394 h 21600"/>
              <a:gd name="T6" fmla="*/ 1693068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897" name="AutoShape 33"/>
          <p:cNvSpPr/>
          <p:nvPr/>
        </p:nvSpPr>
        <p:spPr bwMode="auto">
          <a:xfrm>
            <a:off x="3297603" y="2776538"/>
            <a:ext cx="1692848" cy="344487"/>
          </a:xfrm>
          <a:custGeom>
            <a:avLst/>
            <a:gdLst>
              <a:gd name="T0" fmla="*/ 1693068 w 21600"/>
              <a:gd name="T1" fmla="*/ 344488 h 21600"/>
              <a:gd name="T2" fmla="*/ 1693068 w 21600"/>
              <a:gd name="T3" fmla="*/ 344488 h 21600"/>
              <a:gd name="T4" fmla="*/ 1693068 w 21600"/>
              <a:gd name="T5" fmla="*/ 344488 h 21600"/>
              <a:gd name="T6" fmla="*/ 1693068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2"/>
          </a:solidFill>
          <a:ln>
            <a:noFill/>
          </a:ln>
          <a:effectLst/>
        </p:spPr>
        <p:txBody>
          <a:bodyPr lIns="22854" tIns="22854" rIns="22854" bIns="22854" anchor="ctr"/>
          <a:lstStyle/>
          <a:p>
            <a:endParaRPr lang="zh-CN" altLang="en-US">
              <a:solidFill>
                <a:schemeClr val="tx1">
                  <a:lumMod val="10000"/>
                  <a:lumOff val="90000"/>
                </a:schemeClr>
              </a:solidFill>
              <a:cs typeface="+mn-ea"/>
              <a:sym typeface="+mn-lt"/>
            </a:endParaRPr>
          </a:p>
        </p:txBody>
      </p:sp>
      <p:sp>
        <p:nvSpPr>
          <p:cNvPr id="36898" name="AutoShape 34"/>
          <p:cNvSpPr/>
          <p:nvPr/>
        </p:nvSpPr>
        <p:spPr bwMode="auto">
          <a:xfrm>
            <a:off x="3707124" y="2836863"/>
            <a:ext cx="873012"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zh-CN" altLang="en-US" sz="1200" dirty="0">
                <a:solidFill>
                  <a:schemeClr val="tx1">
                    <a:lumMod val="10000"/>
                    <a:lumOff val="90000"/>
                  </a:schemeClr>
                </a:solidFill>
                <a:cs typeface="+mn-ea"/>
                <a:sym typeface="+mn-lt"/>
              </a:rPr>
              <a:t>输入标题</a:t>
            </a:r>
            <a:endParaRPr lang="es-ES" altLang="zh-CN" sz="1200" dirty="0">
              <a:solidFill>
                <a:schemeClr val="tx1">
                  <a:lumMod val="10000"/>
                  <a:lumOff val="90000"/>
                </a:schemeClr>
              </a:solidFill>
              <a:cs typeface="+mn-ea"/>
              <a:sym typeface="+mn-lt"/>
            </a:endParaRPr>
          </a:p>
        </p:txBody>
      </p:sp>
      <p:sp>
        <p:nvSpPr>
          <p:cNvPr id="36899" name="AutoShape 35"/>
          <p:cNvSpPr/>
          <p:nvPr/>
        </p:nvSpPr>
        <p:spPr bwMode="auto">
          <a:xfrm>
            <a:off x="3297603" y="5480050"/>
            <a:ext cx="1692848" cy="723901"/>
          </a:xfrm>
          <a:custGeom>
            <a:avLst/>
            <a:gdLst>
              <a:gd name="T0" fmla="*/ 1693068 w 21600"/>
              <a:gd name="T1" fmla="*/ 723900 h 21600"/>
              <a:gd name="T2" fmla="*/ 1693068 w 21600"/>
              <a:gd name="T3" fmla="*/ 723900 h 21600"/>
              <a:gd name="T4" fmla="*/ 1693068 w 21600"/>
              <a:gd name="T5" fmla="*/ 723900 h 21600"/>
              <a:gd name="T6" fmla="*/ 1693068 w 21600"/>
              <a:gd name="T7" fmla="*/ 7239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accent2"/>
          </a:solidFill>
          <a:ln>
            <a:noFill/>
          </a:ln>
          <a:effectLst/>
        </p:spPr>
        <p:txBody>
          <a:bodyPr lIns="22854" tIns="22854" rIns="22854" bIns="22854" anchor="ctr"/>
          <a:lstStyle/>
          <a:p>
            <a:endParaRPr lang="zh-CN" altLang="en-US">
              <a:solidFill>
                <a:schemeClr val="bg1"/>
              </a:solidFill>
              <a:cs typeface="+mn-ea"/>
              <a:sym typeface="+mn-lt"/>
            </a:endParaRPr>
          </a:p>
        </p:txBody>
      </p:sp>
      <p:sp>
        <p:nvSpPr>
          <p:cNvPr id="36900" name="AutoShape 36"/>
          <p:cNvSpPr/>
          <p:nvPr/>
        </p:nvSpPr>
        <p:spPr bwMode="auto">
          <a:xfrm>
            <a:off x="3719028" y="3157537"/>
            <a:ext cx="873012" cy="415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2500" b="1">
                <a:solidFill>
                  <a:schemeClr val="tx2">
                    <a:lumMod val="75000"/>
                    <a:lumOff val="25000"/>
                  </a:schemeClr>
                </a:solidFill>
                <a:cs typeface="+mn-ea"/>
                <a:sym typeface="+mn-lt"/>
              </a:rPr>
              <a:t>$200</a:t>
            </a:r>
            <a:endParaRPr lang="es-ES" altLang="zh-CN">
              <a:solidFill>
                <a:schemeClr val="tx2">
                  <a:lumMod val="75000"/>
                  <a:lumOff val="25000"/>
                </a:schemeClr>
              </a:solidFill>
              <a:cs typeface="+mn-ea"/>
              <a:sym typeface="+mn-lt"/>
            </a:endParaRPr>
          </a:p>
        </p:txBody>
      </p:sp>
      <p:sp>
        <p:nvSpPr>
          <p:cNvPr id="36901" name="AutoShape 37"/>
          <p:cNvSpPr/>
          <p:nvPr/>
        </p:nvSpPr>
        <p:spPr bwMode="auto">
          <a:xfrm>
            <a:off x="3707124" y="3539332"/>
            <a:ext cx="873012"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200">
                <a:solidFill>
                  <a:srgbClr val="ACACAC"/>
                </a:solidFill>
                <a:cs typeface="+mn-ea"/>
                <a:sym typeface="+mn-lt"/>
              </a:rPr>
              <a:t>Monthly</a:t>
            </a:r>
            <a:endParaRPr lang="es-ES" altLang="zh-CN">
              <a:cs typeface="+mn-ea"/>
              <a:sym typeface="+mn-lt"/>
            </a:endParaRPr>
          </a:p>
        </p:txBody>
      </p:sp>
      <p:sp>
        <p:nvSpPr>
          <p:cNvPr id="36902" name="AutoShape 38"/>
          <p:cNvSpPr/>
          <p:nvPr/>
        </p:nvSpPr>
        <p:spPr bwMode="auto">
          <a:xfrm>
            <a:off x="3500776" y="5579270"/>
            <a:ext cx="1318247" cy="542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zh-CN" altLang="en-US" sz="900" dirty="0">
                <a:solidFill>
                  <a:schemeClr val="bg1"/>
                </a:solidFill>
                <a:cs typeface="+mn-ea"/>
                <a:sym typeface="+mn-lt"/>
              </a:rPr>
              <a:t>在此输入您的图表说明文字</a:t>
            </a:r>
            <a:endParaRPr lang="es-ES" altLang="zh-CN" dirty="0">
              <a:solidFill>
                <a:schemeClr val="bg1"/>
              </a:solidFill>
              <a:cs typeface="+mn-ea"/>
              <a:sym typeface="+mn-lt"/>
            </a:endParaRPr>
          </a:p>
        </p:txBody>
      </p:sp>
      <p:sp>
        <p:nvSpPr>
          <p:cNvPr id="36903" name="AutoShape 39"/>
          <p:cNvSpPr/>
          <p:nvPr/>
        </p:nvSpPr>
        <p:spPr bwMode="auto">
          <a:xfrm>
            <a:off x="3422205" y="3971132"/>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2 Keynotes files</a:t>
            </a:r>
            <a:endParaRPr lang="es-ES" altLang="zh-CN">
              <a:cs typeface="+mn-ea"/>
              <a:sym typeface="+mn-lt"/>
            </a:endParaRPr>
          </a:p>
        </p:txBody>
      </p:sp>
      <p:sp>
        <p:nvSpPr>
          <p:cNvPr id="36904" name="AutoShape 40"/>
          <p:cNvSpPr/>
          <p:nvPr/>
        </p:nvSpPr>
        <p:spPr bwMode="auto">
          <a:xfrm>
            <a:off x="3422205" y="4214813"/>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Powerpoint file</a:t>
            </a:r>
            <a:endParaRPr lang="es-ES" altLang="zh-CN">
              <a:cs typeface="+mn-ea"/>
              <a:sym typeface="+mn-lt"/>
            </a:endParaRPr>
          </a:p>
        </p:txBody>
      </p:sp>
      <p:sp>
        <p:nvSpPr>
          <p:cNvPr id="36905" name="AutoShape 41"/>
          <p:cNvSpPr/>
          <p:nvPr/>
        </p:nvSpPr>
        <p:spPr bwMode="auto">
          <a:xfrm>
            <a:off x="3422205" y="4452937"/>
            <a:ext cx="1443644"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2 Flyer templates</a:t>
            </a:r>
            <a:endParaRPr lang="es-ES" altLang="zh-CN">
              <a:cs typeface="+mn-ea"/>
              <a:sym typeface="+mn-lt"/>
            </a:endParaRPr>
          </a:p>
        </p:txBody>
      </p:sp>
      <p:sp>
        <p:nvSpPr>
          <p:cNvPr id="36906" name="AutoShape 42"/>
          <p:cNvSpPr/>
          <p:nvPr/>
        </p:nvSpPr>
        <p:spPr bwMode="auto">
          <a:xfrm>
            <a:off x="3422205" y="4690270"/>
            <a:ext cx="1443644"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Resume template</a:t>
            </a:r>
            <a:endParaRPr lang="es-ES" altLang="zh-CN">
              <a:cs typeface="+mn-ea"/>
              <a:sym typeface="+mn-lt"/>
            </a:endParaRPr>
          </a:p>
        </p:txBody>
      </p:sp>
      <p:sp>
        <p:nvSpPr>
          <p:cNvPr id="36907" name="AutoShape 43"/>
          <p:cNvSpPr/>
          <p:nvPr/>
        </p:nvSpPr>
        <p:spPr bwMode="auto">
          <a:xfrm>
            <a:off x="3422205" y="4927601"/>
            <a:ext cx="1443644"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Mockup template</a:t>
            </a:r>
            <a:endParaRPr lang="es-ES" altLang="zh-CN">
              <a:cs typeface="+mn-ea"/>
              <a:sym typeface="+mn-lt"/>
            </a:endParaRPr>
          </a:p>
        </p:txBody>
      </p:sp>
      <p:sp>
        <p:nvSpPr>
          <p:cNvPr id="36908" name="AutoShape 44"/>
          <p:cNvSpPr/>
          <p:nvPr/>
        </p:nvSpPr>
        <p:spPr bwMode="auto">
          <a:xfrm>
            <a:off x="3297603" y="3822700"/>
            <a:ext cx="1692848" cy="11113"/>
          </a:xfrm>
          <a:custGeom>
            <a:avLst/>
            <a:gdLst>
              <a:gd name="T0" fmla="*/ 1693068 w 21600"/>
              <a:gd name="T1" fmla="*/ 11113 h 21600"/>
              <a:gd name="T2" fmla="*/ 1693068 w 21600"/>
              <a:gd name="T3" fmla="*/ 11113 h 21600"/>
              <a:gd name="T4" fmla="*/ 1693068 w 21600"/>
              <a:gd name="T5" fmla="*/ 11113 h 21600"/>
              <a:gd name="T6" fmla="*/ 1693068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909" name="AutoShape 45"/>
          <p:cNvSpPr/>
          <p:nvPr/>
        </p:nvSpPr>
        <p:spPr bwMode="auto">
          <a:xfrm>
            <a:off x="5207910" y="2786062"/>
            <a:ext cx="1692849" cy="3023395"/>
          </a:xfrm>
          <a:custGeom>
            <a:avLst/>
            <a:gdLst>
              <a:gd name="T0" fmla="*/ 1693069 w 21600"/>
              <a:gd name="T1" fmla="*/ 3023394 h 21600"/>
              <a:gd name="T2" fmla="*/ 1693069 w 21600"/>
              <a:gd name="T3" fmla="*/ 3023394 h 21600"/>
              <a:gd name="T4" fmla="*/ 1693069 w 21600"/>
              <a:gd name="T5" fmla="*/ 3023394 h 21600"/>
              <a:gd name="T6" fmla="*/ 1693069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910" name="AutoShape 46"/>
          <p:cNvSpPr/>
          <p:nvPr/>
        </p:nvSpPr>
        <p:spPr bwMode="auto">
          <a:xfrm>
            <a:off x="5207910" y="2776538"/>
            <a:ext cx="1692849" cy="344487"/>
          </a:xfrm>
          <a:custGeom>
            <a:avLst/>
            <a:gdLst>
              <a:gd name="T0" fmla="*/ 1693069 w 21600"/>
              <a:gd name="T1" fmla="*/ 344488 h 21600"/>
              <a:gd name="T2" fmla="*/ 1693069 w 21600"/>
              <a:gd name="T3" fmla="*/ 344488 h 21600"/>
              <a:gd name="T4" fmla="*/ 1693069 w 21600"/>
              <a:gd name="T5" fmla="*/ 344488 h 21600"/>
              <a:gd name="T6" fmla="*/ 1693069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3"/>
          </a:solidFill>
          <a:ln>
            <a:noFill/>
          </a:ln>
          <a:effectLst/>
        </p:spPr>
        <p:txBody>
          <a:bodyPr lIns="22854" tIns="22854" rIns="22854" bIns="22854" anchor="ctr"/>
          <a:lstStyle/>
          <a:p>
            <a:endParaRPr lang="zh-CN" altLang="en-US">
              <a:solidFill>
                <a:schemeClr val="tx1">
                  <a:lumMod val="10000"/>
                  <a:lumOff val="90000"/>
                </a:schemeClr>
              </a:solidFill>
              <a:cs typeface="+mn-ea"/>
              <a:sym typeface="+mn-lt"/>
            </a:endParaRPr>
          </a:p>
        </p:txBody>
      </p:sp>
      <p:sp>
        <p:nvSpPr>
          <p:cNvPr id="36911" name="AutoShape 47"/>
          <p:cNvSpPr/>
          <p:nvPr/>
        </p:nvSpPr>
        <p:spPr bwMode="auto">
          <a:xfrm>
            <a:off x="5617431" y="2836863"/>
            <a:ext cx="873012"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zh-CN" altLang="en-US" sz="1200" dirty="0">
                <a:solidFill>
                  <a:schemeClr val="tx1">
                    <a:lumMod val="10000"/>
                    <a:lumOff val="90000"/>
                  </a:schemeClr>
                </a:solidFill>
                <a:cs typeface="+mn-ea"/>
                <a:sym typeface="+mn-lt"/>
              </a:rPr>
              <a:t>输入标题</a:t>
            </a:r>
            <a:endParaRPr lang="es-ES" altLang="zh-CN" sz="1200" dirty="0">
              <a:solidFill>
                <a:schemeClr val="tx1">
                  <a:lumMod val="10000"/>
                  <a:lumOff val="90000"/>
                </a:schemeClr>
              </a:solidFill>
              <a:cs typeface="+mn-ea"/>
              <a:sym typeface="+mn-lt"/>
            </a:endParaRPr>
          </a:p>
        </p:txBody>
      </p:sp>
      <p:sp>
        <p:nvSpPr>
          <p:cNvPr id="36912" name="AutoShape 48"/>
          <p:cNvSpPr/>
          <p:nvPr/>
        </p:nvSpPr>
        <p:spPr bwMode="auto">
          <a:xfrm>
            <a:off x="5207910" y="5480051"/>
            <a:ext cx="1692849" cy="734219"/>
          </a:xfrm>
          <a:custGeom>
            <a:avLst/>
            <a:gdLst>
              <a:gd name="T0" fmla="*/ 1693069 w 21600"/>
              <a:gd name="T1" fmla="*/ 734219 h 21600"/>
              <a:gd name="T2" fmla="*/ 1693069 w 21600"/>
              <a:gd name="T3" fmla="*/ 734219 h 21600"/>
              <a:gd name="T4" fmla="*/ 1693069 w 21600"/>
              <a:gd name="T5" fmla="*/ 734219 h 21600"/>
              <a:gd name="T6" fmla="*/ 1693069 w 21600"/>
              <a:gd name="T7" fmla="*/ 7342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accent3"/>
          </a:solidFill>
          <a:ln>
            <a:noFill/>
          </a:ln>
          <a:effectLst/>
        </p:spPr>
        <p:txBody>
          <a:bodyPr lIns="22854" tIns="22854" rIns="22854" bIns="22854" anchor="ctr"/>
          <a:lstStyle/>
          <a:p>
            <a:endParaRPr lang="zh-CN" altLang="en-US">
              <a:solidFill>
                <a:schemeClr val="bg1"/>
              </a:solidFill>
              <a:cs typeface="+mn-ea"/>
              <a:sym typeface="+mn-lt"/>
            </a:endParaRPr>
          </a:p>
        </p:txBody>
      </p:sp>
      <p:sp>
        <p:nvSpPr>
          <p:cNvPr id="36913" name="AutoShape 49"/>
          <p:cNvSpPr/>
          <p:nvPr/>
        </p:nvSpPr>
        <p:spPr bwMode="auto">
          <a:xfrm>
            <a:off x="5629336" y="3157537"/>
            <a:ext cx="873012" cy="415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2500" b="1">
                <a:solidFill>
                  <a:schemeClr val="tx2">
                    <a:lumMod val="75000"/>
                    <a:lumOff val="25000"/>
                  </a:schemeClr>
                </a:solidFill>
                <a:cs typeface="+mn-ea"/>
                <a:sym typeface="+mn-lt"/>
              </a:rPr>
              <a:t>$250</a:t>
            </a:r>
            <a:endParaRPr lang="es-ES" altLang="zh-CN">
              <a:solidFill>
                <a:schemeClr val="tx2">
                  <a:lumMod val="75000"/>
                  <a:lumOff val="25000"/>
                </a:schemeClr>
              </a:solidFill>
              <a:cs typeface="+mn-ea"/>
              <a:sym typeface="+mn-lt"/>
            </a:endParaRPr>
          </a:p>
        </p:txBody>
      </p:sp>
      <p:sp>
        <p:nvSpPr>
          <p:cNvPr id="36914" name="AutoShape 50"/>
          <p:cNvSpPr/>
          <p:nvPr/>
        </p:nvSpPr>
        <p:spPr bwMode="auto">
          <a:xfrm>
            <a:off x="5617431" y="3539332"/>
            <a:ext cx="873012"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200">
                <a:solidFill>
                  <a:srgbClr val="ACACAC"/>
                </a:solidFill>
                <a:cs typeface="+mn-ea"/>
                <a:sym typeface="+mn-lt"/>
              </a:rPr>
              <a:t>Monthly</a:t>
            </a:r>
            <a:endParaRPr lang="es-ES" altLang="zh-CN">
              <a:cs typeface="+mn-ea"/>
              <a:sym typeface="+mn-lt"/>
            </a:endParaRPr>
          </a:p>
        </p:txBody>
      </p:sp>
      <p:sp>
        <p:nvSpPr>
          <p:cNvPr id="36915" name="AutoShape 51"/>
          <p:cNvSpPr/>
          <p:nvPr/>
        </p:nvSpPr>
        <p:spPr bwMode="auto">
          <a:xfrm>
            <a:off x="5411084" y="5579269"/>
            <a:ext cx="1318247" cy="563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zh-CN" altLang="en-US" sz="900" dirty="0">
                <a:solidFill>
                  <a:schemeClr val="bg1"/>
                </a:solidFill>
                <a:cs typeface="+mn-ea"/>
                <a:sym typeface="+mn-lt"/>
              </a:rPr>
              <a:t>在此输入您的图表说明文字</a:t>
            </a:r>
            <a:endParaRPr lang="es-ES" altLang="zh-CN" dirty="0">
              <a:solidFill>
                <a:schemeClr val="bg1"/>
              </a:solidFill>
              <a:cs typeface="+mn-ea"/>
              <a:sym typeface="+mn-lt"/>
            </a:endParaRPr>
          </a:p>
        </p:txBody>
      </p:sp>
      <p:sp>
        <p:nvSpPr>
          <p:cNvPr id="36916" name="AutoShape 52"/>
          <p:cNvSpPr/>
          <p:nvPr/>
        </p:nvSpPr>
        <p:spPr bwMode="auto">
          <a:xfrm>
            <a:off x="5332513" y="3971132"/>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2 Keynotes files</a:t>
            </a:r>
            <a:endParaRPr lang="es-ES" altLang="zh-CN">
              <a:cs typeface="+mn-ea"/>
              <a:sym typeface="+mn-lt"/>
            </a:endParaRPr>
          </a:p>
        </p:txBody>
      </p:sp>
      <p:sp>
        <p:nvSpPr>
          <p:cNvPr id="36917" name="AutoShape 53"/>
          <p:cNvSpPr/>
          <p:nvPr/>
        </p:nvSpPr>
        <p:spPr bwMode="auto">
          <a:xfrm>
            <a:off x="5332513" y="4214813"/>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Powerpoint file</a:t>
            </a:r>
            <a:endParaRPr lang="es-ES" altLang="zh-CN">
              <a:cs typeface="+mn-ea"/>
              <a:sym typeface="+mn-lt"/>
            </a:endParaRPr>
          </a:p>
        </p:txBody>
      </p:sp>
      <p:sp>
        <p:nvSpPr>
          <p:cNvPr id="36918" name="AutoShape 54"/>
          <p:cNvSpPr/>
          <p:nvPr/>
        </p:nvSpPr>
        <p:spPr bwMode="auto">
          <a:xfrm>
            <a:off x="5332513" y="4452937"/>
            <a:ext cx="1443643"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2 Flyer templates</a:t>
            </a:r>
            <a:endParaRPr lang="es-ES" altLang="zh-CN">
              <a:cs typeface="+mn-ea"/>
              <a:sym typeface="+mn-lt"/>
            </a:endParaRPr>
          </a:p>
        </p:txBody>
      </p:sp>
      <p:sp>
        <p:nvSpPr>
          <p:cNvPr id="36919" name="AutoShape 55"/>
          <p:cNvSpPr/>
          <p:nvPr/>
        </p:nvSpPr>
        <p:spPr bwMode="auto">
          <a:xfrm>
            <a:off x="5332513" y="4690270"/>
            <a:ext cx="1443643"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Resume template</a:t>
            </a:r>
            <a:endParaRPr lang="es-ES" altLang="zh-CN">
              <a:cs typeface="+mn-ea"/>
              <a:sym typeface="+mn-lt"/>
            </a:endParaRPr>
          </a:p>
        </p:txBody>
      </p:sp>
      <p:sp>
        <p:nvSpPr>
          <p:cNvPr id="36920" name="AutoShape 56"/>
          <p:cNvSpPr/>
          <p:nvPr/>
        </p:nvSpPr>
        <p:spPr bwMode="auto">
          <a:xfrm>
            <a:off x="5332513" y="4927601"/>
            <a:ext cx="1443643"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Mockup template</a:t>
            </a:r>
            <a:endParaRPr lang="es-ES" altLang="zh-CN">
              <a:cs typeface="+mn-ea"/>
              <a:sym typeface="+mn-lt"/>
            </a:endParaRPr>
          </a:p>
        </p:txBody>
      </p:sp>
      <p:sp>
        <p:nvSpPr>
          <p:cNvPr id="36921" name="AutoShape 57"/>
          <p:cNvSpPr/>
          <p:nvPr/>
        </p:nvSpPr>
        <p:spPr bwMode="auto">
          <a:xfrm>
            <a:off x="5207910" y="3822700"/>
            <a:ext cx="1692849" cy="11113"/>
          </a:xfrm>
          <a:custGeom>
            <a:avLst/>
            <a:gdLst>
              <a:gd name="T0" fmla="*/ 1693069 w 21600"/>
              <a:gd name="T1" fmla="*/ 11113 h 21600"/>
              <a:gd name="T2" fmla="*/ 1693069 w 21600"/>
              <a:gd name="T3" fmla="*/ 11113 h 21600"/>
              <a:gd name="T4" fmla="*/ 1693069 w 21600"/>
              <a:gd name="T5" fmla="*/ 11113 h 21600"/>
              <a:gd name="T6" fmla="*/ 1693069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922" name="AutoShape 58"/>
          <p:cNvSpPr/>
          <p:nvPr/>
        </p:nvSpPr>
        <p:spPr bwMode="auto">
          <a:xfrm>
            <a:off x="9070589" y="2779712"/>
            <a:ext cx="1693642" cy="3023395"/>
          </a:xfrm>
          <a:custGeom>
            <a:avLst/>
            <a:gdLst>
              <a:gd name="T0" fmla="*/ 1693863 w 21600"/>
              <a:gd name="T1" fmla="*/ 3023394 h 21600"/>
              <a:gd name="T2" fmla="*/ 1693863 w 21600"/>
              <a:gd name="T3" fmla="*/ 3023394 h 21600"/>
              <a:gd name="T4" fmla="*/ 1693863 w 21600"/>
              <a:gd name="T5" fmla="*/ 3023394 h 21600"/>
              <a:gd name="T6" fmla="*/ 1693863 w 21600"/>
              <a:gd name="T7" fmla="*/ 3023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F7F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36923" name="AutoShape 59"/>
          <p:cNvSpPr/>
          <p:nvPr/>
        </p:nvSpPr>
        <p:spPr bwMode="auto">
          <a:xfrm>
            <a:off x="9070589" y="2770188"/>
            <a:ext cx="1693642" cy="344487"/>
          </a:xfrm>
          <a:custGeom>
            <a:avLst/>
            <a:gdLst>
              <a:gd name="T0" fmla="*/ 1693863 w 21600"/>
              <a:gd name="T1" fmla="*/ 344488 h 21600"/>
              <a:gd name="T2" fmla="*/ 1693863 w 21600"/>
              <a:gd name="T3" fmla="*/ 344488 h 21600"/>
              <a:gd name="T4" fmla="*/ 1693863 w 21600"/>
              <a:gd name="T5" fmla="*/ 344488 h 21600"/>
              <a:gd name="T6" fmla="*/ 1693863 w 21600"/>
              <a:gd name="T7" fmla="*/ 3444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5"/>
          </a:solidFill>
          <a:ln>
            <a:noFill/>
          </a:ln>
          <a:effectLst/>
        </p:spPr>
        <p:txBody>
          <a:bodyPr lIns="22854" tIns="22854" rIns="22854" bIns="22854" anchor="ctr"/>
          <a:lstStyle/>
          <a:p>
            <a:endParaRPr lang="zh-CN" altLang="en-US">
              <a:solidFill>
                <a:schemeClr val="tx1">
                  <a:lumMod val="10000"/>
                  <a:lumOff val="90000"/>
                </a:schemeClr>
              </a:solidFill>
              <a:cs typeface="+mn-ea"/>
              <a:sym typeface="+mn-lt"/>
            </a:endParaRPr>
          </a:p>
        </p:txBody>
      </p:sp>
      <p:sp>
        <p:nvSpPr>
          <p:cNvPr id="36924" name="AutoShape 60"/>
          <p:cNvSpPr/>
          <p:nvPr/>
        </p:nvSpPr>
        <p:spPr bwMode="auto">
          <a:xfrm>
            <a:off x="9480903" y="2830513"/>
            <a:ext cx="873012"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zh-CN" altLang="en-US" sz="1200" dirty="0">
                <a:solidFill>
                  <a:schemeClr val="tx1">
                    <a:lumMod val="10000"/>
                    <a:lumOff val="90000"/>
                  </a:schemeClr>
                </a:solidFill>
                <a:cs typeface="+mn-ea"/>
                <a:sym typeface="+mn-lt"/>
              </a:rPr>
              <a:t>输入标题</a:t>
            </a:r>
            <a:endParaRPr lang="es-ES" altLang="zh-CN" sz="1200" dirty="0">
              <a:solidFill>
                <a:schemeClr val="tx1">
                  <a:lumMod val="10000"/>
                  <a:lumOff val="90000"/>
                </a:schemeClr>
              </a:solidFill>
              <a:cs typeface="+mn-ea"/>
              <a:sym typeface="+mn-lt"/>
            </a:endParaRPr>
          </a:p>
        </p:txBody>
      </p:sp>
      <p:sp>
        <p:nvSpPr>
          <p:cNvPr id="36925" name="AutoShape 61"/>
          <p:cNvSpPr/>
          <p:nvPr/>
        </p:nvSpPr>
        <p:spPr bwMode="auto">
          <a:xfrm>
            <a:off x="9070589" y="5473701"/>
            <a:ext cx="1693642" cy="732631"/>
          </a:xfrm>
          <a:custGeom>
            <a:avLst/>
            <a:gdLst>
              <a:gd name="T0" fmla="*/ 1693863 w 21600"/>
              <a:gd name="T1" fmla="*/ 732632 h 21600"/>
              <a:gd name="T2" fmla="*/ 1693863 w 21600"/>
              <a:gd name="T3" fmla="*/ 732632 h 21600"/>
              <a:gd name="T4" fmla="*/ 1693863 w 21600"/>
              <a:gd name="T5" fmla="*/ 732632 h 21600"/>
              <a:gd name="T6" fmla="*/ 1693863 w 21600"/>
              <a:gd name="T7" fmla="*/ 7326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5"/>
          </a:solidFill>
          <a:ln>
            <a:noFill/>
          </a:ln>
          <a:effectLst/>
        </p:spPr>
        <p:txBody>
          <a:bodyPr lIns="22854" tIns="22854" rIns="22854" bIns="22854" anchor="ctr"/>
          <a:lstStyle/>
          <a:p>
            <a:endParaRPr lang="zh-CN" altLang="en-US">
              <a:solidFill>
                <a:schemeClr val="bg1"/>
              </a:solidFill>
              <a:cs typeface="+mn-ea"/>
              <a:sym typeface="+mn-lt"/>
            </a:endParaRPr>
          </a:p>
        </p:txBody>
      </p:sp>
      <p:sp>
        <p:nvSpPr>
          <p:cNvPr id="36926" name="AutoShape 62"/>
          <p:cNvSpPr/>
          <p:nvPr/>
        </p:nvSpPr>
        <p:spPr bwMode="auto">
          <a:xfrm>
            <a:off x="9492808" y="3151187"/>
            <a:ext cx="873012" cy="451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2500" b="1">
                <a:solidFill>
                  <a:schemeClr val="tx2">
                    <a:lumMod val="75000"/>
                    <a:lumOff val="25000"/>
                  </a:schemeClr>
                </a:solidFill>
                <a:cs typeface="+mn-ea"/>
                <a:sym typeface="+mn-lt"/>
              </a:rPr>
              <a:t>$350</a:t>
            </a:r>
            <a:endParaRPr lang="es-ES" altLang="zh-CN">
              <a:solidFill>
                <a:schemeClr val="tx2">
                  <a:lumMod val="75000"/>
                  <a:lumOff val="25000"/>
                </a:schemeClr>
              </a:solidFill>
              <a:cs typeface="+mn-ea"/>
              <a:sym typeface="+mn-lt"/>
            </a:endParaRPr>
          </a:p>
        </p:txBody>
      </p:sp>
      <p:sp>
        <p:nvSpPr>
          <p:cNvPr id="36927" name="AutoShape 63"/>
          <p:cNvSpPr/>
          <p:nvPr/>
        </p:nvSpPr>
        <p:spPr bwMode="auto">
          <a:xfrm>
            <a:off x="9480903" y="3532982"/>
            <a:ext cx="873012"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200">
                <a:solidFill>
                  <a:srgbClr val="ACACAC"/>
                </a:solidFill>
                <a:cs typeface="+mn-ea"/>
                <a:sym typeface="+mn-lt"/>
              </a:rPr>
              <a:t>Monthly</a:t>
            </a:r>
            <a:endParaRPr lang="es-ES" altLang="zh-CN">
              <a:cs typeface="+mn-ea"/>
              <a:sym typeface="+mn-lt"/>
            </a:endParaRPr>
          </a:p>
        </p:txBody>
      </p:sp>
      <p:sp>
        <p:nvSpPr>
          <p:cNvPr id="36928" name="AutoShape 64"/>
          <p:cNvSpPr/>
          <p:nvPr/>
        </p:nvSpPr>
        <p:spPr bwMode="auto">
          <a:xfrm>
            <a:off x="9227731" y="5587208"/>
            <a:ext cx="1318247" cy="546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zh-CN" altLang="en-US" sz="900" dirty="0">
                <a:solidFill>
                  <a:schemeClr val="bg1"/>
                </a:solidFill>
                <a:cs typeface="+mn-ea"/>
                <a:sym typeface="+mn-lt"/>
              </a:rPr>
              <a:t>在此输入您的图表说明文字</a:t>
            </a:r>
            <a:endParaRPr lang="es-ES" altLang="zh-CN" dirty="0">
              <a:solidFill>
                <a:schemeClr val="bg1"/>
              </a:solidFill>
              <a:cs typeface="+mn-ea"/>
              <a:sym typeface="+mn-lt"/>
            </a:endParaRPr>
          </a:p>
        </p:txBody>
      </p:sp>
      <p:sp>
        <p:nvSpPr>
          <p:cNvPr id="36929" name="AutoShape 65"/>
          <p:cNvSpPr/>
          <p:nvPr/>
        </p:nvSpPr>
        <p:spPr bwMode="auto">
          <a:xfrm>
            <a:off x="9195984" y="3964782"/>
            <a:ext cx="1442849"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2 Keynotes files</a:t>
            </a:r>
            <a:endParaRPr lang="es-ES" altLang="zh-CN">
              <a:cs typeface="+mn-ea"/>
              <a:sym typeface="+mn-lt"/>
            </a:endParaRPr>
          </a:p>
        </p:txBody>
      </p:sp>
      <p:sp>
        <p:nvSpPr>
          <p:cNvPr id="36930" name="AutoShape 66"/>
          <p:cNvSpPr/>
          <p:nvPr/>
        </p:nvSpPr>
        <p:spPr bwMode="auto">
          <a:xfrm>
            <a:off x="9195984" y="4208463"/>
            <a:ext cx="1442849"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Powerpoint file</a:t>
            </a:r>
            <a:endParaRPr lang="es-ES" altLang="zh-CN">
              <a:cs typeface="+mn-ea"/>
              <a:sym typeface="+mn-lt"/>
            </a:endParaRPr>
          </a:p>
        </p:txBody>
      </p:sp>
      <p:sp>
        <p:nvSpPr>
          <p:cNvPr id="36931" name="AutoShape 67"/>
          <p:cNvSpPr/>
          <p:nvPr/>
        </p:nvSpPr>
        <p:spPr bwMode="auto">
          <a:xfrm>
            <a:off x="9195984" y="4446587"/>
            <a:ext cx="1442849" cy="237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2 Flyer templates</a:t>
            </a:r>
            <a:endParaRPr lang="es-ES" altLang="zh-CN">
              <a:cs typeface="+mn-ea"/>
              <a:sym typeface="+mn-lt"/>
            </a:endParaRPr>
          </a:p>
        </p:txBody>
      </p:sp>
      <p:sp>
        <p:nvSpPr>
          <p:cNvPr id="36932" name="AutoShape 68"/>
          <p:cNvSpPr/>
          <p:nvPr/>
        </p:nvSpPr>
        <p:spPr bwMode="auto">
          <a:xfrm>
            <a:off x="9195984" y="4683920"/>
            <a:ext cx="1442849" cy="237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Resume template</a:t>
            </a:r>
            <a:endParaRPr lang="es-ES" altLang="zh-CN">
              <a:cs typeface="+mn-ea"/>
              <a:sym typeface="+mn-lt"/>
            </a:endParaRPr>
          </a:p>
        </p:txBody>
      </p:sp>
      <p:sp>
        <p:nvSpPr>
          <p:cNvPr id="36933" name="AutoShape 69"/>
          <p:cNvSpPr/>
          <p:nvPr/>
        </p:nvSpPr>
        <p:spPr bwMode="auto">
          <a:xfrm>
            <a:off x="9195984" y="4921251"/>
            <a:ext cx="1442849" cy="23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nchor="ctr"/>
          <a:lstStyle/>
          <a:p>
            <a:pPr defTabSz="456565"/>
            <a:r>
              <a:rPr lang="es-ES" altLang="zh-CN" sz="1100">
                <a:solidFill>
                  <a:srgbClr val="ACACAC"/>
                </a:solidFill>
                <a:cs typeface="+mn-ea"/>
                <a:sym typeface="+mn-lt"/>
              </a:rPr>
              <a:t>1 Mockup template</a:t>
            </a:r>
            <a:endParaRPr lang="es-ES" altLang="zh-CN">
              <a:cs typeface="+mn-ea"/>
              <a:sym typeface="+mn-lt"/>
            </a:endParaRPr>
          </a:p>
        </p:txBody>
      </p:sp>
      <p:sp>
        <p:nvSpPr>
          <p:cNvPr id="36934" name="AutoShape 70"/>
          <p:cNvSpPr/>
          <p:nvPr/>
        </p:nvSpPr>
        <p:spPr bwMode="auto">
          <a:xfrm>
            <a:off x="9070589" y="3816350"/>
            <a:ext cx="1693642" cy="11113"/>
          </a:xfrm>
          <a:custGeom>
            <a:avLst/>
            <a:gdLst>
              <a:gd name="T0" fmla="*/ 1693863 w 21600"/>
              <a:gd name="T1" fmla="*/ 11113 h 21600"/>
              <a:gd name="T2" fmla="*/ 1693863 w 21600"/>
              <a:gd name="T3" fmla="*/ 11113 h 21600"/>
              <a:gd name="T4" fmla="*/ 1693863 w 21600"/>
              <a:gd name="T5" fmla="*/ 11113 h 21600"/>
              <a:gd name="T6" fmla="*/ 1693863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nchor="ctr"/>
          <a:lstStyle/>
          <a:p>
            <a:endParaRPr lang="zh-CN" altLang="en-US">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ipe(left)">
                                      <p:cBhvr>
                                        <p:cTn id="7" dur="500"/>
                                        <p:tgtEl>
                                          <p:spTgt spid="368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transition="in" filter="fade">
                                      <p:cBhvr>
                                        <p:cTn id="11" dur="500"/>
                                        <p:tgtEl>
                                          <p:spTgt spid="368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871"/>
                                        </p:tgtEl>
                                        <p:attrNameLst>
                                          <p:attrName>style.visibility</p:attrName>
                                        </p:attrNameLst>
                                      </p:cBhvr>
                                      <p:to>
                                        <p:strVal val="visible"/>
                                      </p:to>
                                    </p:set>
                                    <p:animEffect transition="in" filter="fade">
                                      <p:cBhvr>
                                        <p:cTn id="14" dur="500"/>
                                        <p:tgtEl>
                                          <p:spTgt spid="3687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fade">
                                      <p:cBhvr>
                                        <p:cTn id="17" dur="500"/>
                                        <p:tgtEl>
                                          <p:spTgt spid="3687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873"/>
                                        </p:tgtEl>
                                        <p:attrNameLst>
                                          <p:attrName>style.visibility</p:attrName>
                                        </p:attrNameLst>
                                      </p:cBhvr>
                                      <p:to>
                                        <p:strVal val="visible"/>
                                      </p:to>
                                    </p:set>
                                    <p:animEffect transition="in" filter="fade">
                                      <p:cBhvr>
                                        <p:cTn id="20" dur="500"/>
                                        <p:tgtEl>
                                          <p:spTgt spid="368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874"/>
                                        </p:tgtEl>
                                        <p:attrNameLst>
                                          <p:attrName>style.visibility</p:attrName>
                                        </p:attrNameLst>
                                      </p:cBhvr>
                                      <p:to>
                                        <p:strVal val="visible"/>
                                      </p:to>
                                    </p:set>
                                    <p:animEffect transition="in" filter="fade">
                                      <p:cBhvr>
                                        <p:cTn id="23" dur="500"/>
                                        <p:tgtEl>
                                          <p:spTgt spid="368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875"/>
                                        </p:tgtEl>
                                        <p:attrNameLst>
                                          <p:attrName>style.visibility</p:attrName>
                                        </p:attrNameLst>
                                      </p:cBhvr>
                                      <p:to>
                                        <p:strVal val="visible"/>
                                      </p:to>
                                    </p:set>
                                    <p:animEffect transition="in" filter="fade">
                                      <p:cBhvr>
                                        <p:cTn id="26" dur="500"/>
                                        <p:tgtEl>
                                          <p:spTgt spid="3687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876"/>
                                        </p:tgtEl>
                                        <p:attrNameLst>
                                          <p:attrName>style.visibility</p:attrName>
                                        </p:attrNameLst>
                                      </p:cBhvr>
                                      <p:to>
                                        <p:strVal val="visible"/>
                                      </p:to>
                                    </p:set>
                                    <p:animEffect transition="in" filter="fade">
                                      <p:cBhvr>
                                        <p:cTn id="29" dur="500"/>
                                        <p:tgtEl>
                                          <p:spTgt spid="3687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877"/>
                                        </p:tgtEl>
                                        <p:attrNameLst>
                                          <p:attrName>style.visibility</p:attrName>
                                        </p:attrNameLst>
                                      </p:cBhvr>
                                      <p:to>
                                        <p:strVal val="visible"/>
                                      </p:to>
                                    </p:set>
                                    <p:animEffect transition="in" filter="fade">
                                      <p:cBhvr>
                                        <p:cTn id="32" dur="500"/>
                                        <p:tgtEl>
                                          <p:spTgt spid="3687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878"/>
                                        </p:tgtEl>
                                        <p:attrNameLst>
                                          <p:attrName>style.visibility</p:attrName>
                                        </p:attrNameLst>
                                      </p:cBhvr>
                                      <p:to>
                                        <p:strVal val="visible"/>
                                      </p:to>
                                    </p:set>
                                    <p:animEffect transition="in" filter="fade">
                                      <p:cBhvr>
                                        <p:cTn id="35" dur="500"/>
                                        <p:tgtEl>
                                          <p:spTgt spid="368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879"/>
                                        </p:tgtEl>
                                        <p:attrNameLst>
                                          <p:attrName>style.visibility</p:attrName>
                                        </p:attrNameLst>
                                      </p:cBhvr>
                                      <p:to>
                                        <p:strVal val="visible"/>
                                      </p:to>
                                    </p:set>
                                    <p:animEffect transition="in" filter="fade">
                                      <p:cBhvr>
                                        <p:cTn id="38" dur="500"/>
                                        <p:tgtEl>
                                          <p:spTgt spid="3687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880"/>
                                        </p:tgtEl>
                                        <p:attrNameLst>
                                          <p:attrName>style.visibility</p:attrName>
                                        </p:attrNameLst>
                                      </p:cBhvr>
                                      <p:to>
                                        <p:strVal val="visible"/>
                                      </p:to>
                                    </p:set>
                                    <p:animEffect transition="in" filter="fade">
                                      <p:cBhvr>
                                        <p:cTn id="41" dur="500"/>
                                        <p:tgtEl>
                                          <p:spTgt spid="3688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881"/>
                                        </p:tgtEl>
                                        <p:attrNameLst>
                                          <p:attrName>style.visibility</p:attrName>
                                        </p:attrNameLst>
                                      </p:cBhvr>
                                      <p:to>
                                        <p:strVal val="visible"/>
                                      </p:to>
                                    </p:set>
                                    <p:animEffect transition="in" filter="fade">
                                      <p:cBhvr>
                                        <p:cTn id="44" dur="500"/>
                                        <p:tgtEl>
                                          <p:spTgt spid="368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882"/>
                                        </p:tgtEl>
                                        <p:attrNameLst>
                                          <p:attrName>style.visibility</p:attrName>
                                        </p:attrNameLst>
                                      </p:cBhvr>
                                      <p:to>
                                        <p:strVal val="visible"/>
                                      </p:to>
                                    </p:set>
                                    <p:animEffect transition="in" filter="fade">
                                      <p:cBhvr>
                                        <p:cTn id="47" dur="500"/>
                                        <p:tgtEl>
                                          <p:spTgt spid="368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883"/>
                                        </p:tgtEl>
                                        <p:attrNameLst>
                                          <p:attrName>style.visibility</p:attrName>
                                        </p:attrNameLst>
                                      </p:cBhvr>
                                      <p:to>
                                        <p:strVal val="visible"/>
                                      </p:to>
                                    </p:set>
                                    <p:animEffect transition="in" filter="fade">
                                      <p:cBhvr>
                                        <p:cTn id="50" dur="500"/>
                                        <p:tgtEl>
                                          <p:spTgt spid="3688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884"/>
                                        </p:tgtEl>
                                        <p:attrNameLst>
                                          <p:attrName>style.visibility</p:attrName>
                                        </p:attrNameLst>
                                      </p:cBhvr>
                                      <p:to>
                                        <p:strVal val="visible"/>
                                      </p:to>
                                    </p:set>
                                    <p:animEffect transition="in" filter="fade">
                                      <p:cBhvr>
                                        <p:cTn id="53" dur="500"/>
                                        <p:tgtEl>
                                          <p:spTgt spid="3688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885"/>
                                        </p:tgtEl>
                                        <p:attrNameLst>
                                          <p:attrName>style.visibility</p:attrName>
                                        </p:attrNameLst>
                                      </p:cBhvr>
                                      <p:to>
                                        <p:strVal val="visible"/>
                                      </p:to>
                                    </p:set>
                                    <p:animEffect transition="in" filter="fade">
                                      <p:cBhvr>
                                        <p:cTn id="56" dur="500"/>
                                        <p:tgtEl>
                                          <p:spTgt spid="368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6886"/>
                                        </p:tgtEl>
                                        <p:attrNameLst>
                                          <p:attrName>style.visibility</p:attrName>
                                        </p:attrNameLst>
                                      </p:cBhvr>
                                      <p:to>
                                        <p:strVal val="visible"/>
                                      </p:to>
                                    </p:set>
                                    <p:animEffect transition="in" filter="fade">
                                      <p:cBhvr>
                                        <p:cTn id="59" dur="500"/>
                                        <p:tgtEl>
                                          <p:spTgt spid="368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887"/>
                                        </p:tgtEl>
                                        <p:attrNameLst>
                                          <p:attrName>style.visibility</p:attrName>
                                        </p:attrNameLst>
                                      </p:cBhvr>
                                      <p:to>
                                        <p:strVal val="visible"/>
                                      </p:to>
                                    </p:set>
                                    <p:animEffect transition="in" filter="fade">
                                      <p:cBhvr>
                                        <p:cTn id="62" dur="500"/>
                                        <p:tgtEl>
                                          <p:spTgt spid="3688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888"/>
                                        </p:tgtEl>
                                        <p:attrNameLst>
                                          <p:attrName>style.visibility</p:attrName>
                                        </p:attrNameLst>
                                      </p:cBhvr>
                                      <p:to>
                                        <p:strVal val="visible"/>
                                      </p:to>
                                    </p:set>
                                    <p:animEffect transition="in" filter="fade">
                                      <p:cBhvr>
                                        <p:cTn id="65" dur="500"/>
                                        <p:tgtEl>
                                          <p:spTgt spid="3688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889"/>
                                        </p:tgtEl>
                                        <p:attrNameLst>
                                          <p:attrName>style.visibility</p:attrName>
                                        </p:attrNameLst>
                                      </p:cBhvr>
                                      <p:to>
                                        <p:strVal val="visible"/>
                                      </p:to>
                                    </p:set>
                                    <p:animEffect transition="in" filter="fade">
                                      <p:cBhvr>
                                        <p:cTn id="68" dur="500"/>
                                        <p:tgtEl>
                                          <p:spTgt spid="3688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890"/>
                                        </p:tgtEl>
                                        <p:attrNameLst>
                                          <p:attrName>style.visibility</p:attrName>
                                        </p:attrNameLst>
                                      </p:cBhvr>
                                      <p:to>
                                        <p:strVal val="visible"/>
                                      </p:to>
                                    </p:set>
                                    <p:animEffect transition="in" filter="fade">
                                      <p:cBhvr>
                                        <p:cTn id="71" dur="500"/>
                                        <p:tgtEl>
                                          <p:spTgt spid="3689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891"/>
                                        </p:tgtEl>
                                        <p:attrNameLst>
                                          <p:attrName>style.visibility</p:attrName>
                                        </p:attrNameLst>
                                      </p:cBhvr>
                                      <p:to>
                                        <p:strVal val="visible"/>
                                      </p:to>
                                    </p:set>
                                    <p:animEffect transition="in" filter="fade">
                                      <p:cBhvr>
                                        <p:cTn id="74" dur="500"/>
                                        <p:tgtEl>
                                          <p:spTgt spid="3689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892"/>
                                        </p:tgtEl>
                                        <p:attrNameLst>
                                          <p:attrName>style.visibility</p:attrName>
                                        </p:attrNameLst>
                                      </p:cBhvr>
                                      <p:to>
                                        <p:strVal val="visible"/>
                                      </p:to>
                                    </p:set>
                                    <p:animEffect transition="in" filter="fade">
                                      <p:cBhvr>
                                        <p:cTn id="77" dur="500"/>
                                        <p:tgtEl>
                                          <p:spTgt spid="368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893"/>
                                        </p:tgtEl>
                                        <p:attrNameLst>
                                          <p:attrName>style.visibility</p:attrName>
                                        </p:attrNameLst>
                                      </p:cBhvr>
                                      <p:to>
                                        <p:strVal val="visible"/>
                                      </p:to>
                                    </p:set>
                                    <p:animEffect transition="in" filter="fade">
                                      <p:cBhvr>
                                        <p:cTn id="80" dur="500"/>
                                        <p:tgtEl>
                                          <p:spTgt spid="3689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894"/>
                                        </p:tgtEl>
                                        <p:attrNameLst>
                                          <p:attrName>style.visibility</p:attrName>
                                        </p:attrNameLst>
                                      </p:cBhvr>
                                      <p:to>
                                        <p:strVal val="visible"/>
                                      </p:to>
                                    </p:set>
                                    <p:animEffect transition="in" filter="fade">
                                      <p:cBhvr>
                                        <p:cTn id="83" dur="500"/>
                                        <p:tgtEl>
                                          <p:spTgt spid="368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895"/>
                                        </p:tgtEl>
                                        <p:attrNameLst>
                                          <p:attrName>style.visibility</p:attrName>
                                        </p:attrNameLst>
                                      </p:cBhvr>
                                      <p:to>
                                        <p:strVal val="visible"/>
                                      </p:to>
                                    </p:set>
                                    <p:animEffect transition="in" filter="fade">
                                      <p:cBhvr>
                                        <p:cTn id="86" dur="500"/>
                                        <p:tgtEl>
                                          <p:spTgt spid="368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6896"/>
                                        </p:tgtEl>
                                        <p:attrNameLst>
                                          <p:attrName>style.visibility</p:attrName>
                                        </p:attrNameLst>
                                      </p:cBhvr>
                                      <p:to>
                                        <p:strVal val="visible"/>
                                      </p:to>
                                    </p:set>
                                    <p:animEffect transition="in" filter="fade">
                                      <p:cBhvr>
                                        <p:cTn id="89" dur="500"/>
                                        <p:tgtEl>
                                          <p:spTgt spid="368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897"/>
                                        </p:tgtEl>
                                        <p:attrNameLst>
                                          <p:attrName>style.visibility</p:attrName>
                                        </p:attrNameLst>
                                      </p:cBhvr>
                                      <p:to>
                                        <p:strVal val="visible"/>
                                      </p:to>
                                    </p:set>
                                    <p:animEffect transition="in" filter="fade">
                                      <p:cBhvr>
                                        <p:cTn id="92" dur="500"/>
                                        <p:tgtEl>
                                          <p:spTgt spid="368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898"/>
                                        </p:tgtEl>
                                        <p:attrNameLst>
                                          <p:attrName>style.visibility</p:attrName>
                                        </p:attrNameLst>
                                      </p:cBhvr>
                                      <p:to>
                                        <p:strVal val="visible"/>
                                      </p:to>
                                    </p:set>
                                    <p:animEffect transition="in" filter="fade">
                                      <p:cBhvr>
                                        <p:cTn id="95" dur="500"/>
                                        <p:tgtEl>
                                          <p:spTgt spid="3689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6899"/>
                                        </p:tgtEl>
                                        <p:attrNameLst>
                                          <p:attrName>style.visibility</p:attrName>
                                        </p:attrNameLst>
                                      </p:cBhvr>
                                      <p:to>
                                        <p:strVal val="visible"/>
                                      </p:to>
                                    </p:set>
                                    <p:animEffect transition="in" filter="fade">
                                      <p:cBhvr>
                                        <p:cTn id="98" dur="500"/>
                                        <p:tgtEl>
                                          <p:spTgt spid="3689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6900"/>
                                        </p:tgtEl>
                                        <p:attrNameLst>
                                          <p:attrName>style.visibility</p:attrName>
                                        </p:attrNameLst>
                                      </p:cBhvr>
                                      <p:to>
                                        <p:strVal val="visible"/>
                                      </p:to>
                                    </p:set>
                                    <p:animEffect transition="in" filter="fade">
                                      <p:cBhvr>
                                        <p:cTn id="101" dur="500"/>
                                        <p:tgtEl>
                                          <p:spTgt spid="3690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6901"/>
                                        </p:tgtEl>
                                        <p:attrNameLst>
                                          <p:attrName>style.visibility</p:attrName>
                                        </p:attrNameLst>
                                      </p:cBhvr>
                                      <p:to>
                                        <p:strVal val="visible"/>
                                      </p:to>
                                    </p:set>
                                    <p:animEffect transition="in" filter="fade">
                                      <p:cBhvr>
                                        <p:cTn id="104" dur="500"/>
                                        <p:tgtEl>
                                          <p:spTgt spid="3690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902"/>
                                        </p:tgtEl>
                                        <p:attrNameLst>
                                          <p:attrName>style.visibility</p:attrName>
                                        </p:attrNameLst>
                                      </p:cBhvr>
                                      <p:to>
                                        <p:strVal val="visible"/>
                                      </p:to>
                                    </p:set>
                                    <p:animEffect transition="in" filter="fade">
                                      <p:cBhvr>
                                        <p:cTn id="107" dur="500"/>
                                        <p:tgtEl>
                                          <p:spTgt spid="3690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6903"/>
                                        </p:tgtEl>
                                        <p:attrNameLst>
                                          <p:attrName>style.visibility</p:attrName>
                                        </p:attrNameLst>
                                      </p:cBhvr>
                                      <p:to>
                                        <p:strVal val="visible"/>
                                      </p:to>
                                    </p:set>
                                    <p:animEffect transition="in" filter="fade">
                                      <p:cBhvr>
                                        <p:cTn id="110" dur="500"/>
                                        <p:tgtEl>
                                          <p:spTgt spid="3690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904"/>
                                        </p:tgtEl>
                                        <p:attrNameLst>
                                          <p:attrName>style.visibility</p:attrName>
                                        </p:attrNameLst>
                                      </p:cBhvr>
                                      <p:to>
                                        <p:strVal val="visible"/>
                                      </p:to>
                                    </p:set>
                                    <p:animEffect transition="in" filter="fade">
                                      <p:cBhvr>
                                        <p:cTn id="113" dur="500"/>
                                        <p:tgtEl>
                                          <p:spTgt spid="3690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905"/>
                                        </p:tgtEl>
                                        <p:attrNameLst>
                                          <p:attrName>style.visibility</p:attrName>
                                        </p:attrNameLst>
                                      </p:cBhvr>
                                      <p:to>
                                        <p:strVal val="visible"/>
                                      </p:to>
                                    </p:set>
                                    <p:animEffect transition="in" filter="fade">
                                      <p:cBhvr>
                                        <p:cTn id="116" dur="500"/>
                                        <p:tgtEl>
                                          <p:spTgt spid="3690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906"/>
                                        </p:tgtEl>
                                        <p:attrNameLst>
                                          <p:attrName>style.visibility</p:attrName>
                                        </p:attrNameLst>
                                      </p:cBhvr>
                                      <p:to>
                                        <p:strVal val="visible"/>
                                      </p:to>
                                    </p:set>
                                    <p:animEffect transition="in" filter="fade">
                                      <p:cBhvr>
                                        <p:cTn id="119" dur="500"/>
                                        <p:tgtEl>
                                          <p:spTgt spid="3690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6907"/>
                                        </p:tgtEl>
                                        <p:attrNameLst>
                                          <p:attrName>style.visibility</p:attrName>
                                        </p:attrNameLst>
                                      </p:cBhvr>
                                      <p:to>
                                        <p:strVal val="visible"/>
                                      </p:to>
                                    </p:set>
                                    <p:animEffect transition="in" filter="fade">
                                      <p:cBhvr>
                                        <p:cTn id="122" dur="500"/>
                                        <p:tgtEl>
                                          <p:spTgt spid="3690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6908"/>
                                        </p:tgtEl>
                                        <p:attrNameLst>
                                          <p:attrName>style.visibility</p:attrName>
                                        </p:attrNameLst>
                                      </p:cBhvr>
                                      <p:to>
                                        <p:strVal val="visible"/>
                                      </p:to>
                                    </p:set>
                                    <p:animEffect transition="in" filter="fade">
                                      <p:cBhvr>
                                        <p:cTn id="125" dur="500"/>
                                        <p:tgtEl>
                                          <p:spTgt spid="3690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6909"/>
                                        </p:tgtEl>
                                        <p:attrNameLst>
                                          <p:attrName>style.visibility</p:attrName>
                                        </p:attrNameLst>
                                      </p:cBhvr>
                                      <p:to>
                                        <p:strVal val="visible"/>
                                      </p:to>
                                    </p:set>
                                    <p:animEffect transition="in" filter="fade">
                                      <p:cBhvr>
                                        <p:cTn id="128" dur="500"/>
                                        <p:tgtEl>
                                          <p:spTgt spid="3690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910"/>
                                        </p:tgtEl>
                                        <p:attrNameLst>
                                          <p:attrName>style.visibility</p:attrName>
                                        </p:attrNameLst>
                                      </p:cBhvr>
                                      <p:to>
                                        <p:strVal val="visible"/>
                                      </p:to>
                                    </p:set>
                                    <p:animEffect transition="in" filter="fade">
                                      <p:cBhvr>
                                        <p:cTn id="131" dur="500"/>
                                        <p:tgtEl>
                                          <p:spTgt spid="3691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6911"/>
                                        </p:tgtEl>
                                        <p:attrNameLst>
                                          <p:attrName>style.visibility</p:attrName>
                                        </p:attrNameLst>
                                      </p:cBhvr>
                                      <p:to>
                                        <p:strVal val="visible"/>
                                      </p:to>
                                    </p:set>
                                    <p:animEffect transition="in" filter="fade">
                                      <p:cBhvr>
                                        <p:cTn id="134" dur="500"/>
                                        <p:tgtEl>
                                          <p:spTgt spid="3691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912"/>
                                        </p:tgtEl>
                                        <p:attrNameLst>
                                          <p:attrName>style.visibility</p:attrName>
                                        </p:attrNameLst>
                                      </p:cBhvr>
                                      <p:to>
                                        <p:strVal val="visible"/>
                                      </p:to>
                                    </p:set>
                                    <p:animEffect transition="in" filter="fade">
                                      <p:cBhvr>
                                        <p:cTn id="137" dur="500"/>
                                        <p:tgtEl>
                                          <p:spTgt spid="3691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6913"/>
                                        </p:tgtEl>
                                        <p:attrNameLst>
                                          <p:attrName>style.visibility</p:attrName>
                                        </p:attrNameLst>
                                      </p:cBhvr>
                                      <p:to>
                                        <p:strVal val="visible"/>
                                      </p:to>
                                    </p:set>
                                    <p:animEffect transition="in" filter="fade">
                                      <p:cBhvr>
                                        <p:cTn id="140" dur="500"/>
                                        <p:tgtEl>
                                          <p:spTgt spid="3691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6914"/>
                                        </p:tgtEl>
                                        <p:attrNameLst>
                                          <p:attrName>style.visibility</p:attrName>
                                        </p:attrNameLst>
                                      </p:cBhvr>
                                      <p:to>
                                        <p:strVal val="visible"/>
                                      </p:to>
                                    </p:set>
                                    <p:animEffect transition="in" filter="fade">
                                      <p:cBhvr>
                                        <p:cTn id="143" dur="500"/>
                                        <p:tgtEl>
                                          <p:spTgt spid="3691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6915"/>
                                        </p:tgtEl>
                                        <p:attrNameLst>
                                          <p:attrName>style.visibility</p:attrName>
                                        </p:attrNameLst>
                                      </p:cBhvr>
                                      <p:to>
                                        <p:strVal val="visible"/>
                                      </p:to>
                                    </p:set>
                                    <p:animEffect transition="in" filter="fade">
                                      <p:cBhvr>
                                        <p:cTn id="146" dur="500"/>
                                        <p:tgtEl>
                                          <p:spTgt spid="36915"/>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6916"/>
                                        </p:tgtEl>
                                        <p:attrNameLst>
                                          <p:attrName>style.visibility</p:attrName>
                                        </p:attrNameLst>
                                      </p:cBhvr>
                                      <p:to>
                                        <p:strVal val="visible"/>
                                      </p:to>
                                    </p:set>
                                    <p:animEffect transition="in" filter="fade">
                                      <p:cBhvr>
                                        <p:cTn id="149" dur="500"/>
                                        <p:tgtEl>
                                          <p:spTgt spid="3691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6917"/>
                                        </p:tgtEl>
                                        <p:attrNameLst>
                                          <p:attrName>style.visibility</p:attrName>
                                        </p:attrNameLst>
                                      </p:cBhvr>
                                      <p:to>
                                        <p:strVal val="visible"/>
                                      </p:to>
                                    </p:set>
                                    <p:animEffect transition="in" filter="fade">
                                      <p:cBhvr>
                                        <p:cTn id="152" dur="500"/>
                                        <p:tgtEl>
                                          <p:spTgt spid="3691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6918"/>
                                        </p:tgtEl>
                                        <p:attrNameLst>
                                          <p:attrName>style.visibility</p:attrName>
                                        </p:attrNameLst>
                                      </p:cBhvr>
                                      <p:to>
                                        <p:strVal val="visible"/>
                                      </p:to>
                                    </p:set>
                                    <p:animEffect transition="in" filter="fade">
                                      <p:cBhvr>
                                        <p:cTn id="155" dur="500"/>
                                        <p:tgtEl>
                                          <p:spTgt spid="3691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6919"/>
                                        </p:tgtEl>
                                        <p:attrNameLst>
                                          <p:attrName>style.visibility</p:attrName>
                                        </p:attrNameLst>
                                      </p:cBhvr>
                                      <p:to>
                                        <p:strVal val="visible"/>
                                      </p:to>
                                    </p:set>
                                    <p:animEffect transition="in" filter="fade">
                                      <p:cBhvr>
                                        <p:cTn id="158" dur="500"/>
                                        <p:tgtEl>
                                          <p:spTgt spid="3691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6920"/>
                                        </p:tgtEl>
                                        <p:attrNameLst>
                                          <p:attrName>style.visibility</p:attrName>
                                        </p:attrNameLst>
                                      </p:cBhvr>
                                      <p:to>
                                        <p:strVal val="visible"/>
                                      </p:to>
                                    </p:set>
                                    <p:animEffect transition="in" filter="fade">
                                      <p:cBhvr>
                                        <p:cTn id="161" dur="500"/>
                                        <p:tgtEl>
                                          <p:spTgt spid="3692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6921"/>
                                        </p:tgtEl>
                                        <p:attrNameLst>
                                          <p:attrName>style.visibility</p:attrName>
                                        </p:attrNameLst>
                                      </p:cBhvr>
                                      <p:to>
                                        <p:strVal val="visible"/>
                                      </p:to>
                                    </p:set>
                                    <p:animEffect transition="in" filter="fade">
                                      <p:cBhvr>
                                        <p:cTn id="164" dur="500"/>
                                        <p:tgtEl>
                                          <p:spTgt spid="3692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36922"/>
                                        </p:tgtEl>
                                        <p:attrNameLst>
                                          <p:attrName>style.visibility</p:attrName>
                                        </p:attrNameLst>
                                      </p:cBhvr>
                                      <p:to>
                                        <p:strVal val="visible"/>
                                      </p:to>
                                    </p:set>
                                    <p:animEffect transition="in" filter="fade">
                                      <p:cBhvr>
                                        <p:cTn id="167" dur="500"/>
                                        <p:tgtEl>
                                          <p:spTgt spid="3692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6923"/>
                                        </p:tgtEl>
                                        <p:attrNameLst>
                                          <p:attrName>style.visibility</p:attrName>
                                        </p:attrNameLst>
                                      </p:cBhvr>
                                      <p:to>
                                        <p:strVal val="visible"/>
                                      </p:to>
                                    </p:set>
                                    <p:animEffect transition="in" filter="fade">
                                      <p:cBhvr>
                                        <p:cTn id="170" dur="500"/>
                                        <p:tgtEl>
                                          <p:spTgt spid="3692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6924"/>
                                        </p:tgtEl>
                                        <p:attrNameLst>
                                          <p:attrName>style.visibility</p:attrName>
                                        </p:attrNameLst>
                                      </p:cBhvr>
                                      <p:to>
                                        <p:strVal val="visible"/>
                                      </p:to>
                                    </p:set>
                                    <p:animEffect transition="in" filter="fade">
                                      <p:cBhvr>
                                        <p:cTn id="173" dur="500"/>
                                        <p:tgtEl>
                                          <p:spTgt spid="3692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36925"/>
                                        </p:tgtEl>
                                        <p:attrNameLst>
                                          <p:attrName>style.visibility</p:attrName>
                                        </p:attrNameLst>
                                      </p:cBhvr>
                                      <p:to>
                                        <p:strVal val="visible"/>
                                      </p:to>
                                    </p:set>
                                    <p:animEffect transition="in" filter="fade">
                                      <p:cBhvr>
                                        <p:cTn id="176" dur="500"/>
                                        <p:tgtEl>
                                          <p:spTgt spid="3692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6926"/>
                                        </p:tgtEl>
                                        <p:attrNameLst>
                                          <p:attrName>style.visibility</p:attrName>
                                        </p:attrNameLst>
                                      </p:cBhvr>
                                      <p:to>
                                        <p:strVal val="visible"/>
                                      </p:to>
                                    </p:set>
                                    <p:animEffect transition="in" filter="fade">
                                      <p:cBhvr>
                                        <p:cTn id="179" dur="500"/>
                                        <p:tgtEl>
                                          <p:spTgt spid="3692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6927"/>
                                        </p:tgtEl>
                                        <p:attrNameLst>
                                          <p:attrName>style.visibility</p:attrName>
                                        </p:attrNameLst>
                                      </p:cBhvr>
                                      <p:to>
                                        <p:strVal val="visible"/>
                                      </p:to>
                                    </p:set>
                                    <p:animEffect transition="in" filter="fade">
                                      <p:cBhvr>
                                        <p:cTn id="182" dur="500"/>
                                        <p:tgtEl>
                                          <p:spTgt spid="3692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6928"/>
                                        </p:tgtEl>
                                        <p:attrNameLst>
                                          <p:attrName>style.visibility</p:attrName>
                                        </p:attrNameLst>
                                      </p:cBhvr>
                                      <p:to>
                                        <p:strVal val="visible"/>
                                      </p:to>
                                    </p:set>
                                    <p:animEffect transition="in" filter="fade">
                                      <p:cBhvr>
                                        <p:cTn id="185" dur="500"/>
                                        <p:tgtEl>
                                          <p:spTgt spid="36928"/>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6929"/>
                                        </p:tgtEl>
                                        <p:attrNameLst>
                                          <p:attrName>style.visibility</p:attrName>
                                        </p:attrNameLst>
                                      </p:cBhvr>
                                      <p:to>
                                        <p:strVal val="visible"/>
                                      </p:to>
                                    </p:set>
                                    <p:animEffect transition="in" filter="fade">
                                      <p:cBhvr>
                                        <p:cTn id="188" dur="500"/>
                                        <p:tgtEl>
                                          <p:spTgt spid="36929"/>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36930"/>
                                        </p:tgtEl>
                                        <p:attrNameLst>
                                          <p:attrName>style.visibility</p:attrName>
                                        </p:attrNameLst>
                                      </p:cBhvr>
                                      <p:to>
                                        <p:strVal val="visible"/>
                                      </p:to>
                                    </p:set>
                                    <p:animEffect transition="in" filter="fade">
                                      <p:cBhvr>
                                        <p:cTn id="191" dur="500"/>
                                        <p:tgtEl>
                                          <p:spTgt spid="36930"/>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6931"/>
                                        </p:tgtEl>
                                        <p:attrNameLst>
                                          <p:attrName>style.visibility</p:attrName>
                                        </p:attrNameLst>
                                      </p:cBhvr>
                                      <p:to>
                                        <p:strVal val="visible"/>
                                      </p:to>
                                    </p:set>
                                    <p:animEffect transition="in" filter="fade">
                                      <p:cBhvr>
                                        <p:cTn id="194" dur="500"/>
                                        <p:tgtEl>
                                          <p:spTgt spid="36931"/>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6932"/>
                                        </p:tgtEl>
                                        <p:attrNameLst>
                                          <p:attrName>style.visibility</p:attrName>
                                        </p:attrNameLst>
                                      </p:cBhvr>
                                      <p:to>
                                        <p:strVal val="visible"/>
                                      </p:to>
                                    </p:set>
                                    <p:animEffect transition="in" filter="fade">
                                      <p:cBhvr>
                                        <p:cTn id="197" dur="500"/>
                                        <p:tgtEl>
                                          <p:spTgt spid="36932"/>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36933"/>
                                        </p:tgtEl>
                                        <p:attrNameLst>
                                          <p:attrName>style.visibility</p:attrName>
                                        </p:attrNameLst>
                                      </p:cBhvr>
                                      <p:to>
                                        <p:strVal val="visible"/>
                                      </p:to>
                                    </p:set>
                                    <p:animEffect transition="in" filter="fade">
                                      <p:cBhvr>
                                        <p:cTn id="200" dur="500"/>
                                        <p:tgtEl>
                                          <p:spTgt spid="36933"/>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36934"/>
                                        </p:tgtEl>
                                        <p:attrNameLst>
                                          <p:attrName>style.visibility</p:attrName>
                                        </p:attrNameLst>
                                      </p:cBhvr>
                                      <p:to>
                                        <p:strVal val="visible"/>
                                      </p:to>
                                    </p:set>
                                    <p:animEffect transition="in" filter="fade">
                                      <p:cBhvr>
                                        <p:cTn id="203" dur="500"/>
                                        <p:tgtEl>
                                          <p:spTgt spid="36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animBg="1"/>
      <p:bldP spid="36871" grpId="0" animBg="1"/>
      <p:bldP spid="36872" grpId="0"/>
      <p:bldP spid="36873" grpId="0" animBg="1"/>
      <p:bldP spid="36874" grpId="0"/>
      <p:bldP spid="36875" grpId="0"/>
      <p:bldP spid="36876" grpId="0"/>
      <p:bldP spid="36877" grpId="0"/>
      <p:bldP spid="36878" grpId="0"/>
      <p:bldP spid="36879" grpId="0"/>
      <p:bldP spid="36880" grpId="0"/>
      <p:bldP spid="36881" grpId="0"/>
      <p:bldP spid="36882" grpId="0" animBg="1"/>
      <p:bldP spid="36883" grpId="0" animBg="1"/>
      <p:bldP spid="36884" grpId="0" animBg="1"/>
      <p:bldP spid="36885" grpId="0"/>
      <p:bldP spid="36886" grpId="0" animBg="1"/>
      <p:bldP spid="36887" grpId="0"/>
      <p:bldP spid="36888" grpId="0"/>
      <p:bldP spid="36889" grpId="0"/>
      <p:bldP spid="36890" grpId="0"/>
      <p:bldP spid="36891" grpId="0"/>
      <p:bldP spid="36892" grpId="0"/>
      <p:bldP spid="36893" grpId="0"/>
      <p:bldP spid="36894" grpId="0"/>
      <p:bldP spid="36895" grpId="0" animBg="1"/>
      <p:bldP spid="36896" grpId="0" animBg="1"/>
      <p:bldP spid="36897" grpId="0" animBg="1"/>
      <p:bldP spid="36898" grpId="0"/>
      <p:bldP spid="36899" grpId="0" animBg="1"/>
      <p:bldP spid="36900" grpId="0"/>
      <p:bldP spid="36901" grpId="0"/>
      <p:bldP spid="36902" grpId="0"/>
      <p:bldP spid="36903" grpId="0"/>
      <p:bldP spid="36904" grpId="0"/>
      <p:bldP spid="36905" grpId="0"/>
      <p:bldP spid="36906" grpId="0"/>
      <p:bldP spid="36907" grpId="0"/>
      <p:bldP spid="36908" grpId="0" animBg="1"/>
      <p:bldP spid="36909" grpId="0" animBg="1"/>
      <p:bldP spid="36910" grpId="0" animBg="1"/>
      <p:bldP spid="36911" grpId="0"/>
      <p:bldP spid="36912" grpId="0" animBg="1"/>
      <p:bldP spid="36913" grpId="0"/>
      <p:bldP spid="36914" grpId="0"/>
      <p:bldP spid="36915" grpId="0"/>
      <p:bldP spid="36916" grpId="0"/>
      <p:bldP spid="36917" grpId="0"/>
      <p:bldP spid="36918" grpId="0"/>
      <p:bldP spid="36919" grpId="0"/>
      <p:bldP spid="36920" grpId="0"/>
      <p:bldP spid="36921" grpId="0" animBg="1"/>
      <p:bldP spid="36922" grpId="0" animBg="1"/>
      <p:bldP spid="36923" grpId="0" animBg="1"/>
      <p:bldP spid="36924" grpId="0"/>
      <p:bldP spid="36925" grpId="0" animBg="1"/>
      <p:bldP spid="36926" grpId="0"/>
      <p:bldP spid="36927" grpId="0"/>
      <p:bldP spid="36928" grpId="0"/>
      <p:bldP spid="36929" grpId="0"/>
      <p:bldP spid="36930" grpId="0"/>
      <p:bldP spid="36931" grpId="0"/>
      <p:bldP spid="36932" grpId="0"/>
      <p:bldP spid="36933" grpId="0"/>
      <p:bldP spid="369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5131758" y="4773588"/>
            <a:ext cx="4094658" cy="723699"/>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lIns="115162" tIns="57580" rIns="115162" bIns="57580"/>
          <a:lstStyle/>
          <a:p>
            <a:pPr defTabSz="1151255">
              <a:defRPr/>
            </a:pPr>
            <a:endParaRPr lang="zh-CN" altLang="en-US" sz="2300">
              <a:cs typeface="+mn-ea"/>
              <a:sym typeface="+mn-lt"/>
            </a:endParaRPr>
          </a:p>
        </p:txBody>
      </p:sp>
      <p:sp>
        <p:nvSpPr>
          <p:cNvPr id="27" name="圆角矩形 5"/>
          <p:cNvSpPr/>
          <p:nvPr/>
        </p:nvSpPr>
        <p:spPr bwMode="auto">
          <a:xfrm>
            <a:off x="5131758" y="1616731"/>
            <a:ext cx="4094658" cy="721683"/>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lIns="115162" tIns="57580" rIns="115162" bIns="57580"/>
          <a:lstStyle/>
          <a:p>
            <a:endParaRPr lang="zh-CN" altLang="en-US">
              <a:cs typeface="+mn-ea"/>
              <a:sym typeface="+mn-lt"/>
            </a:endParaRPr>
          </a:p>
        </p:txBody>
      </p:sp>
      <p:sp>
        <p:nvSpPr>
          <p:cNvPr id="28" name="TextBox 27"/>
          <p:cNvSpPr txBox="1"/>
          <p:nvPr/>
        </p:nvSpPr>
        <p:spPr>
          <a:xfrm>
            <a:off x="5937950" y="1723572"/>
            <a:ext cx="2482273" cy="508000"/>
          </a:xfrm>
          <a:prstGeom prst="rect">
            <a:avLst/>
          </a:prstGeom>
          <a:noFill/>
        </p:spPr>
        <p:txBody>
          <a:bodyPr wrap="none" lIns="115162" tIns="57580" rIns="115162" bIns="57580">
            <a:spAutoFit/>
          </a:bodyPr>
          <a:lstStyle/>
          <a:p>
            <a:pPr defTabSz="1218565">
              <a:defRPr/>
            </a:pPr>
            <a:r>
              <a:rPr lang="zh-CN" altLang="en-US" sz="2500" dirty="0">
                <a:solidFill>
                  <a:srgbClr val="F8F8F8"/>
                </a:solidFill>
                <a:cs typeface="+mn-ea"/>
                <a:sym typeface="+mn-lt"/>
              </a:rPr>
              <a:t>请输入您的标题</a:t>
            </a:r>
          </a:p>
        </p:txBody>
      </p:sp>
      <p:sp>
        <p:nvSpPr>
          <p:cNvPr id="29" name="空心弧 28"/>
          <p:cNvSpPr/>
          <p:nvPr/>
        </p:nvSpPr>
        <p:spPr bwMode="auto">
          <a:xfrm flipV="1">
            <a:off x="2121976" y="1050271"/>
            <a:ext cx="1831348" cy="1854603"/>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lIns="115162" tIns="57580" rIns="115162" bIns="57580"/>
          <a:lstStyle/>
          <a:p>
            <a:pPr defTabSz="1151255">
              <a:defRPr/>
            </a:pPr>
            <a:endParaRPr lang="zh-CN" altLang="en-US" sz="2300">
              <a:cs typeface="+mn-ea"/>
              <a:sym typeface="+mn-lt"/>
            </a:endParaRPr>
          </a:p>
        </p:txBody>
      </p:sp>
      <p:sp>
        <p:nvSpPr>
          <p:cNvPr id="30" name="空心弧 29"/>
          <p:cNvSpPr/>
          <p:nvPr/>
        </p:nvSpPr>
        <p:spPr bwMode="auto">
          <a:xfrm rot="10800000" flipV="1">
            <a:off x="3593028" y="1380874"/>
            <a:ext cx="1831348" cy="1854603"/>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lIns="115162" tIns="57580" rIns="115162" bIns="57580"/>
          <a:lstStyle/>
          <a:p>
            <a:pPr defTabSz="1151255">
              <a:defRPr/>
            </a:pPr>
            <a:endParaRPr lang="zh-CN" altLang="en-US" sz="2300">
              <a:cs typeface="+mn-ea"/>
              <a:sym typeface="+mn-lt"/>
            </a:endParaRPr>
          </a:p>
        </p:txBody>
      </p:sp>
      <p:sp>
        <p:nvSpPr>
          <p:cNvPr id="31" name="空心弧 30"/>
          <p:cNvSpPr/>
          <p:nvPr/>
        </p:nvSpPr>
        <p:spPr bwMode="auto">
          <a:xfrm rot="4631022" flipV="1">
            <a:off x="3623202" y="2930612"/>
            <a:ext cx="1854603" cy="1831348"/>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lIns="115162" tIns="57580" rIns="115162" bIns="57580"/>
          <a:lstStyle/>
          <a:p>
            <a:pPr defTabSz="1151255">
              <a:defRPr/>
            </a:pPr>
            <a:endParaRPr lang="zh-CN" altLang="en-US" sz="2300">
              <a:cs typeface="+mn-ea"/>
              <a:sym typeface="+mn-lt"/>
            </a:endParaRPr>
          </a:p>
        </p:txBody>
      </p:sp>
      <p:sp>
        <p:nvSpPr>
          <p:cNvPr id="32" name="空心弧 31"/>
          <p:cNvSpPr/>
          <p:nvPr/>
        </p:nvSpPr>
        <p:spPr bwMode="auto">
          <a:xfrm>
            <a:off x="2149844" y="4773588"/>
            <a:ext cx="1831348" cy="1856620"/>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lIns="115162" tIns="57580" rIns="115162" bIns="57580"/>
          <a:lstStyle/>
          <a:p>
            <a:pPr defTabSz="1151255">
              <a:defRPr/>
            </a:pPr>
            <a:endParaRPr lang="zh-CN" altLang="en-US" sz="2300">
              <a:cs typeface="+mn-ea"/>
              <a:sym typeface="+mn-lt"/>
            </a:endParaRPr>
          </a:p>
        </p:txBody>
      </p:sp>
      <p:sp>
        <p:nvSpPr>
          <p:cNvPr id="33" name="空心弧 32"/>
          <p:cNvSpPr/>
          <p:nvPr/>
        </p:nvSpPr>
        <p:spPr bwMode="auto">
          <a:xfrm rot="10800000">
            <a:off x="3618905" y="4442984"/>
            <a:ext cx="1831348" cy="1854603"/>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lIns="115162" tIns="57580" rIns="115162" bIns="57580"/>
          <a:lstStyle/>
          <a:p>
            <a:pPr defTabSz="1151255">
              <a:defRPr/>
            </a:pPr>
            <a:endParaRPr lang="zh-CN" altLang="en-US" sz="2300">
              <a:cs typeface="+mn-ea"/>
              <a:sym typeface="+mn-lt"/>
            </a:endParaRPr>
          </a:p>
        </p:txBody>
      </p:sp>
      <p:sp>
        <p:nvSpPr>
          <p:cNvPr id="34" name="TextBox 33"/>
          <p:cNvSpPr txBox="1"/>
          <p:nvPr/>
        </p:nvSpPr>
        <p:spPr>
          <a:xfrm>
            <a:off x="4210113" y="1870731"/>
            <a:ext cx="596455" cy="901115"/>
          </a:xfrm>
          <a:prstGeom prst="rect">
            <a:avLst/>
          </a:prstGeom>
          <a:noFill/>
        </p:spPr>
        <p:txBody>
          <a:bodyPr wrap="none" lIns="115162" tIns="57580" rIns="115162" bIns="57580">
            <a:spAutoFit/>
          </a:bodyPr>
          <a:lstStyle/>
          <a:p>
            <a:pPr defTabSz="1218565">
              <a:defRPr/>
            </a:pPr>
            <a:r>
              <a:rPr lang="en-US" altLang="zh-CN" sz="5100" b="1" dirty="0">
                <a:solidFill>
                  <a:schemeClr val="tx1">
                    <a:lumMod val="50000"/>
                    <a:lumOff val="50000"/>
                  </a:schemeClr>
                </a:solidFill>
                <a:cs typeface="+mn-ea"/>
                <a:sym typeface="+mn-lt"/>
              </a:rPr>
              <a:t>1</a:t>
            </a:r>
            <a:endParaRPr lang="zh-CN" altLang="en-US" sz="5100" b="1" dirty="0">
              <a:solidFill>
                <a:schemeClr val="tx1">
                  <a:lumMod val="50000"/>
                  <a:lumOff val="50000"/>
                </a:schemeClr>
              </a:solidFill>
              <a:cs typeface="+mn-ea"/>
              <a:sym typeface="+mn-lt"/>
            </a:endParaRPr>
          </a:p>
        </p:txBody>
      </p:sp>
      <p:sp>
        <p:nvSpPr>
          <p:cNvPr id="35" name="TextBox 34"/>
          <p:cNvSpPr txBox="1"/>
          <p:nvPr/>
        </p:nvSpPr>
        <p:spPr>
          <a:xfrm>
            <a:off x="4210114" y="4936875"/>
            <a:ext cx="596455" cy="901115"/>
          </a:xfrm>
          <a:prstGeom prst="rect">
            <a:avLst/>
          </a:prstGeom>
          <a:noFill/>
        </p:spPr>
        <p:txBody>
          <a:bodyPr wrap="none" lIns="115162" tIns="57580" rIns="115162" bIns="57580">
            <a:spAutoFit/>
          </a:bodyPr>
          <a:lstStyle/>
          <a:p>
            <a:pPr defTabSz="1218565">
              <a:defRPr/>
            </a:pPr>
            <a:r>
              <a:rPr lang="en-US" altLang="zh-CN" sz="5100" b="1" dirty="0">
                <a:solidFill>
                  <a:schemeClr val="tx1">
                    <a:lumMod val="50000"/>
                    <a:lumOff val="50000"/>
                  </a:schemeClr>
                </a:solidFill>
                <a:cs typeface="+mn-ea"/>
                <a:sym typeface="+mn-lt"/>
              </a:rPr>
              <a:t>2</a:t>
            </a:r>
            <a:endParaRPr lang="zh-CN" altLang="en-US" sz="5100" b="1" dirty="0">
              <a:solidFill>
                <a:schemeClr val="tx1">
                  <a:lumMod val="50000"/>
                  <a:lumOff val="50000"/>
                </a:schemeClr>
              </a:solidFill>
              <a:cs typeface="+mn-ea"/>
              <a:sym typeface="+mn-lt"/>
            </a:endParaRPr>
          </a:p>
        </p:txBody>
      </p:sp>
      <p:sp>
        <p:nvSpPr>
          <p:cNvPr id="36" name="TextBox 35"/>
          <p:cNvSpPr txBox="1"/>
          <p:nvPr/>
        </p:nvSpPr>
        <p:spPr>
          <a:xfrm>
            <a:off x="5647324" y="2550081"/>
            <a:ext cx="5322855" cy="670282"/>
          </a:xfrm>
          <a:prstGeom prst="rect">
            <a:avLst/>
          </a:prstGeom>
          <a:noFill/>
        </p:spPr>
        <p:txBody>
          <a:bodyPr lIns="115162" tIns="57580" rIns="115162" bIns="57580">
            <a:spAutoFit/>
          </a:bodyPr>
          <a:lstStyle/>
          <a:p>
            <a:r>
              <a:rPr lang="zh-CN" altLang="en-US" sz="12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字以内，据统计每页幻灯片的最好控制在</a:t>
            </a: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分钟之内。</a:t>
            </a:r>
          </a:p>
        </p:txBody>
      </p:sp>
      <p:sp>
        <p:nvSpPr>
          <p:cNvPr id="37" name="TextBox 36"/>
          <p:cNvSpPr txBox="1">
            <a:spLocks noChangeArrowheads="1"/>
          </p:cNvSpPr>
          <p:nvPr/>
        </p:nvSpPr>
        <p:spPr bwMode="auto">
          <a:xfrm>
            <a:off x="5647322" y="5469065"/>
            <a:ext cx="5414423" cy="76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162" tIns="57580" rIns="115162" bIns="57580">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r>
              <a:rPr lang="zh-CN" altLang="en-US" sz="1400" dirty="0">
                <a:solidFill>
                  <a:schemeClr val="tx1">
                    <a:lumMod val="50000"/>
                    <a:lumOff val="50000"/>
                  </a:schemeClr>
                </a:solidFill>
                <a:latin typeface="+mn-lt"/>
                <a:ea typeface="+mn-ea"/>
                <a:cs typeface="+mn-ea"/>
                <a:sym typeface="+mn-lt"/>
              </a:rPr>
              <a:t>此处添加详细文本描述，建议与标题相关并符合整体语言风格，语言描述尽量简洁生动。尽量将每页幻灯片的字数控制在</a:t>
            </a:r>
            <a:r>
              <a:rPr lang="en-US" altLang="zh-CN" sz="1400" dirty="0">
                <a:solidFill>
                  <a:schemeClr val="tx1">
                    <a:lumMod val="50000"/>
                    <a:lumOff val="50000"/>
                  </a:schemeClr>
                </a:solidFill>
                <a:latin typeface="+mn-lt"/>
                <a:ea typeface="+mn-ea"/>
                <a:cs typeface="+mn-ea"/>
                <a:sym typeface="+mn-lt"/>
              </a:rPr>
              <a:t>200</a:t>
            </a:r>
            <a:r>
              <a:rPr lang="zh-CN" altLang="en-US" sz="1400" dirty="0">
                <a:solidFill>
                  <a:schemeClr val="tx1">
                    <a:lumMod val="50000"/>
                    <a:lumOff val="50000"/>
                  </a:schemeClr>
                </a:solidFill>
                <a:latin typeface="+mn-lt"/>
                <a:ea typeface="+mn-ea"/>
                <a:cs typeface="+mn-ea"/>
                <a:sym typeface="+mn-lt"/>
              </a:rPr>
              <a:t>字以内，据统计每页幻灯片的最好控制在</a:t>
            </a:r>
            <a:r>
              <a:rPr lang="en-US" altLang="zh-CN" sz="1400" dirty="0">
                <a:solidFill>
                  <a:schemeClr val="tx1">
                    <a:lumMod val="50000"/>
                    <a:lumOff val="50000"/>
                  </a:schemeClr>
                </a:solidFill>
                <a:latin typeface="+mn-lt"/>
                <a:ea typeface="+mn-ea"/>
                <a:cs typeface="+mn-ea"/>
                <a:sym typeface="+mn-lt"/>
              </a:rPr>
              <a:t>5</a:t>
            </a:r>
            <a:r>
              <a:rPr lang="zh-CN" altLang="en-US" sz="1400" dirty="0">
                <a:solidFill>
                  <a:schemeClr val="tx1">
                    <a:lumMod val="50000"/>
                    <a:lumOff val="50000"/>
                  </a:schemeClr>
                </a:solidFill>
                <a:latin typeface="+mn-lt"/>
                <a:ea typeface="+mn-ea"/>
                <a:cs typeface="+mn-ea"/>
                <a:sym typeface="+mn-lt"/>
              </a:rPr>
              <a:t>分钟之内。</a:t>
            </a:r>
          </a:p>
        </p:txBody>
      </p:sp>
      <p:sp>
        <p:nvSpPr>
          <p:cNvPr id="38" name="TextBox 37"/>
          <p:cNvSpPr txBox="1"/>
          <p:nvPr/>
        </p:nvSpPr>
        <p:spPr>
          <a:xfrm>
            <a:off x="5937950" y="4894540"/>
            <a:ext cx="2482273" cy="508000"/>
          </a:xfrm>
          <a:prstGeom prst="rect">
            <a:avLst/>
          </a:prstGeom>
          <a:noFill/>
        </p:spPr>
        <p:txBody>
          <a:bodyPr wrap="none" lIns="115162" tIns="57580" rIns="115162" bIns="57580">
            <a:spAutoFit/>
          </a:bodyPr>
          <a:lstStyle/>
          <a:p>
            <a:pPr defTabSz="1218565">
              <a:defRPr/>
            </a:pPr>
            <a:r>
              <a:rPr lang="zh-CN" altLang="en-US" sz="2500" dirty="0">
                <a:solidFill>
                  <a:srgbClr val="F8F8F8"/>
                </a:solidFill>
                <a:cs typeface="+mn-ea"/>
                <a:sym typeface="+mn-lt"/>
              </a:rPr>
              <a:t>请输入您的标题</a:t>
            </a: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p:nvPr/>
        </p:nvCxnSpPr>
        <p:spPr>
          <a:xfrm flipH="1" flipV="1">
            <a:off x="6375422" y="1873531"/>
            <a:ext cx="3768794" cy="545753"/>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flipH="1">
            <a:off x="6375422" y="5301406"/>
            <a:ext cx="3768794" cy="545753"/>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nvCxnSpPr>
        <p:spPr>
          <a:xfrm flipV="1">
            <a:off x="2126270" y="1873531"/>
            <a:ext cx="3635697" cy="545753"/>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肘形连接符 4"/>
          <p:cNvCxnSpPr/>
          <p:nvPr/>
        </p:nvCxnSpPr>
        <p:spPr>
          <a:xfrm>
            <a:off x="2126270" y="5301406"/>
            <a:ext cx="3635697" cy="545753"/>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885256" y="4942332"/>
            <a:ext cx="2876711" cy="705155"/>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tx1">
                    <a:lumMod val="50000"/>
                    <a:lumOff val="50000"/>
                  </a:schemeClr>
                </a:solidFill>
                <a:latin typeface="+mn-lt"/>
                <a:ea typeface="+mn-ea"/>
                <a:cs typeface="+mn-ea"/>
                <a:sym typeface="+mn-lt"/>
              </a:rPr>
              <a:t>在此录入上述图表的描述说明，在此录入上述图表的描述说明，在此录入上述图表的描述说明。</a:t>
            </a:r>
          </a:p>
        </p:txBody>
      </p:sp>
      <p:sp>
        <p:nvSpPr>
          <p:cNvPr id="7" name="文本框 6"/>
          <p:cNvSpPr txBox="1"/>
          <p:nvPr/>
        </p:nvSpPr>
        <p:spPr>
          <a:xfrm>
            <a:off x="2878922" y="5869431"/>
            <a:ext cx="1210430" cy="400110"/>
          </a:xfrm>
          <a:prstGeom prst="rect">
            <a:avLst/>
          </a:prstGeom>
          <a:noFill/>
        </p:spPr>
        <p:txBody>
          <a:bodyPr wrap="none" rtlCol="0">
            <a:spAutoFit/>
          </a:bodyPr>
          <a:lstStyle/>
          <a:p>
            <a:r>
              <a:rPr lang="zh-CN" altLang="en-US" sz="2000" b="1" dirty="0">
                <a:solidFill>
                  <a:schemeClr val="tx1">
                    <a:lumMod val="50000"/>
                    <a:lumOff val="50000"/>
                  </a:schemeClr>
                </a:solidFill>
                <a:cs typeface="+mn-ea"/>
                <a:sym typeface="+mn-lt"/>
              </a:rPr>
              <a:t>时间管理</a:t>
            </a:r>
          </a:p>
        </p:txBody>
      </p:sp>
      <p:grpSp>
        <p:nvGrpSpPr>
          <p:cNvPr id="8" name="组合 7"/>
          <p:cNvGrpSpPr/>
          <p:nvPr/>
        </p:nvGrpSpPr>
        <p:grpSpPr>
          <a:xfrm>
            <a:off x="1429605" y="3937774"/>
            <a:ext cx="1345614" cy="1345789"/>
            <a:chOff x="1854558" y="3854906"/>
            <a:chExt cx="1403797" cy="1403797"/>
          </a:xfrm>
        </p:grpSpPr>
        <p:sp>
          <p:nvSpPr>
            <p:cNvPr id="9" name="椭圆 8"/>
            <p:cNvSpPr/>
            <p:nvPr/>
          </p:nvSpPr>
          <p:spPr>
            <a:xfrm>
              <a:off x="1854558" y="3854906"/>
              <a:ext cx="1403797" cy="1403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grpSp>
          <p:nvGrpSpPr>
            <p:cNvPr id="10" name="组合 9"/>
            <p:cNvGrpSpPr/>
            <p:nvPr/>
          </p:nvGrpSpPr>
          <p:grpSpPr>
            <a:xfrm>
              <a:off x="2350626" y="4217787"/>
              <a:ext cx="392888" cy="661931"/>
              <a:chOff x="6989997" y="4660429"/>
              <a:chExt cx="292099" cy="492124"/>
            </a:xfrm>
            <a:solidFill>
              <a:schemeClr val="bg1">
                <a:lumMod val="95000"/>
              </a:schemeClr>
            </a:solidFill>
          </p:grpSpPr>
          <p:sp>
            <p:nvSpPr>
              <p:cNvPr id="11" name="Freeform 15"/>
              <p:cNvSpPr>
                <a:spLocks noEditPoints="1"/>
              </p:cNvSpPr>
              <p:nvPr/>
            </p:nvSpPr>
            <p:spPr bwMode="auto">
              <a:xfrm>
                <a:off x="6989997"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a:defRPr/>
                </a:pPr>
                <a:endParaRPr lang="en-US" sz="2400" kern="0" dirty="0">
                  <a:solidFill>
                    <a:schemeClr val="tx1">
                      <a:lumMod val="50000"/>
                      <a:lumOff val="50000"/>
                    </a:schemeClr>
                  </a:solidFill>
                  <a:cs typeface="+mn-ea"/>
                  <a:sym typeface="+mn-lt"/>
                </a:endParaRPr>
              </a:p>
            </p:txBody>
          </p:sp>
          <p:sp>
            <p:nvSpPr>
              <p:cNvPr id="12" name="Freeform 16"/>
              <p:cNvSpPr>
                <a:spLocks noEditPoints="1"/>
              </p:cNvSpPr>
              <p:nvPr/>
            </p:nvSpPr>
            <p:spPr bwMode="auto">
              <a:xfrm>
                <a:off x="7013811"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a:defRPr/>
                </a:pPr>
                <a:endParaRPr lang="en-US" sz="2400" kern="0" dirty="0">
                  <a:solidFill>
                    <a:schemeClr val="tx1">
                      <a:lumMod val="50000"/>
                      <a:lumOff val="50000"/>
                    </a:schemeClr>
                  </a:solidFill>
                  <a:cs typeface="+mn-ea"/>
                  <a:sym typeface="+mn-lt"/>
                </a:endParaRPr>
              </a:p>
            </p:txBody>
          </p:sp>
          <p:sp>
            <p:nvSpPr>
              <p:cNvPr id="13" name="Freeform 17"/>
              <p:cNvSpPr/>
              <p:nvPr/>
            </p:nvSpPr>
            <p:spPr bwMode="auto">
              <a:xfrm>
                <a:off x="7053499"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a:defRPr/>
                </a:pPr>
                <a:endParaRPr lang="en-US" sz="2400" kern="0" dirty="0">
                  <a:solidFill>
                    <a:schemeClr val="tx1">
                      <a:lumMod val="50000"/>
                      <a:lumOff val="50000"/>
                    </a:schemeClr>
                  </a:solidFill>
                  <a:cs typeface="+mn-ea"/>
                  <a:sym typeface="+mn-lt"/>
                </a:endParaRPr>
              </a:p>
            </p:txBody>
          </p:sp>
        </p:grpSp>
      </p:grpSp>
      <p:sp>
        <p:nvSpPr>
          <p:cNvPr id="14" name="文本框 13"/>
          <p:cNvSpPr txBox="1"/>
          <p:nvPr/>
        </p:nvSpPr>
        <p:spPr>
          <a:xfrm>
            <a:off x="6449252" y="4926499"/>
            <a:ext cx="2865268" cy="705155"/>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tx1">
                    <a:lumMod val="50000"/>
                    <a:lumOff val="50000"/>
                  </a:schemeClr>
                </a:solidFill>
                <a:latin typeface="+mn-lt"/>
                <a:ea typeface="+mn-ea"/>
                <a:cs typeface="+mn-ea"/>
                <a:sym typeface="+mn-lt"/>
              </a:rPr>
              <a:t>在此录入上述图表的描述说明，在此录入上述图表的描述说明，在此录入上述图表的描述说明。</a:t>
            </a:r>
          </a:p>
        </p:txBody>
      </p:sp>
      <p:sp>
        <p:nvSpPr>
          <p:cNvPr id="15" name="文本框 14"/>
          <p:cNvSpPr txBox="1"/>
          <p:nvPr/>
        </p:nvSpPr>
        <p:spPr>
          <a:xfrm>
            <a:off x="8005683" y="5869431"/>
            <a:ext cx="1210430" cy="400110"/>
          </a:xfrm>
          <a:prstGeom prst="rect">
            <a:avLst/>
          </a:prstGeom>
          <a:noFill/>
        </p:spPr>
        <p:txBody>
          <a:bodyPr wrap="none" rtlCol="0">
            <a:spAutoFit/>
          </a:bodyPr>
          <a:lstStyle/>
          <a:p>
            <a:r>
              <a:rPr lang="zh-CN" altLang="en-US" sz="2000" b="1" dirty="0">
                <a:solidFill>
                  <a:schemeClr val="tx1">
                    <a:lumMod val="50000"/>
                    <a:lumOff val="50000"/>
                  </a:schemeClr>
                </a:solidFill>
                <a:cs typeface="+mn-ea"/>
                <a:sym typeface="+mn-lt"/>
              </a:rPr>
              <a:t>得失管理</a:t>
            </a:r>
          </a:p>
        </p:txBody>
      </p:sp>
      <p:sp>
        <p:nvSpPr>
          <p:cNvPr id="16" name="文本框 15"/>
          <p:cNvSpPr txBox="1"/>
          <p:nvPr/>
        </p:nvSpPr>
        <p:spPr>
          <a:xfrm>
            <a:off x="2885256" y="1939412"/>
            <a:ext cx="2876711" cy="1007808"/>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tx1">
                    <a:lumMod val="50000"/>
                    <a:lumOff val="50000"/>
                  </a:schemeClr>
                </a:solidFill>
                <a:latin typeface="+mn-lt"/>
                <a:ea typeface="+mn-ea"/>
                <a:cs typeface="+mn-ea"/>
                <a:sym typeface="+mn-lt"/>
              </a:rPr>
              <a:t>在此录入上述图表的描述说明，在此录入上述图表的描述说明，在此录入上述图表的描述说明。</a:t>
            </a:r>
          </a:p>
        </p:txBody>
      </p:sp>
      <p:sp>
        <p:nvSpPr>
          <p:cNvPr id="17" name="文本框 16"/>
          <p:cNvSpPr txBox="1"/>
          <p:nvPr/>
        </p:nvSpPr>
        <p:spPr>
          <a:xfrm>
            <a:off x="2891801" y="1464467"/>
            <a:ext cx="1210430" cy="400110"/>
          </a:xfrm>
          <a:prstGeom prst="rect">
            <a:avLst/>
          </a:prstGeom>
          <a:noFill/>
        </p:spPr>
        <p:txBody>
          <a:bodyPr wrap="none" rtlCol="0">
            <a:spAutoFit/>
          </a:bodyPr>
          <a:lstStyle/>
          <a:p>
            <a:r>
              <a:rPr lang="zh-CN" altLang="en-US" sz="2000" b="1" dirty="0">
                <a:solidFill>
                  <a:schemeClr val="tx1">
                    <a:lumMod val="50000"/>
                    <a:lumOff val="50000"/>
                  </a:schemeClr>
                </a:solidFill>
                <a:cs typeface="+mn-ea"/>
                <a:sym typeface="+mn-lt"/>
              </a:rPr>
              <a:t>团队管理</a:t>
            </a:r>
          </a:p>
        </p:txBody>
      </p:sp>
      <p:sp>
        <p:nvSpPr>
          <p:cNvPr id="18" name="文本框 17"/>
          <p:cNvSpPr txBox="1"/>
          <p:nvPr/>
        </p:nvSpPr>
        <p:spPr>
          <a:xfrm>
            <a:off x="6449253" y="1939413"/>
            <a:ext cx="2865268" cy="1163739"/>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ts val="0"/>
              </a:spcBef>
            </a:pPr>
            <a:r>
              <a:rPr lang="zh-CN" altLang="en-US" sz="1200" dirty="0">
                <a:solidFill>
                  <a:schemeClr val="tx1">
                    <a:lumMod val="50000"/>
                    <a:lumOff val="50000"/>
                  </a:schemeClr>
                </a:solidFill>
                <a:latin typeface="+mn-lt"/>
                <a:ea typeface="+mn-ea"/>
                <a:cs typeface="+mn-ea"/>
                <a:sym typeface="+mn-lt"/>
              </a:rPr>
              <a:t>在此录入上述图表的描述说明，在此录入上述图表的描述说明，在此录入上述图表的描述说明。</a:t>
            </a:r>
          </a:p>
          <a:p>
            <a:pPr>
              <a:lnSpc>
                <a:spcPct val="120000"/>
              </a:lnSpc>
              <a:spcBef>
                <a:spcPts val="0"/>
              </a:spcBef>
            </a:pPr>
            <a:endParaRPr lang="zh-CN" altLang="en-US" sz="1200" dirty="0">
              <a:solidFill>
                <a:schemeClr val="tx1">
                  <a:lumMod val="50000"/>
                  <a:lumOff val="50000"/>
                </a:schemeClr>
              </a:solidFill>
              <a:latin typeface="+mn-lt"/>
              <a:ea typeface="+mn-ea"/>
              <a:cs typeface="+mn-ea"/>
              <a:sym typeface="+mn-lt"/>
            </a:endParaRPr>
          </a:p>
        </p:txBody>
      </p:sp>
      <p:sp>
        <p:nvSpPr>
          <p:cNvPr id="19" name="文本框 18"/>
          <p:cNvSpPr txBox="1"/>
          <p:nvPr/>
        </p:nvSpPr>
        <p:spPr>
          <a:xfrm>
            <a:off x="8018559" y="1464467"/>
            <a:ext cx="1210430" cy="400110"/>
          </a:xfrm>
          <a:prstGeom prst="rect">
            <a:avLst/>
          </a:prstGeom>
          <a:noFill/>
        </p:spPr>
        <p:txBody>
          <a:bodyPr wrap="none" rtlCol="0">
            <a:spAutoFit/>
          </a:bodyPr>
          <a:lstStyle/>
          <a:p>
            <a:r>
              <a:rPr lang="zh-CN" altLang="en-US" sz="2000" b="1" dirty="0">
                <a:solidFill>
                  <a:schemeClr val="tx1">
                    <a:lumMod val="50000"/>
                    <a:lumOff val="50000"/>
                  </a:schemeClr>
                </a:solidFill>
                <a:cs typeface="+mn-ea"/>
                <a:sym typeface="+mn-lt"/>
              </a:rPr>
              <a:t>项目管理</a:t>
            </a:r>
          </a:p>
        </p:txBody>
      </p:sp>
      <p:grpSp>
        <p:nvGrpSpPr>
          <p:cNvPr id="20" name="组合 19"/>
          <p:cNvGrpSpPr/>
          <p:nvPr/>
        </p:nvGrpSpPr>
        <p:grpSpPr>
          <a:xfrm>
            <a:off x="9428934" y="3937774"/>
            <a:ext cx="1345614" cy="1345789"/>
            <a:chOff x="8886420" y="3854906"/>
            <a:chExt cx="1403797" cy="1403797"/>
          </a:xfrm>
        </p:grpSpPr>
        <p:sp>
          <p:nvSpPr>
            <p:cNvPr id="21" name="椭圆 20"/>
            <p:cNvSpPr/>
            <p:nvPr/>
          </p:nvSpPr>
          <p:spPr>
            <a:xfrm>
              <a:off x="8886420" y="3854906"/>
              <a:ext cx="1403797" cy="1403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22" name="Freeform 12"/>
            <p:cNvSpPr>
              <a:spLocks noEditPoints="1"/>
            </p:cNvSpPr>
            <p:nvPr/>
          </p:nvSpPr>
          <p:spPr bwMode="auto">
            <a:xfrm>
              <a:off x="9366060" y="4217787"/>
              <a:ext cx="471466" cy="66641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a:defRPr/>
              </a:pPr>
              <a:endParaRPr lang="en-US" sz="2400" kern="0" dirty="0">
                <a:solidFill>
                  <a:schemeClr val="tx1">
                    <a:lumMod val="50000"/>
                    <a:lumOff val="50000"/>
                  </a:schemeClr>
                </a:solidFill>
                <a:cs typeface="+mn-ea"/>
                <a:sym typeface="+mn-lt"/>
              </a:endParaRPr>
            </a:p>
          </p:txBody>
        </p:sp>
      </p:grpSp>
      <p:grpSp>
        <p:nvGrpSpPr>
          <p:cNvPr id="23" name="组合 22"/>
          <p:cNvGrpSpPr/>
          <p:nvPr/>
        </p:nvGrpSpPr>
        <p:grpSpPr>
          <a:xfrm>
            <a:off x="1429605" y="2434560"/>
            <a:ext cx="1345614" cy="1345789"/>
            <a:chOff x="1854558" y="1736117"/>
            <a:chExt cx="1403797" cy="1403797"/>
          </a:xfrm>
        </p:grpSpPr>
        <p:sp>
          <p:nvSpPr>
            <p:cNvPr id="24" name="椭圆 23"/>
            <p:cNvSpPr/>
            <p:nvPr/>
          </p:nvSpPr>
          <p:spPr>
            <a:xfrm>
              <a:off x="1854558" y="1736117"/>
              <a:ext cx="1403797" cy="1403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grpSp>
          <p:nvGrpSpPr>
            <p:cNvPr id="25" name="组合 24"/>
            <p:cNvGrpSpPr/>
            <p:nvPr/>
          </p:nvGrpSpPr>
          <p:grpSpPr>
            <a:xfrm>
              <a:off x="2137516" y="2060331"/>
              <a:ext cx="799244" cy="731504"/>
              <a:chOff x="2158354" y="2417495"/>
              <a:chExt cx="550987" cy="504288"/>
            </a:xfrm>
          </p:grpSpPr>
          <p:sp>
            <p:nvSpPr>
              <p:cNvPr id="26"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a:defRPr/>
                </a:pPr>
                <a:endParaRPr lang="da-DK" sz="2400" kern="0" dirty="0">
                  <a:solidFill>
                    <a:schemeClr val="tx1">
                      <a:lumMod val="50000"/>
                      <a:lumOff val="50000"/>
                    </a:schemeClr>
                  </a:solidFill>
                  <a:cs typeface="+mn-ea"/>
                  <a:sym typeface="+mn-lt"/>
                </a:endParaRPr>
              </a:p>
            </p:txBody>
          </p:sp>
          <p:sp>
            <p:nvSpPr>
              <p:cNvPr id="27"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a:defRPr/>
                </a:pPr>
                <a:endParaRPr lang="da-DK" sz="2400" kern="0" dirty="0">
                  <a:solidFill>
                    <a:schemeClr val="tx1">
                      <a:lumMod val="50000"/>
                      <a:lumOff val="50000"/>
                    </a:schemeClr>
                  </a:solidFill>
                  <a:cs typeface="+mn-ea"/>
                  <a:sym typeface="+mn-lt"/>
                </a:endParaRPr>
              </a:p>
            </p:txBody>
          </p:sp>
        </p:grpSp>
      </p:grpSp>
      <p:grpSp>
        <p:nvGrpSpPr>
          <p:cNvPr id="28" name="组合 27"/>
          <p:cNvGrpSpPr/>
          <p:nvPr/>
        </p:nvGrpSpPr>
        <p:grpSpPr>
          <a:xfrm>
            <a:off x="9428934" y="2434560"/>
            <a:ext cx="1345614" cy="1345789"/>
            <a:chOff x="8886420" y="1736117"/>
            <a:chExt cx="1403797" cy="1403797"/>
          </a:xfrm>
        </p:grpSpPr>
        <p:sp>
          <p:nvSpPr>
            <p:cNvPr id="29" name="椭圆 28"/>
            <p:cNvSpPr/>
            <p:nvPr/>
          </p:nvSpPr>
          <p:spPr>
            <a:xfrm>
              <a:off x="8886420" y="1736117"/>
              <a:ext cx="1403797" cy="1403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30" name="Freeform 41"/>
            <p:cNvSpPr>
              <a:spLocks noEditPoints="1"/>
            </p:cNvSpPr>
            <p:nvPr/>
          </p:nvSpPr>
          <p:spPr bwMode="auto">
            <a:xfrm>
              <a:off x="9250313" y="2121297"/>
              <a:ext cx="661930" cy="531751"/>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a:defRPr/>
              </a:pPr>
              <a:endParaRPr lang="en-US" sz="2400" kern="0" dirty="0">
                <a:solidFill>
                  <a:schemeClr val="tx1">
                    <a:lumMod val="50000"/>
                    <a:lumOff val="50000"/>
                  </a:schemeClr>
                </a:solidFill>
                <a:cs typeface="+mn-ea"/>
                <a:sym typeface="+mn-lt"/>
              </a:endParaRPr>
            </a:p>
          </p:txBody>
        </p:sp>
      </p:grpSp>
      <p:sp>
        <p:nvSpPr>
          <p:cNvPr id="39" name="矩形 47"/>
          <p:cNvSpPr>
            <a:spLocks noChangeArrowheads="1"/>
          </p:cNvSpPr>
          <p:nvPr/>
        </p:nvSpPr>
        <p:spPr bwMode="auto">
          <a:xfrm>
            <a:off x="3466530" y="3420964"/>
            <a:ext cx="5257355" cy="73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latin typeface="+mn-lt"/>
                <a:ea typeface="+mn-ea"/>
                <a:cs typeface="+mn-ea"/>
                <a:sym typeface="+mn-lt"/>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32" name="标题 3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50" fill="hold"/>
                                        <p:tgtEl>
                                          <p:spTgt spid="23"/>
                                        </p:tgtEl>
                                        <p:attrNameLst>
                                          <p:attrName>ppt_w</p:attrName>
                                        </p:attrNameLst>
                                      </p:cBhvr>
                                      <p:tavLst>
                                        <p:tav tm="0">
                                          <p:val>
                                            <p:fltVal val="0"/>
                                          </p:val>
                                        </p:tav>
                                        <p:tav tm="100000">
                                          <p:val>
                                            <p:strVal val="#ppt_w"/>
                                          </p:val>
                                        </p:tav>
                                      </p:tavLst>
                                    </p:anim>
                                    <p:anim calcmode="lin" valueType="num">
                                      <p:cBhvr>
                                        <p:cTn id="8" dur="750" fill="hold"/>
                                        <p:tgtEl>
                                          <p:spTgt spid="23"/>
                                        </p:tgtEl>
                                        <p:attrNameLst>
                                          <p:attrName>ppt_h</p:attrName>
                                        </p:attrNameLst>
                                      </p:cBhvr>
                                      <p:tavLst>
                                        <p:tav tm="0">
                                          <p:val>
                                            <p:fltVal val="0"/>
                                          </p:val>
                                        </p:tav>
                                        <p:tav tm="100000">
                                          <p:val>
                                            <p:strVal val="#ppt_h"/>
                                          </p:val>
                                        </p:tav>
                                      </p:tavLst>
                                    </p:anim>
                                    <p:anim calcmode="lin" valueType="num">
                                      <p:cBhvr>
                                        <p:cTn id="9" dur="750" fill="hold"/>
                                        <p:tgtEl>
                                          <p:spTgt spid="23"/>
                                        </p:tgtEl>
                                        <p:attrNameLst>
                                          <p:attrName>style.rotation</p:attrName>
                                        </p:attrNameLst>
                                      </p:cBhvr>
                                      <p:tavLst>
                                        <p:tav tm="0">
                                          <p:val>
                                            <p:fltVal val="90"/>
                                          </p:val>
                                        </p:tav>
                                        <p:tav tm="100000">
                                          <p:val>
                                            <p:fltVal val="0"/>
                                          </p:val>
                                        </p:tav>
                                      </p:tavLst>
                                    </p:anim>
                                    <p:animEffect transition="in" filter="fade">
                                      <p:cBhvr>
                                        <p:cTn id="10" dur="75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90"/>
                                          </p:val>
                                        </p:tav>
                                        <p:tav tm="100000">
                                          <p:val>
                                            <p:fltVal val="0"/>
                                          </p:val>
                                        </p:tav>
                                      </p:tavLst>
                                    </p:anim>
                                    <p:animEffect transition="in" filter="fade">
                                      <p:cBhvr>
                                        <p:cTn id="16" dur="75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750" fill="hold"/>
                                        <p:tgtEl>
                                          <p:spTgt spid="28"/>
                                        </p:tgtEl>
                                        <p:attrNameLst>
                                          <p:attrName>ppt_w</p:attrName>
                                        </p:attrNameLst>
                                      </p:cBhvr>
                                      <p:tavLst>
                                        <p:tav tm="0">
                                          <p:val>
                                            <p:fltVal val="0"/>
                                          </p:val>
                                        </p:tav>
                                        <p:tav tm="100000">
                                          <p:val>
                                            <p:strVal val="#ppt_w"/>
                                          </p:val>
                                        </p:tav>
                                      </p:tavLst>
                                    </p:anim>
                                    <p:anim calcmode="lin" valueType="num">
                                      <p:cBhvr>
                                        <p:cTn id="20" dur="750" fill="hold"/>
                                        <p:tgtEl>
                                          <p:spTgt spid="28"/>
                                        </p:tgtEl>
                                        <p:attrNameLst>
                                          <p:attrName>ppt_h</p:attrName>
                                        </p:attrNameLst>
                                      </p:cBhvr>
                                      <p:tavLst>
                                        <p:tav tm="0">
                                          <p:val>
                                            <p:fltVal val="0"/>
                                          </p:val>
                                        </p:tav>
                                        <p:tav tm="100000">
                                          <p:val>
                                            <p:strVal val="#ppt_h"/>
                                          </p:val>
                                        </p:tav>
                                      </p:tavLst>
                                    </p:anim>
                                    <p:anim calcmode="lin" valueType="num">
                                      <p:cBhvr>
                                        <p:cTn id="21" dur="750" fill="hold"/>
                                        <p:tgtEl>
                                          <p:spTgt spid="28"/>
                                        </p:tgtEl>
                                        <p:attrNameLst>
                                          <p:attrName>style.rotation</p:attrName>
                                        </p:attrNameLst>
                                      </p:cBhvr>
                                      <p:tavLst>
                                        <p:tav tm="0">
                                          <p:val>
                                            <p:fltVal val="90"/>
                                          </p:val>
                                        </p:tav>
                                        <p:tav tm="100000">
                                          <p:val>
                                            <p:fltVal val="0"/>
                                          </p:val>
                                        </p:tav>
                                      </p:tavLst>
                                    </p:anim>
                                    <p:animEffect transition="in" filter="fade">
                                      <p:cBhvr>
                                        <p:cTn id="22" dur="750"/>
                                        <p:tgtEl>
                                          <p:spTgt spid="28"/>
                                        </p:tgtEl>
                                      </p:cBhvr>
                                    </p:animEffect>
                                  </p:childTnLst>
                                </p:cTn>
                              </p:par>
                              <p:par>
                                <p:cTn id="23" presetID="3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 calcmode="lin" valueType="num">
                                      <p:cBhvr>
                                        <p:cTn id="27" dur="750" fill="hold"/>
                                        <p:tgtEl>
                                          <p:spTgt spid="20"/>
                                        </p:tgtEl>
                                        <p:attrNameLst>
                                          <p:attrName>style.rotation</p:attrName>
                                        </p:attrNameLst>
                                      </p:cBhvr>
                                      <p:tavLst>
                                        <p:tav tm="0">
                                          <p:val>
                                            <p:fltVal val="90"/>
                                          </p:val>
                                        </p:tav>
                                        <p:tav tm="100000">
                                          <p:val>
                                            <p:fltVal val="0"/>
                                          </p:val>
                                        </p:tav>
                                      </p:tavLst>
                                    </p:anim>
                                    <p:animEffect transition="in" filter="fade">
                                      <p:cBhvr>
                                        <p:cTn id="28" dur="750"/>
                                        <p:tgtEl>
                                          <p:spTgt spid="20"/>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par>
                                <p:cTn id="36" presetID="2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2000"/>
                            </p:stCondLst>
                            <p:childTnLst>
                              <p:par>
                                <p:cTn id="68" presetID="16" presetClass="entr" presetSubtype="37"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arn(outVertical)">
                                      <p:cBhvr>
                                        <p:cTn id="7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16" grpId="0"/>
      <p:bldP spid="17" grpId="0"/>
      <p:bldP spid="18" grpId="0"/>
      <p:bldP spid="19"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6864" y="2420888"/>
            <a:ext cx="5979522" cy="1015663"/>
          </a:xfrm>
          <a:prstGeom prst="rect">
            <a:avLst/>
          </a:prstGeom>
          <a:noFill/>
        </p:spPr>
        <p:txBody>
          <a:bodyPr wrap="none" rtlCol="0">
            <a:spAutoFit/>
          </a:bodyPr>
          <a:lstStyle/>
          <a:p>
            <a:pPr algn="ctr"/>
            <a:r>
              <a:rPr lang="en-US" altLang="zh-CN" sz="6000" b="1" dirty="0">
                <a:ln w="12700">
                  <a:noFill/>
                  <a:prstDash val="solid"/>
                </a:ln>
                <a:solidFill>
                  <a:schemeClr val="bg1"/>
                </a:solidFill>
                <a:effectLst/>
                <a:cs typeface="+mn-ea"/>
                <a:sym typeface="+mn-lt"/>
              </a:rPr>
              <a:t>04 </a:t>
            </a:r>
            <a:r>
              <a:rPr lang="zh-CN" altLang="en-US" sz="6000" b="1" dirty="0">
                <a:ln w="12700">
                  <a:noFill/>
                  <a:prstDash val="solid"/>
                </a:ln>
                <a:solidFill>
                  <a:schemeClr val="bg1"/>
                </a:solidFill>
                <a:effectLst/>
                <a:cs typeface="+mn-ea"/>
                <a:sym typeface="+mn-lt"/>
              </a:rPr>
              <a:t>明年工作计划</a:t>
            </a:r>
          </a:p>
        </p:txBody>
      </p:sp>
      <p:sp>
        <p:nvSpPr>
          <p:cNvPr id="13" name="矩形 12"/>
          <p:cNvSpPr/>
          <p:nvPr/>
        </p:nvSpPr>
        <p:spPr>
          <a:xfrm>
            <a:off x="622598" y="3484459"/>
            <a:ext cx="5788051" cy="600164"/>
          </a:xfrm>
          <a:prstGeom prst="rect">
            <a:avLst/>
          </a:prstGeom>
        </p:spPr>
        <p:txBody>
          <a:bodyPr wrap="square">
            <a:spAutoFit/>
          </a:bodyPr>
          <a:lstStyle/>
          <a:p>
            <a:pPr algn="ctr"/>
            <a:r>
              <a:rPr lang="en-US" altLang="zh-CN" sz="1100" dirty="0">
                <a:solidFill>
                  <a:schemeClr val="bg1"/>
                </a:solidFill>
                <a:effectLst/>
                <a:cs typeface="+mn-ea"/>
                <a:sym typeface="+mn-lt"/>
              </a:rPr>
              <a:t>Your content to play here, or through your copy, paste in this box, and select only </a:t>
            </a:r>
          </a:p>
          <a:p>
            <a:pPr algn="ctr"/>
            <a:r>
              <a:rPr lang="en-US" altLang="zh-CN" sz="1100" dirty="0">
                <a:solidFill>
                  <a:schemeClr val="bg1"/>
                </a:solidFill>
                <a:effectLst/>
                <a:cs typeface="+mn-ea"/>
                <a:sym typeface="+mn-lt"/>
              </a:rPr>
              <a:t>the text. Your content to play here, or through your copy, paste in </a:t>
            </a:r>
          </a:p>
          <a:p>
            <a:pPr algn="ctr"/>
            <a:r>
              <a:rPr lang="en-US" altLang="zh-CN" sz="1100" dirty="0">
                <a:solidFill>
                  <a:schemeClr val="bg1"/>
                </a:solidFill>
                <a:effectLst/>
                <a:cs typeface="+mn-ea"/>
                <a:sym typeface="+mn-lt"/>
              </a:rPr>
              <a:t>this box, and select only the text.</a:t>
            </a:r>
          </a:p>
        </p:txBody>
      </p:sp>
      <p:cxnSp>
        <p:nvCxnSpPr>
          <p:cNvPr id="3" name="直接连接符 2"/>
          <p:cNvCxnSpPr/>
          <p:nvPr/>
        </p:nvCxnSpPr>
        <p:spPr>
          <a:xfrm>
            <a:off x="406574" y="3436551"/>
            <a:ext cx="6220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8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12"/>
                                        </p:tgtEl>
                                        <p:attrNameLst>
                                          <p:attrName>ppt_y</p:attrName>
                                        </p:attrNameLst>
                                      </p:cBhvr>
                                      <p:tavLst>
                                        <p:tav tm="0">
                                          <p:val>
                                            <p:strVal val="#ppt_y"/>
                                          </p:val>
                                        </p:tav>
                                        <p:tav tm="100000">
                                          <p:val>
                                            <p:strVal val="#ppt_y"/>
                                          </p:val>
                                        </p:tav>
                                      </p:tavLst>
                                    </p:anim>
                                    <p:anim calcmode="lin" valueType="num">
                                      <p:cBhvr>
                                        <p:cTn id="9" dur="8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12"/>
                                        </p:tgtEl>
                                      </p:cBhvr>
                                    </p:animEffect>
                                  </p:childTnLst>
                                </p:cTn>
                              </p:par>
                            </p:childTnLst>
                          </p:cTn>
                        </p:par>
                        <p:par>
                          <p:cTn id="12" fill="hold">
                            <p:stCondLst>
                              <p:cond delay="144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94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1398063" y="1476375"/>
            <a:ext cx="2617446" cy="2889251"/>
            <a:chOff x="1144405" y="1477132"/>
            <a:chExt cx="2617788" cy="2889249"/>
          </a:xfrm>
        </p:grpSpPr>
        <p:sp>
          <p:nvSpPr>
            <p:cNvPr id="132142" name="Freeform 5"/>
            <p:cNvSpPr/>
            <p:nvPr/>
          </p:nvSpPr>
          <p:spPr bwMode="auto">
            <a:xfrm>
              <a:off x="1144405" y="1477132"/>
              <a:ext cx="2617788" cy="2889249"/>
            </a:xfrm>
            <a:custGeom>
              <a:avLst/>
              <a:gdLst>
                <a:gd name="T0" fmla="*/ 897635 w 697"/>
                <a:gd name="T1" fmla="*/ 2889249 h 767"/>
                <a:gd name="T2" fmla="*/ 796228 w 697"/>
                <a:gd name="T3" fmla="*/ 2885482 h 767"/>
                <a:gd name="T4" fmla="*/ 15023 w 697"/>
                <a:gd name="T5" fmla="*/ 1337266 h 767"/>
                <a:gd name="T6" fmla="*/ 120185 w 697"/>
                <a:gd name="T7" fmla="*/ 1186589 h 767"/>
                <a:gd name="T8" fmla="*/ 1603724 w 697"/>
                <a:gd name="T9" fmla="*/ 1186589 h 767"/>
                <a:gd name="T10" fmla="*/ 2043152 w 697"/>
                <a:gd name="T11" fmla="*/ 342792 h 767"/>
                <a:gd name="T12" fmla="*/ 2328592 w 697"/>
                <a:gd name="T13" fmla="*/ 293822 h 767"/>
                <a:gd name="T14" fmla="*/ 2557695 w 697"/>
                <a:gd name="T15" fmla="*/ 775991 h 767"/>
                <a:gd name="T16" fmla="*/ 2399952 w 697"/>
                <a:gd name="T17" fmla="*/ 956805 h 767"/>
                <a:gd name="T18" fmla="*/ 1892920 w 697"/>
                <a:gd name="T19" fmla="*/ 964339 h 767"/>
                <a:gd name="T20" fmla="*/ 897635 w 697"/>
                <a:gd name="T21" fmla="*/ 2889249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3" name="Freeform 97"/>
            <p:cNvSpPr>
              <a:spLocks noChangeArrowheads="1"/>
            </p:cNvSpPr>
            <p:nvPr/>
          </p:nvSpPr>
          <p:spPr bwMode="auto">
            <a:xfrm>
              <a:off x="3188348" y="1989220"/>
              <a:ext cx="305987" cy="262662"/>
            </a:xfrm>
            <a:custGeom>
              <a:avLst/>
              <a:gdLst>
                <a:gd name="T0" fmla="*/ 141604 w 497"/>
                <a:gd name="T1" fmla="*/ 142429 h 426"/>
                <a:gd name="T2" fmla="*/ 141604 w 497"/>
                <a:gd name="T3" fmla="*/ 142429 h 426"/>
                <a:gd name="T4" fmla="*/ 168693 w 497"/>
                <a:gd name="T5" fmla="*/ 142429 h 426"/>
                <a:gd name="T6" fmla="*/ 168693 w 497"/>
                <a:gd name="T7" fmla="*/ 169559 h 426"/>
                <a:gd name="T8" fmla="*/ 305371 w 497"/>
                <a:gd name="T9" fmla="*/ 169559 h 426"/>
                <a:gd name="T10" fmla="*/ 299830 w 497"/>
                <a:gd name="T11" fmla="*/ 82005 h 426"/>
                <a:gd name="T12" fmla="*/ 272741 w 497"/>
                <a:gd name="T13" fmla="*/ 49326 h 426"/>
                <a:gd name="T14" fmla="*/ 223487 w 497"/>
                <a:gd name="T15" fmla="*/ 49326 h 426"/>
                <a:gd name="T16" fmla="*/ 207480 w 497"/>
                <a:gd name="T17" fmla="*/ 16648 h 426"/>
                <a:gd name="T18" fmla="*/ 184700 w 497"/>
                <a:gd name="T19" fmla="*/ 0 h 426"/>
                <a:gd name="T20" fmla="*/ 119440 w 497"/>
                <a:gd name="T21" fmla="*/ 0 h 426"/>
                <a:gd name="T22" fmla="*/ 103432 w 497"/>
                <a:gd name="T23" fmla="*/ 16648 h 426"/>
                <a:gd name="T24" fmla="*/ 81884 w 497"/>
                <a:gd name="T25" fmla="*/ 49326 h 426"/>
                <a:gd name="T26" fmla="*/ 32630 w 497"/>
                <a:gd name="T27" fmla="*/ 49326 h 426"/>
                <a:gd name="T28" fmla="*/ 5541 w 497"/>
                <a:gd name="T29" fmla="*/ 82005 h 426"/>
                <a:gd name="T30" fmla="*/ 0 w 497"/>
                <a:gd name="T31" fmla="*/ 169559 h 426"/>
                <a:gd name="T32" fmla="*/ 141604 w 497"/>
                <a:gd name="T33" fmla="*/ 169559 h 426"/>
                <a:gd name="T34" fmla="*/ 141604 w 497"/>
                <a:gd name="T35" fmla="*/ 142429 h 426"/>
                <a:gd name="T36" fmla="*/ 114514 w 497"/>
                <a:gd name="T37" fmla="*/ 32679 h 426"/>
                <a:gd name="T38" fmla="*/ 114514 w 497"/>
                <a:gd name="T39" fmla="*/ 32679 h 426"/>
                <a:gd name="T40" fmla="*/ 130522 w 497"/>
                <a:gd name="T41" fmla="*/ 22197 h 426"/>
                <a:gd name="T42" fmla="*/ 174850 w 497"/>
                <a:gd name="T43" fmla="*/ 22197 h 426"/>
                <a:gd name="T44" fmla="*/ 190241 w 497"/>
                <a:gd name="T45" fmla="*/ 32679 h 426"/>
                <a:gd name="T46" fmla="*/ 196398 w 497"/>
                <a:gd name="T47" fmla="*/ 49326 h 426"/>
                <a:gd name="T48" fmla="*/ 108973 w 497"/>
                <a:gd name="T49" fmla="*/ 49326 h 426"/>
                <a:gd name="T50" fmla="*/ 114514 w 497"/>
                <a:gd name="T51" fmla="*/ 32679 h 426"/>
                <a:gd name="T52" fmla="*/ 168693 w 497"/>
                <a:gd name="T53" fmla="*/ 218885 h 426"/>
                <a:gd name="T54" fmla="*/ 168693 w 497"/>
                <a:gd name="T55" fmla="*/ 218885 h 426"/>
                <a:gd name="T56" fmla="*/ 141604 w 497"/>
                <a:gd name="T57" fmla="*/ 218885 h 426"/>
                <a:gd name="T58" fmla="*/ 141604 w 497"/>
                <a:gd name="T59" fmla="*/ 186206 h 426"/>
                <a:gd name="T60" fmla="*/ 5541 w 497"/>
                <a:gd name="T61" fmla="*/ 186206 h 426"/>
                <a:gd name="T62" fmla="*/ 10466 w 497"/>
                <a:gd name="T63" fmla="*/ 234916 h 426"/>
                <a:gd name="T64" fmla="*/ 38171 w 497"/>
                <a:gd name="T65" fmla="*/ 262045 h 426"/>
                <a:gd name="T66" fmla="*/ 267200 w 497"/>
                <a:gd name="T67" fmla="*/ 262045 h 426"/>
                <a:gd name="T68" fmla="*/ 294289 w 497"/>
                <a:gd name="T69" fmla="*/ 234916 h 426"/>
                <a:gd name="T70" fmla="*/ 299830 w 497"/>
                <a:gd name="T71" fmla="*/ 186206 h 426"/>
                <a:gd name="T72" fmla="*/ 168693 w 497"/>
                <a:gd name="T73" fmla="*/ 186206 h 426"/>
                <a:gd name="T74" fmla="*/ 168693 w 497"/>
                <a:gd name="T75" fmla="*/ 21888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cs typeface="+mn-ea"/>
                <a:sym typeface="+mn-lt"/>
              </a:endParaRPr>
            </a:p>
          </p:txBody>
        </p:sp>
        <p:sp>
          <p:nvSpPr>
            <p:cNvPr id="132144" name="TextBox 46"/>
            <p:cNvSpPr txBox="1">
              <a:spLocks noChangeArrowheads="1"/>
            </p:cNvSpPr>
            <p:nvPr/>
          </p:nvSpPr>
          <p:spPr bwMode="auto">
            <a:xfrm>
              <a:off x="1280457"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8965">
                <a:defRPr/>
              </a:pPr>
              <a:r>
                <a:rPr lang="zh-CN" altLang="en-US" sz="1600" dirty="0">
                  <a:solidFill>
                    <a:srgbClr val="FFFFFF"/>
                  </a:solidFill>
                  <a:latin typeface="+mn-lt"/>
                  <a:ea typeface="+mn-ea"/>
                  <a:cs typeface="+mn-ea"/>
                  <a:sym typeface="+mn-lt"/>
                </a:rPr>
                <a:t>输入标题</a:t>
              </a:r>
              <a:endParaRPr lang="en-US" altLang="zh-CN" sz="1600" dirty="0">
                <a:solidFill>
                  <a:srgbClr val="FFFFFF"/>
                </a:solidFill>
                <a:latin typeface="+mn-lt"/>
                <a:ea typeface="+mn-ea"/>
                <a:cs typeface="+mn-ea"/>
                <a:sym typeface="+mn-lt"/>
              </a:endParaRPr>
            </a:p>
          </p:txBody>
        </p:sp>
      </p:grpSp>
      <p:grpSp>
        <p:nvGrpSpPr>
          <p:cNvPr id="16" name="Group 15"/>
          <p:cNvGrpSpPr/>
          <p:nvPr/>
        </p:nvGrpSpPr>
        <p:grpSpPr bwMode="auto">
          <a:xfrm>
            <a:off x="9269454" y="4981578"/>
            <a:ext cx="2489645" cy="1086410"/>
            <a:chOff x="9017000" y="4981715"/>
            <a:chExt cx="2489798" cy="1086483"/>
          </a:xfrm>
        </p:grpSpPr>
        <p:grpSp>
          <p:nvGrpSpPr>
            <p:cNvPr id="132137" name="Group 5"/>
            <p:cNvGrpSpPr/>
            <p:nvPr/>
          </p:nvGrpSpPr>
          <p:grpSpPr bwMode="auto">
            <a:xfrm>
              <a:off x="9017000" y="4981715"/>
              <a:ext cx="2489798" cy="1086483"/>
              <a:chOff x="8742310" y="5011546"/>
              <a:chExt cx="2489798" cy="1086483"/>
            </a:xfrm>
          </p:grpSpPr>
          <p:sp>
            <p:nvSpPr>
              <p:cNvPr id="62" name="TextBox 61"/>
              <p:cNvSpPr txBox="1"/>
              <p:nvPr/>
            </p:nvSpPr>
            <p:spPr>
              <a:xfrm>
                <a:off x="9885122" y="5011546"/>
                <a:ext cx="1005465" cy="338577"/>
              </a:xfrm>
              <a:prstGeom prst="rect">
                <a:avLst/>
              </a:prstGeom>
              <a:noFill/>
            </p:spPr>
            <p:txBody>
              <a:bodyPr wrap="none">
                <a:spAutoFit/>
              </a:bodyPr>
              <a:lstStyle/>
              <a:p>
                <a:pPr defTabSz="608965">
                  <a:defRPr/>
                </a:pPr>
                <a:r>
                  <a:rPr lang="zh-CN" altLang="en-US" sz="1600" dirty="0">
                    <a:solidFill>
                      <a:schemeClr val="tx1">
                        <a:lumMod val="50000"/>
                        <a:lumOff val="50000"/>
                      </a:schemeClr>
                    </a:solidFill>
                    <a:cs typeface="+mn-ea"/>
                    <a:sym typeface="+mn-lt"/>
                  </a:rPr>
                  <a:t>输入标题</a:t>
                </a:r>
                <a:endParaRPr lang="en-US" altLang="zh-CN" sz="1600" dirty="0">
                  <a:solidFill>
                    <a:schemeClr val="tx1">
                      <a:lumMod val="50000"/>
                      <a:lumOff val="50000"/>
                    </a:schemeClr>
                  </a:solidFill>
                  <a:cs typeface="+mn-ea"/>
                  <a:sym typeface="+mn-lt"/>
                </a:endParaRPr>
              </a:p>
            </p:txBody>
          </p:sp>
          <p:sp>
            <p:nvSpPr>
              <p:cNvPr id="132140" name="Rectangle 62"/>
              <p:cNvSpPr>
                <a:spLocks noChangeArrowheads="1"/>
              </p:cNvSpPr>
              <p:nvPr/>
            </p:nvSpPr>
            <p:spPr bwMode="auto">
              <a:xfrm>
                <a:off x="9650280" y="5266976"/>
                <a:ext cx="1581828"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所有文字都可以随意更改成您的文字内容</a:t>
                </a:r>
                <a:endParaRPr lang="en-US" altLang="zh-CN" sz="1200" dirty="0">
                  <a:solidFill>
                    <a:schemeClr val="tx1">
                      <a:lumMod val="50000"/>
                      <a:lumOff val="50000"/>
                    </a:schemeClr>
                  </a:solidFill>
                  <a:latin typeface="+mn-lt"/>
                  <a:ea typeface="+mn-ea"/>
                  <a:cs typeface="+mn-ea"/>
                  <a:sym typeface="+mn-lt"/>
                </a:endParaRPr>
              </a:p>
              <a:p>
                <a:endParaRPr lang="en-US" altLang="zh-CN" sz="1200" dirty="0">
                  <a:solidFill>
                    <a:schemeClr val="tx1">
                      <a:lumMod val="50000"/>
                      <a:lumOff val="50000"/>
                    </a:schemeClr>
                  </a:solidFill>
                  <a:latin typeface="+mn-lt"/>
                  <a:ea typeface="+mn-ea"/>
                  <a:cs typeface="+mn-ea"/>
                  <a:sym typeface="+mn-lt"/>
                </a:endParaRPr>
              </a:p>
            </p:txBody>
          </p:sp>
          <p:sp>
            <p:nvSpPr>
              <p:cNvPr id="74" name="Cube 73"/>
              <p:cNvSpPr/>
              <p:nvPr/>
            </p:nvSpPr>
            <p:spPr>
              <a:xfrm>
                <a:off x="8742310" y="5073463"/>
                <a:ext cx="834967" cy="836669"/>
              </a:xfrm>
              <a:prstGeom prst="cube">
                <a:avLst>
                  <a:gd name="adj" fmla="val 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a:solidFill>
                    <a:schemeClr val="tx1">
                      <a:lumMod val="50000"/>
                      <a:lumOff val="50000"/>
                    </a:schemeClr>
                  </a:solidFill>
                  <a:latin typeface="+mn-lt"/>
                  <a:ea typeface="+mn-ea"/>
                  <a:cs typeface="+mn-ea"/>
                  <a:sym typeface="+mn-lt"/>
                </a:endParaRPr>
              </a:p>
            </p:txBody>
          </p:sp>
        </p:grpSp>
        <p:sp>
          <p:nvSpPr>
            <p:cNvPr id="51" name="Freeform 123"/>
            <p:cNvSpPr>
              <a:spLocks noChangeArrowheads="1"/>
            </p:cNvSpPr>
            <p:nvPr/>
          </p:nvSpPr>
          <p:spPr bwMode="auto">
            <a:xfrm>
              <a:off x="9243241" y="5335850"/>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cs typeface="+mn-ea"/>
                <a:sym typeface="+mn-lt"/>
              </a:endParaRPr>
            </a:p>
          </p:txBody>
        </p:sp>
      </p:grpSp>
      <p:grpSp>
        <p:nvGrpSpPr>
          <p:cNvPr id="15" name="Group 14"/>
          <p:cNvGrpSpPr/>
          <p:nvPr/>
        </p:nvGrpSpPr>
        <p:grpSpPr bwMode="auto">
          <a:xfrm>
            <a:off x="6505972" y="4981578"/>
            <a:ext cx="2489573" cy="1086410"/>
            <a:chOff x="6253516" y="4981715"/>
            <a:chExt cx="2489799" cy="1086483"/>
          </a:xfrm>
        </p:grpSpPr>
        <p:grpSp>
          <p:nvGrpSpPr>
            <p:cNvPr id="132132" name="Group 25"/>
            <p:cNvGrpSpPr/>
            <p:nvPr/>
          </p:nvGrpSpPr>
          <p:grpSpPr bwMode="auto">
            <a:xfrm>
              <a:off x="6253516" y="4981715"/>
              <a:ext cx="2489799" cy="1086483"/>
              <a:chOff x="8742310" y="5011546"/>
              <a:chExt cx="2489799" cy="1086483"/>
            </a:xfrm>
          </p:grpSpPr>
          <p:sp>
            <p:nvSpPr>
              <p:cNvPr id="27" name="TextBox 26"/>
              <p:cNvSpPr txBox="1"/>
              <p:nvPr/>
            </p:nvSpPr>
            <p:spPr>
              <a:xfrm>
                <a:off x="9905868" y="5011546"/>
                <a:ext cx="1005494" cy="338577"/>
              </a:xfrm>
              <a:prstGeom prst="rect">
                <a:avLst/>
              </a:prstGeom>
              <a:noFill/>
            </p:spPr>
            <p:txBody>
              <a:bodyPr wrap="none">
                <a:spAutoFit/>
              </a:bodyPr>
              <a:lstStyle/>
              <a:p>
                <a:pPr defTabSz="608965">
                  <a:defRPr/>
                </a:pPr>
                <a:r>
                  <a:rPr lang="zh-CN" altLang="en-US" sz="1600" dirty="0">
                    <a:solidFill>
                      <a:schemeClr val="tx1">
                        <a:lumMod val="50000"/>
                        <a:lumOff val="50000"/>
                      </a:schemeClr>
                    </a:solidFill>
                    <a:cs typeface="+mn-ea"/>
                    <a:sym typeface="+mn-lt"/>
                  </a:rPr>
                  <a:t>输入标题</a:t>
                </a:r>
                <a:endParaRPr lang="en-US" altLang="zh-CN" sz="1600" dirty="0">
                  <a:solidFill>
                    <a:schemeClr val="tx1">
                      <a:lumMod val="50000"/>
                      <a:lumOff val="50000"/>
                    </a:schemeClr>
                  </a:solidFill>
                  <a:cs typeface="+mn-ea"/>
                  <a:sym typeface="+mn-lt"/>
                </a:endParaRPr>
              </a:p>
            </p:txBody>
          </p:sp>
          <p:sp>
            <p:nvSpPr>
              <p:cNvPr id="132135" name="Rectangle 27"/>
              <p:cNvSpPr>
                <a:spLocks noChangeArrowheads="1"/>
              </p:cNvSpPr>
              <p:nvPr/>
            </p:nvSpPr>
            <p:spPr bwMode="auto">
              <a:xfrm>
                <a:off x="9650281" y="5266976"/>
                <a:ext cx="1581828"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所有文字都可以随意更改成您的文字内容</a:t>
                </a:r>
                <a:endParaRPr lang="en-US" altLang="zh-CN" sz="1200" dirty="0">
                  <a:solidFill>
                    <a:schemeClr val="tx1">
                      <a:lumMod val="50000"/>
                      <a:lumOff val="50000"/>
                    </a:schemeClr>
                  </a:solidFill>
                  <a:latin typeface="+mn-lt"/>
                  <a:ea typeface="+mn-ea"/>
                  <a:cs typeface="+mn-ea"/>
                  <a:sym typeface="+mn-lt"/>
                </a:endParaRPr>
              </a:p>
              <a:p>
                <a:endParaRPr lang="en-US" altLang="zh-CN" sz="1200" dirty="0">
                  <a:solidFill>
                    <a:schemeClr val="tx1">
                      <a:lumMod val="50000"/>
                      <a:lumOff val="50000"/>
                    </a:schemeClr>
                  </a:solidFill>
                  <a:latin typeface="+mn-lt"/>
                  <a:ea typeface="+mn-ea"/>
                  <a:cs typeface="+mn-ea"/>
                  <a:sym typeface="+mn-lt"/>
                </a:endParaRPr>
              </a:p>
            </p:txBody>
          </p:sp>
          <p:sp>
            <p:nvSpPr>
              <p:cNvPr id="29" name="Cube 28"/>
              <p:cNvSpPr/>
              <p:nvPr/>
            </p:nvSpPr>
            <p:spPr>
              <a:xfrm>
                <a:off x="8742310" y="5073463"/>
                <a:ext cx="834992" cy="836669"/>
              </a:xfrm>
              <a:prstGeom prst="cube">
                <a:avLst>
                  <a:gd name="adj" fmla="val 70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a:solidFill>
                    <a:schemeClr val="tx1">
                      <a:lumMod val="50000"/>
                      <a:lumOff val="50000"/>
                    </a:schemeClr>
                  </a:solidFill>
                  <a:latin typeface="+mn-lt"/>
                  <a:ea typeface="+mn-ea"/>
                  <a:cs typeface="+mn-ea"/>
                  <a:sym typeface="+mn-lt"/>
                </a:endParaRPr>
              </a:p>
            </p:txBody>
          </p:sp>
        </p:grpSp>
        <p:sp>
          <p:nvSpPr>
            <p:cNvPr id="56" name="Freeform 133"/>
            <p:cNvSpPr>
              <a:spLocks noChangeArrowheads="1"/>
            </p:cNvSpPr>
            <p:nvPr/>
          </p:nvSpPr>
          <p:spPr bwMode="auto">
            <a:xfrm>
              <a:off x="6427043" y="5283672"/>
              <a:ext cx="398400" cy="384296"/>
            </a:xfrm>
            <a:custGeom>
              <a:avLst/>
              <a:gdLst>
                <a:gd name="T0" fmla="*/ 340684 w 497"/>
                <a:gd name="T1" fmla="*/ 128099 h 480"/>
                <a:gd name="T2" fmla="*/ 340684 w 497"/>
                <a:gd name="T3" fmla="*/ 128099 h 480"/>
                <a:gd name="T4" fmla="*/ 298199 w 497"/>
                <a:gd name="T5" fmla="*/ 14411 h 480"/>
                <a:gd name="T6" fmla="*/ 277357 w 497"/>
                <a:gd name="T7" fmla="*/ 7206 h 480"/>
                <a:gd name="T8" fmla="*/ 7214 w 497"/>
                <a:gd name="T9" fmla="*/ 107283 h 480"/>
                <a:gd name="T10" fmla="*/ 0 w 497"/>
                <a:gd name="T11" fmla="*/ 128099 h 480"/>
                <a:gd name="T12" fmla="*/ 42485 w 497"/>
                <a:gd name="T13" fmla="*/ 241786 h 480"/>
                <a:gd name="T14" fmla="*/ 42485 w 497"/>
                <a:gd name="T15" fmla="*/ 177737 h 480"/>
                <a:gd name="T16" fmla="*/ 92185 w 497"/>
                <a:gd name="T17" fmla="*/ 128099 h 480"/>
                <a:gd name="T18" fmla="*/ 162727 w 497"/>
                <a:gd name="T19" fmla="*/ 128099 h 480"/>
                <a:gd name="T20" fmla="*/ 247697 w 497"/>
                <a:gd name="T21" fmla="*/ 71255 h 480"/>
                <a:gd name="T22" fmla="*/ 298199 w 497"/>
                <a:gd name="T23" fmla="*/ 128099 h 480"/>
                <a:gd name="T24" fmla="*/ 340684 w 497"/>
                <a:gd name="T25" fmla="*/ 128099 h 480"/>
                <a:gd name="T26" fmla="*/ 383169 w 497"/>
                <a:gd name="T27" fmla="*/ 163326 h 480"/>
                <a:gd name="T28" fmla="*/ 383169 w 497"/>
                <a:gd name="T29" fmla="*/ 163326 h 480"/>
                <a:gd name="T30" fmla="*/ 92185 w 497"/>
                <a:gd name="T31" fmla="*/ 163326 h 480"/>
                <a:gd name="T32" fmla="*/ 77756 w 497"/>
                <a:gd name="T33" fmla="*/ 177737 h 480"/>
                <a:gd name="T34" fmla="*/ 77756 w 497"/>
                <a:gd name="T35" fmla="*/ 369885 h 480"/>
                <a:gd name="T36" fmla="*/ 92185 w 497"/>
                <a:gd name="T37" fmla="*/ 383495 h 480"/>
                <a:gd name="T38" fmla="*/ 383169 w 497"/>
                <a:gd name="T39" fmla="*/ 383495 h 480"/>
                <a:gd name="T40" fmla="*/ 397598 w 497"/>
                <a:gd name="T41" fmla="*/ 369885 h 480"/>
                <a:gd name="T42" fmla="*/ 397598 w 497"/>
                <a:gd name="T43" fmla="*/ 177737 h 480"/>
                <a:gd name="T44" fmla="*/ 383169 w 497"/>
                <a:gd name="T45" fmla="*/ 163326 h 480"/>
                <a:gd name="T46" fmla="*/ 362328 w 497"/>
                <a:gd name="T47" fmla="*/ 341063 h 480"/>
                <a:gd name="T48" fmla="*/ 362328 w 497"/>
                <a:gd name="T49" fmla="*/ 341063 h 480"/>
                <a:gd name="T50" fmla="*/ 120241 w 497"/>
                <a:gd name="T51" fmla="*/ 341063 h 480"/>
                <a:gd name="T52" fmla="*/ 120241 w 497"/>
                <a:gd name="T53" fmla="*/ 313041 h 480"/>
                <a:gd name="T54" fmla="*/ 156314 w 497"/>
                <a:gd name="T55" fmla="*/ 220170 h 480"/>
                <a:gd name="T56" fmla="*/ 212427 w 497"/>
                <a:gd name="T57" fmla="*/ 291424 h 480"/>
                <a:gd name="T58" fmla="*/ 262928 w 497"/>
                <a:gd name="T59" fmla="*/ 241786 h 480"/>
                <a:gd name="T60" fmla="*/ 333470 w 497"/>
                <a:gd name="T61" fmla="*/ 212964 h 480"/>
                <a:gd name="T62" fmla="*/ 362328 w 497"/>
                <a:gd name="T63" fmla="*/ 277814 h 480"/>
                <a:gd name="T64" fmla="*/ 362328 w 497"/>
                <a:gd name="T65" fmla="*/ 341063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cs typeface="+mn-ea"/>
                <a:sym typeface="+mn-lt"/>
              </a:endParaRPr>
            </a:p>
          </p:txBody>
        </p:sp>
      </p:grpSp>
      <p:grpSp>
        <p:nvGrpSpPr>
          <p:cNvPr id="14" name="Group 13"/>
          <p:cNvGrpSpPr/>
          <p:nvPr/>
        </p:nvGrpSpPr>
        <p:grpSpPr bwMode="auto">
          <a:xfrm>
            <a:off x="3660882" y="4981578"/>
            <a:ext cx="2783947" cy="1086410"/>
            <a:chOff x="3490031" y="4981715"/>
            <a:chExt cx="2783103" cy="1086483"/>
          </a:xfrm>
        </p:grpSpPr>
        <p:grpSp>
          <p:nvGrpSpPr>
            <p:cNvPr id="132127" name="Group 29"/>
            <p:cNvGrpSpPr/>
            <p:nvPr/>
          </p:nvGrpSpPr>
          <p:grpSpPr bwMode="auto">
            <a:xfrm>
              <a:off x="3490031" y="4981715"/>
              <a:ext cx="2783103" cy="1086483"/>
              <a:chOff x="8742310" y="5011546"/>
              <a:chExt cx="2783103" cy="1086483"/>
            </a:xfrm>
          </p:grpSpPr>
          <p:sp>
            <p:nvSpPr>
              <p:cNvPr id="31" name="TextBox 30"/>
              <p:cNvSpPr txBox="1"/>
              <p:nvPr/>
            </p:nvSpPr>
            <p:spPr>
              <a:xfrm>
                <a:off x="9741837" y="5011546"/>
                <a:ext cx="1783576" cy="338577"/>
              </a:xfrm>
              <a:prstGeom prst="rect">
                <a:avLst/>
              </a:prstGeom>
              <a:noFill/>
            </p:spPr>
            <p:txBody>
              <a:bodyPr>
                <a:spAutoFit/>
              </a:bodyPr>
              <a:lstStyle/>
              <a:p>
                <a:pPr defTabSz="608965">
                  <a:defRPr/>
                </a:pPr>
                <a:r>
                  <a:rPr lang="zh-CN" altLang="en-US" sz="1600" dirty="0">
                    <a:solidFill>
                      <a:schemeClr val="tx1">
                        <a:lumMod val="50000"/>
                        <a:lumOff val="50000"/>
                      </a:schemeClr>
                    </a:solidFill>
                    <a:cs typeface="+mn-ea"/>
                    <a:sym typeface="+mn-lt"/>
                  </a:rPr>
                  <a:t>输入标题</a:t>
                </a:r>
                <a:endParaRPr lang="en-US" altLang="zh-CN" sz="1600" dirty="0">
                  <a:solidFill>
                    <a:schemeClr val="tx1">
                      <a:lumMod val="50000"/>
                      <a:lumOff val="50000"/>
                    </a:schemeClr>
                  </a:solidFill>
                  <a:cs typeface="+mn-ea"/>
                  <a:sym typeface="+mn-lt"/>
                </a:endParaRPr>
              </a:p>
            </p:txBody>
          </p:sp>
          <p:sp>
            <p:nvSpPr>
              <p:cNvPr id="132130" name="Rectangle 31"/>
              <p:cNvSpPr>
                <a:spLocks noChangeArrowheads="1"/>
              </p:cNvSpPr>
              <p:nvPr/>
            </p:nvSpPr>
            <p:spPr bwMode="auto">
              <a:xfrm>
                <a:off x="9650281" y="5266976"/>
                <a:ext cx="1581826"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所有文字都可以随意更改成您的文字内容</a:t>
                </a:r>
                <a:endParaRPr lang="en-US" altLang="zh-CN" sz="1200" dirty="0">
                  <a:solidFill>
                    <a:schemeClr val="tx1">
                      <a:lumMod val="50000"/>
                      <a:lumOff val="50000"/>
                    </a:schemeClr>
                  </a:solidFill>
                  <a:latin typeface="+mn-lt"/>
                  <a:ea typeface="+mn-ea"/>
                  <a:cs typeface="+mn-ea"/>
                  <a:sym typeface="+mn-lt"/>
                </a:endParaRPr>
              </a:p>
              <a:p>
                <a:endParaRPr lang="en-US" altLang="zh-CN" sz="1200" dirty="0">
                  <a:solidFill>
                    <a:schemeClr val="tx1">
                      <a:lumMod val="50000"/>
                      <a:lumOff val="50000"/>
                    </a:schemeClr>
                  </a:solidFill>
                  <a:latin typeface="+mn-lt"/>
                  <a:ea typeface="+mn-ea"/>
                  <a:cs typeface="+mn-ea"/>
                  <a:sym typeface="+mn-lt"/>
                </a:endParaRPr>
              </a:p>
            </p:txBody>
          </p:sp>
          <p:sp>
            <p:nvSpPr>
              <p:cNvPr id="33" name="Cube 32"/>
              <p:cNvSpPr/>
              <p:nvPr/>
            </p:nvSpPr>
            <p:spPr>
              <a:xfrm>
                <a:off x="8742310" y="5073463"/>
                <a:ext cx="836250" cy="836669"/>
              </a:xfrm>
              <a:prstGeom prst="cube">
                <a:avLst>
                  <a:gd name="adj" fmla="val 70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a:solidFill>
                    <a:schemeClr val="tx1">
                      <a:lumMod val="50000"/>
                      <a:lumOff val="50000"/>
                    </a:schemeClr>
                  </a:solidFill>
                  <a:latin typeface="+mn-lt"/>
                  <a:ea typeface="+mn-ea"/>
                  <a:cs typeface="+mn-ea"/>
                  <a:sym typeface="+mn-lt"/>
                </a:endParaRPr>
              </a:p>
            </p:txBody>
          </p:sp>
        </p:grpSp>
        <p:sp>
          <p:nvSpPr>
            <p:cNvPr id="57" name="Freeform 102"/>
            <p:cNvSpPr>
              <a:spLocks noChangeArrowheads="1"/>
            </p:cNvSpPr>
            <p:nvPr/>
          </p:nvSpPr>
          <p:spPr bwMode="auto">
            <a:xfrm>
              <a:off x="3696208" y="5323775"/>
              <a:ext cx="383350" cy="342639"/>
            </a:xfrm>
            <a:custGeom>
              <a:avLst/>
              <a:gdLst>
                <a:gd name="T0" fmla="*/ 61582 w 498"/>
                <a:gd name="T1" fmla="*/ 116266 h 445"/>
                <a:gd name="T2" fmla="*/ 61582 w 498"/>
                <a:gd name="T3" fmla="*/ 116266 h 445"/>
                <a:gd name="T4" fmla="*/ 109309 w 498"/>
                <a:gd name="T5" fmla="*/ 130126 h 445"/>
                <a:gd name="T6" fmla="*/ 116237 w 498"/>
                <a:gd name="T7" fmla="*/ 130126 h 445"/>
                <a:gd name="T8" fmla="*/ 150107 w 498"/>
                <a:gd name="T9" fmla="*/ 103177 h 445"/>
                <a:gd name="T10" fmla="*/ 150107 w 498"/>
                <a:gd name="T11" fmla="*/ 96247 h 445"/>
                <a:gd name="T12" fmla="*/ 137021 w 498"/>
                <a:gd name="T13" fmla="*/ 82387 h 445"/>
                <a:gd name="T14" fmla="*/ 211689 w 498"/>
                <a:gd name="T15" fmla="*/ 7700 h 445"/>
                <a:gd name="T16" fmla="*/ 150107 w 498"/>
                <a:gd name="T17" fmla="*/ 0 h 445"/>
                <a:gd name="T18" fmla="*/ 82366 w 498"/>
                <a:gd name="T19" fmla="*/ 41579 h 445"/>
                <a:gd name="T20" fmla="*/ 55424 w 498"/>
                <a:gd name="T21" fmla="*/ 62368 h 445"/>
                <a:gd name="T22" fmla="*/ 40798 w 498"/>
                <a:gd name="T23" fmla="*/ 89317 h 445"/>
                <a:gd name="T24" fmla="*/ 13856 w 498"/>
                <a:gd name="T25" fmla="*/ 96247 h 445"/>
                <a:gd name="T26" fmla="*/ 0 w 498"/>
                <a:gd name="T27" fmla="*/ 110106 h 445"/>
                <a:gd name="T28" fmla="*/ 0 w 498"/>
                <a:gd name="T29" fmla="*/ 116266 h 445"/>
                <a:gd name="T30" fmla="*/ 27712 w 498"/>
                <a:gd name="T31" fmla="*/ 143985 h 445"/>
                <a:gd name="T32" fmla="*/ 40798 w 498"/>
                <a:gd name="T33" fmla="*/ 150915 h 445"/>
                <a:gd name="T34" fmla="*/ 55424 w 498"/>
                <a:gd name="T35" fmla="*/ 137056 h 445"/>
                <a:gd name="T36" fmla="*/ 61582 w 498"/>
                <a:gd name="T37" fmla="*/ 116266 h 445"/>
                <a:gd name="T38" fmla="*/ 170891 w 498"/>
                <a:gd name="T39" fmla="*/ 123196 h 445"/>
                <a:gd name="T40" fmla="*/ 170891 w 498"/>
                <a:gd name="T41" fmla="*/ 123196 h 445"/>
                <a:gd name="T42" fmla="*/ 163963 w 498"/>
                <a:gd name="T43" fmla="*/ 123196 h 445"/>
                <a:gd name="T44" fmla="*/ 137021 w 498"/>
                <a:gd name="T45" fmla="*/ 143985 h 445"/>
                <a:gd name="T46" fmla="*/ 130093 w 498"/>
                <a:gd name="T47" fmla="*/ 157075 h 445"/>
                <a:gd name="T48" fmla="*/ 293286 w 498"/>
                <a:gd name="T49" fmla="*/ 334939 h 445"/>
                <a:gd name="T50" fmla="*/ 307142 w 498"/>
                <a:gd name="T51" fmla="*/ 334939 h 445"/>
                <a:gd name="T52" fmla="*/ 327926 w 498"/>
                <a:gd name="T53" fmla="*/ 321080 h 445"/>
                <a:gd name="T54" fmla="*/ 327926 w 498"/>
                <a:gd name="T55" fmla="*/ 307990 h 445"/>
                <a:gd name="T56" fmla="*/ 170891 w 498"/>
                <a:gd name="T57" fmla="*/ 123196 h 445"/>
                <a:gd name="T58" fmla="*/ 382580 w 498"/>
                <a:gd name="T59" fmla="*/ 48508 h 445"/>
                <a:gd name="T60" fmla="*/ 382580 w 498"/>
                <a:gd name="T61" fmla="*/ 48508 h 445"/>
                <a:gd name="T62" fmla="*/ 368724 w 498"/>
                <a:gd name="T63" fmla="*/ 41579 h 445"/>
                <a:gd name="T64" fmla="*/ 354868 w 498"/>
                <a:gd name="T65" fmla="*/ 68528 h 445"/>
                <a:gd name="T66" fmla="*/ 314070 w 498"/>
                <a:gd name="T67" fmla="*/ 82387 h 445"/>
                <a:gd name="T68" fmla="*/ 307142 w 498"/>
                <a:gd name="T69" fmla="*/ 48508 h 445"/>
                <a:gd name="T70" fmla="*/ 320998 w 498"/>
                <a:gd name="T71" fmla="*/ 14630 h 445"/>
                <a:gd name="T72" fmla="*/ 314070 w 498"/>
                <a:gd name="T73" fmla="*/ 7700 h 445"/>
                <a:gd name="T74" fmla="*/ 259416 w 498"/>
                <a:gd name="T75" fmla="*/ 55438 h 445"/>
                <a:gd name="T76" fmla="*/ 245560 w 498"/>
                <a:gd name="T77" fmla="*/ 116266 h 445"/>
                <a:gd name="T78" fmla="*/ 218617 w 498"/>
                <a:gd name="T79" fmla="*/ 143985 h 445"/>
                <a:gd name="T80" fmla="*/ 245560 w 498"/>
                <a:gd name="T81" fmla="*/ 177864 h 445"/>
                <a:gd name="T82" fmla="*/ 280200 w 498"/>
                <a:gd name="T83" fmla="*/ 143985 h 445"/>
                <a:gd name="T84" fmla="*/ 314070 w 498"/>
                <a:gd name="T85" fmla="*/ 137056 h 445"/>
                <a:gd name="T86" fmla="*/ 375652 w 498"/>
                <a:gd name="T87" fmla="*/ 110106 h 445"/>
                <a:gd name="T88" fmla="*/ 382580 w 498"/>
                <a:gd name="T89" fmla="*/ 48508 h 445"/>
                <a:gd name="T90" fmla="*/ 55424 w 498"/>
                <a:gd name="T91" fmla="*/ 307990 h 445"/>
                <a:gd name="T92" fmla="*/ 55424 w 498"/>
                <a:gd name="T93" fmla="*/ 307990 h 445"/>
                <a:gd name="T94" fmla="*/ 55424 w 498"/>
                <a:gd name="T95" fmla="*/ 321080 h 445"/>
                <a:gd name="T96" fmla="*/ 68510 w 498"/>
                <a:gd name="T97" fmla="*/ 341869 h 445"/>
                <a:gd name="T98" fmla="*/ 82366 w 498"/>
                <a:gd name="T99" fmla="*/ 334939 h 445"/>
                <a:gd name="T100" fmla="*/ 177819 w 498"/>
                <a:gd name="T101" fmla="*/ 246392 h 445"/>
                <a:gd name="T102" fmla="*/ 150107 w 498"/>
                <a:gd name="T103" fmla="*/ 211743 h 445"/>
                <a:gd name="T104" fmla="*/ 55424 w 498"/>
                <a:gd name="T105" fmla="*/ 30799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cs typeface="+mn-ea"/>
                <a:sym typeface="+mn-lt"/>
              </a:endParaRPr>
            </a:p>
          </p:txBody>
        </p:sp>
      </p:grpSp>
      <p:grpSp>
        <p:nvGrpSpPr>
          <p:cNvPr id="13" name="Group 12"/>
          <p:cNvGrpSpPr/>
          <p:nvPr/>
        </p:nvGrpSpPr>
        <p:grpSpPr bwMode="auto">
          <a:xfrm>
            <a:off x="980604" y="4981578"/>
            <a:ext cx="2489388" cy="1086410"/>
            <a:chOff x="726546" y="4981715"/>
            <a:chExt cx="2489797" cy="1086483"/>
          </a:xfrm>
        </p:grpSpPr>
        <p:grpSp>
          <p:nvGrpSpPr>
            <p:cNvPr id="132122" name="Group 33"/>
            <p:cNvGrpSpPr/>
            <p:nvPr/>
          </p:nvGrpSpPr>
          <p:grpSpPr bwMode="auto">
            <a:xfrm>
              <a:off x="726546" y="4981715"/>
              <a:ext cx="2489797" cy="1086483"/>
              <a:chOff x="8742310" y="5011546"/>
              <a:chExt cx="2489797" cy="1086483"/>
            </a:xfrm>
          </p:grpSpPr>
          <p:sp>
            <p:nvSpPr>
              <p:cNvPr id="35" name="TextBox 34"/>
              <p:cNvSpPr txBox="1"/>
              <p:nvPr/>
            </p:nvSpPr>
            <p:spPr>
              <a:xfrm>
                <a:off x="9945786" y="5011546"/>
                <a:ext cx="1005568" cy="338577"/>
              </a:xfrm>
              <a:prstGeom prst="rect">
                <a:avLst/>
              </a:prstGeom>
              <a:noFill/>
            </p:spPr>
            <p:txBody>
              <a:bodyPr wrap="none">
                <a:spAutoFit/>
              </a:bodyPr>
              <a:lstStyle/>
              <a:p>
                <a:pPr defTabSz="608965">
                  <a:defRPr/>
                </a:pPr>
                <a:r>
                  <a:rPr lang="zh-CN" altLang="en-US" sz="1600" dirty="0">
                    <a:solidFill>
                      <a:schemeClr val="tx1">
                        <a:lumMod val="50000"/>
                        <a:lumOff val="50000"/>
                      </a:schemeClr>
                    </a:solidFill>
                    <a:cs typeface="+mn-ea"/>
                    <a:sym typeface="+mn-lt"/>
                  </a:rPr>
                  <a:t>输入标题</a:t>
                </a:r>
                <a:endParaRPr lang="en-US" altLang="zh-CN" sz="1600" dirty="0">
                  <a:solidFill>
                    <a:schemeClr val="tx1">
                      <a:lumMod val="50000"/>
                      <a:lumOff val="50000"/>
                    </a:schemeClr>
                  </a:solidFill>
                  <a:cs typeface="+mn-ea"/>
                  <a:sym typeface="+mn-lt"/>
                </a:endParaRPr>
              </a:p>
            </p:txBody>
          </p:sp>
          <p:sp>
            <p:nvSpPr>
              <p:cNvPr id="132125" name="Rectangle 39"/>
              <p:cNvSpPr>
                <a:spLocks noChangeArrowheads="1"/>
              </p:cNvSpPr>
              <p:nvPr/>
            </p:nvSpPr>
            <p:spPr bwMode="auto">
              <a:xfrm>
                <a:off x="9650280" y="5266976"/>
                <a:ext cx="1581827"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所有文字都可以随意更改成您的文字内容</a:t>
                </a:r>
                <a:endParaRPr lang="en-US" altLang="zh-CN" sz="1200" dirty="0">
                  <a:solidFill>
                    <a:schemeClr val="tx1">
                      <a:lumMod val="50000"/>
                      <a:lumOff val="50000"/>
                    </a:schemeClr>
                  </a:solidFill>
                  <a:latin typeface="+mn-lt"/>
                  <a:ea typeface="+mn-ea"/>
                  <a:cs typeface="+mn-ea"/>
                  <a:sym typeface="+mn-lt"/>
                </a:endParaRPr>
              </a:p>
              <a:p>
                <a:endParaRPr lang="en-US" altLang="zh-CN" sz="1200" dirty="0">
                  <a:solidFill>
                    <a:schemeClr val="tx1">
                      <a:lumMod val="50000"/>
                      <a:lumOff val="50000"/>
                    </a:schemeClr>
                  </a:solidFill>
                  <a:latin typeface="+mn-lt"/>
                  <a:ea typeface="+mn-ea"/>
                  <a:cs typeface="+mn-ea"/>
                  <a:sym typeface="+mn-lt"/>
                </a:endParaRPr>
              </a:p>
            </p:txBody>
          </p:sp>
          <p:sp>
            <p:nvSpPr>
              <p:cNvPr id="41" name="Cube 40"/>
              <p:cNvSpPr/>
              <p:nvPr/>
            </p:nvSpPr>
            <p:spPr>
              <a:xfrm>
                <a:off x="8742310" y="5073463"/>
                <a:ext cx="835053" cy="836669"/>
              </a:xfrm>
              <a:prstGeom prst="cube">
                <a:avLst>
                  <a:gd name="adj" fmla="val 7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a:solidFill>
                    <a:schemeClr val="tx1">
                      <a:lumMod val="50000"/>
                      <a:lumOff val="50000"/>
                    </a:schemeClr>
                  </a:solidFill>
                  <a:latin typeface="+mn-lt"/>
                  <a:ea typeface="+mn-ea"/>
                  <a:cs typeface="+mn-ea"/>
                  <a:sym typeface="+mn-lt"/>
                </a:endParaRPr>
              </a:p>
            </p:txBody>
          </p:sp>
        </p:grpSp>
        <p:sp>
          <p:nvSpPr>
            <p:cNvPr id="58" name="Freeform 97"/>
            <p:cNvSpPr>
              <a:spLocks noChangeArrowheads="1"/>
            </p:cNvSpPr>
            <p:nvPr/>
          </p:nvSpPr>
          <p:spPr bwMode="auto">
            <a:xfrm>
              <a:off x="883058" y="5300966"/>
              <a:ext cx="407390" cy="349707"/>
            </a:xfrm>
            <a:custGeom>
              <a:avLst/>
              <a:gdLst>
                <a:gd name="T0" fmla="*/ 188531 w 497"/>
                <a:gd name="T1" fmla="*/ 189630 h 426"/>
                <a:gd name="T2" fmla="*/ 188531 w 497"/>
                <a:gd name="T3" fmla="*/ 189630 h 426"/>
                <a:gd name="T4" fmla="*/ 224597 w 497"/>
                <a:gd name="T5" fmla="*/ 189630 h 426"/>
                <a:gd name="T6" fmla="*/ 224597 w 497"/>
                <a:gd name="T7" fmla="*/ 225750 h 426"/>
                <a:gd name="T8" fmla="*/ 406570 w 497"/>
                <a:gd name="T9" fmla="*/ 225750 h 426"/>
                <a:gd name="T10" fmla="*/ 399193 w 497"/>
                <a:gd name="T11" fmla="*/ 109181 h 426"/>
                <a:gd name="T12" fmla="*/ 363126 w 497"/>
                <a:gd name="T13" fmla="*/ 65673 h 426"/>
                <a:gd name="T14" fmla="*/ 297550 w 497"/>
                <a:gd name="T15" fmla="*/ 65673 h 426"/>
                <a:gd name="T16" fmla="*/ 276238 w 497"/>
                <a:gd name="T17" fmla="*/ 22165 h 426"/>
                <a:gd name="T18" fmla="*/ 245909 w 497"/>
                <a:gd name="T19" fmla="*/ 0 h 426"/>
                <a:gd name="T20" fmla="*/ 159021 w 497"/>
                <a:gd name="T21" fmla="*/ 0 h 426"/>
                <a:gd name="T22" fmla="*/ 137709 w 497"/>
                <a:gd name="T23" fmla="*/ 22165 h 426"/>
                <a:gd name="T24" fmla="*/ 109020 w 497"/>
                <a:gd name="T25" fmla="*/ 65673 h 426"/>
                <a:gd name="T26" fmla="*/ 43444 w 497"/>
                <a:gd name="T27" fmla="*/ 65673 h 426"/>
                <a:gd name="T28" fmla="*/ 7377 w 497"/>
                <a:gd name="T29" fmla="*/ 109181 h 426"/>
                <a:gd name="T30" fmla="*/ 0 w 497"/>
                <a:gd name="T31" fmla="*/ 225750 h 426"/>
                <a:gd name="T32" fmla="*/ 188531 w 497"/>
                <a:gd name="T33" fmla="*/ 225750 h 426"/>
                <a:gd name="T34" fmla="*/ 188531 w 497"/>
                <a:gd name="T35" fmla="*/ 189630 h 426"/>
                <a:gd name="T36" fmla="*/ 152464 w 497"/>
                <a:gd name="T37" fmla="*/ 43508 h 426"/>
                <a:gd name="T38" fmla="*/ 152464 w 497"/>
                <a:gd name="T39" fmla="*/ 43508 h 426"/>
                <a:gd name="T40" fmla="*/ 173776 w 497"/>
                <a:gd name="T41" fmla="*/ 29553 h 426"/>
                <a:gd name="T42" fmla="*/ 232794 w 497"/>
                <a:gd name="T43" fmla="*/ 29553 h 426"/>
                <a:gd name="T44" fmla="*/ 253287 w 497"/>
                <a:gd name="T45" fmla="*/ 43508 h 426"/>
                <a:gd name="T46" fmla="*/ 261484 w 497"/>
                <a:gd name="T47" fmla="*/ 65673 h 426"/>
                <a:gd name="T48" fmla="*/ 145087 w 497"/>
                <a:gd name="T49" fmla="*/ 65673 h 426"/>
                <a:gd name="T50" fmla="*/ 152464 w 497"/>
                <a:gd name="T51" fmla="*/ 43508 h 426"/>
                <a:gd name="T52" fmla="*/ 224597 w 497"/>
                <a:gd name="T53" fmla="*/ 291423 h 426"/>
                <a:gd name="T54" fmla="*/ 224597 w 497"/>
                <a:gd name="T55" fmla="*/ 291423 h 426"/>
                <a:gd name="T56" fmla="*/ 188531 w 497"/>
                <a:gd name="T57" fmla="*/ 291423 h 426"/>
                <a:gd name="T58" fmla="*/ 188531 w 497"/>
                <a:gd name="T59" fmla="*/ 247914 h 426"/>
                <a:gd name="T60" fmla="*/ 7377 w 497"/>
                <a:gd name="T61" fmla="*/ 247914 h 426"/>
                <a:gd name="T62" fmla="*/ 13935 w 497"/>
                <a:gd name="T63" fmla="*/ 312766 h 426"/>
                <a:gd name="T64" fmla="*/ 50821 w 497"/>
                <a:gd name="T65" fmla="*/ 348886 h 426"/>
                <a:gd name="T66" fmla="*/ 355749 w 497"/>
                <a:gd name="T67" fmla="*/ 348886 h 426"/>
                <a:gd name="T68" fmla="*/ 391816 w 497"/>
                <a:gd name="T69" fmla="*/ 312766 h 426"/>
                <a:gd name="T70" fmla="*/ 399193 w 497"/>
                <a:gd name="T71" fmla="*/ 247914 h 426"/>
                <a:gd name="T72" fmla="*/ 224597 w 497"/>
                <a:gd name="T73" fmla="*/ 247914 h 426"/>
                <a:gd name="T74" fmla="*/ 224597 w 497"/>
                <a:gd name="T75" fmla="*/ 29142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cs typeface="+mn-ea"/>
                <a:sym typeface="+mn-lt"/>
              </a:endParaRPr>
            </a:p>
          </p:txBody>
        </p:sp>
      </p:grpSp>
      <p:grpSp>
        <p:nvGrpSpPr>
          <p:cNvPr id="5" name="Group 4"/>
          <p:cNvGrpSpPr/>
          <p:nvPr/>
        </p:nvGrpSpPr>
        <p:grpSpPr bwMode="auto">
          <a:xfrm>
            <a:off x="3656782" y="1489075"/>
            <a:ext cx="2617447" cy="2889251"/>
            <a:chOff x="3403170" y="1489075"/>
            <a:chExt cx="2617788" cy="2889249"/>
          </a:xfrm>
        </p:grpSpPr>
        <p:sp>
          <p:nvSpPr>
            <p:cNvPr id="10" name="Freeform 6"/>
            <p:cNvSpPr/>
            <p:nvPr/>
          </p:nvSpPr>
          <p:spPr bwMode="auto">
            <a:xfrm>
              <a:off x="3403170" y="1489075"/>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solidFill>
            <a:ln>
              <a:noFill/>
            </a:ln>
          </p:spPr>
          <p:txBody>
            <a:bodyPr/>
            <a:lstStyle/>
            <a:p>
              <a:pPr>
                <a:defRPr/>
              </a:pPr>
              <a:endParaRPr lang="en-US">
                <a:cs typeface="+mn-ea"/>
                <a:sym typeface="+mn-lt"/>
              </a:endParaRPr>
            </a:p>
          </p:txBody>
        </p:sp>
        <p:sp>
          <p:nvSpPr>
            <p:cNvPr id="44" name="Freeform 102"/>
            <p:cNvSpPr>
              <a:spLocks noChangeArrowheads="1"/>
            </p:cNvSpPr>
            <p:nvPr/>
          </p:nvSpPr>
          <p:spPr bwMode="auto">
            <a:xfrm>
              <a:off x="5448319" y="2032964"/>
              <a:ext cx="282679" cy="252659"/>
            </a:xfrm>
            <a:custGeom>
              <a:avLst/>
              <a:gdLst>
                <a:gd name="T0" fmla="*/ 45410 w 498"/>
                <a:gd name="T1" fmla="*/ 85734 h 445"/>
                <a:gd name="T2" fmla="*/ 45410 w 498"/>
                <a:gd name="T3" fmla="*/ 85734 h 445"/>
                <a:gd name="T4" fmla="*/ 80603 w 498"/>
                <a:gd name="T5" fmla="*/ 95954 h 445"/>
                <a:gd name="T6" fmla="*/ 85712 w 498"/>
                <a:gd name="T7" fmla="*/ 95954 h 445"/>
                <a:gd name="T8" fmla="*/ 110688 w 498"/>
                <a:gd name="T9" fmla="*/ 76082 h 445"/>
                <a:gd name="T10" fmla="*/ 110688 w 498"/>
                <a:gd name="T11" fmla="*/ 70972 h 445"/>
                <a:gd name="T12" fmla="*/ 101038 w 498"/>
                <a:gd name="T13" fmla="*/ 60752 h 445"/>
                <a:gd name="T14" fmla="*/ 156098 w 498"/>
                <a:gd name="T15" fmla="*/ 5678 h 445"/>
                <a:gd name="T16" fmla="*/ 110688 w 498"/>
                <a:gd name="T17" fmla="*/ 0 h 445"/>
                <a:gd name="T18" fmla="*/ 60736 w 498"/>
                <a:gd name="T19" fmla="*/ 30660 h 445"/>
                <a:gd name="T20" fmla="*/ 40869 w 498"/>
                <a:gd name="T21" fmla="*/ 45990 h 445"/>
                <a:gd name="T22" fmla="*/ 30084 w 498"/>
                <a:gd name="T23" fmla="*/ 65862 h 445"/>
                <a:gd name="T24" fmla="*/ 10217 w 498"/>
                <a:gd name="T25" fmla="*/ 70972 h 445"/>
                <a:gd name="T26" fmla="*/ 0 w 498"/>
                <a:gd name="T27" fmla="*/ 81192 h 445"/>
                <a:gd name="T28" fmla="*/ 0 w 498"/>
                <a:gd name="T29" fmla="*/ 85734 h 445"/>
                <a:gd name="T30" fmla="*/ 20435 w 498"/>
                <a:gd name="T31" fmla="*/ 106174 h 445"/>
                <a:gd name="T32" fmla="*/ 30084 w 498"/>
                <a:gd name="T33" fmla="*/ 111284 h 445"/>
                <a:gd name="T34" fmla="*/ 40869 w 498"/>
                <a:gd name="T35" fmla="*/ 101064 h 445"/>
                <a:gd name="T36" fmla="*/ 45410 w 498"/>
                <a:gd name="T37" fmla="*/ 85734 h 445"/>
                <a:gd name="T38" fmla="*/ 126014 w 498"/>
                <a:gd name="T39" fmla="*/ 90844 h 445"/>
                <a:gd name="T40" fmla="*/ 126014 w 498"/>
                <a:gd name="T41" fmla="*/ 90844 h 445"/>
                <a:gd name="T42" fmla="*/ 120905 w 498"/>
                <a:gd name="T43" fmla="*/ 90844 h 445"/>
                <a:gd name="T44" fmla="*/ 101038 w 498"/>
                <a:gd name="T45" fmla="*/ 106174 h 445"/>
                <a:gd name="T46" fmla="*/ 95929 w 498"/>
                <a:gd name="T47" fmla="*/ 115826 h 445"/>
                <a:gd name="T48" fmla="*/ 216266 w 498"/>
                <a:gd name="T49" fmla="*/ 246981 h 445"/>
                <a:gd name="T50" fmla="*/ 226484 w 498"/>
                <a:gd name="T51" fmla="*/ 246981 h 445"/>
                <a:gd name="T52" fmla="*/ 241810 w 498"/>
                <a:gd name="T53" fmla="*/ 236761 h 445"/>
                <a:gd name="T54" fmla="*/ 241810 w 498"/>
                <a:gd name="T55" fmla="*/ 227109 h 445"/>
                <a:gd name="T56" fmla="*/ 126014 w 498"/>
                <a:gd name="T57" fmla="*/ 90844 h 445"/>
                <a:gd name="T58" fmla="*/ 282111 w 498"/>
                <a:gd name="T59" fmla="*/ 35770 h 445"/>
                <a:gd name="T60" fmla="*/ 282111 w 498"/>
                <a:gd name="T61" fmla="*/ 35770 h 445"/>
                <a:gd name="T62" fmla="*/ 271894 w 498"/>
                <a:gd name="T63" fmla="*/ 30660 h 445"/>
                <a:gd name="T64" fmla="*/ 261677 w 498"/>
                <a:gd name="T65" fmla="*/ 50532 h 445"/>
                <a:gd name="T66" fmla="*/ 231592 w 498"/>
                <a:gd name="T67" fmla="*/ 60752 h 445"/>
                <a:gd name="T68" fmla="*/ 226484 w 498"/>
                <a:gd name="T69" fmla="*/ 35770 h 445"/>
                <a:gd name="T70" fmla="*/ 236701 w 498"/>
                <a:gd name="T71" fmla="*/ 10788 h 445"/>
                <a:gd name="T72" fmla="*/ 231592 w 498"/>
                <a:gd name="T73" fmla="*/ 5678 h 445"/>
                <a:gd name="T74" fmla="*/ 191291 w 498"/>
                <a:gd name="T75" fmla="*/ 40880 h 445"/>
                <a:gd name="T76" fmla="*/ 181073 w 498"/>
                <a:gd name="T77" fmla="*/ 85734 h 445"/>
                <a:gd name="T78" fmla="*/ 161206 w 498"/>
                <a:gd name="T79" fmla="*/ 106174 h 445"/>
                <a:gd name="T80" fmla="*/ 181073 w 498"/>
                <a:gd name="T81" fmla="*/ 131156 h 445"/>
                <a:gd name="T82" fmla="*/ 206617 w 498"/>
                <a:gd name="T83" fmla="*/ 106174 h 445"/>
                <a:gd name="T84" fmla="*/ 231592 w 498"/>
                <a:gd name="T85" fmla="*/ 101064 h 445"/>
                <a:gd name="T86" fmla="*/ 277003 w 498"/>
                <a:gd name="T87" fmla="*/ 81192 h 445"/>
                <a:gd name="T88" fmla="*/ 282111 w 498"/>
                <a:gd name="T89" fmla="*/ 35770 h 445"/>
                <a:gd name="T90" fmla="*/ 40869 w 498"/>
                <a:gd name="T91" fmla="*/ 227109 h 445"/>
                <a:gd name="T92" fmla="*/ 40869 w 498"/>
                <a:gd name="T93" fmla="*/ 227109 h 445"/>
                <a:gd name="T94" fmla="*/ 40869 w 498"/>
                <a:gd name="T95" fmla="*/ 236761 h 445"/>
                <a:gd name="T96" fmla="*/ 50519 w 498"/>
                <a:gd name="T97" fmla="*/ 252091 h 445"/>
                <a:gd name="T98" fmla="*/ 60736 w 498"/>
                <a:gd name="T99" fmla="*/ 246981 h 445"/>
                <a:gd name="T100" fmla="*/ 131122 w 498"/>
                <a:gd name="T101" fmla="*/ 181687 h 445"/>
                <a:gd name="T102" fmla="*/ 110688 w 498"/>
                <a:gd name="T103" fmla="*/ 156138 h 445"/>
                <a:gd name="T104" fmla="*/ 40869 w 498"/>
                <a:gd name="T105" fmla="*/ 22710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cs typeface="+mn-ea"/>
                <a:sym typeface="+mn-lt"/>
              </a:endParaRPr>
            </a:p>
          </p:txBody>
        </p:sp>
        <p:sp>
          <p:nvSpPr>
            <p:cNvPr id="132121" name="TextBox 59"/>
            <p:cNvSpPr txBox="1">
              <a:spLocks noChangeArrowheads="1"/>
            </p:cNvSpPr>
            <p:nvPr/>
          </p:nvSpPr>
          <p:spPr bwMode="auto">
            <a:xfrm>
              <a:off x="3525574"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8965">
                <a:defRPr/>
              </a:pPr>
              <a:r>
                <a:rPr lang="zh-CN" altLang="en-US" sz="1600" dirty="0">
                  <a:solidFill>
                    <a:srgbClr val="FFFFFF"/>
                  </a:solidFill>
                  <a:latin typeface="+mn-lt"/>
                  <a:ea typeface="+mn-ea"/>
                  <a:cs typeface="+mn-ea"/>
                  <a:sym typeface="+mn-lt"/>
                </a:rPr>
                <a:t>输入标题</a:t>
              </a:r>
              <a:endParaRPr lang="en-US" altLang="zh-CN" sz="1600" dirty="0">
                <a:solidFill>
                  <a:srgbClr val="FFFFFF"/>
                </a:solidFill>
                <a:latin typeface="+mn-lt"/>
                <a:ea typeface="+mn-ea"/>
                <a:cs typeface="+mn-ea"/>
                <a:sym typeface="+mn-lt"/>
              </a:endParaRPr>
            </a:p>
          </p:txBody>
        </p:sp>
      </p:grpSp>
      <p:grpSp>
        <p:nvGrpSpPr>
          <p:cNvPr id="7" name="Group 6"/>
          <p:cNvGrpSpPr/>
          <p:nvPr/>
        </p:nvGrpSpPr>
        <p:grpSpPr bwMode="auto">
          <a:xfrm>
            <a:off x="5915501" y="1497013"/>
            <a:ext cx="2617446" cy="2887662"/>
            <a:chOff x="5661935" y="1497012"/>
            <a:chExt cx="2617788" cy="2887662"/>
          </a:xfrm>
        </p:grpSpPr>
        <p:sp>
          <p:nvSpPr>
            <p:cNvPr id="11" name="Freeform 7"/>
            <p:cNvSpPr/>
            <p:nvPr/>
          </p:nvSpPr>
          <p:spPr bwMode="auto">
            <a:xfrm>
              <a:off x="5661935" y="1497012"/>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solidFill>
            <a:ln>
              <a:noFill/>
            </a:ln>
          </p:spPr>
          <p:txBody>
            <a:bodyPr/>
            <a:lstStyle/>
            <a:p>
              <a:pPr>
                <a:defRPr/>
              </a:pPr>
              <a:endParaRPr lang="en-US">
                <a:cs typeface="+mn-ea"/>
                <a:sym typeface="+mn-lt"/>
              </a:endParaRPr>
            </a:p>
          </p:txBody>
        </p:sp>
        <p:sp>
          <p:nvSpPr>
            <p:cNvPr id="45" name="Freeform 133"/>
            <p:cNvSpPr>
              <a:spLocks noChangeArrowheads="1"/>
            </p:cNvSpPr>
            <p:nvPr/>
          </p:nvSpPr>
          <p:spPr bwMode="auto">
            <a:xfrm>
              <a:off x="7699666" y="1975653"/>
              <a:ext cx="314988" cy="303837"/>
            </a:xfrm>
            <a:custGeom>
              <a:avLst/>
              <a:gdLst>
                <a:gd name="T0" fmla="*/ 269356 w 497"/>
                <a:gd name="T1" fmla="*/ 101279 h 480"/>
                <a:gd name="T2" fmla="*/ 269356 w 497"/>
                <a:gd name="T3" fmla="*/ 101279 h 480"/>
                <a:gd name="T4" fmla="*/ 235766 w 497"/>
                <a:gd name="T5" fmla="*/ 11394 h 480"/>
                <a:gd name="T6" fmla="*/ 219287 w 497"/>
                <a:gd name="T7" fmla="*/ 5697 h 480"/>
                <a:gd name="T8" fmla="*/ 5704 w 497"/>
                <a:gd name="T9" fmla="*/ 84821 h 480"/>
                <a:gd name="T10" fmla="*/ 0 w 497"/>
                <a:gd name="T11" fmla="*/ 101279 h 480"/>
                <a:gd name="T12" fmla="*/ 33590 w 497"/>
                <a:gd name="T13" fmla="*/ 191164 h 480"/>
                <a:gd name="T14" fmla="*/ 33590 w 497"/>
                <a:gd name="T15" fmla="*/ 140525 h 480"/>
                <a:gd name="T16" fmla="*/ 72885 w 497"/>
                <a:gd name="T17" fmla="*/ 101279 h 480"/>
                <a:gd name="T18" fmla="*/ 128657 w 497"/>
                <a:gd name="T19" fmla="*/ 101279 h 480"/>
                <a:gd name="T20" fmla="*/ 195838 w 497"/>
                <a:gd name="T21" fmla="*/ 56336 h 480"/>
                <a:gd name="T22" fmla="*/ 235766 w 497"/>
                <a:gd name="T23" fmla="*/ 101279 h 480"/>
                <a:gd name="T24" fmla="*/ 269356 w 497"/>
                <a:gd name="T25" fmla="*/ 101279 h 480"/>
                <a:gd name="T26" fmla="*/ 302946 w 497"/>
                <a:gd name="T27" fmla="*/ 129131 h 480"/>
                <a:gd name="T28" fmla="*/ 302946 w 497"/>
                <a:gd name="T29" fmla="*/ 129131 h 480"/>
                <a:gd name="T30" fmla="*/ 72885 w 497"/>
                <a:gd name="T31" fmla="*/ 129131 h 480"/>
                <a:gd name="T32" fmla="*/ 61477 w 497"/>
                <a:gd name="T33" fmla="*/ 140525 h 480"/>
                <a:gd name="T34" fmla="*/ 61477 w 497"/>
                <a:gd name="T35" fmla="*/ 292443 h 480"/>
                <a:gd name="T36" fmla="*/ 72885 w 497"/>
                <a:gd name="T37" fmla="*/ 303204 h 480"/>
                <a:gd name="T38" fmla="*/ 302946 w 497"/>
                <a:gd name="T39" fmla="*/ 303204 h 480"/>
                <a:gd name="T40" fmla="*/ 314354 w 497"/>
                <a:gd name="T41" fmla="*/ 292443 h 480"/>
                <a:gd name="T42" fmla="*/ 314354 w 497"/>
                <a:gd name="T43" fmla="*/ 140525 h 480"/>
                <a:gd name="T44" fmla="*/ 302946 w 497"/>
                <a:gd name="T45" fmla="*/ 129131 h 480"/>
                <a:gd name="T46" fmla="*/ 286468 w 497"/>
                <a:gd name="T47" fmla="*/ 269655 h 480"/>
                <a:gd name="T48" fmla="*/ 286468 w 497"/>
                <a:gd name="T49" fmla="*/ 269655 h 480"/>
                <a:gd name="T50" fmla="*/ 95067 w 497"/>
                <a:gd name="T51" fmla="*/ 269655 h 480"/>
                <a:gd name="T52" fmla="*/ 95067 w 497"/>
                <a:gd name="T53" fmla="*/ 247501 h 480"/>
                <a:gd name="T54" fmla="*/ 123587 w 497"/>
                <a:gd name="T55" fmla="*/ 174073 h 480"/>
                <a:gd name="T56" fmla="*/ 167951 w 497"/>
                <a:gd name="T57" fmla="*/ 230410 h 480"/>
                <a:gd name="T58" fmla="*/ 207879 w 497"/>
                <a:gd name="T59" fmla="*/ 191164 h 480"/>
                <a:gd name="T60" fmla="*/ 263652 w 497"/>
                <a:gd name="T61" fmla="*/ 168376 h 480"/>
                <a:gd name="T62" fmla="*/ 286468 w 497"/>
                <a:gd name="T63" fmla="*/ 219649 h 480"/>
                <a:gd name="T64" fmla="*/ 286468 w 497"/>
                <a:gd name="T65" fmla="*/ 26965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cs typeface="+mn-ea"/>
                <a:sym typeface="+mn-lt"/>
              </a:endParaRPr>
            </a:p>
          </p:txBody>
        </p:sp>
        <p:sp>
          <p:nvSpPr>
            <p:cNvPr id="132118" name="TextBox 60"/>
            <p:cNvSpPr txBox="1">
              <a:spLocks noChangeArrowheads="1"/>
            </p:cNvSpPr>
            <p:nvPr/>
          </p:nvSpPr>
          <p:spPr bwMode="auto">
            <a:xfrm>
              <a:off x="5838931" y="2842319"/>
              <a:ext cx="1304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8965">
                <a:defRPr/>
              </a:pPr>
              <a:r>
                <a:rPr lang="zh-CN" altLang="en-US" sz="1600" dirty="0">
                  <a:solidFill>
                    <a:srgbClr val="FFFFFF"/>
                  </a:solidFill>
                  <a:latin typeface="+mn-lt"/>
                  <a:ea typeface="+mn-ea"/>
                  <a:cs typeface="+mn-ea"/>
                  <a:sym typeface="+mn-lt"/>
                </a:rPr>
                <a:t>输入标题</a:t>
              </a:r>
              <a:endParaRPr lang="en-US" altLang="zh-CN" sz="1600" dirty="0">
                <a:solidFill>
                  <a:srgbClr val="FFFFFF"/>
                </a:solidFill>
                <a:latin typeface="+mn-lt"/>
                <a:ea typeface="+mn-ea"/>
                <a:cs typeface="+mn-ea"/>
                <a:sym typeface="+mn-lt"/>
              </a:endParaRPr>
            </a:p>
          </p:txBody>
        </p:sp>
      </p:grpSp>
      <p:grpSp>
        <p:nvGrpSpPr>
          <p:cNvPr id="8" name="Group 7"/>
          <p:cNvGrpSpPr/>
          <p:nvPr/>
        </p:nvGrpSpPr>
        <p:grpSpPr bwMode="auto">
          <a:xfrm>
            <a:off x="8172632" y="1485900"/>
            <a:ext cx="2617446" cy="2887663"/>
            <a:chOff x="7920699" y="1486511"/>
            <a:chExt cx="2617788" cy="2887662"/>
          </a:xfrm>
        </p:grpSpPr>
        <p:sp>
          <p:nvSpPr>
            <p:cNvPr id="12" name="Freeform 8"/>
            <p:cNvSpPr/>
            <p:nvPr/>
          </p:nvSpPr>
          <p:spPr bwMode="auto">
            <a:xfrm>
              <a:off x="7920699" y="1486511"/>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solidFill>
            <a:ln>
              <a:noFill/>
            </a:ln>
          </p:spPr>
          <p:txBody>
            <a:bodyPr/>
            <a:lstStyle/>
            <a:p>
              <a:pPr>
                <a:defRPr/>
              </a:pPr>
              <a:endParaRPr lang="en-US">
                <a:cs typeface="+mn-ea"/>
                <a:sym typeface="+mn-lt"/>
              </a:endParaRPr>
            </a:p>
          </p:txBody>
        </p:sp>
        <p:sp>
          <p:nvSpPr>
            <p:cNvPr id="46" name="Freeform 123"/>
            <p:cNvSpPr>
              <a:spLocks noChangeArrowheads="1"/>
            </p:cNvSpPr>
            <p:nvPr/>
          </p:nvSpPr>
          <p:spPr bwMode="auto">
            <a:xfrm>
              <a:off x="9920536" y="1989819"/>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cs typeface="+mn-ea"/>
                <a:sym typeface="+mn-lt"/>
              </a:endParaRPr>
            </a:p>
          </p:txBody>
        </p:sp>
        <p:sp>
          <p:nvSpPr>
            <p:cNvPr id="132115" name="TextBox 63"/>
            <p:cNvSpPr txBox="1">
              <a:spLocks noChangeArrowheads="1"/>
            </p:cNvSpPr>
            <p:nvPr/>
          </p:nvSpPr>
          <p:spPr bwMode="auto">
            <a:xfrm>
              <a:off x="8045712" y="2842319"/>
              <a:ext cx="143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8965">
                <a:defRPr/>
              </a:pPr>
              <a:r>
                <a:rPr lang="zh-CN" altLang="en-US" sz="1600" dirty="0">
                  <a:solidFill>
                    <a:srgbClr val="FFFFFF"/>
                  </a:solidFill>
                  <a:latin typeface="+mn-lt"/>
                  <a:ea typeface="+mn-ea"/>
                  <a:cs typeface="+mn-ea"/>
                  <a:sym typeface="+mn-lt"/>
                </a:rPr>
                <a:t>输入标题</a:t>
              </a:r>
              <a:endParaRPr lang="en-US" altLang="zh-CN" sz="1600" dirty="0">
                <a:solidFill>
                  <a:srgbClr val="FFFFFF"/>
                </a:solidFill>
                <a:latin typeface="+mn-lt"/>
                <a:ea typeface="+mn-ea"/>
                <a:cs typeface="+mn-ea"/>
                <a:sym typeface="+mn-lt"/>
              </a:endParaRPr>
            </a:p>
          </p:txBody>
        </p:sp>
      </p:grpSp>
      <p:sp>
        <p:nvSpPr>
          <p:cNvPr id="67" name="Rectangle 66"/>
          <p:cNvSpPr>
            <a:spLocks noChangeArrowheads="1"/>
          </p:cNvSpPr>
          <p:nvPr/>
        </p:nvSpPr>
        <p:spPr bwMode="auto">
          <a:xfrm>
            <a:off x="2564724" y="3454400"/>
            <a:ext cx="1580945"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1200" dirty="0">
              <a:solidFill>
                <a:schemeClr val="tx1">
                  <a:lumMod val="50000"/>
                  <a:lumOff val="50000"/>
                </a:schemeClr>
              </a:solidFill>
              <a:latin typeface="+mn-lt"/>
              <a:ea typeface="+mn-ea"/>
              <a:cs typeface="+mn-ea"/>
              <a:sym typeface="+mn-lt"/>
            </a:endParaRPr>
          </a:p>
          <a:p>
            <a:pPr algn="r"/>
            <a:r>
              <a:rPr lang="zh-CN" altLang="en-US" sz="1200" dirty="0">
                <a:solidFill>
                  <a:schemeClr val="tx1">
                    <a:lumMod val="50000"/>
                    <a:lumOff val="50000"/>
                  </a:schemeClr>
                </a:solidFill>
                <a:latin typeface="+mn-lt"/>
                <a:ea typeface="+mn-ea"/>
                <a:cs typeface="+mn-ea"/>
                <a:sym typeface="+mn-lt"/>
              </a:rPr>
              <a:t>所有文字都可以随意更改成您的文字内容</a:t>
            </a:r>
            <a:endParaRPr lang="en-US" altLang="zh-CN" sz="1200" dirty="0">
              <a:solidFill>
                <a:schemeClr val="tx1">
                  <a:lumMod val="50000"/>
                  <a:lumOff val="50000"/>
                </a:schemeClr>
              </a:solidFill>
              <a:latin typeface="+mn-lt"/>
              <a:ea typeface="+mn-ea"/>
              <a:cs typeface="+mn-ea"/>
              <a:sym typeface="+mn-lt"/>
            </a:endParaRPr>
          </a:p>
          <a:p>
            <a:pPr algn="r"/>
            <a:endParaRPr lang="en-US" altLang="zh-CN" sz="1200" dirty="0">
              <a:solidFill>
                <a:schemeClr val="tx1">
                  <a:lumMod val="50000"/>
                  <a:lumOff val="50000"/>
                </a:schemeClr>
              </a:solidFill>
              <a:latin typeface="+mn-lt"/>
              <a:ea typeface="+mn-ea"/>
              <a:cs typeface="+mn-ea"/>
              <a:sym typeface="+mn-lt"/>
            </a:endParaRPr>
          </a:p>
        </p:txBody>
      </p:sp>
      <p:sp>
        <p:nvSpPr>
          <p:cNvPr id="68" name="Rectangle 67"/>
          <p:cNvSpPr>
            <a:spLocks noChangeArrowheads="1"/>
          </p:cNvSpPr>
          <p:nvPr/>
        </p:nvSpPr>
        <p:spPr bwMode="auto">
          <a:xfrm>
            <a:off x="4831378" y="3463925"/>
            <a:ext cx="1580945"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1200" dirty="0">
              <a:solidFill>
                <a:schemeClr val="tx1">
                  <a:lumMod val="50000"/>
                  <a:lumOff val="50000"/>
                </a:schemeClr>
              </a:solidFill>
              <a:latin typeface="+mn-lt"/>
              <a:ea typeface="+mn-ea"/>
              <a:cs typeface="+mn-ea"/>
              <a:sym typeface="+mn-lt"/>
            </a:endParaRPr>
          </a:p>
          <a:p>
            <a:pPr algn="r"/>
            <a:r>
              <a:rPr lang="zh-CN" altLang="en-US" sz="1200" dirty="0">
                <a:solidFill>
                  <a:schemeClr val="tx1">
                    <a:lumMod val="50000"/>
                    <a:lumOff val="50000"/>
                  </a:schemeClr>
                </a:solidFill>
                <a:latin typeface="+mn-lt"/>
                <a:ea typeface="+mn-ea"/>
                <a:cs typeface="+mn-ea"/>
                <a:sym typeface="+mn-lt"/>
              </a:rPr>
              <a:t>所有文字都可以随意更改成您的文字内容</a:t>
            </a:r>
            <a:endParaRPr lang="en-US" altLang="zh-CN" sz="1200" dirty="0">
              <a:solidFill>
                <a:schemeClr val="tx1">
                  <a:lumMod val="50000"/>
                  <a:lumOff val="50000"/>
                </a:schemeClr>
              </a:solidFill>
              <a:latin typeface="+mn-lt"/>
              <a:ea typeface="+mn-ea"/>
              <a:cs typeface="+mn-ea"/>
              <a:sym typeface="+mn-lt"/>
            </a:endParaRPr>
          </a:p>
          <a:p>
            <a:pPr algn="r"/>
            <a:endParaRPr lang="en-US" altLang="zh-CN" sz="1200" dirty="0">
              <a:solidFill>
                <a:schemeClr val="tx1">
                  <a:lumMod val="50000"/>
                  <a:lumOff val="50000"/>
                </a:schemeClr>
              </a:solidFill>
              <a:latin typeface="+mn-lt"/>
              <a:ea typeface="+mn-ea"/>
              <a:cs typeface="+mn-ea"/>
              <a:sym typeface="+mn-lt"/>
            </a:endParaRPr>
          </a:p>
        </p:txBody>
      </p:sp>
      <p:sp>
        <p:nvSpPr>
          <p:cNvPr id="69" name="Rectangle 68"/>
          <p:cNvSpPr>
            <a:spLocks noChangeArrowheads="1"/>
          </p:cNvSpPr>
          <p:nvPr/>
        </p:nvSpPr>
        <p:spPr bwMode="auto">
          <a:xfrm>
            <a:off x="7088510" y="3481388"/>
            <a:ext cx="1580945"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1200" dirty="0">
              <a:solidFill>
                <a:schemeClr val="tx1">
                  <a:lumMod val="50000"/>
                  <a:lumOff val="50000"/>
                </a:schemeClr>
              </a:solidFill>
              <a:latin typeface="+mn-lt"/>
              <a:ea typeface="+mn-ea"/>
              <a:cs typeface="+mn-ea"/>
              <a:sym typeface="+mn-lt"/>
            </a:endParaRPr>
          </a:p>
          <a:p>
            <a:pPr algn="r"/>
            <a:r>
              <a:rPr lang="zh-CN" altLang="en-US" sz="1200" dirty="0">
                <a:solidFill>
                  <a:schemeClr val="tx1">
                    <a:lumMod val="50000"/>
                    <a:lumOff val="50000"/>
                  </a:schemeClr>
                </a:solidFill>
                <a:latin typeface="+mn-lt"/>
                <a:ea typeface="+mn-ea"/>
                <a:cs typeface="+mn-ea"/>
                <a:sym typeface="+mn-lt"/>
              </a:rPr>
              <a:t>所有文字都可以随意更改成您的文字内容</a:t>
            </a:r>
            <a:endParaRPr lang="en-US" altLang="zh-CN" sz="1200" dirty="0">
              <a:solidFill>
                <a:schemeClr val="tx1">
                  <a:lumMod val="50000"/>
                  <a:lumOff val="50000"/>
                </a:schemeClr>
              </a:solidFill>
              <a:latin typeface="+mn-lt"/>
              <a:ea typeface="+mn-ea"/>
              <a:cs typeface="+mn-ea"/>
              <a:sym typeface="+mn-lt"/>
            </a:endParaRPr>
          </a:p>
          <a:p>
            <a:pPr algn="r"/>
            <a:endParaRPr lang="en-US" altLang="zh-CN" sz="1200" dirty="0">
              <a:solidFill>
                <a:schemeClr val="tx1">
                  <a:lumMod val="50000"/>
                  <a:lumOff val="50000"/>
                </a:schemeClr>
              </a:solidFill>
              <a:latin typeface="+mn-lt"/>
              <a:ea typeface="+mn-ea"/>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AutoShape 5"/>
          <p:cNvSpPr/>
          <p:nvPr/>
        </p:nvSpPr>
        <p:spPr bwMode="auto">
          <a:xfrm>
            <a:off x="1354756" y="1955007"/>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2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字以内，据统计每页幻灯片的最好控制在</a:t>
            </a: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分钟之内。此处添加详细文本描述，建议与标题相关并符合整体语言风格，语言描述尽量简洁生动。尽量将每页幻灯片的字数控制在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字以内，据统计每页幻灯片的最好控制在</a:t>
            </a: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分钟之内。</a:t>
            </a:r>
          </a:p>
        </p:txBody>
      </p:sp>
      <p:grpSp>
        <p:nvGrpSpPr>
          <p:cNvPr id="2" name="组合 1"/>
          <p:cNvGrpSpPr/>
          <p:nvPr/>
        </p:nvGrpSpPr>
        <p:grpSpPr>
          <a:xfrm>
            <a:off x="1319835" y="2919414"/>
            <a:ext cx="2707129" cy="2707481"/>
            <a:chOff x="990005" y="2190236"/>
            <a:chExt cx="2030611" cy="2031238"/>
          </a:xfrm>
          <a:solidFill>
            <a:schemeClr val="accent1"/>
          </a:solidFill>
        </p:grpSpPr>
        <p:sp>
          <p:nvSpPr>
            <p:cNvPr id="35848" name="AutoShape 8"/>
            <p:cNvSpPr/>
            <p:nvPr/>
          </p:nvSpPr>
          <p:spPr bwMode="auto">
            <a:xfrm>
              <a:off x="990005" y="2190236"/>
              <a:ext cx="2030611" cy="2031238"/>
            </a:xfrm>
            <a:custGeom>
              <a:avLst/>
              <a:gdLst>
                <a:gd name="T0" fmla="*/ 2707343 w 19679"/>
                <a:gd name="T1" fmla="*/ 2971777 h 19679"/>
                <a:gd name="T2" fmla="*/ 2707343 w 19679"/>
                <a:gd name="T3" fmla="*/ 2971777 h 19679"/>
                <a:gd name="T4" fmla="*/ 2707343 w 19679"/>
                <a:gd name="T5" fmla="*/ 2971777 h 19679"/>
                <a:gd name="T6" fmla="*/ 2707343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bg1"/>
                </a:solidFill>
                <a:cs typeface="+mn-ea"/>
                <a:sym typeface="+mn-lt"/>
              </a:endParaRPr>
            </a:p>
          </p:txBody>
        </p:sp>
        <p:sp>
          <p:nvSpPr>
            <p:cNvPr id="35849" name="AutoShape 9"/>
            <p:cNvSpPr/>
            <p:nvPr/>
          </p:nvSpPr>
          <p:spPr bwMode="auto">
            <a:xfrm>
              <a:off x="1759149" y="2573735"/>
              <a:ext cx="510183" cy="510341"/>
            </a:xfrm>
            <a:custGeom>
              <a:avLst/>
              <a:gdLst>
                <a:gd name="T0" fmla="*/ 680244 w 21600"/>
                <a:gd name="T1" fmla="*/ 680244 h 21600"/>
                <a:gd name="T2" fmla="*/ 680244 w 21600"/>
                <a:gd name="T3" fmla="*/ 680244 h 21600"/>
                <a:gd name="T4" fmla="*/ 680244 w 21600"/>
                <a:gd name="T5" fmla="*/ 680244 h 21600"/>
                <a:gd name="T6" fmla="*/ 680244 w 21600"/>
                <a:gd name="T7" fmla="*/ 6802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cs typeface="+mn-ea"/>
                <a:sym typeface="+mn-lt"/>
              </a:endParaRPr>
            </a:p>
          </p:txBody>
        </p:sp>
        <p:sp>
          <p:nvSpPr>
            <p:cNvPr id="35854" name="AutoShape 14"/>
            <p:cNvSpPr/>
            <p:nvPr/>
          </p:nvSpPr>
          <p:spPr bwMode="auto">
            <a:xfrm>
              <a:off x="1353741"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900" dirty="0">
                  <a:solidFill>
                    <a:schemeClr val="bg1"/>
                  </a:solidFill>
                  <a:cs typeface="+mn-ea"/>
                  <a:sym typeface="+mn-lt"/>
                </a:rPr>
                <a:t>在此输入您的图表说明文字，在此输入您的图表说明文字，在此输入您的图表说明文字</a:t>
              </a:r>
            </a:p>
          </p:txBody>
        </p:sp>
        <p:sp>
          <p:nvSpPr>
            <p:cNvPr id="35858" name="AutoShape 18"/>
            <p:cNvSpPr/>
            <p:nvPr/>
          </p:nvSpPr>
          <p:spPr bwMode="auto">
            <a:xfrm>
              <a:off x="1175743" y="2877336"/>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defTabSz="456565"/>
              <a:r>
                <a:rPr lang="zh-CN" altLang="en-US" sz="1600" dirty="0">
                  <a:solidFill>
                    <a:schemeClr val="bg1"/>
                  </a:solidFill>
                  <a:cs typeface="+mn-ea"/>
                  <a:sym typeface="+mn-lt"/>
                </a:rPr>
                <a:t>输入标题</a:t>
              </a:r>
              <a:endParaRPr lang="es-ES" altLang="zh-CN" sz="1600" dirty="0">
                <a:solidFill>
                  <a:schemeClr val="bg1"/>
                </a:solidFill>
                <a:cs typeface="+mn-ea"/>
                <a:sym typeface="+mn-lt"/>
              </a:endParaRPr>
            </a:p>
          </p:txBody>
        </p:sp>
      </p:grpSp>
      <p:grpSp>
        <p:nvGrpSpPr>
          <p:cNvPr id="5" name="组合 4"/>
          <p:cNvGrpSpPr/>
          <p:nvPr/>
        </p:nvGrpSpPr>
        <p:grpSpPr>
          <a:xfrm>
            <a:off x="3512680" y="2919414"/>
            <a:ext cx="2706336" cy="2707481"/>
            <a:chOff x="2634853" y="2190236"/>
            <a:chExt cx="2030016" cy="2031238"/>
          </a:xfrm>
          <a:solidFill>
            <a:schemeClr val="accent2"/>
          </a:solidFill>
        </p:grpSpPr>
        <p:sp>
          <p:nvSpPr>
            <p:cNvPr id="35852" name="AutoShape 12"/>
            <p:cNvSpPr/>
            <p:nvPr/>
          </p:nvSpPr>
          <p:spPr bwMode="auto">
            <a:xfrm>
              <a:off x="2634853" y="2190236"/>
              <a:ext cx="2030016" cy="2031238"/>
            </a:xfrm>
            <a:custGeom>
              <a:avLst/>
              <a:gdLst>
                <a:gd name="T0" fmla="*/ 2706550 w 19679"/>
                <a:gd name="T1" fmla="*/ 2971777 h 19679"/>
                <a:gd name="T2" fmla="*/ 2706550 w 19679"/>
                <a:gd name="T3" fmla="*/ 2971777 h 19679"/>
                <a:gd name="T4" fmla="*/ 2706550 w 19679"/>
                <a:gd name="T5" fmla="*/ 2971777 h 19679"/>
                <a:gd name="T6" fmla="*/ 2706550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bg1"/>
                </a:solidFill>
                <a:cs typeface="+mn-ea"/>
                <a:sym typeface="+mn-lt"/>
              </a:endParaRPr>
            </a:p>
          </p:txBody>
        </p:sp>
        <p:sp>
          <p:nvSpPr>
            <p:cNvPr id="35853" name="AutoShape 13"/>
            <p:cNvSpPr/>
            <p:nvPr/>
          </p:nvSpPr>
          <p:spPr bwMode="auto">
            <a:xfrm>
              <a:off x="3400425" y="2532050"/>
              <a:ext cx="507206" cy="507959"/>
            </a:xfrm>
            <a:custGeom>
              <a:avLst/>
              <a:gdLst>
                <a:gd name="T0" fmla="*/ 676275 w 21600"/>
                <a:gd name="T1" fmla="*/ 677069 h 21600"/>
                <a:gd name="T2" fmla="*/ 676275 w 21600"/>
                <a:gd name="T3" fmla="*/ 677069 h 21600"/>
                <a:gd name="T4" fmla="*/ 676275 w 21600"/>
                <a:gd name="T5" fmla="*/ 677069 h 21600"/>
                <a:gd name="T6" fmla="*/ 676275 w 21600"/>
                <a:gd name="T7" fmla="*/ 677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cs typeface="+mn-ea"/>
                <a:sym typeface="+mn-lt"/>
              </a:endParaRPr>
            </a:p>
          </p:txBody>
        </p:sp>
        <p:sp>
          <p:nvSpPr>
            <p:cNvPr id="35855" name="AutoShape 15"/>
            <p:cNvSpPr/>
            <p:nvPr/>
          </p:nvSpPr>
          <p:spPr bwMode="auto">
            <a:xfrm>
              <a:off x="2980730"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900" dirty="0">
                  <a:solidFill>
                    <a:schemeClr val="bg1"/>
                  </a:solidFill>
                  <a:cs typeface="+mn-ea"/>
                  <a:sym typeface="+mn-lt"/>
                </a:rPr>
                <a:t>在此输入您的图表说明文字，在此输入您的图表说明文字，在此输入您的图表说明文字</a:t>
              </a:r>
            </a:p>
          </p:txBody>
        </p:sp>
        <p:sp>
          <p:nvSpPr>
            <p:cNvPr id="35859" name="AutoShape 19"/>
            <p:cNvSpPr/>
            <p:nvPr/>
          </p:nvSpPr>
          <p:spPr bwMode="auto">
            <a:xfrm>
              <a:off x="2836069" y="2877336"/>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defTabSz="456565"/>
              <a:r>
                <a:rPr lang="zh-CN" altLang="en-US" sz="1600" dirty="0">
                  <a:solidFill>
                    <a:schemeClr val="bg1"/>
                  </a:solidFill>
                  <a:cs typeface="+mn-ea"/>
                  <a:sym typeface="+mn-lt"/>
                </a:rPr>
                <a:t>输入标题</a:t>
              </a:r>
              <a:endParaRPr lang="es-ES" altLang="zh-CN" sz="1600" dirty="0">
                <a:solidFill>
                  <a:schemeClr val="bg1"/>
                </a:solidFill>
                <a:cs typeface="+mn-ea"/>
                <a:sym typeface="+mn-lt"/>
              </a:endParaRPr>
            </a:p>
          </p:txBody>
        </p:sp>
      </p:grpSp>
      <p:grpSp>
        <p:nvGrpSpPr>
          <p:cNvPr id="4" name="组合 3"/>
          <p:cNvGrpSpPr/>
          <p:nvPr/>
        </p:nvGrpSpPr>
        <p:grpSpPr>
          <a:xfrm>
            <a:off x="5806319" y="2919414"/>
            <a:ext cx="2706336" cy="2707481"/>
            <a:chOff x="4355306" y="2190236"/>
            <a:chExt cx="2030016" cy="2031238"/>
          </a:xfrm>
          <a:solidFill>
            <a:schemeClr val="accent3"/>
          </a:solidFill>
        </p:grpSpPr>
        <p:sp>
          <p:nvSpPr>
            <p:cNvPr id="35846" name="AutoShape 6"/>
            <p:cNvSpPr/>
            <p:nvPr/>
          </p:nvSpPr>
          <p:spPr bwMode="auto">
            <a:xfrm>
              <a:off x="4355306" y="2190236"/>
              <a:ext cx="2030016" cy="2031238"/>
            </a:xfrm>
            <a:custGeom>
              <a:avLst/>
              <a:gdLst>
                <a:gd name="T0" fmla="*/ 2706550 w 19679"/>
                <a:gd name="T1" fmla="*/ 2971777 h 19679"/>
                <a:gd name="T2" fmla="*/ 2706550 w 19679"/>
                <a:gd name="T3" fmla="*/ 2971777 h 19679"/>
                <a:gd name="T4" fmla="*/ 2706550 w 19679"/>
                <a:gd name="T5" fmla="*/ 2971777 h 19679"/>
                <a:gd name="T6" fmla="*/ 2706550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bg1"/>
                </a:solidFill>
                <a:cs typeface="+mn-ea"/>
                <a:sym typeface="+mn-lt"/>
              </a:endParaRPr>
            </a:p>
          </p:txBody>
        </p:sp>
        <p:sp>
          <p:nvSpPr>
            <p:cNvPr id="35847" name="AutoShape 7"/>
            <p:cNvSpPr/>
            <p:nvPr/>
          </p:nvSpPr>
          <p:spPr bwMode="auto">
            <a:xfrm>
              <a:off x="5104209" y="2572544"/>
              <a:ext cx="509588" cy="425184"/>
            </a:xfrm>
            <a:custGeom>
              <a:avLst/>
              <a:gdLst>
                <a:gd name="T0" fmla="*/ 679450 w 21600"/>
                <a:gd name="T1" fmla="*/ 566738 h 21600"/>
                <a:gd name="T2" fmla="*/ 679450 w 21600"/>
                <a:gd name="T3" fmla="*/ 566738 h 21600"/>
                <a:gd name="T4" fmla="*/ 679450 w 21600"/>
                <a:gd name="T5" fmla="*/ 566738 h 21600"/>
                <a:gd name="T6" fmla="*/ 679450 w 21600"/>
                <a:gd name="T7" fmla="*/ 566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cs typeface="+mn-ea"/>
                <a:sym typeface="+mn-lt"/>
              </a:endParaRPr>
            </a:p>
          </p:txBody>
        </p:sp>
        <p:sp>
          <p:nvSpPr>
            <p:cNvPr id="35856" name="AutoShape 16"/>
            <p:cNvSpPr/>
            <p:nvPr/>
          </p:nvSpPr>
          <p:spPr bwMode="auto">
            <a:xfrm>
              <a:off x="4698206" y="3136377"/>
              <a:ext cx="1304925" cy="644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900" dirty="0">
                  <a:solidFill>
                    <a:schemeClr val="bg1"/>
                  </a:solidFill>
                  <a:cs typeface="+mn-ea"/>
                  <a:sym typeface="+mn-lt"/>
                </a:rPr>
                <a:t>在此输入您的图表说明文字，在此输入您的图表说明文字，在此输入您的图表说明文字</a:t>
              </a:r>
            </a:p>
          </p:txBody>
        </p:sp>
        <p:sp>
          <p:nvSpPr>
            <p:cNvPr id="35860" name="AutoShape 20"/>
            <p:cNvSpPr/>
            <p:nvPr/>
          </p:nvSpPr>
          <p:spPr bwMode="auto">
            <a:xfrm>
              <a:off x="4499968" y="2877336"/>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defTabSz="456565"/>
              <a:r>
                <a:rPr lang="zh-CN" altLang="en-US" sz="1600" dirty="0">
                  <a:solidFill>
                    <a:schemeClr val="bg1"/>
                  </a:solidFill>
                  <a:cs typeface="+mn-ea"/>
                  <a:sym typeface="+mn-lt"/>
                </a:rPr>
                <a:t>输入标题</a:t>
              </a:r>
              <a:endParaRPr lang="es-ES" altLang="zh-CN" sz="1600" dirty="0">
                <a:solidFill>
                  <a:schemeClr val="bg1"/>
                </a:solidFill>
                <a:cs typeface="+mn-ea"/>
                <a:sym typeface="+mn-lt"/>
              </a:endParaRPr>
            </a:p>
          </p:txBody>
        </p:sp>
      </p:grpSp>
      <p:grpSp>
        <p:nvGrpSpPr>
          <p:cNvPr id="3" name="组合 2"/>
          <p:cNvGrpSpPr/>
          <p:nvPr/>
        </p:nvGrpSpPr>
        <p:grpSpPr>
          <a:xfrm>
            <a:off x="8092816" y="2919414"/>
            <a:ext cx="2707129" cy="2707481"/>
            <a:chOff x="6070402" y="2190236"/>
            <a:chExt cx="2030611" cy="2031238"/>
          </a:xfrm>
          <a:solidFill>
            <a:schemeClr val="accent4"/>
          </a:solidFill>
        </p:grpSpPr>
        <p:sp>
          <p:nvSpPr>
            <p:cNvPr id="35850" name="AutoShape 10"/>
            <p:cNvSpPr/>
            <p:nvPr/>
          </p:nvSpPr>
          <p:spPr bwMode="auto">
            <a:xfrm>
              <a:off x="6070402" y="2190236"/>
              <a:ext cx="2030611" cy="2031238"/>
            </a:xfrm>
            <a:custGeom>
              <a:avLst/>
              <a:gdLst>
                <a:gd name="T0" fmla="*/ 2707343 w 19679"/>
                <a:gd name="T1" fmla="*/ 2971777 h 19679"/>
                <a:gd name="T2" fmla="*/ 2707343 w 19679"/>
                <a:gd name="T3" fmla="*/ 2971777 h 19679"/>
                <a:gd name="T4" fmla="*/ 2707343 w 19679"/>
                <a:gd name="T5" fmla="*/ 2971777 h 19679"/>
                <a:gd name="T6" fmla="*/ 2707343 w 19679"/>
                <a:gd name="T7" fmla="*/ 29717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bg1"/>
                </a:solidFill>
                <a:cs typeface="+mn-ea"/>
                <a:sym typeface="+mn-lt"/>
              </a:endParaRPr>
            </a:p>
          </p:txBody>
        </p:sp>
        <p:sp>
          <p:nvSpPr>
            <p:cNvPr id="35851" name="AutoShape 11"/>
            <p:cNvSpPr/>
            <p:nvPr/>
          </p:nvSpPr>
          <p:spPr bwMode="auto">
            <a:xfrm>
              <a:off x="6834783" y="2573140"/>
              <a:ext cx="510183" cy="424589"/>
            </a:xfrm>
            <a:custGeom>
              <a:avLst/>
              <a:gdLst>
                <a:gd name="T0" fmla="*/ 680244 w 21600"/>
                <a:gd name="T1" fmla="*/ 565917 h 21579"/>
                <a:gd name="T2" fmla="*/ 680244 w 21600"/>
                <a:gd name="T3" fmla="*/ 565917 h 21579"/>
                <a:gd name="T4" fmla="*/ 680244 w 21600"/>
                <a:gd name="T5" fmla="*/ 565917 h 21579"/>
                <a:gd name="T6" fmla="*/ 680244 w 21600"/>
                <a:gd name="T7" fmla="*/ 56591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5" y="14347"/>
                  </a:cubicBezTo>
                  <a:cubicBezTo>
                    <a:pt x="17234" y="14855"/>
                    <a:pt x="17881" y="15380"/>
                    <a:pt x="18459" y="15921"/>
                  </a:cubicBezTo>
                  <a:lnTo>
                    <a:pt x="18459" y="285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cs typeface="+mn-ea"/>
                <a:sym typeface="+mn-lt"/>
              </a:endParaRPr>
            </a:p>
          </p:txBody>
        </p:sp>
        <p:sp>
          <p:nvSpPr>
            <p:cNvPr id="35857" name="AutoShape 17"/>
            <p:cNvSpPr/>
            <p:nvPr/>
          </p:nvSpPr>
          <p:spPr bwMode="auto">
            <a:xfrm>
              <a:off x="6403777" y="3134591"/>
              <a:ext cx="1304925" cy="644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900" dirty="0">
                  <a:solidFill>
                    <a:schemeClr val="bg1"/>
                  </a:solidFill>
                  <a:cs typeface="+mn-ea"/>
                  <a:sym typeface="+mn-lt"/>
                </a:rPr>
                <a:t>在此输入您的图表说明文字，在此输入您的图表说明文字，在此输入您的图表说明文字</a:t>
              </a:r>
            </a:p>
          </p:txBody>
        </p:sp>
        <p:sp>
          <p:nvSpPr>
            <p:cNvPr id="35861" name="AutoShape 21"/>
            <p:cNvSpPr/>
            <p:nvPr/>
          </p:nvSpPr>
          <p:spPr bwMode="auto">
            <a:xfrm>
              <a:off x="6207919" y="2877336"/>
              <a:ext cx="1651397"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defTabSz="456565"/>
              <a:r>
                <a:rPr lang="zh-CN" altLang="en-US" sz="1600" dirty="0">
                  <a:solidFill>
                    <a:schemeClr val="bg1"/>
                  </a:solidFill>
                  <a:cs typeface="+mn-ea"/>
                  <a:sym typeface="+mn-lt"/>
                </a:rPr>
                <a:t>输入标题</a:t>
              </a:r>
              <a:endParaRPr lang="es-ES" altLang="zh-CN" sz="1600" dirty="0">
                <a:solidFill>
                  <a:schemeClr val="bg1"/>
                </a:solidFill>
                <a:cs typeface="+mn-ea"/>
                <a:sym typeface="+mn-lt"/>
              </a:endParaRPr>
            </a:p>
          </p:txBody>
        </p:sp>
      </p:grpSp>
      <p:sp>
        <p:nvSpPr>
          <p:cNvPr id="6" name="标题 5"/>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wipe(left)">
                                      <p:cBhvr>
                                        <p:cTn id="7" dur="500"/>
                                        <p:tgtEl>
                                          <p:spTgt spid="35845"/>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right)">
                                      <p:cBhvr>
                                        <p:cTn id="11" dur="500"/>
                                        <p:tgtEl>
                                          <p:spTgt spid="3"/>
                                        </p:tgtEl>
                                      </p:cBhvr>
                                    </p:animEffect>
                                  </p:childTnLst>
                                </p:cTn>
                              </p:par>
                              <p:par>
                                <p:cTn id="12" presetID="12" presetClass="entr" presetSubtype="8" fill="hold" nodeType="withEffect">
                                  <p:stCondLst>
                                    <p:cond delay="4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ppt_x</p:attrName>
                                        </p:attrNameLst>
                                      </p:cBhvr>
                                      <p:tavLst>
                                        <p:tav tm="0">
                                          <p:val>
                                            <p:strVal val="#ppt_x-#ppt_w*1.125000"/>
                                          </p:val>
                                        </p:tav>
                                        <p:tav tm="100000">
                                          <p:val>
                                            <p:strVal val="#ppt_x"/>
                                          </p:val>
                                        </p:tav>
                                      </p:tavLst>
                                    </p:anim>
                                    <p:animEffect transition="in" filter="wipe(right)">
                                      <p:cBhvr>
                                        <p:cTn id="15" dur="500"/>
                                        <p:tgtEl>
                                          <p:spTgt spid="4"/>
                                        </p:tgtEl>
                                      </p:cBhvr>
                                    </p:animEffect>
                                  </p:childTnLst>
                                </p:cTn>
                              </p:par>
                              <p:par>
                                <p:cTn id="16" presetID="12" presetClass="entr" presetSubtype="8" fill="hold" nodeType="withEffect">
                                  <p:stCondLst>
                                    <p:cond delay="8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par>
                                <p:cTn id="20" presetID="12" presetClass="entr" presetSubtype="8" fill="hold" nodeType="withEffect">
                                  <p:stCondLst>
                                    <p:cond delay="12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6863" y="2420888"/>
            <a:ext cx="5979522" cy="1015663"/>
          </a:xfrm>
          <a:prstGeom prst="rect">
            <a:avLst/>
          </a:prstGeom>
          <a:noFill/>
        </p:spPr>
        <p:txBody>
          <a:bodyPr wrap="none" rtlCol="0">
            <a:spAutoFit/>
          </a:bodyPr>
          <a:lstStyle/>
          <a:p>
            <a:pPr algn="ctr"/>
            <a:r>
              <a:rPr lang="en-US" altLang="zh-CN" sz="6000" b="1" dirty="0">
                <a:ln w="12700">
                  <a:noFill/>
                  <a:prstDash val="solid"/>
                </a:ln>
                <a:solidFill>
                  <a:schemeClr val="bg1"/>
                </a:solidFill>
                <a:effectLst/>
                <a:cs typeface="+mn-ea"/>
                <a:sym typeface="+mn-lt"/>
              </a:rPr>
              <a:t>01 </a:t>
            </a:r>
            <a:r>
              <a:rPr lang="zh-CN" altLang="en-US" sz="6000" b="1" dirty="0">
                <a:ln w="12700">
                  <a:noFill/>
                  <a:prstDash val="solid"/>
                </a:ln>
                <a:solidFill>
                  <a:schemeClr val="bg1"/>
                </a:solidFill>
                <a:effectLst/>
                <a:cs typeface="+mn-ea"/>
                <a:sym typeface="+mn-lt"/>
              </a:rPr>
              <a:t>年度工作概述</a:t>
            </a:r>
          </a:p>
        </p:txBody>
      </p:sp>
      <p:sp>
        <p:nvSpPr>
          <p:cNvPr id="13" name="矩形 12"/>
          <p:cNvSpPr/>
          <p:nvPr/>
        </p:nvSpPr>
        <p:spPr>
          <a:xfrm>
            <a:off x="622598" y="3484459"/>
            <a:ext cx="5788051" cy="600164"/>
          </a:xfrm>
          <a:prstGeom prst="rect">
            <a:avLst/>
          </a:prstGeom>
        </p:spPr>
        <p:txBody>
          <a:bodyPr wrap="square">
            <a:spAutoFit/>
          </a:bodyPr>
          <a:lstStyle/>
          <a:p>
            <a:pPr algn="ctr"/>
            <a:r>
              <a:rPr lang="en-US" altLang="zh-CN" sz="1100" dirty="0">
                <a:solidFill>
                  <a:schemeClr val="bg1"/>
                </a:solidFill>
                <a:effectLst/>
                <a:cs typeface="+mn-ea"/>
                <a:sym typeface="+mn-lt"/>
              </a:rPr>
              <a:t>Your content to play here, or through your copy, paste in this box, and select only </a:t>
            </a:r>
          </a:p>
          <a:p>
            <a:pPr algn="ctr"/>
            <a:r>
              <a:rPr lang="en-US" altLang="zh-CN" sz="1100" dirty="0">
                <a:solidFill>
                  <a:schemeClr val="bg1"/>
                </a:solidFill>
                <a:effectLst/>
                <a:cs typeface="+mn-ea"/>
                <a:sym typeface="+mn-lt"/>
              </a:rPr>
              <a:t>the text. Your content to play here, or through your copy, paste in </a:t>
            </a:r>
          </a:p>
          <a:p>
            <a:pPr algn="ctr"/>
            <a:r>
              <a:rPr lang="en-US" altLang="zh-CN" sz="1100" dirty="0">
                <a:solidFill>
                  <a:schemeClr val="bg1"/>
                </a:solidFill>
                <a:effectLst/>
                <a:cs typeface="+mn-ea"/>
                <a:sym typeface="+mn-lt"/>
              </a:rPr>
              <a:t>this box, and select only the text.</a:t>
            </a:r>
          </a:p>
        </p:txBody>
      </p:sp>
      <p:cxnSp>
        <p:nvCxnSpPr>
          <p:cNvPr id="3" name="直接连接符 2"/>
          <p:cNvCxnSpPr/>
          <p:nvPr/>
        </p:nvCxnSpPr>
        <p:spPr>
          <a:xfrm>
            <a:off x="406574" y="3436551"/>
            <a:ext cx="6220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2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8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12"/>
                                        </p:tgtEl>
                                        <p:attrNameLst>
                                          <p:attrName>ppt_y</p:attrName>
                                        </p:attrNameLst>
                                      </p:cBhvr>
                                      <p:tavLst>
                                        <p:tav tm="0">
                                          <p:val>
                                            <p:strVal val="#ppt_y"/>
                                          </p:val>
                                        </p:tav>
                                        <p:tav tm="100000">
                                          <p:val>
                                            <p:strVal val="#ppt_y"/>
                                          </p:val>
                                        </p:tav>
                                      </p:tavLst>
                                    </p:anim>
                                    <p:anim calcmode="lin" valueType="num">
                                      <p:cBhvr>
                                        <p:cTn id="9" dur="8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12"/>
                                        </p:tgtEl>
                                      </p:cBhvr>
                                    </p:animEffect>
                                  </p:childTnLst>
                                </p:cTn>
                              </p:par>
                            </p:childTnLst>
                          </p:cTn>
                        </p:par>
                        <p:par>
                          <p:cTn id="12" fill="hold">
                            <p:stCondLst>
                              <p:cond delay="144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94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
          <p:cNvSpPr>
            <a:spLocks noChangeArrowheads="1"/>
          </p:cNvSpPr>
          <p:nvPr/>
        </p:nvSpPr>
        <p:spPr bwMode="auto">
          <a:xfrm>
            <a:off x="1343909" y="1796819"/>
            <a:ext cx="2334379"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2"/>
          </a:solidFill>
          <a:ln>
            <a:noFill/>
          </a:ln>
        </p:spPr>
        <p:txBody>
          <a:bodyPr lIns="121908" tIns="60954" rIns="121908" bIns="60954" anchor="ctr"/>
          <a:lstStyle/>
          <a:p>
            <a:pPr algn="ctr"/>
            <a:endParaRPr lang="zh-CN" altLang="zh-CN">
              <a:solidFill>
                <a:srgbClr val="FFFFFF"/>
              </a:solidFill>
              <a:cs typeface="+mn-ea"/>
              <a:sym typeface="+mn-lt"/>
            </a:endParaRPr>
          </a:p>
        </p:txBody>
      </p:sp>
      <p:sp>
        <p:nvSpPr>
          <p:cNvPr id="5" name="椭圆 1"/>
          <p:cNvSpPr>
            <a:spLocks noChangeArrowheads="1"/>
          </p:cNvSpPr>
          <p:nvPr/>
        </p:nvSpPr>
        <p:spPr bwMode="auto">
          <a:xfrm>
            <a:off x="3678288" y="1817986"/>
            <a:ext cx="2336496"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3"/>
          </a:solidFill>
          <a:ln>
            <a:noFill/>
          </a:ln>
        </p:spPr>
        <p:txBody>
          <a:bodyPr lIns="121908" tIns="60954" rIns="121908" bIns="60954" anchor="ctr"/>
          <a:lstStyle/>
          <a:p>
            <a:pPr algn="ctr"/>
            <a:endParaRPr lang="zh-CN" altLang="zh-CN">
              <a:solidFill>
                <a:srgbClr val="FFFFFF"/>
              </a:solidFill>
              <a:cs typeface="+mn-ea"/>
              <a:sym typeface="+mn-lt"/>
            </a:endParaRPr>
          </a:p>
        </p:txBody>
      </p:sp>
      <p:sp>
        <p:nvSpPr>
          <p:cNvPr id="6" name="TextBox 14"/>
          <p:cNvSpPr>
            <a:spLocks noChangeArrowheads="1"/>
          </p:cNvSpPr>
          <p:nvPr/>
        </p:nvSpPr>
        <p:spPr bwMode="auto">
          <a:xfrm>
            <a:off x="2158719" y="1811635"/>
            <a:ext cx="858544"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cs typeface="+mn-ea"/>
                <a:sym typeface="+mn-lt"/>
              </a:rPr>
              <a:t>01</a:t>
            </a:r>
          </a:p>
        </p:txBody>
      </p:sp>
      <p:sp>
        <p:nvSpPr>
          <p:cNvPr id="7" name="TextBox 15"/>
          <p:cNvSpPr>
            <a:spLocks noChangeArrowheads="1"/>
          </p:cNvSpPr>
          <p:nvPr/>
        </p:nvSpPr>
        <p:spPr bwMode="auto">
          <a:xfrm>
            <a:off x="4367240" y="1811635"/>
            <a:ext cx="858544"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cs typeface="+mn-ea"/>
                <a:sym typeface="+mn-lt"/>
              </a:rPr>
              <a:t>02</a:t>
            </a:r>
          </a:p>
        </p:txBody>
      </p:sp>
      <p:sp>
        <p:nvSpPr>
          <p:cNvPr id="8" name="直接连接符 18"/>
          <p:cNvSpPr>
            <a:spLocks noChangeShapeType="1"/>
          </p:cNvSpPr>
          <p:nvPr/>
        </p:nvSpPr>
        <p:spPr bwMode="auto">
          <a:xfrm>
            <a:off x="1631739" y="2590568"/>
            <a:ext cx="1714277"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lIns="121908" tIns="60954" rIns="121908" bIns="60954"/>
          <a:lstStyle/>
          <a:p>
            <a:endParaRPr lang="zh-CN" altLang="en-US">
              <a:cs typeface="+mn-ea"/>
              <a:sym typeface="+mn-lt"/>
            </a:endParaRPr>
          </a:p>
        </p:txBody>
      </p:sp>
      <p:sp>
        <p:nvSpPr>
          <p:cNvPr id="9" name="直接连接符 19"/>
          <p:cNvSpPr>
            <a:spLocks noChangeShapeType="1"/>
          </p:cNvSpPr>
          <p:nvPr/>
        </p:nvSpPr>
        <p:spPr bwMode="auto">
          <a:xfrm>
            <a:off x="3989399" y="2590568"/>
            <a:ext cx="1714277"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lIns="121908" tIns="60954" rIns="121908" bIns="60954"/>
          <a:lstStyle/>
          <a:p>
            <a:endParaRPr lang="zh-CN" altLang="en-US">
              <a:cs typeface="+mn-ea"/>
              <a:sym typeface="+mn-lt"/>
            </a:endParaRPr>
          </a:p>
        </p:txBody>
      </p:sp>
      <p:sp>
        <p:nvSpPr>
          <p:cNvPr id="10" name="TextBox 22"/>
          <p:cNvSpPr>
            <a:spLocks noChangeArrowheads="1"/>
          </p:cNvSpPr>
          <p:nvPr/>
        </p:nvSpPr>
        <p:spPr bwMode="auto">
          <a:xfrm>
            <a:off x="1432798" y="2747201"/>
            <a:ext cx="2330146" cy="52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cs typeface="+mn-ea"/>
                <a:sym typeface="+mn-lt"/>
              </a:rPr>
              <a:t>点此输入标题</a:t>
            </a:r>
          </a:p>
        </p:txBody>
      </p:sp>
      <p:sp>
        <p:nvSpPr>
          <p:cNvPr id="11" name="TextBox 23"/>
          <p:cNvSpPr>
            <a:spLocks noChangeArrowheads="1"/>
          </p:cNvSpPr>
          <p:nvPr/>
        </p:nvSpPr>
        <p:spPr bwMode="auto">
          <a:xfrm>
            <a:off x="1462428" y="3208635"/>
            <a:ext cx="2330146" cy="45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cs typeface="+mn-ea"/>
                <a:sym typeface="+mn-lt"/>
              </a:rPr>
              <a:t>点此输入文字</a:t>
            </a:r>
          </a:p>
        </p:txBody>
      </p:sp>
      <p:sp>
        <p:nvSpPr>
          <p:cNvPr id="12" name="TextBox 24"/>
          <p:cNvSpPr>
            <a:spLocks noChangeArrowheads="1"/>
          </p:cNvSpPr>
          <p:nvPr/>
        </p:nvSpPr>
        <p:spPr bwMode="auto">
          <a:xfrm>
            <a:off x="3796806" y="2747201"/>
            <a:ext cx="2328030" cy="52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cs typeface="+mn-ea"/>
                <a:sym typeface="+mn-lt"/>
              </a:rPr>
              <a:t>点此输入标题</a:t>
            </a:r>
          </a:p>
        </p:txBody>
      </p:sp>
      <p:sp>
        <p:nvSpPr>
          <p:cNvPr id="13" name="TextBox 25"/>
          <p:cNvSpPr>
            <a:spLocks noChangeArrowheads="1"/>
          </p:cNvSpPr>
          <p:nvPr/>
        </p:nvSpPr>
        <p:spPr bwMode="auto">
          <a:xfrm>
            <a:off x="3826435" y="3208635"/>
            <a:ext cx="2328030" cy="45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cs typeface="+mn-ea"/>
                <a:sym typeface="+mn-lt"/>
              </a:rPr>
              <a:t>点此输入文字</a:t>
            </a:r>
          </a:p>
        </p:txBody>
      </p:sp>
      <p:grpSp>
        <p:nvGrpSpPr>
          <p:cNvPr id="14" name="Group 22"/>
          <p:cNvGrpSpPr/>
          <p:nvPr/>
        </p:nvGrpSpPr>
        <p:grpSpPr bwMode="auto">
          <a:xfrm>
            <a:off x="1436534" y="5183182"/>
            <a:ext cx="1324801" cy="503239"/>
            <a:chOff x="0" y="0"/>
            <a:chExt cx="1323127" cy="504056"/>
          </a:xfrm>
        </p:grpSpPr>
        <p:sp>
          <p:nvSpPr>
            <p:cNvPr id="15" name="矩形 46"/>
            <p:cNvSpPr>
              <a:spLocks noChangeArrowheads="1"/>
            </p:cNvSpPr>
            <p:nvPr/>
          </p:nvSpPr>
          <p:spPr bwMode="auto">
            <a:xfrm>
              <a:off x="0" y="0"/>
              <a:ext cx="1323127"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cs typeface="+mn-ea"/>
                <a:sym typeface="+mn-lt"/>
              </a:endParaRPr>
            </a:p>
          </p:txBody>
        </p:sp>
        <p:sp>
          <p:nvSpPr>
            <p:cNvPr id="16" name="文本框 47"/>
            <p:cNvSpPr>
              <a:spLocks noChangeArrowheads="1"/>
            </p:cNvSpPr>
            <p:nvPr/>
          </p:nvSpPr>
          <p:spPr bwMode="auto">
            <a:xfrm>
              <a:off x="49322" y="36233"/>
              <a:ext cx="1271353"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cs typeface="+mn-ea"/>
                  <a:sym typeface="+mn-lt"/>
                </a:rPr>
                <a:t>填加标题</a:t>
              </a:r>
            </a:p>
          </p:txBody>
        </p:sp>
      </p:grpSp>
      <p:sp>
        <p:nvSpPr>
          <p:cNvPr id="17" name="矩形 60"/>
          <p:cNvSpPr>
            <a:spLocks noChangeArrowheads="1"/>
          </p:cNvSpPr>
          <p:nvPr/>
        </p:nvSpPr>
        <p:spPr bwMode="auto">
          <a:xfrm>
            <a:off x="2831269" y="5133434"/>
            <a:ext cx="8423898" cy="58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cs typeface="+mn-ea"/>
                <a:sym typeface="+mn-lt"/>
              </a:rPr>
              <a:t>单击此处添加文本单击此处添加文本单击此处添加文本单击此处添加文本单击此处添加文本单击此处添加</a:t>
            </a:r>
            <a:endParaRPr lang="en-US" altLang="zh-CN" sz="1300" dirty="0">
              <a:solidFill>
                <a:schemeClr val="tx1">
                  <a:lumMod val="50000"/>
                  <a:lumOff val="50000"/>
                </a:schemeClr>
              </a:solidFill>
              <a:cs typeface="+mn-ea"/>
              <a:sym typeface="+mn-lt"/>
            </a:endParaRPr>
          </a:p>
          <a:p>
            <a:pPr>
              <a:lnSpc>
                <a:spcPct val="130000"/>
              </a:lnSpc>
            </a:pPr>
            <a:r>
              <a:rPr lang="zh-CN" altLang="en-US" sz="1300" dirty="0">
                <a:solidFill>
                  <a:schemeClr val="tx1">
                    <a:lumMod val="50000"/>
                    <a:lumOff val="50000"/>
                  </a:schemeClr>
                </a:solidFill>
                <a:cs typeface="+mn-ea"/>
                <a:sym typeface="+mn-lt"/>
              </a:rPr>
              <a:t>单击此处添加文本单击此处添加文本单击此处添加文本单击此处添加文本单击此处添加文本</a:t>
            </a:r>
            <a:endParaRPr lang="en-US" altLang="zh-CN" sz="1300" dirty="0">
              <a:solidFill>
                <a:schemeClr val="tx1">
                  <a:lumMod val="50000"/>
                  <a:lumOff val="50000"/>
                </a:schemeClr>
              </a:solidFill>
              <a:cs typeface="+mn-ea"/>
              <a:sym typeface="+mn-lt"/>
            </a:endParaRPr>
          </a:p>
        </p:txBody>
      </p:sp>
      <p:sp>
        <p:nvSpPr>
          <p:cNvPr id="18" name="椭圆 1"/>
          <p:cNvSpPr>
            <a:spLocks noChangeArrowheads="1"/>
          </p:cNvSpPr>
          <p:nvPr/>
        </p:nvSpPr>
        <p:spPr bwMode="auto">
          <a:xfrm>
            <a:off x="6014784" y="1817986"/>
            <a:ext cx="2334380"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4"/>
          </a:solidFill>
          <a:ln>
            <a:noFill/>
          </a:ln>
        </p:spPr>
        <p:txBody>
          <a:bodyPr lIns="121908" tIns="60954" rIns="121908" bIns="60954" anchor="ctr"/>
          <a:lstStyle/>
          <a:p>
            <a:pPr algn="ctr"/>
            <a:endParaRPr lang="zh-CN" altLang="zh-CN">
              <a:solidFill>
                <a:srgbClr val="FFFFFF"/>
              </a:solidFill>
              <a:cs typeface="+mn-ea"/>
              <a:sym typeface="+mn-lt"/>
            </a:endParaRPr>
          </a:p>
        </p:txBody>
      </p:sp>
      <p:sp>
        <p:nvSpPr>
          <p:cNvPr id="19" name="TextBox 16"/>
          <p:cNvSpPr>
            <a:spLocks noChangeArrowheads="1"/>
          </p:cNvSpPr>
          <p:nvPr/>
        </p:nvSpPr>
        <p:spPr bwMode="auto">
          <a:xfrm>
            <a:off x="6814780" y="1811635"/>
            <a:ext cx="858544"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cs typeface="+mn-ea"/>
                <a:sym typeface="+mn-lt"/>
              </a:rPr>
              <a:t>03</a:t>
            </a:r>
          </a:p>
        </p:txBody>
      </p:sp>
      <p:sp>
        <p:nvSpPr>
          <p:cNvPr id="20" name="直接连接符 20"/>
          <p:cNvSpPr>
            <a:spLocks noChangeShapeType="1"/>
          </p:cNvSpPr>
          <p:nvPr/>
        </p:nvSpPr>
        <p:spPr bwMode="auto">
          <a:xfrm>
            <a:off x="6323777" y="2590568"/>
            <a:ext cx="1714277"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lIns="121908" tIns="60954" rIns="121908" bIns="60954"/>
          <a:lstStyle/>
          <a:p>
            <a:endParaRPr lang="zh-CN" altLang="en-US">
              <a:cs typeface="+mn-ea"/>
              <a:sym typeface="+mn-lt"/>
            </a:endParaRPr>
          </a:p>
        </p:txBody>
      </p:sp>
      <p:sp>
        <p:nvSpPr>
          <p:cNvPr id="21" name="TextBox 26"/>
          <p:cNvSpPr>
            <a:spLocks noChangeArrowheads="1"/>
          </p:cNvSpPr>
          <p:nvPr/>
        </p:nvSpPr>
        <p:spPr bwMode="auto">
          <a:xfrm>
            <a:off x="6139652" y="2747201"/>
            <a:ext cx="2330146" cy="52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cs typeface="+mn-ea"/>
                <a:sym typeface="+mn-lt"/>
              </a:rPr>
              <a:t>点此输入标题</a:t>
            </a:r>
          </a:p>
        </p:txBody>
      </p:sp>
      <p:sp>
        <p:nvSpPr>
          <p:cNvPr id="22" name="TextBox 27"/>
          <p:cNvSpPr>
            <a:spLocks noChangeArrowheads="1"/>
          </p:cNvSpPr>
          <p:nvPr/>
        </p:nvSpPr>
        <p:spPr bwMode="auto">
          <a:xfrm>
            <a:off x="6169281" y="3208635"/>
            <a:ext cx="2328030" cy="45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cs typeface="+mn-ea"/>
                <a:sym typeface="+mn-lt"/>
              </a:rPr>
              <a:t>点此输入文字</a:t>
            </a:r>
          </a:p>
        </p:txBody>
      </p:sp>
      <p:sp>
        <p:nvSpPr>
          <p:cNvPr id="23" name="椭圆 11"/>
          <p:cNvSpPr>
            <a:spLocks noChangeArrowheads="1"/>
          </p:cNvSpPr>
          <p:nvPr/>
        </p:nvSpPr>
        <p:spPr bwMode="auto">
          <a:xfrm>
            <a:off x="8351279" y="1817986"/>
            <a:ext cx="2497342" cy="2495549"/>
          </a:xfrm>
          <a:prstGeom prst="ellipse">
            <a:avLst/>
          </a:prstGeom>
          <a:solidFill>
            <a:schemeClr val="accent5"/>
          </a:solidFill>
          <a:ln>
            <a:noFill/>
          </a:ln>
        </p:spPr>
        <p:txBody>
          <a:bodyPr lIns="121908" tIns="60954" rIns="121908" bIns="60954" anchor="ctr"/>
          <a:lstStyle/>
          <a:p>
            <a:pPr algn="ctr"/>
            <a:endParaRPr lang="zh-CN" altLang="zh-CN">
              <a:solidFill>
                <a:srgbClr val="FFFFFF"/>
              </a:solidFill>
              <a:cs typeface="+mn-ea"/>
              <a:sym typeface="+mn-lt"/>
            </a:endParaRPr>
          </a:p>
        </p:txBody>
      </p:sp>
      <p:sp>
        <p:nvSpPr>
          <p:cNvPr id="24" name="TextBox 17"/>
          <p:cNvSpPr>
            <a:spLocks noChangeArrowheads="1"/>
          </p:cNvSpPr>
          <p:nvPr/>
        </p:nvSpPr>
        <p:spPr bwMode="auto">
          <a:xfrm>
            <a:off x="9071150" y="1811635"/>
            <a:ext cx="858544"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cs typeface="+mn-ea"/>
                <a:sym typeface="+mn-lt"/>
              </a:rPr>
              <a:t>04</a:t>
            </a:r>
          </a:p>
        </p:txBody>
      </p:sp>
      <p:sp>
        <p:nvSpPr>
          <p:cNvPr id="25" name="直接连接符 21"/>
          <p:cNvSpPr>
            <a:spLocks noChangeShapeType="1"/>
          </p:cNvSpPr>
          <p:nvPr/>
        </p:nvSpPr>
        <p:spPr bwMode="auto">
          <a:xfrm>
            <a:off x="8670855" y="2590568"/>
            <a:ext cx="1913218"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lIns="121908" tIns="60954" rIns="121908" bIns="60954"/>
          <a:lstStyle/>
          <a:p>
            <a:endParaRPr lang="zh-CN" altLang="en-US">
              <a:cs typeface="+mn-ea"/>
              <a:sym typeface="+mn-lt"/>
            </a:endParaRPr>
          </a:p>
        </p:txBody>
      </p:sp>
      <p:sp>
        <p:nvSpPr>
          <p:cNvPr id="26" name="TextBox 28"/>
          <p:cNvSpPr>
            <a:spLocks noChangeArrowheads="1"/>
          </p:cNvSpPr>
          <p:nvPr/>
        </p:nvSpPr>
        <p:spPr bwMode="auto">
          <a:xfrm>
            <a:off x="8541755" y="2785301"/>
            <a:ext cx="2328030" cy="52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cs typeface="+mn-ea"/>
                <a:sym typeface="+mn-lt"/>
              </a:rPr>
              <a:t>点此输入标题</a:t>
            </a:r>
          </a:p>
        </p:txBody>
      </p:sp>
      <p:sp>
        <p:nvSpPr>
          <p:cNvPr id="27" name="TextBox 29"/>
          <p:cNvSpPr>
            <a:spLocks noChangeArrowheads="1"/>
          </p:cNvSpPr>
          <p:nvPr/>
        </p:nvSpPr>
        <p:spPr bwMode="auto">
          <a:xfrm>
            <a:off x="8571384" y="3246735"/>
            <a:ext cx="2328030" cy="45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cs typeface="+mn-ea"/>
                <a:sym typeface="+mn-lt"/>
              </a:rPr>
              <a:t>点此输入文字</a:t>
            </a:r>
          </a:p>
        </p:txBody>
      </p:sp>
      <p:cxnSp>
        <p:nvCxnSpPr>
          <p:cNvPr id="28" name="Straight Connector 42"/>
          <p:cNvCxnSpPr/>
          <p:nvPr/>
        </p:nvCxnSpPr>
        <p:spPr>
          <a:xfrm>
            <a:off x="1199301" y="4869160"/>
            <a:ext cx="9988109"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ppt_w"/>
                                          </p:val>
                                        </p:tav>
                                        <p:tav tm="100000">
                                          <p:val>
                                            <p:strVal val="#ppt_w"/>
                                          </p:val>
                                        </p:tav>
                                      </p:tavLst>
                                    </p:anim>
                                    <p:anim calcmode="lin" valueType="num">
                                      <p:cBhvr>
                                        <p:cTn id="8" dur="250" fill="hold"/>
                                        <p:tgtEl>
                                          <p:spTgt spid="4"/>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 fill="hold"/>
                                        <p:tgtEl>
                                          <p:spTgt spid="5"/>
                                        </p:tgtEl>
                                        <p:attrNameLst>
                                          <p:attrName>ppt_w</p:attrName>
                                        </p:attrNameLst>
                                      </p:cBhvr>
                                      <p:tavLst>
                                        <p:tav tm="0">
                                          <p:val>
                                            <p:strVal val="4*#ppt_w"/>
                                          </p:val>
                                        </p:tav>
                                        <p:tav tm="100000">
                                          <p:val>
                                            <p:strVal val="#ppt_w"/>
                                          </p:val>
                                        </p:tav>
                                      </p:tavLst>
                                    </p:anim>
                                    <p:anim calcmode="lin" valueType="num">
                                      <p:cBhvr>
                                        <p:cTn id="12" dur="250" fill="hold"/>
                                        <p:tgtEl>
                                          <p:spTgt spid="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ppt_w</p:attrName>
                                        </p:attrNameLst>
                                      </p:cBhvr>
                                      <p:tavLst>
                                        <p:tav tm="0">
                                          <p:val>
                                            <p:strVal val="4*#ppt_w"/>
                                          </p:val>
                                        </p:tav>
                                        <p:tav tm="100000">
                                          <p:val>
                                            <p:strVal val="#ppt_w"/>
                                          </p:val>
                                        </p:tav>
                                      </p:tavLst>
                                    </p:anim>
                                    <p:anim calcmode="lin" valueType="num">
                                      <p:cBhvr>
                                        <p:cTn id="16" dur="250" fill="hold"/>
                                        <p:tgtEl>
                                          <p:spTgt spid="18"/>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par>
                          <p:cTn id="47" fill="hold">
                            <p:stCondLst>
                              <p:cond delay="1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11"/>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10"/>
                                        </p:tgtEl>
                                      </p:cBhvr>
                                    </p:animEffect>
                                  </p:childTnLst>
                                </p:cTn>
                              </p:par>
                            </p:childTnLst>
                          </p:cTn>
                        </p:par>
                        <p:par>
                          <p:cTn id="62" fill="hold">
                            <p:stCondLst>
                              <p:cond delay="27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69" dur="500" tmFilter="0,0; .5, 1; 1, 1"/>
                                        <p:tgtEl>
                                          <p:spTgt spid="13"/>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2"/>
                                        </p:tgtEl>
                                        <p:attrNameLst>
                                          <p:attrName>ppt_y</p:attrName>
                                        </p:attrNameLst>
                                      </p:cBhvr>
                                      <p:tavLst>
                                        <p:tav tm="0">
                                          <p:val>
                                            <p:strVal val="#ppt_y"/>
                                          </p:val>
                                        </p:tav>
                                        <p:tav tm="100000">
                                          <p:val>
                                            <p:strVal val="#ppt_y"/>
                                          </p:val>
                                        </p:tav>
                                      </p:tavLst>
                                    </p:anim>
                                    <p:anim calcmode="lin" valueType="num">
                                      <p:cBhvr>
                                        <p:cTn id="7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76" dur="500" tmFilter="0,0; .5, 1; 1, 1"/>
                                        <p:tgtEl>
                                          <p:spTgt spid="12"/>
                                        </p:tgtEl>
                                      </p:cBhvr>
                                    </p:animEffect>
                                  </p:childTnLst>
                                </p:cTn>
                              </p:par>
                            </p:childTnLst>
                          </p:cTn>
                        </p:par>
                        <p:par>
                          <p:cTn id="77" fill="hold">
                            <p:stCondLst>
                              <p:cond delay="3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2"/>
                                        </p:tgtEl>
                                        <p:attrNameLst>
                                          <p:attrName>ppt_y</p:attrName>
                                        </p:attrNameLst>
                                      </p:cBhvr>
                                      <p:tavLst>
                                        <p:tav tm="0">
                                          <p:val>
                                            <p:strVal val="#ppt_y"/>
                                          </p:val>
                                        </p:tav>
                                        <p:tav tm="100000">
                                          <p:val>
                                            <p:strVal val="#ppt_y"/>
                                          </p:val>
                                        </p:tav>
                                      </p:tavLst>
                                    </p:anim>
                                    <p:anim calcmode="lin" valueType="num">
                                      <p:cBhvr>
                                        <p:cTn id="82"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84" dur="500" tmFilter="0,0; .5, 1; 1, 1"/>
                                        <p:tgtEl>
                                          <p:spTgt spid="22"/>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1"/>
                                        </p:tgtEl>
                                        <p:attrNameLst>
                                          <p:attrName>ppt_y</p:attrName>
                                        </p:attrNameLst>
                                      </p:cBhvr>
                                      <p:tavLst>
                                        <p:tav tm="0">
                                          <p:val>
                                            <p:strVal val="#ppt_y"/>
                                          </p:val>
                                        </p:tav>
                                        <p:tav tm="100000">
                                          <p:val>
                                            <p:strVal val="#ppt_y"/>
                                          </p:val>
                                        </p:tav>
                                      </p:tavLst>
                                    </p:anim>
                                    <p:anim calcmode="lin" valueType="num">
                                      <p:cBhvr>
                                        <p:cTn id="8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91" dur="500" tmFilter="0,0; .5, 1; 1, 1"/>
                                        <p:tgtEl>
                                          <p:spTgt spid="21"/>
                                        </p:tgtEl>
                                      </p:cBhvr>
                                    </p:animEffect>
                                  </p:childTnLst>
                                </p:cTn>
                              </p:par>
                            </p:childTnLst>
                          </p:cTn>
                        </p:par>
                        <p:par>
                          <p:cTn id="92" fill="hold">
                            <p:stCondLst>
                              <p:cond delay="42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7"/>
                                        </p:tgtEl>
                                        <p:attrNameLst>
                                          <p:attrName>ppt_y</p:attrName>
                                        </p:attrNameLst>
                                      </p:cBhvr>
                                      <p:tavLst>
                                        <p:tav tm="0">
                                          <p:val>
                                            <p:strVal val="#ppt_y"/>
                                          </p:val>
                                        </p:tav>
                                        <p:tav tm="100000">
                                          <p:val>
                                            <p:strVal val="#ppt_y"/>
                                          </p:val>
                                        </p:tav>
                                      </p:tavLst>
                                    </p:anim>
                                    <p:anim calcmode="lin" valueType="num">
                                      <p:cBhvr>
                                        <p:cTn id="9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99" dur="500" tmFilter="0,0; .5, 1; 1, 1"/>
                                        <p:tgtEl>
                                          <p:spTgt spid="27"/>
                                        </p:tgtEl>
                                      </p:cBhvr>
                                    </p:animEffect>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6"/>
                                        </p:tgtEl>
                                        <p:attrNameLst>
                                          <p:attrName>ppt_y</p:attrName>
                                        </p:attrNameLst>
                                      </p:cBhvr>
                                      <p:tavLst>
                                        <p:tav tm="0">
                                          <p:val>
                                            <p:strVal val="#ppt_y"/>
                                          </p:val>
                                        </p:tav>
                                        <p:tav tm="100000">
                                          <p:val>
                                            <p:strVal val="#ppt_y"/>
                                          </p:val>
                                        </p:tav>
                                      </p:tavLst>
                                    </p:anim>
                                    <p:anim calcmode="lin" valueType="num">
                                      <p:cBhvr>
                                        <p:cTn id="10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06" dur="500" tmFilter="0,0; .5, 1; 1, 1"/>
                                        <p:tgtEl>
                                          <p:spTgt spid="26"/>
                                        </p:tgtEl>
                                      </p:cBhvr>
                                    </p:animEffect>
                                  </p:childTnLst>
                                </p:cTn>
                              </p:par>
                            </p:childTnLst>
                          </p:cTn>
                        </p:par>
                        <p:par>
                          <p:cTn id="107" fill="hold">
                            <p:stCondLst>
                              <p:cond delay="5000"/>
                            </p:stCondLst>
                            <p:childTnLst>
                              <p:par>
                                <p:cTn id="108" presetID="2" presetClass="entr" presetSubtype="4" fill="hold" nodeType="after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fill="hold"/>
                                        <p:tgtEl>
                                          <p:spTgt spid="28"/>
                                        </p:tgtEl>
                                        <p:attrNameLst>
                                          <p:attrName>ppt_x</p:attrName>
                                        </p:attrNameLst>
                                      </p:cBhvr>
                                      <p:tavLst>
                                        <p:tav tm="0">
                                          <p:val>
                                            <p:strVal val="#ppt_x"/>
                                          </p:val>
                                        </p:tav>
                                        <p:tav tm="100000">
                                          <p:val>
                                            <p:strVal val="#ppt_x"/>
                                          </p:val>
                                        </p:tav>
                                      </p:tavLst>
                                    </p:anim>
                                    <p:anim calcmode="lin" valueType="num">
                                      <p:cBhvr additive="base">
                                        <p:cTn id="111" dur="500" fill="hold"/>
                                        <p:tgtEl>
                                          <p:spTgt spid="28"/>
                                        </p:tgtEl>
                                        <p:attrNameLst>
                                          <p:attrName>ppt_y</p:attrName>
                                        </p:attrNameLst>
                                      </p:cBhvr>
                                      <p:tavLst>
                                        <p:tav tm="0">
                                          <p:val>
                                            <p:strVal val="1+#ppt_h/2"/>
                                          </p:val>
                                        </p:tav>
                                        <p:tav tm="100000">
                                          <p:val>
                                            <p:strVal val="#ppt_y"/>
                                          </p:val>
                                        </p:tav>
                                      </p:tavLst>
                                    </p:anim>
                                  </p:childTnLst>
                                </p:cTn>
                              </p:par>
                            </p:childTnLst>
                          </p:cTn>
                        </p:par>
                        <p:par>
                          <p:cTn id="112" fill="hold">
                            <p:stCondLst>
                              <p:cond delay="5500"/>
                            </p:stCondLst>
                            <p:childTnLst>
                              <p:par>
                                <p:cTn id="113" presetID="10" presetClass="entr" presetSubtype="0" fill="hold"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bldLvl="0" animBg="1" autoUpdateAnimBg="0"/>
      <p:bldP spid="6" grpId="0" bldLvl="0" autoUpdateAnimBg="0"/>
      <p:bldP spid="7" grpId="0" bldLvl="0" autoUpdateAnimBg="0"/>
      <p:bldP spid="8" grpId="0" animBg="1"/>
      <p:bldP spid="9" grpId="0" animBg="1"/>
      <p:bldP spid="10" grpId="0" bldLvl="0" autoUpdateAnimBg="0"/>
      <p:bldP spid="11" grpId="0" bldLvl="0" autoUpdateAnimBg="0"/>
      <p:bldP spid="12" grpId="0" bldLvl="0" autoUpdateAnimBg="0"/>
      <p:bldP spid="13" grpId="0" bldLvl="0" autoUpdateAnimBg="0"/>
      <p:bldP spid="17" grpId="0"/>
      <p:bldP spid="18" grpId="0" bldLvl="0" animBg="1" autoUpdateAnimBg="0"/>
      <p:bldP spid="19" grpId="0" bldLvl="0" autoUpdateAnimBg="0"/>
      <p:bldP spid="20" grpId="0" animBg="1"/>
      <p:bldP spid="21" grpId="0" bldLvl="0" autoUpdateAnimBg="0"/>
      <p:bldP spid="22" grpId="0" bldLvl="0" autoUpdateAnimBg="0"/>
      <p:bldP spid="23" grpId="0" bldLvl="0" animBg="1" autoUpdateAnimBg="0"/>
      <p:bldP spid="24" grpId="0" bldLvl="0" autoUpdateAnimBg="0"/>
      <p:bldP spid="25" grpId="0" animBg="1"/>
      <p:bldP spid="26" grpId="0" bldLvl="0" autoUpdateAnimBg="0"/>
      <p:bldP spid="27"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bwMode="auto">
          <a:xfrm>
            <a:off x="1146025" y="5132388"/>
            <a:ext cx="4477756" cy="823912"/>
            <a:chOff x="6328128" y="5044369"/>
            <a:chExt cx="4478684" cy="822745"/>
          </a:xfrm>
        </p:grpSpPr>
        <p:sp>
          <p:nvSpPr>
            <p:cNvPr id="97313" name="Text Placeholder 32"/>
            <p:cNvSpPr txBox="1"/>
            <p:nvPr/>
          </p:nvSpPr>
          <p:spPr bwMode="auto">
            <a:xfrm>
              <a:off x="6529687" y="5350528"/>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200" dirty="0">
                  <a:solidFill>
                    <a:schemeClr val="tx1">
                      <a:lumMod val="50000"/>
                      <a:lumOff val="50000"/>
                    </a:schemeClr>
                  </a:solidFill>
                  <a:latin typeface="+mn-lt"/>
                  <a:ea typeface="+mn-ea"/>
                  <a:cs typeface="+mn-ea"/>
                  <a:sym typeface="+mn-lt"/>
                </a:rPr>
                <a:t>所有文字都可以随意更改成您的文字内容 鼠标点击修改的地方</a:t>
              </a:r>
              <a:endParaRPr lang="en-US" altLang="zh-CN" sz="1200" dirty="0">
                <a:solidFill>
                  <a:schemeClr val="tx1">
                    <a:lumMod val="50000"/>
                    <a:lumOff val="50000"/>
                  </a:schemeClr>
                </a:solidFill>
                <a:latin typeface="+mn-lt"/>
                <a:ea typeface="+mn-ea"/>
                <a:cs typeface="+mn-ea"/>
                <a:sym typeface="+mn-lt"/>
              </a:endParaRPr>
            </a:p>
          </p:txBody>
        </p:sp>
        <p:sp>
          <p:nvSpPr>
            <p:cNvPr id="14"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spcBef>
                  <a:spcPct val="20000"/>
                </a:spcBef>
                <a:buNone/>
                <a:defRPr/>
              </a:pPr>
              <a:r>
                <a:rPr lang="en-AU" sz="1600" dirty="0">
                  <a:solidFill>
                    <a:schemeClr val="tx1">
                      <a:lumMod val="50000"/>
                      <a:lumOff val="50000"/>
                    </a:schemeClr>
                  </a:solidFill>
                  <a:latin typeface="+mn-lt"/>
                  <a:cs typeface="+mn-ea"/>
                  <a:sym typeface="+mn-lt"/>
                </a:rPr>
                <a:t>Opportunities</a:t>
              </a:r>
            </a:p>
          </p:txBody>
        </p:sp>
        <p:cxnSp>
          <p:nvCxnSpPr>
            <p:cNvPr id="15" name="Straight Connector 14"/>
            <p:cNvCxnSpPr/>
            <p:nvPr/>
          </p:nvCxnSpPr>
          <p:spPr>
            <a:xfrm>
              <a:off x="6328128" y="5082415"/>
              <a:ext cx="0" cy="718118"/>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bwMode="auto">
          <a:xfrm>
            <a:off x="1146025" y="4071939"/>
            <a:ext cx="4477756" cy="822325"/>
            <a:chOff x="6328128" y="3983398"/>
            <a:chExt cx="4478684" cy="822745"/>
          </a:xfrm>
        </p:grpSpPr>
        <p:sp>
          <p:nvSpPr>
            <p:cNvPr id="97310" name="Text Placeholder 32"/>
            <p:cNvSpPr txBox="1"/>
            <p:nvPr/>
          </p:nvSpPr>
          <p:spPr bwMode="auto">
            <a:xfrm>
              <a:off x="6529687" y="4289557"/>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200" dirty="0">
                  <a:solidFill>
                    <a:schemeClr val="tx1">
                      <a:lumMod val="50000"/>
                      <a:lumOff val="50000"/>
                    </a:schemeClr>
                  </a:solidFill>
                  <a:latin typeface="+mn-lt"/>
                  <a:ea typeface="+mn-ea"/>
                  <a:cs typeface="+mn-ea"/>
                  <a:sym typeface="+mn-lt"/>
                </a:rPr>
                <a:t>所有文字都可以随意更改成您的文字内容 鼠标点击修改的地方</a:t>
              </a:r>
              <a:endParaRPr lang="en-US" altLang="zh-CN" sz="1200" dirty="0">
                <a:solidFill>
                  <a:schemeClr val="tx1">
                    <a:lumMod val="50000"/>
                    <a:lumOff val="50000"/>
                  </a:schemeClr>
                </a:solidFill>
                <a:latin typeface="+mn-lt"/>
                <a:ea typeface="+mn-ea"/>
                <a:cs typeface="+mn-ea"/>
                <a:sym typeface="+mn-lt"/>
              </a:endParaRPr>
            </a:p>
          </p:txBody>
        </p:sp>
        <p:sp>
          <p:nvSpPr>
            <p:cNvPr id="18" name="Text Placeholder 33"/>
            <p:cNvSpPr txBox="1"/>
            <p:nvPr/>
          </p:nvSpPr>
          <p:spPr>
            <a:xfrm>
              <a:off x="6515467" y="3983398"/>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spcBef>
                  <a:spcPct val="20000"/>
                </a:spcBef>
                <a:buNone/>
                <a:defRPr/>
              </a:pPr>
              <a:r>
                <a:rPr lang="en-AU" sz="1600" dirty="0">
                  <a:solidFill>
                    <a:schemeClr val="tx1">
                      <a:lumMod val="50000"/>
                      <a:lumOff val="50000"/>
                    </a:schemeClr>
                  </a:solidFill>
                  <a:latin typeface="+mn-lt"/>
                  <a:cs typeface="+mn-ea"/>
                  <a:sym typeface="+mn-lt"/>
                </a:rPr>
                <a:t>Threats</a:t>
              </a:r>
            </a:p>
          </p:txBody>
        </p:sp>
        <p:cxnSp>
          <p:nvCxnSpPr>
            <p:cNvPr id="19" name="Straight Connector 18"/>
            <p:cNvCxnSpPr/>
            <p:nvPr/>
          </p:nvCxnSpPr>
          <p:spPr>
            <a:xfrm>
              <a:off x="6328128" y="4002458"/>
              <a:ext cx="0" cy="71791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bwMode="auto">
          <a:xfrm>
            <a:off x="1146025" y="3011489"/>
            <a:ext cx="4477756" cy="822325"/>
            <a:chOff x="6328128" y="2922427"/>
            <a:chExt cx="4478684" cy="822745"/>
          </a:xfrm>
        </p:grpSpPr>
        <p:sp>
          <p:nvSpPr>
            <p:cNvPr id="97307" name="Text Placeholder 32"/>
            <p:cNvSpPr txBox="1"/>
            <p:nvPr/>
          </p:nvSpPr>
          <p:spPr bwMode="auto">
            <a:xfrm>
              <a:off x="6529687" y="322858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200" dirty="0">
                  <a:solidFill>
                    <a:schemeClr val="tx1">
                      <a:lumMod val="50000"/>
                      <a:lumOff val="50000"/>
                    </a:schemeClr>
                  </a:solidFill>
                  <a:latin typeface="+mn-lt"/>
                  <a:ea typeface="+mn-ea"/>
                  <a:cs typeface="+mn-ea"/>
                  <a:sym typeface="+mn-lt"/>
                </a:rPr>
                <a:t>所有文字都可以随意更改成您的文字内容 鼠标点击修改的地方</a:t>
              </a:r>
              <a:endParaRPr lang="en-US" altLang="zh-CN" sz="1200" dirty="0">
                <a:solidFill>
                  <a:schemeClr val="tx1">
                    <a:lumMod val="50000"/>
                    <a:lumOff val="50000"/>
                  </a:schemeClr>
                </a:solidFill>
                <a:latin typeface="+mn-lt"/>
                <a:ea typeface="+mn-ea"/>
                <a:cs typeface="+mn-ea"/>
                <a:sym typeface="+mn-lt"/>
              </a:endParaRPr>
            </a:p>
          </p:txBody>
        </p:sp>
        <p:sp>
          <p:nvSpPr>
            <p:cNvPr id="22"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spcBef>
                  <a:spcPct val="20000"/>
                </a:spcBef>
                <a:buNone/>
                <a:defRPr/>
              </a:pPr>
              <a:r>
                <a:rPr lang="en-AU" sz="1600" dirty="0">
                  <a:solidFill>
                    <a:schemeClr val="tx1">
                      <a:lumMod val="50000"/>
                      <a:lumOff val="50000"/>
                    </a:schemeClr>
                  </a:solidFill>
                  <a:latin typeface="+mn-lt"/>
                  <a:cs typeface="+mn-ea"/>
                  <a:sym typeface="+mn-lt"/>
                </a:rPr>
                <a:t>Weakness</a:t>
              </a:r>
            </a:p>
          </p:txBody>
        </p:sp>
        <p:cxnSp>
          <p:nvCxnSpPr>
            <p:cNvPr id="23" name="Straight Connector 22"/>
            <p:cNvCxnSpPr/>
            <p:nvPr/>
          </p:nvCxnSpPr>
          <p:spPr>
            <a:xfrm>
              <a:off x="6328128" y="2943075"/>
              <a:ext cx="0" cy="71791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bwMode="auto">
          <a:xfrm>
            <a:off x="1146025" y="1952625"/>
            <a:ext cx="4477756" cy="822325"/>
            <a:chOff x="6328128" y="1863304"/>
            <a:chExt cx="4478684" cy="822745"/>
          </a:xfrm>
        </p:grpSpPr>
        <p:sp>
          <p:nvSpPr>
            <p:cNvPr id="97304" name="Text Placeholder 32"/>
            <p:cNvSpPr txBox="1"/>
            <p:nvPr/>
          </p:nvSpPr>
          <p:spPr bwMode="auto">
            <a:xfrm>
              <a:off x="6529687" y="2169463"/>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200" dirty="0">
                  <a:solidFill>
                    <a:schemeClr val="tx1">
                      <a:lumMod val="50000"/>
                      <a:lumOff val="50000"/>
                    </a:schemeClr>
                  </a:solidFill>
                  <a:latin typeface="+mn-lt"/>
                  <a:ea typeface="+mn-ea"/>
                  <a:cs typeface="+mn-ea"/>
                  <a:sym typeface="+mn-lt"/>
                </a:rPr>
                <a:t>所有文字都可以随意更改成您的文字内容 鼠标点击修改的地方</a:t>
              </a:r>
              <a:endParaRPr lang="en-US" altLang="zh-CN" sz="1200" dirty="0">
                <a:solidFill>
                  <a:schemeClr val="tx1">
                    <a:lumMod val="50000"/>
                    <a:lumOff val="50000"/>
                  </a:schemeClr>
                </a:solidFill>
                <a:latin typeface="+mn-lt"/>
                <a:ea typeface="+mn-ea"/>
                <a:cs typeface="+mn-ea"/>
                <a:sym typeface="+mn-lt"/>
              </a:endParaRPr>
            </a:p>
          </p:txBody>
        </p:sp>
        <p:sp>
          <p:nvSpPr>
            <p:cNvPr id="26"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spcBef>
                  <a:spcPct val="20000"/>
                </a:spcBef>
                <a:buNone/>
                <a:defRPr/>
              </a:pPr>
              <a:r>
                <a:rPr lang="en-AU" sz="1600" dirty="0">
                  <a:solidFill>
                    <a:schemeClr val="tx1">
                      <a:lumMod val="50000"/>
                      <a:lumOff val="50000"/>
                    </a:schemeClr>
                  </a:solidFill>
                  <a:latin typeface="+mn-lt"/>
                  <a:cs typeface="+mn-ea"/>
                  <a:sym typeface="+mn-lt"/>
                </a:rPr>
                <a:t>Strengths</a:t>
              </a:r>
            </a:p>
          </p:txBody>
        </p:sp>
        <p:cxnSp>
          <p:nvCxnSpPr>
            <p:cNvPr id="27" name="Straight Connector 26"/>
            <p:cNvCxnSpPr/>
            <p:nvPr/>
          </p:nvCxnSpPr>
          <p:spPr>
            <a:xfrm>
              <a:off x="6328128" y="1863304"/>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bwMode="auto">
          <a:xfrm>
            <a:off x="6515840" y="1863726"/>
            <a:ext cx="2001577" cy="2006600"/>
            <a:chOff x="6516746" y="1863304"/>
            <a:chExt cx="2001660" cy="2006869"/>
          </a:xfrm>
        </p:grpSpPr>
        <p:sp>
          <p:nvSpPr>
            <p:cNvPr id="4" name="Teardrop 3"/>
            <p:cNvSpPr/>
            <p:nvPr/>
          </p:nvSpPr>
          <p:spPr>
            <a:xfrm flipV="1">
              <a:off x="6516746" y="1868068"/>
              <a:ext cx="2001660" cy="20021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600" dirty="0">
                <a:solidFill>
                  <a:schemeClr val="bg1"/>
                </a:solidFill>
                <a:cs typeface="+mn-ea"/>
                <a:sym typeface="+mn-lt"/>
              </a:endParaRPr>
            </a:p>
          </p:txBody>
        </p:sp>
        <p:sp>
          <p:nvSpPr>
            <p:cNvPr id="8" name="Oval 7"/>
            <p:cNvSpPr/>
            <p:nvPr/>
          </p:nvSpPr>
          <p:spPr>
            <a:xfrm>
              <a:off x="6516746" y="1863304"/>
              <a:ext cx="588910" cy="5890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mn-lt"/>
                  <a:ea typeface="+mn-ea"/>
                  <a:cs typeface="+mn-ea"/>
                  <a:sym typeface="+mn-lt"/>
                </a:rPr>
                <a:t>S</a:t>
              </a:r>
              <a:endParaRPr lang="en-US" altLang="zh-CN" sz="1600">
                <a:solidFill>
                  <a:schemeClr val="bg1"/>
                </a:solidFill>
                <a:latin typeface="+mn-lt"/>
                <a:ea typeface="+mn-ea"/>
                <a:cs typeface="+mn-ea"/>
                <a:sym typeface="+mn-lt"/>
              </a:endParaRPr>
            </a:p>
          </p:txBody>
        </p:sp>
        <p:sp>
          <p:nvSpPr>
            <p:cNvPr id="97303" name="Text Placeholder 33"/>
            <p:cNvSpPr txBox="1"/>
            <p:nvPr/>
          </p:nvSpPr>
          <p:spPr bwMode="auto">
            <a:xfrm>
              <a:off x="6516746" y="286934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600" dirty="0">
                  <a:solidFill>
                    <a:schemeClr val="bg1"/>
                  </a:solidFill>
                  <a:latin typeface="+mn-lt"/>
                  <a:ea typeface="+mn-ea"/>
                  <a:cs typeface="+mn-ea"/>
                  <a:sym typeface="+mn-lt"/>
                </a:rPr>
                <a:t>标题内容</a:t>
              </a:r>
              <a:endParaRPr lang="en-AU" altLang="zh-CN" sz="1600" dirty="0">
                <a:solidFill>
                  <a:schemeClr val="bg1"/>
                </a:solidFill>
                <a:latin typeface="+mn-lt"/>
                <a:ea typeface="+mn-ea"/>
                <a:cs typeface="+mn-ea"/>
                <a:sym typeface="+mn-lt"/>
              </a:endParaRPr>
            </a:p>
          </p:txBody>
        </p:sp>
      </p:grpSp>
      <p:grpSp>
        <p:nvGrpSpPr>
          <p:cNvPr id="35" name="Group 34"/>
          <p:cNvGrpSpPr/>
          <p:nvPr/>
        </p:nvGrpSpPr>
        <p:grpSpPr bwMode="auto">
          <a:xfrm>
            <a:off x="8515830" y="1863726"/>
            <a:ext cx="2001577" cy="2006600"/>
            <a:chOff x="8516644" y="1863304"/>
            <a:chExt cx="2001658" cy="2006870"/>
          </a:xfrm>
        </p:grpSpPr>
        <p:sp>
          <p:nvSpPr>
            <p:cNvPr id="5" name="Teardrop 4"/>
            <p:cNvSpPr/>
            <p:nvPr/>
          </p:nvSpPr>
          <p:spPr>
            <a:xfrm rot="16200000" flipH="1">
              <a:off x="8516420" y="1868292"/>
              <a:ext cx="2002106" cy="200165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US" sz="1600" dirty="0">
                <a:solidFill>
                  <a:schemeClr val="bg1"/>
                </a:solidFill>
                <a:cs typeface="+mn-ea"/>
                <a:sym typeface="+mn-lt"/>
              </a:endParaRPr>
            </a:p>
          </p:txBody>
        </p:sp>
        <p:sp>
          <p:nvSpPr>
            <p:cNvPr id="9" name="Oval 8"/>
            <p:cNvSpPr/>
            <p:nvPr/>
          </p:nvSpPr>
          <p:spPr>
            <a:xfrm>
              <a:off x="9929393" y="1863304"/>
              <a:ext cx="588909" cy="5890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mn-lt"/>
                  <a:ea typeface="+mn-ea"/>
                  <a:cs typeface="+mn-ea"/>
                  <a:sym typeface="+mn-lt"/>
                </a:rPr>
                <a:t>W</a:t>
              </a:r>
              <a:endParaRPr lang="en-US" altLang="zh-CN" sz="1600">
                <a:solidFill>
                  <a:schemeClr val="bg1"/>
                </a:solidFill>
                <a:latin typeface="+mn-lt"/>
                <a:ea typeface="+mn-ea"/>
                <a:cs typeface="+mn-ea"/>
                <a:sym typeface="+mn-lt"/>
              </a:endParaRPr>
            </a:p>
          </p:txBody>
        </p:sp>
        <p:sp>
          <p:nvSpPr>
            <p:cNvPr id="97300" name="Text Placeholder 33"/>
            <p:cNvSpPr txBox="1"/>
            <p:nvPr/>
          </p:nvSpPr>
          <p:spPr bwMode="auto">
            <a:xfrm>
              <a:off x="8517523" y="286934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mn-lt"/>
                  <a:ea typeface="+mn-ea"/>
                  <a:cs typeface="+mn-ea"/>
                  <a:sym typeface="+mn-lt"/>
                </a:rPr>
                <a:t>标题内容</a:t>
              </a:r>
              <a:endParaRPr lang="en-AU" altLang="zh-CN" sz="1600" dirty="0">
                <a:solidFill>
                  <a:schemeClr val="bg1"/>
                </a:solidFill>
                <a:latin typeface="+mn-lt"/>
                <a:ea typeface="+mn-ea"/>
                <a:cs typeface="+mn-ea"/>
                <a:sym typeface="+mn-lt"/>
              </a:endParaRPr>
            </a:p>
          </p:txBody>
        </p:sp>
      </p:grpSp>
      <p:grpSp>
        <p:nvGrpSpPr>
          <p:cNvPr id="37" name="Group 36"/>
          <p:cNvGrpSpPr/>
          <p:nvPr/>
        </p:nvGrpSpPr>
        <p:grpSpPr bwMode="auto">
          <a:xfrm>
            <a:off x="6515840" y="3870325"/>
            <a:ext cx="2001577" cy="2001838"/>
            <a:chOff x="6516746" y="3870173"/>
            <a:chExt cx="2001660" cy="2001657"/>
          </a:xfrm>
        </p:grpSpPr>
        <p:sp>
          <p:nvSpPr>
            <p:cNvPr id="6" name="Teardrop 5"/>
            <p:cNvSpPr/>
            <p:nvPr/>
          </p:nvSpPr>
          <p:spPr>
            <a:xfrm>
              <a:off x="6516746" y="3870173"/>
              <a:ext cx="2001660" cy="200165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600" dirty="0">
                <a:solidFill>
                  <a:schemeClr val="bg1"/>
                </a:solidFill>
                <a:cs typeface="+mn-ea"/>
                <a:sym typeface="+mn-lt"/>
              </a:endParaRPr>
            </a:p>
          </p:txBody>
        </p:sp>
        <p:sp>
          <p:nvSpPr>
            <p:cNvPr id="11" name="Oval 10"/>
            <p:cNvSpPr/>
            <p:nvPr/>
          </p:nvSpPr>
          <p:spPr>
            <a:xfrm>
              <a:off x="6516746" y="5282920"/>
              <a:ext cx="588910" cy="58891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mn-lt"/>
                  <a:ea typeface="+mn-ea"/>
                  <a:cs typeface="+mn-ea"/>
                  <a:sym typeface="+mn-lt"/>
                </a:rPr>
                <a:t>T</a:t>
              </a:r>
              <a:endParaRPr lang="en-US" altLang="zh-CN" sz="1600">
                <a:solidFill>
                  <a:schemeClr val="bg1"/>
                </a:solidFill>
                <a:latin typeface="+mn-lt"/>
                <a:ea typeface="+mn-ea"/>
                <a:cs typeface="+mn-ea"/>
                <a:sym typeface="+mn-lt"/>
              </a:endParaRPr>
            </a:p>
          </p:txBody>
        </p:sp>
        <p:sp>
          <p:nvSpPr>
            <p:cNvPr id="97297" name="Text Placeholder 33"/>
            <p:cNvSpPr txBox="1"/>
            <p:nvPr/>
          </p:nvSpPr>
          <p:spPr bwMode="auto">
            <a:xfrm>
              <a:off x="6516746" y="466101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mn-lt"/>
                  <a:ea typeface="+mn-ea"/>
                  <a:cs typeface="+mn-ea"/>
                  <a:sym typeface="+mn-lt"/>
                </a:rPr>
                <a:t>标题内容</a:t>
              </a:r>
              <a:endParaRPr lang="en-AU" altLang="zh-CN" sz="1600" dirty="0">
                <a:solidFill>
                  <a:schemeClr val="bg1"/>
                </a:solidFill>
                <a:latin typeface="+mn-lt"/>
                <a:ea typeface="+mn-ea"/>
                <a:cs typeface="+mn-ea"/>
                <a:sym typeface="+mn-lt"/>
              </a:endParaRPr>
            </a:p>
          </p:txBody>
        </p:sp>
      </p:grpSp>
      <p:grpSp>
        <p:nvGrpSpPr>
          <p:cNvPr id="38" name="Group 37"/>
          <p:cNvGrpSpPr/>
          <p:nvPr/>
        </p:nvGrpSpPr>
        <p:grpSpPr bwMode="auto">
          <a:xfrm>
            <a:off x="8515830" y="3870325"/>
            <a:ext cx="2001577" cy="2001838"/>
            <a:chOff x="8516643" y="3870173"/>
            <a:chExt cx="2001659" cy="2001657"/>
          </a:xfrm>
        </p:grpSpPr>
        <p:sp>
          <p:nvSpPr>
            <p:cNvPr id="7" name="Teardrop 6"/>
            <p:cNvSpPr/>
            <p:nvPr/>
          </p:nvSpPr>
          <p:spPr>
            <a:xfrm flipH="1">
              <a:off x="8516643" y="3870173"/>
              <a:ext cx="2001659" cy="20016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spcBef>
                  <a:spcPct val="20000"/>
                </a:spcBef>
                <a:defRPr/>
              </a:pPr>
              <a:endParaRPr lang="en-AU" sz="1600" dirty="0">
                <a:solidFill>
                  <a:schemeClr val="bg1"/>
                </a:solidFill>
                <a:cs typeface="+mn-ea"/>
                <a:sym typeface="+mn-lt"/>
              </a:endParaRPr>
            </a:p>
          </p:txBody>
        </p:sp>
        <p:sp>
          <p:nvSpPr>
            <p:cNvPr id="10" name="Oval 9"/>
            <p:cNvSpPr/>
            <p:nvPr/>
          </p:nvSpPr>
          <p:spPr>
            <a:xfrm>
              <a:off x="9929392" y="5282920"/>
              <a:ext cx="588910" cy="58891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mn-lt"/>
                  <a:ea typeface="+mn-ea"/>
                  <a:cs typeface="+mn-ea"/>
                  <a:sym typeface="+mn-lt"/>
                </a:rPr>
                <a:t>O</a:t>
              </a:r>
              <a:endParaRPr lang="en-US" altLang="zh-CN" sz="1600">
                <a:solidFill>
                  <a:schemeClr val="bg1"/>
                </a:solidFill>
                <a:latin typeface="+mn-lt"/>
                <a:ea typeface="+mn-ea"/>
                <a:cs typeface="+mn-ea"/>
                <a:sym typeface="+mn-lt"/>
              </a:endParaRPr>
            </a:p>
          </p:txBody>
        </p:sp>
        <p:sp>
          <p:nvSpPr>
            <p:cNvPr id="97294" name="Text Placeholder 33"/>
            <p:cNvSpPr txBox="1"/>
            <p:nvPr/>
          </p:nvSpPr>
          <p:spPr bwMode="auto">
            <a:xfrm>
              <a:off x="8517523" y="466101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mn-lt"/>
                  <a:ea typeface="+mn-ea"/>
                  <a:cs typeface="+mn-ea"/>
                  <a:sym typeface="+mn-lt"/>
                </a:rPr>
                <a:t>标题内容</a:t>
              </a:r>
              <a:endParaRPr lang="en-AU" altLang="zh-CN" sz="1600" dirty="0">
                <a:solidFill>
                  <a:schemeClr val="bg1"/>
                </a:solidFill>
                <a:latin typeface="+mn-lt"/>
                <a:ea typeface="+mn-ea"/>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par>
                                <p:cTn id="36" presetID="53" presetClass="entr" presetSubtype="16"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26" presetClass="emph" presetSubtype="0" fill="hold" nodeType="withEffect">
                                  <p:stCondLst>
                                    <p:cond delay="300"/>
                                  </p:stCondLst>
                                  <p:childTnLst>
                                    <p:animEffect transition="out" filter="fade">
                                      <p:cBhvr>
                                        <p:cTn id="46" dur="500" tmFilter="0, 0; .2, .5; .8, .5; 1, 0"/>
                                        <p:tgtEl>
                                          <p:spTgt spid="35"/>
                                        </p:tgtEl>
                                      </p:cBhvr>
                                    </p:animEffect>
                                    <p:animScale>
                                      <p:cBhvr>
                                        <p:cTn id="47" dur="250" autoRev="1" fill="hold"/>
                                        <p:tgtEl>
                                          <p:spTgt spid="35"/>
                                        </p:tgtEl>
                                      </p:cBhvr>
                                      <p:by x="105000" y="105000"/>
                                    </p:animScale>
                                  </p:childTnLst>
                                </p:cTn>
                              </p:par>
                              <p:par>
                                <p:cTn id="48" presetID="26" presetClass="emph" presetSubtype="0" fill="hold" nodeType="withEffect">
                                  <p:stCondLst>
                                    <p:cond delay="600"/>
                                  </p:stCondLst>
                                  <p:childTnLst>
                                    <p:animEffect transition="out" filter="fade">
                                      <p:cBhvr>
                                        <p:cTn id="49" dur="500" tmFilter="0, 0; .2, .5; .8, .5; 1, 0"/>
                                        <p:tgtEl>
                                          <p:spTgt spid="37"/>
                                        </p:tgtEl>
                                      </p:cBhvr>
                                    </p:animEffect>
                                    <p:animScale>
                                      <p:cBhvr>
                                        <p:cTn id="50" dur="250" autoRev="1" fill="hold"/>
                                        <p:tgtEl>
                                          <p:spTgt spid="37"/>
                                        </p:tgtEl>
                                      </p:cBhvr>
                                      <p:by x="105000" y="105000"/>
                                    </p:animScale>
                                  </p:childTnLst>
                                </p:cTn>
                              </p:par>
                              <p:par>
                                <p:cTn id="51" presetID="26" presetClass="emph" presetSubtype="0" fill="hold" nodeType="withEffect">
                                  <p:stCondLst>
                                    <p:cond delay="900"/>
                                  </p:stCondLst>
                                  <p:childTnLst>
                                    <p:animEffect transition="out" filter="fade">
                                      <p:cBhvr>
                                        <p:cTn id="52" dur="500" tmFilter="0, 0; .2, .5; .8, .5; 1, 0"/>
                                        <p:tgtEl>
                                          <p:spTgt spid="38"/>
                                        </p:tgtEl>
                                      </p:cBhvr>
                                    </p:animEffect>
                                    <p:animScale>
                                      <p:cBhvr>
                                        <p:cTn id="53"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
          <p:cNvSpPr/>
          <p:nvPr/>
        </p:nvSpPr>
        <p:spPr>
          <a:xfrm>
            <a:off x="865913" y="2084851"/>
            <a:ext cx="2054811" cy="2055077"/>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cs typeface="+mn-ea"/>
              <a:sym typeface="+mn-lt"/>
            </a:endParaRPr>
          </a:p>
        </p:txBody>
      </p:sp>
      <p:sp>
        <p:nvSpPr>
          <p:cNvPr id="38" name="Oval 14"/>
          <p:cNvSpPr/>
          <p:nvPr/>
        </p:nvSpPr>
        <p:spPr>
          <a:xfrm>
            <a:off x="3693843" y="2092184"/>
            <a:ext cx="2054811" cy="2055077"/>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cs typeface="+mn-ea"/>
              <a:sym typeface="+mn-lt"/>
            </a:endParaRPr>
          </a:p>
        </p:txBody>
      </p:sp>
      <p:sp>
        <p:nvSpPr>
          <p:cNvPr id="39" name="Oval 17"/>
          <p:cNvSpPr/>
          <p:nvPr/>
        </p:nvSpPr>
        <p:spPr>
          <a:xfrm>
            <a:off x="6525741" y="2092184"/>
            <a:ext cx="2054811" cy="2055077"/>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cs typeface="+mn-ea"/>
              <a:sym typeface="+mn-lt"/>
            </a:endParaRPr>
          </a:p>
        </p:txBody>
      </p:sp>
      <p:sp>
        <p:nvSpPr>
          <p:cNvPr id="40" name="Oval 20"/>
          <p:cNvSpPr/>
          <p:nvPr/>
        </p:nvSpPr>
        <p:spPr>
          <a:xfrm>
            <a:off x="9353951" y="2092184"/>
            <a:ext cx="2054811" cy="2055077"/>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rtlCol="0" anchor="ctr"/>
          <a:lstStyle/>
          <a:p>
            <a:pPr algn="ctr"/>
            <a:endParaRPr lang="en-US">
              <a:cs typeface="+mn-ea"/>
              <a:sym typeface="+mn-lt"/>
            </a:endParaRPr>
          </a:p>
        </p:txBody>
      </p:sp>
      <p:sp>
        <p:nvSpPr>
          <p:cNvPr id="41" name="TextBox 40"/>
          <p:cNvSpPr txBox="1"/>
          <p:nvPr/>
        </p:nvSpPr>
        <p:spPr>
          <a:xfrm>
            <a:off x="2755117" y="2423761"/>
            <a:ext cx="1109288" cy="1235705"/>
          </a:xfrm>
          <a:prstGeom prst="rect">
            <a:avLst/>
          </a:prstGeom>
          <a:noFill/>
        </p:spPr>
        <p:txBody>
          <a:bodyPr wrap="square" lIns="121881" tIns="60939" rIns="121881" bIns="60939" rtlCol="0">
            <a:spAutoFit/>
          </a:bodyPr>
          <a:lstStyle/>
          <a:p>
            <a:pPr algn="ctr"/>
            <a:r>
              <a:rPr lang="en-US" sz="7200" b="1" dirty="0">
                <a:solidFill>
                  <a:srgbClr val="DBDBDB"/>
                </a:solidFill>
                <a:cs typeface="+mn-ea"/>
                <a:sym typeface="+mn-lt"/>
              </a:rPr>
              <a:t>+</a:t>
            </a:r>
            <a:endParaRPr lang="ru-RU" sz="7200" b="1" dirty="0">
              <a:solidFill>
                <a:srgbClr val="DBDBDB"/>
              </a:solidFill>
              <a:cs typeface="+mn-ea"/>
              <a:sym typeface="+mn-lt"/>
            </a:endParaRPr>
          </a:p>
        </p:txBody>
      </p:sp>
      <p:sp>
        <p:nvSpPr>
          <p:cNvPr id="42" name="TextBox 41"/>
          <p:cNvSpPr txBox="1"/>
          <p:nvPr/>
        </p:nvSpPr>
        <p:spPr>
          <a:xfrm>
            <a:off x="5585171" y="2423761"/>
            <a:ext cx="1109288" cy="1235705"/>
          </a:xfrm>
          <a:prstGeom prst="rect">
            <a:avLst/>
          </a:prstGeom>
          <a:noFill/>
        </p:spPr>
        <p:txBody>
          <a:bodyPr wrap="square" lIns="121881" tIns="60939" rIns="121881" bIns="60939" rtlCol="0">
            <a:spAutoFit/>
          </a:bodyPr>
          <a:lstStyle/>
          <a:p>
            <a:pPr algn="ctr"/>
            <a:r>
              <a:rPr lang="en-US" sz="7200" b="1" dirty="0">
                <a:solidFill>
                  <a:srgbClr val="DBDBDB"/>
                </a:solidFill>
                <a:cs typeface="+mn-ea"/>
                <a:sym typeface="+mn-lt"/>
              </a:rPr>
              <a:t>+</a:t>
            </a:r>
            <a:endParaRPr lang="ru-RU" sz="7200" b="1" dirty="0">
              <a:solidFill>
                <a:srgbClr val="DBDBDB"/>
              </a:solidFill>
              <a:cs typeface="+mn-ea"/>
              <a:sym typeface="+mn-lt"/>
            </a:endParaRPr>
          </a:p>
        </p:txBody>
      </p:sp>
      <p:sp>
        <p:nvSpPr>
          <p:cNvPr id="43" name="TextBox 42"/>
          <p:cNvSpPr txBox="1"/>
          <p:nvPr/>
        </p:nvSpPr>
        <p:spPr>
          <a:xfrm>
            <a:off x="8399505" y="2437360"/>
            <a:ext cx="1109288" cy="1235705"/>
          </a:xfrm>
          <a:prstGeom prst="rect">
            <a:avLst/>
          </a:prstGeom>
          <a:noFill/>
        </p:spPr>
        <p:txBody>
          <a:bodyPr wrap="square" lIns="121881" tIns="60939" rIns="121881" bIns="60939" rtlCol="0">
            <a:spAutoFit/>
          </a:bodyPr>
          <a:lstStyle/>
          <a:p>
            <a:pPr algn="ctr"/>
            <a:r>
              <a:rPr lang="en-US" sz="7200" b="1" dirty="0">
                <a:solidFill>
                  <a:srgbClr val="DBDBDB"/>
                </a:solidFill>
                <a:cs typeface="+mn-ea"/>
                <a:sym typeface="+mn-lt"/>
              </a:rPr>
              <a:t>=</a:t>
            </a:r>
            <a:endParaRPr lang="ru-RU" sz="7200" b="1" dirty="0">
              <a:solidFill>
                <a:srgbClr val="DBDBDB"/>
              </a:solidFill>
              <a:cs typeface="+mn-ea"/>
              <a:sym typeface="+mn-lt"/>
            </a:endParaRPr>
          </a:p>
        </p:txBody>
      </p:sp>
      <p:sp>
        <p:nvSpPr>
          <p:cNvPr id="44" name="TextBox 43"/>
          <p:cNvSpPr txBox="1"/>
          <p:nvPr/>
        </p:nvSpPr>
        <p:spPr>
          <a:xfrm>
            <a:off x="632378" y="4273860"/>
            <a:ext cx="2410350" cy="307776"/>
          </a:xfrm>
          <a:prstGeom prst="rect">
            <a:avLst/>
          </a:prstGeom>
          <a:noFill/>
        </p:spPr>
        <p:txBody>
          <a:bodyPr wrap="square" lIns="0" tIns="60954" rIns="0" bIns="0" rtlCol="0">
            <a:spAutoFit/>
          </a:bodyPr>
          <a:lstStyle/>
          <a:p>
            <a:pPr algn="ctr">
              <a:tabLst>
                <a:tab pos="1367155" algn="l"/>
              </a:tabLst>
            </a:pPr>
            <a:r>
              <a:rPr lang="zh-CN" altLang="en-US" sz="1600" b="1" dirty="0">
                <a:solidFill>
                  <a:schemeClr val="accent1"/>
                </a:solidFill>
                <a:cs typeface="+mn-ea"/>
                <a:sym typeface="+mn-lt"/>
              </a:rPr>
              <a:t>填加标题</a:t>
            </a:r>
            <a:endParaRPr lang="en-US" sz="1600" b="1" dirty="0">
              <a:solidFill>
                <a:schemeClr val="accent1"/>
              </a:solidFill>
              <a:cs typeface="+mn-ea"/>
              <a:sym typeface="+mn-lt"/>
            </a:endParaRPr>
          </a:p>
        </p:txBody>
      </p:sp>
      <p:sp>
        <p:nvSpPr>
          <p:cNvPr id="45" name="TextBox 44"/>
          <p:cNvSpPr txBox="1"/>
          <p:nvPr/>
        </p:nvSpPr>
        <p:spPr>
          <a:xfrm>
            <a:off x="801162" y="4679461"/>
            <a:ext cx="2063618" cy="841763"/>
          </a:xfrm>
          <a:prstGeom prst="rect">
            <a:avLst/>
          </a:prstGeom>
          <a:noFill/>
        </p:spPr>
        <p:txBody>
          <a:bodyPr wrap="square" lIns="0" tIns="60954" rIns="0" bIns="0" rtlCol="0">
            <a:spAutoFit/>
          </a:bodyPr>
          <a:lstStyle/>
          <a:p>
            <a:pPr algn="ctr">
              <a:lnSpc>
                <a:spcPct val="130000"/>
              </a:lnSpc>
            </a:pPr>
            <a:r>
              <a:rPr lang="zh-CN" altLang="en-US" sz="1300" dirty="0">
                <a:solidFill>
                  <a:schemeClr val="tx1">
                    <a:lumMod val="50000"/>
                    <a:lumOff val="50000"/>
                  </a:schemeClr>
                </a:solidFill>
                <a:cs typeface="+mn-ea"/>
                <a:sym typeface="+mn-lt"/>
              </a:rPr>
              <a:t>单击此处文本单击添加文本单击此处文本单击添加文本单击此处文本单击添加文本</a:t>
            </a:r>
            <a:endParaRPr lang="en-US" sz="1300" dirty="0">
              <a:solidFill>
                <a:schemeClr val="bg1">
                  <a:lumMod val="50000"/>
                </a:schemeClr>
              </a:solidFill>
              <a:cs typeface="+mn-ea"/>
              <a:sym typeface="+mn-lt"/>
            </a:endParaRPr>
          </a:p>
        </p:txBody>
      </p:sp>
      <p:sp>
        <p:nvSpPr>
          <p:cNvPr id="46" name="TextBox 45"/>
          <p:cNvSpPr txBox="1"/>
          <p:nvPr/>
        </p:nvSpPr>
        <p:spPr>
          <a:xfrm>
            <a:off x="3501095" y="4270467"/>
            <a:ext cx="2410350" cy="308932"/>
          </a:xfrm>
          <a:prstGeom prst="rect">
            <a:avLst/>
          </a:prstGeom>
          <a:noFill/>
        </p:spPr>
        <p:txBody>
          <a:bodyPr wrap="square" lIns="0" tIns="60954" rIns="0" bIns="0" rtlCol="0">
            <a:spAutoFit/>
          </a:bodyPr>
          <a:lstStyle/>
          <a:p>
            <a:pPr algn="ctr">
              <a:tabLst>
                <a:tab pos="1367155" algn="l"/>
              </a:tabLst>
            </a:pPr>
            <a:r>
              <a:rPr lang="zh-CN" altLang="en-US" sz="1600" b="1" dirty="0">
                <a:solidFill>
                  <a:schemeClr val="accent2"/>
                </a:solidFill>
                <a:cs typeface="+mn-ea"/>
                <a:sym typeface="+mn-lt"/>
              </a:rPr>
              <a:t>填加标题</a:t>
            </a:r>
            <a:endParaRPr lang="en-US" altLang="zh-CN" sz="1600" b="1" dirty="0">
              <a:solidFill>
                <a:schemeClr val="accent2"/>
              </a:solidFill>
              <a:cs typeface="+mn-ea"/>
              <a:sym typeface="+mn-lt"/>
            </a:endParaRPr>
          </a:p>
        </p:txBody>
      </p:sp>
      <p:sp>
        <p:nvSpPr>
          <p:cNvPr id="47" name="TextBox 46"/>
          <p:cNvSpPr txBox="1"/>
          <p:nvPr/>
        </p:nvSpPr>
        <p:spPr>
          <a:xfrm>
            <a:off x="3669879" y="4676067"/>
            <a:ext cx="2063618" cy="841763"/>
          </a:xfrm>
          <a:prstGeom prst="rect">
            <a:avLst/>
          </a:prstGeom>
          <a:noFill/>
        </p:spPr>
        <p:txBody>
          <a:bodyPr wrap="square" lIns="0" tIns="60954" rIns="0" bIns="0" rtlCol="0">
            <a:spAutoFit/>
          </a:bodyPr>
          <a:lstStyle/>
          <a:p>
            <a:pPr algn="ctr">
              <a:lnSpc>
                <a:spcPct val="130000"/>
              </a:lnSpc>
            </a:pPr>
            <a:r>
              <a:rPr lang="zh-CN" altLang="en-US" sz="1300" dirty="0">
                <a:solidFill>
                  <a:schemeClr val="tx1">
                    <a:lumMod val="50000"/>
                    <a:lumOff val="50000"/>
                  </a:schemeClr>
                </a:solidFill>
                <a:cs typeface="+mn-ea"/>
                <a:sym typeface="+mn-lt"/>
              </a:rPr>
              <a:t>单击此处文本单击添加文本单击此处文本单击添加文本单击此处文本单击添加文本</a:t>
            </a:r>
            <a:endParaRPr lang="en-US" altLang="zh-CN" sz="1300" dirty="0">
              <a:solidFill>
                <a:schemeClr val="bg1">
                  <a:lumMod val="50000"/>
                </a:schemeClr>
              </a:solidFill>
              <a:cs typeface="+mn-ea"/>
              <a:sym typeface="+mn-lt"/>
            </a:endParaRPr>
          </a:p>
        </p:txBody>
      </p:sp>
      <p:sp>
        <p:nvSpPr>
          <p:cNvPr id="48" name="TextBox 47"/>
          <p:cNvSpPr txBox="1"/>
          <p:nvPr/>
        </p:nvSpPr>
        <p:spPr>
          <a:xfrm>
            <a:off x="6342620" y="4267075"/>
            <a:ext cx="2410350" cy="308932"/>
          </a:xfrm>
          <a:prstGeom prst="rect">
            <a:avLst/>
          </a:prstGeom>
          <a:noFill/>
        </p:spPr>
        <p:txBody>
          <a:bodyPr wrap="square" lIns="0" tIns="60954" rIns="0" bIns="0" rtlCol="0">
            <a:spAutoFit/>
          </a:bodyPr>
          <a:lstStyle/>
          <a:p>
            <a:pPr algn="ctr">
              <a:tabLst>
                <a:tab pos="1367155" algn="l"/>
              </a:tabLst>
            </a:pPr>
            <a:r>
              <a:rPr lang="zh-CN" altLang="en-US" sz="1600" b="1" dirty="0">
                <a:solidFill>
                  <a:schemeClr val="accent3"/>
                </a:solidFill>
                <a:cs typeface="+mn-ea"/>
                <a:sym typeface="+mn-lt"/>
              </a:rPr>
              <a:t>填加标题</a:t>
            </a:r>
            <a:endParaRPr lang="en-US" altLang="zh-CN" sz="1600" b="1" dirty="0">
              <a:solidFill>
                <a:schemeClr val="accent3"/>
              </a:solidFill>
              <a:cs typeface="+mn-ea"/>
              <a:sym typeface="+mn-lt"/>
            </a:endParaRPr>
          </a:p>
        </p:txBody>
      </p:sp>
      <p:sp>
        <p:nvSpPr>
          <p:cNvPr id="49" name="TextBox 48"/>
          <p:cNvSpPr txBox="1"/>
          <p:nvPr/>
        </p:nvSpPr>
        <p:spPr>
          <a:xfrm>
            <a:off x="6511404" y="4672675"/>
            <a:ext cx="2063618" cy="841763"/>
          </a:xfrm>
          <a:prstGeom prst="rect">
            <a:avLst/>
          </a:prstGeom>
          <a:noFill/>
        </p:spPr>
        <p:txBody>
          <a:bodyPr wrap="square" lIns="0" tIns="60954" rIns="0" bIns="0" rtlCol="0">
            <a:spAutoFit/>
          </a:bodyPr>
          <a:lstStyle/>
          <a:p>
            <a:pPr algn="ctr">
              <a:lnSpc>
                <a:spcPct val="130000"/>
              </a:lnSpc>
            </a:pPr>
            <a:r>
              <a:rPr lang="zh-CN" altLang="en-US" sz="1300" dirty="0">
                <a:solidFill>
                  <a:schemeClr val="tx1">
                    <a:lumMod val="50000"/>
                    <a:lumOff val="50000"/>
                  </a:schemeClr>
                </a:solidFill>
                <a:cs typeface="+mn-ea"/>
                <a:sym typeface="+mn-lt"/>
              </a:rPr>
              <a:t>单击此处文本单击添加文本单击此处文本单击添加文本单击此处文本单击添加文本</a:t>
            </a:r>
            <a:endParaRPr lang="en-US" altLang="zh-CN" sz="1300" dirty="0">
              <a:solidFill>
                <a:schemeClr val="bg1">
                  <a:lumMod val="50000"/>
                </a:schemeClr>
              </a:solidFill>
              <a:cs typeface="+mn-ea"/>
              <a:sym typeface="+mn-lt"/>
            </a:endParaRPr>
          </a:p>
        </p:txBody>
      </p:sp>
      <p:sp>
        <p:nvSpPr>
          <p:cNvPr id="50" name="TextBox 49"/>
          <p:cNvSpPr txBox="1"/>
          <p:nvPr/>
        </p:nvSpPr>
        <p:spPr>
          <a:xfrm>
            <a:off x="9174775" y="4273861"/>
            <a:ext cx="2410350" cy="308932"/>
          </a:xfrm>
          <a:prstGeom prst="rect">
            <a:avLst/>
          </a:prstGeom>
          <a:noFill/>
        </p:spPr>
        <p:txBody>
          <a:bodyPr wrap="square" lIns="0" tIns="60954" rIns="0" bIns="0" rtlCol="0">
            <a:spAutoFit/>
          </a:bodyPr>
          <a:lstStyle/>
          <a:p>
            <a:pPr algn="ctr">
              <a:tabLst>
                <a:tab pos="1367155" algn="l"/>
              </a:tabLst>
            </a:pPr>
            <a:r>
              <a:rPr lang="zh-CN" altLang="en-US" sz="1600" b="1" dirty="0">
                <a:solidFill>
                  <a:schemeClr val="accent4"/>
                </a:solidFill>
                <a:cs typeface="+mn-ea"/>
                <a:sym typeface="+mn-lt"/>
              </a:rPr>
              <a:t>填加标题</a:t>
            </a:r>
            <a:endParaRPr lang="en-US" altLang="zh-CN" sz="1600" b="1" dirty="0">
              <a:solidFill>
                <a:schemeClr val="accent4"/>
              </a:solidFill>
              <a:cs typeface="+mn-ea"/>
              <a:sym typeface="+mn-lt"/>
            </a:endParaRPr>
          </a:p>
        </p:txBody>
      </p:sp>
      <p:sp>
        <p:nvSpPr>
          <p:cNvPr id="51" name="TextBox 50"/>
          <p:cNvSpPr txBox="1"/>
          <p:nvPr/>
        </p:nvSpPr>
        <p:spPr>
          <a:xfrm>
            <a:off x="9343559" y="4679461"/>
            <a:ext cx="2063618" cy="841763"/>
          </a:xfrm>
          <a:prstGeom prst="rect">
            <a:avLst/>
          </a:prstGeom>
          <a:noFill/>
        </p:spPr>
        <p:txBody>
          <a:bodyPr wrap="square" lIns="0" tIns="60954" rIns="0" bIns="0" rtlCol="0">
            <a:spAutoFit/>
          </a:bodyPr>
          <a:lstStyle/>
          <a:p>
            <a:pPr algn="ctr">
              <a:lnSpc>
                <a:spcPct val="130000"/>
              </a:lnSpc>
            </a:pPr>
            <a:r>
              <a:rPr lang="zh-CN" altLang="en-US" sz="1300" dirty="0">
                <a:solidFill>
                  <a:schemeClr val="tx1">
                    <a:lumMod val="50000"/>
                    <a:lumOff val="50000"/>
                  </a:schemeClr>
                </a:solidFill>
                <a:cs typeface="+mn-ea"/>
                <a:sym typeface="+mn-lt"/>
              </a:rPr>
              <a:t>单击此处文本单击添加文本单击此处文本单击添加文本单击此处文本单击添加文本</a:t>
            </a:r>
            <a:endParaRPr lang="en-US" altLang="zh-CN" sz="1300" dirty="0">
              <a:solidFill>
                <a:schemeClr val="bg1">
                  <a:lumMod val="50000"/>
                </a:schemeClr>
              </a:solidFill>
              <a:cs typeface="+mn-ea"/>
              <a:sym typeface="+mn-lt"/>
            </a:endParaRPr>
          </a:p>
        </p:txBody>
      </p:sp>
      <p:sp>
        <p:nvSpPr>
          <p:cNvPr id="52" name="Freeform 12"/>
          <p:cNvSpPr>
            <a:spLocks noEditPoints="1"/>
          </p:cNvSpPr>
          <p:nvPr/>
        </p:nvSpPr>
        <p:spPr bwMode="auto">
          <a:xfrm>
            <a:off x="7008523" y="2607033"/>
            <a:ext cx="1106827" cy="1010712"/>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121908" tIns="60954" rIns="121908" bIns="6095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grpSp>
        <p:nvGrpSpPr>
          <p:cNvPr id="53" name="Group 71"/>
          <p:cNvGrpSpPr/>
          <p:nvPr/>
        </p:nvGrpSpPr>
        <p:grpSpPr>
          <a:xfrm>
            <a:off x="4296907" y="2708259"/>
            <a:ext cx="809560" cy="808261"/>
            <a:chOff x="3810000" y="2265363"/>
            <a:chExt cx="915988" cy="914400"/>
          </a:xfrm>
          <a:solidFill>
            <a:schemeClr val="bg1"/>
          </a:solidFill>
        </p:grpSpPr>
        <p:sp>
          <p:nvSpPr>
            <p:cNvPr id="5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5"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6"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7"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8"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9"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0"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1"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62" name="Group 173"/>
          <p:cNvGrpSpPr/>
          <p:nvPr/>
        </p:nvGrpSpPr>
        <p:grpSpPr>
          <a:xfrm>
            <a:off x="9839624" y="2580479"/>
            <a:ext cx="1071485" cy="1063820"/>
            <a:chOff x="6400800" y="1195388"/>
            <a:chExt cx="654050" cy="649287"/>
          </a:xfrm>
          <a:solidFill>
            <a:schemeClr val="bg1"/>
          </a:solidFill>
        </p:grpSpPr>
        <p:sp>
          <p:nvSpPr>
            <p:cNvPr id="6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4"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5"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6"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7"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68" name="Group 162"/>
          <p:cNvGrpSpPr/>
          <p:nvPr/>
        </p:nvGrpSpPr>
        <p:grpSpPr>
          <a:xfrm>
            <a:off x="1474634" y="2620819"/>
            <a:ext cx="837367" cy="895701"/>
            <a:chOff x="4267200" y="1196975"/>
            <a:chExt cx="593725" cy="635001"/>
          </a:xfrm>
          <a:solidFill>
            <a:schemeClr val="bg1"/>
          </a:solidFill>
        </p:grpSpPr>
        <p:sp>
          <p:nvSpPr>
            <p:cNvPr id="6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6490" y="1743172"/>
            <a:ext cx="7124389" cy="3948611"/>
            <a:chOff x="447425" y="1307379"/>
            <a:chExt cx="5343987"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n-lt"/>
                  <a:ea typeface="+mn-ea"/>
                  <a:cs typeface="+mn-ea"/>
                  <a:sym typeface="+mn-lt"/>
                </a:endParaRPr>
              </a:p>
            </p:txBody>
          </p:sp>
          <p:sp>
            <p:nvSpPr>
              <p:cNvPr id="26" name="TextBox 25"/>
              <p:cNvSpPr txBox="1"/>
              <p:nvPr/>
            </p:nvSpPr>
            <p:spPr>
              <a:xfrm>
                <a:off x="3008157" y="3020617"/>
                <a:ext cx="739230" cy="497889"/>
              </a:xfrm>
              <a:prstGeom prst="rect">
                <a:avLst/>
              </a:prstGeom>
              <a:noFill/>
              <a:ln>
                <a:noFill/>
              </a:ln>
            </p:spPr>
            <p:txBody>
              <a:bodyPr wrap="square" rtlCol="0">
                <a:spAutoFit/>
              </a:bodyPr>
              <a:lstStyle/>
              <a:p>
                <a:pPr algn="ctr"/>
                <a:r>
                  <a:rPr lang="zh-CN" altLang="en-US" sz="2100" dirty="0">
                    <a:solidFill>
                      <a:schemeClr val="accent2"/>
                    </a:solidFill>
                    <a:cs typeface="+mn-ea"/>
                    <a:sym typeface="+mn-lt"/>
                  </a:rPr>
                  <a:t>标题</a:t>
                </a:r>
                <a:endParaRPr lang="en-US" altLang="zh-CN" sz="2100" dirty="0">
                  <a:solidFill>
                    <a:schemeClr val="accent2"/>
                  </a:solidFill>
                  <a:cs typeface="+mn-ea"/>
                  <a:sym typeface="+mn-lt"/>
                </a:endParaRPr>
              </a:p>
              <a:p>
                <a:pPr algn="ctr"/>
                <a:r>
                  <a:rPr lang="zh-CN" altLang="en-US" sz="2100" dirty="0">
                    <a:solidFill>
                      <a:schemeClr val="accent2"/>
                    </a:solidFill>
                    <a:cs typeface="+mn-ea"/>
                    <a:sym typeface="+mn-lt"/>
                  </a:rPr>
                  <a:t>文字</a:t>
                </a: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n-lt"/>
                  <a:ea typeface="+mn-ea"/>
                  <a:cs typeface="+mn-ea"/>
                  <a:sym typeface="+mn-lt"/>
                </a:endParaRPr>
              </a:p>
            </p:txBody>
          </p:sp>
          <p:sp>
            <p:nvSpPr>
              <p:cNvPr id="24" name="TextBox 23"/>
              <p:cNvSpPr txBox="1"/>
              <p:nvPr/>
            </p:nvSpPr>
            <p:spPr>
              <a:xfrm>
                <a:off x="3021853" y="3001038"/>
                <a:ext cx="739230" cy="562919"/>
              </a:xfrm>
              <a:prstGeom prst="rect">
                <a:avLst/>
              </a:prstGeom>
              <a:noFill/>
              <a:ln>
                <a:noFill/>
              </a:ln>
            </p:spPr>
            <p:txBody>
              <a:bodyPr wrap="square" rtlCol="0">
                <a:spAutoFit/>
              </a:bodyPr>
              <a:lstStyle/>
              <a:p>
                <a:pPr algn="ctr"/>
                <a:r>
                  <a:rPr lang="en-US" altLang="zh-CN" sz="2700" dirty="0">
                    <a:solidFill>
                      <a:schemeClr val="bg1"/>
                    </a:solidFill>
                    <a:cs typeface="+mn-ea"/>
                    <a:sym typeface="+mn-lt"/>
                  </a:rPr>
                  <a:t>01</a:t>
                </a:r>
                <a:endParaRPr lang="zh-CN" altLang="en-US" sz="2700" dirty="0">
                  <a:solidFill>
                    <a:schemeClr val="bg1"/>
                  </a:solidFill>
                  <a:cs typeface="+mn-ea"/>
                  <a:sym typeface="+mn-lt"/>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n-lt"/>
                  <a:ea typeface="+mn-ea"/>
                  <a:cs typeface="+mn-ea"/>
                  <a:sym typeface="+mn-lt"/>
                </a:endParaRPr>
              </a:p>
            </p:txBody>
          </p:sp>
          <p:sp>
            <p:nvSpPr>
              <p:cNvPr id="22" name="TextBox 21"/>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cs typeface="+mn-ea"/>
                    <a:sym typeface="+mn-lt"/>
                  </a:rPr>
                  <a:t>02</a:t>
                </a:r>
                <a:endParaRPr lang="zh-CN" altLang="en-US" sz="2700" dirty="0">
                  <a:solidFill>
                    <a:schemeClr val="bg1"/>
                  </a:solidFill>
                  <a:cs typeface="+mn-ea"/>
                  <a:sym typeface="+mn-lt"/>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n-lt"/>
                  <a:ea typeface="+mn-ea"/>
                  <a:cs typeface="+mn-ea"/>
                  <a:sym typeface="+mn-lt"/>
                </a:endParaRPr>
              </a:p>
            </p:txBody>
          </p:sp>
          <p:sp>
            <p:nvSpPr>
              <p:cNvPr id="20" name="TextBox 19"/>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cs typeface="+mn-ea"/>
                    <a:sym typeface="+mn-lt"/>
                  </a:rPr>
                  <a:t>03</a:t>
                </a:r>
                <a:endParaRPr lang="zh-CN" altLang="en-US" sz="2700" dirty="0">
                  <a:solidFill>
                    <a:schemeClr val="bg1"/>
                  </a:solidFill>
                  <a:cs typeface="+mn-ea"/>
                  <a:sym typeface="+mn-lt"/>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n-lt"/>
                  <a:ea typeface="+mn-ea"/>
                  <a:cs typeface="+mn-ea"/>
                  <a:sym typeface="+mn-lt"/>
                </a:endParaRPr>
              </a:p>
            </p:txBody>
          </p:sp>
          <p:sp>
            <p:nvSpPr>
              <p:cNvPr id="18" name="TextBox 17"/>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cs typeface="+mn-ea"/>
                    <a:sym typeface="+mn-lt"/>
                  </a:rPr>
                  <a:t>04</a:t>
                </a:r>
                <a:endParaRPr lang="zh-CN" altLang="en-US" sz="2700" dirty="0">
                  <a:solidFill>
                    <a:schemeClr val="bg1"/>
                  </a:solidFill>
                  <a:cs typeface="+mn-ea"/>
                  <a:sym typeface="+mn-lt"/>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n-lt"/>
                  <a:ea typeface="+mn-ea"/>
                  <a:cs typeface="+mn-ea"/>
                  <a:sym typeface="+mn-lt"/>
                </a:endParaRPr>
              </a:p>
            </p:txBody>
          </p:sp>
          <p:sp>
            <p:nvSpPr>
              <p:cNvPr id="16" name="TextBox 15"/>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cs typeface="+mn-ea"/>
                    <a:sym typeface="+mn-lt"/>
                  </a:rPr>
                  <a:t>05</a:t>
                </a:r>
                <a:endParaRPr lang="zh-CN" altLang="en-US" sz="2700" dirty="0">
                  <a:solidFill>
                    <a:schemeClr val="bg1"/>
                  </a:solidFill>
                  <a:cs typeface="+mn-ea"/>
                  <a:sym typeface="+mn-lt"/>
                </a:endParaRPr>
              </a:p>
            </p:txBody>
          </p:sp>
        </p:grpSp>
        <p:sp>
          <p:nvSpPr>
            <p:cNvPr id="10" name="TextBox 9"/>
            <p:cNvSpPr txBox="1"/>
            <p:nvPr/>
          </p:nvSpPr>
          <p:spPr>
            <a:xfrm>
              <a:off x="1760303" y="1401616"/>
              <a:ext cx="946536" cy="311623"/>
            </a:xfrm>
            <a:prstGeom prst="rect">
              <a:avLst/>
            </a:prstGeom>
            <a:noFill/>
          </p:spPr>
          <p:txBody>
            <a:bodyPr wrap="none" rtlCol="0">
              <a:spAutoFit/>
            </a:bodyPr>
            <a:lstStyle/>
            <a:p>
              <a:pPr algn="ctr"/>
              <a:r>
                <a:rPr lang="zh-CN" altLang="en-US" sz="2100" dirty="0">
                  <a:solidFill>
                    <a:schemeClr val="tx1">
                      <a:lumMod val="50000"/>
                      <a:lumOff val="50000"/>
                    </a:schemeClr>
                  </a:solidFill>
                  <a:cs typeface="+mn-ea"/>
                  <a:sym typeface="+mn-lt"/>
                </a:rPr>
                <a:t>标题文字</a:t>
              </a:r>
            </a:p>
          </p:txBody>
        </p:sp>
        <p:sp>
          <p:nvSpPr>
            <p:cNvPr id="11" name="TextBox 10"/>
            <p:cNvSpPr txBox="1"/>
            <p:nvPr/>
          </p:nvSpPr>
          <p:spPr>
            <a:xfrm>
              <a:off x="4844876" y="2418122"/>
              <a:ext cx="946536" cy="311623"/>
            </a:xfrm>
            <a:prstGeom prst="rect">
              <a:avLst/>
            </a:prstGeom>
            <a:noFill/>
          </p:spPr>
          <p:txBody>
            <a:bodyPr wrap="none" rtlCol="0">
              <a:spAutoFit/>
            </a:bodyPr>
            <a:lstStyle/>
            <a:p>
              <a:r>
                <a:rPr lang="zh-CN" altLang="en-US" sz="2100" dirty="0">
                  <a:solidFill>
                    <a:schemeClr val="tx1">
                      <a:lumMod val="50000"/>
                      <a:lumOff val="50000"/>
                    </a:schemeClr>
                  </a:solidFill>
                  <a:cs typeface="+mn-ea"/>
                  <a:sym typeface="+mn-lt"/>
                </a:rPr>
                <a:t>标题文字</a:t>
              </a:r>
            </a:p>
          </p:txBody>
        </p:sp>
        <p:sp>
          <p:nvSpPr>
            <p:cNvPr id="12" name="TextBox 11"/>
            <p:cNvSpPr txBox="1"/>
            <p:nvPr/>
          </p:nvSpPr>
          <p:spPr>
            <a:xfrm>
              <a:off x="4338218" y="3920157"/>
              <a:ext cx="946536" cy="311623"/>
            </a:xfrm>
            <a:prstGeom prst="rect">
              <a:avLst/>
            </a:prstGeom>
            <a:noFill/>
          </p:spPr>
          <p:txBody>
            <a:bodyPr wrap="none" rtlCol="0">
              <a:spAutoFit/>
            </a:bodyPr>
            <a:lstStyle/>
            <a:p>
              <a:r>
                <a:rPr lang="zh-CN" altLang="en-US" sz="2100" dirty="0">
                  <a:solidFill>
                    <a:schemeClr val="tx1">
                      <a:lumMod val="50000"/>
                      <a:lumOff val="50000"/>
                    </a:schemeClr>
                  </a:solidFill>
                  <a:cs typeface="+mn-ea"/>
                  <a:sym typeface="+mn-lt"/>
                </a:rPr>
                <a:t>标题文字</a:t>
              </a:r>
            </a:p>
          </p:txBody>
        </p:sp>
        <p:sp>
          <p:nvSpPr>
            <p:cNvPr id="13" name="TextBox 12"/>
            <p:cNvSpPr txBox="1"/>
            <p:nvPr/>
          </p:nvSpPr>
          <p:spPr>
            <a:xfrm>
              <a:off x="447425" y="2451600"/>
              <a:ext cx="1006657" cy="311623"/>
            </a:xfrm>
            <a:prstGeom prst="rect">
              <a:avLst/>
            </a:prstGeom>
            <a:noFill/>
          </p:spPr>
          <p:txBody>
            <a:bodyPr wrap="none" rtlCol="0">
              <a:spAutoFit/>
            </a:bodyPr>
            <a:lstStyle/>
            <a:p>
              <a:pPr algn="ctr"/>
              <a:r>
                <a:rPr lang="zh-CN" altLang="en-US" sz="2100" dirty="0">
                  <a:solidFill>
                    <a:schemeClr val="tx1">
                      <a:lumMod val="50000"/>
                      <a:lumOff val="50000"/>
                    </a:schemeClr>
                  </a:solidFill>
                  <a:cs typeface="+mn-ea"/>
                  <a:sym typeface="+mn-lt"/>
                </a:rPr>
                <a:t>标题文字 </a:t>
              </a:r>
            </a:p>
          </p:txBody>
        </p:sp>
        <p:sp>
          <p:nvSpPr>
            <p:cNvPr id="14" name="TextBox 13"/>
            <p:cNvSpPr txBox="1"/>
            <p:nvPr/>
          </p:nvSpPr>
          <p:spPr>
            <a:xfrm>
              <a:off x="988015" y="3870314"/>
              <a:ext cx="946536" cy="311623"/>
            </a:xfrm>
            <a:prstGeom prst="rect">
              <a:avLst/>
            </a:prstGeom>
            <a:noFill/>
          </p:spPr>
          <p:txBody>
            <a:bodyPr wrap="none" rtlCol="0">
              <a:spAutoFit/>
            </a:bodyPr>
            <a:lstStyle/>
            <a:p>
              <a:pPr algn="ctr"/>
              <a:r>
                <a:rPr lang="zh-CN" altLang="en-US" sz="2100" dirty="0">
                  <a:solidFill>
                    <a:schemeClr val="tx1">
                      <a:lumMod val="50000"/>
                      <a:lumOff val="50000"/>
                    </a:schemeClr>
                  </a:solidFill>
                  <a:cs typeface="+mn-ea"/>
                  <a:sym typeface="+mn-lt"/>
                </a:rPr>
                <a:t>标题文字</a:t>
              </a:r>
            </a:p>
          </p:txBody>
        </p:sp>
      </p:grpSp>
      <p:grpSp>
        <p:nvGrpSpPr>
          <p:cNvPr id="27" name="组合 26"/>
          <p:cNvGrpSpPr/>
          <p:nvPr/>
        </p:nvGrpSpPr>
        <p:grpSpPr>
          <a:xfrm>
            <a:off x="8223036" y="2257127"/>
            <a:ext cx="1402767" cy="457556"/>
            <a:chOff x="4516579" y="722741"/>
            <a:chExt cx="1052212" cy="343167"/>
          </a:xfrm>
        </p:grpSpPr>
        <p:sp>
          <p:nvSpPr>
            <p:cNvPr id="28" name="圆角矩形 27"/>
            <p:cNvSpPr/>
            <p:nvPr/>
          </p:nvSpPr>
          <p:spPr>
            <a:xfrm>
              <a:off x="4516579" y="746402"/>
              <a:ext cx="1052212" cy="319506"/>
            </a:xfrm>
            <a:prstGeom prst="roundRect">
              <a:avLst/>
            </a:prstGeom>
            <a:solidFill>
              <a:schemeClr val="accent2"/>
            </a:solidFill>
            <a:ln w="25400" cap="flat" cmpd="sng" algn="ctr">
              <a:noFill/>
              <a:prstDash val="solid"/>
            </a:ln>
            <a:effectLst/>
          </p:spPr>
          <p:txBody>
            <a:bodyPr anchor="ctr"/>
            <a:lstStyle/>
            <a:p>
              <a:pPr algn="ctr" fontAlgn="base">
                <a:spcBef>
                  <a:spcPct val="0"/>
                </a:spcBef>
                <a:spcAft>
                  <a:spcPct val="0"/>
                </a:spcAft>
              </a:pPr>
              <a:endParaRPr lang="zh-CN" altLang="en-US" kern="0" dirty="0">
                <a:solidFill>
                  <a:srgbClr val="FFFFFF"/>
                </a:solidFill>
                <a:cs typeface="+mn-ea"/>
                <a:sym typeface="+mn-lt"/>
              </a:endParaRPr>
            </a:p>
          </p:txBody>
        </p:sp>
        <p:sp>
          <p:nvSpPr>
            <p:cNvPr id="29" name="矩形 28"/>
            <p:cNvSpPr/>
            <p:nvPr/>
          </p:nvSpPr>
          <p:spPr>
            <a:xfrm>
              <a:off x="4546013" y="722741"/>
              <a:ext cx="946536" cy="311624"/>
            </a:xfrm>
            <a:prstGeom prst="rect">
              <a:avLst/>
            </a:prstGeom>
          </p:spPr>
          <p:txBody>
            <a:bodyPr wrap="none">
              <a:spAutoFit/>
            </a:bodyPr>
            <a:lstStyle/>
            <a:p>
              <a:pPr algn="ctr"/>
              <a:r>
                <a:rPr lang="zh-CN" altLang="en-US" sz="2100" dirty="0">
                  <a:solidFill>
                    <a:schemeClr val="bg1"/>
                  </a:solidFill>
                  <a:cs typeface="+mn-ea"/>
                  <a:sym typeface="+mn-lt"/>
                </a:rPr>
                <a:t>添加标题</a:t>
              </a:r>
            </a:p>
          </p:txBody>
        </p:sp>
      </p:grpSp>
      <p:sp>
        <p:nvSpPr>
          <p:cNvPr id="30" name="矩形 29"/>
          <p:cNvSpPr/>
          <p:nvPr/>
        </p:nvSpPr>
        <p:spPr>
          <a:xfrm>
            <a:off x="8111168" y="2966944"/>
            <a:ext cx="3392668" cy="2862323"/>
          </a:xfrm>
          <a:prstGeom prst="rect">
            <a:avLst/>
          </a:prstGeom>
        </p:spPr>
        <p:txBody>
          <a:bodyPr wrap="square" lIns="91431" tIns="45715" rIns="91431" bIns="45715">
            <a:spAutoFit/>
          </a:bodyPr>
          <a:lstStyle/>
          <a:p>
            <a:pPr>
              <a:lnSpc>
                <a:spcPct val="150000"/>
              </a:lnSpc>
              <a:defRPr/>
            </a:pPr>
            <a:r>
              <a:rPr lang="zh-CN" altLang="en-US" sz="1300" kern="0" dirty="0">
                <a:solidFill>
                  <a:schemeClr val="tx1">
                    <a:lumMod val="50000"/>
                    <a:lumOff val="50000"/>
                  </a:schemeClr>
                </a:solidFill>
                <a:cs typeface="+mn-ea"/>
                <a:sym typeface="+mn-lt"/>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300" kern="0" dirty="0">
              <a:solidFill>
                <a:schemeClr val="tx1">
                  <a:lumMod val="50000"/>
                  <a:lumOff val="50000"/>
                </a:schemeClr>
              </a:solidFill>
              <a:cs typeface="+mn-ea"/>
              <a:sym typeface="+mn-lt"/>
            </a:endParaRPr>
          </a:p>
          <a:p>
            <a:pPr>
              <a:lnSpc>
                <a:spcPct val="150000"/>
              </a:lnSpc>
              <a:defRPr/>
            </a:pPr>
            <a:endParaRPr lang="en-US" altLang="zh-CN" sz="1300" kern="0" dirty="0">
              <a:solidFill>
                <a:schemeClr val="tx1">
                  <a:lumMod val="50000"/>
                  <a:lumOff val="50000"/>
                </a:schemeClr>
              </a:solidFill>
              <a:cs typeface="+mn-ea"/>
              <a:sym typeface="+mn-lt"/>
            </a:endParaRPr>
          </a:p>
          <a:p>
            <a:pPr>
              <a:lnSpc>
                <a:spcPct val="150000"/>
              </a:lnSpc>
              <a:defRPr/>
            </a:pPr>
            <a:endParaRPr lang="en-US" altLang="zh-CN" sz="1300" kern="0" dirty="0">
              <a:solidFill>
                <a:schemeClr val="tx1">
                  <a:lumMod val="50000"/>
                  <a:lumOff val="50000"/>
                </a:schemeClr>
              </a:solidFill>
              <a:cs typeface="+mn-ea"/>
              <a:sym typeface="+mn-lt"/>
            </a:endParaRPr>
          </a:p>
        </p:txBody>
      </p:sp>
      <p:sp>
        <p:nvSpPr>
          <p:cNvPr id="31" name="标题 30"/>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3473170" y="1988841"/>
            <a:ext cx="3380432" cy="3370140"/>
          </a:xfrm>
          <a:prstGeom prst="ellipse">
            <a:avLst/>
          </a:prstGeom>
          <a:noFill/>
          <a:ln w="12700" cap="flat" cmpd="sng" algn="ctr">
            <a:solidFill>
              <a:schemeClr val="tx1">
                <a:lumMod val="50000"/>
                <a:lumOff val="50000"/>
              </a:schemeClr>
            </a:solidFill>
            <a:prstDash val="solid"/>
          </a:ln>
          <a:effectLst/>
        </p:spPr>
        <p:txBody>
          <a:bodyPr lIns="100683" tIns="50342" rIns="100683" bIns="50342" anchor="ctr"/>
          <a:lstStyle/>
          <a:p>
            <a:pPr algn="ctr">
              <a:defRPr/>
            </a:pPr>
            <a:endParaRPr lang="zh-CN" altLang="en-US" kern="0" dirty="0">
              <a:solidFill>
                <a:sysClr val="window" lastClr="FFFFFF"/>
              </a:solidFill>
              <a:cs typeface="+mn-ea"/>
              <a:sym typeface="+mn-lt"/>
            </a:endParaRPr>
          </a:p>
        </p:txBody>
      </p:sp>
      <p:sp>
        <p:nvSpPr>
          <p:cNvPr id="3" name="椭圆 2"/>
          <p:cNvSpPr/>
          <p:nvPr/>
        </p:nvSpPr>
        <p:spPr bwMode="auto">
          <a:xfrm>
            <a:off x="5337057" y="1988841"/>
            <a:ext cx="3381904" cy="3370140"/>
          </a:xfrm>
          <a:prstGeom prst="ellipse">
            <a:avLst/>
          </a:prstGeom>
          <a:noFill/>
          <a:ln w="12700" cap="flat" cmpd="sng" algn="ctr">
            <a:solidFill>
              <a:schemeClr val="tx1">
                <a:lumMod val="50000"/>
                <a:lumOff val="50000"/>
              </a:schemeClr>
            </a:solidFill>
            <a:prstDash val="solid"/>
          </a:ln>
          <a:effectLst/>
        </p:spPr>
        <p:txBody>
          <a:bodyPr lIns="100683" tIns="50342" rIns="100683" bIns="50342" anchor="ctr"/>
          <a:lstStyle/>
          <a:p>
            <a:pPr algn="ctr">
              <a:defRPr/>
            </a:pPr>
            <a:endParaRPr lang="zh-CN" altLang="en-US" kern="0" dirty="0">
              <a:solidFill>
                <a:sysClr val="window" lastClr="FFFFFF"/>
              </a:solidFill>
              <a:cs typeface="+mn-ea"/>
              <a:sym typeface="+mn-lt"/>
            </a:endParaRPr>
          </a:p>
        </p:txBody>
      </p:sp>
      <p:cxnSp>
        <p:nvCxnSpPr>
          <p:cNvPr id="4" name="直接连接符 3"/>
          <p:cNvCxnSpPr>
            <a:cxnSpLocks noChangeShapeType="1"/>
          </p:cNvCxnSpPr>
          <p:nvPr/>
        </p:nvCxnSpPr>
        <p:spPr bwMode="auto">
          <a:xfrm>
            <a:off x="4401392" y="2811578"/>
            <a:ext cx="529572" cy="247847"/>
          </a:xfrm>
          <a:prstGeom prst="line">
            <a:avLst/>
          </a:prstGeom>
          <a:noFill/>
          <a:ln w="12700" algn="ctr">
            <a:solidFill>
              <a:schemeClr val="accent1"/>
            </a:solidFill>
            <a:round/>
            <a:headEnd type="none" w="med" len="med"/>
            <a:tailEnd type="arrow" w="med" len="med"/>
          </a:ln>
        </p:spPr>
      </p:cxnSp>
      <p:cxnSp>
        <p:nvCxnSpPr>
          <p:cNvPr id="5" name="直接连接符 4"/>
          <p:cNvCxnSpPr>
            <a:cxnSpLocks noChangeShapeType="1"/>
          </p:cNvCxnSpPr>
          <p:nvPr/>
        </p:nvCxnSpPr>
        <p:spPr bwMode="auto">
          <a:xfrm>
            <a:off x="4118952" y="3572717"/>
            <a:ext cx="547225" cy="0"/>
          </a:xfrm>
          <a:prstGeom prst="line">
            <a:avLst/>
          </a:prstGeom>
          <a:noFill/>
          <a:ln w="12700" algn="ctr">
            <a:solidFill>
              <a:schemeClr val="accent2"/>
            </a:solidFill>
            <a:round/>
            <a:headEnd type="none" w="med" len="med"/>
            <a:tailEnd type="arrow" w="med" len="med"/>
          </a:ln>
        </p:spPr>
      </p:cxnSp>
      <p:cxnSp>
        <p:nvCxnSpPr>
          <p:cNvPr id="6" name="直接连接符 5"/>
          <p:cNvCxnSpPr>
            <a:cxnSpLocks noChangeShapeType="1"/>
          </p:cNvCxnSpPr>
          <p:nvPr/>
        </p:nvCxnSpPr>
        <p:spPr bwMode="auto">
          <a:xfrm flipV="1">
            <a:off x="4401391" y="4065479"/>
            <a:ext cx="547225" cy="288912"/>
          </a:xfrm>
          <a:prstGeom prst="line">
            <a:avLst/>
          </a:prstGeom>
          <a:noFill/>
          <a:ln w="12700" algn="ctr">
            <a:solidFill>
              <a:schemeClr val="accent3"/>
            </a:solidFill>
            <a:round/>
            <a:headEnd type="none" w="med" len="med"/>
            <a:tailEnd type="arrow" w="med" len="med"/>
          </a:ln>
        </p:spPr>
      </p:cxnSp>
      <p:cxnSp>
        <p:nvCxnSpPr>
          <p:cNvPr id="7" name="直接连接符 6"/>
          <p:cNvCxnSpPr>
            <a:cxnSpLocks noChangeShapeType="1"/>
          </p:cNvCxnSpPr>
          <p:nvPr/>
        </p:nvCxnSpPr>
        <p:spPr bwMode="auto">
          <a:xfrm flipH="1" flipV="1">
            <a:off x="7330304" y="4053747"/>
            <a:ext cx="547225" cy="288912"/>
          </a:xfrm>
          <a:prstGeom prst="line">
            <a:avLst/>
          </a:prstGeom>
          <a:noFill/>
          <a:ln w="12700" algn="ctr">
            <a:solidFill>
              <a:schemeClr val="accent2"/>
            </a:solidFill>
            <a:round/>
            <a:headEnd type="none" w="med" len="med"/>
            <a:tailEnd type="arrow" w="med" len="med"/>
          </a:ln>
        </p:spPr>
      </p:cxnSp>
      <p:cxnSp>
        <p:nvCxnSpPr>
          <p:cNvPr id="8" name="直接连接符 7"/>
          <p:cNvCxnSpPr>
            <a:cxnSpLocks noChangeShapeType="1"/>
          </p:cNvCxnSpPr>
          <p:nvPr/>
        </p:nvCxnSpPr>
        <p:spPr bwMode="auto">
          <a:xfrm flipH="1">
            <a:off x="7603917" y="3569785"/>
            <a:ext cx="547225" cy="0"/>
          </a:xfrm>
          <a:prstGeom prst="line">
            <a:avLst/>
          </a:prstGeom>
          <a:noFill/>
          <a:ln w="12700" algn="ctr">
            <a:solidFill>
              <a:schemeClr val="accent4"/>
            </a:solidFill>
            <a:round/>
            <a:headEnd type="none" w="med" len="med"/>
            <a:tailEnd type="arrow" w="med" len="med"/>
          </a:ln>
        </p:spPr>
      </p:cxnSp>
      <p:cxnSp>
        <p:nvCxnSpPr>
          <p:cNvPr id="9" name="直接连接符 8"/>
          <p:cNvCxnSpPr>
            <a:cxnSpLocks noChangeShapeType="1"/>
          </p:cNvCxnSpPr>
          <p:nvPr/>
        </p:nvCxnSpPr>
        <p:spPr bwMode="auto">
          <a:xfrm flipH="1">
            <a:off x="7347958" y="2811578"/>
            <a:ext cx="529572" cy="247847"/>
          </a:xfrm>
          <a:prstGeom prst="line">
            <a:avLst/>
          </a:prstGeom>
          <a:noFill/>
          <a:ln w="12700" algn="ctr">
            <a:solidFill>
              <a:schemeClr val="accent3"/>
            </a:solidFill>
            <a:round/>
            <a:headEnd type="none" w="med" len="med"/>
            <a:tailEnd type="arrow" w="med" len="med"/>
          </a:ln>
        </p:spPr>
      </p:cxnSp>
      <p:sp>
        <p:nvSpPr>
          <p:cNvPr id="10" name="Oval 19"/>
          <p:cNvSpPr>
            <a:spLocks noChangeArrowheads="1"/>
          </p:cNvSpPr>
          <p:nvPr/>
        </p:nvSpPr>
        <p:spPr bwMode="auto">
          <a:xfrm>
            <a:off x="3489351" y="2068035"/>
            <a:ext cx="919396" cy="916595"/>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cs typeface="+mn-ea"/>
              <a:sym typeface="+mn-lt"/>
            </a:endParaRPr>
          </a:p>
        </p:txBody>
      </p:sp>
      <p:sp>
        <p:nvSpPr>
          <p:cNvPr id="11" name="Oval 19"/>
          <p:cNvSpPr>
            <a:spLocks noChangeArrowheads="1"/>
          </p:cNvSpPr>
          <p:nvPr/>
        </p:nvSpPr>
        <p:spPr bwMode="auto">
          <a:xfrm>
            <a:off x="7830457" y="2082701"/>
            <a:ext cx="919395" cy="918063"/>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cs typeface="+mn-ea"/>
              <a:sym typeface="+mn-lt"/>
            </a:endParaRPr>
          </a:p>
        </p:txBody>
      </p:sp>
      <p:sp>
        <p:nvSpPr>
          <p:cNvPr id="12" name="Oval 19"/>
          <p:cNvSpPr>
            <a:spLocks noChangeArrowheads="1"/>
          </p:cNvSpPr>
          <p:nvPr/>
        </p:nvSpPr>
        <p:spPr bwMode="auto">
          <a:xfrm>
            <a:off x="8248230" y="3147418"/>
            <a:ext cx="920867" cy="918063"/>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cs typeface="+mn-ea"/>
              <a:sym typeface="+mn-lt"/>
            </a:endParaRPr>
          </a:p>
        </p:txBody>
      </p:sp>
      <p:sp>
        <p:nvSpPr>
          <p:cNvPr id="13" name="Oval 19"/>
          <p:cNvSpPr>
            <a:spLocks noChangeArrowheads="1"/>
          </p:cNvSpPr>
          <p:nvPr/>
        </p:nvSpPr>
        <p:spPr bwMode="auto">
          <a:xfrm>
            <a:off x="7876057" y="4200403"/>
            <a:ext cx="920867" cy="918063"/>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cs typeface="+mn-ea"/>
              <a:sym typeface="+mn-lt"/>
            </a:endParaRPr>
          </a:p>
        </p:txBody>
      </p:sp>
      <p:sp>
        <p:nvSpPr>
          <p:cNvPr id="14" name="Oval 19"/>
          <p:cNvSpPr>
            <a:spLocks noChangeArrowheads="1"/>
          </p:cNvSpPr>
          <p:nvPr/>
        </p:nvSpPr>
        <p:spPr bwMode="auto">
          <a:xfrm>
            <a:off x="3077462" y="3112222"/>
            <a:ext cx="920867" cy="918063"/>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cs typeface="+mn-ea"/>
              <a:sym typeface="+mn-lt"/>
            </a:endParaRPr>
          </a:p>
        </p:txBody>
      </p:sp>
      <p:sp>
        <p:nvSpPr>
          <p:cNvPr id="15" name="Oval 19"/>
          <p:cNvSpPr>
            <a:spLocks noChangeArrowheads="1"/>
          </p:cNvSpPr>
          <p:nvPr/>
        </p:nvSpPr>
        <p:spPr bwMode="auto">
          <a:xfrm>
            <a:off x="3454046" y="4194537"/>
            <a:ext cx="920867" cy="918063"/>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accent2"/>
              </a:solidFill>
              <a:cs typeface="+mn-ea"/>
              <a:sym typeface="+mn-lt"/>
            </a:endParaRPr>
          </a:p>
        </p:txBody>
      </p:sp>
      <p:sp>
        <p:nvSpPr>
          <p:cNvPr id="16" name="Oval 19"/>
          <p:cNvSpPr>
            <a:spLocks noChangeArrowheads="1"/>
          </p:cNvSpPr>
          <p:nvPr/>
        </p:nvSpPr>
        <p:spPr bwMode="auto">
          <a:xfrm>
            <a:off x="5202541" y="2646292"/>
            <a:ext cx="1857180" cy="18515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defTabSz="1218565"/>
            <a:endParaRPr lang="zh-CN" altLang="en-US" sz="2400" dirty="0">
              <a:solidFill>
                <a:srgbClr val="7F7F7F"/>
              </a:solidFill>
              <a:cs typeface="+mn-ea"/>
              <a:sym typeface="+mn-lt"/>
            </a:endParaRPr>
          </a:p>
        </p:txBody>
      </p:sp>
      <p:grpSp>
        <p:nvGrpSpPr>
          <p:cNvPr id="17" name="组合 16"/>
          <p:cNvGrpSpPr/>
          <p:nvPr/>
        </p:nvGrpSpPr>
        <p:grpSpPr>
          <a:xfrm>
            <a:off x="900564" y="2180454"/>
            <a:ext cx="2357326" cy="1042113"/>
            <a:chOff x="1256119" y="1638320"/>
            <a:chExt cx="1923767" cy="781585"/>
          </a:xfrm>
        </p:grpSpPr>
        <p:sp>
          <p:nvSpPr>
            <p:cNvPr id="18" name="TextBox 17"/>
            <p:cNvSpPr txBox="1"/>
            <p:nvPr/>
          </p:nvSpPr>
          <p:spPr>
            <a:xfrm>
              <a:off x="1256119"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p:txBody>
        </p:sp>
        <p:sp>
          <p:nvSpPr>
            <p:cNvPr id="19" name="TextBox 18"/>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grpSp>
        <p:nvGrpSpPr>
          <p:cNvPr id="20" name="组合 19"/>
          <p:cNvGrpSpPr/>
          <p:nvPr/>
        </p:nvGrpSpPr>
        <p:grpSpPr>
          <a:xfrm>
            <a:off x="900564" y="4029852"/>
            <a:ext cx="2357326" cy="1042113"/>
            <a:chOff x="1256119" y="1638320"/>
            <a:chExt cx="1923767" cy="781585"/>
          </a:xfrm>
        </p:grpSpPr>
        <p:sp>
          <p:nvSpPr>
            <p:cNvPr id="21" name="TextBox 20"/>
            <p:cNvSpPr txBox="1"/>
            <p:nvPr/>
          </p:nvSpPr>
          <p:spPr>
            <a:xfrm>
              <a:off x="1256119"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p:txBody>
        </p:sp>
        <p:sp>
          <p:nvSpPr>
            <p:cNvPr id="22" name="TextBox 21"/>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grpSp>
        <p:nvGrpSpPr>
          <p:cNvPr id="23" name="组合 22"/>
          <p:cNvGrpSpPr/>
          <p:nvPr/>
        </p:nvGrpSpPr>
        <p:grpSpPr>
          <a:xfrm>
            <a:off x="9209777" y="2180454"/>
            <a:ext cx="2357326" cy="1042113"/>
            <a:chOff x="1256119" y="1638320"/>
            <a:chExt cx="1923767" cy="781585"/>
          </a:xfrm>
        </p:grpSpPr>
        <p:sp>
          <p:nvSpPr>
            <p:cNvPr id="24" name="TextBox 23"/>
            <p:cNvSpPr txBox="1"/>
            <p:nvPr/>
          </p:nvSpPr>
          <p:spPr>
            <a:xfrm>
              <a:off x="1256119"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p:txBody>
        </p:sp>
        <p:sp>
          <p:nvSpPr>
            <p:cNvPr id="25" name="TextBox 24"/>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grpSp>
        <p:nvGrpSpPr>
          <p:cNvPr id="26" name="组合 25"/>
          <p:cNvGrpSpPr/>
          <p:nvPr/>
        </p:nvGrpSpPr>
        <p:grpSpPr>
          <a:xfrm>
            <a:off x="9209777" y="4029852"/>
            <a:ext cx="2357326" cy="1042113"/>
            <a:chOff x="1256119" y="1638320"/>
            <a:chExt cx="1923767" cy="781585"/>
          </a:xfrm>
        </p:grpSpPr>
        <p:sp>
          <p:nvSpPr>
            <p:cNvPr id="27" name="TextBox 26"/>
            <p:cNvSpPr txBox="1"/>
            <p:nvPr/>
          </p:nvSpPr>
          <p:spPr>
            <a:xfrm>
              <a:off x="1256119"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a:t>
              </a:r>
              <a:endParaRPr lang="en-US" altLang="zh-CN" sz="1200" dirty="0">
                <a:solidFill>
                  <a:schemeClr val="tx1">
                    <a:lumMod val="50000"/>
                    <a:lumOff val="50000"/>
                  </a:schemeClr>
                </a:solidFill>
                <a:cs typeface="+mn-ea"/>
                <a:sym typeface="+mn-lt"/>
              </a:endParaRPr>
            </a:p>
          </p:txBody>
        </p:sp>
        <p:sp>
          <p:nvSpPr>
            <p:cNvPr id="28" name="TextBox 27"/>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sp>
        <p:nvSpPr>
          <p:cNvPr id="29" name="TextBox 28"/>
          <p:cNvSpPr txBox="1"/>
          <p:nvPr/>
        </p:nvSpPr>
        <p:spPr>
          <a:xfrm>
            <a:off x="5697572" y="3153669"/>
            <a:ext cx="892737" cy="877313"/>
          </a:xfrm>
          <a:prstGeom prst="rect">
            <a:avLst/>
          </a:prstGeom>
          <a:noFill/>
        </p:spPr>
        <p:txBody>
          <a:bodyPr wrap="none" lIns="137296" tIns="68648" rIns="137296" bIns="68648" rtlCol="0">
            <a:spAutoFit/>
          </a:bodyPr>
          <a:lstStyle/>
          <a:p>
            <a:r>
              <a:rPr lang="zh-CN" altLang="en-US" sz="2400" dirty="0">
                <a:solidFill>
                  <a:schemeClr val="bg1"/>
                </a:solidFill>
                <a:cs typeface="+mn-ea"/>
                <a:sym typeface="+mn-lt"/>
              </a:rPr>
              <a:t>标题</a:t>
            </a:r>
            <a:endParaRPr lang="en-US" altLang="zh-CN" sz="2400" dirty="0">
              <a:solidFill>
                <a:schemeClr val="bg1"/>
              </a:solidFill>
              <a:cs typeface="+mn-ea"/>
              <a:sym typeface="+mn-lt"/>
            </a:endParaRPr>
          </a:p>
          <a:p>
            <a:r>
              <a:rPr lang="zh-CN" altLang="en-US" sz="2400" dirty="0">
                <a:solidFill>
                  <a:schemeClr val="bg1"/>
                </a:solidFill>
                <a:cs typeface="+mn-ea"/>
                <a:sym typeface="+mn-lt"/>
              </a:rPr>
              <a:t>文字</a:t>
            </a:r>
          </a:p>
        </p:txBody>
      </p:sp>
      <p:sp>
        <p:nvSpPr>
          <p:cNvPr id="30" name="TextBox 29"/>
          <p:cNvSpPr txBox="1"/>
          <p:nvPr/>
        </p:nvSpPr>
        <p:spPr>
          <a:xfrm>
            <a:off x="3614027" y="2223610"/>
            <a:ext cx="687580" cy="631093"/>
          </a:xfrm>
          <a:prstGeom prst="rect">
            <a:avLst/>
          </a:prstGeom>
          <a:noFill/>
        </p:spPr>
        <p:txBody>
          <a:bodyPr wrap="none" lIns="137296" tIns="68648" rIns="137296" bIns="68648"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31" name="TextBox 30"/>
          <p:cNvSpPr txBox="1"/>
          <p:nvPr/>
        </p:nvSpPr>
        <p:spPr>
          <a:xfrm>
            <a:off x="3167797" y="3263036"/>
            <a:ext cx="687580" cy="631093"/>
          </a:xfrm>
          <a:prstGeom prst="rect">
            <a:avLst/>
          </a:prstGeom>
          <a:noFill/>
        </p:spPr>
        <p:txBody>
          <a:bodyPr wrap="none" lIns="137296" tIns="68648" rIns="137296" bIns="68648"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32" name="TextBox 31"/>
          <p:cNvSpPr txBox="1"/>
          <p:nvPr/>
        </p:nvSpPr>
        <p:spPr>
          <a:xfrm>
            <a:off x="3543871" y="4354391"/>
            <a:ext cx="687580" cy="631093"/>
          </a:xfrm>
          <a:prstGeom prst="rect">
            <a:avLst/>
          </a:prstGeom>
          <a:noFill/>
        </p:spPr>
        <p:txBody>
          <a:bodyPr wrap="none" lIns="137296" tIns="68648" rIns="137296" bIns="68648"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33" name="TextBox 32"/>
          <p:cNvSpPr txBox="1"/>
          <p:nvPr/>
        </p:nvSpPr>
        <p:spPr>
          <a:xfrm>
            <a:off x="7946364" y="2223610"/>
            <a:ext cx="687580" cy="631093"/>
          </a:xfrm>
          <a:prstGeom prst="rect">
            <a:avLst/>
          </a:prstGeom>
          <a:noFill/>
        </p:spPr>
        <p:txBody>
          <a:bodyPr wrap="none" lIns="137296" tIns="68648" rIns="137296" bIns="68648"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34" name="TextBox 33"/>
          <p:cNvSpPr txBox="1"/>
          <p:nvPr/>
        </p:nvSpPr>
        <p:spPr>
          <a:xfrm>
            <a:off x="8379753" y="3263036"/>
            <a:ext cx="687580" cy="631093"/>
          </a:xfrm>
          <a:prstGeom prst="rect">
            <a:avLst/>
          </a:prstGeom>
          <a:noFill/>
        </p:spPr>
        <p:txBody>
          <a:bodyPr wrap="none" lIns="137296" tIns="68648" rIns="137296" bIns="68648"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35" name="TextBox 34"/>
          <p:cNvSpPr txBox="1"/>
          <p:nvPr/>
        </p:nvSpPr>
        <p:spPr>
          <a:xfrm>
            <a:off x="8005072" y="4354391"/>
            <a:ext cx="687580" cy="631093"/>
          </a:xfrm>
          <a:prstGeom prst="rect">
            <a:avLst/>
          </a:prstGeom>
          <a:noFill/>
        </p:spPr>
        <p:txBody>
          <a:bodyPr wrap="none" lIns="137296" tIns="68648" rIns="137296" bIns="68648"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p>
        </p:txBody>
      </p:sp>
      <p:sp>
        <p:nvSpPr>
          <p:cNvPr id="36" name="标题 35"/>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53" presetClass="entr" presetSubtype="16"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par>
                                <p:cTn id="60" presetID="53" presetClass="entr" presetSubtype="16"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par>
                                <p:cTn id="65" presetID="53" presetClass="entr" presetSubtype="16"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par>
                                <p:cTn id="70" presetID="53" presetClass="entr" presetSubtype="16"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par>
                                <p:cTn id="75" presetID="53" presetClass="entr" presetSubtype="16"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par>
                                <p:cTn id="80" presetID="53" presetClass="entr" presetSubtype="16"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Effect transition="in" filter="fade">
                                      <p:cBhvr>
                                        <p:cTn id="89" dur="500"/>
                                        <p:tgtEl>
                                          <p:spTgt spid="1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Effect transition="in" filter="fade">
                                      <p:cBhvr>
                                        <p:cTn id="94" dur="500"/>
                                        <p:tgtEl>
                                          <p:spTgt spid="1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fltVal val="0"/>
                                          </p:val>
                                        </p:tav>
                                        <p:tav tm="100000">
                                          <p:val>
                                            <p:strVal val="#ppt_h"/>
                                          </p:val>
                                        </p:tav>
                                      </p:tavLst>
                                    </p:anim>
                                    <p:animEffect transition="in" filter="fade">
                                      <p:cBhvr>
                                        <p:cTn id="109" dur="500"/>
                                        <p:tgtEl>
                                          <p:spTgt spid="14"/>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par>
                                <p:cTn id="115" presetID="2" presetClass="entr" presetSubtype="8" fill="hold"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0-#ppt_w/2"/>
                                          </p:val>
                                        </p:tav>
                                        <p:tav tm="100000">
                                          <p:val>
                                            <p:strVal val="#ppt_x"/>
                                          </p:val>
                                        </p:tav>
                                      </p:tavLst>
                                    </p:anim>
                                    <p:anim calcmode="lin" valueType="num">
                                      <p:cBhvr additive="base">
                                        <p:cTn id="118" dur="500" fill="hold"/>
                                        <p:tgtEl>
                                          <p:spTgt spid="17"/>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0-#ppt_w/2"/>
                                          </p:val>
                                        </p:tav>
                                        <p:tav tm="100000">
                                          <p:val>
                                            <p:strVal val="#ppt_x"/>
                                          </p:val>
                                        </p:tav>
                                      </p:tavLst>
                                    </p:anim>
                                    <p:anim calcmode="lin" valueType="num">
                                      <p:cBhvr additive="base">
                                        <p:cTn id="122" dur="500" fill="hold"/>
                                        <p:tgtEl>
                                          <p:spTgt spid="20"/>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1+#ppt_w/2"/>
                                          </p:val>
                                        </p:tav>
                                        <p:tav tm="100000">
                                          <p:val>
                                            <p:strVal val="#ppt_x"/>
                                          </p:val>
                                        </p:tav>
                                      </p:tavLst>
                                    </p:anim>
                                    <p:anim calcmode="lin" valueType="num">
                                      <p:cBhvr additive="base">
                                        <p:cTn id="126" dur="500" fill="hold"/>
                                        <p:tgtEl>
                                          <p:spTgt spid="23"/>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1+#ppt_w/2"/>
                                          </p:val>
                                        </p:tav>
                                        <p:tav tm="100000">
                                          <p:val>
                                            <p:strVal val="#ppt_x"/>
                                          </p:val>
                                        </p:tav>
                                      </p:tavLst>
                                    </p:anim>
                                    <p:anim calcmode="lin" valueType="num">
                                      <p:cBhvr additive="base">
                                        <p:cTn id="1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animBg="1"/>
      <p:bldP spid="14" grpId="0" animBg="1"/>
      <p:bldP spid="15" grpId="0" animBg="1"/>
      <p:bldP spid="16" grpId="0" animBg="1"/>
      <p:bldP spid="29" grpId="0"/>
      <p:bldP spid="30" grpId="0"/>
      <p:bldP spid="31" grpId="0"/>
      <p:bldP spid="32" grpId="0"/>
      <p:bldP spid="33" grpId="0"/>
      <p:bldP spid="34"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7155" y="2132856"/>
            <a:ext cx="4801314" cy="1015663"/>
          </a:xfrm>
          <a:prstGeom prst="rect">
            <a:avLst/>
          </a:prstGeom>
          <a:noFill/>
        </p:spPr>
        <p:txBody>
          <a:bodyPr wrap="none" rtlCol="0">
            <a:spAutoFit/>
          </a:bodyPr>
          <a:lstStyle/>
          <a:p>
            <a:r>
              <a:rPr lang="zh-CN" altLang="en-US" sz="6000" b="1" dirty="0">
                <a:ln w="12700">
                  <a:noFill/>
                  <a:prstDash val="solid"/>
                </a:ln>
                <a:solidFill>
                  <a:schemeClr val="bg1"/>
                </a:solidFill>
                <a:effectLst>
                  <a:outerShdw blurRad="38100" dist="38100" dir="2700000" algn="tl">
                    <a:srgbClr val="000000">
                      <a:alpha val="43137"/>
                    </a:srgbClr>
                  </a:outerShdw>
                </a:effectLst>
                <a:cs typeface="+mn-ea"/>
                <a:sym typeface="+mn-lt"/>
              </a:rPr>
              <a:t>感谢您的观看</a:t>
            </a:r>
          </a:p>
        </p:txBody>
      </p:sp>
      <p:sp>
        <p:nvSpPr>
          <p:cNvPr id="7" name="矩形 6"/>
          <p:cNvSpPr/>
          <p:nvPr/>
        </p:nvSpPr>
        <p:spPr>
          <a:xfrm>
            <a:off x="379163" y="3038719"/>
            <a:ext cx="5059398" cy="430887"/>
          </a:xfrm>
          <a:prstGeom prst="rect">
            <a:avLst/>
          </a:prstGeom>
        </p:spPr>
        <p:txBody>
          <a:bodyPr wrap="none">
            <a:spAutoFit/>
          </a:bodyPr>
          <a:lstStyle/>
          <a:p>
            <a:r>
              <a:rPr lang="zh-CN" altLang="en-US" sz="2200" dirty="0">
                <a:solidFill>
                  <a:schemeClr val="bg1"/>
                </a:solidFill>
                <a:effectLst>
                  <a:outerShdw blurRad="38100" dist="38100" dir="2700000" algn="tl">
                    <a:srgbClr val="000000">
                      <a:alpha val="43137"/>
                    </a:srgbClr>
                  </a:outerShdw>
                </a:effectLst>
                <a:cs typeface="+mn-ea"/>
                <a:sym typeface="+mn-lt"/>
              </a:rPr>
              <a:t>工作计划</a:t>
            </a:r>
            <a:r>
              <a:rPr lang="en-US" altLang="zh-CN" sz="2200" dirty="0">
                <a:solidFill>
                  <a:schemeClr val="bg1"/>
                </a:solidFill>
                <a:effectLst>
                  <a:outerShdw blurRad="38100" dist="38100" dir="2700000" algn="tl">
                    <a:srgbClr val="000000">
                      <a:alpha val="43137"/>
                    </a:srgbClr>
                  </a:outerShdw>
                </a:effectLst>
                <a:cs typeface="+mn-ea"/>
                <a:sym typeface="+mn-lt"/>
              </a:rPr>
              <a:t>/</a:t>
            </a:r>
            <a:r>
              <a:rPr lang="zh-CN" altLang="en-US" sz="2200" dirty="0">
                <a:solidFill>
                  <a:schemeClr val="bg1"/>
                </a:solidFill>
                <a:effectLst>
                  <a:outerShdw blurRad="38100" dist="38100" dir="2700000" algn="tl">
                    <a:srgbClr val="000000">
                      <a:alpha val="43137"/>
                    </a:srgbClr>
                  </a:outerShdw>
                </a:effectLst>
                <a:cs typeface="+mn-ea"/>
                <a:sym typeface="+mn-lt"/>
              </a:rPr>
              <a:t>工作总结</a:t>
            </a:r>
            <a:r>
              <a:rPr lang="en-US" altLang="zh-CN" sz="2200" dirty="0">
                <a:solidFill>
                  <a:schemeClr val="bg1"/>
                </a:solidFill>
                <a:effectLst>
                  <a:outerShdw blurRad="38100" dist="38100" dir="2700000" algn="tl">
                    <a:srgbClr val="000000">
                      <a:alpha val="43137"/>
                    </a:srgbClr>
                  </a:outerShdw>
                </a:effectLst>
                <a:cs typeface="+mn-ea"/>
                <a:sym typeface="+mn-lt"/>
              </a:rPr>
              <a:t>/</a:t>
            </a:r>
            <a:r>
              <a:rPr lang="zh-CN" altLang="en-US" sz="2200" dirty="0">
                <a:solidFill>
                  <a:schemeClr val="bg1"/>
                </a:solidFill>
                <a:effectLst>
                  <a:outerShdw blurRad="38100" dist="38100" dir="2700000" algn="tl">
                    <a:srgbClr val="000000">
                      <a:alpha val="43137"/>
                    </a:srgbClr>
                  </a:outerShdw>
                </a:effectLst>
                <a:cs typeface="+mn-ea"/>
                <a:sym typeface="+mn-lt"/>
              </a:rPr>
              <a:t>年终总结</a:t>
            </a:r>
            <a:r>
              <a:rPr lang="en-US" altLang="zh-CN" sz="2200" dirty="0">
                <a:solidFill>
                  <a:schemeClr val="bg1"/>
                </a:solidFill>
                <a:effectLst>
                  <a:outerShdw blurRad="38100" dist="38100" dir="2700000" algn="tl">
                    <a:srgbClr val="000000">
                      <a:alpha val="43137"/>
                    </a:srgbClr>
                  </a:outerShdw>
                </a:effectLst>
                <a:cs typeface="+mn-ea"/>
                <a:sym typeface="+mn-lt"/>
              </a:rPr>
              <a:t>/</a:t>
            </a:r>
            <a:r>
              <a:rPr lang="zh-CN" altLang="en-US" sz="2200" dirty="0">
                <a:solidFill>
                  <a:schemeClr val="bg1"/>
                </a:solidFill>
                <a:effectLst>
                  <a:outerShdw blurRad="38100" dist="38100" dir="2700000" algn="tl">
                    <a:srgbClr val="000000">
                      <a:alpha val="43137"/>
                    </a:srgbClr>
                  </a:outerShdw>
                </a:effectLst>
                <a:cs typeface="+mn-ea"/>
                <a:sym typeface="+mn-lt"/>
              </a:rPr>
              <a:t>数据指标</a:t>
            </a:r>
          </a:p>
        </p:txBody>
      </p:sp>
      <p:sp>
        <p:nvSpPr>
          <p:cNvPr id="8" name="矩形 7"/>
          <p:cNvSpPr/>
          <p:nvPr/>
        </p:nvSpPr>
        <p:spPr>
          <a:xfrm>
            <a:off x="379163" y="3429000"/>
            <a:ext cx="5788051" cy="600164"/>
          </a:xfrm>
          <a:prstGeom prst="rect">
            <a:avLst/>
          </a:prstGeom>
        </p:spPr>
        <p:txBody>
          <a:bodyPr wrap="square">
            <a:spAutoFit/>
          </a:bodyPr>
          <a:lstStyle/>
          <a:p>
            <a:r>
              <a:rPr lang="en-US" altLang="zh-CN" sz="1100" dirty="0">
                <a:solidFill>
                  <a:schemeClr val="bg1"/>
                </a:solidFill>
                <a:effectLst>
                  <a:outerShdw blurRad="38100" dist="38100" dir="2700000" algn="tl">
                    <a:srgbClr val="000000">
                      <a:alpha val="43137"/>
                    </a:srgbClr>
                  </a:outerShdw>
                </a:effectLst>
                <a:cs typeface="+mn-ea"/>
                <a:sym typeface="+mn-lt"/>
              </a:rPr>
              <a:t>Your content to play here, or through your copy, paste in this box, and select only </a:t>
            </a:r>
          </a:p>
          <a:p>
            <a:r>
              <a:rPr lang="en-US" altLang="zh-CN" sz="1100" dirty="0">
                <a:solidFill>
                  <a:schemeClr val="bg1"/>
                </a:solidFill>
                <a:effectLst>
                  <a:outerShdw blurRad="38100" dist="38100" dir="2700000" algn="tl">
                    <a:srgbClr val="000000">
                      <a:alpha val="43137"/>
                    </a:srgbClr>
                  </a:outerShdw>
                </a:effectLst>
                <a:cs typeface="+mn-ea"/>
                <a:sym typeface="+mn-lt"/>
              </a:rPr>
              <a:t>the text. Your content to play here, or through your copy, paste in </a:t>
            </a:r>
          </a:p>
          <a:p>
            <a:r>
              <a:rPr lang="en-US" altLang="zh-CN" sz="1100" dirty="0">
                <a:solidFill>
                  <a:schemeClr val="bg1"/>
                </a:solidFill>
                <a:effectLst>
                  <a:outerShdw blurRad="38100" dist="38100" dir="2700000" algn="tl">
                    <a:srgbClr val="000000">
                      <a:alpha val="43137"/>
                    </a:srgbClr>
                  </a:outerShdw>
                </a:effectLst>
                <a:cs typeface="+mn-ea"/>
                <a:sym typeface="+mn-lt"/>
              </a:rPr>
              <a:t>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75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8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par>
                                <p:cTn id="12" presetID="16" presetClass="entr" presetSubtype="37" fill="hold" grpId="0" nodeType="withEffect">
                                  <p:stCondLst>
                                    <p:cond delay="200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1000"/>
                                        <p:tgtEl>
                                          <p:spTgt spid="7"/>
                                        </p:tgtEl>
                                      </p:cBhvr>
                                    </p:animEffect>
                                  </p:childTnLst>
                                </p:cTn>
                              </p:par>
                              <p:par>
                                <p:cTn id="15" presetID="22" presetClass="entr" presetSubtype="8" fill="hold" grpId="0" nodeType="withEffect">
                                  <p:stCondLst>
                                    <p:cond delay="30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7942126" y="1636130"/>
            <a:ext cx="2666218" cy="2668621"/>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3"/>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3" cstate="screen"/>
              <a:srcRect/>
              <a:stretch>
                <a:fillRect/>
              </a:stretch>
            </a:blipFill>
            <a:ln w="12700">
              <a:solidFill>
                <a:schemeClr val="accent3"/>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grpSp>
      <p:grpSp>
        <p:nvGrpSpPr>
          <p:cNvPr id="5" name="Group 8"/>
          <p:cNvGrpSpPr/>
          <p:nvPr/>
        </p:nvGrpSpPr>
        <p:grpSpPr bwMode="auto">
          <a:xfrm>
            <a:off x="9780725" y="3423851"/>
            <a:ext cx="988783" cy="990967"/>
            <a:chOff x="0" y="0"/>
            <a:chExt cx="763788" cy="763788"/>
          </a:xfrm>
        </p:grpSpPr>
        <p:sp>
          <p:nvSpPr>
            <p:cNvPr id="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7" name="椭圆 44"/>
            <p:cNvSpPr>
              <a:spLocks noChangeArrowheads="1"/>
            </p:cNvSpPr>
            <p:nvPr/>
          </p:nvSpPr>
          <p:spPr bwMode="auto">
            <a:xfrm>
              <a:off x="82987" y="82987"/>
              <a:ext cx="597814" cy="597814"/>
            </a:xfrm>
            <a:prstGeom prst="ellipse">
              <a:avLst/>
            </a:prstGeom>
            <a:solidFill>
              <a:schemeClr val="accent3"/>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pic>
          <p:nvPicPr>
            <p:cNvPr id="8" name="Picture 8"/>
            <p:cNvPicPr>
              <a:picLocks noChangeAspect="1" noChangeArrowheads="1"/>
            </p:cNvPicPr>
            <p:nvPr/>
          </p:nvPicPr>
          <p:blipFill>
            <a:blip r:embed="rId4" cstate="screen">
              <a:biLevel thresh="50000"/>
              <a:grayscl/>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2"/>
          <p:cNvGrpSpPr/>
          <p:nvPr/>
        </p:nvGrpSpPr>
        <p:grpSpPr bwMode="auto">
          <a:xfrm>
            <a:off x="1498004" y="1636130"/>
            <a:ext cx="2666220" cy="2668621"/>
            <a:chOff x="0" y="0"/>
            <a:chExt cx="2059137" cy="2059137"/>
          </a:xfrm>
        </p:grpSpPr>
        <p:sp>
          <p:nvSpPr>
            <p:cNvPr id="10" name="椭圆 4"/>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1" name="椭圆 10"/>
            <p:cNvSpPr>
              <a:spLocks noChangeArrowheads="1"/>
            </p:cNvSpPr>
            <p:nvPr/>
          </p:nvSpPr>
          <p:spPr bwMode="auto">
            <a:xfrm>
              <a:off x="83135" y="83135"/>
              <a:ext cx="1892867" cy="1892867"/>
            </a:xfrm>
            <a:prstGeom prst="ellipse">
              <a:avLst/>
            </a:prstGeom>
            <a:blipFill dpi="0" rotWithShape="1">
              <a:blip r:embed="rId5" cstate="screen"/>
              <a:srcRect/>
              <a:stretch>
                <a:fillRect/>
              </a:stretch>
            </a:blipFill>
            <a:ln w="12700">
              <a:solidFill>
                <a:schemeClr val="accent2"/>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grpSp>
      <p:grpSp>
        <p:nvGrpSpPr>
          <p:cNvPr id="12" name="Group 15"/>
          <p:cNvGrpSpPr/>
          <p:nvPr/>
        </p:nvGrpSpPr>
        <p:grpSpPr bwMode="auto">
          <a:xfrm>
            <a:off x="3336608" y="3423851"/>
            <a:ext cx="988782" cy="990967"/>
            <a:chOff x="0" y="0"/>
            <a:chExt cx="763788" cy="763788"/>
          </a:xfrm>
        </p:grpSpPr>
        <p:sp>
          <p:nvSpPr>
            <p:cNvPr id="13"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4" name="椭圆 6"/>
            <p:cNvSpPr>
              <a:spLocks noChangeArrowheads="1"/>
            </p:cNvSpPr>
            <p:nvPr/>
          </p:nvSpPr>
          <p:spPr bwMode="auto">
            <a:xfrm>
              <a:off x="82987" y="82987"/>
              <a:ext cx="597814" cy="597814"/>
            </a:xfrm>
            <a:prstGeom prst="ellipse">
              <a:avLst/>
            </a:prstGeom>
            <a:solidFill>
              <a:schemeClr val="accent2"/>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pic>
          <p:nvPicPr>
            <p:cNvPr id="15" name="Picture 10" descr="C:\Users\Jonahs\Dropbox\Projects SCOTT\MEET Windows Azure\source\Background\tile-icon-network.png"/>
            <p:cNvPicPr>
              <a:picLocks noChangeAspect="1" noChangeArrowheads="1"/>
            </p:cNvPicPr>
            <p:nvPr/>
          </p:nvPicPr>
          <p:blipFill>
            <a:blip r:embed="rId6" cstate="screen"/>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9"/>
          <p:cNvGrpSpPr/>
          <p:nvPr/>
        </p:nvGrpSpPr>
        <p:grpSpPr bwMode="auto">
          <a:xfrm>
            <a:off x="4721122" y="1636130"/>
            <a:ext cx="2666220" cy="2668621"/>
            <a:chOff x="0" y="0"/>
            <a:chExt cx="2059137" cy="2059137"/>
          </a:xfrm>
        </p:grpSpPr>
        <p:sp>
          <p:nvSpPr>
            <p:cNvPr id="17"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8" name="椭圆 37"/>
            <p:cNvSpPr>
              <a:spLocks noChangeArrowheads="1"/>
            </p:cNvSpPr>
            <p:nvPr/>
          </p:nvSpPr>
          <p:spPr bwMode="auto">
            <a:xfrm>
              <a:off x="83135" y="83135"/>
              <a:ext cx="1892867" cy="1892867"/>
            </a:xfrm>
            <a:prstGeom prst="ellipse">
              <a:avLst/>
            </a:prstGeom>
            <a:blipFill dpi="0" rotWithShape="1">
              <a:blip r:embed="rId7" cstate="screen"/>
              <a:srcRect/>
              <a:stretch>
                <a:fillRect/>
              </a:stretch>
            </a:blipFill>
            <a:ln w="12700">
              <a:solidFill>
                <a:schemeClr val="accent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grpSp>
      <p:grpSp>
        <p:nvGrpSpPr>
          <p:cNvPr id="19" name="Group 22"/>
          <p:cNvGrpSpPr/>
          <p:nvPr/>
        </p:nvGrpSpPr>
        <p:grpSpPr bwMode="auto">
          <a:xfrm>
            <a:off x="6557609" y="3423851"/>
            <a:ext cx="990838" cy="990967"/>
            <a:chOff x="0" y="0"/>
            <a:chExt cx="763788" cy="763788"/>
          </a:xfrm>
        </p:grpSpPr>
        <p:sp>
          <p:nvSpPr>
            <p:cNvPr id="20"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21" name="椭圆 39"/>
            <p:cNvSpPr>
              <a:spLocks noChangeArrowheads="1"/>
            </p:cNvSpPr>
            <p:nvPr/>
          </p:nvSpPr>
          <p:spPr bwMode="auto">
            <a:xfrm>
              <a:off x="82987" y="82987"/>
              <a:ext cx="597814" cy="597814"/>
            </a:xfrm>
            <a:prstGeom prst="ellipse">
              <a:avLst/>
            </a:prstGeom>
            <a:solidFill>
              <a:schemeClr val="accent1"/>
            </a:solidFill>
            <a:ln w="38100">
              <a:solidFill>
                <a:schemeClr val="tx1">
                  <a:lumMod val="50000"/>
                  <a:lumOff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pic>
          <p:nvPicPr>
            <p:cNvPr id="22" name="Picture 9"/>
            <p:cNvPicPr>
              <a:picLocks noChangeAspect="1" noChangeArrowheads="1"/>
            </p:cNvPicPr>
            <p:nvPr/>
          </p:nvPicPr>
          <p:blipFill>
            <a:blip r:embed="rId8" cstate="print"/>
            <a:srcRect/>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矩形 50"/>
          <p:cNvSpPr>
            <a:spLocks noChangeArrowheads="1"/>
          </p:cNvSpPr>
          <p:nvPr/>
        </p:nvSpPr>
        <p:spPr bwMode="auto">
          <a:xfrm>
            <a:off x="1358407"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spcBef>
                <a:spcPct val="0"/>
              </a:spcBef>
              <a:buNone/>
            </a:pPr>
            <a:r>
              <a:rPr lang="zh-CN" altLang="en-US" sz="2000" b="1" dirty="0">
                <a:solidFill>
                  <a:schemeClr val="tx1">
                    <a:lumMod val="50000"/>
                    <a:lumOff val="50000"/>
                  </a:schemeClr>
                </a:solidFill>
                <a:latin typeface="+mn-lt"/>
                <a:ea typeface="+mn-ea"/>
                <a:cs typeface="+mn-ea"/>
                <a:sym typeface="+mn-lt"/>
              </a:rPr>
              <a:t>专注专业 </a:t>
            </a:r>
          </a:p>
        </p:txBody>
      </p:sp>
      <p:sp>
        <p:nvSpPr>
          <p:cNvPr id="24" name="矩形 17"/>
          <p:cNvSpPr>
            <a:spLocks noChangeArrowheads="1"/>
          </p:cNvSpPr>
          <p:nvPr/>
        </p:nvSpPr>
        <p:spPr bwMode="auto">
          <a:xfrm>
            <a:off x="1498005" y="5003992"/>
            <a:ext cx="264625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latin typeface="+mn-lt"/>
                <a:ea typeface="+mn-ea"/>
                <a:cs typeface="+mn-ea"/>
                <a:sym typeface="+mn-lt"/>
              </a:rPr>
              <a:t>在此录入上述图片的综合分析说明，在此录入上述图片的综合分析说明，在此录入上述图片的综合分析说明。</a:t>
            </a:r>
          </a:p>
        </p:txBody>
      </p:sp>
      <p:sp>
        <p:nvSpPr>
          <p:cNvPr id="25" name="矩形 59"/>
          <p:cNvSpPr>
            <a:spLocks noChangeArrowheads="1"/>
          </p:cNvSpPr>
          <p:nvPr/>
        </p:nvSpPr>
        <p:spPr bwMode="auto">
          <a:xfrm>
            <a:off x="4590450"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spcBef>
                <a:spcPct val="0"/>
              </a:spcBef>
              <a:buNone/>
            </a:pPr>
            <a:r>
              <a:rPr lang="zh-CN" altLang="en-US" sz="2000" b="1" dirty="0">
                <a:solidFill>
                  <a:schemeClr val="tx1">
                    <a:lumMod val="50000"/>
                    <a:lumOff val="50000"/>
                  </a:schemeClr>
                </a:solidFill>
                <a:latin typeface="+mn-lt"/>
                <a:ea typeface="+mn-ea"/>
                <a:cs typeface="+mn-ea"/>
                <a:sym typeface="+mn-lt"/>
              </a:rPr>
              <a:t>精诚协作</a:t>
            </a:r>
            <a:endParaRPr lang="zh-CN" altLang="en-US" sz="2000" dirty="0">
              <a:solidFill>
                <a:schemeClr val="tx1">
                  <a:lumMod val="50000"/>
                  <a:lumOff val="50000"/>
                </a:schemeClr>
              </a:solidFill>
              <a:latin typeface="+mn-lt"/>
              <a:ea typeface="+mn-ea"/>
              <a:cs typeface="+mn-ea"/>
              <a:sym typeface="+mn-lt"/>
            </a:endParaRPr>
          </a:p>
        </p:txBody>
      </p:sp>
      <p:sp>
        <p:nvSpPr>
          <p:cNvPr id="27" name="矩形 62"/>
          <p:cNvSpPr>
            <a:spLocks noChangeArrowheads="1"/>
          </p:cNvSpPr>
          <p:nvPr/>
        </p:nvSpPr>
        <p:spPr bwMode="auto">
          <a:xfrm>
            <a:off x="7822493" y="4568072"/>
            <a:ext cx="300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spcBef>
                <a:spcPct val="0"/>
              </a:spcBef>
              <a:buNone/>
            </a:pPr>
            <a:r>
              <a:rPr lang="zh-CN" altLang="en-US" sz="2000" b="1" dirty="0">
                <a:solidFill>
                  <a:schemeClr val="tx1">
                    <a:lumMod val="50000"/>
                    <a:lumOff val="50000"/>
                  </a:schemeClr>
                </a:solidFill>
                <a:latin typeface="+mn-lt"/>
                <a:ea typeface="+mn-ea"/>
                <a:cs typeface="+mn-ea"/>
                <a:sym typeface="+mn-lt"/>
              </a:rPr>
              <a:t>开放成长</a:t>
            </a:r>
            <a:endParaRPr lang="zh-CN" altLang="en-US" sz="2000" dirty="0">
              <a:solidFill>
                <a:schemeClr val="tx1">
                  <a:lumMod val="50000"/>
                  <a:lumOff val="50000"/>
                </a:schemeClr>
              </a:solidFill>
              <a:latin typeface="+mn-lt"/>
              <a:ea typeface="+mn-ea"/>
              <a:cs typeface="+mn-ea"/>
              <a:sym typeface="+mn-lt"/>
            </a:endParaRPr>
          </a:p>
        </p:txBody>
      </p:sp>
      <p:sp>
        <p:nvSpPr>
          <p:cNvPr id="34" name="矩形 17"/>
          <p:cNvSpPr>
            <a:spLocks noChangeArrowheads="1"/>
          </p:cNvSpPr>
          <p:nvPr/>
        </p:nvSpPr>
        <p:spPr bwMode="auto">
          <a:xfrm>
            <a:off x="4689073" y="5003992"/>
            <a:ext cx="264625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latin typeface="+mn-lt"/>
                <a:ea typeface="+mn-ea"/>
                <a:cs typeface="+mn-ea"/>
                <a:sym typeface="+mn-lt"/>
              </a:rPr>
              <a:t>在此录入上述图片的综合分析说明，在此录入上述图片的综合分析说明，在此录入上述图片的综合分析说明。</a:t>
            </a:r>
          </a:p>
        </p:txBody>
      </p:sp>
      <p:sp>
        <p:nvSpPr>
          <p:cNvPr id="35" name="矩形 17"/>
          <p:cNvSpPr>
            <a:spLocks noChangeArrowheads="1"/>
          </p:cNvSpPr>
          <p:nvPr/>
        </p:nvSpPr>
        <p:spPr bwMode="auto">
          <a:xfrm>
            <a:off x="7962091" y="5003992"/>
            <a:ext cx="264625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latin typeface="+mn-lt"/>
                <a:ea typeface="+mn-ea"/>
                <a:cs typeface="+mn-ea"/>
                <a:sym typeface="+mn-lt"/>
              </a:rPr>
              <a:t>在此录入上述图片的综合分析说明，在此录入上述图片的综合分析说明，在此录入上述图片的综合分析说明。</a:t>
            </a:r>
          </a:p>
        </p:txBody>
      </p:sp>
      <p:sp>
        <p:nvSpPr>
          <p:cNvPr id="28" name="标题 27"/>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750"/>
                                        <p:tgtEl>
                                          <p:spTgt spid="23"/>
                                        </p:tgtEl>
                                      </p:cBhvr>
                                    </p:animEffect>
                                    <p:anim calcmode="lin" valueType="num">
                                      <p:cBhvr>
                                        <p:cTn id="19" dur="750" fill="hold"/>
                                        <p:tgtEl>
                                          <p:spTgt spid="23"/>
                                        </p:tgtEl>
                                        <p:attrNameLst>
                                          <p:attrName>ppt_x</p:attrName>
                                        </p:attrNameLst>
                                      </p:cBhvr>
                                      <p:tavLst>
                                        <p:tav tm="0">
                                          <p:val>
                                            <p:strVal val="#ppt_x"/>
                                          </p:val>
                                        </p:tav>
                                        <p:tav tm="100000">
                                          <p:val>
                                            <p:strVal val="#ppt_x"/>
                                          </p:val>
                                        </p:tav>
                                      </p:tavLst>
                                    </p:anim>
                                    <p:anim calcmode="lin" valueType="num">
                                      <p:cBhvr>
                                        <p:cTn id="20" dur="75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50"/>
                                        <p:tgtEl>
                                          <p:spTgt spid="24"/>
                                        </p:tgtEl>
                                      </p:cBhvr>
                                    </p:animEffect>
                                    <p:anim calcmode="lin" valueType="num">
                                      <p:cBhvr>
                                        <p:cTn id="24" dur="750" fill="hold"/>
                                        <p:tgtEl>
                                          <p:spTgt spid="24"/>
                                        </p:tgtEl>
                                        <p:attrNameLst>
                                          <p:attrName>ppt_x</p:attrName>
                                        </p:attrNameLst>
                                      </p:cBhvr>
                                      <p:tavLst>
                                        <p:tav tm="0">
                                          <p:val>
                                            <p:strVal val="#ppt_x"/>
                                          </p:val>
                                        </p:tav>
                                        <p:tav tm="100000">
                                          <p:val>
                                            <p:strVal val="#ppt_x"/>
                                          </p:val>
                                        </p:tav>
                                      </p:tavLst>
                                    </p:anim>
                                    <p:anim calcmode="lin" valueType="num">
                                      <p:cBhvr>
                                        <p:cTn id="25" dur="75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360"/>
                                          </p:val>
                                        </p:tav>
                                        <p:tav tm="100000">
                                          <p:val>
                                            <p:fltVal val="0"/>
                                          </p:val>
                                        </p:tav>
                                      </p:tavLst>
                                    </p:anim>
                                    <p:animEffect transition="in" filter="fade">
                                      <p:cBhvr>
                                        <p:cTn id="32" dur="1000"/>
                                        <p:tgtEl>
                                          <p:spTgt spid="16"/>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750"/>
                                        <p:tgtEl>
                                          <p:spTgt spid="25"/>
                                        </p:tgtEl>
                                      </p:cBhvr>
                                    </p:animEffect>
                                    <p:anim calcmode="lin" valueType="num">
                                      <p:cBhvr>
                                        <p:cTn id="41" dur="750" fill="hold"/>
                                        <p:tgtEl>
                                          <p:spTgt spid="25"/>
                                        </p:tgtEl>
                                        <p:attrNameLst>
                                          <p:attrName>ppt_x</p:attrName>
                                        </p:attrNameLst>
                                      </p:cBhvr>
                                      <p:tavLst>
                                        <p:tav tm="0">
                                          <p:val>
                                            <p:strVal val="#ppt_x"/>
                                          </p:val>
                                        </p:tav>
                                        <p:tav tm="100000">
                                          <p:val>
                                            <p:strVal val="#ppt_x"/>
                                          </p:val>
                                        </p:tav>
                                      </p:tavLst>
                                    </p:anim>
                                    <p:anim calcmode="lin" valueType="num">
                                      <p:cBhvr>
                                        <p:cTn id="42" dur="750" fill="hold"/>
                                        <p:tgtEl>
                                          <p:spTgt spid="2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750"/>
                                        <p:tgtEl>
                                          <p:spTgt spid="34"/>
                                        </p:tgtEl>
                                      </p:cBhvr>
                                    </p:animEffect>
                                    <p:anim calcmode="lin" valueType="num">
                                      <p:cBhvr>
                                        <p:cTn id="46" dur="750" fill="hold"/>
                                        <p:tgtEl>
                                          <p:spTgt spid="34"/>
                                        </p:tgtEl>
                                        <p:attrNameLst>
                                          <p:attrName>ppt_x</p:attrName>
                                        </p:attrNameLst>
                                      </p:cBhvr>
                                      <p:tavLst>
                                        <p:tav tm="0">
                                          <p:val>
                                            <p:strVal val="#ppt_x"/>
                                          </p:val>
                                        </p:tav>
                                        <p:tav tm="100000">
                                          <p:val>
                                            <p:strVal val="#ppt_x"/>
                                          </p:val>
                                        </p:tav>
                                      </p:tavLst>
                                    </p:anim>
                                    <p:anim calcmode="lin" valueType="num">
                                      <p:cBhvr>
                                        <p:cTn id="47" dur="75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9" presetClass="entr" presetSubtype="0" decel="10000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360"/>
                                          </p:val>
                                        </p:tav>
                                        <p:tav tm="100000">
                                          <p:val>
                                            <p:fltVal val="0"/>
                                          </p:val>
                                        </p:tav>
                                      </p:tavLst>
                                    </p:anim>
                                    <p:animEffect transition="in" filter="fade">
                                      <p:cBhvr>
                                        <p:cTn id="54" dur="1000"/>
                                        <p:tgtEl>
                                          <p:spTgt spid="2"/>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750"/>
                                        <p:tgtEl>
                                          <p:spTgt spid="27"/>
                                        </p:tgtEl>
                                      </p:cBhvr>
                                    </p:animEffect>
                                    <p:anim calcmode="lin" valueType="num">
                                      <p:cBhvr>
                                        <p:cTn id="63" dur="750" fill="hold"/>
                                        <p:tgtEl>
                                          <p:spTgt spid="27"/>
                                        </p:tgtEl>
                                        <p:attrNameLst>
                                          <p:attrName>ppt_x</p:attrName>
                                        </p:attrNameLst>
                                      </p:cBhvr>
                                      <p:tavLst>
                                        <p:tav tm="0">
                                          <p:val>
                                            <p:strVal val="#ppt_x"/>
                                          </p:val>
                                        </p:tav>
                                        <p:tav tm="100000">
                                          <p:val>
                                            <p:strVal val="#ppt_x"/>
                                          </p:val>
                                        </p:tav>
                                      </p:tavLst>
                                    </p:anim>
                                    <p:anim calcmode="lin" valueType="num">
                                      <p:cBhvr>
                                        <p:cTn id="64" dur="75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34646" y="5296590"/>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cs typeface="+mn-ea"/>
                <a:sym typeface="+mn-lt"/>
              </a:rPr>
              <a:t>200</a:t>
            </a:r>
            <a:r>
              <a:rPr lang="zh-CN" altLang="en-US" sz="1300" dirty="0">
                <a:solidFill>
                  <a:schemeClr val="tx1">
                    <a:lumMod val="50000"/>
                    <a:lumOff val="50000"/>
                  </a:schemeClr>
                </a:solidFill>
                <a:cs typeface="+mn-ea"/>
                <a:sym typeface="+mn-lt"/>
              </a:rPr>
              <a:t>字以内，据统计每页幻灯片的最好控制在</a:t>
            </a: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cs typeface="+mn-ea"/>
                <a:sym typeface="+mn-lt"/>
              </a:rPr>
              <a:t>200</a:t>
            </a:r>
            <a:r>
              <a:rPr lang="zh-CN" altLang="en-US" sz="1300" dirty="0">
                <a:solidFill>
                  <a:schemeClr val="tx1">
                    <a:lumMod val="50000"/>
                    <a:lumOff val="50000"/>
                  </a:schemeClr>
                </a:solidFill>
                <a:cs typeface="+mn-ea"/>
                <a:sym typeface="+mn-lt"/>
              </a:rPr>
              <a:t>字以内，据统计每页幻灯片的最好控制在</a:t>
            </a: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分钟之内。</a:t>
            </a:r>
          </a:p>
        </p:txBody>
      </p:sp>
      <p:cxnSp>
        <p:nvCxnSpPr>
          <p:cNvPr id="28" name="Straight Connector 27"/>
          <p:cNvCxnSpPr/>
          <p:nvPr/>
        </p:nvCxnSpPr>
        <p:spPr>
          <a:xfrm>
            <a:off x="1042839"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051848" y="2208584"/>
            <a:ext cx="1642001" cy="2142129"/>
            <a:chOff x="788988" y="1656437"/>
            <a:chExt cx="1231661" cy="1606597"/>
          </a:xfrm>
        </p:grpSpPr>
        <p:grpSp>
          <p:nvGrpSpPr>
            <p:cNvPr id="37" name="Group 36"/>
            <p:cNvGrpSpPr/>
            <p:nvPr/>
          </p:nvGrpSpPr>
          <p:grpSpPr>
            <a:xfrm>
              <a:off x="788988" y="1656437"/>
              <a:ext cx="1231661" cy="1606597"/>
              <a:chOff x="563421" y="1153347"/>
              <a:chExt cx="1501544" cy="1958638"/>
            </a:xfrm>
          </p:grpSpPr>
          <p:sp>
            <p:nvSpPr>
              <p:cNvPr id="26" name="Flowchart: Off-page Connector 25"/>
              <p:cNvSpPr/>
              <p:nvPr/>
            </p:nvSpPr>
            <p:spPr>
              <a:xfrm>
                <a:off x="563421" y="1153347"/>
                <a:ext cx="1501544" cy="1958638"/>
              </a:xfrm>
              <a:prstGeom prst="flowChartOffpageConnector">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mn-ea"/>
                  <a:sym typeface="+mn-lt"/>
                </a:endParaRPr>
              </a:p>
            </p:txBody>
          </p:sp>
          <p:sp>
            <p:nvSpPr>
              <p:cNvPr id="7" name="TextBox 6"/>
              <p:cNvSpPr txBox="1"/>
              <p:nvPr/>
            </p:nvSpPr>
            <p:spPr>
              <a:xfrm>
                <a:off x="1006356" y="2339455"/>
                <a:ext cx="615670" cy="450261"/>
              </a:xfrm>
              <a:prstGeom prst="rect">
                <a:avLst/>
              </a:prstGeom>
              <a:noFill/>
              <a:ln>
                <a:noFill/>
              </a:ln>
            </p:spPr>
            <p:txBody>
              <a:bodyPr wrap="none" lIns="0" tIns="0" rIns="0" bIns="0" rtlCol="0" anchor="ctr">
                <a:spAutoFit/>
              </a:bodyPr>
              <a:lstStyle/>
              <a:p>
                <a:pPr algn="ctr"/>
                <a:r>
                  <a:rPr lang="zh-CN" altLang="en-US" sz="1600" b="1" dirty="0">
                    <a:solidFill>
                      <a:schemeClr val="bg1"/>
                    </a:solidFill>
                    <a:cs typeface="+mn-ea"/>
                    <a:sym typeface="+mn-lt"/>
                  </a:rPr>
                  <a:t>雇佣</a:t>
                </a:r>
                <a:endParaRPr lang="en-US" sz="1600" b="1" dirty="0">
                  <a:solidFill>
                    <a:schemeClr val="bg1"/>
                  </a:solidFill>
                  <a:cs typeface="+mn-ea"/>
                  <a:sym typeface="+mn-lt"/>
                </a:endParaRPr>
              </a:p>
              <a:p>
                <a:pPr algn="ctr"/>
                <a:r>
                  <a:rPr lang="en-US" sz="1600" b="1" dirty="0">
                    <a:solidFill>
                      <a:schemeClr val="bg1"/>
                    </a:solidFill>
                    <a:cs typeface="+mn-ea"/>
                    <a:sym typeface="+mn-lt"/>
                  </a:rPr>
                  <a:t> &amp; </a:t>
                </a:r>
                <a:r>
                  <a:rPr lang="zh-CN" altLang="en-US" sz="1600" b="1" dirty="0">
                    <a:solidFill>
                      <a:schemeClr val="bg1"/>
                    </a:solidFill>
                    <a:cs typeface="+mn-ea"/>
                    <a:sym typeface="+mn-lt"/>
                  </a:rPr>
                  <a:t>技能</a:t>
                </a:r>
                <a:endParaRPr lang="en-US" sz="1600" b="1" dirty="0">
                  <a:solidFill>
                    <a:schemeClr val="bg1"/>
                  </a:solidFill>
                  <a:cs typeface="+mn-ea"/>
                  <a:sym typeface="+mn-lt"/>
                </a:endParaRPr>
              </a:p>
            </p:txBody>
          </p:sp>
          <p:sp>
            <p:nvSpPr>
              <p:cNvPr id="25" name="Oval 24"/>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tx2">
                      <a:lumMod val="75000"/>
                    </a:schemeClr>
                  </a:solidFill>
                  <a:cs typeface="+mn-ea"/>
                  <a:sym typeface="+mn-lt"/>
                </a:endParaRPr>
              </a:p>
            </p:txBody>
          </p:sp>
        </p:grpSp>
        <p:sp>
          <p:nvSpPr>
            <p:cNvPr id="30" name="Freeform 143"/>
            <p:cNvSpPr>
              <a:spLocks noEditPoints="1"/>
            </p:cNvSpPr>
            <p:nvPr/>
          </p:nvSpPr>
          <p:spPr bwMode="auto">
            <a:xfrm>
              <a:off x="1223842" y="1969523"/>
              <a:ext cx="361950" cy="333375"/>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5" name="组合 4"/>
          <p:cNvGrpSpPr/>
          <p:nvPr/>
        </p:nvGrpSpPr>
        <p:grpSpPr>
          <a:xfrm>
            <a:off x="5267859" y="2208584"/>
            <a:ext cx="1642001" cy="2142129"/>
            <a:chOff x="3951408" y="1656437"/>
            <a:chExt cx="1231661" cy="1606597"/>
          </a:xfrm>
        </p:grpSpPr>
        <p:grpSp>
          <p:nvGrpSpPr>
            <p:cNvPr id="67" name="Group 66"/>
            <p:cNvGrpSpPr/>
            <p:nvPr/>
          </p:nvGrpSpPr>
          <p:grpSpPr>
            <a:xfrm>
              <a:off x="3951408" y="1656437"/>
              <a:ext cx="1231661" cy="1606597"/>
              <a:chOff x="563421" y="1153347"/>
              <a:chExt cx="1501544" cy="1958638"/>
            </a:xfrm>
            <a:effectLst/>
          </p:grpSpPr>
          <p:sp>
            <p:nvSpPr>
              <p:cNvPr id="68" name="Flowchart: Off-page Connector 67"/>
              <p:cNvSpPr/>
              <p:nvPr/>
            </p:nvSpPr>
            <p:spPr>
              <a:xfrm>
                <a:off x="563421" y="1153347"/>
                <a:ext cx="1501544" cy="1958638"/>
              </a:xfrm>
              <a:prstGeom prst="flowChartOffpage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mn-ea"/>
                  <a:sym typeface="+mn-lt"/>
                </a:endParaRPr>
              </a:p>
            </p:txBody>
          </p:sp>
          <p:sp>
            <p:nvSpPr>
              <p:cNvPr id="69" name="TextBox 68"/>
              <p:cNvSpPr txBox="1"/>
              <p:nvPr/>
            </p:nvSpPr>
            <p:spPr>
              <a:xfrm>
                <a:off x="938975" y="2339455"/>
                <a:ext cx="750434" cy="450261"/>
              </a:xfrm>
              <a:prstGeom prst="rect">
                <a:avLst/>
              </a:prstGeom>
              <a:noFill/>
            </p:spPr>
            <p:txBody>
              <a:bodyPr wrap="none" lIns="0" tIns="0" rIns="0" bIns="0" rtlCol="0" anchor="ctr">
                <a:spAutoFit/>
              </a:bodyPr>
              <a:lstStyle/>
              <a:p>
                <a:pPr algn="ctr"/>
                <a:r>
                  <a:rPr lang="zh-CN" altLang="en-US" sz="1600" b="1" dirty="0">
                    <a:solidFill>
                      <a:schemeClr val="bg1"/>
                    </a:solidFill>
                    <a:cs typeface="+mn-ea"/>
                    <a:sym typeface="+mn-lt"/>
                  </a:rPr>
                  <a:t>外包</a:t>
                </a:r>
                <a:endParaRPr lang="en-US" sz="1600" b="1" dirty="0">
                  <a:solidFill>
                    <a:schemeClr val="bg1"/>
                  </a:solidFill>
                  <a:cs typeface="+mn-ea"/>
                  <a:sym typeface="+mn-lt"/>
                </a:endParaRPr>
              </a:p>
              <a:p>
                <a:pPr algn="ctr"/>
                <a:r>
                  <a:rPr lang="zh-CN" altLang="en-US" sz="1600" b="1" dirty="0">
                    <a:solidFill>
                      <a:schemeClr val="bg1"/>
                    </a:solidFill>
                    <a:cs typeface="+mn-ea"/>
                    <a:sym typeface="+mn-lt"/>
                  </a:rPr>
                  <a:t>合作流程</a:t>
                </a:r>
                <a:endParaRPr lang="en-US" sz="1600" b="1" dirty="0">
                  <a:solidFill>
                    <a:schemeClr val="bg1"/>
                  </a:solidFill>
                  <a:cs typeface="+mn-ea"/>
                  <a:sym typeface="+mn-lt"/>
                </a:endParaRPr>
              </a:p>
            </p:txBody>
          </p:sp>
          <p:sp>
            <p:nvSpPr>
              <p:cNvPr id="70" name="Oval 69"/>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1"/>
                  </a:solidFill>
                  <a:cs typeface="+mn-ea"/>
                  <a:sym typeface="+mn-lt"/>
                </a:endParaRPr>
              </a:p>
            </p:txBody>
          </p:sp>
        </p:grpSp>
        <p:sp>
          <p:nvSpPr>
            <p:cNvPr id="31" name="Freeform 144"/>
            <p:cNvSpPr/>
            <p:nvPr/>
          </p:nvSpPr>
          <p:spPr bwMode="auto">
            <a:xfrm>
              <a:off x="4412455" y="1968728"/>
              <a:ext cx="309563" cy="334963"/>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8" name="组合 7"/>
          <p:cNvGrpSpPr/>
          <p:nvPr/>
        </p:nvGrpSpPr>
        <p:grpSpPr>
          <a:xfrm>
            <a:off x="7375864" y="2208584"/>
            <a:ext cx="1642001" cy="2142129"/>
            <a:chOff x="5532618" y="1656437"/>
            <a:chExt cx="1231661" cy="1606597"/>
          </a:xfrm>
        </p:grpSpPr>
        <p:grpSp>
          <p:nvGrpSpPr>
            <p:cNvPr id="71" name="Group 70"/>
            <p:cNvGrpSpPr/>
            <p:nvPr/>
          </p:nvGrpSpPr>
          <p:grpSpPr>
            <a:xfrm>
              <a:off x="5532618" y="1656437"/>
              <a:ext cx="1231661" cy="1606597"/>
              <a:chOff x="563421" y="1153347"/>
              <a:chExt cx="1501544" cy="1958638"/>
            </a:xfrm>
          </p:grpSpPr>
          <p:sp>
            <p:nvSpPr>
              <p:cNvPr id="72" name="Flowchart: Off-page Connector 71"/>
              <p:cNvSpPr/>
              <p:nvPr/>
            </p:nvSpPr>
            <p:spPr>
              <a:xfrm>
                <a:off x="563421" y="1153347"/>
                <a:ext cx="1501544" cy="1958638"/>
              </a:xfrm>
              <a:prstGeom prst="flowChartOffpageConnector">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mn-ea"/>
                  <a:sym typeface="+mn-lt"/>
                </a:endParaRPr>
              </a:p>
            </p:txBody>
          </p:sp>
          <p:sp>
            <p:nvSpPr>
              <p:cNvPr id="73" name="TextBox 72"/>
              <p:cNvSpPr txBox="1"/>
              <p:nvPr/>
            </p:nvSpPr>
            <p:spPr>
              <a:xfrm>
                <a:off x="938975" y="2339455"/>
                <a:ext cx="750435" cy="450261"/>
              </a:xfrm>
              <a:prstGeom prst="rect">
                <a:avLst/>
              </a:prstGeom>
              <a:noFill/>
            </p:spPr>
            <p:txBody>
              <a:bodyPr wrap="none" lIns="0" tIns="0" rIns="0" bIns="0" rtlCol="0" anchor="ctr">
                <a:spAutoFit/>
              </a:bodyPr>
              <a:lstStyle/>
              <a:p>
                <a:pPr algn="ctr"/>
                <a:r>
                  <a:rPr lang="zh-CN" altLang="en-US" sz="1600" b="1" dirty="0">
                    <a:solidFill>
                      <a:schemeClr val="bg1"/>
                    </a:solidFill>
                    <a:cs typeface="+mn-ea"/>
                    <a:sym typeface="+mn-lt"/>
                  </a:rPr>
                  <a:t>市场</a:t>
                </a:r>
                <a:endParaRPr lang="en-US" sz="1600" b="1" dirty="0">
                  <a:solidFill>
                    <a:schemeClr val="bg1"/>
                  </a:solidFill>
                  <a:cs typeface="+mn-ea"/>
                  <a:sym typeface="+mn-lt"/>
                </a:endParaRPr>
              </a:p>
              <a:p>
                <a:pPr algn="ctr"/>
                <a:r>
                  <a:rPr lang="zh-CN" altLang="en-US" sz="1600" b="1" dirty="0">
                    <a:solidFill>
                      <a:schemeClr val="bg1"/>
                    </a:solidFill>
                    <a:cs typeface="+mn-ea"/>
                    <a:sym typeface="+mn-lt"/>
                  </a:rPr>
                  <a:t>调研活动</a:t>
                </a:r>
                <a:endParaRPr lang="en-US" sz="1600" b="1" dirty="0">
                  <a:solidFill>
                    <a:schemeClr val="bg1"/>
                  </a:solidFill>
                  <a:cs typeface="+mn-ea"/>
                  <a:sym typeface="+mn-lt"/>
                </a:endParaRPr>
              </a:p>
            </p:txBody>
          </p:sp>
          <p:sp>
            <p:nvSpPr>
              <p:cNvPr id="74" name="Oval 73"/>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2"/>
                  </a:solidFill>
                  <a:cs typeface="+mn-ea"/>
                  <a:sym typeface="+mn-lt"/>
                </a:endParaRPr>
              </a:p>
            </p:txBody>
          </p:sp>
        </p:grpSp>
        <p:sp>
          <p:nvSpPr>
            <p:cNvPr id="32" name="Freeform 149"/>
            <p:cNvSpPr/>
            <p:nvPr/>
          </p:nvSpPr>
          <p:spPr bwMode="auto">
            <a:xfrm>
              <a:off x="5984935" y="1996826"/>
              <a:ext cx="327025" cy="32067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 name="组合 3"/>
          <p:cNvGrpSpPr/>
          <p:nvPr/>
        </p:nvGrpSpPr>
        <p:grpSpPr>
          <a:xfrm>
            <a:off x="3159853" y="2208584"/>
            <a:ext cx="1642001" cy="2142129"/>
            <a:chOff x="2370198" y="1656437"/>
            <a:chExt cx="1231661" cy="1606597"/>
          </a:xfrm>
        </p:grpSpPr>
        <p:grpSp>
          <p:nvGrpSpPr>
            <p:cNvPr id="63" name="Group 62"/>
            <p:cNvGrpSpPr/>
            <p:nvPr/>
          </p:nvGrpSpPr>
          <p:grpSpPr>
            <a:xfrm>
              <a:off x="2370198" y="1656437"/>
              <a:ext cx="1231661" cy="1606597"/>
              <a:chOff x="563421" y="1153347"/>
              <a:chExt cx="1501544" cy="1958638"/>
            </a:xfrm>
            <a:effectLst/>
          </p:grpSpPr>
          <p:sp>
            <p:nvSpPr>
              <p:cNvPr id="64" name="Flowchart: Off-page Connector 63"/>
              <p:cNvSpPr/>
              <p:nvPr/>
            </p:nvSpPr>
            <p:spPr>
              <a:xfrm>
                <a:off x="563421" y="1153347"/>
                <a:ext cx="1501544" cy="1958638"/>
              </a:xfrm>
              <a:prstGeom prst="flowChartOffpageConnec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mn-ea"/>
                  <a:sym typeface="+mn-lt"/>
                </a:endParaRPr>
              </a:p>
            </p:txBody>
          </p:sp>
          <p:sp>
            <p:nvSpPr>
              <p:cNvPr id="65" name="TextBox 64"/>
              <p:cNvSpPr txBox="1"/>
              <p:nvPr/>
            </p:nvSpPr>
            <p:spPr>
              <a:xfrm>
                <a:off x="938974" y="2339455"/>
                <a:ext cx="750434" cy="450261"/>
              </a:xfrm>
              <a:prstGeom prst="rect">
                <a:avLst/>
              </a:prstGeom>
              <a:noFill/>
            </p:spPr>
            <p:txBody>
              <a:bodyPr wrap="none" lIns="0" tIns="0" rIns="0" bIns="0" rtlCol="0" anchor="ctr">
                <a:spAutoFit/>
              </a:bodyPr>
              <a:lstStyle/>
              <a:p>
                <a:pPr algn="ctr"/>
                <a:r>
                  <a:rPr lang="zh-CN" altLang="en-US" sz="1600" b="1" dirty="0">
                    <a:solidFill>
                      <a:schemeClr val="bg1"/>
                    </a:solidFill>
                    <a:cs typeface="+mn-ea"/>
                    <a:sym typeface="+mn-lt"/>
                  </a:rPr>
                  <a:t>投资</a:t>
                </a:r>
                <a:endParaRPr lang="en-US" sz="1600" b="1" dirty="0">
                  <a:solidFill>
                    <a:schemeClr val="bg1"/>
                  </a:solidFill>
                  <a:cs typeface="+mn-ea"/>
                  <a:sym typeface="+mn-lt"/>
                </a:endParaRPr>
              </a:p>
              <a:p>
                <a:pPr algn="ctr"/>
                <a:r>
                  <a:rPr lang="zh-CN" altLang="en-US" sz="1600" b="1" dirty="0">
                    <a:solidFill>
                      <a:schemeClr val="bg1"/>
                    </a:solidFill>
                    <a:cs typeface="+mn-ea"/>
                    <a:sym typeface="+mn-lt"/>
                  </a:rPr>
                  <a:t>解决方案</a:t>
                </a:r>
                <a:endParaRPr lang="en-US" sz="1600" b="1" dirty="0">
                  <a:solidFill>
                    <a:schemeClr val="bg1"/>
                  </a:solidFill>
                  <a:cs typeface="+mn-ea"/>
                  <a:sym typeface="+mn-lt"/>
                </a:endParaRPr>
              </a:p>
            </p:txBody>
          </p:sp>
          <p:sp>
            <p:nvSpPr>
              <p:cNvPr id="66" name="Oval 65"/>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300" dirty="0">
                  <a:solidFill>
                    <a:schemeClr val="bg2"/>
                  </a:solidFill>
                  <a:cs typeface="+mn-ea"/>
                  <a:sym typeface="+mn-lt"/>
                </a:endParaRPr>
              </a:p>
            </p:txBody>
          </p:sp>
        </p:grpSp>
        <p:sp>
          <p:nvSpPr>
            <p:cNvPr id="33" name="Freeform 160"/>
            <p:cNvSpPr/>
            <p:nvPr/>
          </p:nvSpPr>
          <p:spPr bwMode="auto">
            <a:xfrm>
              <a:off x="2797907" y="2027527"/>
              <a:ext cx="376238" cy="239713"/>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9" name="组合 8"/>
          <p:cNvGrpSpPr/>
          <p:nvPr/>
        </p:nvGrpSpPr>
        <p:grpSpPr>
          <a:xfrm>
            <a:off x="9483867" y="2208584"/>
            <a:ext cx="1642001" cy="2142129"/>
            <a:chOff x="7113826" y="1656437"/>
            <a:chExt cx="1231661" cy="1606597"/>
          </a:xfrm>
        </p:grpSpPr>
        <p:grpSp>
          <p:nvGrpSpPr>
            <p:cNvPr id="75" name="Group 74"/>
            <p:cNvGrpSpPr/>
            <p:nvPr/>
          </p:nvGrpSpPr>
          <p:grpSpPr>
            <a:xfrm>
              <a:off x="7113826" y="1656437"/>
              <a:ext cx="1231661" cy="1606597"/>
              <a:chOff x="563421" y="1153347"/>
              <a:chExt cx="1501544" cy="1958638"/>
            </a:xfrm>
            <a:effectLst/>
          </p:grpSpPr>
          <p:sp>
            <p:nvSpPr>
              <p:cNvPr id="76" name="Flowchart: Off-page Connector 75"/>
              <p:cNvSpPr/>
              <p:nvPr/>
            </p:nvSpPr>
            <p:spPr>
              <a:xfrm>
                <a:off x="563421" y="1153347"/>
                <a:ext cx="1501544" cy="1958638"/>
              </a:xfrm>
              <a:prstGeom prst="flowChartOffpage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mn-ea"/>
                  <a:sym typeface="+mn-lt"/>
                </a:endParaRPr>
              </a:p>
            </p:txBody>
          </p:sp>
          <p:sp>
            <p:nvSpPr>
              <p:cNvPr id="77" name="TextBox 76"/>
              <p:cNvSpPr txBox="1"/>
              <p:nvPr/>
            </p:nvSpPr>
            <p:spPr>
              <a:xfrm>
                <a:off x="938975" y="2339455"/>
                <a:ext cx="750435" cy="450261"/>
              </a:xfrm>
              <a:prstGeom prst="rect">
                <a:avLst/>
              </a:prstGeom>
              <a:noFill/>
            </p:spPr>
            <p:txBody>
              <a:bodyPr wrap="none" lIns="0" tIns="0" rIns="0" bIns="0" rtlCol="0" anchor="ctr">
                <a:spAutoFit/>
              </a:bodyPr>
              <a:lstStyle/>
              <a:p>
                <a:pPr algn="ctr"/>
                <a:r>
                  <a:rPr lang="zh-CN" altLang="en-US" sz="1600" b="1" dirty="0">
                    <a:solidFill>
                      <a:schemeClr val="bg1"/>
                    </a:solidFill>
                    <a:cs typeface="+mn-ea"/>
                    <a:sym typeface="+mn-lt"/>
                  </a:rPr>
                  <a:t>产品</a:t>
                </a:r>
                <a:endParaRPr lang="en-US" altLang="zh-CN" sz="1600" b="1" dirty="0">
                  <a:solidFill>
                    <a:schemeClr val="bg1"/>
                  </a:solidFill>
                  <a:cs typeface="+mn-ea"/>
                  <a:sym typeface="+mn-lt"/>
                </a:endParaRPr>
              </a:p>
              <a:p>
                <a:pPr algn="ctr"/>
                <a:r>
                  <a:rPr lang="zh-CN" altLang="en-US" sz="1600" b="1" dirty="0">
                    <a:solidFill>
                      <a:schemeClr val="bg1"/>
                    </a:solidFill>
                    <a:cs typeface="+mn-ea"/>
                    <a:sym typeface="+mn-lt"/>
                  </a:rPr>
                  <a:t>技术支持</a:t>
                </a:r>
                <a:endParaRPr lang="en-US" sz="1600" b="1" dirty="0">
                  <a:solidFill>
                    <a:schemeClr val="bg1"/>
                  </a:solidFill>
                  <a:cs typeface="+mn-ea"/>
                  <a:sym typeface="+mn-lt"/>
                </a:endParaRPr>
              </a:p>
            </p:txBody>
          </p:sp>
          <p:sp>
            <p:nvSpPr>
              <p:cNvPr id="78" name="Oval 77"/>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3"/>
                  </a:solidFill>
                  <a:cs typeface="+mn-ea"/>
                  <a:sym typeface="+mn-lt"/>
                </a:endParaRPr>
              </a:p>
            </p:txBody>
          </p:sp>
        </p:grpSp>
        <p:sp>
          <p:nvSpPr>
            <p:cNvPr id="34" name="Freeform 150"/>
            <p:cNvSpPr>
              <a:spLocks noEditPoints="1"/>
            </p:cNvSpPr>
            <p:nvPr/>
          </p:nvSpPr>
          <p:spPr bwMode="auto">
            <a:xfrm>
              <a:off x="7585987" y="1981748"/>
              <a:ext cx="287338" cy="369888"/>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11096" y="2090339"/>
            <a:ext cx="635661" cy="462088"/>
            <a:chOff x="5918711" y="1567754"/>
            <a:chExt cx="476808" cy="346566"/>
          </a:xfrm>
          <a:solidFill>
            <a:schemeClr val="accent2"/>
          </a:solidFill>
        </p:grpSpPr>
        <p:sp>
          <p:nvSpPr>
            <p:cNvPr id="3" name="Pentagon 9"/>
            <p:cNvSpPr/>
            <p:nvPr/>
          </p:nvSpPr>
          <p:spPr>
            <a:xfrm rot="10800000" flipH="1">
              <a:off x="5918711" y="1567754"/>
              <a:ext cx="476808" cy="346566"/>
            </a:xfrm>
            <a:prstGeom prst="homePlate">
              <a:avLst>
                <a:gd name="adj" fmla="val 2383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cs typeface="+mn-ea"/>
                <a:sym typeface="+mn-lt"/>
              </a:endParaRPr>
            </a:p>
          </p:txBody>
        </p:sp>
        <p:grpSp>
          <p:nvGrpSpPr>
            <p:cNvPr id="4" name="Group 29"/>
            <p:cNvGrpSpPr/>
            <p:nvPr/>
          </p:nvGrpSpPr>
          <p:grpSpPr>
            <a:xfrm>
              <a:off x="6018683" y="1608936"/>
              <a:ext cx="264199" cy="264199"/>
              <a:chOff x="8216107" y="2577307"/>
              <a:chExt cx="464344" cy="464344"/>
            </a:xfrm>
            <a:grpFill/>
          </p:grpSpPr>
          <p:sp>
            <p:nvSpPr>
              <p:cNvPr id="5"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cs typeface="+mn-ea"/>
                  <a:sym typeface="+mn-lt"/>
                </a:endParaRPr>
              </a:p>
            </p:txBody>
          </p:sp>
          <p:sp>
            <p:nvSpPr>
              <p:cNvPr id="6"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cs typeface="+mn-ea"/>
                  <a:sym typeface="+mn-lt"/>
                </a:endParaRPr>
              </a:p>
            </p:txBody>
          </p:sp>
          <p:sp>
            <p:nvSpPr>
              <p:cNvPr id="7"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cs typeface="+mn-ea"/>
                  <a:sym typeface="+mn-lt"/>
                </a:endParaRPr>
              </a:p>
            </p:txBody>
          </p:sp>
          <p:sp>
            <p:nvSpPr>
              <p:cNvPr id="8"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cs typeface="+mn-ea"/>
                  <a:sym typeface="+mn-lt"/>
                </a:endParaRPr>
              </a:p>
            </p:txBody>
          </p:sp>
        </p:grpSp>
      </p:grpSp>
      <p:grpSp>
        <p:nvGrpSpPr>
          <p:cNvPr id="9" name="组合 8"/>
          <p:cNvGrpSpPr/>
          <p:nvPr/>
        </p:nvGrpSpPr>
        <p:grpSpPr>
          <a:xfrm>
            <a:off x="4459753" y="1556351"/>
            <a:ext cx="3408796" cy="4309748"/>
            <a:chOff x="3179847" y="1197818"/>
            <a:chExt cx="2556930" cy="3232311"/>
          </a:xfrm>
        </p:grpSpPr>
        <p:pic>
          <p:nvPicPr>
            <p:cNvPr id="10" name="图片 3"/>
            <p:cNvPicPr>
              <a:picLocks noChangeAspect="1"/>
            </p:cNvPicPr>
            <p:nvPr/>
          </p:nvPicPr>
          <p:blipFill rotWithShape="1">
            <a:blip r:embed="rId3" cstate="screen"/>
            <a:srcRect/>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11" name="Rectangle 5"/>
            <p:cNvSpPr/>
            <p:nvPr/>
          </p:nvSpPr>
          <p:spPr>
            <a:xfrm>
              <a:off x="3539006" y="1570718"/>
              <a:ext cx="1868588" cy="2524313"/>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cs typeface="+mn-ea"/>
                <a:sym typeface="+mn-lt"/>
              </a:endParaRPr>
            </a:p>
          </p:txBody>
        </p:sp>
      </p:grpSp>
      <p:grpSp>
        <p:nvGrpSpPr>
          <p:cNvPr id="12" name="组合 11"/>
          <p:cNvGrpSpPr/>
          <p:nvPr/>
        </p:nvGrpSpPr>
        <p:grpSpPr>
          <a:xfrm>
            <a:off x="3625092" y="2134295"/>
            <a:ext cx="635661" cy="462088"/>
            <a:chOff x="2553770" y="1555001"/>
            <a:chExt cx="476808" cy="346566"/>
          </a:xfrm>
        </p:grpSpPr>
        <p:sp>
          <p:nvSpPr>
            <p:cNvPr id="13" name="Pentagon 9"/>
            <p:cNvSpPr/>
            <p:nvPr/>
          </p:nvSpPr>
          <p:spPr>
            <a:xfrm flipH="1">
              <a:off x="2553770" y="1555001"/>
              <a:ext cx="476808" cy="346566"/>
            </a:xfrm>
            <a:prstGeom prst="homePlate">
              <a:avLst>
                <a:gd name="adj" fmla="val 2383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cs typeface="+mn-ea"/>
                <a:sym typeface="+mn-lt"/>
              </a:endParaRPr>
            </a:p>
          </p:txBody>
        </p:sp>
        <p:grpSp>
          <p:nvGrpSpPr>
            <p:cNvPr id="14" name="Group 36"/>
            <p:cNvGrpSpPr/>
            <p:nvPr/>
          </p:nvGrpSpPr>
          <p:grpSpPr>
            <a:xfrm>
              <a:off x="2715031" y="1600024"/>
              <a:ext cx="181552" cy="264651"/>
              <a:chOff x="3582988" y="3510757"/>
              <a:chExt cx="319088" cy="465138"/>
            </a:xfrm>
            <a:solidFill>
              <a:srgbClr val="FFFFFF"/>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grpSp>
      </p:grpSp>
      <p:grpSp>
        <p:nvGrpSpPr>
          <p:cNvPr id="17" name="组合 16"/>
          <p:cNvGrpSpPr/>
          <p:nvPr/>
        </p:nvGrpSpPr>
        <p:grpSpPr>
          <a:xfrm>
            <a:off x="3635728" y="3539668"/>
            <a:ext cx="635661" cy="462088"/>
            <a:chOff x="2561748" y="2421743"/>
            <a:chExt cx="476808" cy="346566"/>
          </a:xfrm>
        </p:grpSpPr>
        <p:sp>
          <p:nvSpPr>
            <p:cNvPr id="18" name="Pentagon 9"/>
            <p:cNvSpPr/>
            <p:nvPr/>
          </p:nvSpPr>
          <p:spPr>
            <a:xfrm flipH="1">
              <a:off x="2561748" y="2421743"/>
              <a:ext cx="476808" cy="346566"/>
            </a:xfrm>
            <a:prstGeom prst="homePlate">
              <a:avLst>
                <a:gd name="adj" fmla="val 2383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cs typeface="+mn-ea"/>
                <a:sym typeface="+mn-lt"/>
              </a:endParaRPr>
            </a:p>
          </p:txBody>
        </p:sp>
        <p:sp>
          <p:nvSpPr>
            <p:cNvPr id="19"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algn="ctr" defTabSz="304165"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cs typeface="+mn-ea"/>
                <a:sym typeface="+mn-lt"/>
              </a:endParaRPr>
            </a:p>
          </p:txBody>
        </p:sp>
      </p:grpSp>
      <p:grpSp>
        <p:nvGrpSpPr>
          <p:cNvPr id="20" name="组合 19"/>
          <p:cNvGrpSpPr/>
          <p:nvPr/>
        </p:nvGrpSpPr>
        <p:grpSpPr>
          <a:xfrm>
            <a:off x="3635728" y="4945040"/>
            <a:ext cx="635661" cy="462088"/>
            <a:chOff x="2561748" y="3061080"/>
            <a:chExt cx="476808" cy="346566"/>
          </a:xfrm>
        </p:grpSpPr>
        <p:sp>
          <p:nvSpPr>
            <p:cNvPr id="21" name="Pentagon 9"/>
            <p:cNvSpPr/>
            <p:nvPr/>
          </p:nvSpPr>
          <p:spPr>
            <a:xfrm flipH="1">
              <a:off x="2561748" y="3061080"/>
              <a:ext cx="476808" cy="346566"/>
            </a:xfrm>
            <a:prstGeom prst="homePlate">
              <a:avLst>
                <a:gd name="adj" fmla="val 2383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cs typeface="+mn-ea"/>
                <a:sym typeface="+mn-lt"/>
              </a:endParaRPr>
            </a:p>
          </p:txBody>
        </p:sp>
        <p:sp>
          <p:nvSpPr>
            <p:cNvPr id="2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grpSp>
      <p:grpSp>
        <p:nvGrpSpPr>
          <p:cNvPr id="23" name="组合 22"/>
          <p:cNvGrpSpPr/>
          <p:nvPr/>
        </p:nvGrpSpPr>
        <p:grpSpPr>
          <a:xfrm>
            <a:off x="911306" y="2061099"/>
            <a:ext cx="2564689" cy="1000984"/>
            <a:chOff x="1078513" y="1669167"/>
            <a:chExt cx="1923767" cy="750738"/>
          </a:xfrm>
        </p:grpSpPr>
        <p:sp>
          <p:nvSpPr>
            <p:cNvPr id="24" name="TextBox 23"/>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p:txBody>
        </p:sp>
        <p:sp>
          <p:nvSpPr>
            <p:cNvPr id="25" name="TextBox 24"/>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grpSp>
        <p:nvGrpSpPr>
          <p:cNvPr id="26" name="组合 25"/>
          <p:cNvGrpSpPr/>
          <p:nvPr/>
        </p:nvGrpSpPr>
        <p:grpSpPr>
          <a:xfrm>
            <a:off x="911306" y="3493509"/>
            <a:ext cx="2564689" cy="1000984"/>
            <a:chOff x="1078513" y="1669167"/>
            <a:chExt cx="1923767" cy="750738"/>
          </a:xfrm>
        </p:grpSpPr>
        <p:sp>
          <p:nvSpPr>
            <p:cNvPr id="27" name="TextBox 26"/>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p:txBody>
        </p:sp>
        <p:sp>
          <p:nvSpPr>
            <p:cNvPr id="28" name="TextBox 27"/>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grpSp>
        <p:nvGrpSpPr>
          <p:cNvPr id="29" name="组合 28"/>
          <p:cNvGrpSpPr/>
          <p:nvPr/>
        </p:nvGrpSpPr>
        <p:grpSpPr>
          <a:xfrm>
            <a:off x="911306" y="4865115"/>
            <a:ext cx="2564689" cy="1000984"/>
            <a:chOff x="1078513" y="1669167"/>
            <a:chExt cx="1923767" cy="750738"/>
          </a:xfrm>
        </p:grpSpPr>
        <p:sp>
          <p:nvSpPr>
            <p:cNvPr id="30" name="TextBox 29"/>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p:txBody>
        </p:sp>
        <p:sp>
          <p:nvSpPr>
            <p:cNvPr id="31" name="TextBox 30"/>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grpSp>
        <p:nvGrpSpPr>
          <p:cNvPr id="32" name="组合 31"/>
          <p:cNvGrpSpPr/>
          <p:nvPr/>
        </p:nvGrpSpPr>
        <p:grpSpPr>
          <a:xfrm>
            <a:off x="8111096" y="3516681"/>
            <a:ext cx="635661" cy="462088"/>
            <a:chOff x="5918711" y="2224885"/>
            <a:chExt cx="476808" cy="346566"/>
          </a:xfrm>
          <a:solidFill>
            <a:schemeClr val="accent2"/>
          </a:solidFill>
        </p:grpSpPr>
        <p:sp>
          <p:nvSpPr>
            <p:cNvPr id="33" name="Pentagon 9"/>
            <p:cNvSpPr/>
            <p:nvPr/>
          </p:nvSpPr>
          <p:spPr>
            <a:xfrm rot="10800000" flipH="1">
              <a:off x="5918711" y="2224885"/>
              <a:ext cx="476808" cy="346566"/>
            </a:xfrm>
            <a:prstGeom prst="homePlate">
              <a:avLst>
                <a:gd name="adj" fmla="val 2383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cs typeface="+mn-ea"/>
                <a:sym typeface="+mn-lt"/>
              </a:endParaRPr>
            </a:p>
          </p:txBody>
        </p:sp>
        <p:grpSp>
          <p:nvGrpSpPr>
            <p:cNvPr id="34" name="Group 22"/>
            <p:cNvGrpSpPr/>
            <p:nvPr/>
          </p:nvGrpSpPr>
          <p:grpSpPr>
            <a:xfrm>
              <a:off x="5997568" y="2282755"/>
              <a:ext cx="264199" cy="264651"/>
              <a:chOff x="7287419" y="3505994"/>
              <a:chExt cx="464344" cy="465138"/>
            </a:xfrm>
            <a:grpFill/>
          </p:grpSpPr>
          <p:sp>
            <p:nvSpPr>
              <p:cNvPr id="3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3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3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3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3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4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grpSp>
      </p:grpSp>
      <p:grpSp>
        <p:nvGrpSpPr>
          <p:cNvPr id="41" name="组合 40"/>
          <p:cNvGrpSpPr/>
          <p:nvPr/>
        </p:nvGrpSpPr>
        <p:grpSpPr>
          <a:xfrm>
            <a:off x="8111096" y="4943024"/>
            <a:ext cx="635661" cy="462088"/>
            <a:chOff x="5912378" y="3043536"/>
            <a:chExt cx="476808" cy="346566"/>
          </a:xfrm>
          <a:solidFill>
            <a:schemeClr val="accent2"/>
          </a:solidFill>
        </p:grpSpPr>
        <p:sp>
          <p:nvSpPr>
            <p:cNvPr id="42" name="Pentagon 9"/>
            <p:cNvSpPr/>
            <p:nvPr/>
          </p:nvSpPr>
          <p:spPr>
            <a:xfrm rot="10800000" flipH="1">
              <a:off x="5912378" y="3043536"/>
              <a:ext cx="476808" cy="346566"/>
            </a:xfrm>
            <a:prstGeom prst="homePlate">
              <a:avLst>
                <a:gd name="adj" fmla="val 2383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tx1">
                    <a:lumMod val="50000"/>
                    <a:lumOff val="50000"/>
                  </a:schemeClr>
                </a:solidFill>
                <a:cs typeface="+mn-ea"/>
                <a:sym typeface="+mn-lt"/>
              </a:endParaRPr>
            </a:p>
          </p:txBody>
        </p:sp>
        <p:grpSp>
          <p:nvGrpSpPr>
            <p:cNvPr id="43" name="Group 12"/>
            <p:cNvGrpSpPr/>
            <p:nvPr/>
          </p:nvGrpSpPr>
          <p:grpSpPr>
            <a:xfrm>
              <a:off x="5985331" y="3091890"/>
              <a:ext cx="264199" cy="264651"/>
              <a:chOff x="9145588" y="4435475"/>
              <a:chExt cx="464344" cy="465138"/>
            </a:xfrm>
            <a:grpFill/>
          </p:grpSpPr>
          <p:sp>
            <p:nvSpPr>
              <p:cNvPr id="4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4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4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4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4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4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5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5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sp>
            <p:nvSpPr>
              <p:cNvPr id="5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tx1">
                      <a:lumMod val="50000"/>
                      <a:lumOff val="50000"/>
                    </a:schemeClr>
                  </a:solidFill>
                  <a:cs typeface="+mn-ea"/>
                  <a:sym typeface="+mn-lt"/>
                </a:endParaRPr>
              </a:p>
            </p:txBody>
          </p:sp>
        </p:grpSp>
      </p:grpSp>
      <p:grpSp>
        <p:nvGrpSpPr>
          <p:cNvPr id="53" name="组合 52"/>
          <p:cNvGrpSpPr/>
          <p:nvPr/>
        </p:nvGrpSpPr>
        <p:grpSpPr>
          <a:xfrm>
            <a:off x="8920585" y="2061099"/>
            <a:ext cx="2607230" cy="1000984"/>
            <a:chOff x="1046603" y="1669167"/>
            <a:chExt cx="1955677" cy="750738"/>
          </a:xfrm>
        </p:grpSpPr>
        <p:sp>
          <p:nvSpPr>
            <p:cNvPr id="54" name="TextBox 53"/>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p:txBody>
        </p:sp>
        <p:sp>
          <p:nvSpPr>
            <p:cNvPr id="55" name="TextBox 54"/>
            <p:cNvSpPr txBox="1"/>
            <p:nvPr/>
          </p:nvSpPr>
          <p:spPr>
            <a:xfrm>
              <a:off x="1046603"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grpSp>
        <p:nvGrpSpPr>
          <p:cNvPr id="56" name="组合 55"/>
          <p:cNvGrpSpPr/>
          <p:nvPr/>
        </p:nvGrpSpPr>
        <p:grpSpPr>
          <a:xfrm>
            <a:off x="8933282" y="3493509"/>
            <a:ext cx="2594532" cy="1000984"/>
            <a:chOff x="1056128" y="1669167"/>
            <a:chExt cx="1946152" cy="750738"/>
          </a:xfrm>
        </p:grpSpPr>
        <p:sp>
          <p:nvSpPr>
            <p:cNvPr id="57" name="TextBox 56"/>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p:txBody>
        </p:sp>
        <p:sp>
          <p:nvSpPr>
            <p:cNvPr id="58" name="TextBox 57"/>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grpSp>
        <p:nvGrpSpPr>
          <p:cNvPr id="59" name="组合 58"/>
          <p:cNvGrpSpPr/>
          <p:nvPr/>
        </p:nvGrpSpPr>
        <p:grpSpPr>
          <a:xfrm>
            <a:off x="8933282" y="4865115"/>
            <a:ext cx="2594532" cy="1000984"/>
            <a:chOff x="1056128" y="1669167"/>
            <a:chExt cx="1946152" cy="750738"/>
          </a:xfrm>
        </p:grpSpPr>
        <p:sp>
          <p:nvSpPr>
            <p:cNvPr id="60" name="TextBox 59"/>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a:p>
              <a:r>
                <a:rPr lang="zh-CN" altLang="en-US" sz="1200" dirty="0">
                  <a:solidFill>
                    <a:schemeClr val="tx1">
                      <a:lumMod val="50000"/>
                      <a:lumOff val="50000"/>
                    </a:schemeClr>
                  </a:solidFill>
                  <a:cs typeface="+mn-ea"/>
                  <a:sym typeface="+mn-lt"/>
                </a:rPr>
                <a:t>单击此处添加文本单击此处添加文本</a:t>
              </a:r>
              <a:endParaRPr lang="en-US" altLang="zh-CN" sz="1200" dirty="0">
                <a:solidFill>
                  <a:schemeClr val="tx1">
                    <a:lumMod val="50000"/>
                    <a:lumOff val="50000"/>
                  </a:schemeClr>
                </a:solidFill>
                <a:cs typeface="+mn-ea"/>
                <a:sym typeface="+mn-lt"/>
              </a:endParaRPr>
            </a:p>
          </p:txBody>
        </p:sp>
        <p:sp>
          <p:nvSpPr>
            <p:cNvPr id="61" name="TextBox 60"/>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50000"/>
                      <a:lumOff val="50000"/>
                    </a:schemeClr>
                  </a:solidFill>
                  <a:cs typeface="+mn-ea"/>
                  <a:sym typeface="+mn-lt"/>
                </a:rPr>
                <a:t>标题文字</a:t>
              </a:r>
              <a:endParaRPr lang="en-US" sz="2100" dirty="0">
                <a:solidFill>
                  <a:schemeClr val="tx1">
                    <a:lumMod val="50000"/>
                    <a:lumOff val="50000"/>
                  </a:schemeClr>
                </a:solidFill>
                <a:cs typeface="+mn-ea"/>
                <a:sym typeface="+mn-lt"/>
              </a:endParaRPr>
            </a:p>
          </p:txBody>
        </p:sp>
      </p:grpSp>
      <p:sp>
        <p:nvSpPr>
          <p:cNvPr id="62" name="标题 6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1+#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1+#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1+#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1+#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a:xfrm>
            <a:off x="1466896" y="1585576"/>
            <a:ext cx="2744168" cy="2139757"/>
            <a:chOff x="1244845" y="-456325"/>
            <a:chExt cx="2058394" cy="1652113"/>
          </a:xfrm>
        </p:grpSpPr>
        <p:sp>
          <p:nvSpPr>
            <p:cNvPr id="7" name="TextBox 6"/>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cs typeface="+mn-ea"/>
                  <a:sym typeface="+mn-lt"/>
                </a:rPr>
                <a:t>全球化业务</a:t>
              </a:r>
              <a:endParaRPr lang="en-US" sz="1600" b="1" dirty="0">
                <a:solidFill>
                  <a:schemeClr val="tx1">
                    <a:lumMod val="75000"/>
                    <a:lumOff val="25000"/>
                  </a:schemeClr>
                </a:solidFill>
                <a:cs typeface="+mn-ea"/>
                <a:sym typeface="+mn-lt"/>
              </a:endParaRPr>
            </a:p>
          </p:txBody>
        </p:sp>
        <p:sp>
          <p:nvSpPr>
            <p:cNvPr id="8" name="TextBox 7"/>
            <p:cNvSpPr txBox="1"/>
            <p:nvPr/>
          </p:nvSpPr>
          <p:spPr>
            <a:xfrm>
              <a:off x="1244845" y="530409"/>
              <a:ext cx="2058394" cy="665379"/>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a:t>
              </a:r>
              <a:endParaRPr lang="en-US" sz="1300" dirty="0">
                <a:solidFill>
                  <a:schemeClr val="tx1">
                    <a:lumMod val="50000"/>
                    <a:lumOff val="50000"/>
                  </a:schemeClr>
                </a:solidFill>
                <a:cs typeface="+mn-ea"/>
                <a:sym typeface="+mn-lt"/>
              </a:endParaRPr>
            </a:p>
          </p:txBody>
        </p:sp>
        <p:sp>
          <p:nvSpPr>
            <p:cNvPr id="25" name="Oval 24"/>
            <p:cNvSpPr/>
            <p:nvPr/>
          </p:nvSpPr>
          <p:spPr>
            <a:xfrm>
              <a:off x="1912144" y="-45632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cs typeface="+mn-ea"/>
                <a:sym typeface="+mn-lt"/>
              </a:endParaRPr>
            </a:p>
          </p:txBody>
        </p:sp>
      </p:grpSp>
      <p:grpSp>
        <p:nvGrpSpPr>
          <p:cNvPr id="38" name="Group 26"/>
          <p:cNvGrpSpPr/>
          <p:nvPr/>
        </p:nvGrpSpPr>
        <p:grpSpPr>
          <a:xfrm>
            <a:off x="4732300" y="1585576"/>
            <a:ext cx="2744168" cy="2139757"/>
            <a:chOff x="1244845" y="-456325"/>
            <a:chExt cx="2058394" cy="1652112"/>
          </a:xfrm>
        </p:grpSpPr>
        <p:sp>
          <p:nvSpPr>
            <p:cNvPr id="43" name="TextBox 42"/>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cs typeface="+mn-ea"/>
                  <a:sym typeface="+mn-lt"/>
                </a:rPr>
                <a:t>市场规划</a:t>
              </a:r>
              <a:endParaRPr lang="en-US" sz="1600" b="1" dirty="0">
                <a:solidFill>
                  <a:schemeClr val="tx1">
                    <a:lumMod val="75000"/>
                    <a:lumOff val="25000"/>
                  </a:schemeClr>
                </a:solidFill>
                <a:cs typeface="+mn-ea"/>
                <a:sym typeface="+mn-lt"/>
              </a:endParaRPr>
            </a:p>
          </p:txBody>
        </p:sp>
        <p:sp>
          <p:nvSpPr>
            <p:cNvPr id="48" name="TextBox 47"/>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a:t>
              </a:r>
              <a:endParaRPr lang="en-US" sz="1300" dirty="0">
                <a:solidFill>
                  <a:schemeClr val="tx1">
                    <a:lumMod val="50000"/>
                    <a:lumOff val="50000"/>
                  </a:schemeClr>
                </a:solidFill>
                <a:cs typeface="+mn-ea"/>
                <a:sym typeface="+mn-lt"/>
              </a:endParaRPr>
            </a:p>
          </p:txBody>
        </p:sp>
        <p:sp>
          <p:nvSpPr>
            <p:cNvPr id="53" name="Oval 52"/>
            <p:cNvSpPr/>
            <p:nvPr/>
          </p:nvSpPr>
          <p:spPr>
            <a:xfrm>
              <a:off x="1912144" y="-45632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cs typeface="+mn-ea"/>
                <a:sym typeface="+mn-lt"/>
              </a:endParaRPr>
            </a:p>
          </p:txBody>
        </p:sp>
      </p:grpSp>
      <p:grpSp>
        <p:nvGrpSpPr>
          <p:cNvPr id="55" name="Group 26"/>
          <p:cNvGrpSpPr/>
          <p:nvPr/>
        </p:nvGrpSpPr>
        <p:grpSpPr>
          <a:xfrm>
            <a:off x="7997703" y="1585576"/>
            <a:ext cx="2744168" cy="2139757"/>
            <a:chOff x="1244845" y="-456325"/>
            <a:chExt cx="2058394" cy="1652112"/>
          </a:xfrm>
        </p:grpSpPr>
        <p:sp>
          <p:nvSpPr>
            <p:cNvPr id="56" name="TextBox 55"/>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cs typeface="+mn-ea"/>
                  <a:sym typeface="+mn-lt"/>
                </a:rPr>
                <a:t>创意解决方案</a:t>
              </a:r>
              <a:endParaRPr lang="en-US" sz="1600" b="1" dirty="0">
                <a:solidFill>
                  <a:schemeClr val="tx1">
                    <a:lumMod val="75000"/>
                    <a:lumOff val="25000"/>
                  </a:schemeClr>
                </a:solidFill>
                <a:cs typeface="+mn-ea"/>
                <a:sym typeface="+mn-lt"/>
              </a:endParaRPr>
            </a:p>
          </p:txBody>
        </p:sp>
        <p:sp>
          <p:nvSpPr>
            <p:cNvPr id="57" name="TextBox 56"/>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a:t>
              </a:r>
              <a:endParaRPr lang="en-US" sz="1300" dirty="0">
                <a:solidFill>
                  <a:schemeClr val="tx1">
                    <a:lumMod val="50000"/>
                    <a:lumOff val="50000"/>
                  </a:schemeClr>
                </a:solidFill>
                <a:cs typeface="+mn-ea"/>
                <a:sym typeface="+mn-lt"/>
              </a:endParaRPr>
            </a:p>
          </p:txBody>
        </p:sp>
        <p:sp>
          <p:nvSpPr>
            <p:cNvPr id="58" name="Oval 57"/>
            <p:cNvSpPr/>
            <p:nvPr/>
          </p:nvSpPr>
          <p:spPr>
            <a:xfrm>
              <a:off x="1912144" y="-45632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cs typeface="+mn-ea"/>
                <a:sym typeface="+mn-lt"/>
              </a:endParaRPr>
            </a:p>
          </p:txBody>
        </p:sp>
      </p:grpSp>
      <p:grpSp>
        <p:nvGrpSpPr>
          <p:cNvPr id="60" name="Group 26"/>
          <p:cNvGrpSpPr/>
          <p:nvPr/>
        </p:nvGrpSpPr>
        <p:grpSpPr>
          <a:xfrm>
            <a:off x="1466896" y="3969294"/>
            <a:ext cx="2744168" cy="2139757"/>
            <a:chOff x="1244845" y="-456325"/>
            <a:chExt cx="2058394" cy="1652112"/>
          </a:xfrm>
        </p:grpSpPr>
        <p:sp>
          <p:nvSpPr>
            <p:cNvPr id="61" name="TextBox 60"/>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cs typeface="+mn-ea"/>
                  <a:sym typeface="+mn-lt"/>
                </a:rPr>
                <a:t>市场调研</a:t>
              </a:r>
              <a:endParaRPr lang="en-US" sz="1600" b="1" dirty="0">
                <a:solidFill>
                  <a:schemeClr val="tx1">
                    <a:lumMod val="75000"/>
                    <a:lumOff val="25000"/>
                  </a:schemeClr>
                </a:solidFill>
                <a:cs typeface="+mn-ea"/>
                <a:sym typeface="+mn-lt"/>
              </a:endParaRPr>
            </a:p>
          </p:txBody>
        </p:sp>
        <p:sp>
          <p:nvSpPr>
            <p:cNvPr id="62" name="TextBox 61"/>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a:t>
              </a:r>
              <a:endParaRPr lang="en-US" sz="1300" dirty="0">
                <a:solidFill>
                  <a:schemeClr val="tx1">
                    <a:lumMod val="65000"/>
                    <a:lumOff val="35000"/>
                  </a:schemeClr>
                </a:solidFill>
                <a:cs typeface="+mn-ea"/>
                <a:sym typeface="+mn-lt"/>
              </a:endParaRPr>
            </a:p>
          </p:txBody>
        </p:sp>
        <p:sp>
          <p:nvSpPr>
            <p:cNvPr id="63" name="Oval 62"/>
            <p:cNvSpPr/>
            <p:nvPr/>
          </p:nvSpPr>
          <p:spPr>
            <a:xfrm>
              <a:off x="1912144" y="-45632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cs typeface="+mn-ea"/>
                <a:sym typeface="+mn-lt"/>
              </a:endParaRPr>
            </a:p>
          </p:txBody>
        </p:sp>
      </p:grpSp>
      <p:grpSp>
        <p:nvGrpSpPr>
          <p:cNvPr id="65" name="Group 26"/>
          <p:cNvGrpSpPr/>
          <p:nvPr/>
        </p:nvGrpSpPr>
        <p:grpSpPr>
          <a:xfrm>
            <a:off x="4732300" y="3969294"/>
            <a:ext cx="2744168" cy="2139757"/>
            <a:chOff x="1244845" y="-456325"/>
            <a:chExt cx="2058394" cy="1652112"/>
          </a:xfrm>
        </p:grpSpPr>
        <p:sp>
          <p:nvSpPr>
            <p:cNvPr id="66" name="TextBox 65"/>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cs typeface="+mn-ea"/>
                  <a:sym typeface="+mn-lt"/>
                </a:rPr>
                <a:t>常规技术支持</a:t>
              </a:r>
              <a:endParaRPr lang="en-US" sz="1600" b="1" dirty="0">
                <a:solidFill>
                  <a:schemeClr val="tx1">
                    <a:lumMod val="75000"/>
                    <a:lumOff val="25000"/>
                  </a:schemeClr>
                </a:solidFill>
                <a:cs typeface="+mn-ea"/>
                <a:sym typeface="+mn-lt"/>
              </a:endParaRPr>
            </a:p>
          </p:txBody>
        </p:sp>
        <p:sp>
          <p:nvSpPr>
            <p:cNvPr id="67" name="TextBox 66"/>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a:t>
              </a:r>
              <a:endParaRPr lang="en-US" sz="1300" dirty="0">
                <a:solidFill>
                  <a:schemeClr val="tx1">
                    <a:lumMod val="65000"/>
                    <a:lumOff val="35000"/>
                  </a:schemeClr>
                </a:solidFill>
                <a:cs typeface="+mn-ea"/>
                <a:sym typeface="+mn-lt"/>
              </a:endParaRPr>
            </a:p>
          </p:txBody>
        </p:sp>
        <p:sp>
          <p:nvSpPr>
            <p:cNvPr id="68" name="Oval 67"/>
            <p:cNvSpPr/>
            <p:nvPr/>
          </p:nvSpPr>
          <p:spPr>
            <a:xfrm>
              <a:off x="1912144" y="-45632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cs typeface="+mn-ea"/>
                <a:sym typeface="+mn-lt"/>
              </a:endParaRPr>
            </a:p>
          </p:txBody>
        </p:sp>
      </p:grpSp>
      <p:grpSp>
        <p:nvGrpSpPr>
          <p:cNvPr id="70" name="Group 26"/>
          <p:cNvGrpSpPr/>
          <p:nvPr/>
        </p:nvGrpSpPr>
        <p:grpSpPr>
          <a:xfrm>
            <a:off x="7997703" y="3969294"/>
            <a:ext cx="2744168" cy="2139757"/>
            <a:chOff x="1244845" y="-456325"/>
            <a:chExt cx="2058394" cy="1652112"/>
          </a:xfrm>
        </p:grpSpPr>
        <p:sp>
          <p:nvSpPr>
            <p:cNvPr id="71" name="TextBox 70"/>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cs typeface="+mn-ea"/>
                  <a:sym typeface="+mn-lt"/>
                </a:rPr>
                <a:t>产品开发管理</a:t>
              </a:r>
              <a:endParaRPr lang="en-US" sz="1600" b="1" dirty="0">
                <a:solidFill>
                  <a:schemeClr val="tx1">
                    <a:lumMod val="75000"/>
                    <a:lumOff val="25000"/>
                  </a:schemeClr>
                </a:solidFill>
                <a:cs typeface="+mn-ea"/>
                <a:sym typeface="+mn-lt"/>
              </a:endParaRPr>
            </a:p>
          </p:txBody>
        </p:sp>
        <p:sp>
          <p:nvSpPr>
            <p:cNvPr id="72" name="TextBox 71"/>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a:t>
              </a:r>
              <a:endParaRPr lang="en-US" sz="1300" dirty="0">
                <a:solidFill>
                  <a:schemeClr val="tx1">
                    <a:lumMod val="65000"/>
                    <a:lumOff val="35000"/>
                  </a:schemeClr>
                </a:solidFill>
                <a:cs typeface="+mn-ea"/>
                <a:sym typeface="+mn-lt"/>
              </a:endParaRPr>
            </a:p>
          </p:txBody>
        </p:sp>
        <p:sp>
          <p:nvSpPr>
            <p:cNvPr id="73" name="Oval 72"/>
            <p:cNvSpPr/>
            <p:nvPr/>
          </p:nvSpPr>
          <p:spPr>
            <a:xfrm>
              <a:off x="1912144" y="-45632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cs typeface="+mn-ea"/>
                <a:sym typeface="+mn-lt"/>
              </a:endParaRPr>
            </a:p>
          </p:txBody>
        </p:sp>
      </p:grpSp>
      <p:sp>
        <p:nvSpPr>
          <p:cNvPr id="29" name="Freeform 139"/>
          <p:cNvSpPr/>
          <p:nvPr/>
        </p:nvSpPr>
        <p:spPr bwMode="auto">
          <a:xfrm>
            <a:off x="9116877" y="1862733"/>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30" name="Freeform 143"/>
          <p:cNvSpPr>
            <a:spLocks noEditPoints="1"/>
          </p:cNvSpPr>
          <p:nvPr/>
        </p:nvSpPr>
        <p:spPr bwMode="auto">
          <a:xfrm>
            <a:off x="2597711" y="1832041"/>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31" name="Freeform 144"/>
          <p:cNvSpPr/>
          <p:nvPr/>
        </p:nvSpPr>
        <p:spPr bwMode="auto">
          <a:xfrm>
            <a:off x="5898035" y="4208318"/>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32" name="Freeform 149"/>
          <p:cNvSpPr/>
          <p:nvPr/>
        </p:nvSpPr>
        <p:spPr bwMode="auto">
          <a:xfrm>
            <a:off x="9151798" y="4232069"/>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33" name="Freeform 150"/>
          <p:cNvSpPr>
            <a:spLocks noEditPoints="1"/>
          </p:cNvSpPr>
          <p:nvPr/>
        </p:nvSpPr>
        <p:spPr bwMode="auto">
          <a:xfrm>
            <a:off x="2647446" y="4185033"/>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34" name="Freeform 160"/>
          <p:cNvSpPr/>
          <p:nvPr/>
        </p:nvSpPr>
        <p:spPr bwMode="auto">
          <a:xfrm>
            <a:off x="5853590" y="1894483"/>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ppt_x"/>
                                          </p:val>
                                        </p:tav>
                                        <p:tav tm="100000">
                                          <p:val>
                                            <p:strVal val="#ppt_x"/>
                                          </p:val>
                                        </p:tav>
                                      </p:tavLst>
                                    </p:anim>
                                    <p:anim calcmode="lin" valueType="num">
                                      <p:cBhvr additive="base">
                                        <p:cTn id="23" dur="500" fill="hold"/>
                                        <p:tgtEl>
                                          <p:spTgt spid="6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ppt_x"/>
                                          </p:val>
                                        </p:tav>
                                        <p:tav tm="100000">
                                          <p:val>
                                            <p:strVal val="#ppt_x"/>
                                          </p:val>
                                        </p:tav>
                                      </p:tavLst>
                                    </p:anim>
                                    <p:anim calcmode="lin" valueType="num">
                                      <p:cBhvr additive="base">
                                        <p:cTn id="3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p:nvPr/>
        </p:nvSpPr>
        <p:spPr>
          <a:xfrm>
            <a:off x="6095207" y="1503947"/>
            <a:ext cx="4882514" cy="2332788"/>
          </a:xfrm>
          <a:prstGeom prst="rect">
            <a:avLst/>
          </a:prstGeom>
          <a:blipFill>
            <a:blip r:embed="rId3"/>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57" name="Rectangle 3"/>
          <p:cNvSpPr/>
          <p:nvPr/>
        </p:nvSpPr>
        <p:spPr>
          <a:xfrm>
            <a:off x="1219041" y="1503947"/>
            <a:ext cx="4876165" cy="2336800"/>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58" name="Oval 4"/>
          <p:cNvSpPr/>
          <p:nvPr/>
        </p:nvSpPr>
        <p:spPr>
          <a:xfrm>
            <a:off x="1678696" y="4016432"/>
            <a:ext cx="956608" cy="960967"/>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1735">
              <a:solidFill>
                <a:schemeClr val="bg1"/>
              </a:solidFill>
              <a:cs typeface="+mn-ea"/>
              <a:sym typeface="+mn-lt"/>
            </a:endParaRPr>
          </a:p>
        </p:txBody>
      </p:sp>
      <p:sp>
        <p:nvSpPr>
          <p:cNvPr id="60" name="Oval 12"/>
          <p:cNvSpPr/>
          <p:nvPr/>
        </p:nvSpPr>
        <p:spPr>
          <a:xfrm>
            <a:off x="4318854" y="4016432"/>
            <a:ext cx="956608" cy="960967"/>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1735">
              <a:solidFill>
                <a:schemeClr val="bg1"/>
              </a:solidFill>
              <a:cs typeface="+mn-ea"/>
              <a:sym typeface="+mn-lt"/>
            </a:endParaRPr>
          </a:p>
        </p:txBody>
      </p:sp>
      <p:sp>
        <p:nvSpPr>
          <p:cNvPr id="62" name="Oval 14"/>
          <p:cNvSpPr/>
          <p:nvPr/>
        </p:nvSpPr>
        <p:spPr>
          <a:xfrm>
            <a:off x="6959012" y="4016432"/>
            <a:ext cx="954493" cy="96096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1735">
              <a:solidFill>
                <a:schemeClr val="bg1"/>
              </a:solidFill>
              <a:cs typeface="+mn-ea"/>
              <a:sym typeface="+mn-lt"/>
            </a:endParaRPr>
          </a:p>
        </p:txBody>
      </p:sp>
      <p:sp>
        <p:nvSpPr>
          <p:cNvPr id="64" name="Oval 16"/>
          <p:cNvSpPr/>
          <p:nvPr/>
        </p:nvSpPr>
        <p:spPr>
          <a:xfrm>
            <a:off x="9597055" y="4016432"/>
            <a:ext cx="954493" cy="960967"/>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1735">
              <a:solidFill>
                <a:schemeClr val="bg1"/>
              </a:solidFill>
              <a:cs typeface="+mn-ea"/>
              <a:sym typeface="+mn-lt"/>
            </a:endParaRPr>
          </a:p>
        </p:txBody>
      </p:sp>
      <p:grpSp>
        <p:nvGrpSpPr>
          <p:cNvPr id="68" name="Group 20"/>
          <p:cNvGrpSpPr/>
          <p:nvPr/>
        </p:nvGrpSpPr>
        <p:grpSpPr>
          <a:xfrm>
            <a:off x="1902902" y="4224377"/>
            <a:ext cx="535693" cy="539089"/>
            <a:chOff x="7971783" y="2080670"/>
            <a:chExt cx="401822" cy="404317"/>
          </a:xfrm>
          <a:solidFill>
            <a:schemeClr val="bg1"/>
          </a:solidFill>
        </p:grpSpPr>
        <p:sp>
          <p:nvSpPr>
            <p:cNvPr id="69"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70"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grpSp>
      <p:grpSp>
        <p:nvGrpSpPr>
          <p:cNvPr id="71" name="Group 23"/>
          <p:cNvGrpSpPr/>
          <p:nvPr/>
        </p:nvGrpSpPr>
        <p:grpSpPr>
          <a:xfrm>
            <a:off x="4582098" y="4282611"/>
            <a:ext cx="519055" cy="452568"/>
            <a:chOff x="7540014" y="4306907"/>
            <a:chExt cx="389342" cy="339426"/>
          </a:xfrm>
          <a:solidFill>
            <a:schemeClr val="bg1"/>
          </a:solidFill>
        </p:grpSpPr>
        <p:sp>
          <p:nvSpPr>
            <p:cNvPr id="72"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73"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74"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75"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76"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77"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78"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7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sp>
          <p:nvSpPr>
            <p:cNvPr id="8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sp>
          <p:nvSpPr>
            <p:cNvPr id="8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sp>
          <p:nvSpPr>
            <p:cNvPr id="8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grpSp>
      <p:grpSp>
        <p:nvGrpSpPr>
          <p:cNvPr id="83" name="Group 35"/>
          <p:cNvGrpSpPr/>
          <p:nvPr/>
        </p:nvGrpSpPr>
        <p:grpSpPr>
          <a:xfrm>
            <a:off x="9820235" y="4236621"/>
            <a:ext cx="505746" cy="502485"/>
            <a:chOff x="6853673" y="3715407"/>
            <a:chExt cx="379359" cy="376864"/>
          </a:xfrm>
          <a:solidFill>
            <a:schemeClr val="bg1"/>
          </a:solidFill>
        </p:grpSpPr>
        <p:sp>
          <p:nvSpPr>
            <p:cNvPr id="84"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85"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sp>
          <p:nvSpPr>
            <p:cNvPr id="86"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sp>
          <p:nvSpPr>
            <p:cNvPr id="87"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sp>
          <p:nvSpPr>
            <p:cNvPr id="88"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89"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0"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1"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2"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3"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sp>
          <p:nvSpPr>
            <p:cNvPr id="94"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5"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6"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7"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8"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99"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100"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sp>
          <p:nvSpPr>
            <p:cNvPr id="101"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cs typeface="+mn-ea"/>
                <a:sym typeface="+mn-lt"/>
              </a:endParaRPr>
            </a:p>
          </p:txBody>
        </p:sp>
      </p:grpSp>
      <p:grpSp>
        <p:nvGrpSpPr>
          <p:cNvPr id="102" name="Group 54"/>
          <p:cNvGrpSpPr/>
          <p:nvPr/>
        </p:nvGrpSpPr>
        <p:grpSpPr>
          <a:xfrm>
            <a:off x="7241864" y="4284944"/>
            <a:ext cx="399273" cy="519123"/>
            <a:chOff x="6421904" y="4798576"/>
            <a:chExt cx="299494" cy="389342"/>
          </a:xfrm>
          <a:solidFill>
            <a:schemeClr val="bg1"/>
          </a:solidFill>
        </p:grpSpPr>
        <p:sp>
          <p:nvSpPr>
            <p:cNvPr id="103"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sp>
          <p:nvSpPr>
            <p:cNvPr id="104"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cs typeface="+mn-ea"/>
                <a:sym typeface="+mn-lt"/>
              </a:endParaRPr>
            </a:p>
          </p:txBody>
        </p:sp>
      </p:grpSp>
      <p:sp>
        <p:nvSpPr>
          <p:cNvPr id="105" name="矩形 104"/>
          <p:cNvSpPr/>
          <p:nvPr/>
        </p:nvSpPr>
        <p:spPr>
          <a:xfrm>
            <a:off x="4446681" y="1886069"/>
            <a:ext cx="1312991" cy="430879"/>
          </a:xfrm>
          <a:prstGeom prst="rect">
            <a:avLst/>
          </a:prstGeom>
        </p:spPr>
        <p:txBody>
          <a:bodyPr wrap="none" lIns="91431" tIns="45716" rIns="91431" bIns="45716">
            <a:spAutoFit/>
          </a:bodyPr>
          <a:lstStyle/>
          <a:p>
            <a:pPr algn="r"/>
            <a:r>
              <a:rPr lang="zh-CN" altLang="en-US" sz="2200" b="1" dirty="0">
                <a:solidFill>
                  <a:schemeClr val="bg1"/>
                </a:solidFill>
                <a:cs typeface="+mn-ea"/>
                <a:sym typeface="+mn-lt"/>
              </a:rPr>
              <a:t>添加标题</a:t>
            </a:r>
            <a:endParaRPr lang="en-US" altLang="zh-CN" sz="2200" b="1" dirty="0">
              <a:solidFill>
                <a:schemeClr val="bg1"/>
              </a:solidFill>
              <a:cs typeface="+mn-ea"/>
              <a:sym typeface="+mn-lt"/>
            </a:endParaRPr>
          </a:p>
        </p:txBody>
      </p:sp>
      <p:sp>
        <p:nvSpPr>
          <p:cNvPr id="106" name="矩形 47"/>
          <p:cNvSpPr>
            <a:spLocks noChangeArrowheads="1"/>
          </p:cNvSpPr>
          <p:nvPr/>
        </p:nvSpPr>
        <p:spPr bwMode="auto">
          <a:xfrm>
            <a:off x="1564124" y="2338626"/>
            <a:ext cx="4195548"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20000"/>
              </a:lnSpc>
              <a:spcBef>
                <a:spcPct val="0"/>
              </a:spcBef>
              <a:buNone/>
            </a:pPr>
            <a:r>
              <a:rPr lang="zh-CN" altLang="en-US" sz="1400" dirty="0">
                <a:solidFill>
                  <a:schemeClr val="bg1"/>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sp>
        <p:nvSpPr>
          <p:cNvPr id="107" name="矩形 106"/>
          <p:cNvSpPr/>
          <p:nvPr/>
        </p:nvSpPr>
        <p:spPr>
          <a:xfrm>
            <a:off x="1381218" y="5091139"/>
            <a:ext cx="1551565" cy="430879"/>
          </a:xfrm>
          <a:prstGeom prst="rect">
            <a:avLst/>
          </a:prstGeom>
        </p:spPr>
        <p:txBody>
          <a:bodyPr wrap="square" lIns="91431" tIns="45716" rIns="91431" bIns="45716">
            <a:spAutoFit/>
          </a:bodyPr>
          <a:lstStyle/>
          <a:p>
            <a:pPr algn="ctr"/>
            <a:r>
              <a:rPr lang="zh-CN" altLang="en-US" sz="2200" b="1" dirty="0">
                <a:solidFill>
                  <a:schemeClr val="tx1">
                    <a:lumMod val="50000"/>
                    <a:lumOff val="50000"/>
                  </a:schemeClr>
                </a:solidFill>
                <a:cs typeface="+mn-ea"/>
                <a:sym typeface="+mn-lt"/>
              </a:rPr>
              <a:t>添加标题</a:t>
            </a:r>
            <a:endParaRPr lang="en-US" altLang="zh-CN" sz="2200" b="1" dirty="0">
              <a:solidFill>
                <a:schemeClr val="tx1">
                  <a:lumMod val="50000"/>
                  <a:lumOff val="50000"/>
                </a:schemeClr>
              </a:solidFill>
              <a:cs typeface="+mn-ea"/>
              <a:sym typeface="+mn-lt"/>
            </a:endParaRPr>
          </a:p>
        </p:txBody>
      </p:sp>
      <p:sp>
        <p:nvSpPr>
          <p:cNvPr id="108" name="矩形 47"/>
          <p:cNvSpPr>
            <a:spLocks noChangeArrowheads="1"/>
          </p:cNvSpPr>
          <p:nvPr/>
        </p:nvSpPr>
        <p:spPr bwMode="auto">
          <a:xfrm>
            <a:off x="1171434" y="5511522"/>
            <a:ext cx="197113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在此录入上述图表的描述说明，在此录入上述图表的描述说明。</a:t>
            </a:r>
          </a:p>
        </p:txBody>
      </p:sp>
      <p:sp>
        <p:nvSpPr>
          <p:cNvPr id="109" name="矩形 108"/>
          <p:cNvSpPr/>
          <p:nvPr/>
        </p:nvSpPr>
        <p:spPr>
          <a:xfrm>
            <a:off x="4020318" y="5091139"/>
            <a:ext cx="1551565" cy="430879"/>
          </a:xfrm>
          <a:prstGeom prst="rect">
            <a:avLst/>
          </a:prstGeom>
        </p:spPr>
        <p:txBody>
          <a:bodyPr wrap="square" lIns="91431" tIns="45716" rIns="91431" bIns="45716">
            <a:spAutoFit/>
          </a:bodyPr>
          <a:lstStyle/>
          <a:p>
            <a:pPr algn="ctr"/>
            <a:r>
              <a:rPr lang="zh-CN" altLang="en-US" sz="2200" b="1" dirty="0">
                <a:solidFill>
                  <a:schemeClr val="tx1">
                    <a:lumMod val="50000"/>
                    <a:lumOff val="50000"/>
                  </a:schemeClr>
                </a:solidFill>
                <a:cs typeface="+mn-ea"/>
                <a:sym typeface="+mn-lt"/>
              </a:rPr>
              <a:t>添加标题</a:t>
            </a:r>
            <a:endParaRPr lang="en-US" altLang="zh-CN" sz="2200" b="1" dirty="0">
              <a:solidFill>
                <a:schemeClr val="tx1">
                  <a:lumMod val="50000"/>
                  <a:lumOff val="50000"/>
                </a:schemeClr>
              </a:solidFill>
              <a:cs typeface="+mn-ea"/>
              <a:sym typeface="+mn-lt"/>
            </a:endParaRPr>
          </a:p>
        </p:txBody>
      </p:sp>
      <p:sp>
        <p:nvSpPr>
          <p:cNvPr id="110" name="矩形 47"/>
          <p:cNvSpPr>
            <a:spLocks noChangeArrowheads="1"/>
          </p:cNvSpPr>
          <p:nvPr/>
        </p:nvSpPr>
        <p:spPr bwMode="auto">
          <a:xfrm>
            <a:off x="3810535" y="5511522"/>
            <a:ext cx="197113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在此录入上述图表的描述说明，在此录入上述图表的描述说明。</a:t>
            </a:r>
          </a:p>
        </p:txBody>
      </p:sp>
      <p:sp>
        <p:nvSpPr>
          <p:cNvPr id="111" name="矩形 110"/>
          <p:cNvSpPr/>
          <p:nvPr/>
        </p:nvSpPr>
        <p:spPr>
          <a:xfrm>
            <a:off x="9298519" y="5091139"/>
            <a:ext cx="1551565" cy="430879"/>
          </a:xfrm>
          <a:prstGeom prst="rect">
            <a:avLst/>
          </a:prstGeom>
        </p:spPr>
        <p:txBody>
          <a:bodyPr wrap="square" lIns="91431" tIns="45716" rIns="91431" bIns="45716">
            <a:spAutoFit/>
          </a:bodyPr>
          <a:lstStyle/>
          <a:p>
            <a:pPr algn="ctr"/>
            <a:r>
              <a:rPr lang="zh-CN" altLang="en-US" sz="2200" b="1" dirty="0">
                <a:solidFill>
                  <a:schemeClr val="tx1">
                    <a:lumMod val="50000"/>
                    <a:lumOff val="50000"/>
                  </a:schemeClr>
                </a:solidFill>
                <a:cs typeface="+mn-ea"/>
                <a:sym typeface="+mn-lt"/>
              </a:rPr>
              <a:t>添加标题</a:t>
            </a:r>
            <a:endParaRPr lang="en-US" altLang="zh-CN" sz="2200" b="1" dirty="0">
              <a:solidFill>
                <a:schemeClr val="tx1">
                  <a:lumMod val="50000"/>
                  <a:lumOff val="50000"/>
                </a:schemeClr>
              </a:solidFill>
              <a:cs typeface="+mn-ea"/>
              <a:sym typeface="+mn-lt"/>
            </a:endParaRPr>
          </a:p>
        </p:txBody>
      </p:sp>
      <p:sp>
        <p:nvSpPr>
          <p:cNvPr id="112" name="矩形 47"/>
          <p:cNvSpPr>
            <a:spLocks noChangeArrowheads="1"/>
          </p:cNvSpPr>
          <p:nvPr/>
        </p:nvSpPr>
        <p:spPr bwMode="auto">
          <a:xfrm>
            <a:off x="9088735" y="5511522"/>
            <a:ext cx="197113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在此录入上述图表的描述说明，在此录入上述图表的描述说明。</a:t>
            </a:r>
          </a:p>
        </p:txBody>
      </p:sp>
      <p:sp>
        <p:nvSpPr>
          <p:cNvPr id="113" name="矩形 112"/>
          <p:cNvSpPr/>
          <p:nvPr/>
        </p:nvSpPr>
        <p:spPr>
          <a:xfrm>
            <a:off x="6659419" y="5091139"/>
            <a:ext cx="1551565" cy="430879"/>
          </a:xfrm>
          <a:prstGeom prst="rect">
            <a:avLst/>
          </a:prstGeom>
        </p:spPr>
        <p:txBody>
          <a:bodyPr wrap="square" lIns="91431" tIns="45716" rIns="91431" bIns="45716">
            <a:spAutoFit/>
          </a:bodyPr>
          <a:lstStyle/>
          <a:p>
            <a:pPr algn="ctr"/>
            <a:r>
              <a:rPr lang="zh-CN" altLang="en-US" sz="2200" b="1" dirty="0">
                <a:solidFill>
                  <a:schemeClr val="tx1">
                    <a:lumMod val="50000"/>
                    <a:lumOff val="50000"/>
                  </a:schemeClr>
                </a:solidFill>
                <a:cs typeface="+mn-ea"/>
                <a:sym typeface="+mn-lt"/>
              </a:rPr>
              <a:t>添加标题</a:t>
            </a:r>
            <a:endParaRPr lang="en-US" altLang="zh-CN" sz="2200" b="1" dirty="0">
              <a:solidFill>
                <a:schemeClr val="tx1">
                  <a:lumMod val="50000"/>
                  <a:lumOff val="50000"/>
                </a:schemeClr>
              </a:solidFill>
              <a:cs typeface="+mn-ea"/>
              <a:sym typeface="+mn-lt"/>
            </a:endParaRPr>
          </a:p>
        </p:txBody>
      </p:sp>
      <p:sp>
        <p:nvSpPr>
          <p:cNvPr id="114" name="矩形 47"/>
          <p:cNvSpPr>
            <a:spLocks noChangeArrowheads="1"/>
          </p:cNvSpPr>
          <p:nvPr/>
        </p:nvSpPr>
        <p:spPr bwMode="auto">
          <a:xfrm>
            <a:off x="6449635" y="5511522"/>
            <a:ext cx="197113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在此录入上述图表的描述说明，在此录入上述图表的描述说明。</a:t>
            </a:r>
          </a:p>
        </p:txBody>
      </p:sp>
      <p:sp>
        <p:nvSpPr>
          <p:cNvPr id="8" name="标题 7"/>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5"/>
                                        </p:tgtEl>
                                        <p:attrNameLst>
                                          <p:attrName>style.visibility</p:attrName>
                                        </p:attrNameLst>
                                      </p:cBhvr>
                                      <p:to>
                                        <p:strVal val="visible"/>
                                      </p:to>
                                    </p:set>
                                    <p:animEffect transition="in" filter="wipe(right)">
                                      <p:cBhvr>
                                        <p:cTn id="15" dur="500"/>
                                        <p:tgtEl>
                                          <p:spTgt spid="105"/>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06"/>
                                        </p:tgtEl>
                                        <p:attrNameLst>
                                          <p:attrName>style.visibility</p:attrName>
                                        </p:attrNameLst>
                                      </p:cBhvr>
                                      <p:to>
                                        <p:strVal val="visible"/>
                                      </p:to>
                                    </p:set>
                                    <p:animEffect transition="in" filter="wipe(right)">
                                      <p:cBhvr>
                                        <p:cTn id="18" dur="500"/>
                                        <p:tgtEl>
                                          <p:spTgt spid="106"/>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heel(1)">
                                      <p:cBhvr>
                                        <p:cTn id="22" dur="400"/>
                                        <p:tgtEl>
                                          <p:spTgt spid="58"/>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heel(1)">
                                      <p:cBhvr>
                                        <p:cTn id="26" dur="400"/>
                                        <p:tgtEl>
                                          <p:spTgt spid="60"/>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heel(1)">
                                      <p:cBhvr>
                                        <p:cTn id="30" dur="400"/>
                                        <p:tgtEl>
                                          <p:spTgt spid="62"/>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heel(1)">
                                      <p:cBhvr>
                                        <p:cTn id="34" dur="400"/>
                                        <p:tgtEl>
                                          <p:spTgt spid="64"/>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250"/>
                                        <p:tgtEl>
                                          <p:spTgt spid="68"/>
                                        </p:tgtEl>
                                      </p:cBhvr>
                                    </p:animEffect>
                                  </p:childTnLst>
                                </p:cTn>
                              </p:par>
                              <p:par>
                                <p:cTn id="39" presetID="10"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250"/>
                                        <p:tgtEl>
                                          <p:spTgt spid="71"/>
                                        </p:tgtEl>
                                      </p:cBhvr>
                                    </p:animEffect>
                                  </p:childTnLst>
                                </p:cTn>
                              </p:par>
                              <p:par>
                                <p:cTn id="42" presetID="10" presetClass="entr" presetSubtype="0" fill="hold" nodeType="with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250"/>
                                        <p:tgtEl>
                                          <p:spTgt spid="102"/>
                                        </p:tgtEl>
                                      </p:cBhvr>
                                    </p:animEffect>
                                  </p:childTnLst>
                                </p:cTn>
                              </p:par>
                              <p:par>
                                <p:cTn id="45" presetID="10"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250"/>
                                        <p:tgtEl>
                                          <p:spTgt spid="83"/>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107"/>
                                        </p:tgtEl>
                                        <p:attrNameLst>
                                          <p:attrName>style.visibility</p:attrName>
                                        </p:attrNameLst>
                                      </p:cBhvr>
                                      <p:to>
                                        <p:strVal val="visible"/>
                                      </p:to>
                                    </p:set>
                                    <p:animEffect transition="in" filter="randombar(horizontal)">
                                      <p:cBhvr>
                                        <p:cTn id="50" dur="400"/>
                                        <p:tgtEl>
                                          <p:spTgt spid="107"/>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108"/>
                                        </p:tgtEl>
                                        <p:attrNameLst>
                                          <p:attrName>style.visibility</p:attrName>
                                        </p:attrNameLst>
                                      </p:cBhvr>
                                      <p:to>
                                        <p:strVal val="visible"/>
                                      </p:to>
                                    </p:set>
                                    <p:animEffect transition="in" filter="randombar(horizontal)">
                                      <p:cBhvr>
                                        <p:cTn id="53" dur="400"/>
                                        <p:tgtEl>
                                          <p:spTgt spid="108"/>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109"/>
                                        </p:tgtEl>
                                        <p:attrNameLst>
                                          <p:attrName>style.visibility</p:attrName>
                                        </p:attrNameLst>
                                      </p:cBhvr>
                                      <p:to>
                                        <p:strVal val="visible"/>
                                      </p:to>
                                    </p:set>
                                    <p:animEffect transition="in" filter="randombar(horizontal)">
                                      <p:cBhvr>
                                        <p:cTn id="56" dur="400"/>
                                        <p:tgtEl>
                                          <p:spTgt spid="109"/>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110"/>
                                        </p:tgtEl>
                                        <p:attrNameLst>
                                          <p:attrName>style.visibility</p:attrName>
                                        </p:attrNameLst>
                                      </p:cBhvr>
                                      <p:to>
                                        <p:strVal val="visible"/>
                                      </p:to>
                                    </p:set>
                                    <p:animEffect transition="in" filter="randombar(horizontal)">
                                      <p:cBhvr>
                                        <p:cTn id="59" dur="400"/>
                                        <p:tgtEl>
                                          <p:spTgt spid="110"/>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111"/>
                                        </p:tgtEl>
                                        <p:attrNameLst>
                                          <p:attrName>style.visibility</p:attrName>
                                        </p:attrNameLst>
                                      </p:cBhvr>
                                      <p:to>
                                        <p:strVal val="visible"/>
                                      </p:to>
                                    </p:set>
                                    <p:animEffect transition="in" filter="randombar(horizontal)">
                                      <p:cBhvr>
                                        <p:cTn id="62" dur="400"/>
                                        <p:tgtEl>
                                          <p:spTgt spid="111"/>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112"/>
                                        </p:tgtEl>
                                        <p:attrNameLst>
                                          <p:attrName>style.visibility</p:attrName>
                                        </p:attrNameLst>
                                      </p:cBhvr>
                                      <p:to>
                                        <p:strVal val="visible"/>
                                      </p:to>
                                    </p:set>
                                    <p:animEffect transition="in" filter="randombar(horizontal)">
                                      <p:cBhvr>
                                        <p:cTn id="65" dur="400"/>
                                        <p:tgtEl>
                                          <p:spTgt spid="112"/>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113"/>
                                        </p:tgtEl>
                                        <p:attrNameLst>
                                          <p:attrName>style.visibility</p:attrName>
                                        </p:attrNameLst>
                                      </p:cBhvr>
                                      <p:to>
                                        <p:strVal val="visible"/>
                                      </p:to>
                                    </p:set>
                                    <p:animEffect transition="in" filter="randombar(horizontal)">
                                      <p:cBhvr>
                                        <p:cTn id="68" dur="400"/>
                                        <p:tgtEl>
                                          <p:spTgt spid="113"/>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114"/>
                                        </p:tgtEl>
                                        <p:attrNameLst>
                                          <p:attrName>style.visibility</p:attrName>
                                        </p:attrNameLst>
                                      </p:cBhvr>
                                      <p:to>
                                        <p:strVal val="visible"/>
                                      </p:to>
                                    </p:set>
                                    <p:animEffect transition="in" filter="randombar(horizontal)">
                                      <p:cBhvr>
                                        <p:cTn id="71" dur="4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62" grpId="0" animBg="1"/>
      <p:bldP spid="64" grpId="0" animBg="1"/>
      <p:bldP spid="105" grpId="0"/>
      <p:bldP spid="106" grpId="0"/>
      <p:bldP spid="107" grpId="0"/>
      <p:bldP spid="108" grpId="0"/>
      <p:bldP spid="109" grpId="0"/>
      <p:bldP spid="110" grpId="0"/>
      <p:bldP spid="111" grpId="0"/>
      <p:bldP spid="112" grpId="0"/>
      <p:bldP spid="11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
          <p:cNvGrpSpPr/>
          <p:nvPr/>
        </p:nvGrpSpPr>
        <p:grpSpPr>
          <a:xfrm>
            <a:off x="1141651" y="1901185"/>
            <a:ext cx="2150380" cy="2637892"/>
            <a:chOff x="309082" y="1378455"/>
            <a:chExt cx="1612995" cy="1978419"/>
          </a:xfrm>
        </p:grpSpPr>
        <p:sp>
          <p:nvSpPr>
            <p:cNvPr id="12" name="TextBox 11"/>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tx2">
                      <a:lumMod val="75000"/>
                    </a:schemeClr>
                  </a:solidFill>
                  <a:cs typeface="+mn-ea"/>
                  <a:sym typeface="+mn-lt"/>
                </a:rPr>
                <a:t>市场策略</a:t>
              </a:r>
              <a:endParaRPr lang="en-US" sz="1900" dirty="0">
                <a:solidFill>
                  <a:schemeClr val="tx2">
                    <a:lumMod val="75000"/>
                  </a:schemeClr>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a:t>
              </a:r>
              <a:endParaRPr lang="en-US" sz="1300" dirty="0">
                <a:solidFill>
                  <a:schemeClr val="tx1">
                    <a:lumMod val="50000"/>
                    <a:lumOff val="50000"/>
                  </a:schemeClr>
                </a:solidFill>
                <a:cs typeface="+mn-ea"/>
                <a:sym typeface="+mn-lt"/>
              </a:endParaRPr>
            </a:p>
          </p:txBody>
        </p:sp>
        <p:sp>
          <p:nvSpPr>
            <p:cNvPr id="33" name="Oval 32"/>
            <p:cNvSpPr/>
            <p:nvPr/>
          </p:nvSpPr>
          <p:spPr>
            <a:xfrm>
              <a:off x="510706" y="1378455"/>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00" dirty="0">
                <a:solidFill>
                  <a:schemeClr val="bg1"/>
                </a:solidFill>
                <a:cs typeface="+mn-ea"/>
                <a:sym typeface="+mn-lt"/>
              </a:endParaRPr>
            </a:p>
          </p:txBody>
        </p:sp>
      </p:grpSp>
      <p:grpSp>
        <p:nvGrpSpPr>
          <p:cNvPr id="6" name="Group 35"/>
          <p:cNvGrpSpPr/>
          <p:nvPr/>
        </p:nvGrpSpPr>
        <p:grpSpPr>
          <a:xfrm>
            <a:off x="3727229" y="1901185"/>
            <a:ext cx="2150380" cy="2637892"/>
            <a:chOff x="309082" y="1378455"/>
            <a:chExt cx="1612995" cy="1978419"/>
          </a:xfrm>
        </p:grpSpPr>
        <p:sp>
          <p:nvSpPr>
            <p:cNvPr id="38" name="TextBox 37"/>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2"/>
                  </a:solidFill>
                  <a:cs typeface="+mn-ea"/>
                  <a:sym typeface="+mn-lt"/>
                </a:rPr>
                <a:t>市场调研</a:t>
              </a:r>
              <a:endParaRPr lang="en-US" sz="1900" dirty="0">
                <a:solidFill>
                  <a:schemeClr val="accent2"/>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a:t>
              </a:r>
              <a:endParaRPr lang="en-US" sz="1300" dirty="0">
                <a:solidFill>
                  <a:schemeClr val="tx1">
                    <a:lumMod val="50000"/>
                    <a:lumOff val="50000"/>
                  </a:schemeClr>
                </a:solidFill>
                <a:cs typeface="+mn-ea"/>
                <a:sym typeface="+mn-lt"/>
              </a:endParaRPr>
            </a:p>
          </p:txBody>
        </p:sp>
        <p:sp>
          <p:nvSpPr>
            <p:cNvPr id="39" name="Oval 38"/>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cs typeface="+mn-ea"/>
                <a:sym typeface="+mn-lt"/>
              </a:endParaRPr>
            </a:p>
          </p:txBody>
        </p:sp>
      </p:grpSp>
      <p:grpSp>
        <p:nvGrpSpPr>
          <p:cNvPr id="7" name="Group 39"/>
          <p:cNvGrpSpPr/>
          <p:nvPr/>
        </p:nvGrpSpPr>
        <p:grpSpPr>
          <a:xfrm>
            <a:off x="6312807" y="1868195"/>
            <a:ext cx="2150380" cy="2637892"/>
            <a:chOff x="309082" y="1378455"/>
            <a:chExt cx="1612995" cy="1978419"/>
          </a:xfrm>
        </p:grpSpPr>
        <p:sp>
          <p:nvSpPr>
            <p:cNvPr id="42" name="TextBox 41"/>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3"/>
                  </a:solidFill>
                  <a:cs typeface="+mn-ea"/>
                  <a:sym typeface="+mn-lt"/>
                </a:rPr>
                <a:t>产品开发</a:t>
              </a:r>
              <a:endParaRPr lang="en-US" sz="1900" dirty="0">
                <a:solidFill>
                  <a:schemeClr val="accent3"/>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a:t>
              </a:r>
              <a:endParaRPr lang="en-US" sz="1300" dirty="0">
                <a:solidFill>
                  <a:schemeClr val="tx1">
                    <a:lumMod val="50000"/>
                    <a:lumOff val="50000"/>
                  </a:schemeClr>
                </a:solidFill>
                <a:cs typeface="+mn-ea"/>
                <a:sym typeface="+mn-lt"/>
              </a:endParaRPr>
            </a:p>
          </p:txBody>
        </p:sp>
        <p:sp>
          <p:nvSpPr>
            <p:cNvPr id="43" name="Oval 42"/>
            <p:cNvSpPr/>
            <p:nvPr/>
          </p:nvSpPr>
          <p:spPr>
            <a:xfrm>
              <a:off x="510706" y="1378455"/>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cs typeface="+mn-ea"/>
                <a:sym typeface="+mn-lt"/>
              </a:endParaRPr>
            </a:p>
          </p:txBody>
        </p:sp>
      </p:grpSp>
      <p:grpSp>
        <p:nvGrpSpPr>
          <p:cNvPr id="8" name="Group 43"/>
          <p:cNvGrpSpPr/>
          <p:nvPr/>
        </p:nvGrpSpPr>
        <p:grpSpPr>
          <a:xfrm>
            <a:off x="8898384" y="1868195"/>
            <a:ext cx="2150380" cy="2637892"/>
            <a:chOff x="309082" y="1378455"/>
            <a:chExt cx="1612995" cy="1978419"/>
          </a:xfrm>
        </p:grpSpPr>
        <p:sp>
          <p:nvSpPr>
            <p:cNvPr id="46" name="TextBox 45"/>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2"/>
                  </a:solidFill>
                  <a:cs typeface="+mn-ea"/>
                  <a:sym typeface="+mn-lt"/>
                </a:rPr>
                <a:t>产品咨询</a:t>
              </a:r>
              <a:endParaRPr lang="en-US" sz="1900" dirty="0">
                <a:solidFill>
                  <a:schemeClr val="accent2"/>
                </a:solidFill>
                <a:cs typeface="+mn-ea"/>
                <a:sym typeface="+mn-lt"/>
              </a:endParaRPr>
            </a:p>
            <a:p>
              <a:pPr algn="ctr" defTabSz="1218565">
                <a:spcBef>
                  <a:spcPct val="20000"/>
                </a:spcBef>
                <a:defRPr/>
              </a:pPr>
              <a:r>
                <a:rPr lang="zh-CN" altLang="en-US" sz="1300" dirty="0">
                  <a:solidFill>
                    <a:schemeClr val="tx1">
                      <a:lumMod val="50000"/>
                      <a:lumOff val="50000"/>
                    </a:schemeClr>
                  </a:solidFill>
                  <a:cs typeface="+mn-ea"/>
                  <a:sym typeface="+mn-lt"/>
                </a:rPr>
                <a:t>此处添加详细文本描述，建议与标题相关并符合整体语言风格</a:t>
              </a:r>
              <a:endParaRPr lang="en-US" sz="1300" dirty="0">
                <a:solidFill>
                  <a:schemeClr val="tx1">
                    <a:lumMod val="50000"/>
                    <a:lumOff val="50000"/>
                  </a:schemeClr>
                </a:solidFill>
                <a:cs typeface="+mn-ea"/>
                <a:sym typeface="+mn-lt"/>
              </a:endParaRPr>
            </a:p>
          </p:txBody>
        </p:sp>
        <p:sp>
          <p:nvSpPr>
            <p:cNvPr id="47" name="Oval 46"/>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solidFill>
                <a:cs typeface="+mn-ea"/>
                <a:sym typeface="+mn-lt"/>
              </a:endParaRPr>
            </a:p>
          </p:txBody>
        </p:sp>
      </p:grpSp>
      <p:sp>
        <p:nvSpPr>
          <p:cNvPr id="22" name="TextBox 21"/>
          <p:cNvSpPr txBox="1"/>
          <p:nvPr/>
        </p:nvSpPr>
        <p:spPr>
          <a:xfrm>
            <a:off x="1034646" y="5296590"/>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cs typeface="+mn-ea"/>
                <a:sym typeface="+mn-lt"/>
              </a:rPr>
              <a:t>200</a:t>
            </a:r>
            <a:r>
              <a:rPr lang="zh-CN" altLang="en-US" sz="1300" dirty="0">
                <a:solidFill>
                  <a:schemeClr val="tx1">
                    <a:lumMod val="50000"/>
                    <a:lumOff val="50000"/>
                  </a:schemeClr>
                </a:solidFill>
                <a:cs typeface="+mn-ea"/>
                <a:sym typeface="+mn-lt"/>
              </a:rPr>
              <a:t>字以内，据统计每页幻灯片的最好控制在</a:t>
            </a: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cs typeface="+mn-ea"/>
                <a:sym typeface="+mn-lt"/>
              </a:rPr>
              <a:t>200</a:t>
            </a:r>
            <a:r>
              <a:rPr lang="zh-CN" altLang="en-US" sz="1300" dirty="0">
                <a:solidFill>
                  <a:schemeClr val="tx1">
                    <a:lumMod val="50000"/>
                    <a:lumOff val="50000"/>
                  </a:schemeClr>
                </a:solidFill>
                <a:cs typeface="+mn-ea"/>
                <a:sym typeface="+mn-lt"/>
              </a:rPr>
              <a:t>字以内，据统计每页幻灯片的最好控制在</a:t>
            </a: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分钟之内。</a:t>
            </a:r>
          </a:p>
        </p:txBody>
      </p:sp>
      <p:cxnSp>
        <p:nvCxnSpPr>
          <p:cNvPr id="24" name="Straight Connector 23"/>
          <p:cNvCxnSpPr/>
          <p:nvPr/>
        </p:nvCxnSpPr>
        <p:spPr>
          <a:xfrm>
            <a:off x="1042839"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9" name="Freeform 143"/>
          <p:cNvSpPr>
            <a:spLocks noEditPoints="1"/>
          </p:cNvSpPr>
          <p:nvPr/>
        </p:nvSpPr>
        <p:spPr bwMode="auto">
          <a:xfrm>
            <a:off x="1975572" y="248543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20" name="Freeform 144"/>
          <p:cNvSpPr/>
          <p:nvPr/>
        </p:nvSpPr>
        <p:spPr bwMode="auto">
          <a:xfrm>
            <a:off x="7181647" y="2472186"/>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21" name="Freeform 149"/>
          <p:cNvSpPr/>
          <p:nvPr/>
        </p:nvSpPr>
        <p:spPr bwMode="auto">
          <a:xfrm>
            <a:off x="9755584" y="2502367"/>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23" name="Freeform 160"/>
          <p:cNvSpPr/>
          <p:nvPr/>
        </p:nvSpPr>
        <p:spPr bwMode="auto">
          <a:xfrm>
            <a:off x="4551625" y="2514884"/>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8" presetClass="entr" presetSubtype="3"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upRight)">
                                      <p:cBhvr>
                                        <p:cTn id="31" dur="500"/>
                                        <p:tgtEl>
                                          <p:spTgt spid="2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1391">
      <a:dk1>
        <a:sysClr val="windowText" lastClr="000000"/>
      </a:dk1>
      <a:lt1>
        <a:sysClr val="window" lastClr="FFFFFF"/>
      </a:lt1>
      <a:dk2>
        <a:srgbClr val="324E7E"/>
      </a:dk2>
      <a:lt2>
        <a:srgbClr val="1B3557"/>
      </a:lt2>
      <a:accent1>
        <a:srgbClr val="1B3557"/>
      </a:accent1>
      <a:accent2>
        <a:srgbClr val="324E7E"/>
      </a:accent2>
      <a:accent3>
        <a:srgbClr val="1B3557"/>
      </a:accent3>
      <a:accent4>
        <a:srgbClr val="324E7E"/>
      </a:accent4>
      <a:accent5>
        <a:srgbClr val="1B3557"/>
      </a:accent5>
      <a:accent6>
        <a:srgbClr val="324E7E"/>
      </a:accent6>
      <a:hlink>
        <a:srgbClr val="0000FF"/>
      </a:hlink>
      <a:folHlink>
        <a:srgbClr val="800080"/>
      </a:folHlink>
    </a:clrScheme>
    <a:fontScheme name="iwutgbap">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4000</Words>
  <Application>Microsoft Office PowerPoint</Application>
  <PresentationFormat>自定义</PresentationFormat>
  <Paragraphs>508</Paragraphs>
  <Slides>35</Slides>
  <Notes>35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Microsoft YaHei UI</vt:lpstr>
      <vt:lpstr>Neris Thin</vt:lpstr>
      <vt:lpstr>宋体</vt:lpstr>
      <vt:lpstr>微软雅黑</vt:lpstr>
      <vt:lpstr>Arial</vt:lpstr>
      <vt:lpstr>Calibri</vt:lpstr>
      <vt:lpstr>Helvetica</vt:lpstr>
      <vt:lpstr> www.2ppt.com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2022-03-16T02:51:21Z</dcterms:created>
  <dcterms:modified xsi:type="dcterms:W3CDTF">2023-01-10T05:52:27Z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9D8FB7FF853644DE8BEE2C34E0B2872E</vt:lpwstr>
  </property>
  <property fmtid="{A09F084E-AD41-489F-8076-AA5BE3082BCA}" pid="100">
    <vt:ui4>5</vt:ui4>
  </property>
  <property fmtid="{64440492-4C8B-11D1-8B70-080036B11A03}" pid="11">
    <vt:lpwstr>www.2ppt.com-爱PPT提供资源下载</vt:lpwstr>
  </property>
</Properties>
</file>