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</p:sldMasterIdLst>
  <p:notesMasterIdLst>
    <p:notesMasterId r:id="rId19"/>
  </p:notes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57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7D6E"/>
    <a:srgbClr val="FCEBD5"/>
    <a:srgbClr val="E16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-1896" y="-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212504" y="6733729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02父亲节贺卡3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12700" y="2692400"/>
            <a:ext cx="12192000" cy="4165600"/>
          </a:xfrm>
          <a:prstGeom prst="rect">
            <a:avLst/>
          </a:prstGeom>
        </p:spPr>
      </p:pic>
      <p:sp>
        <p:nvSpPr>
          <p:cNvPr id="16" name="圆角矩形 15"/>
          <p:cNvSpPr/>
          <p:nvPr userDrawn="1"/>
        </p:nvSpPr>
        <p:spPr>
          <a:xfrm>
            <a:off x="852805" y="996950"/>
            <a:ext cx="10808970" cy="5112385"/>
          </a:xfrm>
          <a:prstGeom prst="roundRect">
            <a:avLst>
              <a:gd name="adj" fmla="val 472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圆角矩形 16"/>
          <p:cNvSpPr/>
          <p:nvPr userDrawn="1"/>
        </p:nvSpPr>
        <p:spPr>
          <a:xfrm>
            <a:off x="1116330" y="1168400"/>
            <a:ext cx="10144760" cy="4741545"/>
          </a:xfrm>
          <a:prstGeom prst="roundRect">
            <a:avLst>
              <a:gd name="adj" fmla="val 4725"/>
            </a:avLst>
          </a:prstGeom>
          <a:noFill/>
          <a:ln w="38100">
            <a:solidFill>
              <a:srgbClr val="E87D6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02父亲节贺卡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4360" y="268605"/>
            <a:ext cx="13380720" cy="5854700"/>
          </a:xfrm>
          <a:prstGeom prst="rect">
            <a:avLst/>
          </a:prstGeom>
        </p:spPr>
      </p:pic>
      <p:pic>
        <p:nvPicPr>
          <p:cNvPr id="7" name="图片 6" descr="02父亲节贺卡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5745" y="-563245"/>
            <a:ext cx="13011150" cy="5693410"/>
          </a:xfrm>
          <a:prstGeom prst="rect">
            <a:avLst/>
          </a:prstGeom>
        </p:spPr>
      </p:pic>
      <p:pic>
        <p:nvPicPr>
          <p:cNvPr id="4" name="图片 3" descr="02父亲节贺卡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700" y="2692400"/>
            <a:ext cx="12192000" cy="4165600"/>
          </a:xfrm>
          <a:prstGeom prst="rect">
            <a:avLst/>
          </a:prstGeom>
        </p:spPr>
      </p:pic>
      <p:pic>
        <p:nvPicPr>
          <p:cNvPr id="5" name="图片 4" descr="02父亲节贺卡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10" y="1358900"/>
            <a:ext cx="11929745" cy="5499100"/>
          </a:xfrm>
          <a:prstGeom prst="rect">
            <a:avLst/>
          </a:prstGeom>
        </p:spPr>
      </p:pic>
      <p:pic>
        <p:nvPicPr>
          <p:cNvPr id="6" name="图片 5" descr="02父亲节贺卡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42570" y="576580"/>
            <a:ext cx="12677140" cy="5547360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2694940" y="4422775"/>
            <a:ext cx="5148580" cy="623570"/>
          </a:xfrm>
          <a:prstGeom prst="roundRect">
            <a:avLst/>
          </a:prstGeom>
          <a:solidFill>
            <a:srgbClr val="E87D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82265" y="4451985"/>
            <a:ext cx="4773295" cy="539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父亲节感恩电子贺卡</a:t>
            </a:r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770630" y="5373370"/>
            <a:ext cx="2638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smtClean="0">
                <a:solidFill>
                  <a:srgbClr val="E87D6E"/>
                </a:solidFill>
                <a:cs typeface="+mn-ea"/>
                <a:sym typeface="+mn-lt"/>
              </a:rPr>
              <a:t>汇报人：</a:t>
            </a:r>
            <a:r>
              <a:rPr lang="en-US" altLang="zh-CN" sz="1600" b="1" smtClean="0">
                <a:solidFill>
                  <a:srgbClr val="E87D6E"/>
                </a:solidFill>
                <a:cs typeface="+mn-ea"/>
                <a:sym typeface="+mn-lt"/>
              </a:rPr>
              <a:t>www.PPT818.com</a:t>
            </a:r>
            <a:endParaRPr sz="1600" b="1" dirty="0" smtClean="0">
              <a:solidFill>
                <a:srgbClr val="E87D6E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799955" y="84455"/>
            <a:ext cx="22936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dirty="0">
                <a:solidFill>
                  <a:srgbClr val="E87D6E"/>
                </a:solidFill>
                <a:cs typeface="+mn-ea"/>
                <a:sym typeface="+mn-lt"/>
              </a:rPr>
              <a:t>——6.21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  <p:bldP spid="10" grpId="0"/>
      <p:bldP spid="10" grpId="1"/>
      <p:bldP spid="11" grpId="0"/>
      <p:bldP spid="11" grpId="1"/>
      <p:bldP spid="14" grpId="0"/>
      <p:bldP spid="1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02父亲节贺卡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2692400"/>
            <a:ext cx="12192000" cy="4165600"/>
          </a:xfrm>
          <a:prstGeom prst="rect">
            <a:avLst/>
          </a:prstGeom>
        </p:spPr>
      </p:pic>
      <p:sp>
        <p:nvSpPr>
          <p:cNvPr id="16" name="圆角矩形 15"/>
          <p:cNvSpPr/>
          <p:nvPr/>
        </p:nvSpPr>
        <p:spPr>
          <a:xfrm>
            <a:off x="852805" y="996950"/>
            <a:ext cx="10808970" cy="5112385"/>
          </a:xfrm>
          <a:prstGeom prst="roundRect">
            <a:avLst>
              <a:gd name="adj" fmla="val 472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1116330" y="1168400"/>
            <a:ext cx="10144760" cy="4741545"/>
          </a:xfrm>
          <a:prstGeom prst="roundRect">
            <a:avLst>
              <a:gd name="adj" fmla="val 4725"/>
            </a:avLst>
          </a:prstGeom>
          <a:noFill/>
          <a:ln w="38100">
            <a:solidFill>
              <a:srgbClr val="E87D6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154805" y="3164840"/>
            <a:ext cx="5376545" cy="1504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50000"/>
              </a:lnSpc>
            </a:pPr>
            <a:r>
              <a:rPr lang="zh-CN" altLang="en-US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正是这双手</a:t>
            </a:r>
            <a:r>
              <a:rPr lang="en-US" altLang="zh-CN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/>
            </a:r>
            <a:br>
              <a:rPr lang="en-US" altLang="zh-CN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为我的未来而辛劳</a:t>
            </a:r>
            <a:endParaRPr lang="zh-CN" altLang="en-US" sz="2000" u="sng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4434205" y="1503045"/>
            <a:ext cx="3111500" cy="587375"/>
          </a:xfrm>
          <a:prstGeom prst="roundRect">
            <a:avLst/>
          </a:prstGeom>
          <a:solidFill>
            <a:srgbClr val="E87D6E"/>
          </a:solidFill>
          <a:ln>
            <a:solidFill>
              <a:srgbClr val="E87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697095" y="1480820"/>
            <a:ext cx="2777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chemeClr val="bg1"/>
                </a:solidFill>
                <a:cs typeface="+mn-ea"/>
                <a:sym typeface="+mn-lt"/>
              </a:rPr>
              <a:t>感恩父亲节</a:t>
            </a:r>
          </a:p>
        </p:txBody>
      </p:sp>
      <p:pic>
        <p:nvPicPr>
          <p:cNvPr id="2" name="图片 1" descr="51miz-E1020627-D094B02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836420" y="1665605"/>
            <a:ext cx="4334510" cy="43345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5" grpId="0" bldLvl="0" animBg="1"/>
      <p:bldP spid="15" grpId="1" animBg="1"/>
      <p:bldP spid="18" grpId="0"/>
      <p:bldP spid="1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02父亲节贺卡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2692400"/>
            <a:ext cx="12192000" cy="4165600"/>
          </a:xfrm>
          <a:prstGeom prst="rect">
            <a:avLst/>
          </a:prstGeom>
        </p:spPr>
      </p:pic>
      <p:sp>
        <p:nvSpPr>
          <p:cNvPr id="16" name="圆角矩形 15"/>
          <p:cNvSpPr/>
          <p:nvPr/>
        </p:nvSpPr>
        <p:spPr>
          <a:xfrm>
            <a:off x="852805" y="996950"/>
            <a:ext cx="10808970" cy="5112385"/>
          </a:xfrm>
          <a:prstGeom prst="roundRect">
            <a:avLst>
              <a:gd name="adj" fmla="val 472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1116330" y="1168400"/>
            <a:ext cx="10144760" cy="4741545"/>
          </a:xfrm>
          <a:prstGeom prst="roundRect">
            <a:avLst>
              <a:gd name="adj" fmla="val 4725"/>
            </a:avLst>
          </a:prstGeom>
          <a:noFill/>
          <a:ln w="38100">
            <a:solidFill>
              <a:srgbClr val="E87D6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32790" y="2741295"/>
            <a:ext cx="4504055" cy="1773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300000"/>
              </a:lnSpc>
            </a:pPr>
            <a:r>
              <a:rPr lang="zh-CN" altLang="en-US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正是这双手</a:t>
            </a:r>
            <a:r>
              <a:rPr lang="en-US" altLang="zh-CN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/>
            </a:r>
            <a:br>
              <a:rPr lang="en-US" altLang="zh-CN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为我的成功而掩面</a:t>
            </a:r>
            <a:endParaRPr lang="zh-CN" altLang="en-US" sz="2000" u="sng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4434205" y="1503045"/>
            <a:ext cx="3111500" cy="587375"/>
          </a:xfrm>
          <a:prstGeom prst="roundRect">
            <a:avLst/>
          </a:prstGeom>
          <a:solidFill>
            <a:srgbClr val="E87D6E"/>
          </a:solidFill>
          <a:ln>
            <a:solidFill>
              <a:srgbClr val="E87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697095" y="1480820"/>
            <a:ext cx="2777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chemeClr val="bg1"/>
                </a:solidFill>
                <a:cs typeface="+mn-ea"/>
                <a:sym typeface="+mn-lt"/>
              </a:rPr>
              <a:t>感恩父亲节</a:t>
            </a:r>
          </a:p>
        </p:txBody>
      </p:sp>
      <p:pic>
        <p:nvPicPr>
          <p:cNvPr id="4" name="图片 3" descr="51miz-E798879-DBE8AF1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014845" y="339090"/>
            <a:ext cx="3978910" cy="55708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5" grpId="0" bldLvl="0" animBg="1"/>
      <p:bldP spid="15" grpId="1" animBg="1"/>
      <p:bldP spid="18" grpId="0"/>
      <p:bldP spid="1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02父亲节贺卡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2692400"/>
            <a:ext cx="12192000" cy="4165600"/>
          </a:xfrm>
          <a:prstGeom prst="rect">
            <a:avLst/>
          </a:prstGeom>
        </p:spPr>
      </p:pic>
      <p:sp>
        <p:nvSpPr>
          <p:cNvPr id="16" name="圆角矩形 15"/>
          <p:cNvSpPr/>
          <p:nvPr/>
        </p:nvSpPr>
        <p:spPr>
          <a:xfrm>
            <a:off x="852805" y="996950"/>
            <a:ext cx="10808970" cy="5112385"/>
          </a:xfrm>
          <a:prstGeom prst="roundRect">
            <a:avLst>
              <a:gd name="adj" fmla="val 472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1116330" y="1168400"/>
            <a:ext cx="10144760" cy="4741545"/>
          </a:xfrm>
          <a:prstGeom prst="roundRect">
            <a:avLst>
              <a:gd name="adj" fmla="val 4725"/>
            </a:avLst>
          </a:prstGeom>
          <a:noFill/>
          <a:ln w="38100">
            <a:solidFill>
              <a:srgbClr val="E87D6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84300" y="2823210"/>
            <a:ext cx="4504055" cy="1773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300000"/>
              </a:lnSpc>
            </a:pPr>
            <a:r>
              <a:rPr lang="zh-CN" altLang="en-US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当我们放飞梦想，成为栋梁</a:t>
            </a:r>
            <a:r>
              <a:rPr lang="en-US" altLang="zh-CN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/>
            </a:r>
            <a:br>
              <a:rPr lang="en-US" altLang="zh-CN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他那微驼的背影，有些凄凉</a:t>
            </a:r>
            <a:endParaRPr lang="zh-CN" altLang="en-US" sz="2000" u="sng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4434205" y="1503045"/>
            <a:ext cx="3111500" cy="587375"/>
          </a:xfrm>
          <a:prstGeom prst="roundRect">
            <a:avLst/>
          </a:prstGeom>
          <a:solidFill>
            <a:srgbClr val="E87D6E"/>
          </a:solidFill>
          <a:ln>
            <a:solidFill>
              <a:srgbClr val="E87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697095" y="1480820"/>
            <a:ext cx="2777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chemeClr val="bg1"/>
                </a:solidFill>
                <a:cs typeface="+mn-ea"/>
                <a:sym typeface="+mn-lt"/>
              </a:rPr>
              <a:t>感恩父亲节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7262495" y="2002155"/>
            <a:ext cx="3025775" cy="3580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5" grpId="0" bldLvl="0" animBg="1"/>
      <p:bldP spid="15" grpId="1" animBg="1"/>
      <p:bldP spid="18" grpId="0"/>
      <p:bldP spid="1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02父亲节贺卡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2692400"/>
            <a:ext cx="12192000" cy="4165600"/>
          </a:xfrm>
          <a:prstGeom prst="rect">
            <a:avLst/>
          </a:prstGeom>
        </p:spPr>
      </p:pic>
      <p:sp>
        <p:nvSpPr>
          <p:cNvPr id="16" name="圆角矩形 15"/>
          <p:cNvSpPr/>
          <p:nvPr/>
        </p:nvSpPr>
        <p:spPr>
          <a:xfrm>
            <a:off x="852805" y="996950"/>
            <a:ext cx="10808970" cy="5112385"/>
          </a:xfrm>
          <a:prstGeom prst="roundRect">
            <a:avLst>
              <a:gd name="adj" fmla="val 472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1116330" y="1168400"/>
            <a:ext cx="10144760" cy="4741545"/>
          </a:xfrm>
          <a:prstGeom prst="roundRect">
            <a:avLst>
              <a:gd name="adj" fmla="val 4725"/>
            </a:avLst>
          </a:prstGeom>
          <a:noFill/>
          <a:ln w="38100">
            <a:solidFill>
              <a:srgbClr val="E87D6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523365" y="2843530"/>
            <a:ext cx="5376545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50000"/>
              </a:lnSpc>
            </a:pP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也许我们已身为父母羞于表达</a:t>
            </a:r>
            <a:endParaRPr lang="zh-CN" altLang="en-US" sz="2000" u="sng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4434205" y="1503045"/>
            <a:ext cx="3111500" cy="587375"/>
          </a:xfrm>
          <a:prstGeom prst="roundRect">
            <a:avLst/>
          </a:prstGeom>
          <a:solidFill>
            <a:srgbClr val="E87D6E"/>
          </a:solidFill>
          <a:ln>
            <a:solidFill>
              <a:srgbClr val="E87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697095" y="1480820"/>
            <a:ext cx="2777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chemeClr val="bg1"/>
                </a:solidFill>
                <a:cs typeface="+mn-ea"/>
                <a:sym typeface="+mn-lt"/>
              </a:rPr>
              <a:t>感恩父亲节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618990" y="4605655"/>
            <a:ext cx="5376545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50000"/>
              </a:lnSpc>
            </a:pP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也许我们习惯且忽视了他的沉默</a:t>
            </a:r>
            <a:endParaRPr lang="zh-CN" altLang="en-US" sz="2000" u="sng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5" name="图片 4" descr="51miz-E1117141-556F1E5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642225" y="1370965"/>
            <a:ext cx="3618865" cy="3618865"/>
          </a:xfrm>
          <a:prstGeom prst="rect">
            <a:avLst/>
          </a:prstGeom>
        </p:spPr>
      </p:pic>
      <p:pic>
        <p:nvPicPr>
          <p:cNvPr id="6" name="图片 5" descr="51miz-E1020627-D094B02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60095" y="2328545"/>
            <a:ext cx="3674110" cy="36741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5" grpId="0" bldLvl="0" animBg="1"/>
      <p:bldP spid="15" grpId="1" animBg="1"/>
      <p:bldP spid="18" grpId="0"/>
      <p:bldP spid="18" grpId="1"/>
      <p:bldP spid="4" grpId="0"/>
      <p:bldP spid="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02父亲节贺卡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2692400"/>
            <a:ext cx="12192000" cy="4165600"/>
          </a:xfrm>
          <a:prstGeom prst="rect">
            <a:avLst/>
          </a:prstGeom>
        </p:spPr>
      </p:pic>
      <p:sp>
        <p:nvSpPr>
          <p:cNvPr id="16" name="圆角矩形 15"/>
          <p:cNvSpPr/>
          <p:nvPr/>
        </p:nvSpPr>
        <p:spPr>
          <a:xfrm>
            <a:off x="852805" y="996950"/>
            <a:ext cx="10808970" cy="5112385"/>
          </a:xfrm>
          <a:prstGeom prst="roundRect">
            <a:avLst>
              <a:gd name="adj" fmla="val 472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1116330" y="1168400"/>
            <a:ext cx="10144760" cy="4741545"/>
          </a:xfrm>
          <a:prstGeom prst="roundRect">
            <a:avLst>
              <a:gd name="adj" fmla="val 4725"/>
            </a:avLst>
          </a:prstGeom>
          <a:noFill/>
          <a:ln w="38100">
            <a:solidFill>
              <a:srgbClr val="E87D6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732915" y="2858770"/>
            <a:ext cx="4504055" cy="1504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50000"/>
              </a:lnSpc>
            </a:pPr>
            <a:r>
              <a:rPr lang="zh-CN" altLang="en-US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但是我要感谢，有一个节日可以让我将那深沉爱说出口可以团聚，其乐融融</a:t>
            </a:r>
            <a:endParaRPr lang="zh-CN" altLang="en-US" sz="2000" u="sng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4434205" y="1503045"/>
            <a:ext cx="3111500" cy="587375"/>
          </a:xfrm>
          <a:prstGeom prst="roundRect">
            <a:avLst/>
          </a:prstGeom>
          <a:solidFill>
            <a:srgbClr val="E87D6E"/>
          </a:solidFill>
          <a:ln>
            <a:solidFill>
              <a:srgbClr val="E87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697095" y="1480820"/>
            <a:ext cx="2777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chemeClr val="bg1"/>
                </a:solidFill>
                <a:cs typeface="+mn-ea"/>
                <a:sym typeface="+mn-lt"/>
              </a:rPr>
              <a:t>感恩父亲节</a:t>
            </a:r>
          </a:p>
        </p:txBody>
      </p:sp>
      <p:pic>
        <p:nvPicPr>
          <p:cNvPr id="4" name="图片 3" descr="51miz-E1117139-897141EA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385560" y="1349375"/>
            <a:ext cx="4975860" cy="4975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5" grpId="0" bldLvl="0" animBg="1"/>
      <p:bldP spid="15" grpId="1" animBg="1"/>
      <p:bldP spid="18" grpId="0"/>
      <p:bldP spid="1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02父亲节贺卡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2692400"/>
            <a:ext cx="12192000" cy="4165600"/>
          </a:xfrm>
          <a:prstGeom prst="rect">
            <a:avLst/>
          </a:prstGeom>
        </p:spPr>
      </p:pic>
      <p:sp>
        <p:nvSpPr>
          <p:cNvPr id="16" name="圆角矩形 15"/>
          <p:cNvSpPr/>
          <p:nvPr/>
        </p:nvSpPr>
        <p:spPr>
          <a:xfrm>
            <a:off x="852805" y="996950"/>
            <a:ext cx="10808970" cy="5112385"/>
          </a:xfrm>
          <a:prstGeom prst="roundRect">
            <a:avLst>
              <a:gd name="adj" fmla="val 472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1116330" y="1168400"/>
            <a:ext cx="10144760" cy="4741545"/>
          </a:xfrm>
          <a:prstGeom prst="roundRect">
            <a:avLst>
              <a:gd name="adj" fmla="val 4725"/>
            </a:avLst>
          </a:prstGeom>
          <a:noFill/>
          <a:ln w="38100">
            <a:solidFill>
              <a:srgbClr val="E87D6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732915" y="2858770"/>
            <a:ext cx="4504055" cy="3121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在这个特殊的</a:t>
            </a: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日子里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衷心的向您</a:t>
            </a: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说一句</a:t>
            </a:r>
          </a:p>
          <a:p>
            <a:pPr algn="ctr">
              <a:lnSpc>
                <a:spcPct val="250000"/>
              </a:lnSpc>
            </a:pPr>
            <a:r>
              <a:rPr lang="zh-CN" altLang="en-US" sz="3200" u="sng" dirty="0">
                <a:solidFill>
                  <a:srgbClr val="E87D6E"/>
                </a:solidFill>
                <a:cs typeface="+mn-ea"/>
                <a:sym typeface="+mn-lt"/>
              </a:rPr>
              <a:t>亲爱的爸爸 谢谢您！</a:t>
            </a:r>
          </a:p>
          <a:p>
            <a:pPr algn="r">
              <a:lnSpc>
                <a:spcPct val="250000"/>
              </a:lnSpc>
            </a:pPr>
            <a:endParaRPr lang="zh-CN" altLang="en-US" sz="3200" u="sng" dirty="0">
              <a:solidFill>
                <a:srgbClr val="E87D6E"/>
              </a:solidFill>
              <a:cs typeface="+mn-ea"/>
              <a:sym typeface="+mn-lt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4434205" y="1503045"/>
            <a:ext cx="3111500" cy="587375"/>
          </a:xfrm>
          <a:prstGeom prst="roundRect">
            <a:avLst/>
          </a:prstGeom>
          <a:solidFill>
            <a:srgbClr val="E87D6E"/>
          </a:solidFill>
          <a:ln>
            <a:solidFill>
              <a:srgbClr val="E87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697095" y="1480820"/>
            <a:ext cx="2777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chemeClr val="bg1"/>
                </a:solidFill>
                <a:cs typeface="+mn-ea"/>
                <a:sym typeface="+mn-lt"/>
              </a:rPr>
              <a:t>感恩父亲节</a:t>
            </a:r>
          </a:p>
        </p:txBody>
      </p:sp>
      <p:pic>
        <p:nvPicPr>
          <p:cNvPr id="5" name="图片 4" descr="02父亲节贺卡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60755" y="1168400"/>
            <a:ext cx="10058400" cy="44011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5" grpId="0" bldLvl="0" animBg="1"/>
      <p:bldP spid="15" grpId="1" animBg="1"/>
      <p:bldP spid="18" grpId="0"/>
      <p:bldP spid="1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02父亲节贺卡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4360" y="268605"/>
            <a:ext cx="13380720" cy="5854700"/>
          </a:xfrm>
          <a:prstGeom prst="rect">
            <a:avLst/>
          </a:prstGeom>
        </p:spPr>
      </p:pic>
      <p:pic>
        <p:nvPicPr>
          <p:cNvPr id="7" name="图片 6" descr="02父亲节贺卡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7155" y="-483235"/>
            <a:ext cx="13011150" cy="5693410"/>
          </a:xfrm>
          <a:prstGeom prst="rect">
            <a:avLst/>
          </a:prstGeom>
        </p:spPr>
      </p:pic>
      <p:pic>
        <p:nvPicPr>
          <p:cNvPr id="4" name="图片 3" descr="02父亲节贺卡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700" y="2692400"/>
            <a:ext cx="12192000" cy="4165600"/>
          </a:xfrm>
          <a:prstGeom prst="rect">
            <a:avLst/>
          </a:prstGeom>
        </p:spPr>
      </p:pic>
      <p:pic>
        <p:nvPicPr>
          <p:cNvPr id="5" name="图片 4" descr="02父亲节贺卡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10" y="1358900"/>
            <a:ext cx="11929745" cy="5499100"/>
          </a:xfrm>
          <a:prstGeom prst="rect">
            <a:avLst/>
          </a:prstGeom>
        </p:spPr>
      </p:pic>
      <p:pic>
        <p:nvPicPr>
          <p:cNvPr id="6" name="图片 5" descr="02父亲节贺卡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42570" y="485140"/>
            <a:ext cx="12677140" cy="5547360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2694940" y="4422775"/>
            <a:ext cx="5148580" cy="623570"/>
          </a:xfrm>
          <a:prstGeom prst="roundRect">
            <a:avLst/>
          </a:prstGeom>
          <a:solidFill>
            <a:srgbClr val="E87D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82265" y="4451985"/>
            <a:ext cx="4773295" cy="539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800">
                <a:solidFill>
                  <a:schemeClr val="bg1"/>
                </a:solidFill>
                <a:cs typeface="+mn-ea"/>
                <a:sym typeface="+mn-lt"/>
              </a:rPr>
              <a:t>父亲节感恩电子贺卡</a:t>
            </a:r>
            <a:r>
              <a:rPr lang="en-US" altLang="zh-CN" sz="2800">
                <a:solidFill>
                  <a:schemeClr val="bg1"/>
                </a:solidFill>
                <a:cs typeface="+mn-ea"/>
                <a:sym typeface="+mn-lt"/>
              </a:rPr>
              <a:t>PPT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770630" y="5373370"/>
            <a:ext cx="2638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smtClean="0">
                <a:solidFill>
                  <a:srgbClr val="E87D6E"/>
                </a:solidFill>
                <a:cs typeface="+mn-ea"/>
                <a:sym typeface="+mn-lt"/>
              </a:rPr>
              <a:t>汇报人：</a:t>
            </a:r>
            <a:r>
              <a:rPr lang="en-US" altLang="zh-CN" sz="1600" b="1" smtClean="0">
                <a:solidFill>
                  <a:srgbClr val="E87D6E"/>
                </a:solidFill>
                <a:cs typeface="+mn-ea"/>
                <a:sym typeface="+mn-lt"/>
              </a:rPr>
              <a:t>www.PPT818.com</a:t>
            </a:r>
            <a:endParaRPr sz="1600" b="1" dirty="0" smtClean="0">
              <a:solidFill>
                <a:srgbClr val="E87D6E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799955" y="84455"/>
            <a:ext cx="22936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>
                <a:solidFill>
                  <a:srgbClr val="E87D6E"/>
                </a:solidFill>
                <a:cs typeface="+mn-ea"/>
                <a:sym typeface="+mn-lt"/>
              </a:rPr>
              <a:t>——6.21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  <p:bldP spid="10" grpId="0"/>
      <p:bldP spid="10" grpId="1"/>
      <p:bldP spid="11" grpId="0"/>
      <p:bldP spid="11" grpId="1"/>
      <p:bldP spid="14" grpId="0"/>
      <p:bldP spid="1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02父亲节贺卡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2692400"/>
            <a:ext cx="12192000" cy="4165600"/>
          </a:xfrm>
          <a:prstGeom prst="rect">
            <a:avLst/>
          </a:prstGeom>
        </p:spPr>
      </p:pic>
      <p:sp>
        <p:nvSpPr>
          <p:cNvPr id="16" name="圆角矩形 15"/>
          <p:cNvSpPr/>
          <p:nvPr/>
        </p:nvSpPr>
        <p:spPr>
          <a:xfrm>
            <a:off x="852805" y="996950"/>
            <a:ext cx="10808970" cy="5112385"/>
          </a:xfrm>
          <a:prstGeom prst="roundRect">
            <a:avLst>
              <a:gd name="adj" fmla="val 472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1116330" y="1168400"/>
            <a:ext cx="10144760" cy="4741545"/>
          </a:xfrm>
          <a:prstGeom prst="roundRect">
            <a:avLst>
              <a:gd name="adj" fmla="val 4725"/>
            </a:avLst>
          </a:prstGeom>
          <a:noFill/>
          <a:ln w="38100">
            <a:solidFill>
              <a:srgbClr val="E87D6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24330" y="2375535"/>
            <a:ext cx="5806440" cy="2748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u="sng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父爱是一座山，挺拔而伟岸；父爱是一片海，浓郁而深远。他或许相貌平凡，但对你露出的笑容总是溢满宠溺；他或许谈吐并不优雅，但絮絮叨叨的都是对你的关心，祝父亲们节日快乐！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4434205" y="1503045"/>
            <a:ext cx="3111500" cy="587375"/>
          </a:xfrm>
          <a:prstGeom prst="roundRect">
            <a:avLst/>
          </a:prstGeom>
          <a:solidFill>
            <a:srgbClr val="E87D6E"/>
          </a:solidFill>
          <a:ln>
            <a:solidFill>
              <a:srgbClr val="E87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697095" y="1480820"/>
            <a:ext cx="2777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chemeClr val="bg1"/>
                </a:solidFill>
                <a:cs typeface="+mn-ea"/>
                <a:sym typeface="+mn-lt"/>
              </a:rPr>
              <a:t>感恩父亲节</a:t>
            </a: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706360" y="1783080"/>
            <a:ext cx="3554730" cy="3291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5" grpId="0" bldLvl="0" animBg="1"/>
      <p:bldP spid="15" grpId="1" animBg="1"/>
      <p:bldP spid="18" grpId="0"/>
      <p:bldP spid="1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02父亲节贺卡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2692400"/>
            <a:ext cx="12192000" cy="4165600"/>
          </a:xfrm>
          <a:prstGeom prst="rect">
            <a:avLst/>
          </a:prstGeom>
        </p:spPr>
      </p:pic>
      <p:sp>
        <p:nvSpPr>
          <p:cNvPr id="16" name="圆角矩形 15"/>
          <p:cNvSpPr/>
          <p:nvPr/>
        </p:nvSpPr>
        <p:spPr>
          <a:xfrm>
            <a:off x="852805" y="996950"/>
            <a:ext cx="10808970" cy="5112385"/>
          </a:xfrm>
          <a:prstGeom prst="roundRect">
            <a:avLst>
              <a:gd name="adj" fmla="val 472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1116330" y="1168400"/>
            <a:ext cx="10144760" cy="4741545"/>
          </a:xfrm>
          <a:prstGeom prst="roundRect">
            <a:avLst>
              <a:gd name="adj" fmla="val 4725"/>
            </a:avLst>
          </a:prstGeom>
          <a:noFill/>
          <a:ln w="38100">
            <a:solidFill>
              <a:srgbClr val="E87D6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753225" y="3049905"/>
            <a:ext cx="5806440" cy="1504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也许有这样一个人，</a:t>
            </a:r>
            <a:br>
              <a:rPr lang="zh-CN" altLang="en-US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他的肩膀可以承载你所有的世界</a:t>
            </a:r>
            <a:endParaRPr lang="zh-CN" altLang="en-US" sz="2000" u="sng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4434205" y="1503045"/>
            <a:ext cx="3111500" cy="587375"/>
          </a:xfrm>
          <a:prstGeom prst="roundRect">
            <a:avLst/>
          </a:prstGeom>
          <a:solidFill>
            <a:srgbClr val="E87D6E"/>
          </a:solidFill>
          <a:ln>
            <a:solidFill>
              <a:srgbClr val="E87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697095" y="1480820"/>
            <a:ext cx="2777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chemeClr val="bg1"/>
                </a:solidFill>
                <a:cs typeface="+mn-ea"/>
                <a:sym typeface="+mn-lt"/>
              </a:rPr>
              <a:t>感恩父亲节</a:t>
            </a:r>
          </a:p>
        </p:txBody>
      </p:sp>
      <p:pic>
        <p:nvPicPr>
          <p:cNvPr id="2" name="图片 1" descr="51miz-E1117136-5EAEFE0C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825625" y="2090420"/>
            <a:ext cx="3786505" cy="3786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5" grpId="0" bldLvl="0" animBg="1"/>
      <p:bldP spid="15" grpId="1" animBg="1"/>
      <p:bldP spid="18" grpId="0"/>
      <p:bldP spid="1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02父亲节贺卡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2692400"/>
            <a:ext cx="12192000" cy="4165600"/>
          </a:xfrm>
          <a:prstGeom prst="rect">
            <a:avLst/>
          </a:prstGeom>
        </p:spPr>
      </p:pic>
      <p:sp>
        <p:nvSpPr>
          <p:cNvPr id="16" name="圆角矩形 15"/>
          <p:cNvSpPr/>
          <p:nvPr/>
        </p:nvSpPr>
        <p:spPr>
          <a:xfrm>
            <a:off x="852805" y="996950"/>
            <a:ext cx="10808970" cy="5112385"/>
          </a:xfrm>
          <a:prstGeom prst="roundRect">
            <a:avLst>
              <a:gd name="adj" fmla="val 472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1116330" y="1168400"/>
            <a:ext cx="10144760" cy="4741545"/>
          </a:xfrm>
          <a:prstGeom prst="roundRect">
            <a:avLst>
              <a:gd name="adj" fmla="val 4725"/>
            </a:avLst>
          </a:prstGeom>
          <a:noFill/>
          <a:ln w="38100">
            <a:solidFill>
              <a:srgbClr val="E87D6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385560" y="3040380"/>
            <a:ext cx="5806440" cy="1504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也许有这样一个人，</a:t>
            </a:r>
            <a:br>
              <a:rPr lang="zh-CN" altLang="en-US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在你奔向母亲时，默默在身后保护着你 </a:t>
            </a:r>
            <a:endParaRPr lang="zh-CN" altLang="en-US" sz="2000" u="sng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4434205" y="1503045"/>
            <a:ext cx="3111500" cy="587375"/>
          </a:xfrm>
          <a:prstGeom prst="roundRect">
            <a:avLst/>
          </a:prstGeom>
          <a:solidFill>
            <a:srgbClr val="E87D6E"/>
          </a:solidFill>
          <a:ln>
            <a:solidFill>
              <a:srgbClr val="E87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697095" y="1480820"/>
            <a:ext cx="2777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chemeClr val="bg1"/>
                </a:solidFill>
                <a:cs typeface="+mn-ea"/>
                <a:sym typeface="+mn-lt"/>
              </a:rPr>
              <a:t>感恩父亲节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438275" y="1927225"/>
            <a:ext cx="3982720" cy="3982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5" grpId="0" bldLvl="0" animBg="1"/>
      <p:bldP spid="15" grpId="1" animBg="1"/>
      <p:bldP spid="18" grpId="0"/>
      <p:bldP spid="1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02父亲节贺卡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2692400"/>
            <a:ext cx="12192000" cy="4165600"/>
          </a:xfrm>
          <a:prstGeom prst="rect">
            <a:avLst/>
          </a:prstGeom>
        </p:spPr>
      </p:pic>
      <p:sp>
        <p:nvSpPr>
          <p:cNvPr id="16" name="圆角矩形 15"/>
          <p:cNvSpPr/>
          <p:nvPr/>
        </p:nvSpPr>
        <p:spPr>
          <a:xfrm>
            <a:off x="852805" y="996950"/>
            <a:ext cx="10808970" cy="5112385"/>
          </a:xfrm>
          <a:prstGeom prst="roundRect">
            <a:avLst>
              <a:gd name="adj" fmla="val 472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1116330" y="1168400"/>
            <a:ext cx="10144760" cy="4741545"/>
          </a:xfrm>
          <a:prstGeom prst="roundRect">
            <a:avLst>
              <a:gd name="adj" fmla="val 4725"/>
            </a:avLst>
          </a:prstGeom>
          <a:noFill/>
          <a:ln w="38100">
            <a:solidFill>
              <a:srgbClr val="E87D6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129780" y="3051810"/>
            <a:ext cx="5806440" cy="137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他，</a:t>
            </a:r>
            <a:r>
              <a:rPr lang="en-US" altLang="zh-CN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/>
            </a:r>
            <a:br>
              <a:rPr lang="en-US" altLang="zh-CN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被我们唤作</a:t>
            </a:r>
            <a:r>
              <a:rPr lang="zh-CN" altLang="en-US" sz="4000" u="sng">
                <a:solidFill>
                  <a:srgbClr val="E87D6E"/>
                </a:solidFill>
                <a:cs typeface="+mn-ea"/>
                <a:sym typeface="+mn-lt"/>
              </a:rPr>
              <a:t>父亲</a:t>
            </a:r>
            <a:r>
              <a:rPr lang="zh-CN" altLang="en-US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endParaRPr lang="zh-CN" altLang="en-US" sz="2000" u="sng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4434205" y="1503045"/>
            <a:ext cx="3111500" cy="587375"/>
          </a:xfrm>
          <a:prstGeom prst="roundRect">
            <a:avLst/>
          </a:prstGeom>
          <a:solidFill>
            <a:srgbClr val="E87D6E"/>
          </a:solidFill>
          <a:ln>
            <a:solidFill>
              <a:srgbClr val="E87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697095" y="1480820"/>
            <a:ext cx="2777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chemeClr val="bg1"/>
                </a:solidFill>
                <a:cs typeface="+mn-ea"/>
                <a:sym typeface="+mn-lt"/>
              </a:rPr>
              <a:t>感恩父亲节</a:t>
            </a:r>
          </a:p>
        </p:txBody>
      </p:sp>
      <p:pic>
        <p:nvPicPr>
          <p:cNvPr id="2" name="图片 1" descr="51miz-E1117139-897141EA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116330" y="1349375"/>
            <a:ext cx="4975860" cy="4975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5" grpId="0" bldLvl="0" animBg="1"/>
      <p:bldP spid="15" grpId="1" animBg="1"/>
      <p:bldP spid="18" grpId="0"/>
      <p:bldP spid="1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02父亲节贺卡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2692400"/>
            <a:ext cx="12192000" cy="4165600"/>
          </a:xfrm>
          <a:prstGeom prst="rect">
            <a:avLst/>
          </a:prstGeom>
        </p:spPr>
      </p:pic>
      <p:sp>
        <p:nvSpPr>
          <p:cNvPr id="16" name="圆角矩形 15"/>
          <p:cNvSpPr/>
          <p:nvPr/>
        </p:nvSpPr>
        <p:spPr>
          <a:xfrm>
            <a:off x="852805" y="996950"/>
            <a:ext cx="10808970" cy="5112385"/>
          </a:xfrm>
          <a:prstGeom prst="roundRect">
            <a:avLst>
              <a:gd name="adj" fmla="val 472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1116330" y="1168400"/>
            <a:ext cx="10144760" cy="4741545"/>
          </a:xfrm>
          <a:prstGeom prst="roundRect">
            <a:avLst>
              <a:gd name="adj" fmla="val 4725"/>
            </a:avLst>
          </a:prstGeom>
          <a:noFill/>
          <a:ln w="38100">
            <a:solidFill>
              <a:srgbClr val="E87D6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16330" y="3244850"/>
            <a:ext cx="4504055" cy="1504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50000"/>
              </a:lnSpc>
            </a:pPr>
            <a:r>
              <a:rPr lang="zh-CN" altLang="en-US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孩童时 世上最高的高度</a:t>
            </a:r>
            <a:r>
              <a:rPr lang="en-US" altLang="zh-CN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/>
            </a:r>
            <a:br>
              <a:rPr lang="en-US" altLang="zh-CN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就是他的肩膀</a:t>
            </a:r>
            <a:endParaRPr lang="zh-CN" altLang="en-US" sz="2000" u="sng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4434205" y="1503045"/>
            <a:ext cx="3111500" cy="587375"/>
          </a:xfrm>
          <a:prstGeom prst="roundRect">
            <a:avLst/>
          </a:prstGeom>
          <a:solidFill>
            <a:srgbClr val="E87D6E"/>
          </a:solidFill>
          <a:ln>
            <a:solidFill>
              <a:srgbClr val="E87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697095" y="1480820"/>
            <a:ext cx="2777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chemeClr val="bg1"/>
                </a:solidFill>
                <a:cs typeface="+mn-ea"/>
                <a:sym typeface="+mn-lt"/>
              </a:rPr>
              <a:t>感恩父亲节</a:t>
            </a:r>
          </a:p>
        </p:txBody>
      </p:sp>
      <p:pic>
        <p:nvPicPr>
          <p:cNvPr id="2" name="图片 1" descr="51miz-E1119227-1BEEFA6D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798310" y="1774825"/>
            <a:ext cx="3916045" cy="39160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5" grpId="0" bldLvl="0" animBg="1"/>
      <p:bldP spid="15" grpId="1" animBg="1"/>
      <p:bldP spid="18" grpId="0"/>
      <p:bldP spid="1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02父亲节贺卡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2692400"/>
            <a:ext cx="12192000" cy="4165600"/>
          </a:xfrm>
          <a:prstGeom prst="rect">
            <a:avLst/>
          </a:prstGeom>
        </p:spPr>
      </p:pic>
      <p:sp>
        <p:nvSpPr>
          <p:cNvPr id="16" name="圆角矩形 15"/>
          <p:cNvSpPr/>
          <p:nvPr/>
        </p:nvSpPr>
        <p:spPr>
          <a:xfrm>
            <a:off x="852805" y="996950"/>
            <a:ext cx="10808970" cy="5112385"/>
          </a:xfrm>
          <a:prstGeom prst="roundRect">
            <a:avLst>
              <a:gd name="adj" fmla="val 472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1116330" y="1168400"/>
            <a:ext cx="10144760" cy="4741545"/>
          </a:xfrm>
          <a:prstGeom prst="roundRect">
            <a:avLst>
              <a:gd name="adj" fmla="val 4725"/>
            </a:avLst>
          </a:prstGeom>
          <a:noFill/>
          <a:ln w="38100">
            <a:solidFill>
              <a:srgbClr val="E87D6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618355" y="3011805"/>
            <a:ext cx="5376545" cy="227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50000"/>
              </a:lnSpc>
            </a:pPr>
            <a:r>
              <a:rPr lang="zh-CN" altLang="en-US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年少时</a:t>
            </a:r>
            <a:r>
              <a:rPr lang="en-US" altLang="zh-CN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/>
            </a:r>
            <a:br>
              <a:rPr lang="en-US" altLang="zh-CN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世上最怕的魔鬼</a:t>
            </a:r>
            <a:r>
              <a:rPr lang="en-US" altLang="zh-CN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/>
            </a:r>
            <a:br>
              <a:rPr lang="en-US" altLang="zh-CN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就是他的手掌</a:t>
            </a:r>
            <a:endParaRPr lang="zh-CN" altLang="en-US" sz="2000" u="sng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4434205" y="1503045"/>
            <a:ext cx="3111500" cy="587375"/>
          </a:xfrm>
          <a:prstGeom prst="roundRect">
            <a:avLst/>
          </a:prstGeom>
          <a:solidFill>
            <a:srgbClr val="E87D6E"/>
          </a:solidFill>
          <a:ln>
            <a:solidFill>
              <a:srgbClr val="E87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697095" y="1480820"/>
            <a:ext cx="2777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chemeClr val="bg1"/>
                </a:solidFill>
                <a:cs typeface="+mn-ea"/>
                <a:sym typeface="+mn-lt"/>
              </a:rPr>
              <a:t>感恩父亲节</a:t>
            </a:r>
          </a:p>
        </p:txBody>
      </p:sp>
      <p:pic>
        <p:nvPicPr>
          <p:cNvPr id="4" name="图片 3" descr="51miz-E1117142-21D773E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10055" y="1868170"/>
            <a:ext cx="4130675" cy="41306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820931" y="5986224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节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日</a:t>
            </a:r>
            <a:r>
              <a:rPr lang="en-US" altLang="zh-CN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http://www.1ppt.com/jieri/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5" grpId="0" bldLvl="0" animBg="1"/>
      <p:bldP spid="15" grpId="1" animBg="1"/>
      <p:bldP spid="18" grpId="0"/>
      <p:bldP spid="1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02父亲节贺卡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2692400"/>
            <a:ext cx="12192000" cy="4165600"/>
          </a:xfrm>
          <a:prstGeom prst="rect">
            <a:avLst/>
          </a:prstGeom>
        </p:spPr>
      </p:pic>
      <p:sp>
        <p:nvSpPr>
          <p:cNvPr id="16" name="圆角矩形 15"/>
          <p:cNvSpPr/>
          <p:nvPr/>
        </p:nvSpPr>
        <p:spPr>
          <a:xfrm>
            <a:off x="852805" y="996950"/>
            <a:ext cx="10808970" cy="5112385"/>
          </a:xfrm>
          <a:prstGeom prst="roundRect">
            <a:avLst>
              <a:gd name="adj" fmla="val 472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1116330" y="1168400"/>
            <a:ext cx="10144760" cy="4741545"/>
          </a:xfrm>
          <a:prstGeom prst="roundRect">
            <a:avLst>
              <a:gd name="adj" fmla="val 4725"/>
            </a:avLst>
          </a:prstGeom>
          <a:noFill/>
          <a:ln w="38100">
            <a:solidFill>
              <a:srgbClr val="E87D6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407160" y="3175000"/>
            <a:ext cx="4504055" cy="1504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50000"/>
              </a:lnSpc>
            </a:pPr>
            <a:r>
              <a:rPr lang="zh-CN" altLang="en-US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慢慢的</a:t>
            </a:r>
            <a:r>
              <a:rPr lang="en-US" altLang="zh-CN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/>
            </a:r>
            <a:br>
              <a:rPr lang="en-US" altLang="zh-CN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我读懂了他沉默的手语内敛而有力</a:t>
            </a:r>
            <a:endParaRPr lang="zh-CN" altLang="en-US" sz="2000" u="sng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4434205" y="1503045"/>
            <a:ext cx="3111500" cy="587375"/>
          </a:xfrm>
          <a:prstGeom prst="roundRect">
            <a:avLst/>
          </a:prstGeom>
          <a:solidFill>
            <a:srgbClr val="E87D6E"/>
          </a:solidFill>
          <a:ln>
            <a:solidFill>
              <a:srgbClr val="E87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697095" y="1480820"/>
            <a:ext cx="2777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chemeClr val="bg1"/>
                </a:solidFill>
                <a:cs typeface="+mn-ea"/>
                <a:sym typeface="+mn-lt"/>
              </a:rPr>
              <a:t>感恩父亲节</a:t>
            </a:r>
          </a:p>
        </p:txBody>
      </p:sp>
      <p:pic>
        <p:nvPicPr>
          <p:cNvPr id="4" name="图片 3" descr="51miz-E1117141-556F1E5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403340" y="1071880"/>
            <a:ext cx="5037455" cy="5037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5" grpId="0" bldLvl="0" animBg="1"/>
      <p:bldP spid="15" grpId="1" animBg="1"/>
      <p:bldP spid="18" grpId="0"/>
      <p:bldP spid="1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02父亲节贺卡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2692400"/>
            <a:ext cx="12192000" cy="4165600"/>
          </a:xfrm>
          <a:prstGeom prst="rect">
            <a:avLst/>
          </a:prstGeom>
        </p:spPr>
      </p:pic>
      <p:sp>
        <p:nvSpPr>
          <p:cNvPr id="16" name="圆角矩形 15"/>
          <p:cNvSpPr/>
          <p:nvPr/>
        </p:nvSpPr>
        <p:spPr>
          <a:xfrm>
            <a:off x="852805" y="996950"/>
            <a:ext cx="10808970" cy="5112385"/>
          </a:xfrm>
          <a:prstGeom prst="roundRect">
            <a:avLst>
              <a:gd name="adj" fmla="val 472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1116330" y="1168400"/>
            <a:ext cx="10144760" cy="4741545"/>
          </a:xfrm>
          <a:prstGeom prst="roundRect">
            <a:avLst>
              <a:gd name="adj" fmla="val 4725"/>
            </a:avLst>
          </a:prstGeom>
          <a:noFill/>
          <a:ln w="38100">
            <a:solidFill>
              <a:srgbClr val="E87D6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32790" y="2741295"/>
            <a:ext cx="4504055" cy="227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50000"/>
              </a:lnSpc>
            </a:pPr>
            <a:r>
              <a:rPr lang="zh-CN" altLang="en-US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慢慢的</a:t>
            </a:r>
            <a:r>
              <a:rPr lang="en-US" altLang="zh-CN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/>
            </a:r>
            <a:br>
              <a:rPr lang="en-US" altLang="zh-CN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我看懂了他悄逝的年华</a:t>
            </a:r>
            <a:r>
              <a:rPr lang="en-US" altLang="zh-CN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/>
            </a:r>
            <a:br>
              <a:rPr lang="en-US" altLang="zh-CN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深沉而沧桑</a:t>
            </a:r>
            <a:endParaRPr lang="zh-CN" altLang="en-US" sz="2000" u="sng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4434205" y="1503045"/>
            <a:ext cx="3111500" cy="587375"/>
          </a:xfrm>
          <a:prstGeom prst="roundRect">
            <a:avLst/>
          </a:prstGeom>
          <a:solidFill>
            <a:srgbClr val="E87D6E"/>
          </a:solidFill>
          <a:ln>
            <a:solidFill>
              <a:srgbClr val="E87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697095" y="1480820"/>
            <a:ext cx="2777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chemeClr val="bg1"/>
                </a:solidFill>
                <a:cs typeface="+mn-ea"/>
                <a:sym typeface="+mn-lt"/>
              </a:rPr>
              <a:t>感恩父亲节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7615555" y="2100580"/>
            <a:ext cx="3077210" cy="3519805"/>
            <a:chOff x="6284074" y="1099595"/>
            <a:chExt cx="4984455" cy="511287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6284074" y="1255129"/>
              <a:ext cx="4984455" cy="4957340"/>
            </a:xfrm>
            <a:prstGeom prst="rect">
              <a:avLst/>
            </a:prstGeom>
          </p:spPr>
        </p:pic>
        <p:sp>
          <p:nvSpPr>
            <p:cNvPr id="9" name="椭圆 8"/>
            <p:cNvSpPr/>
            <p:nvPr/>
          </p:nvSpPr>
          <p:spPr>
            <a:xfrm>
              <a:off x="6423261" y="2960267"/>
              <a:ext cx="752457" cy="752457"/>
            </a:xfrm>
            <a:prstGeom prst="ellipse">
              <a:avLst/>
            </a:prstGeom>
            <a:solidFill>
              <a:srgbClr val="FA594C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" name="等腰三角形 1"/>
            <p:cNvSpPr/>
            <p:nvPr/>
          </p:nvSpPr>
          <p:spPr>
            <a:xfrm rot="2875303">
              <a:off x="7160670" y="1166777"/>
              <a:ext cx="974146" cy="839781"/>
            </a:xfrm>
            <a:prstGeom prst="triangle">
              <a:avLst/>
            </a:prstGeom>
            <a:solidFill>
              <a:srgbClr val="4C96FA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5" grpId="0" bldLvl="0" animBg="1"/>
      <p:bldP spid="15" grpId="1" animBg="1"/>
      <p:bldP spid="18" grpId="0"/>
      <p:bldP spid="18" grpId="1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eebfpnu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</Words>
  <Application>Microsoft Office PowerPoint</Application>
  <PresentationFormat>宽屏</PresentationFormat>
  <Paragraphs>37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宋体</vt:lpstr>
      <vt:lpstr>微软雅黑</vt:lpstr>
      <vt:lpstr>义启小魏楷</vt:lpstr>
      <vt:lpstr>Arial</vt:lpstr>
      <vt:lpstr>Calibri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2021-06-17T23:22:03Z</dcterms:created>
  <dcterms:modified xsi:type="dcterms:W3CDTF">2023-01-10T11:05:16Z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2052-11.1.0.10577</vt:lpwstr>
  </property>
  <property fmtid="{D5CDD505-2E9C-101B-9397-08002B2CF9AE}" pid="3" name="ICV">
    <vt:lpwstr>937E7582EECD4CFAB27D8744C895111D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