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3" r:id="rId2"/>
    <p:sldId id="444" r:id="rId3"/>
    <p:sldId id="445" r:id="rId4"/>
    <p:sldId id="446" r:id="rId5"/>
    <p:sldId id="447" r:id="rId6"/>
    <p:sldId id="448" r:id="rId7"/>
    <p:sldId id="449" r:id="rId8"/>
    <p:sldId id="450" r:id="rId9"/>
    <p:sldId id="451" r:id="rId10"/>
    <p:sldId id="452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CC"/>
    <a:srgbClr val="FFF7E0"/>
    <a:srgbClr val="FFFAEC"/>
    <a:srgbClr val="FFFF99"/>
    <a:srgbClr val="FFCC66"/>
    <a:srgbClr val="CC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81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504D347E-2637-42AB-8139-4366F0B9BCF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96F69A-DC2D-4E11-9BC9-69064B830943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A8A83BF-96AD-4E29-BB54-6518A0620104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1413" y="754063"/>
            <a:ext cx="4391025" cy="3294062"/>
          </a:xfrm>
          <a:ln>
            <a:solidFill>
              <a:srgbClr val="000000"/>
            </a:solidFill>
            <a:miter lim="800000"/>
          </a:ln>
        </p:spPr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27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71439C0-B54F-45A6-B708-C6D5255795F1}" type="slidenum">
              <a:rPr lang="en-US" altLang="zh-CN" sz="1200">
                <a:solidFill>
                  <a:srgbClr val="000000"/>
                </a:solidFill>
              </a:rPr>
              <a:t>27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-69850"/>
            <a:ext cx="12255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0" y="6308725"/>
            <a:ext cx="9144000" cy="1889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6" name="平行四边形 13"/>
          <p:cNvSpPr>
            <a:spLocks noChangeArrowheads="1"/>
          </p:cNvSpPr>
          <p:nvPr/>
        </p:nvSpPr>
        <p:spPr bwMode="auto">
          <a:xfrm>
            <a:off x="1009650" y="1384300"/>
            <a:ext cx="4381500" cy="584200"/>
          </a:xfrm>
          <a:prstGeom prst="parallelogram">
            <a:avLst>
              <a:gd name="adj" fmla="val 24996"/>
            </a:avLst>
          </a:prstGeom>
          <a:solidFill>
            <a:srgbClr val="B4D42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圆角矩形 17"/>
          <p:cNvSpPr>
            <a:spLocks noChangeArrowheads="1"/>
          </p:cNvSpPr>
          <p:nvPr/>
        </p:nvSpPr>
        <p:spPr bwMode="auto">
          <a:xfrm>
            <a:off x="1338263" y="2212975"/>
            <a:ext cx="6694487" cy="15843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B4D422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zh-CN" altLang="en-US" sz="24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1143000" y="1384300"/>
            <a:ext cx="4038600" cy="584200"/>
          </a:xfrm>
        </p:spPr>
        <p:txBody>
          <a:bodyPr/>
          <a:lstStyle>
            <a:lvl1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32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914400"/>
            <a:ext cx="33178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845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4038614" y="1447852"/>
            <a:ext cx="1828768" cy="381000"/>
          </a:xfr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3" name="内容占位符 12"/>
          <p:cNvSpPr>
            <a:spLocks noGrp="1"/>
          </p:cNvSpPr>
          <p:nvPr>
            <p:ph sz="quarter" idx="11"/>
          </p:nvPr>
        </p:nvSpPr>
        <p:spPr>
          <a:xfrm>
            <a:off x="1239551" y="2367356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0E9F023C-F007-43B4-BF8E-C76391CAC6A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/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grpSp>
        <p:nvGrpSpPr>
          <p:cNvPr id="5" name="组合 14"/>
          <p:cNvGrpSpPr/>
          <p:nvPr userDrawn="1"/>
        </p:nvGrpSpPr>
        <p:grpSpPr bwMode="auto">
          <a:xfrm>
            <a:off x="533400" y="1524000"/>
            <a:ext cx="8077200" cy="4495800"/>
            <a:chOff x="533400" y="1524000"/>
            <a:chExt cx="8077200" cy="4495800"/>
          </a:xfrm>
        </p:grpSpPr>
        <p:sp>
          <p:nvSpPr>
            <p:cNvPr id="6" name="对角圆角矩形 5"/>
            <p:cNvSpPr/>
            <p:nvPr/>
          </p:nvSpPr>
          <p:spPr bwMode="auto">
            <a:xfrm>
              <a:off x="533400" y="1524000"/>
              <a:ext cx="8077200" cy="4495800"/>
            </a:xfrm>
            <a:prstGeom prst="round2Diag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7" name="圆角矩形 4"/>
            <p:cNvSpPr>
              <a:spLocks noChangeArrowheads="1"/>
            </p:cNvSpPr>
            <p:nvPr/>
          </p:nvSpPr>
          <p:spPr bwMode="auto">
            <a:xfrm>
              <a:off x="838200" y="1828800"/>
              <a:ext cx="7543800" cy="381000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kumimoji="1" lang="zh-CN" altLang="en-US" sz="2400" smtClean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组合 16"/>
          <p:cNvGrpSpPr/>
          <p:nvPr userDrawn="1"/>
        </p:nvGrpSpPr>
        <p:grpSpPr bwMode="auto">
          <a:xfrm>
            <a:off x="3527425" y="609600"/>
            <a:ext cx="2889250" cy="658813"/>
            <a:chOff x="3276600" y="560565"/>
            <a:chExt cx="2891045" cy="658635"/>
          </a:xfrm>
        </p:grpSpPr>
        <p:sp>
          <p:nvSpPr>
            <p:cNvPr id="9" name="椭圆 5"/>
            <p:cNvSpPr>
              <a:spLocks noChangeArrowheads="1"/>
            </p:cNvSpPr>
            <p:nvPr/>
          </p:nvSpPr>
          <p:spPr bwMode="auto">
            <a:xfrm>
              <a:off x="3276600" y="614525"/>
              <a:ext cx="1980843" cy="60467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kumimoji="0" lang="zh-CN" altLang="en-US" sz="2800" dirty="0" smtClean="0">
                  <a:solidFill>
                    <a:srgbClr val="000000"/>
                  </a:solidFill>
                  <a:ea typeface="微软雅黑" panose="020B0503020204020204" pitchFamily="34" charset="-122"/>
                  <a:cs typeface="Times New Roman" panose="02020603050405020304" pitchFamily="18" charset="0"/>
                </a:rPr>
                <a:t>学习目标</a:t>
              </a:r>
            </a:p>
          </p:txBody>
        </p:sp>
        <p:pic>
          <p:nvPicPr>
            <p:cNvPr id="10" name="图片 1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81600" y="560565"/>
              <a:ext cx="986045" cy="63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>
              <a:defRPr/>
            </a:pPr>
            <a:fld id="{EB1F5012-44F1-4B06-A1A7-E33D66923CE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AA8FFF44-9C81-4FAE-804B-2AF337F4A0A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89417E4F-B01D-40DD-9275-8A1568213AE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0B8A8BB8-32AE-42E8-9CCC-646971A230B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8E1C72C8-25A9-4D4B-8B97-F5CC470604E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9CED405E-48F4-414D-AE11-DD8338F2B03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156721A0-9D02-48F2-863C-0337DD64744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E13169B5-E7A1-4ADA-B983-9243820A702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BCD0E59F-77D9-4558-8A25-B108FCF8838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B7E8648D-8EF2-42C9-9C18-77FC2AD8971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6E109912-84CB-4803-8CC7-4E5C80F1D3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E52BFD7C-3963-4120-9C2B-DD7B07E53A6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D27427F5-D026-4B54-BF4A-E73223F1E07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D9D57CD8-13A5-497F-A968-6FFBDC4311E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CDFD4437-78D0-4D6E-9E61-32D604A266B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221464E8-D4C6-4B9A-918D-D5C84E6E346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7B2ABF01-A2B7-4410-B124-D5F8AFA7241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378F0B99-1B68-4A75-87D5-2FC82701119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0" y="354013"/>
            <a:ext cx="9144000" cy="4603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0" y="6524625"/>
            <a:ext cx="9144000" cy="180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8172400" y="86596"/>
            <a:ext cx="774145" cy="534092"/>
          </a:xfrm>
          <a:prstGeom prst="ellipse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b="0" smtClean="0"/>
            </a:lvl1pPr>
          </a:lstStyle>
          <a:p>
            <a:pPr>
              <a:defRPr/>
            </a:pPr>
            <a:fld id="{B965349C-8C80-42FB-A564-DDBE39D696D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066800"/>
            <a:ext cx="3505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74041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" y="4800600"/>
            <a:ext cx="2590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12"/>
          <p:cNvSpPr>
            <a:spLocks noGrp="1"/>
          </p:cNvSpPr>
          <p:nvPr>
            <p:ph sz="quarter" idx="11"/>
          </p:nvPr>
        </p:nvSpPr>
        <p:spPr>
          <a:xfrm>
            <a:off x="1333321" y="2514624"/>
            <a:ext cx="6934200" cy="36523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&#21160;&#30011;&#23398;&#20064;Howoldareyou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87438" y="1320800"/>
            <a:ext cx="4205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Starter Module 2 </a:t>
            </a:r>
          </a:p>
          <a:p>
            <a:pPr algn="ctr" eaLnBrk="1" hangingPunct="1"/>
            <a:r>
              <a:rPr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My English lesson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331913" y="2565400"/>
            <a:ext cx="669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0000"/>
                </a:solidFill>
                <a:latin typeface="Times New Roman" panose="02020603050405020304" pitchFamily="18" charset="0"/>
              </a:rPr>
              <a:t>Unit 3 I’m twelve.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37321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C:\Users\Administrator\Desktop\QQ截图20160615180105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2997200"/>
            <a:ext cx="2376487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24"/>
          <p:cNvGrpSpPr/>
          <p:nvPr/>
        </p:nvGrpSpPr>
        <p:grpSpPr bwMode="auto">
          <a:xfrm>
            <a:off x="5003800" y="3357563"/>
            <a:ext cx="3600450" cy="3240087"/>
            <a:chOff x="4355976" y="3429000"/>
            <a:chExt cx="4392488" cy="4059787"/>
          </a:xfrm>
        </p:grpSpPr>
        <p:pic>
          <p:nvPicPr>
            <p:cNvPr id="51209" name="Picture 5" descr="C:\Users\Administrator\Desktop\QQ截图20160615180105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0032" y="6597352"/>
              <a:ext cx="936104" cy="891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210" name="组合 11"/>
            <p:cNvGrpSpPr/>
            <p:nvPr/>
          </p:nvGrpSpPr>
          <p:grpSpPr bwMode="auto">
            <a:xfrm>
              <a:off x="4355976" y="3429000"/>
              <a:ext cx="4104456" cy="1251475"/>
              <a:chOff x="3563888" y="2996952"/>
              <a:chExt cx="4104456" cy="1251475"/>
            </a:xfrm>
          </p:grpSpPr>
          <p:pic>
            <p:nvPicPr>
              <p:cNvPr id="51223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32240" y="2996952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4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40152" y="3068960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5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8064" y="3140968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6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55976" y="3284984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7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63888" y="3356992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11" name="组合 12"/>
            <p:cNvGrpSpPr/>
            <p:nvPr/>
          </p:nvGrpSpPr>
          <p:grpSpPr bwMode="auto">
            <a:xfrm>
              <a:off x="4499992" y="4365104"/>
              <a:ext cx="4104456" cy="1251475"/>
              <a:chOff x="3563888" y="2996952"/>
              <a:chExt cx="4104456" cy="1251475"/>
            </a:xfrm>
          </p:grpSpPr>
          <p:pic>
            <p:nvPicPr>
              <p:cNvPr id="51218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32240" y="2996952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9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40152" y="3068960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0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8064" y="3140968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1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55976" y="3284984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2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63888" y="3356992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212" name="组合 18"/>
            <p:cNvGrpSpPr/>
            <p:nvPr/>
          </p:nvGrpSpPr>
          <p:grpSpPr bwMode="auto">
            <a:xfrm>
              <a:off x="4644008" y="5301208"/>
              <a:ext cx="4104456" cy="1251475"/>
              <a:chOff x="3563888" y="2996952"/>
              <a:chExt cx="4104456" cy="1251475"/>
            </a:xfrm>
          </p:grpSpPr>
          <p:pic>
            <p:nvPicPr>
              <p:cNvPr id="51213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32240" y="2996952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4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940152" y="3068960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5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8064" y="3140968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6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55976" y="3284984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17" name="Picture 5" descr="C:\Users\Administrator\Desktop\QQ截图20160615180105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63888" y="3356992"/>
                <a:ext cx="936104" cy="891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763713" y="5157788"/>
            <a:ext cx="158273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bag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227763" y="2711450"/>
            <a:ext cx="15843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bag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zh-CN" alt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1547813" y="1125538"/>
            <a:ext cx="73802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many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bag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 </a:t>
            </a:r>
            <a:r>
              <a:rPr lang="en-US" altLang="zh-CN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are there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547813" y="1773238"/>
            <a:ext cx="62642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Sixteen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./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are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sixteen bags. 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464050" y="3357563"/>
            <a:ext cx="4679950" cy="33131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1763713" y="908050"/>
            <a:ext cx="7380287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many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are there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1763713" y="1557338"/>
            <a:ext cx="73802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Seventeen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./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are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seventeen pens.  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1" name="TextBox 4"/>
          <p:cNvSpPr txBox="1">
            <a:spLocks noChangeArrowheads="1"/>
          </p:cNvSpPr>
          <p:nvPr/>
        </p:nvSpPr>
        <p:spPr bwMode="auto">
          <a:xfrm>
            <a:off x="5219700" y="5013325"/>
            <a:ext cx="15843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pen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zh-CN" alt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52229" name="组合 161"/>
          <p:cNvGrpSpPr/>
          <p:nvPr/>
        </p:nvGrpSpPr>
        <p:grpSpPr bwMode="auto">
          <a:xfrm>
            <a:off x="2124075" y="2428875"/>
            <a:ext cx="4705350" cy="4095750"/>
            <a:chOff x="2123728" y="2204864"/>
            <a:chExt cx="4705897" cy="4097238"/>
          </a:xfrm>
        </p:grpSpPr>
        <p:grpSp>
          <p:nvGrpSpPr>
            <p:cNvPr id="52231" name="组合 160"/>
            <p:cNvGrpSpPr/>
            <p:nvPr/>
          </p:nvGrpSpPr>
          <p:grpSpPr bwMode="auto">
            <a:xfrm>
              <a:off x="2123728" y="2204864"/>
              <a:ext cx="4705897" cy="4097238"/>
              <a:chOff x="2123728" y="2204864"/>
              <a:chExt cx="4705897" cy="4097238"/>
            </a:xfrm>
          </p:grpSpPr>
          <p:grpSp>
            <p:nvGrpSpPr>
              <p:cNvPr id="52233" name="组合 132"/>
              <p:cNvGrpSpPr/>
              <p:nvPr/>
            </p:nvGrpSpPr>
            <p:grpSpPr bwMode="auto">
              <a:xfrm>
                <a:off x="2123728" y="2204864"/>
                <a:ext cx="2617665" cy="2081014"/>
                <a:chOff x="4139952" y="2492896"/>
                <a:chExt cx="2617665" cy="2081014"/>
              </a:xfrm>
            </p:grpSpPr>
            <p:pic>
              <p:nvPicPr>
                <p:cNvPr id="52252" name="Picture 56" descr="C:\Users\Administrator\Desktop\QQ截图20160617092318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139952" y="2492896"/>
                  <a:ext cx="961481" cy="2081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2253" name="组合 131"/>
                <p:cNvGrpSpPr/>
                <p:nvPr/>
              </p:nvGrpSpPr>
              <p:grpSpPr bwMode="auto">
                <a:xfrm>
                  <a:off x="4499992" y="2492896"/>
                  <a:ext cx="2257625" cy="2081014"/>
                  <a:chOff x="3635896" y="2420888"/>
                  <a:chExt cx="2257625" cy="2081014"/>
                </a:xfrm>
              </p:grpSpPr>
              <p:pic>
                <p:nvPicPr>
                  <p:cNvPr id="52254" name="Picture 56" descr="C:\Users\Administrator\Desktop\QQ截图20160617092318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7944" y="2420888"/>
                    <a:ext cx="961481" cy="20810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2255" name="组合 130"/>
                  <p:cNvGrpSpPr/>
                  <p:nvPr/>
                </p:nvGrpSpPr>
                <p:grpSpPr bwMode="auto">
                  <a:xfrm>
                    <a:off x="3635896" y="2420888"/>
                    <a:ext cx="2257625" cy="2081014"/>
                    <a:chOff x="2339752" y="2276872"/>
                    <a:chExt cx="2257625" cy="2081014"/>
                  </a:xfrm>
                </p:grpSpPr>
                <p:pic>
                  <p:nvPicPr>
                    <p:cNvPr id="52256" name="Picture 56" descr="C:\Users\Administrator\Desktop\QQ截图20160617092318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03848" y="2276872"/>
                      <a:ext cx="961481" cy="20810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52257" name="组合 126"/>
                    <p:cNvGrpSpPr/>
                    <p:nvPr/>
                  </p:nvGrpSpPr>
                  <p:grpSpPr bwMode="auto">
                    <a:xfrm>
                      <a:off x="2339752" y="2276872"/>
                      <a:ext cx="2257625" cy="2081014"/>
                      <a:chOff x="2339752" y="2276872"/>
                      <a:chExt cx="2257625" cy="2081014"/>
                    </a:xfrm>
                  </p:grpSpPr>
                  <p:pic>
                    <p:nvPicPr>
                      <p:cNvPr id="52258" name="Picture 56" descr="C:\Users\Administrator\Desktop\QQ截图20160617092318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76872"/>
                        <a:ext cx="961481" cy="2081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2259" name="Picture 56" descr="C:\Users\Administrator\Desktop\QQ截图20160617092318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276872"/>
                        <a:ext cx="961481" cy="2081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52234" name="组合 133"/>
              <p:cNvGrpSpPr/>
              <p:nvPr/>
            </p:nvGrpSpPr>
            <p:grpSpPr bwMode="auto">
              <a:xfrm>
                <a:off x="4211960" y="2204864"/>
                <a:ext cx="2617665" cy="2081014"/>
                <a:chOff x="4139952" y="2492896"/>
                <a:chExt cx="2617665" cy="2081014"/>
              </a:xfrm>
            </p:grpSpPr>
            <p:pic>
              <p:nvPicPr>
                <p:cNvPr id="52244" name="Picture 56" descr="C:\Users\Administrator\Desktop\QQ截图20160617092318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139952" y="2492896"/>
                  <a:ext cx="961481" cy="2081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2245" name="组合 131"/>
                <p:cNvGrpSpPr/>
                <p:nvPr/>
              </p:nvGrpSpPr>
              <p:grpSpPr bwMode="auto">
                <a:xfrm>
                  <a:off x="4499992" y="2492896"/>
                  <a:ext cx="2257625" cy="2081014"/>
                  <a:chOff x="3635896" y="2420888"/>
                  <a:chExt cx="2257625" cy="2081014"/>
                </a:xfrm>
              </p:grpSpPr>
              <p:pic>
                <p:nvPicPr>
                  <p:cNvPr id="52246" name="Picture 56" descr="C:\Users\Administrator\Desktop\QQ截图20160617092318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7944" y="2420888"/>
                    <a:ext cx="961481" cy="20810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2247" name="组合 130"/>
                  <p:cNvGrpSpPr/>
                  <p:nvPr/>
                </p:nvGrpSpPr>
                <p:grpSpPr bwMode="auto">
                  <a:xfrm>
                    <a:off x="3635896" y="2420888"/>
                    <a:ext cx="2257625" cy="2081014"/>
                    <a:chOff x="2339752" y="2276872"/>
                    <a:chExt cx="2257625" cy="2081014"/>
                  </a:xfrm>
                </p:grpSpPr>
                <p:pic>
                  <p:nvPicPr>
                    <p:cNvPr id="52248" name="Picture 56" descr="C:\Users\Administrator\Desktop\QQ截图20160617092318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03848" y="2276872"/>
                      <a:ext cx="961481" cy="20810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52249" name="组合 126"/>
                    <p:cNvGrpSpPr/>
                    <p:nvPr/>
                  </p:nvGrpSpPr>
                  <p:grpSpPr bwMode="auto">
                    <a:xfrm>
                      <a:off x="2339752" y="2276872"/>
                      <a:ext cx="2257625" cy="2081014"/>
                      <a:chOff x="2339752" y="2276872"/>
                      <a:chExt cx="2257625" cy="2081014"/>
                    </a:xfrm>
                  </p:grpSpPr>
                  <p:pic>
                    <p:nvPicPr>
                      <p:cNvPr id="52250" name="Picture 56" descr="C:\Users\Administrator\Desktop\QQ截图20160617092318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76872"/>
                        <a:ext cx="961481" cy="2081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2251" name="Picture 56" descr="C:\Users\Administrator\Desktop\QQ截图20160617092318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276872"/>
                        <a:ext cx="961481" cy="2081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</p:grpSp>
          </p:grpSp>
          <p:grpSp>
            <p:nvGrpSpPr>
              <p:cNvPr id="52235" name="组合 142"/>
              <p:cNvGrpSpPr/>
              <p:nvPr/>
            </p:nvGrpSpPr>
            <p:grpSpPr bwMode="auto">
              <a:xfrm>
                <a:off x="2123728" y="4221088"/>
                <a:ext cx="2617665" cy="2081014"/>
                <a:chOff x="4139952" y="2492896"/>
                <a:chExt cx="2617665" cy="2081014"/>
              </a:xfrm>
            </p:grpSpPr>
            <p:pic>
              <p:nvPicPr>
                <p:cNvPr id="52236" name="Picture 56" descr="C:\Users\Administrator\Desktop\QQ截图20160617092318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139952" y="2492896"/>
                  <a:ext cx="961481" cy="2081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2237" name="组合 131"/>
                <p:cNvGrpSpPr/>
                <p:nvPr/>
              </p:nvGrpSpPr>
              <p:grpSpPr bwMode="auto">
                <a:xfrm>
                  <a:off x="4499992" y="2492896"/>
                  <a:ext cx="2257625" cy="2081014"/>
                  <a:chOff x="3635896" y="2420888"/>
                  <a:chExt cx="2257625" cy="2081014"/>
                </a:xfrm>
              </p:grpSpPr>
              <p:pic>
                <p:nvPicPr>
                  <p:cNvPr id="52238" name="Picture 56" descr="C:\Users\Administrator\Desktop\QQ截图20160617092318.jpg"/>
                  <p:cNvPicPr>
                    <a:picLocks noChangeAspect="1" noChangeArrowheads="1"/>
                  </p:cNvPicPr>
                  <p:nvPr/>
                </p:nvPicPr>
                <p:blipFill>
                  <a:blip r:embed="rId2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7944" y="2420888"/>
                    <a:ext cx="961481" cy="20810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52239" name="组合 130"/>
                  <p:cNvGrpSpPr/>
                  <p:nvPr/>
                </p:nvGrpSpPr>
                <p:grpSpPr bwMode="auto">
                  <a:xfrm>
                    <a:off x="3635896" y="2420888"/>
                    <a:ext cx="2257625" cy="2081014"/>
                    <a:chOff x="2339752" y="2276872"/>
                    <a:chExt cx="2257625" cy="2081014"/>
                  </a:xfrm>
                </p:grpSpPr>
                <p:pic>
                  <p:nvPicPr>
                    <p:cNvPr id="52240" name="Picture 56" descr="C:\Users\Administrator\Desktop\QQ截图20160617092318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03848" y="2276872"/>
                      <a:ext cx="961481" cy="20810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52241" name="组合 126"/>
                    <p:cNvGrpSpPr/>
                    <p:nvPr/>
                  </p:nvGrpSpPr>
                  <p:grpSpPr bwMode="auto">
                    <a:xfrm>
                      <a:off x="2339752" y="2276872"/>
                      <a:ext cx="2257625" cy="2081014"/>
                      <a:chOff x="2339752" y="2276872"/>
                      <a:chExt cx="2257625" cy="2081014"/>
                    </a:xfrm>
                  </p:grpSpPr>
                  <p:pic>
                    <p:nvPicPr>
                      <p:cNvPr id="52242" name="Picture 56" descr="C:\Users\Administrator\Desktop\QQ截图20160617092318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276872"/>
                        <a:ext cx="961481" cy="2081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52243" name="Picture 56" descr="C:\Users\Administrator\Desktop\QQ截图20160617092318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 cstate="email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276872"/>
                        <a:ext cx="961481" cy="2081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</p:grpSp>
            </p:grpSp>
          </p:grpSp>
        </p:grpSp>
        <p:pic>
          <p:nvPicPr>
            <p:cNvPr id="52232" name="Picture 56" descr="C:\Users\Administrator\Desktop\QQ截图20160617092318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11960" y="4221088"/>
              <a:ext cx="961481" cy="208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230" name="Picture 56" descr="C:\Users\Administrator\Desktop\QQ截图2016061709231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437063"/>
            <a:ext cx="96202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1763713" y="908050"/>
            <a:ext cx="7380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there?</a:t>
            </a:r>
            <a:endParaRPr lang="zh-CN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1763713" y="1557338"/>
            <a:ext cx="684053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Eighteen</a:t>
            </a:r>
            <a:r>
              <a:rPr lang="en-US" altLang="zh-CN" sz="3600" dirty="0" smtClean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eighteen cars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3600" dirty="0" smtClean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600" dirty="0" smtClean="0">
              <a:solidFill>
                <a:srgbClr val="000000">
                  <a:lumMod val="5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3" name="TextBox 4"/>
          <p:cNvSpPr txBox="1">
            <a:spLocks noChangeArrowheads="1"/>
          </p:cNvSpPr>
          <p:nvPr/>
        </p:nvSpPr>
        <p:spPr bwMode="auto">
          <a:xfrm>
            <a:off x="5508625" y="5084763"/>
            <a:ext cx="1584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253" name="组合 101"/>
          <p:cNvGrpSpPr/>
          <p:nvPr/>
        </p:nvGrpSpPr>
        <p:grpSpPr bwMode="auto">
          <a:xfrm>
            <a:off x="1619250" y="2492375"/>
            <a:ext cx="6048375" cy="3465513"/>
            <a:chOff x="2627784" y="2636912"/>
            <a:chExt cx="6048671" cy="3465611"/>
          </a:xfrm>
        </p:grpSpPr>
        <p:grpSp>
          <p:nvGrpSpPr>
            <p:cNvPr id="53254" name="组合 65"/>
            <p:cNvGrpSpPr/>
            <p:nvPr/>
          </p:nvGrpSpPr>
          <p:grpSpPr bwMode="auto">
            <a:xfrm>
              <a:off x="3347864" y="2636912"/>
              <a:ext cx="5328591" cy="1184916"/>
              <a:chOff x="475997" y="3789040"/>
              <a:chExt cx="3913748" cy="892771"/>
            </a:xfrm>
          </p:grpSpPr>
          <p:pic>
            <p:nvPicPr>
              <p:cNvPr id="53271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5997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72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87624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73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15405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74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50067" y="3832373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75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7617" y="3861048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255" name="组合 65"/>
            <p:cNvGrpSpPr/>
            <p:nvPr/>
          </p:nvGrpSpPr>
          <p:grpSpPr bwMode="auto">
            <a:xfrm>
              <a:off x="3059832" y="3429000"/>
              <a:ext cx="5328591" cy="1184916"/>
              <a:chOff x="475997" y="3789040"/>
              <a:chExt cx="3913748" cy="892771"/>
            </a:xfrm>
          </p:grpSpPr>
          <p:pic>
            <p:nvPicPr>
              <p:cNvPr id="53266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5997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7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87624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8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15405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9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50067" y="3832373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70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7617" y="3861048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256" name="组合 65"/>
            <p:cNvGrpSpPr/>
            <p:nvPr/>
          </p:nvGrpSpPr>
          <p:grpSpPr bwMode="auto">
            <a:xfrm>
              <a:off x="2915816" y="4221088"/>
              <a:ext cx="5328591" cy="1184916"/>
              <a:chOff x="475997" y="3789040"/>
              <a:chExt cx="3913748" cy="892771"/>
            </a:xfrm>
          </p:grpSpPr>
          <p:pic>
            <p:nvPicPr>
              <p:cNvPr id="53261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5997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2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87624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3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15405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4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50067" y="3832373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5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37617" y="3861048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257" name="组合 65"/>
            <p:cNvGrpSpPr/>
            <p:nvPr/>
          </p:nvGrpSpPr>
          <p:grpSpPr bwMode="auto">
            <a:xfrm>
              <a:off x="2627784" y="5013178"/>
              <a:ext cx="3528392" cy="1089345"/>
              <a:chOff x="475997" y="3789040"/>
              <a:chExt cx="2591536" cy="820763"/>
            </a:xfrm>
          </p:grpSpPr>
          <p:pic>
            <p:nvPicPr>
              <p:cNvPr id="53258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5997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59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87624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0" name="Picture 53" descr="C:\Users\Administrator\Desktop\QQ截图2016061708464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915405" y="3789040"/>
                <a:ext cx="1152128" cy="820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1619250" y="908050"/>
            <a:ext cx="7380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there?</a:t>
            </a:r>
            <a:endParaRPr lang="zh-CN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1619250" y="1557338"/>
            <a:ext cx="7380288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Nineteen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/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 are 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nineteen bananas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3" name="TextBox 4"/>
          <p:cNvSpPr txBox="1">
            <a:spLocks noChangeArrowheads="1"/>
          </p:cNvSpPr>
          <p:nvPr/>
        </p:nvSpPr>
        <p:spPr bwMode="auto">
          <a:xfrm>
            <a:off x="3276600" y="5661025"/>
            <a:ext cx="172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277" name="组合 55"/>
          <p:cNvGrpSpPr/>
          <p:nvPr/>
        </p:nvGrpSpPr>
        <p:grpSpPr bwMode="auto">
          <a:xfrm>
            <a:off x="1187450" y="2420938"/>
            <a:ext cx="6192838" cy="3144837"/>
            <a:chOff x="1187624" y="2420888"/>
            <a:chExt cx="6192688" cy="3144416"/>
          </a:xfrm>
        </p:grpSpPr>
        <p:grpSp>
          <p:nvGrpSpPr>
            <p:cNvPr id="54278" name="组合 36"/>
            <p:cNvGrpSpPr/>
            <p:nvPr/>
          </p:nvGrpSpPr>
          <p:grpSpPr bwMode="auto">
            <a:xfrm>
              <a:off x="1187624" y="2564904"/>
              <a:ext cx="3096344" cy="1488232"/>
              <a:chOff x="5724128" y="3404964"/>
              <a:chExt cx="3096344" cy="1488232"/>
            </a:xfrm>
          </p:grpSpPr>
          <p:pic>
            <p:nvPicPr>
              <p:cNvPr id="54294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8244408" y="3404964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5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740352" y="3476972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6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236296" y="3476972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7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732240" y="3476972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8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228184" y="3501008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9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24128" y="3573016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4279" name="组合 37"/>
            <p:cNvGrpSpPr/>
            <p:nvPr/>
          </p:nvGrpSpPr>
          <p:grpSpPr bwMode="auto">
            <a:xfrm>
              <a:off x="1331640" y="4125044"/>
              <a:ext cx="3096344" cy="1440260"/>
              <a:chOff x="5724128" y="3452936"/>
              <a:chExt cx="3096344" cy="1440260"/>
            </a:xfrm>
          </p:grpSpPr>
          <p:pic>
            <p:nvPicPr>
              <p:cNvPr id="54288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8244408" y="3452936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9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740352" y="3476972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0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236296" y="3476972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1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732240" y="3476972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2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228184" y="3501008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93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24128" y="3573016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4280" name="组合 44"/>
            <p:cNvGrpSpPr/>
            <p:nvPr/>
          </p:nvGrpSpPr>
          <p:grpSpPr bwMode="auto">
            <a:xfrm>
              <a:off x="4283968" y="2420888"/>
              <a:ext cx="3096344" cy="1488232"/>
              <a:chOff x="5724128" y="3404964"/>
              <a:chExt cx="3096344" cy="1488232"/>
            </a:xfrm>
          </p:grpSpPr>
          <p:pic>
            <p:nvPicPr>
              <p:cNvPr id="54282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8244408" y="3404964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3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740352" y="3476972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4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7236296" y="3476972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5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732240" y="3476972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6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6228184" y="3501008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7" name="Picture 31" descr="C:\Users\Administrator\Desktop\QQ截图20160620172401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flipH="1">
                <a:off x="5724128" y="3573016"/>
                <a:ext cx="576064" cy="1320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281" name="Picture 31" descr="C:\Users\Administrator\Desktop\QQ截图2016062017240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355976" y="4077072"/>
              <a:ext cx="576064" cy="1320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4"/>
          <p:cNvSpPr txBox="1">
            <a:spLocks noChangeArrowheads="1"/>
          </p:cNvSpPr>
          <p:nvPr/>
        </p:nvSpPr>
        <p:spPr bwMode="auto">
          <a:xfrm>
            <a:off x="1619250" y="908050"/>
            <a:ext cx="73802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there?</a:t>
            </a:r>
            <a:endParaRPr lang="zh-CN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4"/>
          <p:cNvSpPr txBox="1">
            <a:spLocks noChangeArrowheads="1"/>
          </p:cNvSpPr>
          <p:nvPr/>
        </p:nvSpPr>
        <p:spPr bwMode="auto">
          <a:xfrm>
            <a:off x="1619250" y="1557338"/>
            <a:ext cx="7129463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Twenty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/</a:t>
            </a:r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There are </a:t>
            </a: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twenty oranges.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" name="TextBox 4"/>
          <p:cNvSpPr txBox="1">
            <a:spLocks noChangeArrowheads="1"/>
          </p:cNvSpPr>
          <p:nvPr/>
        </p:nvSpPr>
        <p:spPr bwMode="auto">
          <a:xfrm>
            <a:off x="3563938" y="2636838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orange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301" name="组合 34"/>
          <p:cNvGrpSpPr/>
          <p:nvPr/>
        </p:nvGrpSpPr>
        <p:grpSpPr bwMode="auto">
          <a:xfrm>
            <a:off x="2268538" y="3213100"/>
            <a:ext cx="3959225" cy="2447925"/>
            <a:chOff x="1043608" y="3212977"/>
            <a:chExt cx="3960440" cy="2448270"/>
          </a:xfrm>
        </p:grpSpPr>
        <p:pic>
          <p:nvPicPr>
            <p:cNvPr id="55302" name="Picture 20" descr="C:\Users\Administrator\Desktop\QQ截图2016062017293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3212977"/>
              <a:ext cx="1152128" cy="80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3" name="Picture 20" descr="C:\Users\Administrator\Desktop\QQ截图2016062017293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3267726"/>
              <a:ext cx="1152128" cy="80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20" descr="C:\Users\Administrator\Desktop\QQ截图2016062017293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3284984"/>
              <a:ext cx="1152128" cy="80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20" descr="C:\Users\Administrator\Desktop\QQ截图2016062017293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3339734"/>
              <a:ext cx="1152128" cy="80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20" descr="C:\Users\Administrator\Desktop\QQ截图2016062017293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4005064"/>
              <a:ext cx="1152128" cy="80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7" name="Picture 20" descr="C:\Users\Administrator\Desktop\QQ截图2016062017293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4059813"/>
              <a:ext cx="1152128" cy="80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8" name="Picture 20" descr="C:\Users\Administrator\Desktop\QQ截图2016062017293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15816" y="4077071"/>
              <a:ext cx="1152128" cy="80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9" name="Picture 20" descr="C:\Users\Administrator\Desktop\QQ截图2016062017293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920" y="4131821"/>
              <a:ext cx="1152128" cy="80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0" name="Picture 20" descr="C:\Users\Administrator\Desktop\QQ截图2016062017293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4797152"/>
              <a:ext cx="1152128" cy="80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11" name="Picture 20" descr="C:\Users\Administrator\Desktop\QQ截图20160620172931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4851901"/>
              <a:ext cx="1152128" cy="809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53"/>
          <p:cNvSpPr>
            <a:spLocks noChangeArrowheads="1"/>
          </p:cNvSpPr>
          <p:nvPr/>
        </p:nvSpPr>
        <p:spPr bwMode="auto">
          <a:xfrm>
            <a:off x="539750" y="1628775"/>
            <a:ext cx="7993063" cy="46799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57150" cmpd="thickThin">
            <a:solidFill>
              <a:srgbClr val="FF99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1" name="圆角矩形 2"/>
          <p:cNvSpPr>
            <a:spLocks noChangeArrowheads="1"/>
          </p:cNvSpPr>
          <p:nvPr/>
        </p:nvSpPr>
        <p:spPr bwMode="auto">
          <a:xfrm>
            <a:off x="1143000" y="1173163"/>
            <a:ext cx="6813550" cy="65246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知识探究</a:t>
            </a:r>
            <a:r>
              <a:rPr lang="en-US" altLang="zh-CN" sz="2800" dirty="0" smtClean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 </a:t>
            </a:r>
            <a:r>
              <a:rPr lang="en-US" altLang="zh-CN" dirty="0" smtClean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how many… are there?</a:t>
            </a:r>
            <a:r>
              <a:rPr lang="zh-CN" altLang="en-US" dirty="0" smtClean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用法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09600" y="2182813"/>
            <a:ext cx="8077200" cy="3970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kumimoji="1" lang="en-US" altLang="zh-CN" sz="2800" b="0" dirty="0" smtClean="0">
                <a:latin typeface="+mn-lt"/>
                <a:ea typeface="黑体" panose="02010609060101010101" pitchFamily="49" charset="-122"/>
              </a:rPr>
              <a:t>How many … are there?</a:t>
            </a:r>
            <a:r>
              <a:rPr kumimoji="1" lang="zh-CN" altLang="en-US" sz="2800" b="0" dirty="0" smtClean="0">
                <a:latin typeface="+mn-lt"/>
                <a:ea typeface="黑体" panose="02010609060101010101" pitchFamily="49" charset="-122"/>
              </a:rPr>
              <a:t>有多少</a:t>
            </a:r>
            <a:r>
              <a:rPr kumimoji="1" lang="en-US" altLang="zh-CN" sz="2800" b="0" dirty="0" smtClean="0">
                <a:latin typeface="+mn-lt"/>
                <a:ea typeface="黑体" panose="02010609060101010101" pitchFamily="49" charset="-122"/>
              </a:rPr>
              <a:t>……</a:t>
            </a:r>
            <a:r>
              <a:rPr kumimoji="1" lang="zh-CN" altLang="en-US" sz="2800" b="0" dirty="0" smtClean="0">
                <a:latin typeface="+mn-lt"/>
                <a:ea typeface="黑体" panose="02010609060101010101" pitchFamily="49" charset="-122"/>
              </a:rPr>
              <a:t>？</a:t>
            </a:r>
            <a:endParaRPr kumimoji="1" lang="en-US" altLang="zh-CN" sz="2800" b="0" dirty="0" smtClean="0">
              <a:latin typeface="+mn-lt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kumimoji="1" lang="zh-CN" altLang="en-US" sz="2800" b="0" dirty="0" smtClean="0">
                <a:latin typeface="+mn-lt"/>
                <a:ea typeface="黑体" panose="02010609060101010101" pitchFamily="49" charset="-122"/>
              </a:rPr>
              <a:t>这是询问人或物的数量的句子，结构为</a:t>
            </a:r>
            <a:r>
              <a:rPr kumimoji="1" lang="en-US" altLang="zh-CN" sz="2800" b="0" dirty="0" smtClean="0">
                <a:latin typeface="+mn-lt"/>
                <a:ea typeface="黑体" panose="02010609060101010101" pitchFamily="49" charset="-122"/>
              </a:rPr>
              <a:t>__________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kumimoji="1" lang="en-US" altLang="zh-CN" sz="2800" b="0" dirty="0" smtClean="0">
                <a:latin typeface="+mn-lt"/>
                <a:ea typeface="黑体" panose="02010609060101010101" pitchFamily="49" charset="-122"/>
              </a:rPr>
              <a:t>____________________</a:t>
            </a:r>
            <a:r>
              <a:rPr kumimoji="1" lang="zh-CN" altLang="en-US" sz="2800" b="0" dirty="0" smtClean="0">
                <a:latin typeface="+mn-lt"/>
                <a:ea typeface="黑体" panose="02010609060101010101" pitchFamily="49" charset="-122"/>
              </a:rPr>
              <a:t>。其答语为</a:t>
            </a:r>
            <a:r>
              <a:rPr kumimoji="1" lang="en-US" altLang="zh-CN" sz="2800" b="0" dirty="0" smtClean="0">
                <a:latin typeface="+mn-lt"/>
                <a:ea typeface="黑体" panose="02010609060101010101" pitchFamily="49" charset="-122"/>
              </a:rPr>
              <a:t>_____________</a:t>
            </a:r>
            <a:br>
              <a:rPr kumimoji="1" lang="en-US" altLang="zh-CN" sz="2800" b="0" dirty="0" smtClean="0">
                <a:latin typeface="+mn-lt"/>
                <a:ea typeface="黑体" panose="02010609060101010101" pitchFamily="49" charset="-122"/>
              </a:rPr>
            </a:br>
            <a:r>
              <a:rPr kumimoji="1" lang="en-US" altLang="zh-CN" sz="2800" b="0" dirty="0" smtClean="0">
                <a:latin typeface="+mn-lt"/>
                <a:ea typeface="黑体" panose="02010609060101010101" pitchFamily="49" charset="-122"/>
              </a:rPr>
              <a:t>____________________</a:t>
            </a:r>
            <a:r>
              <a:rPr kumimoji="1" lang="zh-CN" altLang="en-US" sz="2800" b="0" dirty="0" smtClean="0">
                <a:latin typeface="+mn-lt"/>
                <a:ea typeface="黑体" panose="02010609060101010101" pitchFamily="49" charset="-122"/>
              </a:rPr>
              <a:t>。</a:t>
            </a:r>
            <a:endParaRPr kumimoji="1" lang="en-US" altLang="zh-CN" sz="2800" b="0" dirty="0" smtClean="0">
              <a:latin typeface="+mn-lt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kumimoji="1" lang="zh-CN" altLang="en-US" sz="2800" b="0" dirty="0" smtClean="0">
                <a:latin typeface="+mn-lt"/>
                <a:ea typeface="黑体" panose="02010609060101010101" pitchFamily="49" charset="-122"/>
              </a:rPr>
              <a:t>如：</a:t>
            </a:r>
            <a:r>
              <a:rPr kumimoji="1" lang="en-US" altLang="zh-CN" sz="2800" b="0" dirty="0" smtClean="0">
                <a:latin typeface="+mn-lt"/>
                <a:ea typeface="黑体" panose="02010609060101010101" pitchFamily="49" charset="-122"/>
              </a:rPr>
              <a:t>—How many students are there?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kumimoji="1" lang="en-US" altLang="zh-CN" sz="2800" b="0" dirty="0" smtClean="0">
                <a:latin typeface="+mn-lt"/>
                <a:ea typeface="黑体" panose="02010609060101010101" pitchFamily="49" charset="-122"/>
              </a:rPr>
              <a:t>        —There are twenty students./Twenty.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213" y="2897188"/>
            <a:ext cx="820896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32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                                                        How many</a:t>
            </a:r>
          </a:p>
          <a:p>
            <a:pPr>
              <a:lnSpc>
                <a:spcPct val="150000"/>
              </a:lnSpc>
              <a:defRPr/>
            </a:pPr>
            <a:r>
              <a:rPr kumimoji="1" lang="en-US" altLang="zh-CN" sz="32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+</a:t>
            </a:r>
            <a:r>
              <a:rPr kumimoji="1" lang="zh-CN" altLang="en-US" sz="32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某人</a:t>
            </a:r>
            <a:r>
              <a:rPr kumimoji="1" lang="en-US" altLang="zh-CN" sz="32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/</a:t>
            </a:r>
            <a:r>
              <a:rPr kumimoji="1" lang="zh-CN" altLang="en-US" sz="32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物</a:t>
            </a:r>
            <a:r>
              <a:rPr kumimoji="1" lang="en-US" altLang="zh-CN" sz="3200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+are there?</a:t>
            </a:r>
            <a:endParaRPr lang="zh-CN" altLang="en-US" sz="3200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750" y="3494088"/>
            <a:ext cx="1108868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                                                              直接回答数量</a:t>
            </a:r>
            <a:endParaRPr kumimoji="1" lang="en-US" altLang="zh-CN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kumimoji="1" lang="zh-CN" altLang="en-US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或</a:t>
            </a:r>
            <a:r>
              <a:rPr kumimoji="1" lang="en-US" altLang="zh-CN" dirty="0">
                <a:solidFill>
                  <a:srgbClr val="FF0000"/>
                </a:solidFill>
                <a:latin typeface="+mn-lt"/>
                <a:ea typeface="黑体" panose="02010609060101010101" pitchFamily="49" charset="-122"/>
              </a:rPr>
              <a:t>There are/is…</a:t>
            </a:r>
            <a:endParaRPr lang="zh-CN" altLang="en-US" dirty="0">
              <a:solidFill>
                <a:srgbClr val="FF0000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圆角矩形 2"/>
          <p:cNvSpPr>
            <a:spLocks noChangeArrowheads="1"/>
          </p:cNvSpPr>
          <p:nvPr/>
        </p:nvSpPr>
        <p:spPr bwMode="auto">
          <a:xfrm>
            <a:off x="1331913" y="188913"/>
            <a:ext cx="3240087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/>
            <a:r>
              <a:rPr kumimoji="1" lang="zh-CN" altLang="en-US" sz="320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如何询问别人的年龄？</a:t>
            </a:r>
          </a:p>
        </p:txBody>
      </p:sp>
      <p:pic>
        <p:nvPicPr>
          <p:cNvPr id="96258" name="Picture 2" descr="C:\Users\Administrator\Desktop\QQ截图20160615181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488832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348" name="椭圆形标注 3"/>
          <p:cNvSpPr>
            <a:spLocks noChangeArrowheads="1"/>
          </p:cNvSpPr>
          <p:nvPr/>
        </p:nvSpPr>
        <p:spPr bwMode="auto">
          <a:xfrm>
            <a:off x="1763713" y="2060575"/>
            <a:ext cx="2160587" cy="1081088"/>
          </a:xfrm>
          <a:prstGeom prst="wedgeEllipseCallout">
            <a:avLst>
              <a:gd name="adj1" fmla="val 36954"/>
              <a:gd name="adj2" fmla="val 50213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57349" name="椭圆形标注 4"/>
          <p:cNvSpPr>
            <a:spLocks noChangeArrowheads="1"/>
          </p:cNvSpPr>
          <p:nvPr/>
        </p:nvSpPr>
        <p:spPr bwMode="auto">
          <a:xfrm>
            <a:off x="1547813" y="3500438"/>
            <a:ext cx="2160587" cy="792162"/>
          </a:xfrm>
          <a:prstGeom prst="wedgeEllipseCallout">
            <a:avLst>
              <a:gd name="adj1" fmla="val 54023"/>
              <a:gd name="adj2" fmla="val -378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57350" name="椭圆形标注 5"/>
          <p:cNvSpPr>
            <a:spLocks noChangeArrowheads="1"/>
          </p:cNvSpPr>
          <p:nvPr/>
        </p:nvSpPr>
        <p:spPr bwMode="auto">
          <a:xfrm>
            <a:off x="6659563" y="2420938"/>
            <a:ext cx="1512887" cy="720725"/>
          </a:xfrm>
          <a:prstGeom prst="wedgeEllipseCallout">
            <a:avLst>
              <a:gd name="adj1" fmla="val -40875"/>
              <a:gd name="adj2" fmla="val 74417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57351" name="椭圆形标注 6"/>
          <p:cNvSpPr>
            <a:spLocks noChangeArrowheads="1"/>
          </p:cNvSpPr>
          <p:nvPr/>
        </p:nvSpPr>
        <p:spPr bwMode="auto">
          <a:xfrm>
            <a:off x="6948488" y="3789363"/>
            <a:ext cx="1511300" cy="647700"/>
          </a:xfrm>
          <a:prstGeom prst="wedgeEllipseCallout">
            <a:avLst>
              <a:gd name="adj1" fmla="val -54528"/>
              <a:gd name="adj2" fmla="val -7509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08175" y="2276475"/>
            <a:ext cx="201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What’s your name, please?</a:t>
            </a: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59563" y="256540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I’m Daming.</a:t>
            </a:r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19250" y="3716338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How old are you?</a:t>
            </a: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92950" y="3933825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I’m twelve.</a:t>
            </a:r>
            <a:endParaRPr lang="zh-CN" altLang="en-US"/>
          </a:p>
        </p:txBody>
      </p:sp>
      <p:sp>
        <p:nvSpPr>
          <p:cNvPr id="12" name="内容占位符 1"/>
          <p:cNvSpPr txBox="1"/>
          <p:nvPr/>
        </p:nvSpPr>
        <p:spPr>
          <a:xfrm>
            <a:off x="1008063" y="908050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read.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79500" y="1628775"/>
            <a:ext cx="3529013" cy="0"/>
          </a:xfrm>
          <a:prstGeom prst="line">
            <a:avLst/>
          </a:prstGeom>
          <a:ln w="38100">
            <a:solidFill>
              <a:srgbClr val="E2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/>
          <p:nvPr/>
        </p:nvSpPr>
        <p:spPr>
          <a:xfrm>
            <a:off x="1008063" y="908050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repeat.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79500" y="1628775"/>
            <a:ext cx="3529013" cy="0"/>
          </a:xfrm>
          <a:prstGeom prst="line">
            <a:avLst/>
          </a:prstGeom>
          <a:ln w="38100">
            <a:solidFill>
              <a:srgbClr val="E2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2" name="Text Box 3"/>
          <p:cNvSpPr txBox="1">
            <a:spLocks noChangeArrowheads="1"/>
          </p:cNvSpPr>
          <p:nvPr/>
        </p:nvSpPr>
        <p:spPr bwMode="auto">
          <a:xfrm>
            <a:off x="539552" y="2349500"/>
            <a:ext cx="1511498" cy="955675"/>
          </a:xfrm>
          <a:prstGeom prst="rect">
            <a:avLst/>
          </a:prstGeom>
          <a:solidFill>
            <a:srgbClr val="FFB05B"/>
          </a:solidFill>
          <a:ln w="28575">
            <a:solidFill>
              <a:srgbClr val="FF6600"/>
            </a:solidFill>
            <a:prstDash val="lgDashDot"/>
            <a:miter lim="800000"/>
          </a:ln>
        </p:spPr>
        <p:txBody>
          <a:bodyPr wrap="square" lIns="90170" tIns="46990" rIns="90170" bIns="4699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/>
              <a:t>11 </a:t>
            </a:r>
          </a:p>
          <a:p>
            <a:r>
              <a:rPr lang="en-US" altLang="zh-CN" dirty="0"/>
              <a:t> eleven</a:t>
            </a:r>
          </a:p>
        </p:txBody>
      </p:sp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2268538" y="2349500"/>
            <a:ext cx="1439366" cy="955675"/>
          </a:xfrm>
          <a:prstGeom prst="rect">
            <a:avLst/>
          </a:prstGeom>
          <a:solidFill>
            <a:srgbClr val="FFB05B"/>
          </a:solidFill>
          <a:ln w="28575">
            <a:solidFill>
              <a:srgbClr val="FF6600"/>
            </a:solidFill>
            <a:prstDash val="lgDashDot"/>
            <a:miter lim="800000"/>
          </a:ln>
        </p:spPr>
        <p:txBody>
          <a:bodyPr wrap="square" lIns="90170" tIns="46990" rIns="90170" bIns="4699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/>
              <a:t>12</a:t>
            </a:r>
          </a:p>
          <a:p>
            <a:r>
              <a:rPr lang="en-US" altLang="zh-CN" dirty="0"/>
              <a:t> twelve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836988" y="2349500"/>
            <a:ext cx="1382712" cy="957263"/>
          </a:xfrm>
          <a:prstGeom prst="rect">
            <a:avLst/>
          </a:prstGeom>
          <a:solidFill>
            <a:srgbClr val="FFB05B"/>
          </a:solidFill>
          <a:ln w="28575">
            <a:solidFill>
              <a:srgbClr val="FF6600"/>
            </a:solidFill>
            <a:prstDash val="lgDashDot"/>
            <a:miter lim="800000"/>
          </a:ln>
        </p:spPr>
        <p:txBody>
          <a:bodyPr lIns="90170" tIns="46990" rIns="90170" bIns="4699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     13 </a:t>
            </a:r>
          </a:p>
          <a:p>
            <a:r>
              <a:rPr lang="en-US" altLang="zh-CN"/>
              <a:t>thirteen</a:t>
            </a: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5435600" y="2354263"/>
            <a:ext cx="1656680" cy="957262"/>
          </a:xfrm>
          <a:prstGeom prst="rect">
            <a:avLst/>
          </a:prstGeom>
          <a:solidFill>
            <a:srgbClr val="FFB05B"/>
          </a:solidFill>
          <a:ln w="28575">
            <a:solidFill>
              <a:srgbClr val="FF6600"/>
            </a:solidFill>
            <a:prstDash val="lgDashDot"/>
            <a:miter lim="800000"/>
          </a:ln>
        </p:spPr>
        <p:txBody>
          <a:bodyPr wrap="square" lIns="90170" tIns="46990" rIns="90170" bIns="4699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/>
              <a:t> 14 </a:t>
            </a:r>
          </a:p>
          <a:p>
            <a:r>
              <a:rPr lang="en-US" altLang="zh-CN" dirty="0"/>
              <a:t>fourteen</a:t>
            </a:r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7164388" y="2349500"/>
            <a:ext cx="1440060" cy="957263"/>
          </a:xfrm>
          <a:prstGeom prst="rect">
            <a:avLst/>
          </a:prstGeom>
          <a:solidFill>
            <a:srgbClr val="FFB05B"/>
          </a:solidFill>
          <a:ln w="28575">
            <a:solidFill>
              <a:srgbClr val="FF6600"/>
            </a:solidFill>
            <a:prstDash val="lgDashDot"/>
            <a:miter lim="800000"/>
          </a:ln>
        </p:spPr>
        <p:txBody>
          <a:bodyPr wrap="square" lIns="90170" tIns="46990" rIns="90170" bIns="4699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dirty="0"/>
              <a:t>15 </a:t>
            </a:r>
          </a:p>
          <a:p>
            <a:r>
              <a:rPr lang="en-US" altLang="zh-CN" dirty="0"/>
              <a:t> fifteen</a:t>
            </a:r>
          </a:p>
        </p:txBody>
      </p:sp>
      <p:sp>
        <p:nvSpPr>
          <p:cNvPr id="58377" name="Text Box 8"/>
          <p:cNvSpPr txBox="1">
            <a:spLocks noChangeArrowheads="1"/>
          </p:cNvSpPr>
          <p:nvPr/>
        </p:nvSpPr>
        <p:spPr bwMode="auto">
          <a:xfrm>
            <a:off x="395288" y="3860800"/>
            <a:ext cx="1440408" cy="956672"/>
          </a:xfrm>
          <a:prstGeom prst="rect">
            <a:avLst/>
          </a:prstGeom>
          <a:solidFill>
            <a:srgbClr val="FFB05B"/>
          </a:solidFill>
          <a:ln w="28575">
            <a:solidFill>
              <a:srgbClr val="FF6600"/>
            </a:solidFill>
            <a:prstDash val="lgDashDot"/>
            <a:miter lim="800000"/>
          </a:ln>
        </p:spPr>
        <p:txBody>
          <a:bodyPr wrap="square" lIns="90170" tIns="46990" rIns="90170" bIns="4699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16 </a:t>
            </a:r>
            <a:endParaRPr lang="en-US" altLang="zh-CN" dirty="0"/>
          </a:p>
          <a:p>
            <a:r>
              <a:rPr lang="en-US" altLang="zh-CN" dirty="0"/>
              <a:t>sixteen</a:t>
            </a:r>
          </a:p>
        </p:txBody>
      </p:sp>
      <p:sp>
        <p:nvSpPr>
          <p:cNvPr id="58378" name="Text Box 9"/>
          <p:cNvSpPr txBox="1">
            <a:spLocks noChangeArrowheads="1"/>
          </p:cNvSpPr>
          <p:nvPr/>
        </p:nvSpPr>
        <p:spPr bwMode="auto">
          <a:xfrm>
            <a:off x="1908174" y="3862388"/>
            <a:ext cx="1928813" cy="957262"/>
          </a:xfrm>
          <a:prstGeom prst="rect">
            <a:avLst/>
          </a:prstGeom>
          <a:solidFill>
            <a:srgbClr val="FFB05B"/>
          </a:solidFill>
          <a:ln w="28575">
            <a:solidFill>
              <a:srgbClr val="FF6600"/>
            </a:solidFill>
            <a:prstDash val="lgDashDot"/>
            <a:miter lim="800000"/>
          </a:ln>
        </p:spPr>
        <p:txBody>
          <a:bodyPr wrap="square" lIns="90170" tIns="46990" rIns="90170" bIns="4699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      17 </a:t>
            </a:r>
          </a:p>
          <a:p>
            <a:r>
              <a:rPr lang="en-US" altLang="zh-CN" dirty="0"/>
              <a:t>seventeen</a:t>
            </a:r>
          </a:p>
        </p:txBody>
      </p:sp>
      <p:sp>
        <p:nvSpPr>
          <p:cNvPr id="58379" name="Text Box 10"/>
          <p:cNvSpPr txBox="1">
            <a:spLocks noChangeArrowheads="1"/>
          </p:cNvSpPr>
          <p:nvPr/>
        </p:nvSpPr>
        <p:spPr bwMode="auto">
          <a:xfrm>
            <a:off x="3924300" y="3862388"/>
            <a:ext cx="1655763" cy="957262"/>
          </a:xfrm>
          <a:prstGeom prst="rect">
            <a:avLst/>
          </a:prstGeom>
          <a:solidFill>
            <a:srgbClr val="FFB05B"/>
          </a:solidFill>
          <a:ln w="28575">
            <a:solidFill>
              <a:srgbClr val="FF6600"/>
            </a:solidFill>
            <a:prstDash val="lgDashDot"/>
            <a:miter lim="800000"/>
          </a:ln>
        </p:spPr>
        <p:txBody>
          <a:bodyPr wrap="square" lIns="90170" tIns="46990" rIns="90170" bIns="4699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       18 </a:t>
            </a:r>
          </a:p>
          <a:p>
            <a:r>
              <a:rPr lang="en-US" altLang="zh-CN" dirty="0"/>
              <a:t>eighteen</a:t>
            </a:r>
          </a:p>
        </p:txBody>
      </p:sp>
      <p:sp>
        <p:nvSpPr>
          <p:cNvPr id="58380" name="Text Box 11"/>
          <p:cNvSpPr txBox="1">
            <a:spLocks noChangeArrowheads="1"/>
          </p:cNvSpPr>
          <p:nvPr/>
        </p:nvSpPr>
        <p:spPr bwMode="auto">
          <a:xfrm>
            <a:off x="5652120" y="3865563"/>
            <a:ext cx="1702742" cy="956672"/>
          </a:xfrm>
          <a:prstGeom prst="rect">
            <a:avLst/>
          </a:prstGeom>
          <a:solidFill>
            <a:srgbClr val="FFB05B"/>
          </a:solidFill>
          <a:ln w="28575">
            <a:solidFill>
              <a:srgbClr val="FF6600"/>
            </a:solidFill>
            <a:prstDash val="lgDashDot"/>
            <a:miter lim="800000"/>
          </a:ln>
        </p:spPr>
        <p:txBody>
          <a:bodyPr wrap="square" lIns="90170" tIns="46990" rIns="90170" bIns="4699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      19 </a:t>
            </a:r>
          </a:p>
          <a:p>
            <a:r>
              <a:rPr lang="en-US" altLang="zh-CN" dirty="0"/>
              <a:t>nineteen</a:t>
            </a:r>
          </a:p>
        </p:txBody>
      </p:sp>
      <p:sp>
        <p:nvSpPr>
          <p:cNvPr id="58381" name="Text Box 12"/>
          <p:cNvSpPr txBox="1">
            <a:spLocks noChangeArrowheads="1"/>
          </p:cNvSpPr>
          <p:nvPr/>
        </p:nvSpPr>
        <p:spPr bwMode="auto">
          <a:xfrm>
            <a:off x="7401656" y="3862388"/>
            <a:ext cx="1727646" cy="957262"/>
          </a:xfrm>
          <a:prstGeom prst="rect">
            <a:avLst/>
          </a:prstGeom>
          <a:solidFill>
            <a:srgbClr val="FFB05B"/>
          </a:solidFill>
          <a:ln w="28575">
            <a:solidFill>
              <a:srgbClr val="FF6600"/>
            </a:solidFill>
            <a:prstDash val="lgDashDot"/>
            <a:miter lim="800000"/>
          </a:ln>
        </p:spPr>
        <p:txBody>
          <a:bodyPr wrap="square" lIns="90170" tIns="46990" rIns="90170" bIns="4699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     20 </a:t>
            </a:r>
          </a:p>
          <a:p>
            <a:r>
              <a:rPr lang="en-US" altLang="zh-CN" dirty="0"/>
              <a:t> twenty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内容占位符 1"/>
          <p:cNvSpPr txBox="1"/>
          <p:nvPr/>
        </p:nvSpPr>
        <p:spPr bwMode="auto">
          <a:xfrm>
            <a:off x="1404938" y="44450"/>
            <a:ext cx="8135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chemeClr val="bg1"/>
                </a:solidFill>
                <a:cs typeface="Arial" panose="020B0604020202020204" pitchFamily="34" charset="0"/>
              </a:rPr>
              <a:t>Match.</a:t>
            </a:r>
            <a:endParaRPr lang="zh-CN" altLang="en-US" sz="3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9395" name="Line 2"/>
          <p:cNvSpPr>
            <a:spLocks noChangeShapeType="1"/>
          </p:cNvSpPr>
          <p:nvPr/>
        </p:nvSpPr>
        <p:spPr bwMode="auto">
          <a:xfrm>
            <a:off x="5314950" y="4302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396" name="Oval 3"/>
          <p:cNvSpPr>
            <a:spLocks noChangeArrowheads="1"/>
          </p:cNvSpPr>
          <p:nvPr/>
        </p:nvSpPr>
        <p:spPr bwMode="auto">
          <a:xfrm>
            <a:off x="361950" y="1711325"/>
            <a:ext cx="2286000" cy="914400"/>
          </a:xfrm>
          <a:prstGeom prst="ellipse">
            <a:avLst/>
          </a:prstGeom>
          <a:solidFill>
            <a:srgbClr val="FFF7E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</a:rPr>
              <a:t>seven</a:t>
            </a:r>
            <a:r>
              <a:rPr lang="en-US" altLang="zh-CN" sz="4000">
                <a:solidFill>
                  <a:srgbClr val="CC33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59397" name="Oval 4"/>
          <p:cNvSpPr>
            <a:spLocks noChangeArrowheads="1"/>
          </p:cNvSpPr>
          <p:nvPr/>
        </p:nvSpPr>
        <p:spPr bwMode="auto">
          <a:xfrm>
            <a:off x="666750" y="3006725"/>
            <a:ext cx="1676400" cy="838200"/>
          </a:xfrm>
          <a:prstGeom prst="ellipse">
            <a:avLst/>
          </a:prstGeom>
          <a:solidFill>
            <a:srgbClr val="FFF7E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</a:rPr>
              <a:t>twen</a:t>
            </a:r>
            <a:r>
              <a:rPr lang="en-US" altLang="zh-CN" sz="4000">
                <a:solidFill>
                  <a:srgbClr val="00CC00"/>
                </a:solidFill>
                <a:latin typeface="Times New Roman" panose="02020603050405020304" pitchFamily="18" charset="0"/>
              </a:rPr>
              <a:t>ty</a:t>
            </a:r>
          </a:p>
        </p:txBody>
      </p:sp>
      <p:sp>
        <p:nvSpPr>
          <p:cNvPr id="59398" name="Oval 5"/>
          <p:cNvSpPr>
            <a:spLocks noChangeArrowheads="1"/>
          </p:cNvSpPr>
          <p:nvPr/>
        </p:nvSpPr>
        <p:spPr bwMode="auto">
          <a:xfrm>
            <a:off x="6991350" y="2397125"/>
            <a:ext cx="1828800" cy="685800"/>
          </a:xfrm>
          <a:prstGeom prst="ellipse">
            <a:avLst/>
          </a:prstGeom>
          <a:solidFill>
            <a:srgbClr val="FFF7E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</a:rPr>
              <a:t>four</a:t>
            </a:r>
            <a:r>
              <a:rPr lang="en-US" altLang="zh-CN" sz="4000">
                <a:solidFill>
                  <a:srgbClr val="CC33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59399" name="Oval 6"/>
          <p:cNvSpPr>
            <a:spLocks noChangeArrowheads="1"/>
          </p:cNvSpPr>
          <p:nvPr/>
        </p:nvSpPr>
        <p:spPr bwMode="auto">
          <a:xfrm>
            <a:off x="3714750" y="1330325"/>
            <a:ext cx="1600200" cy="838200"/>
          </a:xfrm>
          <a:prstGeom prst="ellipse">
            <a:avLst/>
          </a:prstGeom>
          <a:solidFill>
            <a:srgbClr val="FFF7E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</a:rPr>
              <a:t>eleven</a:t>
            </a:r>
          </a:p>
        </p:txBody>
      </p:sp>
      <p:sp>
        <p:nvSpPr>
          <p:cNvPr id="59400" name="Oval 7"/>
          <p:cNvSpPr>
            <a:spLocks noChangeArrowheads="1"/>
          </p:cNvSpPr>
          <p:nvPr/>
        </p:nvSpPr>
        <p:spPr bwMode="auto">
          <a:xfrm>
            <a:off x="2571750" y="2473325"/>
            <a:ext cx="2020888" cy="995363"/>
          </a:xfrm>
          <a:prstGeom prst="ellipse">
            <a:avLst/>
          </a:prstGeom>
          <a:solidFill>
            <a:srgbClr val="FFF7E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</a:rPr>
              <a:t>nine</a:t>
            </a:r>
            <a:r>
              <a:rPr lang="en-US" altLang="zh-CN" sz="4000">
                <a:solidFill>
                  <a:srgbClr val="CC33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59401" name="Oval 8"/>
          <p:cNvSpPr>
            <a:spLocks noChangeArrowheads="1"/>
          </p:cNvSpPr>
          <p:nvPr/>
        </p:nvSpPr>
        <p:spPr bwMode="auto">
          <a:xfrm>
            <a:off x="6686550" y="1558925"/>
            <a:ext cx="1905000" cy="685800"/>
          </a:xfrm>
          <a:prstGeom prst="ellipse">
            <a:avLst/>
          </a:prstGeom>
          <a:solidFill>
            <a:srgbClr val="FFF7E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</a:rPr>
              <a:t>thir</a:t>
            </a:r>
            <a:r>
              <a:rPr lang="en-US" altLang="zh-CN" sz="4000">
                <a:solidFill>
                  <a:srgbClr val="CC33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59402" name="Oval 9"/>
          <p:cNvSpPr>
            <a:spLocks noChangeArrowheads="1"/>
          </p:cNvSpPr>
          <p:nvPr/>
        </p:nvSpPr>
        <p:spPr bwMode="auto">
          <a:xfrm>
            <a:off x="4705350" y="2397125"/>
            <a:ext cx="1752600" cy="838200"/>
          </a:xfrm>
          <a:prstGeom prst="ellipse">
            <a:avLst/>
          </a:prstGeom>
          <a:solidFill>
            <a:srgbClr val="FFF7E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</a:rPr>
              <a:t>twelve</a:t>
            </a:r>
          </a:p>
        </p:txBody>
      </p:sp>
      <p:sp>
        <p:nvSpPr>
          <p:cNvPr id="59403" name="Oval 10"/>
          <p:cNvSpPr>
            <a:spLocks noChangeArrowheads="1"/>
          </p:cNvSpPr>
          <p:nvPr/>
        </p:nvSpPr>
        <p:spPr bwMode="auto">
          <a:xfrm>
            <a:off x="6229350" y="3311525"/>
            <a:ext cx="2133600" cy="838200"/>
          </a:xfrm>
          <a:prstGeom prst="ellipse">
            <a:avLst/>
          </a:prstGeom>
          <a:solidFill>
            <a:srgbClr val="FFF7E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</a:rPr>
              <a:t>eigh</a:t>
            </a:r>
            <a:r>
              <a:rPr lang="en-US" altLang="zh-CN" sz="4000">
                <a:solidFill>
                  <a:srgbClr val="CC33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59404" name="Oval 11"/>
          <p:cNvSpPr>
            <a:spLocks noChangeArrowheads="1"/>
          </p:cNvSpPr>
          <p:nvPr/>
        </p:nvSpPr>
        <p:spPr bwMode="auto">
          <a:xfrm>
            <a:off x="1657350" y="3844925"/>
            <a:ext cx="1676400" cy="838200"/>
          </a:xfrm>
          <a:prstGeom prst="ellipse">
            <a:avLst/>
          </a:prstGeom>
          <a:solidFill>
            <a:srgbClr val="FFF7E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</a:rPr>
              <a:t>fif</a:t>
            </a:r>
            <a:r>
              <a:rPr lang="en-US" altLang="zh-CN" sz="4000">
                <a:solidFill>
                  <a:srgbClr val="CC33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59405" name="Oval 12"/>
          <p:cNvSpPr>
            <a:spLocks noChangeArrowheads="1"/>
          </p:cNvSpPr>
          <p:nvPr/>
        </p:nvSpPr>
        <p:spPr bwMode="auto">
          <a:xfrm>
            <a:off x="3943350" y="3692525"/>
            <a:ext cx="1905000" cy="838200"/>
          </a:xfrm>
          <a:prstGeom prst="ellipse">
            <a:avLst/>
          </a:prstGeom>
          <a:solidFill>
            <a:srgbClr val="FFF7E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altLang="zh-CN" sz="4000">
                <a:latin typeface="Times New Roman" panose="02020603050405020304" pitchFamily="18" charset="0"/>
              </a:rPr>
              <a:t>six</a:t>
            </a:r>
            <a:r>
              <a:rPr lang="en-US" altLang="zh-CN" sz="4000">
                <a:solidFill>
                  <a:srgbClr val="CC3300"/>
                </a:solidFill>
                <a:latin typeface="Times New Roman" panose="02020603050405020304" pitchFamily="18" charset="0"/>
              </a:rPr>
              <a:t>teen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835150" y="5589588"/>
            <a:ext cx="620713" cy="5222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</a:rPr>
              <a:t>11 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484438" y="5589588"/>
            <a:ext cx="581025" cy="5191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12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132138" y="5589588"/>
            <a:ext cx="581025" cy="519112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/>
              <a:t>13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740150" y="5589588"/>
            <a:ext cx="544513" cy="5222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4316413" y="5589588"/>
            <a:ext cx="542925" cy="5222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4932363" y="5589588"/>
            <a:ext cx="542925" cy="5222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5508625" y="5581650"/>
            <a:ext cx="542925" cy="5222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6084888" y="5581650"/>
            <a:ext cx="542925" cy="5222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6659563" y="5586413"/>
            <a:ext cx="544512" cy="5222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7235825" y="5586413"/>
            <a:ext cx="544513" cy="52228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59416" name="Line 27"/>
          <p:cNvSpPr>
            <a:spLocks noChangeShapeType="1"/>
          </p:cNvSpPr>
          <p:nvPr/>
        </p:nvSpPr>
        <p:spPr bwMode="auto">
          <a:xfrm flipV="1">
            <a:off x="5467350" y="2778125"/>
            <a:ext cx="762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9417" name="Line 30"/>
          <p:cNvSpPr>
            <a:spLocks noChangeShapeType="1"/>
          </p:cNvSpPr>
          <p:nvPr/>
        </p:nvSpPr>
        <p:spPr bwMode="auto">
          <a:xfrm flipV="1">
            <a:off x="3486150" y="2168525"/>
            <a:ext cx="3581400" cy="37338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26545 -0.657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1459 -0.510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-2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46423 -0.62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46284 -0.39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42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23438 -0.1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1389 -0.184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-0.40781 -0.5932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9" y="-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11979 -0.236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39966 -0.489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68334 -0.4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内容占位符 1"/>
          <p:cNvSpPr txBox="1"/>
          <p:nvPr/>
        </p:nvSpPr>
        <p:spPr>
          <a:xfrm>
            <a:off x="1008063" y="908050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point.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079500" y="1628775"/>
            <a:ext cx="3529013" cy="0"/>
          </a:xfrm>
          <a:prstGeom prst="line">
            <a:avLst/>
          </a:prstGeom>
          <a:ln w="38100">
            <a:solidFill>
              <a:srgbClr val="E2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0" name="圆角矩形 3"/>
          <p:cNvSpPr>
            <a:spLocks noChangeArrowheads="1"/>
          </p:cNvSpPr>
          <p:nvPr/>
        </p:nvSpPr>
        <p:spPr bwMode="auto">
          <a:xfrm>
            <a:off x="722313" y="2060575"/>
            <a:ext cx="7597775" cy="2616200"/>
          </a:xfrm>
          <a:prstGeom prst="roundRect">
            <a:avLst>
              <a:gd name="adj" fmla="val 16667"/>
            </a:avLst>
          </a:prstGeom>
          <a:solidFill>
            <a:srgbClr val="92D050">
              <a:alpha val="9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kumimoji="1" lang="zh-C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1" name="文本框 7"/>
          <p:cNvSpPr txBox="1">
            <a:spLocks noChangeArrowheads="1"/>
          </p:cNvSpPr>
          <p:nvPr/>
        </p:nvSpPr>
        <p:spPr bwMode="auto">
          <a:xfrm>
            <a:off x="938213" y="2392363"/>
            <a:ext cx="7167562" cy="1816100"/>
          </a:xfrm>
          <a:prstGeom prst="rect">
            <a:avLst/>
          </a:prstGeom>
          <a:solidFill>
            <a:srgbClr val="FFF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11+4 = 15			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12+6 = 18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14+6 = 20			</a:t>
            </a:r>
            <a:r>
              <a:rPr lang="en-US" altLang="zh-CN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17+2 = 19</a:t>
            </a:r>
          </a:p>
        </p:txBody>
      </p:sp>
      <p:grpSp>
        <p:nvGrpSpPr>
          <p:cNvPr id="2" name="组合 45"/>
          <p:cNvGrpSpPr/>
          <p:nvPr/>
        </p:nvGrpSpPr>
        <p:grpSpPr bwMode="auto">
          <a:xfrm>
            <a:off x="2700338" y="4941888"/>
            <a:ext cx="4248150" cy="1223962"/>
            <a:chOff x="2195736" y="4941168"/>
            <a:chExt cx="4248472" cy="1224136"/>
          </a:xfrm>
        </p:grpSpPr>
        <p:sp>
          <p:nvSpPr>
            <p:cNvPr id="60423" name="双波形 43"/>
            <p:cNvSpPr>
              <a:spLocks noChangeArrowheads="1"/>
            </p:cNvSpPr>
            <p:nvPr/>
          </p:nvSpPr>
          <p:spPr bwMode="auto">
            <a:xfrm>
              <a:off x="2195736" y="4941168"/>
              <a:ext cx="3960440" cy="1224136"/>
            </a:xfrm>
            <a:prstGeom prst="doubleWave">
              <a:avLst>
                <a:gd name="adj1" fmla="val 6250"/>
                <a:gd name="adj2" fmla="val 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0424" name="TextBox 44"/>
            <p:cNvSpPr txBox="1">
              <a:spLocks noChangeArrowheads="1"/>
            </p:cNvSpPr>
            <p:nvPr/>
          </p:nvSpPr>
          <p:spPr bwMode="auto">
            <a:xfrm>
              <a:off x="2555776" y="5013176"/>
              <a:ext cx="388843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>
                  <a:latin typeface="黑体" panose="02010609060101010101" pitchFamily="49" charset="-122"/>
                  <a:ea typeface="黑体" panose="02010609060101010101" pitchFamily="49" charset="-122"/>
                </a:rPr>
                <a:t>“</a:t>
              </a:r>
              <a:r>
                <a:rPr lang="en-US" altLang="zh-CN" sz="320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  <a:r>
                <a:rPr lang="zh-CN" altLang="en-US" sz="3200">
                  <a:latin typeface="黑体" panose="02010609060101010101" pitchFamily="49" charset="-122"/>
                  <a:ea typeface="黑体" panose="02010609060101010101" pitchFamily="49" charset="-122"/>
                </a:rPr>
                <a:t>”读作</a:t>
              </a:r>
              <a:r>
                <a:rPr lang="en-US" altLang="zh-CN" sz="3200">
                  <a:latin typeface="黑体" panose="02010609060101010101" pitchFamily="49" charset="-122"/>
                  <a:ea typeface="黑体" panose="02010609060101010101" pitchFamily="49" charset="-122"/>
                </a:rPr>
                <a:t>and</a:t>
              </a:r>
              <a:r>
                <a:rPr lang="zh-CN" altLang="en-US" sz="3200">
                  <a:latin typeface="黑体" panose="02010609060101010101" pitchFamily="49" charset="-122"/>
                  <a:ea typeface="黑体" panose="02010609060101010101" pitchFamily="49" charset="-122"/>
                </a:rPr>
                <a:t>。“</a:t>
              </a:r>
              <a:r>
                <a:rPr lang="en-US" altLang="zh-CN" sz="3200">
                  <a:latin typeface="黑体" panose="02010609060101010101" pitchFamily="49" charset="-122"/>
                  <a:ea typeface="黑体" panose="02010609060101010101" pitchFamily="49" charset="-122"/>
                </a:rPr>
                <a:t>=</a:t>
              </a:r>
              <a:r>
                <a:rPr lang="zh-CN" altLang="en-US" sz="3200">
                  <a:latin typeface="黑体" panose="02010609060101010101" pitchFamily="49" charset="-122"/>
                  <a:ea typeface="黑体" panose="02010609060101010101" pitchFamily="49" charset="-122"/>
                </a:rPr>
                <a:t>”读作“</a:t>
              </a:r>
              <a:r>
                <a:rPr lang="en-US" altLang="zh-CN" sz="3200">
                  <a:latin typeface="黑体" panose="02010609060101010101" pitchFamily="49" charset="-122"/>
                  <a:ea typeface="黑体" panose="02010609060101010101" pitchFamily="49" charset="-122"/>
                </a:rPr>
                <a:t>is</a:t>
              </a:r>
              <a:r>
                <a:rPr lang="zh-CN" altLang="en-US" sz="3200">
                  <a:latin typeface="黑体" panose="02010609060101010101" pitchFamily="49" charset="-122"/>
                  <a:ea typeface="黑体" panose="02010609060101010101" pitchFamily="49" charset="-122"/>
                </a:rPr>
                <a:t>”。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 txBox="1"/>
          <p:nvPr/>
        </p:nvSpPr>
        <p:spPr bwMode="auto">
          <a:xfrm>
            <a:off x="3962400" y="1371600"/>
            <a:ext cx="16764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zh-CN" altLang="en-US" sz="2800" kern="0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pic>
        <p:nvPicPr>
          <p:cNvPr id="43011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96200" y="4953000"/>
            <a:ext cx="12477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042988" y="2133600"/>
            <a:ext cx="7345362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1) </a:t>
            </a:r>
            <a:r>
              <a:rPr lang="zh-CN" altLang="en-US" sz="2400" dirty="0">
                <a:latin typeface="+mn-lt"/>
                <a:ea typeface="黑体" panose="02010609060101010101" pitchFamily="49" charset="-122"/>
              </a:rPr>
              <a:t>能掌握以下单词：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eleven~ twenty, boy, girl, desk, chair, bag, book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2) </a:t>
            </a:r>
            <a:r>
              <a:rPr lang="zh-CN" altLang="en-US" sz="2400" dirty="0">
                <a:latin typeface="+mn-lt"/>
                <a:ea typeface="黑体" panose="02010609060101010101" pitchFamily="49" charset="-122"/>
              </a:rPr>
              <a:t>能掌握以下句型：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dirty="0">
                <a:latin typeface="+mn-lt"/>
                <a:ea typeface="黑体" panose="02010609060101010101" pitchFamily="49" charset="-122"/>
              </a:rPr>
              <a:t>① </a:t>
            </a: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—How old are you?	—I’m twelve.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dirty="0">
                <a:latin typeface="+mn-lt"/>
                <a:ea typeface="黑体" panose="02010609060101010101" pitchFamily="49" charset="-122"/>
              </a:rPr>
              <a:t>②—How many…are there?	—Eleven…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/>
          <p:nvPr/>
        </p:nvSpPr>
        <p:spPr>
          <a:xfrm>
            <a:off x="1008063" y="908050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  Listen and write.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079500" y="1628775"/>
            <a:ext cx="4068763" cy="0"/>
          </a:xfrm>
          <a:prstGeom prst="line">
            <a:avLst/>
          </a:prstGeom>
          <a:ln w="38100">
            <a:solidFill>
              <a:srgbClr val="E2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1773238"/>
            <a:ext cx="684053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600"/>
              <a:t>1. 11+______ =  _______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2. _____ +4  =  _______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3. ______+2  =  _______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4. 3+ ______  =  _______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5. _______+1 =  _______</a:t>
            </a:r>
          </a:p>
          <a:p>
            <a:pPr>
              <a:lnSpc>
                <a:spcPct val="130000"/>
              </a:lnSpc>
            </a:pPr>
            <a:r>
              <a:rPr lang="en-US" altLang="zh-CN" sz="3600"/>
              <a:t>6. 2+ ______ =  ________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43213" y="1844675"/>
            <a:ext cx="1260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59338" y="1844675"/>
            <a:ext cx="27209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14538" y="2563813"/>
            <a:ext cx="12604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51388" y="2563813"/>
            <a:ext cx="12604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60588" y="3319463"/>
            <a:ext cx="12604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824413" y="3319463"/>
            <a:ext cx="12604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35263" y="4040188"/>
            <a:ext cx="12604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94263" y="4040188"/>
            <a:ext cx="12604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268538" y="4724400"/>
            <a:ext cx="1260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894263" y="4724400"/>
            <a:ext cx="1260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555875" y="5445125"/>
            <a:ext cx="12604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932363" y="5453063"/>
            <a:ext cx="126047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8"/>
          <p:cNvSpPr txBox="1">
            <a:spLocks noChangeArrowheads="1"/>
          </p:cNvSpPr>
          <p:nvPr/>
        </p:nvSpPr>
        <p:spPr bwMode="auto">
          <a:xfrm>
            <a:off x="4048125" y="1866900"/>
            <a:ext cx="203676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1116013" y="1916113"/>
            <a:ext cx="488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 pitchFamily="18" charset="0"/>
                <a:ea typeface="华文行楷" panose="02010800040101010101" pitchFamily="2" charset="-122"/>
              </a:rPr>
              <a:t>1.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116013" y="2994025"/>
            <a:ext cx="48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 pitchFamily="18" charset="0"/>
                <a:ea typeface="华文行楷" panose="02010800040101010101" pitchFamily="2" charset="-122"/>
              </a:rPr>
              <a:t>2.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1116013" y="4076700"/>
            <a:ext cx="48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 pitchFamily="18" charset="0"/>
                <a:ea typeface="华文行楷" panose="02010800040101010101" pitchFamily="2" charset="-122"/>
              </a:rPr>
              <a:t>3.</a:t>
            </a:r>
          </a:p>
        </p:txBody>
      </p:sp>
      <p:sp>
        <p:nvSpPr>
          <p:cNvPr id="62470" name="Text Box 7"/>
          <p:cNvSpPr txBox="1">
            <a:spLocks noChangeArrowheads="1"/>
          </p:cNvSpPr>
          <p:nvPr/>
        </p:nvSpPr>
        <p:spPr bwMode="auto">
          <a:xfrm>
            <a:off x="1116013" y="5157788"/>
            <a:ext cx="488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 pitchFamily="18" charset="0"/>
                <a:ea typeface="华文行楷" panose="02010800040101010101" pitchFamily="2" charset="-122"/>
              </a:rPr>
              <a:t>4.</a:t>
            </a:r>
          </a:p>
        </p:txBody>
      </p:sp>
      <p:sp>
        <p:nvSpPr>
          <p:cNvPr id="62471" name="Text Box 8"/>
          <p:cNvSpPr txBox="1">
            <a:spLocks noChangeArrowheads="1"/>
          </p:cNvSpPr>
          <p:nvPr/>
        </p:nvSpPr>
        <p:spPr bwMode="auto">
          <a:xfrm>
            <a:off x="1547813" y="1844675"/>
            <a:ext cx="203676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</p:txBody>
      </p:sp>
      <p:sp>
        <p:nvSpPr>
          <p:cNvPr id="62472" name="Text Box 9"/>
          <p:cNvSpPr txBox="1">
            <a:spLocks noChangeArrowheads="1"/>
          </p:cNvSpPr>
          <p:nvPr/>
        </p:nvSpPr>
        <p:spPr bwMode="auto">
          <a:xfrm>
            <a:off x="3578225" y="1968500"/>
            <a:ext cx="48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 pitchFamily="18" charset="0"/>
                <a:ea typeface="华文行楷" panose="02010800040101010101" pitchFamily="2" charset="-122"/>
              </a:rPr>
              <a:t>5.</a:t>
            </a:r>
          </a:p>
        </p:txBody>
      </p:sp>
      <p:sp>
        <p:nvSpPr>
          <p:cNvPr id="62473" name="Text Box 10"/>
          <p:cNvSpPr txBox="1">
            <a:spLocks noChangeArrowheads="1"/>
          </p:cNvSpPr>
          <p:nvPr/>
        </p:nvSpPr>
        <p:spPr bwMode="auto">
          <a:xfrm>
            <a:off x="3578225" y="2976563"/>
            <a:ext cx="4889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 pitchFamily="18" charset="0"/>
                <a:ea typeface="华文行楷" panose="02010800040101010101" pitchFamily="2" charset="-122"/>
              </a:rPr>
              <a:t>6.</a:t>
            </a: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3578225" y="4146550"/>
            <a:ext cx="48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 pitchFamily="18" charset="0"/>
                <a:ea typeface="华文行楷" panose="02010800040101010101" pitchFamily="2" charset="-122"/>
              </a:rPr>
              <a:t>7.</a:t>
            </a:r>
          </a:p>
        </p:txBody>
      </p:sp>
      <p:sp>
        <p:nvSpPr>
          <p:cNvPr id="62475" name="Text Box 12"/>
          <p:cNvSpPr txBox="1">
            <a:spLocks noChangeArrowheads="1"/>
          </p:cNvSpPr>
          <p:nvPr/>
        </p:nvSpPr>
        <p:spPr bwMode="auto">
          <a:xfrm>
            <a:off x="3651250" y="5229225"/>
            <a:ext cx="48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 pitchFamily="18" charset="0"/>
                <a:ea typeface="华文行楷" panose="02010800040101010101" pitchFamily="2" charset="-122"/>
              </a:rPr>
              <a:t>8.</a:t>
            </a:r>
          </a:p>
        </p:txBody>
      </p:sp>
      <p:sp>
        <p:nvSpPr>
          <p:cNvPr id="62476" name="Text Box 13"/>
          <p:cNvSpPr txBox="1">
            <a:spLocks noChangeArrowheads="1"/>
          </p:cNvSpPr>
          <p:nvPr/>
        </p:nvSpPr>
        <p:spPr bwMode="auto">
          <a:xfrm>
            <a:off x="6464300" y="1700213"/>
            <a:ext cx="17240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endParaRPr lang="en-US" altLang="zh-CN" sz="1200">
              <a:latin typeface="Times New Roman" panose="02020603050405020304" pitchFamily="18" charset="0"/>
              <a:ea typeface="华文行楷" panose="02010800040101010101" pitchFamily="2" charset="-122"/>
            </a:endParaRP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  <a:p>
            <a:r>
              <a:rPr lang="en-US" altLang="zh-CN" sz="1200">
                <a:latin typeface="Times New Roman" panose="02020603050405020304" pitchFamily="18" charset="0"/>
                <a:ea typeface="华文行楷" panose="02010800040101010101" pitchFamily="2" charset="-122"/>
              </a:rPr>
              <a:t>——————————</a:t>
            </a:r>
          </a:p>
        </p:txBody>
      </p:sp>
      <p:sp>
        <p:nvSpPr>
          <p:cNvPr id="62477" name="Text Box 14"/>
          <p:cNvSpPr txBox="1">
            <a:spLocks noChangeArrowheads="1"/>
          </p:cNvSpPr>
          <p:nvPr/>
        </p:nvSpPr>
        <p:spPr bwMode="auto">
          <a:xfrm>
            <a:off x="6027738" y="1841500"/>
            <a:ext cx="48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 pitchFamily="18" charset="0"/>
                <a:ea typeface="华文行楷" panose="02010800040101010101" pitchFamily="2" charset="-122"/>
              </a:rPr>
              <a:t>9.</a:t>
            </a:r>
          </a:p>
        </p:txBody>
      </p:sp>
      <p:sp>
        <p:nvSpPr>
          <p:cNvPr id="62478" name="Text Box 15"/>
          <p:cNvSpPr txBox="1">
            <a:spLocks noChangeArrowheads="1"/>
          </p:cNvSpPr>
          <p:nvPr/>
        </p:nvSpPr>
        <p:spPr bwMode="auto">
          <a:xfrm>
            <a:off x="5867400" y="2870200"/>
            <a:ext cx="692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>
                <a:latin typeface="Times New Roman" panose="02020603050405020304" pitchFamily="18" charset="0"/>
                <a:ea typeface="华文行楷" panose="02010800040101010101" pitchFamily="2" charset="-122"/>
              </a:rPr>
              <a:t>10.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790700" y="1970088"/>
            <a:ext cx="11191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eleven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765300" y="3068638"/>
            <a:ext cx="1279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thirteen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866900" y="4149725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fifteen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733550" y="5281613"/>
            <a:ext cx="1398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eighteen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4140200" y="1989138"/>
            <a:ext cx="1398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nineteen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254500" y="3068638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twenty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4295775" y="4202113"/>
            <a:ext cx="1139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twelve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4308475" y="5281613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sixteen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6523038" y="1825625"/>
            <a:ext cx="159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</a:rPr>
              <a:t>seventeen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6643688" y="2924175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</a:rPr>
              <a:t>fourteen</a:t>
            </a:r>
          </a:p>
        </p:txBody>
      </p:sp>
      <p:sp>
        <p:nvSpPr>
          <p:cNvPr id="25" name="内容占位符 1"/>
          <p:cNvSpPr txBox="1"/>
          <p:nvPr/>
        </p:nvSpPr>
        <p:spPr>
          <a:xfrm>
            <a:off x="1404938" y="908050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 Listen and write.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476375" y="1628775"/>
            <a:ext cx="4068763" cy="0"/>
          </a:xfrm>
          <a:prstGeom prst="line">
            <a:avLst/>
          </a:prstGeom>
          <a:ln w="38100">
            <a:solidFill>
              <a:srgbClr val="E2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725" y="1543050"/>
            <a:ext cx="76977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>
            <a:off x="3719513" y="2408238"/>
            <a:ext cx="3506787" cy="1082675"/>
          </a:xfrm>
          <a:prstGeom prst="wedgeRoundRectCallout">
            <a:avLst>
              <a:gd name="adj1" fmla="val -40955"/>
              <a:gd name="adj2" fmla="val 80516"/>
              <a:gd name="adj3" fmla="val 16667"/>
            </a:avLst>
          </a:prstGeom>
          <a:solidFill>
            <a:srgbClr val="FFFFCC"/>
          </a:solidFill>
          <a:ln>
            <a:solidFill>
              <a:srgbClr val="E58F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I’m six.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How old are you?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54000" y="2408238"/>
            <a:ext cx="3406775" cy="1081087"/>
          </a:xfrm>
          <a:prstGeom prst="wedgeRoundRectCallout">
            <a:avLst>
              <a:gd name="adj1" fmla="val 13014"/>
              <a:gd name="adj2" fmla="val 81337"/>
              <a:gd name="adj3" fmla="val 16667"/>
            </a:avLst>
          </a:prstGeom>
          <a:solidFill>
            <a:srgbClr val="CDE9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How old are you?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3493" name="内容占位符 1"/>
          <p:cNvSpPr txBox="1"/>
          <p:nvPr/>
        </p:nvSpPr>
        <p:spPr bwMode="auto">
          <a:xfrm>
            <a:off x="1331913" y="0"/>
            <a:ext cx="8135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chemeClr val="bg1"/>
                </a:solidFill>
                <a:cs typeface="Arial" panose="020B0604020202020204" pitchFamily="34" charset="0"/>
              </a:rPr>
              <a:t>Play a game.</a:t>
            </a:r>
            <a:endParaRPr lang="zh-CN" altLang="en-US" sz="3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836613"/>
            <a:ext cx="1003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0"/>
          <p:cNvGrpSpPr/>
          <p:nvPr/>
        </p:nvGrpSpPr>
        <p:grpSpPr bwMode="auto">
          <a:xfrm>
            <a:off x="558800" y="1208088"/>
            <a:ext cx="2411413" cy="936625"/>
            <a:chOff x="558800" y="1208088"/>
            <a:chExt cx="2411413" cy="936625"/>
          </a:xfrm>
        </p:grpSpPr>
        <p:pic>
          <p:nvPicPr>
            <p:cNvPr id="63496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800" y="1208088"/>
              <a:ext cx="2411413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1258888" y="1341438"/>
              <a:ext cx="1638300" cy="5842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32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指挥家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"/>
          <p:cNvSpPr txBox="1"/>
          <p:nvPr/>
        </p:nvSpPr>
        <p:spPr>
          <a:xfrm>
            <a:off x="1404938" y="908050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match.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476375" y="1628775"/>
            <a:ext cx="4068763" cy="0"/>
          </a:xfrm>
          <a:prstGeom prst="line">
            <a:avLst/>
          </a:prstGeom>
          <a:ln w="38100">
            <a:solidFill>
              <a:srgbClr val="E28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 bwMode="auto">
          <a:xfrm>
            <a:off x="179388" y="2492375"/>
            <a:ext cx="1008062" cy="649288"/>
          </a:xfrm>
          <a:prstGeom prst="ellipse">
            <a:avLst/>
          </a:prstGeom>
          <a:solidFill>
            <a:srgbClr val="FFEEB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11</a:t>
            </a:r>
            <a:endParaRPr kumimoji="1"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" name="椭圆 19"/>
          <p:cNvSpPr/>
          <p:nvPr/>
        </p:nvSpPr>
        <p:spPr bwMode="auto">
          <a:xfrm>
            <a:off x="1258888" y="2349500"/>
            <a:ext cx="1009650" cy="647700"/>
          </a:xfrm>
          <a:prstGeom prst="ellipse">
            <a:avLst/>
          </a:prstGeom>
          <a:solidFill>
            <a:srgbClr val="FFEEB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12</a:t>
            </a:r>
            <a:endParaRPr kumimoji="1"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2268538" y="1844675"/>
            <a:ext cx="1008062" cy="647700"/>
          </a:xfrm>
          <a:prstGeom prst="ellipse">
            <a:avLst/>
          </a:prstGeom>
          <a:solidFill>
            <a:srgbClr val="FFEEB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r>
            <a:endParaRPr kumimoji="1"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2700338" y="2565400"/>
            <a:ext cx="1008062" cy="647700"/>
          </a:xfrm>
          <a:prstGeom prst="ellipse">
            <a:avLst/>
          </a:prstGeom>
          <a:solidFill>
            <a:srgbClr val="FFEEB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14</a:t>
            </a:r>
            <a:endParaRPr kumimoji="1"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3708400" y="2133600"/>
            <a:ext cx="1008063" cy="647700"/>
          </a:xfrm>
          <a:prstGeom prst="ellipse">
            <a:avLst/>
          </a:prstGeom>
          <a:solidFill>
            <a:srgbClr val="FFEEB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15</a:t>
            </a:r>
            <a:endParaRPr kumimoji="1"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4859338" y="2276475"/>
            <a:ext cx="1008062" cy="647700"/>
          </a:xfrm>
          <a:prstGeom prst="ellipse">
            <a:avLst/>
          </a:prstGeom>
          <a:solidFill>
            <a:srgbClr val="FFEEB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16</a:t>
            </a:r>
            <a:endParaRPr kumimoji="1"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" name="椭圆 24"/>
          <p:cNvSpPr/>
          <p:nvPr/>
        </p:nvSpPr>
        <p:spPr bwMode="auto">
          <a:xfrm>
            <a:off x="5724525" y="2997200"/>
            <a:ext cx="1008063" cy="647700"/>
          </a:xfrm>
          <a:prstGeom prst="ellipse">
            <a:avLst/>
          </a:prstGeom>
          <a:solidFill>
            <a:srgbClr val="FFEEB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17</a:t>
            </a:r>
            <a:endParaRPr kumimoji="1"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6011863" y="2133600"/>
            <a:ext cx="1008062" cy="647700"/>
          </a:xfrm>
          <a:prstGeom prst="ellipse">
            <a:avLst/>
          </a:prstGeom>
          <a:solidFill>
            <a:srgbClr val="FFEEB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endParaRPr kumimoji="1"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 bwMode="auto">
          <a:xfrm>
            <a:off x="7524750" y="2997200"/>
            <a:ext cx="1008063" cy="647700"/>
          </a:xfrm>
          <a:prstGeom prst="ellipse">
            <a:avLst/>
          </a:prstGeom>
          <a:solidFill>
            <a:srgbClr val="FFEEB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endParaRPr kumimoji="1"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7164388" y="2133600"/>
            <a:ext cx="1008062" cy="647700"/>
          </a:xfrm>
          <a:prstGeom prst="ellipse">
            <a:avLst/>
          </a:prstGeom>
          <a:solidFill>
            <a:srgbClr val="FFEEBD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19</a:t>
            </a:r>
            <a:endParaRPr kumimoji="1" lang="zh-CN" altLang="en-US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4526" name="组合 37"/>
          <p:cNvGrpSpPr/>
          <p:nvPr/>
        </p:nvGrpSpPr>
        <p:grpSpPr bwMode="auto">
          <a:xfrm>
            <a:off x="755650" y="4581525"/>
            <a:ext cx="7777163" cy="1223963"/>
            <a:chOff x="755576" y="4149080"/>
            <a:chExt cx="7776864" cy="1224136"/>
          </a:xfrm>
        </p:grpSpPr>
        <p:grpSp>
          <p:nvGrpSpPr>
            <p:cNvPr id="64533" name="组合 36"/>
            <p:cNvGrpSpPr/>
            <p:nvPr/>
          </p:nvGrpSpPr>
          <p:grpSpPr bwMode="auto">
            <a:xfrm>
              <a:off x="755576" y="4149080"/>
              <a:ext cx="7704856" cy="1224136"/>
              <a:chOff x="755576" y="4149080"/>
              <a:chExt cx="7704856" cy="1224136"/>
            </a:xfrm>
          </p:grpSpPr>
          <p:sp>
            <p:nvSpPr>
              <p:cNvPr id="29" name="圆角矩形 28"/>
              <p:cNvSpPr/>
              <p:nvPr/>
            </p:nvSpPr>
            <p:spPr bwMode="auto">
              <a:xfrm>
                <a:off x="755576" y="4149080"/>
                <a:ext cx="7705429" cy="1224136"/>
              </a:xfrm>
              <a:prstGeom prst="roundRect">
                <a:avLst/>
              </a:prstGeom>
              <a:solidFill>
                <a:srgbClr val="CCFFCC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流程图: 准备 30"/>
              <p:cNvSpPr/>
              <p:nvPr/>
            </p:nvSpPr>
            <p:spPr bwMode="auto">
              <a:xfrm>
                <a:off x="1115925" y="4220528"/>
                <a:ext cx="360348" cy="288966"/>
              </a:xfrm>
              <a:prstGeom prst="flowChartPreparati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流程图: 准备 31"/>
              <p:cNvSpPr/>
              <p:nvPr/>
            </p:nvSpPr>
            <p:spPr bwMode="auto">
              <a:xfrm>
                <a:off x="2339840" y="4220528"/>
                <a:ext cx="360349" cy="288966"/>
              </a:xfrm>
              <a:prstGeom prst="flowChartPreparati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流程图: 准备 32"/>
              <p:cNvSpPr/>
              <p:nvPr/>
            </p:nvSpPr>
            <p:spPr bwMode="auto">
              <a:xfrm>
                <a:off x="3636778" y="4220528"/>
                <a:ext cx="358761" cy="288966"/>
              </a:xfrm>
              <a:prstGeom prst="flowChartPreparati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流程图: 准备 33"/>
              <p:cNvSpPr/>
              <p:nvPr/>
            </p:nvSpPr>
            <p:spPr bwMode="auto">
              <a:xfrm>
                <a:off x="5076585" y="4220528"/>
                <a:ext cx="360349" cy="288966"/>
              </a:xfrm>
              <a:prstGeom prst="flowChartPreparati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流程图: 准备 34"/>
              <p:cNvSpPr/>
              <p:nvPr/>
            </p:nvSpPr>
            <p:spPr bwMode="auto">
              <a:xfrm>
                <a:off x="6444957" y="4220528"/>
                <a:ext cx="360349" cy="288966"/>
              </a:xfrm>
              <a:prstGeom prst="flowChartPreparati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流程图: 准备 35"/>
              <p:cNvSpPr/>
              <p:nvPr/>
            </p:nvSpPr>
            <p:spPr bwMode="auto">
              <a:xfrm>
                <a:off x="7740308" y="4220528"/>
                <a:ext cx="360349" cy="288966"/>
              </a:xfrm>
              <a:prstGeom prst="flowChartPreparation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827011" y="4509494"/>
              <a:ext cx="7705429" cy="5842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dirty="0">
                  <a:latin typeface="+mn-lt"/>
                  <a:ea typeface="宋体" panose="02010600030101010101" pitchFamily="2" charset="-122"/>
                </a:rPr>
                <a:t>boys     girls     desks     chairs    books    bags</a:t>
              </a:r>
              <a:endParaRPr lang="zh-CN" altLang="en-US" sz="3200" dirty="0">
                <a:latin typeface="+mn-lt"/>
                <a:ea typeface="宋体" panose="02010600030101010101" pitchFamily="2" charset="-122"/>
              </a:endParaRPr>
            </a:p>
          </p:txBody>
        </p:sp>
      </p:grpSp>
      <p:cxnSp>
        <p:nvCxnSpPr>
          <p:cNvPr id="40" name="曲线连接符 39"/>
          <p:cNvCxnSpPr>
            <a:cxnSpLocks noChangeShapeType="1"/>
            <a:stCxn id="20" idx="4"/>
          </p:cNvCxnSpPr>
          <p:nvPr/>
        </p:nvCxnSpPr>
        <p:spPr bwMode="auto">
          <a:xfrm rot="5400000">
            <a:off x="647700" y="3681413"/>
            <a:ext cx="1800225" cy="4318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曲线连接符 42"/>
          <p:cNvCxnSpPr>
            <a:cxnSpLocks noChangeShapeType="1"/>
            <a:stCxn id="25" idx="2"/>
          </p:cNvCxnSpPr>
          <p:nvPr/>
        </p:nvCxnSpPr>
        <p:spPr bwMode="auto">
          <a:xfrm rot="10800000" flipV="1">
            <a:off x="2484438" y="3321050"/>
            <a:ext cx="3240087" cy="1476375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曲线连接符 45"/>
          <p:cNvCxnSpPr>
            <a:cxnSpLocks noChangeShapeType="1"/>
          </p:cNvCxnSpPr>
          <p:nvPr/>
        </p:nvCxnSpPr>
        <p:spPr bwMode="auto">
          <a:xfrm rot="10800000" flipV="1">
            <a:off x="3851275" y="3500438"/>
            <a:ext cx="3744913" cy="1296987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曲线连接符 53"/>
          <p:cNvCxnSpPr>
            <a:cxnSpLocks noChangeShapeType="1"/>
            <a:stCxn id="24" idx="4"/>
          </p:cNvCxnSpPr>
          <p:nvPr/>
        </p:nvCxnSpPr>
        <p:spPr bwMode="auto">
          <a:xfrm rot="16200000" flipH="1">
            <a:off x="5075238" y="3213100"/>
            <a:ext cx="1873250" cy="12954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曲线连接符 57"/>
          <p:cNvCxnSpPr>
            <a:cxnSpLocks noChangeShapeType="1"/>
          </p:cNvCxnSpPr>
          <p:nvPr/>
        </p:nvCxnSpPr>
        <p:spPr bwMode="auto">
          <a:xfrm rot="10800000" flipV="1">
            <a:off x="5292725" y="2781300"/>
            <a:ext cx="2232025" cy="2016125"/>
          </a:xfrm>
          <a:prstGeom prst="curvedConnector3">
            <a:avLst>
              <a:gd name="adj1" fmla="val 35417"/>
            </a:avLst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曲线连接符 60"/>
          <p:cNvCxnSpPr>
            <a:cxnSpLocks noChangeShapeType="1"/>
          </p:cNvCxnSpPr>
          <p:nvPr/>
        </p:nvCxnSpPr>
        <p:spPr bwMode="auto">
          <a:xfrm>
            <a:off x="3635375" y="3068638"/>
            <a:ext cx="4249738" cy="1728787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内容占位符 1"/>
          <p:cNvSpPr txBox="1"/>
          <p:nvPr/>
        </p:nvSpPr>
        <p:spPr bwMode="auto">
          <a:xfrm>
            <a:off x="1260475" y="44450"/>
            <a:ext cx="813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chemeClr val="bg1"/>
                </a:solidFill>
                <a:cs typeface="Arial" panose="020B0604020202020204" pitchFamily="34" charset="0"/>
              </a:rPr>
              <a:t>Work in pairs. Ask and answer.</a:t>
            </a:r>
            <a:endParaRPr lang="zh-CN" altLang="en-US" sz="3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Group 3"/>
          <p:cNvGraphicFramePr/>
          <p:nvPr/>
        </p:nvGraphicFramePr>
        <p:xfrm>
          <a:off x="1258888" y="981075"/>
          <a:ext cx="6408737" cy="375920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03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1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How many… are there?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Numbers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boys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girls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desks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chairs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books</a:t>
                      </a:r>
                      <a:endParaRPr kumimoji="0" lang="en-US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bags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n-US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115616" y="4941168"/>
            <a:ext cx="1080120" cy="953047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2411413" y="5084763"/>
            <a:ext cx="3816350" cy="792162"/>
          </a:xfrm>
          <a:prstGeom prst="wedgeRoundRectCallout">
            <a:avLst>
              <a:gd name="adj1" fmla="val -62843"/>
              <a:gd name="adj2" fmla="val -20537"/>
              <a:gd name="adj3" fmla="val 16667"/>
            </a:avLst>
          </a:prstGeom>
          <a:solidFill>
            <a:srgbClr val="FFC000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How many boys are there?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516216" y="5373216"/>
            <a:ext cx="1232137" cy="1008112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椭圆形标注 6"/>
          <p:cNvSpPr>
            <a:spLocks noChangeArrowheads="1"/>
          </p:cNvSpPr>
          <p:nvPr/>
        </p:nvSpPr>
        <p:spPr bwMode="auto">
          <a:xfrm>
            <a:off x="7740650" y="4797425"/>
            <a:ext cx="719138" cy="863600"/>
          </a:xfrm>
          <a:prstGeom prst="wedgeEllipseCallout">
            <a:avLst>
              <a:gd name="adj1" fmla="val -66032"/>
              <a:gd name="adj2" fmla="val 39185"/>
            </a:avLst>
          </a:prstGeom>
          <a:solidFill>
            <a:srgbClr val="FFC000"/>
          </a:solidFill>
          <a:ln w="9525" algn="ctr">
            <a:solidFill>
              <a:schemeClr val="bg1"/>
            </a:solidFill>
            <a:rou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zh-CN">
                <a:latin typeface="Times New Roman" panose="02020603050405020304" pitchFamily="18" charset="0"/>
              </a:rPr>
              <a:t>15</a:t>
            </a:r>
            <a:endParaRPr kumimoji="1"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内容占位符 1"/>
          <p:cNvSpPr txBox="1"/>
          <p:nvPr/>
        </p:nvSpPr>
        <p:spPr bwMode="auto">
          <a:xfrm>
            <a:off x="1260475" y="44450"/>
            <a:ext cx="81359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 dirty="0">
                <a:solidFill>
                  <a:srgbClr val="FFFFFF"/>
                </a:solidFill>
                <a:cs typeface="Arial" panose="020B0604020202020204" pitchFamily="34" charset="0"/>
              </a:rPr>
              <a:t>Give a report </a:t>
            </a:r>
            <a:endParaRPr lang="zh-CN" altLang="en-US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pSp>
        <p:nvGrpSpPr>
          <p:cNvPr id="66563" name="组合 13"/>
          <p:cNvGrpSpPr/>
          <p:nvPr/>
        </p:nvGrpSpPr>
        <p:grpSpPr bwMode="auto">
          <a:xfrm>
            <a:off x="1042988" y="893763"/>
            <a:ext cx="7416800" cy="1816100"/>
            <a:chOff x="1043608" y="894199"/>
            <a:chExt cx="7416824" cy="1815186"/>
          </a:xfrm>
        </p:grpSpPr>
        <p:sp>
          <p:nvSpPr>
            <p:cNvPr id="8" name="对角圆角矩形 7"/>
            <p:cNvSpPr/>
            <p:nvPr/>
          </p:nvSpPr>
          <p:spPr bwMode="auto">
            <a:xfrm>
              <a:off x="1043608" y="908479"/>
              <a:ext cx="7129485" cy="1800906"/>
            </a:xfrm>
            <a:prstGeom prst="round2DiagRect">
              <a:avLst/>
            </a:prstGeom>
            <a:solidFill>
              <a:srgbClr val="CCFFCC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88070" y="894199"/>
              <a:ext cx="7272362" cy="18149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latin typeface="+mn-lt"/>
                  <a:ea typeface="宋体" panose="02010600030101010101" pitchFamily="2" charset="-122"/>
                </a:rPr>
                <a:t>A few foreigners will come to visit our school. They need a guide to show them around. Who wants to be their guide and introduce our school to them</a:t>
              </a:r>
              <a:r>
                <a:rPr lang="en-US" altLang="zh-CN" dirty="0" smtClean="0">
                  <a:latin typeface="+mn-lt"/>
                  <a:ea typeface="宋体" panose="02010600030101010101" pitchFamily="2" charset="-122"/>
                </a:rPr>
                <a:t>?</a:t>
              </a:r>
              <a:endParaRPr lang="en-US" altLang="zh-CN" dirty="0">
                <a:latin typeface="+mn-lt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12"/>
          <p:cNvGrpSpPr/>
          <p:nvPr/>
        </p:nvGrpSpPr>
        <p:grpSpPr bwMode="auto">
          <a:xfrm>
            <a:off x="468313" y="2565400"/>
            <a:ext cx="7704137" cy="4006850"/>
            <a:chOff x="467544" y="2564904"/>
            <a:chExt cx="7704856" cy="4007200"/>
          </a:xfrm>
        </p:grpSpPr>
        <p:pic>
          <p:nvPicPr>
            <p:cNvPr id="66565" name="Picture 3" descr="C:\Users\Administrator\Desktop\QQ截图20160617095537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7544" y="2564904"/>
              <a:ext cx="7704856" cy="400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699232" y="3212661"/>
              <a:ext cx="4896853" cy="19391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宋体" panose="02010600030101010101" pitchFamily="2" charset="-122"/>
                </a:rPr>
                <a:t>Hello! Welcome to our school. My name is… I’m 13. I’m in Class 7. There are 15 classes </a:t>
              </a:r>
            </a:p>
            <a:p>
              <a:pPr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+mn-lt"/>
                  <a:ea typeface="宋体" panose="02010600030101010101" pitchFamily="2" charset="-122"/>
                </a:rPr>
                <a:t>in our school and there are 20 students in my class…</a:t>
              </a:r>
              <a:endParaRPr lang="zh-CN" altLang="en-US" sz="2400" dirty="0">
                <a:solidFill>
                  <a:schemeClr val="bg1"/>
                </a:solidFill>
                <a:latin typeface="+mn-lt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组合 85"/>
          <p:cNvGrpSpPr/>
          <p:nvPr/>
        </p:nvGrpSpPr>
        <p:grpSpPr bwMode="auto">
          <a:xfrm>
            <a:off x="4572000" y="836613"/>
            <a:ext cx="1662113" cy="5905500"/>
            <a:chOff x="2989982" y="845890"/>
            <a:chExt cx="2020380" cy="5567796"/>
          </a:xfrm>
        </p:grpSpPr>
        <p:grpSp>
          <p:nvGrpSpPr>
            <p:cNvPr id="67637" name="组合 69"/>
            <p:cNvGrpSpPr/>
            <p:nvPr/>
          </p:nvGrpSpPr>
          <p:grpSpPr bwMode="auto">
            <a:xfrm>
              <a:off x="3059832" y="2996950"/>
              <a:ext cx="1834292" cy="470336"/>
              <a:chOff x="361259" y="2752358"/>
              <a:chExt cx="4813657" cy="509447"/>
            </a:xfrm>
          </p:grpSpPr>
          <p:sp>
            <p:nvSpPr>
              <p:cNvPr id="39" name="文本框 71"/>
              <p:cNvSpPr txBox="1"/>
              <p:nvPr/>
            </p:nvSpPr>
            <p:spPr>
              <a:xfrm>
                <a:off x="360257" y="2752061"/>
                <a:ext cx="4815858" cy="4928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  <a:cs typeface="Arial" panose="020B0604020202020204" pitchFamily="34" charset="0"/>
                  </a:rPr>
                  <a:t>fifteen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 bwMode="auto">
              <a:xfrm>
                <a:off x="410897" y="2779621"/>
                <a:ext cx="4441123" cy="481490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638" name="组合 28"/>
            <p:cNvGrpSpPr/>
            <p:nvPr/>
          </p:nvGrpSpPr>
          <p:grpSpPr bwMode="auto">
            <a:xfrm>
              <a:off x="3074119" y="845890"/>
              <a:ext cx="1791575" cy="470338"/>
              <a:chOff x="413921" y="2752355"/>
              <a:chExt cx="4049257" cy="508943"/>
            </a:xfrm>
          </p:grpSpPr>
          <p:sp>
            <p:nvSpPr>
              <p:cNvPr id="43" name="圆角矩形 42"/>
              <p:cNvSpPr/>
              <p:nvPr/>
            </p:nvSpPr>
            <p:spPr bwMode="auto">
              <a:xfrm>
                <a:off x="415660" y="2779887"/>
                <a:ext cx="3650499" cy="481013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文本框 36"/>
              <p:cNvSpPr txBox="1"/>
              <p:nvPr/>
            </p:nvSpPr>
            <p:spPr>
              <a:xfrm>
                <a:off x="498528" y="2752355"/>
                <a:ext cx="3964518" cy="4923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  <a:cs typeface="Arial" panose="020B0604020202020204" pitchFamily="34" charset="0"/>
                  </a:rPr>
                  <a:t>eleven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7639" name="组合 39"/>
            <p:cNvGrpSpPr/>
            <p:nvPr/>
          </p:nvGrpSpPr>
          <p:grpSpPr bwMode="auto">
            <a:xfrm>
              <a:off x="2989982" y="1382463"/>
              <a:ext cx="1922695" cy="470335"/>
              <a:chOff x="254243" y="2752358"/>
              <a:chExt cx="4813657" cy="509446"/>
            </a:xfrm>
          </p:grpSpPr>
          <p:sp>
            <p:nvSpPr>
              <p:cNvPr id="51" name="圆角矩形 50"/>
              <p:cNvSpPr/>
              <p:nvPr/>
            </p:nvSpPr>
            <p:spPr bwMode="auto">
              <a:xfrm>
                <a:off x="413673" y="2779108"/>
                <a:ext cx="4048508" cy="483112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文本框 41"/>
              <p:cNvSpPr txBox="1"/>
              <p:nvPr/>
            </p:nvSpPr>
            <p:spPr>
              <a:xfrm>
                <a:off x="254243" y="2738579"/>
                <a:ext cx="4811831" cy="50742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  <a:cs typeface="Arial" panose="020B0604020202020204" pitchFamily="34" charset="0"/>
                  </a:rPr>
                  <a:t>twelve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7640" name="组合 42"/>
            <p:cNvGrpSpPr/>
            <p:nvPr/>
          </p:nvGrpSpPr>
          <p:grpSpPr bwMode="auto">
            <a:xfrm>
              <a:off x="3059832" y="1977775"/>
              <a:ext cx="1855297" cy="470336"/>
              <a:chOff x="413921" y="2752358"/>
              <a:chExt cx="4441861" cy="509447"/>
            </a:xfrm>
          </p:grpSpPr>
          <p:sp>
            <p:nvSpPr>
              <p:cNvPr id="54" name="文本框 44"/>
              <p:cNvSpPr txBox="1"/>
              <p:nvPr/>
            </p:nvSpPr>
            <p:spPr>
              <a:xfrm>
                <a:off x="496166" y="2751963"/>
                <a:ext cx="4361237" cy="4928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  <a:cs typeface="Arial" panose="020B0604020202020204" pitchFamily="34" charset="0"/>
                  </a:rPr>
                  <a:t>thirteen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 bwMode="auto">
              <a:xfrm>
                <a:off x="413007" y="2779522"/>
                <a:ext cx="3899241" cy="481491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641" name="组合 51"/>
            <p:cNvGrpSpPr/>
            <p:nvPr/>
          </p:nvGrpSpPr>
          <p:grpSpPr bwMode="auto">
            <a:xfrm>
              <a:off x="3082058" y="4205042"/>
              <a:ext cx="1761552" cy="468719"/>
              <a:chOff x="413921" y="2752359"/>
              <a:chExt cx="4927240" cy="509060"/>
            </a:xfrm>
          </p:grpSpPr>
          <p:sp>
            <p:nvSpPr>
              <p:cNvPr id="57" name="圆角矩形 56"/>
              <p:cNvSpPr/>
              <p:nvPr/>
            </p:nvSpPr>
            <p:spPr bwMode="auto">
              <a:xfrm>
                <a:off x="415458" y="2779435"/>
                <a:ext cx="4782206" cy="482785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文本框 53"/>
              <p:cNvSpPr txBox="1"/>
              <p:nvPr/>
            </p:nvSpPr>
            <p:spPr>
              <a:xfrm>
                <a:off x="496422" y="2751801"/>
                <a:ext cx="4846976" cy="495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  <a:cs typeface="Arial" panose="020B0604020202020204" pitchFamily="34" charset="0"/>
                  </a:rPr>
                  <a:t>seventeen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7642" name="组合 54"/>
            <p:cNvGrpSpPr/>
            <p:nvPr/>
          </p:nvGrpSpPr>
          <p:grpSpPr bwMode="auto">
            <a:xfrm>
              <a:off x="3082057" y="4787651"/>
              <a:ext cx="1705967" cy="470335"/>
              <a:chOff x="413921" y="2752359"/>
              <a:chExt cx="4779065" cy="509066"/>
            </a:xfrm>
          </p:grpSpPr>
          <p:sp>
            <p:nvSpPr>
              <p:cNvPr id="60" name="圆角矩形 59"/>
              <p:cNvSpPr/>
              <p:nvPr/>
            </p:nvSpPr>
            <p:spPr bwMode="auto">
              <a:xfrm>
                <a:off x="415460" y="2780545"/>
                <a:ext cx="4778711" cy="481132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文本框 56"/>
              <p:cNvSpPr txBox="1"/>
              <p:nvPr/>
            </p:nvSpPr>
            <p:spPr>
              <a:xfrm>
                <a:off x="496549" y="2753006"/>
                <a:ext cx="4697622" cy="4924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  <a:cs typeface="Arial" panose="020B0604020202020204" pitchFamily="34" charset="0"/>
                  </a:rPr>
                  <a:t>eighteen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7643" name="组合 57"/>
            <p:cNvGrpSpPr/>
            <p:nvPr/>
          </p:nvGrpSpPr>
          <p:grpSpPr bwMode="auto">
            <a:xfrm>
              <a:off x="3082057" y="5382964"/>
              <a:ext cx="1928305" cy="470335"/>
              <a:chOff x="413923" y="2752358"/>
              <a:chExt cx="4779062" cy="509066"/>
            </a:xfrm>
          </p:grpSpPr>
          <p:sp>
            <p:nvSpPr>
              <p:cNvPr id="63" name="圆角矩形 62"/>
              <p:cNvSpPr/>
              <p:nvPr/>
            </p:nvSpPr>
            <p:spPr bwMode="auto">
              <a:xfrm>
                <a:off x="415285" y="2779337"/>
                <a:ext cx="4328147" cy="482752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文本框 59"/>
              <p:cNvSpPr txBox="1"/>
              <p:nvPr/>
            </p:nvSpPr>
            <p:spPr>
              <a:xfrm>
                <a:off x="496588" y="2751797"/>
                <a:ext cx="4696397" cy="4940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  <a:cs typeface="Arial" panose="020B0604020202020204" pitchFamily="34" charset="0"/>
                  </a:rPr>
                  <a:t>nineteen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7644" name="组合 60"/>
            <p:cNvGrpSpPr/>
            <p:nvPr/>
          </p:nvGrpSpPr>
          <p:grpSpPr bwMode="auto">
            <a:xfrm>
              <a:off x="3082057" y="5943350"/>
              <a:ext cx="1705967" cy="470336"/>
              <a:chOff x="413921" y="2752358"/>
              <a:chExt cx="4779065" cy="509067"/>
            </a:xfrm>
          </p:grpSpPr>
          <p:sp>
            <p:nvSpPr>
              <p:cNvPr id="66" name="圆角矩形 65"/>
              <p:cNvSpPr/>
              <p:nvPr/>
            </p:nvSpPr>
            <p:spPr bwMode="auto">
              <a:xfrm>
                <a:off x="415460" y="2780293"/>
                <a:ext cx="4778711" cy="481132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文本框 62"/>
              <p:cNvSpPr txBox="1"/>
              <p:nvPr/>
            </p:nvSpPr>
            <p:spPr>
              <a:xfrm>
                <a:off x="496549" y="2752754"/>
                <a:ext cx="4697622" cy="49247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  <a:cs typeface="Arial" panose="020B0604020202020204" pitchFamily="34" charset="0"/>
                  </a:rPr>
                  <a:t>twenty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7645" name="组合 66"/>
            <p:cNvGrpSpPr/>
            <p:nvPr/>
          </p:nvGrpSpPr>
          <p:grpSpPr bwMode="auto">
            <a:xfrm>
              <a:off x="3074119" y="2492125"/>
              <a:ext cx="1791575" cy="470336"/>
              <a:chOff x="413919" y="2752358"/>
              <a:chExt cx="4049259" cy="509447"/>
            </a:xfrm>
          </p:grpSpPr>
          <p:sp>
            <p:nvSpPr>
              <p:cNvPr id="69" name="圆角矩形 68"/>
              <p:cNvSpPr/>
              <p:nvPr/>
            </p:nvSpPr>
            <p:spPr bwMode="auto">
              <a:xfrm>
                <a:off x="415658" y="2780087"/>
                <a:ext cx="3737729" cy="481491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文本框 68"/>
              <p:cNvSpPr txBox="1"/>
              <p:nvPr/>
            </p:nvSpPr>
            <p:spPr>
              <a:xfrm>
                <a:off x="502886" y="2752528"/>
                <a:ext cx="3960160" cy="4928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  <a:cs typeface="Arial" panose="020B0604020202020204" pitchFamily="34" charset="0"/>
                  </a:rPr>
                  <a:t>fourteen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67646" name="组合 72"/>
            <p:cNvGrpSpPr/>
            <p:nvPr/>
          </p:nvGrpSpPr>
          <p:grpSpPr bwMode="auto">
            <a:xfrm>
              <a:off x="3064568" y="3562100"/>
              <a:ext cx="1909743" cy="470336"/>
              <a:chOff x="421462" y="2752358"/>
              <a:chExt cx="4573717" cy="509447"/>
            </a:xfrm>
          </p:grpSpPr>
          <p:sp>
            <p:nvSpPr>
              <p:cNvPr id="72" name="文本框 73"/>
              <p:cNvSpPr txBox="1"/>
              <p:nvPr/>
            </p:nvSpPr>
            <p:spPr>
              <a:xfrm>
                <a:off x="501635" y="2752721"/>
                <a:ext cx="4492073" cy="49283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2000" kern="0" dirty="0">
                    <a:solidFill>
                      <a:srgbClr val="000000"/>
                    </a:solidFill>
                    <a:latin typeface="Comic Sans MS" panose="030F0702030302020204" pitchFamily="66" charset="0"/>
                    <a:ea typeface="宋体" panose="02010600030101010101" pitchFamily="2" charset="-122"/>
                    <a:cs typeface="Arial" panose="020B0604020202020204" pitchFamily="34" charset="0"/>
                  </a:rPr>
                  <a:t>sixteen</a:t>
                </a:r>
                <a:endParaRPr lang="zh-CN" altLang="en-US" sz="2000" dirty="0">
                  <a:latin typeface="+mn-lt"/>
                  <a:ea typeface="黑体" panose="02010609060101010101" pitchFamily="49" charset="-122"/>
                </a:endParaRPr>
              </a:p>
            </p:txBody>
          </p:sp>
          <p:sp>
            <p:nvSpPr>
              <p:cNvPr id="73" name="圆角矩形 72"/>
              <p:cNvSpPr/>
              <p:nvPr/>
            </p:nvSpPr>
            <p:spPr bwMode="auto">
              <a:xfrm>
                <a:off x="423072" y="2780281"/>
                <a:ext cx="4233271" cy="481490"/>
              </a:xfrm>
              <a:prstGeom prst="roundRect">
                <a:avLst/>
              </a:prstGeom>
              <a:noFill/>
              <a:ln>
                <a:solidFill>
                  <a:srgbClr val="00CC99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7587" name="组合 79"/>
          <p:cNvGrpSpPr/>
          <p:nvPr/>
        </p:nvGrpSpPr>
        <p:grpSpPr bwMode="auto">
          <a:xfrm flipH="1">
            <a:off x="6156325" y="1125538"/>
            <a:ext cx="215900" cy="5399087"/>
            <a:chOff x="2699792" y="980728"/>
            <a:chExt cx="216024" cy="5400600"/>
          </a:xfrm>
        </p:grpSpPr>
        <p:sp>
          <p:nvSpPr>
            <p:cNvPr id="67632" name="左中括号 44"/>
            <p:cNvSpPr/>
            <p:nvPr/>
          </p:nvSpPr>
          <p:spPr bwMode="auto">
            <a:xfrm>
              <a:off x="2699792" y="980728"/>
              <a:ext cx="216024" cy="5400600"/>
            </a:xfrm>
            <a:prstGeom prst="leftBracket">
              <a:avLst>
                <a:gd name="adj" fmla="val 8333"/>
              </a:avLst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633" name="左中括号 44"/>
            <p:cNvSpPr/>
            <p:nvPr/>
          </p:nvSpPr>
          <p:spPr bwMode="auto">
            <a:xfrm>
              <a:off x="2699792" y="1628800"/>
              <a:ext cx="216024" cy="1152128"/>
            </a:xfrm>
            <a:prstGeom prst="leftBracket">
              <a:avLst>
                <a:gd name="adj" fmla="val 8321"/>
              </a:avLst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634" name="左中括号 44"/>
            <p:cNvSpPr/>
            <p:nvPr/>
          </p:nvSpPr>
          <p:spPr bwMode="auto">
            <a:xfrm>
              <a:off x="2699792" y="2204864"/>
              <a:ext cx="216024" cy="1080120"/>
            </a:xfrm>
            <a:prstGeom prst="leftBracket">
              <a:avLst>
                <a:gd name="adj" fmla="val 8310"/>
              </a:avLst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635" name="左中括号 44"/>
            <p:cNvSpPr/>
            <p:nvPr/>
          </p:nvSpPr>
          <p:spPr bwMode="auto">
            <a:xfrm>
              <a:off x="2699792" y="3789040"/>
              <a:ext cx="216024" cy="1296144"/>
            </a:xfrm>
            <a:prstGeom prst="leftBracket">
              <a:avLst>
                <a:gd name="adj" fmla="val 8306"/>
              </a:avLst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636" name="左中括号 44"/>
            <p:cNvSpPr/>
            <p:nvPr/>
          </p:nvSpPr>
          <p:spPr bwMode="auto">
            <a:xfrm>
              <a:off x="2699792" y="4365104"/>
              <a:ext cx="216024" cy="1296144"/>
            </a:xfrm>
            <a:prstGeom prst="leftBracket">
              <a:avLst>
                <a:gd name="adj" fmla="val 8306"/>
              </a:avLst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588" name="组合 89"/>
          <p:cNvGrpSpPr/>
          <p:nvPr/>
        </p:nvGrpSpPr>
        <p:grpSpPr bwMode="auto">
          <a:xfrm>
            <a:off x="6443663" y="2676525"/>
            <a:ext cx="2592387" cy="752475"/>
            <a:chOff x="4139952" y="1556792"/>
            <a:chExt cx="3312368" cy="851902"/>
          </a:xfrm>
        </p:grpSpPr>
        <p:sp>
          <p:nvSpPr>
            <p:cNvPr id="88" name="云形 87"/>
            <p:cNvSpPr/>
            <p:nvPr/>
          </p:nvSpPr>
          <p:spPr bwMode="auto">
            <a:xfrm>
              <a:off x="4139952" y="1556792"/>
              <a:ext cx="3024336" cy="720702"/>
            </a:xfrm>
            <a:prstGeom prst="cloud">
              <a:avLst/>
            </a:prstGeom>
            <a:solidFill>
              <a:srgbClr val="BCE292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0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7631" name="TextBox 88"/>
            <p:cNvSpPr txBox="1">
              <a:spLocks noChangeArrowheads="1"/>
            </p:cNvSpPr>
            <p:nvPr/>
          </p:nvSpPr>
          <p:spPr bwMode="auto">
            <a:xfrm>
              <a:off x="4427984" y="1700808"/>
              <a:ext cx="302433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2000">
                  <a:latin typeface="Comic Sans MS" panose="030F0702030302020204" pitchFamily="66" charset="0"/>
                </a:rPr>
                <a:t>How old are you?</a:t>
              </a:r>
              <a:endParaRPr kumimoji="1" lang="zh-CN" altLang="en-US" sz="2000">
                <a:latin typeface="Comic Sans MS" panose="030F0702030302020204" pitchFamily="66" charset="0"/>
              </a:endParaRPr>
            </a:p>
            <a:p>
              <a:endParaRPr lang="zh-CN" altLang="en-US" sz="200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7589" name="组合 93"/>
          <p:cNvGrpSpPr/>
          <p:nvPr/>
        </p:nvGrpSpPr>
        <p:grpSpPr bwMode="auto">
          <a:xfrm>
            <a:off x="468313" y="2349500"/>
            <a:ext cx="3743325" cy="852488"/>
            <a:chOff x="4139952" y="1556792"/>
            <a:chExt cx="3744416" cy="852734"/>
          </a:xfrm>
        </p:grpSpPr>
        <p:sp>
          <p:nvSpPr>
            <p:cNvPr id="95" name="云形 94"/>
            <p:cNvSpPr/>
            <p:nvPr/>
          </p:nvSpPr>
          <p:spPr bwMode="auto">
            <a:xfrm>
              <a:off x="4139952" y="1556792"/>
              <a:ext cx="3672957" cy="719346"/>
            </a:xfrm>
            <a:prstGeom prst="cloud">
              <a:avLst/>
            </a:prstGeom>
            <a:solidFill>
              <a:srgbClr val="BCE292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7629" name="TextBox 95"/>
            <p:cNvSpPr txBox="1">
              <a:spLocks noChangeArrowheads="1"/>
            </p:cNvSpPr>
            <p:nvPr/>
          </p:nvSpPr>
          <p:spPr bwMode="auto">
            <a:xfrm>
              <a:off x="4427984" y="1700807"/>
              <a:ext cx="3456384" cy="70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2000">
                  <a:latin typeface="Comic Sans MS" panose="030F0702030302020204" pitchFamily="66" charset="0"/>
                </a:rPr>
                <a:t>How many+</a:t>
              </a:r>
              <a:r>
                <a:rPr kumimoji="1"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名词</a:t>
              </a:r>
              <a:r>
                <a:rPr kumimoji="1" lang="en-US" altLang="zh-CN" sz="2000">
                  <a:latin typeface="Comic Sans MS" panose="030F0702030302020204" pitchFamily="66" charset="0"/>
                </a:rPr>
                <a:t>+are there?  </a:t>
              </a:r>
              <a:endParaRPr kumimoji="1" lang="zh-CN" altLang="en-US" sz="2000">
                <a:latin typeface="Comic Sans MS" panose="030F0702030302020204" pitchFamily="66" charset="0"/>
              </a:endParaRPr>
            </a:p>
            <a:p>
              <a:endParaRPr lang="zh-CN" altLang="en-US" sz="2000">
                <a:latin typeface="Comic Sans MS" panose="030F0702030302020204" pitchFamily="66" charset="0"/>
              </a:endParaRPr>
            </a:p>
          </p:txBody>
        </p:sp>
      </p:grpSp>
      <p:sp>
        <p:nvSpPr>
          <p:cNvPr id="99" name="KSO_Shape"/>
          <p:cNvSpPr/>
          <p:nvPr/>
        </p:nvSpPr>
        <p:spPr>
          <a:xfrm rot="10525024">
            <a:off x="6443663" y="3708400"/>
            <a:ext cx="1065212" cy="409575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85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67591" name="组合 99"/>
          <p:cNvGrpSpPr/>
          <p:nvPr/>
        </p:nvGrpSpPr>
        <p:grpSpPr bwMode="auto">
          <a:xfrm>
            <a:off x="7415213" y="3573463"/>
            <a:ext cx="1477962" cy="719137"/>
            <a:chOff x="4139952" y="1556792"/>
            <a:chExt cx="3744416" cy="720080"/>
          </a:xfrm>
        </p:grpSpPr>
        <p:sp>
          <p:nvSpPr>
            <p:cNvPr id="101" name="云形 100"/>
            <p:cNvSpPr/>
            <p:nvPr/>
          </p:nvSpPr>
          <p:spPr bwMode="auto">
            <a:xfrm>
              <a:off x="4139952" y="1556792"/>
              <a:ext cx="3672021" cy="720080"/>
            </a:xfrm>
            <a:prstGeom prst="cloud">
              <a:avLst/>
            </a:prstGeom>
            <a:solidFill>
              <a:srgbClr val="BCE292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7627" name="TextBox 101"/>
            <p:cNvSpPr txBox="1">
              <a:spLocks noChangeArrowheads="1"/>
            </p:cNvSpPr>
            <p:nvPr/>
          </p:nvSpPr>
          <p:spPr bwMode="auto">
            <a:xfrm>
              <a:off x="4427984" y="1700808"/>
              <a:ext cx="345638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>
                  <a:latin typeface="Comic Sans MS" panose="030F0702030302020204" pitchFamily="66" charset="0"/>
                  <a:ea typeface="黑体" panose="02010609060101010101" pitchFamily="49" charset="-122"/>
                </a:rPr>
                <a:t>I’m…</a:t>
              </a:r>
              <a:endParaRPr lang="zh-CN" altLang="en-US" sz="2000"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67592" name="组合 102"/>
          <p:cNvGrpSpPr/>
          <p:nvPr/>
        </p:nvGrpSpPr>
        <p:grpSpPr bwMode="auto">
          <a:xfrm>
            <a:off x="4211638" y="1125538"/>
            <a:ext cx="288925" cy="5399087"/>
            <a:chOff x="2699792" y="980728"/>
            <a:chExt cx="216024" cy="5400600"/>
          </a:xfrm>
        </p:grpSpPr>
        <p:sp>
          <p:nvSpPr>
            <p:cNvPr id="67621" name="左中括号 44"/>
            <p:cNvSpPr/>
            <p:nvPr/>
          </p:nvSpPr>
          <p:spPr bwMode="auto">
            <a:xfrm>
              <a:off x="2699792" y="980728"/>
              <a:ext cx="216024" cy="5400600"/>
            </a:xfrm>
            <a:prstGeom prst="leftBracket">
              <a:avLst>
                <a:gd name="adj" fmla="val 8333"/>
              </a:avLst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622" name="左中括号 44"/>
            <p:cNvSpPr/>
            <p:nvPr/>
          </p:nvSpPr>
          <p:spPr bwMode="auto">
            <a:xfrm>
              <a:off x="2699792" y="1628800"/>
              <a:ext cx="216024" cy="1152128"/>
            </a:xfrm>
            <a:prstGeom prst="leftBracket">
              <a:avLst>
                <a:gd name="adj" fmla="val 8321"/>
              </a:avLst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623" name="左中括号 44"/>
            <p:cNvSpPr/>
            <p:nvPr/>
          </p:nvSpPr>
          <p:spPr bwMode="auto">
            <a:xfrm>
              <a:off x="2699792" y="2204864"/>
              <a:ext cx="216024" cy="1080120"/>
            </a:xfrm>
            <a:prstGeom prst="leftBracket">
              <a:avLst>
                <a:gd name="adj" fmla="val 8310"/>
              </a:avLst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624" name="左中括号 44"/>
            <p:cNvSpPr/>
            <p:nvPr/>
          </p:nvSpPr>
          <p:spPr bwMode="auto">
            <a:xfrm>
              <a:off x="2699792" y="3789040"/>
              <a:ext cx="216024" cy="1296144"/>
            </a:xfrm>
            <a:prstGeom prst="leftBracket">
              <a:avLst>
                <a:gd name="adj" fmla="val 8306"/>
              </a:avLst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67625" name="左中括号 44"/>
            <p:cNvSpPr/>
            <p:nvPr/>
          </p:nvSpPr>
          <p:spPr bwMode="auto">
            <a:xfrm>
              <a:off x="2699792" y="4365104"/>
              <a:ext cx="216024" cy="1296144"/>
            </a:xfrm>
            <a:prstGeom prst="leftBracket">
              <a:avLst>
                <a:gd name="adj" fmla="val 8306"/>
              </a:avLst>
            </a:prstGeom>
            <a:noFill/>
            <a:ln w="38100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zh-CN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7593" name="组合 111"/>
          <p:cNvGrpSpPr/>
          <p:nvPr/>
        </p:nvGrpSpPr>
        <p:grpSpPr bwMode="auto">
          <a:xfrm>
            <a:off x="395288" y="2781300"/>
            <a:ext cx="3384550" cy="863600"/>
            <a:chOff x="1483831" y="2207352"/>
            <a:chExt cx="1800225" cy="525892"/>
          </a:xfrm>
        </p:grpSpPr>
        <p:sp>
          <p:nvSpPr>
            <p:cNvPr id="109" name="左中括号 108"/>
            <p:cNvSpPr/>
            <p:nvPr/>
          </p:nvSpPr>
          <p:spPr bwMode="auto">
            <a:xfrm rot="5219980">
              <a:off x="2251021" y="1700209"/>
              <a:ext cx="265846" cy="1800225"/>
            </a:xfrm>
            <a:prstGeom prst="leftBracket">
              <a:avLst>
                <a:gd name="adj" fmla="val 103424"/>
              </a:avLst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/>
            </a:p>
          </p:txBody>
        </p:sp>
        <p:cxnSp>
          <p:nvCxnSpPr>
            <p:cNvPr id="67620" name="曲线连接符 110"/>
            <p:cNvCxnSpPr>
              <a:cxnSpLocks noChangeShapeType="1"/>
            </p:cNvCxnSpPr>
            <p:nvPr/>
          </p:nvCxnSpPr>
          <p:spPr bwMode="auto">
            <a:xfrm rot="5400000">
              <a:off x="2426070" y="2258700"/>
              <a:ext cx="219886" cy="117190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00B05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7594" name="组合 117"/>
          <p:cNvGrpSpPr/>
          <p:nvPr/>
        </p:nvGrpSpPr>
        <p:grpSpPr bwMode="auto">
          <a:xfrm>
            <a:off x="0" y="3573463"/>
            <a:ext cx="1079500" cy="873125"/>
            <a:chOff x="0" y="2996952"/>
            <a:chExt cx="1080120" cy="873388"/>
          </a:xfrm>
        </p:grpSpPr>
        <p:pic>
          <p:nvPicPr>
            <p:cNvPr id="67617" name="Picture 12" descr="C:\Users\Administrator\Desktop\QQ截图20160615175846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2996952"/>
              <a:ext cx="754935" cy="61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8" name="TextBox 116"/>
            <p:cNvSpPr txBox="1">
              <a:spLocks noChangeArrowheads="1"/>
            </p:cNvSpPr>
            <p:nvPr/>
          </p:nvSpPr>
          <p:spPr bwMode="auto">
            <a:xfrm>
              <a:off x="0" y="3501008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latin typeface="Comic Sans MS" panose="030F0702030302020204" pitchFamily="66" charset="0"/>
                </a:rPr>
                <a:t>book(s)</a:t>
              </a:r>
              <a:endParaRPr lang="zh-CN" alt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7595" name="组合 119"/>
          <p:cNvGrpSpPr/>
          <p:nvPr/>
        </p:nvGrpSpPr>
        <p:grpSpPr bwMode="auto">
          <a:xfrm>
            <a:off x="1258888" y="1268414"/>
            <a:ext cx="1224739" cy="1027125"/>
            <a:chOff x="971600" y="2996952"/>
            <a:chExt cx="1223644" cy="1027434"/>
          </a:xfrm>
        </p:grpSpPr>
        <p:pic>
          <p:nvPicPr>
            <p:cNvPr id="67615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43608" y="2996952"/>
              <a:ext cx="560874" cy="57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6" name="TextBox 118"/>
            <p:cNvSpPr txBox="1">
              <a:spLocks noChangeArrowheads="1"/>
            </p:cNvSpPr>
            <p:nvPr/>
          </p:nvSpPr>
          <p:spPr bwMode="auto">
            <a:xfrm>
              <a:off x="971600" y="3501008"/>
              <a:ext cx="1223644" cy="52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latin typeface="Comic Sans MS" panose="030F0702030302020204" pitchFamily="66" charset="0"/>
                </a:rPr>
                <a:t>girl(s)</a:t>
              </a:r>
              <a:endParaRPr lang="zh-CN" alt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7596" name="组合 121"/>
          <p:cNvGrpSpPr/>
          <p:nvPr/>
        </p:nvGrpSpPr>
        <p:grpSpPr bwMode="auto">
          <a:xfrm>
            <a:off x="2771774" y="1196974"/>
            <a:ext cx="1224161" cy="1090307"/>
            <a:chOff x="1619671" y="2862228"/>
            <a:chExt cx="1224864" cy="1089701"/>
          </a:xfrm>
        </p:grpSpPr>
        <p:pic>
          <p:nvPicPr>
            <p:cNvPr id="67613" name="Picture 10" descr="C:\Users\Administrator\Desktop\QQ截图20160615174228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63688" y="2862228"/>
              <a:ext cx="394721" cy="662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4" name="TextBox 120"/>
            <p:cNvSpPr txBox="1">
              <a:spLocks noChangeArrowheads="1"/>
            </p:cNvSpPr>
            <p:nvPr/>
          </p:nvSpPr>
          <p:spPr bwMode="auto">
            <a:xfrm>
              <a:off x="1619671" y="3429000"/>
              <a:ext cx="1224864" cy="52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latin typeface="Comic Sans MS" panose="030F0702030302020204" pitchFamily="66" charset="0"/>
                </a:rPr>
                <a:t>boy(s)</a:t>
              </a:r>
              <a:endParaRPr lang="zh-CN" altLang="en-US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7597" name="组合 123"/>
          <p:cNvGrpSpPr/>
          <p:nvPr/>
        </p:nvGrpSpPr>
        <p:grpSpPr bwMode="auto">
          <a:xfrm>
            <a:off x="1042988" y="3500438"/>
            <a:ext cx="1081087" cy="874712"/>
            <a:chOff x="2411760" y="2924944"/>
            <a:chExt cx="1080120" cy="873388"/>
          </a:xfrm>
        </p:grpSpPr>
        <p:pic>
          <p:nvPicPr>
            <p:cNvPr id="67611" name="Picture 2" descr="C:\Users\Administrator\Desktop\QQ截图20160615175447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55776" y="2924944"/>
              <a:ext cx="565548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2" name="TextBox 122"/>
            <p:cNvSpPr txBox="1">
              <a:spLocks noChangeArrowheads="1"/>
            </p:cNvSpPr>
            <p:nvPr/>
          </p:nvSpPr>
          <p:spPr bwMode="auto">
            <a:xfrm>
              <a:off x="2411760" y="3429000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latin typeface="Comic Sans MS" panose="030F0702030302020204" pitchFamily="66" charset="0"/>
                </a:rPr>
                <a:t>chair(s)</a:t>
              </a:r>
              <a:endParaRPr lang="zh-CN" alt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7598" name="组合 126"/>
          <p:cNvGrpSpPr/>
          <p:nvPr/>
        </p:nvGrpSpPr>
        <p:grpSpPr bwMode="auto">
          <a:xfrm>
            <a:off x="2051050" y="3573463"/>
            <a:ext cx="1081088" cy="728662"/>
            <a:chOff x="2051720" y="4221088"/>
            <a:chExt cx="1080120" cy="729372"/>
          </a:xfrm>
        </p:grpSpPr>
        <p:pic>
          <p:nvPicPr>
            <p:cNvPr id="67609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736" y="4221088"/>
              <a:ext cx="504056" cy="393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0" name="TextBox 125"/>
            <p:cNvSpPr txBox="1">
              <a:spLocks noChangeArrowheads="1"/>
            </p:cNvSpPr>
            <p:nvPr/>
          </p:nvSpPr>
          <p:spPr bwMode="auto">
            <a:xfrm>
              <a:off x="2051720" y="4581128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latin typeface="Comic Sans MS" panose="030F0702030302020204" pitchFamily="66" charset="0"/>
                </a:rPr>
                <a:t>desk(s)</a:t>
              </a:r>
              <a:endParaRPr lang="zh-CN" altLang="en-US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7599" name="组合 129"/>
          <p:cNvGrpSpPr/>
          <p:nvPr/>
        </p:nvGrpSpPr>
        <p:grpSpPr bwMode="auto">
          <a:xfrm>
            <a:off x="3276600" y="3500438"/>
            <a:ext cx="1079500" cy="874712"/>
            <a:chOff x="3131840" y="2924944"/>
            <a:chExt cx="1080120" cy="873388"/>
          </a:xfrm>
        </p:grpSpPr>
        <p:pic>
          <p:nvPicPr>
            <p:cNvPr id="67607" name="Picture 5" descr="C:\Users\Administrator\Desktop\QQ截图20160615180105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3848" y="2924944"/>
              <a:ext cx="561237" cy="53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8" name="TextBox 128"/>
            <p:cNvSpPr txBox="1">
              <a:spLocks noChangeArrowheads="1"/>
            </p:cNvSpPr>
            <p:nvPr/>
          </p:nvSpPr>
          <p:spPr bwMode="auto">
            <a:xfrm>
              <a:off x="3131840" y="3429000"/>
              <a:ext cx="10801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latin typeface="Comic Sans MS" panose="030F0702030302020204" pitchFamily="66" charset="0"/>
                </a:rPr>
                <a:t>bag(s)</a:t>
              </a:r>
              <a:endParaRPr lang="zh-CN" altLang="en-US">
                <a:latin typeface="Comic Sans MS" panose="030F0702030302020204" pitchFamily="66" charset="0"/>
              </a:endParaRPr>
            </a:p>
          </p:txBody>
        </p:sp>
      </p:grpSp>
      <p:sp>
        <p:nvSpPr>
          <p:cNvPr id="133" name="左中括号 132"/>
          <p:cNvSpPr/>
          <p:nvPr/>
        </p:nvSpPr>
        <p:spPr bwMode="auto">
          <a:xfrm rot="15970289">
            <a:off x="2191544" y="1397794"/>
            <a:ext cx="225425" cy="1643063"/>
          </a:xfrm>
          <a:prstGeom prst="leftBracket">
            <a:avLst>
              <a:gd name="adj" fmla="val 103424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/>
          </a:p>
        </p:txBody>
      </p:sp>
      <p:grpSp>
        <p:nvGrpSpPr>
          <p:cNvPr id="67601" name="组合 134"/>
          <p:cNvGrpSpPr/>
          <p:nvPr/>
        </p:nvGrpSpPr>
        <p:grpSpPr bwMode="auto">
          <a:xfrm>
            <a:off x="0" y="4797425"/>
            <a:ext cx="3744913" cy="850900"/>
            <a:chOff x="4139952" y="1556792"/>
            <a:chExt cx="3744416" cy="851902"/>
          </a:xfrm>
        </p:grpSpPr>
        <p:sp>
          <p:nvSpPr>
            <p:cNvPr id="136" name="云形 135"/>
            <p:cNvSpPr/>
            <p:nvPr/>
          </p:nvSpPr>
          <p:spPr bwMode="auto">
            <a:xfrm>
              <a:off x="4139952" y="1556792"/>
              <a:ext cx="3672987" cy="719985"/>
            </a:xfrm>
            <a:prstGeom prst="cloud">
              <a:avLst/>
            </a:prstGeom>
            <a:solidFill>
              <a:srgbClr val="BCE292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7606" name="TextBox 136"/>
            <p:cNvSpPr txBox="1">
              <a:spLocks noChangeArrowheads="1"/>
            </p:cNvSpPr>
            <p:nvPr/>
          </p:nvSpPr>
          <p:spPr bwMode="auto">
            <a:xfrm>
              <a:off x="4427984" y="1700808"/>
              <a:ext cx="345638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en-US" altLang="zh-CN" sz="2000">
                  <a:latin typeface="Comic Sans MS" panose="030F0702030302020204" pitchFamily="66" charset="0"/>
                </a:rPr>
                <a:t>There are…/</a:t>
              </a:r>
              <a:r>
                <a:rPr kumimoji="1" lang="zh-CN" altLang="en-US" sz="2000">
                  <a:latin typeface="黑体" panose="02010609060101010101" pitchFamily="49" charset="-122"/>
                  <a:ea typeface="黑体" panose="02010609060101010101" pitchFamily="49" charset="-122"/>
                </a:rPr>
                <a:t>直接回答数目</a:t>
              </a:r>
              <a:r>
                <a:rPr kumimoji="1" lang="en-US" altLang="zh-CN" sz="2000">
                  <a:latin typeface="Comic Sans MS" panose="030F0702030302020204" pitchFamily="66" charset="0"/>
                </a:rPr>
                <a:t>.</a:t>
              </a:r>
              <a:endParaRPr kumimoji="1" lang="zh-CN" altLang="en-US" sz="2000">
                <a:latin typeface="Comic Sans MS" panose="030F0702030302020204" pitchFamily="66" charset="0"/>
              </a:endParaRPr>
            </a:p>
            <a:p>
              <a:endParaRPr lang="zh-CN" altLang="en-US" sz="2000">
                <a:latin typeface="Comic Sans MS" panose="030F0702030302020204" pitchFamily="66" charset="0"/>
              </a:endParaRPr>
            </a:p>
          </p:txBody>
        </p:sp>
      </p:grpSp>
      <p:sp>
        <p:nvSpPr>
          <p:cNvPr id="138" name="KSO_Shape"/>
          <p:cNvSpPr/>
          <p:nvPr/>
        </p:nvSpPr>
        <p:spPr>
          <a:xfrm rot="20556561">
            <a:off x="3592513" y="4808538"/>
            <a:ext cx="606425" cy="284162"/>
          </a:xfrm>
          <a:custGeom>
            <a:avLst/>
            <a:gdLst>
              <a:gd name="connsiteX0" fmla="*/ 4381875 w 6516714"/>
              <a:gd name="connsiteY0" fmla="*/ 0 h 2476413"/>
              <a:gd name="connsiteX1" fmla="*/ 6516714 w 6516714"/>
              <a:gd name="connsiteY1" fmla="*/ 1238208 h 2476413"/>
              <a:gd name="connsiteX2" fmla="*/ 4381875 w 6516714"/>
              <a:gd name="connsiteY2" fmla="*/ 2476413 h 2476413"/>
              <a:gd name="connsiteX3" fmla="*/ 4381875 w 6516714"/>
              <a:gd name="connsiteY3" fmla="*/ 2456682 h 2476413"/>
              <a:gd name="connsiteX4" fmla="*/ 4855462 w 6516714"/>
              <a:gd name="connsiteY4" fmla="*/ 1644997 h 2476413"/>
              <a:gd name="connsiteX5" fmla="*/ 0 w 6516714"/>
              <a:gd name="connsiteY5" fmla="*/ 1238206 h 2476413"/>
              <a:gd name="connsiteX6" fmla="*/ 4855461 w 6516714"/>
              <a:gd name="connsiteY6" fmla="*/ 831415 h 2476413"/>
              <a:gd name="connsiteX7" fmla="*/ 4381875 w 6516714"/>
              <a:gd name="connsiteY7" fmla="*/ 19731 h 24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6714" h="2476413">
                <a:moveTo>
                  <a:pt x="4381875" y="0"/>
                </a:moveTo>
                <a:lnTo>
                  <a:pt x="6516714" y="1238208"/>
                </a:lnTo>
                <a:lnTo>
                  <a:pt x="4381875" y="2476413"/>
                </a:lnTo>
                <a:lnTo>
                  <a:pt x="4381875" y="2456682"/>
                </a:lnTo>
                <a:lnTo>
                  <a:pt x="4855462" y="1644997"/>
                </a:lnTo>
                <a:lnTo>
                  <a:pt x="0" y="1238206"/>
                </a:lnTo>
                <a:lnTo>
                  <a:pt x="4855461" y="831415"/>
                </a:lnTo>
                <a:lnTo>
                  <a:pt x="4381875" y="19731"/>
                </a:lnTo>
                <a:close/>
              </a:path>
            </a:pathLst>
          </a:custGeom>
          <a:solidFill>
            <a:srgbClr val="85D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7603" name="内容占位符 1"/>
          <p:cNvSpPr txBox="1"/>
          <p:nvPr/>
        </p:nvSpPr>
        <p:spPr bwMode="auto">
          <a:xfrm>
            <a:off x="1260475" y="44450"/>
            <a:ext cx="3743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00CC99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>
                <a:solidFill>
                  <a:schemeClr val="bg1"/>
                </a:solidFill>
                <a:cs typeface="Arial" panose="020B0604020202020204" pitchFamily="34" charset="0"/>
              </a:rPr>
              <a:t>Summary</a:t>
            </a:r>
            <a:endParaRPr lang="zh-CN" altLang="en-US" sz="36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67604" name="曲线连接符 84"/>
          <p:cNvCxnSpPr>
            <a:cxnSpLocks noChangeShapeType="1"/>
          </p:cNvCxnSpPr>
          <p:nvPr/>
        </p:nvCxnSpPr>
        <p:spPr bwMode="auto">
          <a:xfrm rot="16200000" flipH="1">
            <a:off x="2086769" y="2369344"/>
            <a:ext cx="311150" cy="236538"/>
          </a:xfrm>
          <a:prstGeom prst="curvedConnector5">
            <a:avLst>
              <a:gd name="adj1" fmla="val 48514"/>
              <a:gd name="adj2" fmla="val 72130"/>
              <a:gd name="adj3" fmla="val 26606"/>
            </a:avLst>
          </a:prstGeom>
          <a:noFill/>
          <a:ln w="9525" algn="ctr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"/>
          <p:cNvSpPr txBox="1"/>
          <p:nvPr/>
        </p:nvSpPr>
        <p:spPr bwMode="auto">
          <a:xfrm>
            <a:off x="3657600" y="13716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altLang="zh-CN" sz="2800" kern="0" dirty="0" smtClean="0">
                <a:solidFill>
                  <a:srgbClr val="FFFFFF"/>
                </a:solidFill>
                <a:ea typeface="黑体" panose="02010609060101010101" pitchFamily="49" charset="-122"/>
              </a:rPr>
              <a:t>Homework</a:t>
            </a:r>
            <a:endParaRPr lang="zh-CN" altLang="en-US" sz="2800" kern="0" dirty="0" smtClean="0">
              <a:solidFill>
                <a:srgbClr val="FFFFFF"/>
              </a:solidFill>
              <a:ea typeface="黑体" panose="02010609060101010101" pitchFamily="49" charset="-122"/>
            </a:endParaRPr>
          </a:p>
        </p:txBody>
      </p:sp>
      <p:sp>
        <p:nvSpPr>
          <p:cNvPr id="71683" name="文本框 5"/>
          <p:cNvSpPr txBox="1">
            <a:spLocks noChangeArrowheads="1"/>
          </p:cNvSpPr>
          <p:nvPr/>
        </p:nvSpPr>
        <p:spPr bwMode="auto">
          <a:xfrm>
            <a:off x="1563688" y="2636838"/>
            <a:ext cx="6248400" cy="2546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buFontTx/>
              <a:buAutoNum type="arabicPeriod"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Remember the key points in this unit.</a:t>
            </a:r>
          </a:p>
          <a:p>
            <a:pPr marL="457200" indent="-457200">
              <a:lnSpc>
                <a:spcPct val="200000"/>
              </a:lnSpc>
              <a:buFontTx/>
              <a:buAutoNum type="arabicPeriod"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Finish the report. 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  <a:defRPr/>
            </a:pP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圆角矩形 2"/>
          <p:cNvSpPr>
            <a:spLocks noChangeArrowheads="1"/>
          </p:cNvSpPr>
          <p:nvPr/>
        </p:nvSpPr>
        <p:spPr bwMode="auto">
          <a:xfrm>
            <a:off x="1187450" y="196850"/>
            <a:ext cx="324008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>
                <a:solidFill>
                  <a:srgbClr val="FFFFFF"/>
                </a:solidFill>
                <a:cs typeface="Arial" panose="020B0604020202020204" pitchFamily="34" charset="0"/>
              </a:rPr>
              <a:t>Revision </a:t>
            </a:r>
            <a:endParaRPr kumimoji="1" lang="zh-CN" altLang="en-US" sz="3200" i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对角圆角矩形 10"/>
          <p:cNvSpPr/>
          <p:nvPr/>
        </p:nvSpPr>
        <p:spPr bwMode="auto">
          <a:xfrm>
            <a:off x="755650" y="1916113"/>
            <a:ext cx="7200900" cy="4176712"/>
          </a:xfrm>
          <a:prstGeom prst="round2DiagRect">
            <a:avLst/>
          </a:prstGeom>
          <a:solidFill>
            <a:srgbClr val="92D050">
              <a:alpha val="87843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4036" name="图片 10" descr="89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797425"/>
            <a:ext cx="21748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图片 12" descr="56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5086350"/>
            <a:ext cx="1714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3" descr="gif04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1196975"/>
            <a:ext cx="11588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15"/>
          <p:cNvSpPr txBox="1">
            <a:spLocks noChangeArrowheads="1"/>
          </p:cNvSpPr>
          <p:nvPr/>
        </p:nvSpPr>
        <p:spPr bwMode="auto">
          <a:xfrm>
            <a:off x="2195513" y="1196975"/>
            <a:ext cx="4679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latin typeface="Comic Sans MS" panose="030F0702030302020204" pitchFamily="66" charset="0"/>
              </a:rPr>
              <a:t>Pair work</a:t>
            </a:r>
            <a:endParaRPr lang="zh-CN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112" y="1989138"/>
            <a:ext cx="6840239" cy="4228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A: Hello. Are you a new student here?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B: Yes, I am.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A: What’s your name?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B: I’m…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A: What’s your student number?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B: It’s…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A: What’s your telephone number?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latin typeface="+mn-lt"/>
                <a:ea typeface="宋体" panose="02010600030101010101" pitchFamily="2" charset="-122"/>
              </a:rPr>
              <a:t>B: My telephone number is…</a:t>
            </a:r>
            <a:endParaRPr lang="zh-CN" altLang="en-US" dirty="0">
              <a:latin typeface="+mn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C:\Users\Administrator\Desktop\外研版素材\QQ截图2016061517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6610350" cy="41243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5059" name="圆角矩形 2"/>
          <p:cNvSpPr>
            <a:spLocks noChangeArrowheads="1"/>
          </p:cNvSpPr>
          <p:nvPr/>
        </p:nvSpPr>
        <p:spPr bwMode="auto">
          <a:xfrm>
            <a:off x="1187450" y="196850"/>
            <a:ext cx="324008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>
                <a:solidFill>
                  <a:schemeClr val="bg1"/>
                </a:solidFill>
                <a:cs typeface="Arial" panose="020B0604020202020204" pitchFamily="34" charset="0"/>
              </a:rPr>
              <a:t>Warming-up</a:t>
            </a:r>
            <a:endParaRPr kumimoji="1" lang="zh-CN" altLang="en-US" sz="3200" i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KSO_Shape">
            <a:hlinkClick r:id="rId4" action="ppaction://hlinkfile"/>
          </p:cNvPr>
          <p:cNvSpPr/>
          <p:nvPr/>
        </p:nvSpPr>
        <p:spPr>
          <a:xfrm>
            <a:off x="6300192" y="4437112"/>
            <a:ext cx="808484" cy="808484"/>
          </a:xfrm>
          <a:custGeom>
            <a:avLst/>
            <a:gdLst/>
            <a:ahLst/>
            <a:cxnLst/>
            <a:rect l="l" t="t" r="r" b="b"/>
            <a:pathLst>
              <a:path w="900473" h="900473">
                <a:moveTo>
                  <a:pt x="347074" y="203047"/>
                </a:moveTo>
                <a:lnTo>
                  <a:pt x="692767" y="451973"/>
                </a:lnTo>
                <a:lnTo>
                  <a:pt x="347074" y="700898"/>
                </a:lnTo>
                <a:close/>
                <a:moveTo>
                  <a:pt x="450237" y="63807"/>
                </a:moveTo>
                <a:cubicBezTo>
                  <a:pt x="236817" y="63807"/>
                  <a:pt x="63807" y="236817"/>
                  <a:pt x="63807" y="450237"/>
                </a:cubicBezTo>
                <a:cubicBezTo>
                  <a:pt x="63807" y="663656"/>
                  <a:pt x="236817" y="836666"/>
                  <a:pt x="450237" y="836666"/>
                </a:cubicBezTo>
                <a:cubicBezTo>
                  <a:pt x="663656" y="836666"/>
                  <a:pt x="836666" y="663656"/>
                  <a:pt x="836666" y="450237"/>
                </a:cubicBezTo>
                <a:cubicBezTo>
                  <a:pt x="836666" y="236817"/>
                  <a:pt x="663656" y="63807"/>
                  <a:pt x="450237" y="63807"/>
                </a:cubicBezTo>
                <a:close/>
                <a:moveTo>
                  <a:pt x="450237" y="0"/>
                </a:moveTo>
                <a:cubicBezTo>
                  <a:pt x="698895" y="0"/>
                  <a:pt x="900473" y="201578"/>
                  <a:pt x="900473" y="450237"/>
                </a:cubicBezTo>
                <a:cubicBezTo>
                  <a:pt x="900473" y="698895"/>
                  <a:pt x="698895" y="900473"/>
                  <a:pt x="450237" y="900473"/>
                </a:cubicBezTo>
                <a:cubicBezTo>
                  <a:pt x="201578" y="900473"/>
                  <a:pt x="0" y="698895"/>
                  <a:pt x="0" y="450237"/>
                </a:cubicBezTo>
                <a:cubicBezTo>
                  <a:pt x="0" y="201578"/>
                  <a:pt x="201578" y="0"/>
                  <a:pt x="450237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圆角矩形 2"/>
          <p:cNvSpPr>
            <a:spLocks noChangeArrowheads="1"/>
          </p:cNvSpPr>
          <p:nvPr/>
        </p:nvSpPr>
        <p:spPr bwMode="auto">
          <a:xfrm>
            <a:off x="1187450" y="196850"/>
            <a:ext cx="3240088" cy="4318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457200" indent="-457200" eaLnBrk="1" hangingPunct="1">
              <a:buFont typeface="Wingdings" panose="05000000000000000000" pitchFamily="2" charset="2"/>
              <a:buChar char="u"/>
            </a:pPr>
            <a:r>
              <a:rPr kumimoji="1" lang="en-US" altLang="zh-CN" sz="3200" i="1" dirty="0">
                <a:solidFill>
                  <a:schemeClr val="bg1"/>
                </a:solidFill>
                <a:cs typeface="Arial" panose="020B0604020202020204" pitchFamily="34" charset="0"/>
              </a:rPr>
              <a:t>Presentation </a:t>
            </a:r>
            <a:endParaRPr kumimoji="1" lang="zh-CN" altLang="en-US" sz="3200" i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46083" name="Picture 9" descr="C:\Users\Administrator\Desktop\QQ截图2016061517382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3357563"/>
            <a:ext cx="182403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476375" y="2781300"/>
            <a:ext cx="15827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girl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651500" y="2493963"/>
            <a:ext cx="1584325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girl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zh-CN" alt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1547813" y="1052513"/>
            <a:ext cx="73802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many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girl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 </a:t>
            </a:r>
            <a:r>
              <a:rPr lang="en-US" altLang="zh-CN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are there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547813" y="1700213"/>
            <a:ext cx="626427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Eleven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./ 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eleven girls. </a:t>
            </a:r>
            <a:endParaRPr lang="zh-CN" altLang="en-US" sz="3600" dirty="0" smtClean="0"/>
          </a:p>
        </p:txBody>
      </p:sp>
      <p:grpSp>
        <p:nvGrpSpPr>
          <p:cNvPr id="2" name="组合 28"/>
          <p:cNvGrpSpPr/>
          <p:nvPr/>
        </p:nvGrpSpPr>
        <p:grpSpPr bwMode="auto">
          <a:xfrm>
            <a:off x="4464050" y="3429000"/>
            <a:ext cx="3887788" cy="2905125"/>
            <a:chOff x="4860032" y="3429000"/>
            <a:chExt cx="3888432" cy="2905758"/>
          </a:xfrm>
        </p:grpSpPr>
        <p:pic>
          <p:nvPicPr>
            <p:cNvPr id="46090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4048" y="5373216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4437112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2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52120" y="4437112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3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72200" y="4437112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4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92280" y="4437112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5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12360" y="4437112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6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60032" y="3429000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7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0112" y="3429000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8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2" y="3429000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9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3429000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0" name="Picture 9" descr="C:\Users\Administrator\Desktop\QQ截图20160615173827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40352" y="3429000"/>
              <a:ext cx="936104" cy="96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椭圆 29"/>
          <p:cNvSpPr/>
          <p:nvPr/>
        </p:nvSpPr>
        <p:spPr>
          <a:xfrm>
            <a:off x="3924300" y="3141663"/>
            <a:ext cx="4859338" cy="338296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0" descr="C:\Users\Administrator\Desktop\QQ截图20160615174228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068638"/>
            <a:ext cx="12954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1116013" y="5157788"/>
            <a:ext cx="15843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boy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5940425" y="2205038"/>
            <a:ext cx="15843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boy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zh-CN" alt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1547813" y="1052513"/>
            <a:ext cx="73802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many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boy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 </a:t>
            </a:r>
            <a:r>
              <a:rPr lang="en-US" altLang="zh-CN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are there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547813" y="1700213"/>
            <a:ext cx="6659890" cy="6461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Twelve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./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twelve boys. 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" name="组合 22"/>
          <p:cNvGrpSpPr/>
          <p:nvPr/>
        </p:nvGrpSpPr>
        <p:grpSpPr bwMode="auto">
          <a:xfrm>
            <a:off x="4572000" y="3141663"/>
            <a:ext cx="4103688" cy="2624137"/>
            <a:chOff x="4355976" y="3140968"/>
            <a:chExt cx="4103812" cy="2624588"/>
          </a:xfrm>
        </p:grpSpPr>
        <p:grpSp>
          <p:nvGrpSpPr>
            <p:cNvPr id="47113" name="组合 26"/>
            <p:cNvGrpSpPr/>
            <p:nvPr/>
          </p:nvGrpSpPr>
          <p:grpSpPr bwMode="auto">
            <a:xfrm>
              <a:off x="5003800" y="3141663"/>
              <a:ext cx="3455988" cy="2552154"/>
              <a:chOff x="5004048" y="3140968"/>
              <a:chExt cx="3456384" cy="2553042"/>
            </a:xfrm>
          </p:grpSpPr>
          <p:pic>
            <p:nvPicPr>
              <p:cNvPr id="47116" name="Picture 10" descr="C:\Users\Administrator\Desktop\QQ截图20160615174228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68344" y="4364835"/>
                <a:ext cx="792088" cy="132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7" name="Picture 10" descr="C:\Users\Administrator\Desktop\QQ截图20160615174228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20272" y="4364835"/>
                <a:ext cx="792088" cy="132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8" name="Picture 10" descr="C:\Users\Administrator\Desktop\QQ截图20160615174228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2200" y="4365104"/>
                <a:ext cx="792088" cy="132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19" name="Picture 10" descr="C:\Users\Administrator\Desktop\QQ截图20160615174228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24128" y="4365104"/>
                <a:ext cx="792088" cy="132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0" name="Picture 10" descr="C:\Users\Administrator\Desktop\QQ截图20160615174228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6056" y="4365104"/>
                <a:ext cx="792088" cy="132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1" name="Picture 10" descr="C:\Users\Administrator\Desktop\QQ截图20160615174228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04048" y="3140968"/>
                <a:ext cx="792088" cy="132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2" name="Picture 10" descr="C:\Users\Administrator\Desktop\QQ截图20160615174228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52120" y="3140968"/>
                <a:ext cx="792088" cy="132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3" name="Picture 10" descr="C:\Users\Administrator\Desktop\QQ截图20160615174228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00192" y="3140968"/>
                <a:ext cx="792088" cy="132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4" name="Picture 10" descr="C:\Users\Administrator\Desktop\QQ截图20160615174228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48264" y="3140968"/>
                <a:ext cx="792088" cy="132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125" name="Picture 10" descr="C:\Users\Administrator\Desktop\QQ截图20160615174228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96336" y="3140968"/>
                <a:ext cx="792088" cy="1328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7114" name="Picture 10" descr="C:\Users\Administrator\Desktop\QQ截图20160615174228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7984" y="4437112"/>
              <a:ext cx="791997" cy="132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5" name="Picture 10" descr="C:\Users\Administrator\Desktop\QQ截图20160615174228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5976" y="3140968"/>
              <a:ext cx="791997" cy="1328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椭圆 29"/>
          <p:cNvSpPr/>
          <p:nvPr/>
        </p:nvSpPr>
        <p:spPr>
          <a:xfrm>
            <a:off x="4284663" y="2781300"/>
            <a:ext cx="4535487" cy="3240088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4" descr="C:\Users\Administrator\Desktop\2508_table049_副本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997200"/>
            <a:ext cx="2595562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4"/>
          <p:cNvGrpSpPr/>
          <p:nvPr/>
        </p:nvGrpSpPr>
        <p:grpSpPr bwMode="auto">
          <a:xfrm>
            <a:off x="3995738" y="3213100"/>
            <a:ext cx="4824412" cy="2376488"/>
            <a:chOff x="3275856" y="2852936"/>
            <a:chExt cx="5170877" cy="3032373"/>
          </a:xfrm>
        </p:grpSpPr>
        <p:pic>
          <p:nvPicPr>
            <p:cNvPr id="48137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0072" y="3789040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3861048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9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47864" y="3933056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0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4653136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1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72200" y="4725144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2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08104" y="4797152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3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4869160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4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156176" y="3717032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5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92280" y="3645024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6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4941168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7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92080" y="2852936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8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3968" y="2924944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9" name="Picture 14" descr="C:\Users\Administrator\Desktop\2508_table049_副本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75856" y="2996952"/>
              <a:ext cx="1210437" cy="944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4"/>
          <p:cNvSpPr txBox="1">
            <a:spLocks noChangeArrowheads="1"/>
          </p:cNvSpPr>
          <p:nvPr/>
        </p:nvSpPr>
        <p:spPr bwMode="auto">
          <a:xfrm>
            <a:off x="1258888" y="4868863"/>
            <a:ext cx="15843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desk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5651500" y="2276475"/>
            <a:ext cx="158432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desk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zh-CN" alt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1547813" y="1052513"/>
            <a:ext cx="73802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many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desk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 </a:t>
            </a:r>
            <a:r>
              <a:rPr lang="en-US" altLang="zh-CN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are there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9" name="TextBox 4"/>
          <p:cNvSpPr txBox="1">
            <a:spLocks noChangeArrowheads="1"/>
          </p:cNvSpPr>
          <p:nvPr/>
        </p:nvSpPr>
        <p:spPr bwMode="auto">
          <a:xfrm>
            <a:off x="1547813" y="1700213"/>
            <a:ext cx="75961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Thirteen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thirteen desks. 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563938" y="2852738"/>
            <a:ext cx="5329237" cy="33131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Administrator\Desktop\QQ截图20160615175447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3068638"/>
            <a:ext cx="187166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187450" y="5157788"/>
            <a:ext cx="15843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chair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5867400" y="2420938"/>
            <a:ext cx="15843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chair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zh-CN" alt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547813" y="1052513"/>
            <a:ext cx="73802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many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 </a:t>
            </a:r>
            <a:r>
              <a:rPr lang="en-US" altLang="zh-CN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are there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1547813" y="1700213"/>
            <a:ext cx="67691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Fourteen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./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are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fourteen chairs.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283075" y="3141663"/>
            <a:ext cx="4610100" cy="3455987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33"/>
          <p:cNvGrpSpPr/>
          <p:nvPr/>
        </p:nvGrpSpPr>
        <p:grpSpPr bwMode="auto">
          <a:xfrm>
            <a:off x="4643438" y="3284538"/>
            <a:ext cx="3960812" cy="3333750"/>
            <a:chOff x="4643438" y="3284538"/>
            <a:chExt cx="3960812" cy="3334078"/>
          </a:xfrm>
        </p:grpSpPr>
        <p:grpSp>
          <p:nvGrpSpPr>
            <p:cNvPr id="49161" name="组合 30"/>
            <p:cNvGrpSpPr/>
            <p:nvPr/>
          </p:nvGrpSpPr>
          <p:grpSpPr bwMode="auto">
            <a:xfrm>
              <a:off x="4643438" y="3284538"/>
              <a:ext cx="3960812" cy="3286125"/>
              <a:chOff x="3995738" y="2239963"/>
              <a:chExt cx="5113337" cy="4618037"/>
            </a:xfrm>
          </p:grpSpPr>
          <p:grpSp>
            <p:nvGrpSpPr>
              <p:cNvPr id="49163" name="组合 17"/>
              <p:cNvGrpSpPr/>
              <p:nvPr/>
            </p:nvGrpSpPr>
            <p:grpSpPr bwMode="auto">
              <a:xfrm>
                <a:off x="4140200" y="3608388"/>
                <a:ext cx="4824413" cy="1908175"/>
                <a:chOff x="3635896" y="3645024"/>
                <a:chExt cx="5832648" cy="2485571"/>
              </a:xfrm>
            </p:grpSpPr>
            <p:pic>
              <p:nvPicPr>
                <p:cNvPr id="49177" name="Picture 2" descr="C:\Users\Administrator\Desktop\QQ截图20160615175447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572000" y="3789040"/>
                  <a:ext cx="1872208" cy="2269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9178" name="组合 8"/>
                <p:cNvGrpSpPr/>
                <p:nvPr/>
              </p:nvGrpSpPr>
              <p:grpSpPr bwMode="auto">
                <a:xfrm>
                  <a:off x="3635896" y="3645024"/>
                  <a:ext cx="5832648" cy="2485571"/>
                  <a:chOff x="3635896" y="2780928"/>
                  <a:chExt cx="5832648" cy="2485571"/>
                </a:xfrm>
              </p:grpSpPr>
              <p:pic>
                <p:nvPicPr>
                  <p:cNvPr id="49179" name="Picture 2" descr="C:\Users\Administrator\Desktop\QQ截图20160615175447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96336" y="2996952"/>
                    <a:ext cx="1872208" cy="22695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9180" name="组合 7"/>
                  <p:cNvGrpSpPr/>
                  <p:nvPr/>
                </p:nvGrpSpPr>
                <p:grpSpPr bwMode="auto">
                  <a:xfrm>
                    <a:off x="3635896" y="2780928"/>
                    <a:ext cx="4824536" cy="2413563"/>
                    <a:chOff x="3635896" y="2780928"/>
                    <a:chExt cx="4824536" cy="2413563"/>
                  </a:xfrm>
                </p:grpSpPr>
                <p:pic>
                  <p:nvPicPr>
                    <p:cNvPr id="49181" name="Picture 2" descr="C:\Users\Administrator\Desktop\QQ截图20160615175447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635896" y="2780928"/>
                      <a:ext cx="1872208" cy="22695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9182" name="Picture 2" descr="C:\Users\Administrator\Desktop\QQ截图20160615175447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80112" y="2924944"/>
                      <a:ext cx="1872208" cy="22695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9183" name="Picture 2" descr="C:\Users\Administrator\Desktop\QQ截图20160615175447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588224" y="2924944"/>
                      <a:ext cx="1872208" cy="22695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</p:grpSp>
          <p:grpSp>
            <p:nvGrpSpPr>
              <p:cNvPr id="49164" name="组合 16"/>
              <p:cNvGrpSpPr/>
              <p:nvPr/>
            </p:nvGrpSpPr>
            <p:grpSpPr bwMode="auto">
              <a:xfrm>
                <a:off x="4284663" y="2239963"/>
                <a:ext cx="4824412" cy="1771650"/>
                <a:chOff x="3311352" y="4365104"/>
                <a:chExt cx="5832648" cy="2492896"/>
              </a:xfrm>
            </p:grpSpPr>
            <p:grpSp>
              <p:nvGrpSpPr>
                <p:cNvPr id="49170" name="组合 9"/>
                <p:cNvGrpSpPr/>
                <p:nvPr/>
              </p:nvGrpSpPr>
              <p:grpSpPr bwMode="auto">
                <a:xfrm>
                  <a:off x="3311352" y="4372429"/>
                  <a:ext cx="5832648" cy="2485571"/>
                  <a:chOff x="3635896" y="2780928"/>
                  <a:chExt cx="5832648" cy="2485571"/>
                </a:xfrm>
              </p:grpSpPr>
              <p:pic>
                <p:nvPicPr>
                  <p:cNvPr id="49172" name="Picture 2" descr="C:\Users\Administrator\Desktop\QQ截图20160615175447.jpg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596336" y="2996952"/>
                    <a:ext cx="1872208" cy="22695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9173" name="组合 7"/>
                  <p:cNvGrpSpPr/>
                  <p:nvPr/>
                </p:nvGrpSpPr>
                <p:grpSpPr bwMode="auto">
                  <a:xfrm>
                    <a:off x="3635896" y="2780928"/>
                    <a:ext cx="4824536" cy="2413563"/>
                    <a:chOff x="3635896" y="2780928"/>
                    <a:chExt cx="4824536" cy="2413563"/>
                  </a:xfrm>
                </p:grpSpPr>
                <p:pic>
                  <p:nvPicPr>
                    <p:cNvPr id="49174" name="Picture 2" descr="C:\Users\Administrator\Desktop\QQ截图20160615175447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635896" y="2780928"/>
                      <a:ext cx="1872208" cy="22695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9175" name="Picture 2" descr="C:\Users\Administrator\Desktop\QQ截图20160615175447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80112" y="2924944"/>
                      <a:ext cx="1872208" cy="22695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9176" name="Picture 2" descr="C:\Users\Administrator\Desktop\QQ截图20160615175447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email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588224" y="2924944"/>
                      <a:ext cx="1872208" cy="22695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pic>
              <p:nvPicPr>
                <p:cNvPr id="49171" name="Picture 2" descr="C:\Users\Administrator\Desktop\QQ截图20160615175447.jpg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283968" y="4365104"/>
                  <a:ext cx="1872208" cy="2269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9165" name="组合 18"/>
              <p:cNvGrpSpPr/>
              <p:nvPr/>
            </p:nvGrpSpPr>
            <p:grpSpPr bwMode="auto">
              <a:xfrm>
                <a:off x="3995738" y="5207000"/>
                <a:ext cx="2827337" cy="1651000"/>
                <a:chOff x="3311352" y="4365104"/>
                <a:chExt cx="3816424" cy="2420886"/>
              </a:xfrm>
            </p:grpSpPr>
            <p:grpSp>
              <p:nvGrpSpPr>
                <p:cNvPr id="49166" name="组合 7"/>
                <p:cNvGrpSpPr/>
                <p:nvPr/>
              </p:nvGrpSpPr>
              <p:grpSpPr bwMode="auto">
                <a:xfrm>
                  <a:off x="3311352" y="4372428"/>
                  <a:ext cx="3816424" cy="2413562"/>
                  <a:chOff x="3635896" y="2780928"/>
                  <a:chExt cx="3816424" cy="2413563"/>
                </a:xfrm>
              </p:grpSpPr>
              <p:pic>
                <p:nvPicPr>
                  <p:cNvPr id="49168" name="Picture 2" descr="C:\Users\Administrator\Desktop\QQ截图20160615175447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35896" y="2780928"/>
                    <a:ext cx="1872208" cy="22695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9169" name="Picture 2" descr="C:\Users\Administrator\Desktop\QQ截图20160615175447.jpg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80112" y="2924944"/>
                    <a:ext cx="1872208" cy="22695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9167" name="Picture 2" descr="C:\Users\Administrator\Desktop\QQ截图20160615175447.jpg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283968" y="4365104"/>
                  <a:ext cx="1872208" cy="2269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9162" name="Picture 2" descr="C:\Users\Administrator\Desktop\QQ截图20160615175447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00192" y="5517232"/>
              <a:ext cx="1074372" cy="110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2" descr="C:\Users\Administrator\Desktop\QQ截图2016061517584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3789363"/>
            <a:ext cx="2000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43"/>
          <p:cNvGrpSpPr/>
          <p:nvPr/>
        </p:nvGrpSpPr>
        <p:grpSpPr bwMode="auto">
          <a:xfrm>
            <a:off x="4140200" y="3644900"/>
            <a:ext cx="4752975" cy="2879725"/>
            <a:chOff x="3707904" y="2852936"/>
            <a:chExt cx="5016114" cy="3203426"/>
          </a:xfrm>
        </p:grpSpPr>
        <p:grpSp>
          <p:nvGrpSpPr>
            <p:cNvPr id="50185" name="组合 30"/>
            <p:cNvGrpSpPr/>
            <p:nvPr/>
          </p:nvGrpSpPr>
          <p:grpSpPr bwMode="auto">
            <a:xfrm>
              <a:off x="4067944" y="4437112"/>
              <a:ext cx="4656074" cy="1619250"/>
              <a:chOff x="3779912" y="4797152"/>
              <a:chExt cx="4656074" cy="1619250"/>
            </a:xfrm>
          </p:grpSpPr>
          <p:pic>
            <p:nvPicPr>
              <p:cNvPr id="50198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36296" y="4797152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9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2200" y="4941168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00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08104" y="5157192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01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44008" y="5301208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202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9912" y="5445224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186" name="组合 31"/>
            <p:cNvGrpSpPr/>
            <p:nvPr/>
          </p:nvGrpSpPr>
          <p:grpSpPr bwMode="auto">
            <a:xfrm>
              <a:off x="3707904" y="2852936"/>
              <a:ext cx="4656074" cy="1619250"/>
              <a:chOff x="3779912" y="4797152"/>
              <a:chExt cx="4656074" cy="1619250"/>
            </a:xfrm>
          </p:grpSpPr>
          <p:pic>
            <p:nvPicPr>
              <p:cNvPr id="50193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36296" y="4797152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4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2200" y="4941168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5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08104" y="5157192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6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44008" y="5301208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7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9912" y="5445224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187" name="组合 37"/>
            <p:cNvGrpSpPr/>
            <p:nvPr/>
          </p:nvGrpSpPr>
          <p:grpSpPr bwMode="auto">
            <a:xfrm>
              <a:off x="3851920" y="3645024"/>
              <a:ext cx="4656074" cy="1619250"/>
              <a:chOff x="3779912" y="4797152"/>
              <a:chExt cx="4656074" cy="1619250"/>
            </a:xfrm>
          </p:grpSpPr>
          <p:pic>
            <p:nvPicPr>
              <p:cNvPr id="50188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36296" y="4797152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9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372200" y="4941168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0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08104" y="5157192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1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44008" y="5301208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2" name="Picture 12" descr="C:\Users\Administrator\Desktop\QQ截图20160615175846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79912" y="5445224"/>
                <a:ext cx="1199690" cy="97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1403350" y="5300663"/>
            <a:ext cx="1584325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book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6084888" y="2708275"/>
            <a:ext cx="1582737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book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endParaRPr lang="zh-CN" altLang="en-US" sz="36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1547813" y="1052513"/>
            <a:ext cx="73802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How many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 </a:t>
            </a:r>
            <a:r>
              <a:rPr lang="en-US" altLang="zh-CN" sz="36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are there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1547813" y="1700213"/>
            <a:ext cx="619283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Fifteen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./</a:t>
            </a:r>
            <a:r>
              <a:rPr lang="en-US" altLang="zh-CN" sz="36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There are </a:t>
            </a: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fifteen books.</a:t>
            </a:r>
            <a:endParaRPr lang="zh-CN" alt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211638" y="3357563"/>
            <a:ext cx="4681537" cy="3313112"/>
          </a:xfrm>
          <a:prstGeom prst="ellipse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ed6d4fcd3d7bdb2128faa172254832d2b3b7c8"/>
</p:tagLst>
</file>

<file path=ppt/theme/theme1.xml><?xml version="1.0" encoding="utf-8"?>
<a:theme xmlns:a="http://schemas.openxmlformats.org/drawingml/2006/main" name="WWW.2PPT.COM&#10;">
  <a:themeElements>
    <a:clrScheme name="八上U4T1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八上U4T1SA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</a:spPr>
      <a:bodyPr vert="horz" wrap="squar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八上U4T1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八上U4T1S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八上U4T1S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八上U4T1S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八上U4T1S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八上U4T1S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八上U4T1S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八上U4T1SA</Template>
  <TotalTime>0</TotalTime>
  <Words>760</Words>
  <Application>Microsoft Office PowerPoint</Application>
  <PresentationFormat>全屏显示(4:3)</PresentationFormat>
  <Paragraphs>279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Batang</vt:lpstr>
      <vt:lpstr>黑体</vt:lpstr>
      <vt:lpstr>华文行楷</vt:lpstr>
      <vt:lpstr>宋体</vt:lpstr>
      <vt:lpstr>微软雅黑</vt:lpstr>
      <vt:lpstr>Arial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2012-07-11T03:04:00Z</dcterms:created>
  <dcterms:modified xsi:type="dcterms:W3CDTF">2023-01-16T18:30:39Z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D06AE43AC23142AC9E46A98370676F4B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