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88" r:id="rId2"/>
    <p:sldId id="292" r:id="rId3"/>
    <p:sldId id="298" r:id="rId4"/>
    <p:sldId id="259" r:id="rId5"/>
    <p:sldId id="301" r:id="rId6"/>
    <p:sldId id="261" r:id="rId7"/>
    <p:sldId id="262" r:id="rId8"/>
    <p:sldId id="263" r:id="rId9"/>
    <p:sldId id="297" r:id="rId10"/>
    <p:sldId id="296" r:id="rId11"/>
    <p:sldId id="299" r:id="rId12"/>
    <p:sldId id="265" r:id="rId13"/>
    <p:sldId id="264" r:id="rId14"/>
    <p:sldId id="266" r:id="rId15"/>
    <p:sldId id="267" r:id="rId16"/>
    <p:sldId id="293" r:id="rId17"/>
    <p:sldId id="294" r:id="rId18"/>
    <p:sldId id="295" r:id="rId19"/>
    <p:sldId id="290"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66FF33"/>
    <a:srgbClr val="FF6600"/>
    <a:srgbClr val="CC00CC"/>
    <a:srgbClr val="990099"/>
    <a:srgbClr val="FFFF00"/>
    <a:srgbClr val="33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2" autoAdjust="0"/>
    <p:restoredTop sz="94600" autoAdjust="0"/>
  </p:normalViewPr>
  <p:slideViewPr>
    <p:cSldViewPr>
      <p:cViewPr>
        <p:scale>
          <a:sx n="100" d="100"/>
          <a:sy n="100" d="100"/>
        </p:scale>
        <p:origin x="-246"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5EB81E-62B6-4E82-B507-0D3B9E01A2C9}"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64A456-FD5A-42C3-A1EC-B304AEB1430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E64A456-FD5A-42C3-A1EC-B304AEB14302}"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noChangeArrowheads="1"/>
          </p:cNvSpPr>
          <p:nvPr>
            <p:ph type="dt" sz="half" idx="10"/>
          </p:nvPr>
        </p:nvSpPr>
        <p:spPr>
          <a:xfrm>
            <a:off x="457200" y="6245225"/>
            <a:ext cx="2133600" cy="476250"/>
          </a:xfrm>
        </p:spPr>
        <p:txBody>
          <a:bodyPr/>
          <a:lstStyle>
            <a:lvl1pPr>
              <a:defRPr smtClean="0"/>
            </a:lvl1pPr>
          </a:lstStyle>
          <a:p>
            <a:pPr>
              <a:defRPr/>
            </a:pPr>
            <a:endParaRPr lang="zh-CN" altLang="zh-CN"/>
          </a:p>
        </p:txBody>
      </p:sp>
      <p:sp>
        <p:nvSpPr>
          <p:cNvPr id="5" name="页脚占位符 4"/>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zh-CN" altLang="zh-CN"/>
          </a:p>
        </p:txBody>
      </p:sp>
      <p:sp>
        <p:nvSpPr>
          <p:cNvPr id="6" name="灯片编号占位符 5"/>
          <p:cNvSpPr>
            <a:spLocks noGrp="1" noChangeArrowheads="1"/>
          </p:cNvSpPr>
          <p:nvPr>
            <p:ph type="sldNum" sz="quarter" idx="12"/>
          </p:nvPr>
        </p:nvSpPr>
        <p:spPr>
          <a:xfrm>
            <a:off x="6553200" y="6245225"/>
            <a:ext cx="2133600" cy="476250"/>
          </a:xfrm>
        </p:spPr>
        <p:txBody>
          <a:bodyPr/>
          <a:lstStyle>
            <a:lvl1pPr>
              <a:defRPr smtClean="0"/>
            </a:lvl1pPr>
          </a:lstStyle>
          <a:p>
            <a:pPr>
              <a:defRPr/>
            </a:pPr>
            <a:fld id="{D01B91AD-0F48-4FD3-BEB1-844548222A37}" type="slidenum">
              <a:rPr lang="zh-CN" altLang="zh-CN"/>
              <a:t>‹#›</a:t>
            </a:fld>
            <a:endParaRPr lang="zh-CN" altLang="zh-CN"/>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718BFB13-7930-4068-9334-68CBD97C55CC}" type="slidenum">
              <a:rPr lang="zh-CN" altLang="zh-CN"/>
              <a:t>‹#›</a:t>
            </a:fld>
            <a:endParaRPr lang="zh-CN" altLang="zh-CN"/>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88913"/>
            <a:ext cx="2057400" cy="59388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88913"/>
            <a:ext cx="6019800" cy="59388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557DE84C-C97E-4EF2-9EC3-4339A7686C0D}" type="slidenum">
              <a:rPr lang="zh-CN" altLang="zh-CN"/>
              <a:t>‹#›</a:t>
            </a:fld>
            <a:endParaRPr lang="zh-CN" altLang="zh-CN"/>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A44CA0A7-AF6B-456B-92DB-8592C592C4D0}" type="slidenum">
              <a:rPr lang="zh-CN" altLang="zh-CN"/>
              <a:t>‹#›</a:t>
            </a:fld>
            <a:endParaRPr lang="zh-CN" altLang="zh-CN"/>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DE4FC0C0-07B4-45CD-B980-6DB64AB98C3C}" type="slidenum">
              <a:rPr lang="zh-CN" altLang="zh-CN"/>
              <a:t>‹#›</a:t>
            </a:fld>
            <a:endParaRPr lang="zh-CN" altLang="zh-CN"/>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412875"/>
            <a:ext cx="4038600"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412875"/>
            <a:ext cx="4038600"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p:txBody>
          <a:bodyPr/>
          <a:lstStyle>
            <a:lvl1pPr>
              <a:defRPr/>
            </a:lvl1pPr>
          </a:lstStyle>
          <a:p>
            <a:pPr>
              <a:defRPr/>
            </a:pPr>
            <a:endParaRPr lang="zh-CN" altLang="zh-CN"/>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D084BAD5-7411-4CB6-9D54-94E5CA4E512F}" type="slidenum">
              <a:rPr lang="zh-CN" altLang="zh-CN"/>
              <a:t>‹#›</a:t>
            </a:fld>
            <a:endParaRPr lang="zh-CN" altLang="zh-CN"/>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p:txBody>
          <a:bodyPr/>
          <a:lstStyle>
            <a:lvl1pPr>
              <a:defRPr/>
            </a:lvl1pPr>
          </a:lstStyle>
          <a:p>
            <a:pPr>
              <a:defRPr/>
            </a:pPr>
            <a:endParaRPr lang="zh-CN" altLang="zh-CN"/>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p:txBody>
          <a:bodyPr/>
          <a:lstStyle>
            <a:lvl1pPr>
              <a:defRPr/>
            </a:lvl1pPr>
          </a:lstStyle>
          <a:p>
            <a:pPr>
              <a:defRPr/>
            </a:pPr>
            <a:fld id="{0C2EF06E-9770-4E93-9722-C576AA3040B5}" type="slidenum">
              <a:rPr lang="zh-CN" altLang="zh-CN"/>
              <a:t>‹#›</a:t>
            </a:fld>
            <a:endParaRPr lang="zh-CN" altLang="zh-CN"/>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p:txBody>
          <a:bodyPr/>
          <a:lstStyle>
            <a:lvl1pPr>
              <a:defRPr/>
            </a:lvl1pPr>
          </a:lstStyle>
          <a:p>
            <a:pPr>
              <a:defRPr/>
            </a:pPr>
            <a:endParaRPr lang="zh-CN" altLang="zh-CN"/>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pPr>
              <a:defRPr/>
            </a:pPr>
            <a:fld id="{3E778F5D-656B-4385-B205-DCE6E82E36C8}" type="slidenum">
              <a:rPr lang="zh-CN" altLang="zh-CN"/>
              <a:t>‹#›</a:t>
            </a:fld>
            <a:endParaRPr lang="zh-CN" altLang="zh-CN"/>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endParaRPr lang="zh-CN" altLang="zh-CN"/>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p:txBody>
          <a:bodyPr/>
          <a:lstStyle>
            <a:lvl1pPr>
              <a:defRPr/>
            </a:lvl1pPr>
          </a:lstStyle>
          <a:p>
            <a:pPr>
              <a:defRPr/>
            </a:pPr>
            <a:fld id="{C34EDAF5-03B0-42D3-A111-37A86AFDF018}" type="slidenum">
              <a:rPr lang="zh-CN" altLang="zh-CN"/>
              <a:t>‹#›</a:t>
            </a:fld>
            <a:endParaRPr lang="zh-CN" altLang="zh-CN"/>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endParaRPr lang="zh-CN" altLang="zh-CN"/>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26C17390-46EC-4C2C-AC68-9577C5A99F19}" type="slidenum">
              <a:rPr lang="zh-CN" altLang="zh-CN"/>
              <a:t>‹#›</a:t>
            </a:fld>
            <a:endParaRPr lang="zh-CN" altLang="zh-CN"/>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endParaRPr lang="zh-CN" altLang="zh-CN"/>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84221C71-011F-48E3-8C2E-B77976E6DE1E}" type="slidenum">
              <a:rPr lang="zh-CN" altLang="zh-CN"/>
              <a:t>‹#›</a:t>
            </a:fld>
            <a:endParaRPr lang="zh-CN" altLang="zh-CN"/>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1266" name="标题占位符 1"/>
          <p:cNvSpPr>
            <a:spLocks noGrp="1" noChangeArrowheads="1"/>
          </p:cNvSpPr>
          <p:nvPr>
            <p:ph type="title"/>
          </p:nvPr>
        </p:nvSpPr>
        <p:spPr bwMode="auto">
          <a:xfrm>
            <a:off x="457200" y="188913"/>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1267" name="文本占位符 2"/>
          <p:cNvSpPr>
            <a:spLocks noGrp="1" noChangeArrowheads="1"/>
          </p:cNvSpPr>
          <p:nvPr>
            <p:ph type="body" idx="1"/>
          </p:nvPr>
        </p:nvSpPr>
        <p:spPr bwMode="auto">
          <a:xfrm>
            <a:off x="457200" y="1412875"/>
            <a:ext cx="8229600"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1268" name="日期占位符 3"/>
          <p:cNvSpPr>
            <a:spLocks noGrp="1" noChangeArrowheads="1"/>
          </p:cNvSpPr>
          <p:nvPr>
            <p:ph type="dt" sz="half" idx="2"/>
          </p:nvPr>
        </p:nvSpPr>
        <p:spPr bwMode="auto">
          <a:xfrm>
            <a:off x="457200" y="6356350"/>
            <a:ext cx="2133600" cy="365125"/>
          </a:xfrm>
          <a:prstGeom prst="rect">
            <a:avLst/>
          </a:prstGeom>
          <a:noFill/>
          <a:ln w="9525">
            <a:noFill/>
            <a:miter lim="800000"/>
          </a:ln>
        </p:spPr>
        <p:txBody>
          <a:bodyPr vert="horz" wrap="square" lIns="91440" tIns="45720" rIns="91440" bIns="45720" numCol="1" anchor="ctr" anchorCtr="0" compatLnSpc="1"/>
          <a:lstStyle>
            <a:lvl1pPr>
              <a:defRPr sz="1200" smtClean="0">
                <a:solidFill>
                  <a:srgbClr val="898989"/>
                </a:solidFill>
              </a:defRPr>
            </a:lvl1pPr>
          </a:lstStyle>
          <a:p>
            <a:pPr>
              <a:defRPr/>
            </a:pPr>
            <a:endParaRPr lang="zh-CN" altLang="zh-CN"/>
          </a:p>
        </p:txBody>
      </p:sp>
      <p:sp>
        <p:nvSpPr>
          <p:cNvPr id="11269" name="页脚占位符 4"/>
          <p:cNvSpPr>
            <a:spLocks noGrp="1" noChangeArrowheads="1"/>
          </p:cNvSpPr>
          <p:nvPr>
            <p:ph type="ftr" sz="quarter" idx="3"/>
          </p:nvPr>
        </p:nvSpPr>
        <p:spPr bwMode="auto">
          <a:xfrm>
            <a:off x="3124200" y="6356350"/>
            <a:ext cx="2895600" cy="365125"/>
          </a:xfrm>
          <a:prstGeom prst="rect">
            <a:avLst/>
          </a:prstGeom>
          <a:noFill/>
          <a:ln w="9525">
            <a:noFill/>
            <a:miter lim="800000"/>
          </a:ln>
        </p:spPr>
        <p:txBody>
          <a:bodyPr vert="horz" wrap="square" lIns="91440" tIns="45720" rIns="91440" bIns="45720" numCol="1" anchor="ctr" anchorCtr="0" compatLnSpc="1"/>
          <a:lstStyle>
            <a:lvl1pPr algn="ctr">
              <a:defRPr sz="1200" smtClean="0">
                <a:solidFill>
                  <a:srgbClr val="898989"/>
                </a:solidFill>
              </a:defRPr>
            </a:lvl1pPr>
          </a:lstStyle>
          <a:p>
            <a:pPr>
              <a:defRPr/>
            </a:pPr>
            <a:endParaRPr lang="zh-CN" altLang="zh-CN"/>
          </a:p>
        </p:txBody>
      </p:sp>
      <p:sp>
        <p:nvSpPr>
          <p:cNvPr id="11270" name="灯片编号占位符 5"/>
          <p:cNvSpPr>
            <a:spLocks noGrp="1" noChangeArrowheads="1"/>
          </p:cNvSpPr>
          <p:nvPr>
            <p:ph type="sldNum" sz="quarter" idx="4"/>
          </p:nvPr>
        </p:nvSpPr>
        <p:spPr bwMode="auto">
          <a:xfrm>
            <a:off x="6553200" y="6356350"/>
            <a:ext cx="2133600" cy="365125"/>
          </a:xfrm>
          <a:prstGeom prst="rect">
            <a:avLst/>
          </a:prstGeom>
          <a:noFill/>
          <a:ln w="9525">
            <a:noFill/>
            <a:miter lim="800000"/>
          </a:ln>
        </p:spPr>
        <p:txBody>
          <a:bodyPr vert="horz" wrap="square" lIns="91440" tIns="45720" rIns="91440" bIns="45720" numCol="1" anchor="ctr" anchorCtr="0" compatLnSpc="1"/>
          <a:lstStyle>
            <a:lvl1pPr algn="r">
              <a:defRPr sz="1200" smtClean="0">
                <a:solidFill>
                  <a:srgbClr val="898989"/>
                </a:solidFill>
              </a:defRPr>
            </a:lvl1pPr>
          </a:lstStyle>
          <a:p>
            <a:pPr>
              <a:defRPr/>
            </a:pPr>
            <a:fld id="{2686B85D-B917-4BB0-8F7D-18EDF2087AD6}" type="slidenum">
              <a:rPr lang="zh-CN" altLang="zh-CN"/>
              <a:t>‹#›</a:t>
            </a:fld>
            <a:endParaRPr lang="zh-CN"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r" rtl="0" eaLnBrk="1" fontAlgn="base" hangingPunct="1">
        <a:spcBef>
          <a:spcPct val="0"/>
        </a:spcBef>
        <a:spcAft>
          <a:spcPct val="0"/>
        </a:spcAft>
        <a:defRPr sz="3200">
          <a:solidFill>
            <a:schemeClr val="tx1"/>
          </a:solidFill>
          <a:latin typeface="+mj-lt"/>
          <a:ea typeface="+mj-ea"/>
          <a:cs typeface="+mj-cs"/>
        </a:defRPr>
      </a:lvl1pPr>
      <a:lvl2pPr algn="r"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defRPr>
      </a:lvl2pPr>
      <a:lvl3pPr algn="r"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defRPr>
      </a:lvl3pPr>
      <a:lvl4pPr algn="r"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defRPr>
      </a:lvl4pPr>
      <a:lvl5pPr algn="r"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defRPr>
      </a:lvl5pPr>
      <a:lvl6pPr marL="457200" algn="r"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defRPr>
      </a:lvl6pPr>
      <a:lvl7pPr marL="914400" algn="r"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defRPr>
      </a:lvl7pPr>
      <a:lvl8pPr marL="1371600" algn="r"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defRPr>
      </a:lvl8pPr>
      <a:lvl9pPr marL="1828800" algn="r"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1" fontAlgn="base" hangingPunct="1">
        <a:spcBef>
          <a:spcPct val="200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1" fontAlgn="base" hangingPunct="1">
        <a:spcBef>
          <a:spcPct val="20000"/>
        </a:spcBef>
        <a:spcAft>
          <a:spcPct val="0"/>
        </a:spcAft>
        <a:buFont typeface="Arial" panose="020B0604020202020204" pitchFamily="34" charset="0"/>
        <a:buChar char="–"/>
        <a:defRPr>
          <a:solidFill>
            <a:schemeClr val="tx1"/>
          </a:solidFill>
          <a:latin typeface="+mn-lt"/>
          <a:ea typeface="+mn-ea"/>
        </a:defRPr>
      </a:lvl4pPr>
      <a:lvl5pPr marL="2057400" indent="-228600" algn="l" rtl="0" eaLnBrk="1" fontAlgn="base" hangingPunct="1">
        <a:spcBef>
          <a:spcPct val="20000"/>
        </a:spcBef>
        <a:spcAft>
          <a:spcPct val="0"/>
        </a:spcAft>
        <a:buFont typeface="Arial" panose="020B0604020202020204" pitchFamily="34" charset="0"/>
        <a:buChar char="»"/>
        <a:defRPr>
          <a:solidFill>
            <a:schemeClr val="tx1"/>
          </a:solidFill>
          <a:latin typeface="+mn-lt"/>
          <a:ea typeface="+mn-ea"/>
        </a:defRPr>
      </a:lvl5pPr>
      <a:lvl6pPr marL="2514600" indent="-228600" algn="l" rtl="0" eaLnBrk="1" fontAlgn="base" hangingPunct="1">
        <a:spcBef>
          <a:spcPct val="20000"/>
        </a:spcBef>
        <a:spcAft>
          <a:spcPct val="0"/>
        </a:spcAft>
        <a:buFont typeface="Arial" panose="020B0604020202020204" pitchFamily="34" charset="0"/>
        <a:buChar char="»"/>
        <a:defRPr>
          <a:solidFill>
            <a:schemeClr val="tx1"/>
          </a:solidFill>
          <a:latin typeface="+mn-lt"/>
          <a:ea typeface="+mn-ea"/>
        </a:defRPr>
      </a:lvl6pPr>
      <a:lvl7pPr marL="2971800" indent="-228600" algn="l" rtl="0" eaLnBrk="1" fontAlgn="base" hangingPunct="1">
        <a:spcBef>
          <a:spcPct val="20000"/>
        </a:spcBef>
        <a:spcAft>
          <a:spcPct val="0"/>
        </a:spcAft>
        <a:buFont typeface="Arial" panose="020B0604020202020204" pitchFamily="34" charset="0"/>
        <a:buChar char="»"/>
        <a:defRPr>
          <a:solidFill>
            <a:schemeClr val="tx1"/>
          </a:solidFill>
          <a:latin typeface="+mn-lt"/>
          <a:ea typeface="+mn-ea"/>
        </a:defRPr>
      </a:lvl7pPr>
      <a:lvl8pPr marL="3429000" indent="-228600" algn="l" rtl="0" eaLnBrk="1" fontAlgn="base" hangingPunct="1">
        <a:spcBef>
          <a:spcPct val="20000"/>
        </a:spcBef>
        <a:spcAft>
          <a:spcPct val="0"/>
        </a:spcAft>
        <a:buFont typeface="Arial" panose="020B0604020202020204" pitchFamily="34" charset="0"/>
        <a:buChar char="»"/>
        <a:defRPr>
          <a:solidFill>
            <a:schemeClr val="tx1"/>
          </a:solidFill>
          <a:latin typeface="+mn-lt"/>
          <a:ea typeface="+mn-ea"/>
        </a:defRPr>
      </a:lvl8pPr>
      <a:lvl9pPr marL="3886200" indent="-228600" algn="l" rtl="0" eaLnBrk="1" fontAlgn="base" hangingPunct="1">
        <a:spcBef>
          <a:spcPct val="20000"/>
        </a:spcBef>
        <a:spcAft>
          <a:spcPct val="0"/>
        </a:spcAft>
        <a:buFont typeface="Arial" panose="020B0604020202020204"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9.png"/><Relationship Id="rId3" Type="http://schemas.openxmlformats.org/officeDocument/2006/relationships/slideLayout" Target="../slideLayouts/slideLayout7.xml"/><Relationship Id="rId7" Type="http://schemas.openxmlformats.org/officeDocument/2006/relationships/image" Target="../media/image3.jpeg"/><Relationship Id="rId12" Type="http://schemas.openxmlformats.org/officeDocument/2006/relationships/image" Target="../media/image8.jpeg"/><Relationship Id="rId2" Type="http://schemas.openxmlformats.org/officeDocument/2006/relationships/audio" Target="file:///F:\&#24464;&#24314;&#33459;&#25991;&#20214;\14&#24180;&#31179;%20&#25945;&#26448;&#25945;&#36741;\14&#24180;&#31179;%20&#20061;&#19978;&#25945;&#23398;&#35838;&#20214;\&#19977;&#26657;&#31295;+&#26368;&#32456;&#23450;&#31295;14.4.18\Unit%202\Topic%201\Section%20C\&#27773;&#36710;&#40483;&#31515;&#22768;.mp3" TargetMode="External"/><Relationship Id="rId1" Type="http://schemas.microsoft.com/office/2007/relationships/media" Target="file:///F:\&#24464;&#24314;&#33459;&#25991;&#20214;\14&#24180;&#31179;%20&#25945;&#26448;&#25945;&#36741;\14&#24180;&#31179;%20&#20061;&#19978;&#25945;&#23398;&#35838;&#20214;\&#19977;&#26657;&#31295;+&#26368;&#32456;&#23450;&#31295;14.4.18\Unit%202\Topic%201\Section%20C\&#27773;&#36710;&#40483;&#31515;&#22768;.mp3" TargetMode="External"/><Relationship Id="rId6" Type="http://schemas.openxmlformats.org/officeDocument/2006/relationships/slide" Target="slide3.xml"/><Relationship Id="rId11" Type="http://schemas.openxmlformats.org/officeDocument/2006/relationships/image" Target="../media/image7.jpeg"/><Relationship Id="rId5" Type="http://schemas.openxmlformats.org/officeDocument/2006/relationships/audio" Target="../media/audio2.wav"/><Relationship Id="rId10" Type="http://schemas.openxmlformats.org/officeDocument/2006/relationships/image" Target="../media/image6.jpeg"/><Relationship Id="rId4" Type="http://schemas.openxmlformats.org/officeDocument/2006/relationships/audio" Target="../media/audio1.wav"/><Relationship Id="rId9" Type="http://schemas.openxmlformats.org/officeDocument/2006/relationships/image" Target="../media/image5.jpeg"/></Relationships>
</file>

<file path=ppt/slides/_rels/slide3.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 Id="rId9" Type="http://schemas.openxmlformats.org/officeDocument/2006/relationships/image" Target="../media/image17.jpeg"/></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0.png"/><Relationship Id="rId2" Type="http://schemas.openxmlformats.org/officeDocument/2006/relationships/audio" Target="file:///C:\Documents%20and%20Settings\Administrator\&#26700;&#38754;\Unit2%20Topic1\&#35838;&#20214;\Unit2%20Topic1%20SectionC%20&#31934;&#21697;&#35838;&#20214;\p31-1a.mp3" TargetMode="External"/><Relationship Id="rId1" Type="http://schemas.microsoft.com/office/2007/relationships/media" Target="file:///C:\Documents%20and%20Settings\Administrator\&#26700;&#38754;\Unit2%20Topic1\&#35838;&#20214;\Unit2%20Topic1%20SectionC%20&#31934;&#21697;&#35838;&#20214;\p31-1a.mp3" TargetMode="External"/><Relationship Id="rId6" Type="http://schemas.openxmlformats.org/officeDocument/2006/relationships/image" Target="../media/image19.GIF"/><Relationship Id="rId5" Type="http://schemas.openxmlformats.org/officeDocument/2006/relationships/image" Target="../media/image18.png"/><Relationship Id="rId4"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762000" y="1219200"/>
            <a:ext cx="78486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4000" b="1" dirty="0">
                <a:solidFill>
                  <a:srgbClr val="FF0000"/>
                </a:solidFill>
              </a:rPr>
              <a:t>Unit 2 </a:t>
            </a:r>
            <a:r>
              <a:rPr lang="en-US" altLang="zh-CN" sz="4000" b="1" dirty="0" smtClean="0">
                <a:solidFill>
                  <a:srgbClr val="FF0000"/>
                </a:solidFill>
              </a:rPr>
              <a:t>Topic 1</a:t>
            </a:r>
          </a:p>
          <a:p>
            <a:pPr algn="ctr" eaLnBrk="1" hangingPunct="1">
              <a:spcBef>
                <a:spcPct val="50000"/>
              </a:spcBef>
            </a:pPr>
            <a:r>
              <a:rPr lang="en-US" altLang="zh-CN" sz="4000" b="1" dirty="0" smtClean="0">
                <a:solidFill>
                  <a:srgbClr val="FF0000"/>
                </a:solidFill>
              </a:rPr>
              <a:t>Pollution </a:t>
            </a:r>
            <a:r>
              <a:rPr lang="en-US" altLang="zh-CN" sz="4000" b="1" dirty="0">
                <a:solidFill>
                  <a:srgbClr val="FF0000"/>
                </a:solidFill>
              </a:rPr>
              <a:t>has caused too many </a:t>
            </a:r>
            <a:r>
              <a:rPr lang="en-US" altLang="zh-CN" sz="4000" b="1" dirty="0" smtClean="0">
                <a:solidFill>
                  <a:srgbClr val="FF0000"/>
                </a:solidFill>
              </a:rPr>
              <a:t>problems.</a:t>
            </a:r>
            <a:endParaRPr lang="en-US" altLang="zh-CN" sz="4000" b="1" dirty="0">
              <a:solidFill>
                <a:srgbClr val="FF0000"/>
              </a:solidFill>
            </a:endParaRPr>
          </a:p>
          <a:p>
            <a:pPr algn="ctr" eaLnBrk="1" hangingPunct="1">
              <a:spcBef>
                <a:spcPct val="50000"/>
              </a:spcBef>
            </a:pPr>
            <a:r>
              <a:rPr lang="en-US" altLang="zh-CN" sz="4000" b="1" dirty="0">
                <a:solidFill>
                  <a:srgbClr val="FF0000"/>
                </a:solidFill>
              </a:rPr>
              <a:t>Section C</a:t>
            </a:r>
          </a:p>
        </p:txBody>
      </p:sp>
      <p:sp>
        <p:nvSpPr>
          <p:cNvPr id="3" name="矩形 2"/>
          <p:cNvSpPr/>
          <p:nvPr/>
        </p:nvSpPr>
        <p:spPr>
          <a:xfrm>
            <a:off x="3039054" y="563880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3" name="Text Box 7"/>
          <p:cNvSpPr txBox="1">
            <a:spLocks noChangeArrowheads="1"/>
          </p:cNvSpPr>
          <p:nvPr/>
        </p:nvSpPr>
        <p:spPr bwMode="auto">
          <a:xfrm>
            <a:off x="304800" y="1447800"/>
            <a:ext cx="8382000"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People </a:t>
            </a:r>
            <a:r>
              <a:rPr lang="en-US" altLang="zh-CN" sz="2800" b="1">
                <a:solidFill>
                  <a:srgbClr val="3333FF"/>
                </a:solidFill>
                <a:latin typeface="Times New Roman" panose="02020603050405020304" pitchFamily="18" charset="0"/>
                <a:cs typeface="Times New Roman" panose="02020603050405020304" pitchFamily="18" charset="0"/>
              </a:rPr>
              <a:t>who work and live in noisy conditions </a:t>
            </a:r>
          </a:p>
          <a:p>
            <a:pPr eaLnBrk="1" hangingPunct="1">
              <a:spcBef>
                <a:spcPct val="80000"/>
              </a:spcBef>
            </a:pPr>
            <a:r>
              <a:rPr lang="en-US" altLang="zh-CN" sz="2800" b="1">
                <a:latin typeface="Times New Roman" panose="02020603050405020304" pitchFamily="18" charset="0"/>
                <a:cs typeface="Times New Roman" panose="02020603050405020304" pitchFamily="18" charset="0"/>
              </a:rPr>
              <a:t>often go deaf.</a:t>
            </a:r>
          </a:p>
        </p:txBody>
      </p:sp>
      <p:sp>
        <p:nvSpPr>
          <p:cNvPr id="45065" name="Text Box 9"/>
          <p:cNvSpPr txBox="1">
            <a:spLocks noChangeArrowheads="1"/>
          </p:cNvSpPr>
          <p:nvPr/>
        </p:nvSpPr>
        <p:spPr bwMode="auto">
          <a:xfrm>
            <a:off x="381000" y="2757488"/>
            <a:ext cx="8382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a:solidFill>
                  <a:srgbClr val="FF6600"/>
                </a:solidFill>
                <a:latin typeface="Times New Roman" panose="02020603050405020304" pitchFamily="18" charset="0"/>
                <a:cs typeface="Times New Roman" panose="02020603050405020304" pitchFamily="18" charset="0"/>
              </a:rPr>
              <a:t>在嘈杂的环境中工作和生活的</a:t>
            </a:r>
            <a:r>
              <a:rPr lang="zh-CN" altLang="en-US" sz="2800" b="1">
                <a:latin typeface="Times New Roman" panose="02020603050405020304" pitchFamily="18" charset="0"/>
                <a:cs typeface="Times New Roman" panose="02020603050405020304" pitchFamily="18" charset="0"/>
              </a:rPr>
              <a:t>人容易变聋。</a:t>
            </a:r>
          </a:p>
        </p:txBody>
      </p:sp>
      <p:sp>
        <p:nvSpPr>
          <p:cNvPr id="45067" name="WordArt 11"/>
          <p:cNvSpPr>
            <a:spLocks noChangeArrowheads="1" noChangeShapeType="1" noTextEdit="1"/>
          </p:cNvSpPr>
          <p:nvPr/>
        </p:nvSpPr>
        <p:spPr bwMode="auto">
          <a:xfrm>
            <a:off x="76200" y="76200"/>
            <a:ext cx="3276600" cy="688975"/>
          </a:xfrm>
          <a:prstGeom prst="rect">
            <a:avLst/>
          </a:prstGeom>
        </p:spPr>
        <p:txBody>
          <a:bodyPr wrap="none" fromWordArt="1">
            <a:prstTxWarp prst="textDoubleWave1">
              <a:avLst>
                <a:gd name="adj1" fmla="val 6500"/>
                <a:gd name="adj2" fmla="val 0"/>
              </a:avLst>
            </a:prstTxWarp>
          </a:bodyPr>
          <a:lstStyle/>
          <a:p>
            <a:pPr algn="ctr"/>
            <a:r>
              <a:rPr lang="en-US" altLang="zh-CN" sz="3600" b="1" kern="10" spc="-360" dirty="0">
                <a:ln w="12700">
                  <a:solidFill>
                    <a:srgbClr val="FFFF00"/>
                  </a:solidFill>
                  <a:round/>
                </a:ln>
                <a:solidFill>
                  <a:srgbClr val="FF6600"/>
                </a:solidFill>
                <a:latin typeface="Times New Roman" panose="02020603050405020304"/>
                <a:cs typeface="Times New Roman" panose="02020603050405020304"/>
              </a:rPr>
              <a:t>Difficult sentences</a:t>
            </a:r>
            <a:endParaRPr lang="zh-CN" altLang="en-US" sz="3600" b="1" kern="10" spc="-360" dirty="0">
              <a:ln w="12700">
                <a:solidFill>
                  <a:srgbClr val="FFFF00"/>
                </a:solidFill>
                <a:round/>
              </a:ln>
              <a:solidFill>
                <a:srgbClr val="FF6600"/>
              </a:solidFill>
              <a:latin typeface="Times New Roman" panose="02020603050405020304"/>
              <a:cs typeface="Times New Roman" panose="02020603050405020304"/>
            </a:endParaRPr>
          </a:p>
        </p:txBody>
      </p:sp>
      <p:sp>
        <p:nvSpPr>
          <p:cNvPr id="45071" name="AutoShape 15"/>
          <p:cNvSpPr>
            <a:spLocks noChangeArrowheads="1"/>
          </p:cNvSpPr>
          <p:nvPr/>
        </p:nvSpPr>
        <p:spPr bwMode="auto">
          <a:xfrm rot="10352876">
            <a:off x="1143000" y="1620838"/>
            <a:ext cx="1219200" cy="665162"/>
          </a:xfrm>
          <a:custGeom>
            <a:avLst/>
            <a:gdLst>
              <a:gd name="T0" fmla="*/ 34405374 w 21600"/>
              <a:gd name="T1" fmla="*/ 0 h 21600"/>
              <a:gd name="T2" fmla="*/ 8602134 w 21600"/>
              <a:gd name="T3" fmla="*/ 10241678 h 21600"/>
              <a:gd name="T4" fmla="*/ 34405374 w 21600"/>
              <a:gd name="T5" fmla="*/ 5120854 h 21600"/>
              <a:gd name="T6" fmla="*/ 77419200 w 21600"/>
              <a:gd name="T7" fmla="*/ 10241678 h 21600"/>
              <a:gd name="T8" fmla="*/ 60214940 w 21600"/>
              <a:gd name="T9" fmla="*/ 15362500 h 21600"/>
              <a:gd name="T10" fmla="*/ 43010665 w 21600"/>
              <a:gd name="T11" fmla="*/ 1024167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6600"/>
          </a:solidFill>
          <a:ln w="9525">
            <a:solidFill>
              <a:schemeClr val="tx1"/>
            </a:solidFill>
            <a:miter lim="800000"/>
          </a:ln>
        </p:spPr>
        <p:txBody>
          <a:bodyPr wrap="none" anchor="ctr"/>
          <a:lstStyle/>
          <a:p>
            <a:endParaRPr lang="zh-CN" altLang="en-US">
              <a:latin typeface="Times New Roman" panose="02020603050405020304" pitchFamily="18" charset="0"/>
              <a:cs typeface="Times New Roman" panose="02020603050405020304" pitchFamily="18" charset="0"/>
            </a:endParaRPr>
          </a:p>
        </p:txBody>
      </p:sp>
      <p:sp>
        <p:nvSpPr>
          <p:cNvPr id="45072" name="Line 16"/>
          <p:cNvSpPr>
            <a:spLocks noChangeShapeType="1"/>
          </p:cNvSpPr>
          <p:nvPr/>
        </p:nvSpPr>
        <p:spPr bwMode="auto">
          <a:xfrm>
            <a:off x="1676400" y="1905000"/>
            <a:ext cx="6248400" cy="0"/>
          </a:xfrm>
          <a:prstGeom prst="line">
            <a:avLst/>
          </a:prstGeom>
          <a:noFill/>
          <a:ln w="50800">
            <a:solidFill>
              <a:srgbClr val="FF66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5073" name="Text Box 17"/>
          <p:cNvSpPr txBox="1">
            <a:spLocks noChangeArrowheads="1"/>
          </p:cNvSpPr>
          <p:nvPr/>
        </p:nvSpPr>
        <p:spPr bwMode="auto">
          <a:xfrm>
            <a:off x="3962400" y="1981200"/>
            <a:ext cx="1752600" cy="51911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a:solidFill>
                  <a:srgbClr val="FFFF00"/>
                </a:solidFill>
                <a:latin typeface="Times New Roman" panose="02020603050405020304" pitchFamily="18" charset="0"/>
                <a:cs typeface="Times New Roman" panose="02020603050405020304" pitchFamily="18" charset="0"/>
              </a:rPr>
              <a:t>定语从句</a:t>
            </a:r>
          </a:p>
        </p:txBody>
      </p:sp>
      <p:sp>
        <p:nvSpPr>
          <p:cNvPr id="45075" name="AutoShape 19"/>
          <p:cNvSpPr>
            <a:spLocks noChangeArrowheads="1"/>
          </p:cNvSpPr>
          <p:nvPr/>
        </p:nvSpPr>
        <p:spPr bwMode="auto">
          <a:xfrm>
            <a:off x="2895600" y="1981200"/>
            <a:ext cx="381000" cy="838200"/>
          </a:xfrm>
          <a:prstGeom prst="upArrow">
            <a:avLst>
              <a:gd name="adj1" fmla="val 50000"/>
              <a:gd name="adj2" fmla="val 55000"/>
            </a:avLst>
          </a:prstGeom>
          <a:solidFill>
            <a:srgbClr val="00FFFF"/>
          </a:solidFill>
          <a:ln w="9525">
            <a:solidFill>
              <a:schemeClr val="tx1"/>
            </a:solidFill>
            <a:miter lim="800000"/>
          </a:ln>
        </p:spPr>
        <p:txBody>
          <a:bodyPr vert="eaVert" wrap="none" anchor="ctr"/>
          <a:lstStyle/>
          <a:p>
            <a:endParaRPr lang="zh-CN" altLang="en-US">
              <a:latin typeface="Times New Roman" panose="02020603050405020304" pitchFamily="18" charset="0"/>
              <a:cs typeface="Times New Roman" panose="02020603050405020304" pitchFamily="18" charset="0"/>
            </a:endParaRPr>
          </a:p>
        </p:txBody>
      </p:sp>
      <p:sp>
        <p:nvSpPr>
          <p:cNvPr id="45077" name="Text Box 21"/>
          <p:cNvSpPr txBox="1">
            <a:spLocks noChangeArrowheads="1"/>
          </p:cNvSpPr>
          <p:nvPr/>
        </p:nvSpPr>
        <p:spPr bwMode="auto">
          <a:xfrm>
            <a:off x="2971800" y="4038600"/>
            <a:ext cx="541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e.g. Beethoven was deaf.</a:t>
            </a:r>
          </a:p>
        </p:txBody>
      </p:sp>
      <p:pic>
        <p:nvPicPr>
          <p:cNvPr id="45078" name="Picture 22" descr="s1158318"/>
          <p:cNvPicPr>
            <a:picLocks noChangeAspect="1" noChangeArrowheads="1"/>
          </p:cNvPicPr>
          <p:nvPr/>
        </p:nvPicPr>
        <p:blipFill>
          <a:blip r:embed="rId2" cstate="email"/>
          <a:srcRect/>
          <a:stretch>
            <a:fillRect/>
          </a:stretch>
        </p:blipFill>
        <p:spPr bwMode="auto">
          <a:xfrm>
            <a:off x="457200" y="3352800"/>
            <a:ext cx="1979613"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79" name="Text Box 23"/>
          <p:cNvSpPr txBox="1">
            <a:spLocks noChangeArrowheads="1"/>
          </p:cNvSpPr>
          <p:nvPr/>
        </p:nvSpPr>
        <p:spPr bwMode="auto">
          <a:xfrm>
            <a:off x="3048000" y="4967288"/>
            <a:ext cx="2743200" cy="5191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go deaf </a:t>
            </a:r>
            <a:r>
              <a:rPr lang="zh-CN" altLang="en-US" sz="2800" b="1">
                <a:latin typeface="Times New Roman" panose="02020603050405020304" pitchFamily="18" charset="0"/>
                <a:cs typeface="Times New Roman" panose="02020603050405020304" pitchFamily="18" charset="0"/>
              </a:rPr>
              <a:t>变聋</a:t>
            </a:r>
          </a:p>
        </p:txBody>
      </p:sp>
      <p:sp>
        <p:nvSpPr>
          <p:cNvPr id="45080" name="Text Box 24"/>
          <p:cNvSpPr txBox="1">
            <a:spLocks noChangeArrowheads="1"/>
          </p:cNvSpPr>
          <p:nvPr/>
        </p:nvSpPr>
        <p:spPr bwMode="auto">
          <a:xfrm>
            <a:off x="2895600" y="5607050"/>
            <a:ext cx="5943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e.g. He _____ _____ because of the traffic accident.</a:t>
            </a:r>
          </a:p>
        </p:txBody>
      </p:sp>
      <p:sp>
        <p:nvSpPr>
          <p:cNvPr id="45081" name="Text Box 25"/>
          <p:cNvSpPr txBox="1">
            <a:spLocks noChangeArrowheads="1"/>
          </p:cNvSpPr>
          <p:nvPr/>
        </p:nvSpPr>
        <p:spPr bwMode="auto">
          <a:xfrm>
            <a:off x="4191000" y="5638800"/>
            <a:ext cx="2590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cs typeface="Times New Roman" panose="02020603050405020304" pitchFamily="18" charset="0"/>
              </a:rPr>
              <a:t>went   deaf</a:t>
            </a:r>
          </a:p>
        </p:txBody>
      </p:sp>
      <p:grpSp>
        <p:nvGrpSpPr>
          <p:cNvPr id="2" name="Group 27"/>
          <p:cNvGrpSpPr/>
          <p:nvPr/>
        </p:nvGrpSpPr>
        <p:grpSpPr bwMode="auto">
          <a:xfrm>
            <a:off x="3124200" y="3352800"/>
            <a:ext cx="4191000" cy="519113"/>
            <a:chOff x="1968" y="1872"/>
            <a:chExt cx="2640" cy="327"/>
          </a:xfrm>
        </p:grpSpPr>
        <p:sp>
          <p:nvSpPr>
            <p:cNvPr id="11280" name="Text Box 20"/>
            <p:cNvSpPr txBox="1">
              <a:spLocks noChangeArrowheads="1"/>
            </p:cNvSpPr>
            <p:nvPr/>
          </p:nvSpPr>
          <p:spPr bwMode="auto">
            <a:xfrm>
              <a:off x="1968" y="1872"/>
              <a:ext cx="2640" cy="32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deaf         adj. </a:t>
              </a:r>
              <a:r>
                <a:rPr lang="zh-CN" altLang="en-US" sz="2800" b="1">
                  <a:latin typeface="Times New Roman" panose="02020603050405020304" pitchFamily="18" charset="0"/>
                  <a:cs typeface="Times New Roman" panose="02020603050405020304" pitchFamily="18" charset="0"/>
                </a:rPr>
                <a:t>聋的</a:t>
              </a:r>
            </a:p>
          </p:txBody>
        </p:sp>
        <p:pic>
          <p:nvPicPr>
            <p:cNvPr id="11281" name="Picture 26" descr="2014-01-14_14-55-4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88" y="1872"/>
              <a:ext cx="672"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5084" name="Line 28"/>
          <p:cNvSpPr>
            <a:spLocks noChangeShapeType="1"/>
          </p:cNvSpPr>
          <p:nvPr/>
        </p:nvSpPr>
        <p:spPr bwMode="auto">
          <a:xfrm>
            <a:off x="381000" y="3276600"/>
            <a:ext cx="4724400" cy="0"/>
          </a:xfrm>
          <a:prstGeom prst="line">
            <a:avLst/>
          </a:prstGeom>
          <a:noFill/>
          <a:ln w="50800">
            <a:solidFill>
              <a:srgbClr val="FF6600"/>
            </a:solidFill>
            <a:rou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45067"/>
                                        </p:tgtEl>
                                        <p:attrNameLst>
                                          <p:attrName>style.visibility</p:attrName>
                                        </p:attrNameLst>
                                      </p:cBhvr>
                                      <p:to>
                                        <p:strVal val="visible"/>
                                      </p:to>
                                    </p:set>
                                    <p:anim calcmode="lin" valueType="num">
                                      <p:cBhvr>
                                        <p:cTn id="7" dur="500" fill="hold"/>
                                        <p:tgtEl>
                                          <p:spTgt spid="45067"/>
                                        </p:tgtEl>
                                        <p:attrNameLst>
                                          <p:attrName>ppt_w</p:attrName>
                                        </p:attrNameLst>
                                      </p:cBhvr>
                                      <p:tavLst>
                                        <p:tav tm="0">
                                          <p:val>
                                            <p:fltVal val="0"/>
                                          </p:val>
                                        </p:tav>
                                        <p:tav tm="100000">
                                          <p:val>
                                            <p:strVal val="#ppt_w"/>
                                          </p:val>
                                        </p:tav>
                                      </p:tavLst>
                                    </p:anim>
                                    <p:anim calcmode="lin" valueType="num">
                                      <p:cBhvr>
                                        <p:cTn id="8" dur="500" fill="hold"/>
                                        <p:tgtEl>
                                          <p:spTgt spid="45067"/>
                                        </p:tgtEl>
                                        <p:attrNameLst>
                                          <p:attrName>ppt_h</p:attrName>
                                        </p:attrNameLst>
                                      </p:cBhvr>
                                      <p:tavLst>
                                        <p:tav tm="0">
                                          <p:val>
                                            <p:fltVal val="0"/>
                                          </p:val>
                                        </p:tav>
                                        <p:tav tm="100000">
                                          <p:val>
                                            <p:strVal val="#ppt_h"/>
                                          </p:val>
                                        </p:tav>
                                      </p:tavLst>
                                    </p:anim>
                                    <p:anim calcmode="lin" valueType="num">
                                      <p:cBhvr>
                                        <p:cTn id="9" dur="500" fill="hold"/>
                                        <p:tgtEl>
                                          <p:spTgt spid="45067"/>
                                        </p:tgtEl>
                                        <p:attrNameLst>
                                          <p:attrName>style.rotation</p:attrName>
                                        </p:attrNameLst>
                                      </p:cBhvr>
                                      <p:tavLst>
                                        <p:tav tm="0">
                                          <p:val>
                                            <p:fltVal val="360"/>
                                          </p:val>
                                        </p:tav>
                                        <p:tav tm="100000">
                                          <p:val>
                                            <p:fltVal val="0"/>
                                          </p:val>
                                        </p:tav>
                                      </p:tavLst>
                                    </p:anim>
                                    <p:animEffect transition="in" filter="fade">
                                      <p:cBhvr>
                                        <p:cTn id="10" dur="500"/>
                                        <p:tgtEl>
                                          <p:spTgt spid="45067"/>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5063"/>
                                        </p:tgtEl>
                                        <p:attrNameLst>
                                          <p:attrName>style.visibility</p:attrName>
                                        </p:attrNameLst>
                                      </p:cBhvr>
                                      <p:to>
                                        <p:strVal val="visible"/>
                                      </p:to>
                                    </p:set>
                                    <p:animEffect transition="in" filter="box(in)">
                                      <p:cBhvr>
                                        <p:cTn id="15" dur="500"/>
                                        <p:tgtEl>
                                          <p:spTgt spid="4506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45072"/>
                                        </p:tgtEl>
                                        <p:attrNameLst>
                                          <p:attrName>style.visibility</p:attrName>
                                        </p:attrNameLst>
                                      </p:cBhvr>
                                      <p:to>
                                        <p:strVal val="visible"/>
                                      </p:to>
                                    </p:set>
                                    <p:anim calcmode="lin" valueType="num">
                                      <p:cBhvr additive="base">
                                        <p:cTn id="20" dur="500" fill="hold"/>
                                        <p:tgtEl>
                                          <p:spTgt spid="45072"/>
                                        </p:tgtEl>
                                        <p:attrNameLst>
                                          <p:attrName>ppt_x</p:attrName>
                                        </p:attrNameLst>
                                      </p:cBhvr>
                                      <p:tavLst>
                                        <p:tav tm="0">
                                          <p:val>
                                            <p:strVal val="0-#ppt_w/2"/>
                                          </p:val>
                                        </p:tav>
                                        <p:tav tm="100000">
                                          <p:val>
                                            <p:strVal val="#ppt_x"/>
                                          </p:val>
                                        </p:tav>
                                      </p:tavLst>
                                    </p:anim>
                                    <p:anim calcmode="lin" valueType="num">
                                      <p:cBhvr additive="base">
                                        <p:cTn id="21" dur="500" fill="hold"/>
                                        <p:tgtEl>
                                          <p:spTgt spid="45072"/>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iterate type="lt">
                                    <p:tmPct val="5000"/>
                                  </p:iterate>
                                  <p:childTnLst>
                                    <p:set>
                                      <p:cBhvr>
                                        <p:cTn id="25" dur="1" fill="hold">
                                          <p:stCondLst>
                                            <p:cond delay="0"/>
                                          </p:stCondLst>
                                        </p:cTn>
                                        <p:tgtEl>
                                          <p:spTgt spid="45071"/>
                                        </p:tgtEl>
                                        <p:attrNameLst>
                                          <p:attrName>style.visibility</p:attrName>
                                        </p:attrNameLst>
                                      </p:cBhvr>
                                      <p:to>
                                        <p:strVal val="visible"/>
                                      </p:to>
                                    </p:set>
                                    <p:anim calcmode="lin" valueType="num">
                                      <p:cBhvr>
                                        <p:cTn id="26" dur="1000" fill="hold"/>
                                        <p:tgtEl>
                                          <p:spTgt spid="45071"/>
                                        </p:tgtEl>
                                        <p:attrNameLst>
                                          <p:attrName>ppt_w</p:attrName>
                                        </p:attrNameLst>
                                      </p:cBhvr>
                                      <p:tavLst>
                                        <p:tav tm="0">
                                          <p:val>
                                            <p:fltVal val="0"/>
                                          </p:val>
                                        </p:tav>
                                        <p:tav tm="100000">
                                          <p:val>
                                            <p:strVal val="#ppt_w"/>
                                          </p:val>
                                        </p:tav>
                                      </p:tavLst>
                                    </p:anim>
                                    <p:anim calcmode="lin" valueType="num">
                                      <p:cBhvr>
                                        <p:cTn id="27" dur="1000" fill="hold"/>
                                        <p:tgtEl>
                                          <p:spTgt spid="45071"/>
                                        </p:tgtEl>
                                        <p:attrNameLst>
                                          <p:attrName>ppt_h</p:attrName>
                                        </p:attrNameLst>
                                      </p:cBhvr>
                                      <p:tavLst>
                                        <p:tav tm="0">
                                          <p:val>
                                            <p:fltVal val="0"/>
                                          </p:val>
                                        </p:tav>
                                        <p:tav tm="100000">
                                          <p:val>
                                            <p:strVal val="#ppt_h"/>
                                          </p:val>
                                        </p:tav>
                                      </p:tavLst>
                                    </p:anim>
                                    <p:anim calcmode="lin" valueType="num">
                                      <p:cBhvr>
                                        <p:cTn id="28" dur="1000" fill="hold"/>
                                        <p:tgtEl>
                                          <p:spTgt spid="45071"/>
                                        </p:tgtEl>
                                        <p:attrNameLst>
                                          <p:attrName>style.rotation</p:attrName>
                                        </p:attrNameLst>
                                      </p:cBhvr>
                                      <p:tavLst>
                                        <p:tav tm="0">
                                          <p:val>
                                            <p:fltVal val="90"/>
                                          </p:val>
                                        </p:tav>
                                        <p:tav tm="100000">
                                          <p:val>
                                            <p:fltVal val="0"/>
                                          </p:val>
                                        </p:tav>
                                      </p:tavLst>
                                    </p:anim>
                                    <p:animEffect transition="in" filter="fade">
                                      <p:cBhvr>
                                        <p:cTn id="29" dur="1000"/>
                                        <p:tgtEl>
                                          <p:spTgt spid="45071"/>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45073"/>
                                        </p:tgtEl>
                                        <p:attrNameLst>
                                          <p:attrName>style.visibility</p:attrName>
                                        </p:attrNameLst>
                                      </p:cBhvr>
                                      <p:to>
                                        <p:strVal val="visible"/>
                                      </p:to>
                                    </p:set>
                                    <p:animEffect transition="in" filter="blinds(horizontal)">
                                      <p:cBhvr>
                                        <p:cTn id="34" dur="500"/>
                                        <p:tgtEl>
                                          <p:spTgt spid="45073"/>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45065"/>
                                        </p:tgtEl>
                                        <p:attrNameLst>
                                          <p:attrName>style.visibility</p:attrName>
                                        </p:attrNameLst>
                                      </p:cBhvr>
                                      <p:to>
                                        <p:strVal val="visible"/>
                                      </p:to>
                                    </p:set>
                                    <p:animEffect transition="in" filter="box(in)">
                                      <p:cBhvr>
                                        <p:cTn id="39" dur="500"/>
                                        <p:tgtEl>
                                          <p:spTgt spid="45065"/>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45084"/>
                                        </p:tgtEl>
                                        <p:attrNameLst>
                                          <p:attrName>style.visibility</p:attrName>
                                        </p:attrNameLst>
                                      </p:cBhvr>
                                      <p:to>
                                        <p:strVal val="visible"/>
                                      </p:to>
                                    </p:set>
                                    <p:anim calcmode="lin" valueType="num">
                                      <p:cBhvr additive="base">
                                        <p:cTn id="44" dur="500" fill="hold"/>
                                        <p:tgtEl>
                                          <p:spTgt spid="45084"/>
                                        </p:tgtEl>
                                        <p:attrNameLst>
                                          <p:attrName>ppt_x</p:attrName>
                                        </p:attrNameLst>
                                      </p:cBhvr>
                                      <p:tavLst>
                                        <p:tav tm="0">
                                          <p:val>
                                            <p:strVal val="0-#ppt_w/2"/>
                                          </p:val>
                                        </p:tav>
                                        <p:tav tm="100000">
                                          <p:val>
                                            <p:strVal val="#ppt_x"/>
                                          </p:val>
                                        </p:tav>
                                      </p:tavLst>
                                    </p:anim>
                                    <p:anim calcmode="lin" valueType="num">
                                      <p:cBhvr additive="base">
                                        <p:cTn id="45" dur="500" fill="hold"/>
                                        <p:tgtEl>
                                          <p:spTgt spid="45084"/>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45075"/>
                                        </p:tgtEl>
                                        <p:attrNameLst>
                                          <p:attrName>style.visibility</p:attrName>
                                        </p:attrNameLst>
                                      </p:cBhvr>
                                      <p:to>
                                        <p:strVal val="visible"/>
                                      </p:to>
                                    </p:set>
                                    <p:animEffect transition="in" filter="blinds(horizontal)">
                                      <p:cBhvr>
                                        <p:cTn id="50" dur="500"/>
                                        <p:tgtEl>
                                          <p:spTgt spid="45075"/>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box(in)">
                                      <p:cBhvr>
                                        <p:cTn id="55" dur="500"/>
                                        <p:tgtEl>
                                          <p:spTgt spid="2"/>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nodeType="clickEffect">
                                  <p:stCondLst>
                                    <p:cond delay="0"/>
                                  </p:stCondLst>
                                  <p:childTnLst>
                                    <p:set>
                                      <p:cBhvr>
                                        <p:cTn id="59" dur="1" fill="hold">
                                          <p:stCondLst>
                                            <p:cond delay="0"/>
                                          </p:stCondLst>
                                        </p:cTn>
                                        <p:tgtEl>
                                          <p:spTgt spid="45078"/>
                                        </p:tgtEl>
                                        <p:attrNameLst>
                                          <p:attrName>style.visibility</p:attrName>
                                        </p:attrNameLst>
                                      </p:cBhvr>
                                      <p:to>
                                        <p:strVal val="visible"/>
                                      </p:to>
                                    </p:set>
                                    <p:anim calcmode="lin" valueType="num">
                                      <p:cBhvr additive="base">
                                        <p:cTn id="60" dur="500" fill="hold"/>
                                        <p:tgtEl>
                                          <p:spTgt spid="45078"/>
                                        </p:tgtEl>
                                        <p:attrNameLst>
                                          <p:attrName>ppt_x</p:attrName>
                                        </p:attrNameLst>
                                      </p:cBhvr>
                                      <p:tavLst>
                                        <p:tav tm="0">
                                          <p:val>
                                            <p:strVal val="0-#ppt_w/2"/>
                                          </p:val>
                                        </p:tav>
                                        <p:tav tm="100000">
                                          <p:val>
                                            <p:strVal val="#ppt_x"/>
                                          </p:val>
                                        </p:tav>
                                      </p:tavLst>
                                    </p:anim>
                                    <p:anim calcmode="lin" valueType="num">
                                      <p:cBhvr additive="base">
                                        <p:cTn id="61" dur="500" fill="hold"/>
                                        <p:tgtEl>
                                          <p:spTgt spid="45078"/>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 presetClass="entr" presetSubtype="16" fill="hold" grpId="0" nodeType="clickEffect">
                                  <p:stCondLst>
                                    <p:cond delay="0"/>
                                  </p:stCondLst>
                                  <p:childTnLst>
                                    <p:set>
                                      <p:cBhvr>
                                        <p:cTn id="65" dur="1" fill="hold">
                                          <p:stCondLst>
                                            <p:cond delay="0"/>
                                          </p:stCondLst>
                                        </p:cTn>
                                        <p:tgtEl>
                                          <p:spTgt spid="45077"/>
                                        </p:tgtEl>
                                        <p:attrNameLst>
                                          <p:attrName>style.visibility</p:attrName>
                                        </p:attrNameLst>
                                      </p:cBhvr>
                                      <p:to>
                                        <p:strVal val="visible"/>
                                      </p:to>
                                    </p:set>
                                    <p:animEffect transition="in" filter="box(in)">
                                      <p:cBhvr>
                                        <p:cTn id="66" dur="500"/>
                                        <p:tgtEl>
                                          <p:spTgt spid="45077"/>
                                        </p:tgtEl>
                                      </p:cBhvr>
                                    </p:animEffect>
                                  </p:childTnLst>
                                </p:cTn>
                              </p:par>
                            </p:childTnLst>
                          </p:cTn>
                        </p:par>
                      </p:childTnLst>
                    </p:cTn>
                  </p:par>
                  <p:par>
                    <p:cTn id="67" fill="hold">
                      <p:stCondLst>
                        <p:cond delay="indefinite"/>
                      </p:stCondLst>
                      <p:childTnLst>
                        <p:par>
                          <p:cTn id="68" fill="hold">
                            <p:stCondLst>
                              <p:cond delay="0"/>
                            </p:stCondLst>
                            <p:childTnLst>
                              <p:par>
                                <p:cTn id="69" presetID="4" presetClass="entr" presetSubtype="16" fill="hold" grpId="0" nodeType="clickEffect">
                                  <p:stCondLst>
                                    <p:cond delay="0"/>
                                  </p:stCondLst>
                                  <p:childTnLst>
                                    <p:set>
                                      <p:cBhvr>
                                        <p:cTn id="70" dur="1" fill="hold">
                                          <p:stCondLst>
                                            <p:cond delay="0"/>
                                          </p:stCondLst>
                                        </p:cTn>
                                        <p:tgtEl>
                                          <p:spTgt spid="45079"/>
                                        </p:tgtEl>
                                        <p:attrNameLst>
                                          <p:attrName>style.visibility</p:attrName>
                                        </p:attrNameLst>
                                      </p:cBhvr>
                                      <p:to>
                                        <p:strVal val="visible"/>
                                      </p:to>
                                    </p:set>
                                    <p:animEffect transition="in" filter="box(in)">
                                      <p:cBhvr>
                                        <p:cTn id="71" dur="500"/>
                                        <p:tgtEl>
                                          <p:spTgt spid="45079"/>
                                        </p:tgtEl>
                                      </p:cBhvr>
                                    </p:animEffect>
                                  </p:childTnLst>
                                </p:cTn>
                              </p:par>
                            </p:childTnLst>
                          </p:cTn>
                        </p:par>
                      </p:childTnLst>
                    </p:cTn>
                  </p:par>
                  <p:par>
                    <p:cTn id="72" fill="hold">
                      <p:stCondLst>
                        <p:cond delay="indefinite"/>
                      </p:stCondLst>
                      <p:childTnLst>
                        <p:par>
                          <p:cTn id="73" fill="hold">
                            <p:stCondLst>
                              <p:cond delay="0"/>
                            </p:stCondLst>
                            <p:childTnLst>
                              <p:par>
                                <p:cTn id="74" presetID="4" presetClass="entr" presetSubtype="16" fill="hold" grpId="0" nodeType="clickEffect">
                                  <p:stCondLst>
                                    <p:cond delay="0"/>
                                  </p:stCondLst>
                                  <p:childTnLst>
                                    <p:set>
                                      <p:cBhvr>
                                        <p:cTn id="75" dur="1" fill="hold">
                                          <p:stCondLst>
                                            <p:cond delay="0"/>
                                          </p:stCondLst>
                                        </p:cTn>
                                        <p:tgtEl>
                                          <p:spTgt spid="45080"/>
                                        </p:tgtEl>
                                        <p:attrNameLst>
                                          <p:attrName>style.visibility</p:attrName>
                                        </p:attrNameLst>
                                      </p:cBhvr>
                                      <p:to>
                                        <p:strVal val="visible"/>
                                      </p:to>
                                    </p:set>
                                    <p:animEffect transition="in" filter="box(in)">
                                      <p:cBhvr>
                                        <p:cTn id="76" dur="500"/>
                                        <p:tgtEl>
                                          <p:spTgt spid="45080"/>
                                        </p:tgtEl>
                                      </p:cBhvr>
                                    </p:animEffect>
                                  </p:childTnLst>
                                </p:cTn>
                              </p:par>
                            </p:childTnLst>
                          </p:cTn>
                        </p:par>
                      </p:childTnLst>
                    </p:cTn>
                  </p:par>
                  <p:par>
                    <p:cTn id="77" fill="hold">
                      <p:stCondLst>
                        <p:cond delay="indefinite"/>
                      </p:stCondLst>
                      <p:childTnLst>
                        <p:par>
                          <p:cTn id="78" fill="hold">
                            <p:stCondLst>
                              <p:cond delay="0"/>
                            </p:stCondLst>
                            <p:childTnLst>
                              <p:par>
                                <p:cTn id="79" presetID="4" presetClass="entr" presetSubtype="16" fill="hold" grpId="0" nodeType="clickEffect">
                                  <p:stCondLst>
                                    <p:cond delay="0"/>
                                  </p:stCondLst>
                                  <p:childTnLst>
                                    <p:set>
                                      <p:cBhvr>
                                        <p:cTn id="80" dur="1" fill="hold">
                                          <p:stCondLst>
                                            <p:cond delay="0"/>
                                          </p:stCondLst>
                                        </p:cTn>
                                        <p:tgtEl>
                                          <p:spTgt spid="45081"/>
                                        </p:tgtEl>
                                        <p:attrNameLst>
                                          <p:attrName>style.visibility</p:attrName>
                                        </p:attrNameLst>
                                      </p:cBhvr>
                                      <p:to>
                                        <p:strVal val="visible"/>
                                      </p:to>
                                    </p:set>
                                    <p:animEffect transition="in" filter="box(in)">
                                      <p:cBhvr>
                                        <p:cTn id="81" dur="500"/>
                                        <p:tgtEl>
                                          <p:spTgt spid="45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 grpId="0"/>
      <p:bldP spid="45065" grpId="0"/>
      <p:bldP spid="45067" grpId="0" animBg="1"/>
      <p:bldP spid="45071" grpId="0" animBg="1"/>
      <p:bldP spid="45072" grpId="0" animBg="1"/>
      <p:bldP spid="45073" grpId="0" animBg="1"/>
      <p:bldP spid="45075" grpId="0" animBg="1"/>
      <p:bldP spid="45077" grpId="0"/>
      <p:bldP spid="45079" grpId="0" animBg="1"/>
      <p:bldP spid="45080" grpId="0"/>
      <p:bldP spid="45081" grpId="0"/>
      <p:bldP spid="4508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304800" y="1066800"/>
            <a:ext cx="83820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…many of the workers </a:t>
            </a:r>
            <a:r>
              <a:rPr lang="en-US" altLang="zh-CN" sz="2800" b="1">
                <a:solidFill>
                  <a:srgbClr val="3333FF"/>
                </a:solidFill>
                <a:latin typeface="Times New Roman" panose="02020603050405020304" pitchFamily="18" charset="0"/>
                <a:cs typeface="Times New Roman" panose="02020603050405020304" pitchFamily="18" charset="0"/>
              </a:rPr>
              <a:t>who print newspapers </a:t>
            </a:r>
          </a:p>
          <a:p>
            <a:pPr eaLnBrk="1" hangingPunct="1">
              <a:spcBef>
                <a:spcPct val="50000"/>
              </a:spcBef>
            </a:pPr>
            <a:r>
              <a:rPr lang="en-US" altLang="zh-CN" sz="2800" b="1">
                <a:solidFill>
                  <a:srgbClr val="3333FF"/>
                </a:solidFill>
                <a:latin typeface="Times New Roman" panose="02020603050405020304" pitchFamily="18" charset="0"/>
                <a:cs typeface="Times New Roman" panose="02020603050405020304" pitchFamily="18" charset="0"/>
              </a:rPr>
              <a:t>and books</a:t>
            </a:r>
            <a:r>
              <a:rPr lang="en-US" altLang="zh-CN" sz="2800" b="1">
                <a:solidFill>
                  <a:srgbClr val="FFFF00"/>
                </a:solidFill>
                <a:latin typeface="Times New Roman" panose="02020603050405020304" pitchFamily="18" charset="0"/>
                <a:cs typeface="Times New Roman" panose="02020603050405020304" pitchFamily="18" charset="0"/>
              </a:rPr>
              <a:t> </a:t>
            </a:r>
            <a:r>
              <a:rPr lang="en-US" altLang="zh-CN" sz="2800" b="1">
                <a:latin typeface="Times New Roman" panose="02020603050405020304" pitchFamily="18" charset="0"/>
                <a:cs typeface="Times New Roman" panose="02020603050405020304" pitchFamily="18" charset="0"/>
              </a:rPr>
              <a:t>lose their hearing.</a:t>
            </a:r>
          </a:p>
        </p:txBody>
      </p:sp>
      <p:sp>
        <p:nvSpPr>
          <p:cNvPr id="49156" name="Text Box 4"/>
          <p:cNvSpPr txBox="1">
            <a:spLocks noChangeArrowheads="1"/>
          </p:cNvSpPr>
          <p:nvPr/>
        </p:nvSpPr>
        <p:spPr bwMode="auto">
          <a:xfrm>
            <a:off x="2590800" y="2438400"/>
            <a:ext cx="6858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a:latin typeface="Times New Roman" panose="02020603050405020304" pitchFamily="18" charset="0"/>
                <a:cs typeface="Times New Roman" panose="02020603050405020304" pitchFamily="18" charset="0"/>
              </a:rPr>
              <a:t>很多</a:t>
            </a:r>
            <a:r>
              <a:rPr lang="zh-CN" altLang="en-US" sz="2800" b="1">
                <a:solidFill>
                  <a:srgbClr val="FF6600"/>
                </a:solidFill>
                <a:latin typeface="Times New Roman" panose="02020603050405020304" pitchFamily="18" charset="0"/>
                <a:cs typeface="Times New Roman" panose="02020603050405020304" pitchFamily="18" charset="0"/>
              </a:rPr>
              <a:t>印刷报纸和书籍的</a:t>
            </a:r>
            <a:r>
              <a:rPr lang="zh-CN" altLang="en-US" sz="2800" b="1">
                <a:latin typeface="Times New Roman" panose="02020603050405020304" pitchFamily="18" charset="0"/>
                <a:cs typeface="Times New Roman" panose="02020603050405020304" pitchFamily="18" charset="0"/>
              </a:rPr>
              <a:t>工人丧失听力。</a:t>
            </a:r>
          </a:p>
        </p:txBody>
      </p:sp>
      <p:sp>
        <p:nvSpPr>
          <p:cNvPr id="49158" name="WordArt 6"/>
          <p:cNvSpPr>
            <a:spLocks noChangeArrowheads="1" noChangeShapeType="1" noTextEdit="1"/>
          </p:cNvSpPr>
          <p:nvPr/>
        </p:nvSpPr>
        <p:spPr bwMode="auto">
          <a:xfrm>
            <a:off x="76200" y="76200"/>
            <a:ext cx="3352800" cy="688975"/>
          </a:xfrm>
          <a:prstGeom prst="rect">
            <a:avLst/>
          </a:prstGeom>
        </p:spPr>
        <p:txBody>
          <a:bodyPr wrap="none" fromWordArt="1">
            <a:prstTxWarp prst="textDoubleWave1">
              <a:avLst>
                <a:gd name="adj1" fmla="val 6500"/>
                <a:gd name="adj2" fmla="val 0"/>
              </a:avLst>
            </a:prstTxWarp>
          </a:bodyPr>
          <a:lstStyle/>
          <a:p>
            <a:pPr algn="ctr"/>
            <a:r>
              <a:rPr lang="en-US" altLang="zh-CN" sz="3600" b="1" kern="10" spc="-360">
                <a:ln w="12700">
                  <a:solidFill>
                    <a:srgbClr val="FFFF00"/>
                  </a:solidFill>
                  <a:round/>
                </a:ln>
                <a:solidFill>
                  <a:srgbClr val="FF6600"/>
                </a:solidFill>
                <a:latin typeface="Times New Roman" panose="02020603050405020304"/>
                <a:cs typeface="Times New Roman" panose="02020603050405020304"/>
              </a:rPr>
              <a:t>Difficult sentences</a:t>
            </a:r>
            <a:endParaRPr lang="zh-CN" altLang="en-US" sz="3600" b="1" kern="10" spc="-360">
              <a:ln w="12700">
                <a:solidFill>
                  <a:srgbClr val="FFFF00"/>
                </a:solidFill>
                <a:round/>
              </a:ln>
              <a:solidFill>
                <a:srgbClr val="FF6600"/>
              </a:solidFill>
              <a:latin typeface="Times New Roman" panose="02020603050405020304"/>
              <a:cs typeface="Times New Roman" panose="02020603050405020304"/>
            </a:endParaRPr>
          </a:p>
        </p:txBody>
      </p:sp>
      <p:sp>
        <p:nvSpPr>
          <p:cNvPr id="49159" name="AutoShape 7"/>
          <p:cNvSpPr>
            <a:spLocks noChangeArrowheads="1"/>
          </p:cNvSpPr>
          <p:nvPr/>
        </p:nvSpPr>
        <p:spPr bwMode="auto">
          <a:xfrm rot="10352876">
            <a:off x="3676650" y="1371600"/>
            <a:ext cx="990600" cy="381000"/>
          </a:xfrm>
          <a:custGeom>
            <a:avLst/>
            <a:gdLst>
              <a:gd name="T0" fmla="*/ 22712896 w 21600"/>
              <a:gd name="T1" fmla="*/ 0 h 21600"/>
              <a:gd name="T2" fmla="*/ 5678751 w 21600"/>
              <a:gd name="T3" fmla="*/ 3360208 h 21600"/>
              <a:gd name="T4" fmla="*/ 22712896 w 21600"/>
              <a:gd name="T5" fmla="*/ 1680104 h 21600"/>
              <a:gd name="T6" fmla="*/ 51108773 w 21600"/>
              <a:gd name="T7" fmla="*/ 3360208 h 21600"/>
              <a:gd name="T8" fmla="*/ 39751262 w 21600"/>
              <a:gd name="T9" fmla="*/ 5040313 h 21600"/>
              <a:gd name="T10" fmla="*/ 28393762 w 21600"/>
              <a:gd name="T11" fmla="*/ 3360208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6600"/>
          </a:solidFill>
          <a:ln w="9525">
            <a:solidFill>
              <a:schemeClr val="tx1"/>
            </a:solidFill>
            <a:miter lim="800000"/>
          </a:ln>
        </p:spPr>
        <p:txBody>
          <a:bodyPr wrap="none" anchor="ctr"/>
          <a:lstStyle/>
          <a:p>
            <a:endParaRPr lang="zh-CN" altLang="en-US">
              <a:latin typeface="Times New Roman" panose="02020603050405020304" pitchFamily="18" charset="0"/>
              <a:cs typeface="Times New Roman" panose="02020603050405020304" pitchFamily="18" charset="0"/>
            </a:endParaRPr>
          </a:p>
        </p:txBody>
      </p:sp>
      <p:sp>
        <p:nvSpPr>
          <p:cNvPr id="49160" name="Line 8"/>
          <p:cNvSpPr>
            <a:spLocks noChangeShapeType="1"/>
          </p:cNvSpPr>
          <p:nvPr/>
        </p:nvSpPr>
        <p:spPr bwMode="auto">
          <a:xfrm>
            <a:off x="4419600" y="1524000"/>
            <a:ext cx="3657600" cy="0"/>
          </a:xfrm>
          <a:prstGeom prst="line">
            <a:avLst/>
          </a:prstGeom>
          <a:noFill/>
          <a:ln w="50800">
            <a:solidFill>
              <a:srgbClr val="FF66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9161" name="Text Box 9"/>
          <p:cNvSpPr txBox="1">
            <a:spLocks noChangeArrowheads="1"/>
          </p:cNvSpPr>
          <p:nvPr/>
        </p:nvSpPr>
        <p:spPr bwMode="auto">
          <a:xfrm>
            <a:off x="6400800" y="1600200"/>
            <a:ext cx="1752600" cy="51911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a:solidFill>
                  <a:srgbClr val="FFFF00"/>
                </a:solidFill>
                <a:latin typeface="Times New Roman" panose="02020603050405020304" pitchFamily="18" charset="0"/>
                <a:cs typeface="Times New Roman" panose="02020603050405020304" pitchFamily="18" charset="0"/>
              </a:rPr>
              <a:t>定语从句</a:t>
            </a:r>
          </a:p>
        </p:txBody>
      </p:sp>
      <p:sp>
        <p:nvSpPr>
          <p:cNvPr id="49162" name="AutoShape 10"/>
          <p:cNvSpPr>
            <a:spLocks noChangeArrowheads="1"/>
          </p:cNvSpPr>
          <p:nvPr/>
        </p:nvSpPr>
        <p:spPr bwMode="auto">
          <a:xfrm>
            <a:off x="5486400" y="1600200"/>
            <a:ext cx="381000" cy="838200"/>
          </a:xfrm>
          <a:prstGeom prst="upArrow">
            <a:avLst>
              <a:gd name="adj1" fmla="val 50000"/>
              <a:gd name="adj2" fmla="val 55000"/>
            </a:avLst>
          </a:prstGeom>
          <a:solidFill>
            <a:srgbClr val="00FFFF"/>
          </a:solidFill>
          <a:ln w="9525">
            <a:solidFill>
              <a:schemeClr val="tx1"/>
            </a:solidFill>
            <a:miter lim="800000"/>
          </a:ln>
        </p:spPr>
        <p:txBody>
          <a:bodyPr vert="eaVert" wrap="none" anchor="ctr"/>
          <a:lstStyle/>
          <a:p>
            <a:endParaRPr lang="zh-CN" altLang="en-US">
              <a:latin typeface="Times New Roman" panose="02020603050405020304" pitchFamily="18" charset="0"/>
              <a:cs typeface="Times New Roman" panose="02020603050405020304" pitchFamily="18" charset="0"/>
            </a:endParaRPr>
          </a:p>
        </p:txBody>
      </p:sp>
      <p:sp>
        <p:nvSpPr>
          <p:cNvPr id="49164" name="Text Box 12"/>
          <p:cNvSpPr txBox="1">
            <a:spLocks noChangeArrowheads="1"/>
          </p:cNvSpPr>
          <p:nvPr/>
        </p:nvSpPr>
        <p:spPr bwMode="auto">
          <a:xfrm>
            <a:off x="381000" y="3657600"/>
            <a:ext cx="54102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e.g. Look! The man is printing </a:t>
            </a:r>
          </a:p>
          <a:p>
            <a:pPr eaLnBrk="1" hangingPunct="1">
              <a:spcBef>
                <a:spcPct val="50000"/>
              </a:spcBef>
            </a:pPr>
            <a:r>
              <a:rPr lang="en-US" altLang="zh-CN" sz="2800" b="1">
                <a:latin typeface="Times New Roman" panose="02020603050405020304" pitchFamily="18" charset="0"/>
                <a:cs typeface="Times New Roman" panose="02020603050405020304" pitchFamily="18" charset="0"/>
              </a:rPr>
              <a:t>     something.</a:t>
            </a:r>
          </a:p>
        </p:txBody>
      </p:sp>
      <p:sp>
        <p:nvSpPr>
          <p:cNvPr id="49167" name="Text Box 15"/>
          <p:cNvSpPr txBox="1">
            <a:spLocks noChangeArrowheads="1"/>
          </p:cNvSpPr>
          <p:nvPr/>
        </p:nvSpPr>
        <p:spPr bwMode="auto">
          <a:xfrm>
            <a:off x="381000" y="5653088"/>
            <a:ext cx="5715000" cy="5191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lose one’s hearing </a:t>
            </a:r>
            <a:r>
              <a:rPr lang="zh-CN" altLang="en-US" sz="2800" b="1">
                <a:latin typeface="Times New Roman" panose="02020603050405020304" pitchFamily="18" charset="0"/>
                <a:cs typeface="Times New Roman" panose="02020603050405020304" pitchFamily="18" charset="0"/>
              </a:rPr>
              <a:t>丧失听力</a:t>
            </a:r>
          </a:p>
        </p:txBody>
      </p:sp>
      <p:sp>
        <p:nvSpPr>
          <p:cNvPr id="49168" name="Line 16"/>
          <p:cNvSpPr>
            <a:spLocks noChangeShapeType="1"/>
          </p:cNvSpPr>
          <p:nvPr/>
        </p:nvSpPr>
        <p:spPr bwMode="auto">
          <a:xfrm>
            <a:off x="381000" y="2209800"/>
            <a:ext cx="1676400" cy="0"/>
          </a:xfrm>
          <a:prstGeom prst="line">
            <a:avLst/>
          </a:prstGeom>
          <a:noFill/>
          <a:ln w="50800">
            <a:solidFill>
              <a:srgbClr val="FF6600"/>
            </a:solidFill>
            <a:round/>
          </a:ln>
          <a:extLst>
            <a:ext uri="{909E8E84-426E-40DD-AFC4-6F175D3DCCD1}">
              <a14:hiddenFill xmlns:a14="http://schemas.microsoft.com/office/drawing/2010/main">
                <a:noFill/>
              </a14:hiddenFill>
            </a:ext>
          </a:extLst>
        </p:spPr>
        <p:txBody>
          <a:bodyPr/>
          <a:lstStyle/>
          <a:p>
            <a:endParaRPr lang="zh-CN" altLang="en-US"/>
          </a:p>
        </p:txBody>
      </p:sp>
      <p:pic>
        <p:nvPicPr>
          <p:cNvPr id="49169" name="Picture 17" descr="Img350893068_副本"/>
          <p:cNvPicPr>
            <a:picLocks noChangeAspect="1" noChangeArrowheads="1"/>
          </p:cNvPicPr>
          <p:nvPr/>
        </p:nvPicPr>
        <p:blipFill>
          <a:blip r:embed="rId2" cstate="email"/>
          <a:srcRect/>
          <a:stretch>
            <a:fillRect/>
          </a:stretch>
        </p:blipFill>
        <p:spPr bwMode="auto">
          <a:xfrm>
            <a:off x="6019800" y="2895600"/>
            <a:ext cx="31242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70" name="Text Box 18"/>
          <p:cNvSpPr txBox="1">
            <a:spLocks noChangeArrowheads="1"/>
          </p:cNvSpPr>
          <p:nvPr/>
        </p:nvSpPr>
        <p:spPr bwMode="auto">
          <a:xfrm>
            <a:off x="7162800" y="5410200"/>
            <a:ext cx="1828800" cy="5191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a printer</a:t>
            </a:r>
          </a:p>
        </p:txBody>
      </p:sp>
      <p:sp>
        <p:nvSpPr>
          <p:cNvPr id="49171" name="AutoShape 19"/>
          <p:cNvSpPr>
            <a:spLocks noChangeArrowheads="1"/>
          </p:cNvSpPr>
          <p:nvPr/>
        </p:nvSpPr>
        <p:spPr bwMode="auto">
          <a:xfrm>
            <a:off x="8153400" y="4114800"/>
            <a:ext cx="304800" cy="1219200"/>
          </a:xfrm>
          <a:prstGeom prst="downArrow">
            <a:avLst>
              <a:gd name="adj1" fmla="val 50000"/>
              <a:gd name="adj2" fmla="val 100000"/>
            </a:avLst>
          </a:prstGeom>
          <a:solidFill>
            <a:srgbClr val="00FFFF"/>
          </a:solidFill>
          <a:ln w="9525">
            <a:solidFill>
              <a:schemeClr val="tx1"/>
            </a:solidFill>
            <a:miter lim="800000"/>
          </a:ln>
        </p:spPr>
        <p:txBody>
          <a:bodyPr vert="eaVert" wrap="none" anchor="ctr"/>
          <a:lstStyle/>
          <a:p>
            <a:endParaRPr lang="zh-CN" altLang="en-US">
              <a:latin typeface="Times New Roman" panose="02020603050405020304" pitchFamily="18" charset="0"/>
              <a:cs typeface="Times New Roman" panose="02020603050405020304" pitchFamily="18" charset="0"/>
            </a:endParaRPr>
          </a:p>
        </p:txBody>
      </p:sp>
      <p:grpSp>
        <p:nvGrpSpPr>
          <p:cNvPr id="2" name="Group 23"/>
          <p:cNvGrpSpPr/>
          <p:nvPr/>
        </p:nvGrpSpPr>
        <p:grpSpPr bwMode="auto">
          <a:xfrm>
            <a:off x="381000" y="4953000"/>
            <a:ext cx="5715000" cy="595313"/>
            <a:chOff x="240" y="3129"/>
            <a:chExt cx="3600" cy="375"/>
          </a:xfrm>
        </p:grpSpPr>
        <p:sp>
          <p:nvSpPr>
            <p:cNvPr id="12308" name="Text Box 14"/>
            <p:cNvSpPr txBox="1">
              <a:spLocks noChangeArrowheads="1"/>
            </p:cNvSpPr>
            <p:nvPr/>
          </p:nvSpPr>
          <p:spPr bwMode="auto">
            <a:xfrm>
              <a:off x="240" y="3129"/>
              <a:ext cx="3600" cy="32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hearing            n.  </a:t>
              </a:r>
              <a:r>
                <a:rPr lang="zh-CN" altLang="en-US" sz="2800" b="1">
                  <a:latin typeface="Times New Roman" panose="02020603050405020304" pitchFamily="18" charset="0"/>
                  <a:cs typeface="Times New Roman" panose="02020603050405020304" pitchFamily="18" charset="0"/>
                </a:rPr>
                <a:t>听力，听觉</a:t>
              </a:r>
            </a:p>
          </p:txBody>
        </p:sp>
        <p:pic>
          <p:nvPicPr>
            <p:cNvPr id="12309" name="Picture 20" descr="2014-01-14_14-55-59"/>
            <p:cNvPicPr>
              <a:picLocks noChangeAspect="1" noChangeArrowheads="1"/>
            </p:cNvPicPr>
            <p:nvPr/>
          </p:nvPicPr>
          <p:blipFill>
            <a:blip r:embed="rId3">
              <a:clrChange>
                <a:clrFrom>
                  <a:srgbClr val="FDFFFE"/>
                </a:clrFrom>
                <a:clrTo>
                  <a:srgbClr val="FDFFFE">
                    <a:alpha val="0"/>
                  </a:srgbClr>
                </a:clrTo>
              </a:clrChange>
            </a:blip>
            <a:srcRect/>
            <a:stretch>
              <a:fillRect/>
            </a:stretch>
          </p:blipFill>
          <p:spPr bwMode="auto">
            <a:xfrm>
              <a:off x="1152" y="3158"/>
              <a:ext cx="105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22"/>
          <p:cNvGrpSpPr/>
          <p:nvPr/>
        </p:nvGrpSpPr>
        <p:grpSpPr bwMode="auto">
          <a:xfrm>
            <a:off x="457200" y="3138488"/>
            <a:ext cx="4495800" cy="519112"/>
            <a:chOff x="288" y="1977"/>
            <a:chExt cx="2832" cy="327"/>
          </a:xfrm>
        </p:grpSpPr>
        <p:sp>
          <p:nvSpPr>
            <p:cNvPr id="12306" name="Text Box 11"/>
            <p:cNvSpPr txBox="1">
              <a:spLocks noChangeArrowheads="1"/>
            </p:cNvSpPr>
            <p:nvPr/>
          </p:nvSpPr>
          <p:spPr bwMode="auto">
            <a:xfrm>
              <a:off x="288" y="1977"/>
              <a:ext cx="2640" cy="32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print       v. </a:t>
              </a:r>
              <a:r>
                <a:rPr lang="zh-CN" altLang="en-US" sz="2800" b="1">
                  <a:latin typeface="Times New Roman" panose="02020603050405020304" pitchFamily="18" charset="0"/>
                  <a:cs typeface="Times New Roman" panose="02020603050405020304" pitchFamily="18" charset="0"/>
                </a:rPr>
                <a:t>印刷</a:t>
              </a:r>
            </a:p>
          </p:txBody>
        </p:sp>
        <p:pic>
          <p:nvPicPr>
            <p:cNvPr id="12307" name="Picture 21" descr="2014-01-14_14-55-5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08" y="2016"/>
              <a:ext cx="91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9176" name="Line 24"/>
          <p:cNvSpPr>
            <a:spLocks noChangeShapeType="1"/>
          </p:cNvSpPr>
          <p:nvPr/>
        </p:nvSpPr>
        <p:spPr bwMode="auto">
          <a:xfrm>
            <a:off x="3352800" y="2971800"/>
            <a:ext cx="2895600" cy="0"/>
          </a:xfrm>
          <a:prstGeom prst="line">
            <a:avLst/>
          </a:prstGeom>
          <a:noFill/>
          <a:ln w="50800">
            <a:solidFill>
              <a:srgbClr val="FF6600"/>
            </a:solidFill>
            <a:rou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49158"/>
                                        </p:tgtEl>
                                        <p:attrNameLst>
                                          <p:attrName>style.visibility</p:attrName>
                                        </p:attrNameLst>
                                      </p:cBhvr>
                                      <p:to>
                                        <p:strVal val="visible"/>
                                      </p:to>
                                    </p:set>
                                    <p:anim calcmode="lin" valueType="num">
                                      <p:cBhvr>
                                        <p:cTn id="7" dur="500" fill="hold"/>
                                        <p:tgtEl>
                                          <p:spTgt spid="49158"/>
                                        </p:tgtEl>
                                        <p:attrNameLst>
                                          <p:attrName>ppt_w</p:attrName>
                                        </p:attrNameLst>
                                      </p:cBhvr>
                                      <p:tavLst>
                                        <p:tav tm="0">
                                          <p:val>
                                            <p:fltVal val="0"/>
                                          </p:val>
                                        </p:tav>
                                        <p:tav tm="100000">
                                          <p:val>
                                            <p:strVal val="#ppt_w"/>
                                          </p:val>
                                        </p:tav>
                                      </p:tavLst>
                                    </p:anim>
                                    <p:anim calcmode="lin" valueType="num">
                                      <p:cBhvr>
                                        <p:cTn id="8" dur="500" fill="hold"/>
                                        <p:tgtEl>
                                          <p:spTgt spid="49158"/>
                                        </p:tgtEl>
                                        <p:attrNameLst>
                                          <p:attrName>ppt_h</p:attrName>
                                        </p:attrNameLst>
                                      </p:cBhvr>
                                      <p:tavLst>
                                        <p:tav tm="0">
                                          <p:val>
                                            <p:fltVal val="0"/>
                                          </p:val>
                                        </p:tav>
                                        <p:tav tm="100000">
                                          <p:val>
                                            <p:strVal val="#ppt_h"/>
                                          </p:val>
                                        </p:tav>
                                      </p:tavLst>
                                    </p:anim>
                                    <p:anim calcmode="lin" valueType="num">
                                      <p:cBhvr>
                                        <p:cTn id="9" dur="500" fill="hold"/>
                                        <p:tgtEl>
                                          <p:spTgt spid="49158"/>
                                        </p:tgtEl>
                                        <p:attrNameLst>
                                          <p:attrName>style.rotation</p:attrName>
                                        </p:attrNameLst>
                                      </p:cBhvr>
                                      <p:tavLst>
                                        <p:tav tm="0">
                                          <p:val>
                                            <p:fltVal val="360"/>
                                          </p:val>
                                        </p:tav>
                                        <p:tav tm="100000">
                                          <p:val>
                                            <p:fltVal val="0"/>
                                          </p:val>
                                        </p:tav>
                                      </p:tavLst>
                                    </p:anim>
                                    <p:animEffect transition="in" filter="fade">
                                      <p:cBhvr>
                                        <p:cTn id="10" dur="500"/>
                                        <p:tgtEl>
                                          <p:spTgt spid="49158"/>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9154"/>
                                        </p:tgtEl>
                                        <p:attrNameLst>
                                          <p:attrName>style.visibility</p:attrName>
                                        </p:attrNameLst>
                                      </p:cBhvr>
                                      <p:to>
                                        <p:strVal val="visible"/>
                                      </p:to>
                                    </p:set>
                                    <p:animEffect transition="in" filter="box(in)">
                                      <p:cBhvr>
                                        <p:cTn id="15" dur="500"/>
                                        <p:tgtEl>
                                          <p:spTgt spid="4915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49160"/>
                                        </p:tgtEl>
                                        <p:attrNameLst>
                                          <p:attrName>style.visibility</p:attrName>
                                        </p:attrNameLst>
                                      </p:cBhvr>
                                      <p:to>
                                        <p:strVal val="visible"/>
                                      </p:to>
                                    </p:set>
                                    <p:anim calcmode="lin" valueType="num">
                                      <p:cBhvr additive="base">
                                        <p:cTn id="20" dur="500" fill="hold"/>
                                        <p:tgtEl>
                                          <p:spTgt spid="49160"/>
                                        </p:tgtEl>
                                        <p:attrNameLst>
                                          <p:attrName>ppt_x</p:attrName>
                                        </p:attrNameLst>
                                      </p:cBhvr>
                                      <p:tavLst>
                                        <p:tav tm="0">
                                          <p:val>
                                            <p:strVal val="0-#ppt_w/2"/>
                                          </p:val>
                                        </p:tav>
                                        <p:tav tm="100000">
                                          <p:val>
                                            <p:strVal val="#ppt_x"/>
                                          </p:val>
                                        </p:tav>
                                      </p:tavLst>
                                    </p:anim>
                                    <p:anim calcmode="lin" valueType="num">
                                      <p:cBhvr additive="base">
                                        <p:cTn id="21" dur="500" fill="hold"/>
                                        <p:tgtEl>
                                          <p:spTgt spid="49160"/>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9168"/>
                                        </p:tgtEl>
                                        <p:attrNameLst>
                                          <p:attrName>style.visibility</p:attrName>
                                        </p:attrNameLst>
                                      </p:cBhvr>
                                      <p:to>
                                        <p:strVal val="visible"/>
                                      </p:to>
                                    </p:set>
                                    <p:anim calcmode="lin" valueType="num">
                                      <p:cBhvr additive="base">
                                        <p:cTn id="24" dur="500" fill="hold"/>
                                        <p:tgtEl>
                                          <p:spTgt spid="49168"/>
                                        </p:tgtEl>
                                        <p:attrNameLst>
                                          <p:attrName>ppt_x</p:attrName>
                                        </p:attrNameLst>
                                      </p:cBhvr>
                                      <p:tavLst>
                                        <p:tav tm="0">
                                          <p:val>
                                            <p:strVal val="0-#ppt_w/2"/>
                                          </p:val>
                                        </p:tav>
                                        <p:tav tm="100000">
                                          <p:val>
                                            <p:strVal val="#ppt_x"/>
                                          </p:val>
                                        </p:tav>
                                      </p:tavLst>
                                    </p:anim>
                                    <p:anim calcmode="lin" valueType="num">
                                      <p:cBhvr additive="base">
                                        <p:cTn id="25" dur="500" fill="hold"/>
                                        <p:tgtEl>
                                          <p:spTgt spid="49168"/>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iterate type="lt">
                                    <p:tmPct val="5000"/>
                                  </p:iterate>
                                  <p:childTnLst>
                                    <p:set>
                                      <p:cBhvr>
                                        <p:cTn id="29" dur="1" fill="hold">
                                          <p:stCondLst>
                                            <p:cond delay="0"/>
                                          </p:stCondLst>
                                        </p:cTn>
                                        <p:tgtEl>
                                          <p:spTgt spid="49159"/>
                                        </p:tgtEl>
                                        <p:attrNameLst>
                                          <p:attrName>style.visibility</p:attrName>
                                        </p:attrNameLst>
                                      </p:cBhvr>
                                      <p:to>
                                        <p:strVal val="visible"/>
                                      </p:to>
                                    </p:set>
                                    <p:anim calcmode="lin" valueType="num">
                                      <p:cBhvr>
                                        <p:cTn id="30" dur="1000" fill="hold"/>
                                        <p:tgtEl>
                                          <p:spTgt spid="49159"/>
                                        </p:tgtEl>
                                        <p:attrNameLst>
                                          <p:attrName>ppt_w</p:attrName>
                                        </p:attrNameLst>
                                      </p:cBhvr>
                                      <p:tavLst>
                                        <p:tav tm="0">
                                          <p:val>
                                            <p:fltVal val="0"/>
                                          </p:val>
                                        </p:tav>
                                        <p:tav tm="100000">
                                          <p:val>
                                            <p:strVal val="#ppt_w"/>
                                          </p:val>
                                        </p:tav>
                                      </p:tavLst>
                                    </p:anim>
                                    <p:anim calcmode="lin" valueType="num">
                                      <p:cBhvr>
                                        <p:cTn id="31" dur="1000" fill="hold"/>
                                        <p:tgtEl>
                                          <p:spTgt spid="49159"/>
                                        </p:tgtEl>
                                        <p:attrNameLst>
                                          <p:attrName>ppt_h</p:attrName>
                                        </p:attrNameLst>
                                      </p:cBhvr>
                                      <p:tavLst>
                                        <p:tav tm="0">
                                          <p:val>
                                            <p:fltVal val="0"/>
                                          </p:val>
                                        </p:tav>
                                        <p:tav tm="100000">
                                          <p:val>
                                            <p:strVal val="#ppt_h"/>
                                          </p:val>
                                        </p:tav>
                                      </p:tavLst>
                                    </p:anim>
                                    <p:anim calcmode="lin" valueType="num">
                                      <p:cBhvr>
                                        <p:cTn id="32" dur="1000" fill="hold"/>
                                        <p:tgtEl>
                                          <p:spTgt spid="49159"/>
                                        </p:tgtEl>
                                        <p:attrNameLst>
                                          <p:attrName>style.rotation</p:attrName>
                                        </p:attrNameLst>
                                      </p:cBhvr>
                                      <p:tavLst>
                                        <p:tav tm="0">
                                          <p:val>
                                            <p:fltVal val="90"/>
                                          </p:val>
                                        </p:tav>
                                        <p:tav tm="100000">
                                          <p:val>
                                            <p:fltVal val="0"/>
                                          </p:val>
                                        </p:tav>
                                      </p:tavLst>
                                    </p:anim>
                                    <p:animEffect transition="in" filter="fade">
                                      <p:cBhvr>
                                        <p:cTn id="33" dur="1000"/>
                                        <p:tgtEl>
                                          <p:spTgt spid="4915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49161"/>
                                        </p:tgtEl>
                                        <p:attrNameLst>
                                          <p:attrName>style.visibility</p:attrName>
                                        </p:attrNameLst>
                                      </p:cBhvr>
                                      <p:to>
                                        <p:strVal val="visible"/>
                                      </p:to>
                                    </p:set>
                                    <p:animEffect transition="in" filter="blinds(horizontal)">
                                      <p:cBhvr>
                                        <p:cTn id="38" dur="500"/>
                                        <p:tgtEl>
                                          <p:spTgt spid="49161"/>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49156"/>
                                        </p:tgtEl>
                                        <p:attrNameLst>
                                          <p:attrName>style.visibility</p:attrName>
                                        </p:attrNameLst>
                                      </p:cBhvr>
                                      <p:to>
                                        <p:strVal val="visible"/>
                                      </p:to>
                                    </p:set>
                                    <p:animEffect transition="in" filter="box(in)">
                                      <p:cBhvr>
                                        <p:cTn id="43" dur="500"/>
                                        <p:tgtEl>
                                          <p:spTgt spid="49156"/>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49176"/>
                                        </p:tgtEl>
                                        <p:attrNameLst>
                                          <p:attrName>style.visibility</p:attrName>
                                        </p:attrNameLst>
                                      </p:cBhvr>
                                      <p:to>
                                        <p:strVal val="visible"/>
                                      </p:to>
                                    </p:set>
                                    <p:anim calcmode="lin" valueType="num">
                                      <p:cBhvr additive="base">
                                        <p:cTn id="48" dur="500" fill="hold"/>
                                        <p:tgtEl>
                                          <p:spTgt spid="49176"/>
                                        </p:tgtEl>
                                        <p:attrNameLst>
                                          <p:attrName>ppt_x</p:attrName>
                                        </p:attrNameLst>
                                      </p:cBhvr>
                                      <p:tavLst>
                                        <p:tav tm="0">
                                          <p:val>
                                            <p:strVal val="0-#ppt_w/2"/>
                                          </p:val>
                                        </p:tav>
                                        <p:tav tm="100000">
                                          <p:val>
                                            <p:strVal val="#ppt_x"/>
                                          </p:val>
                                        </p:tav>
                                      </p:tavLst>
                                    </p:anim>
                                    <p:anim calcmode="lin" valueType="num">
                                      <p:cBhvr additive="base">
                                        <p:cTn id="49" dur="500" fill="hold"/>
                                        <p:tgtEl>
                                          <p:spTgt spid="49176"/>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49162"/>
                                        </p:tgtEl>
                                        <p:attrNameLst>
                                          <p:attrName>style.visibility</p:attrName>
                                        </p:attrNameLst>
                                      </p:cBhvr>
                                      <p:to>
                                        <p:strVal val="visible"/>
                                      </p:to>
                                    </p:set>
                                    <p:animEffect transition="in" filter="blinds(horizontal)">
                                      <p:cBhvr>
                                        <p:cTn id="54" dur="500"/>
                                        <p:tgtEl>
                                          <p:spTgt spid="49162"/>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nodeType="click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box(in)">
                                      <p:cBhvr>
                                        <p:cTn id="59" dur="500"/>
                                        <p:tgtEl>
                                          <p:spTgt spid="3"/>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49169"/>
                                        </p:tgtEl>
                                        <p:attrNameLst>
                                          <p:attrName>style.visibility</p:attrName>
                                        </p:attrNameLst>
                                      </p:cBhvr>
                                      <p:to>
                                        <p:strVal val="visible"/>
                                      </p:to>
                                    </p:set>
                                    <p:animEffect transition="in" filter="blinds(horizontal)">
                                      <p:cBhvr>
                                        <p:cTn id="64" dur="500"/>
                                        <p:tgtEl>
                                          <p:spTgt spid="49169"/>
                                        </p:tgtEl>
                                      </p:cBhvr>
                                    </p:animEffect>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grpId="0" nodeType="clickEffect">
                                  <p:stCondLst>
                                    <p:cond delay="0"/>
                                  </p:stCondLst>
                                  <p:childTnLst>
                                    <p:set>
                                      <p:cBhvr>
                                        <p:cTn id="68" dur="1" fill="hold">
                                          <p:stCondLst>
                                            <p:cond delay="0"/>
                                          </p:stCondLst>
                                        </p:cTn>
                                        <p:tgtEl>
                                          <p:spTgt spid="49164"/>
                                        </p:tgtEl>
                                        <p:attrNameLst>
                                          <p:attrName>style.visibility</p:attrName>
                                        </p:attrNameLst>
                                      </p:cBhvr>
                                      <p:to>
                                        <p:strVal val="visible"/>
                                      </p:to>
                                    </p:set>
                                    <p:animEffect transition="in" filter="box(in)">
                                      <p:cBhvr>
                                        <p:cTn id="69" dur="500"/>
                                        <p:tgtEl>
                                          <p:spTgt spid="49164"/>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49171"/>
                                        </p:tgtEl>
                                        <p:attrNameLst>
                                          <p:attrName>style.visibility</p:attrName>
                                        </p:attrNameLst>
                                      </p:cBhvr>
                                      <p:to>
                                        <p:strVal val="visible"/>
                                      </p:to>
                                    </p:set>
                                    <p:animEffect transition="in" filter="blinds(horizontal)">
                                      <p:cBhvr>
                                        <p:cTn id="74" dur="500"/>
                                        <p:tgtEl>
                                          <p:spTgt spid="49171"/>
                                        </p:tgtEl>
                                      </p:cBhvr>
                                    </p:animEffect>
                                  </p:childTnLst>
                                </p:cTn>
                              </p:par>
                              <p:par>
                                <p:cTn id="75" presetID="4" presetClass="entr" presetSubtype="16" fill="hold" grpId="0" nodeType="withEffect">
                                  <p:stCondLst>
                                    <p:cond delay="0"/>
                                  </p:stCondLst>
                                  <p:childTnLst>
                                    <p:set>
                                      <p:cBhvr>
                                        <p:cTn id="76" dur="1" fill="hold">
                                          <p:stCondLst>
                                            <p:cond delay="0"/>
                                          </p:stCondLst>
                                        </p:cTn>
                                        <p:tgtEl>
                                          <p:spTgt spid="49170"/>
                                        </p:tgtEl>
                                        <p:attrNameLst>
                                          <p:attrName>style.visibility</p:attrName>
                                        </p:attrNameLst>
                                      </p:cBhvr>
                                      <p:to>
                                        <p:strVal val="visible"/>
                                      </p:to>
                                    </p:set>
                                    <p:animEffect transition="in" filter="box(in)">
                                      <p:cBhvr>
                                        <p:cTn id="77" dur="500"/>
                                        <p:tgtEl>
                                          <p:spTgt spid="49170"/>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2"/>
                                        </p:tgtEl>
                                        <p:attrNameLst>
                                          <p:attrName>style.visibility</p:attrName>
                                        </p:attrNameLst>
                                      </p:cBhvr>
                                      <p:to>
                                        <p:strVal val="visible"/>
                                      </p:to>
                                    </p:set>
                                    <p:animEffect transition="in" filter="box(in)">
                                      <p:cBhvr>
                                        <p:cTn id="82" dur="500"/>
                                        <p:tgtEl>
                                          <p:spTgt spid="2"/>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49167"/>
                                        </p:tgtEl>
                                        <p:attrNameLst>
                                          <p:attrName>style.visibility</p:attrName>
                                        </p:attrNameLst>
                                      </p:cBhvr>
                                      <p:to>
                                        <p:strVal val="visible"/>
                                      </p:to>
                                    </p:set>
                                    <p:animEffect transition="in" filter="box(in)">
                                      <p:cBhvr>
                                        <p:cTn id="87" dur="500"/>
                                        <p:tgtEl>
                                          <p:spTgt spid="49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6" grpId="0"/>
      <p:bldP spid="49158" grpId="0" animBg="1"/>
      <p:bldP spid="49159" grpId="0" animBg="1"/>
      <p:bldP spid="49160" grpId="0" animBg="1"/>
      <p:bldP spid="49161" grpId="0" animBg="1"/>
      <p:bldP spid="49162" grpId="0" animBg="1"/>
      <p:bldP spid="49164" grpId="0"/>
      <p:bldP spid="49167" grpId="0" animBg="1"/>
      <p:bldP spid="49168" grpId="0" animBg="1"/>
      <p:bldP spid="49170" grpId="0" animBg="1"/>
      <p:bldP spid="49171" grpId="0" animBg="1"/>
      <p:bldP spid="4917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81000" y="228600"/>
            <a:ext cx="8001000" cy="971550"/>
          </a:xfrm>
          <a:prstGeom prst="rect">
            <a:avLst/>
          </a:prstGeom>
          <a:solidFill>
            <a:schemeClr val="accent3"/>
          </a:solidFill>
          <a:ln w="25400">
            <a:solidFill>
              <a:srgbClr val="FF0000"/>
            </a:solidFill>
            <a:prstDash val="lgDash"/>
            <a:miter lim="800000"/>
          </a:ln>
          <a:effectLst/>
        </p:spPr>
        <p:txBody>
          <a:bodyPr>
            <a:spAutoFit/>
          </a:bodyPr>
          <a:lstStyle/>
          <a:p>
            <a:pPr>
              <a:spcBef>
                <a:spcPct val="50000"/>
              </a:spcBef>
              <a:defRPr/>
            </a:pPr>
            <a:r>
              <a:rPr lang="en-US" altLang="zh-CN" sz="2800" b="1" dirty="0">
                <a:latin typeface="Times New Roman" panose="02020603050405020304" pitchFamily="18" charset="0"/>
                <a:cs typeface="Times New Roman" panose="02020603050405020304" pitchFamily="18" charset="0"/>
              </a:rPr>
              <a:t>2  Complete the following passage with the correct form of each word.</a:t>
            </a:r>
          </a:p>
        </p:txBody>
      </p:sp>
      <p:sp>
        <p:nvSpPr>
          <p:cNvPr id="25603" name="Text Box 3"/>
          <p:cNvSpPr txBox="1">
            <a:spLocks noChangeArrowheads="1"/>
          </p:cNvSpPr>
          <p:nvPr/>
        </p:nvSpPr>
        <p:spPr bwMode="auto">
          <a:xfrm>
            <a:off x="228600" y="1600200"/>
            <a:ext cx="8610600" cy="345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lang="en-US" altLang="zh-CN" sz="2800" b="1">
                <a:latin typeface="Times New Roman" panose="02020603050405020304" pitchFamily="18" charset="0"/>
                <a:cs typeface="Times New Roman" panose="02020603050405020304" pitchFamily="18" charset="0"/>
              </a:rPr>
              <a:t>     Noise is a kind of _________ (pollute). Cars and machines produce too much noise. It makes people feel ___________ (comfortable) and __________ (pleasant). It also does great ______ (harm) to people’s _________ (hear). Noise is very ________ (harm) to human’s _______ (healthy).</a:t>
            </a:r>
          </a:p>
        </p:txBody>
      </p:sp>
      <p:sp>
        <p:nvSpPr>
          <p:cNvPr id="25604" name="Text Box 4"/>
          <p:cNvSpPr txBox="1">
            <a:spLocks noChangeArrowheads="1"/>
          </p:cNvSpPr>
          <p:nvPr/>
        </p:nvSpPr>
        <p:spPr bwMode="auto">
          <a:xfrm>
            <a:off x="3352800" y="1600200"/>
            <a:ext cx="1905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lang="en-US" altLang="zh-CN" sz="2800" b="1">
                <a:solidFill>
                  <a:srgbClr val="FF6600"/>
                </a:solidFill>
                <a:latin typeface="Times New Roman" panose="02020603050405020304" pitchFamily="18" charset="0"/>
                <a:cs typeface="Times New Roman" panose="02020603050405020304" pitchFamily="18" charset="0"/>
              </a:rPr>
              <a:t>pollution</a:t>
            </a:r>
          </a:p>
        </p:txBody>
      </p:sp>
      <p:sp>
        <p:nvSpPr>
          <p:cNvPr id="25605" name="Text Box 5"/>
          <p:cNvSpPr txBox="1">
            <a:spLocks noChangeArrowheads="1"/>
          </p:cNvSpPr>
          <p:nvPr/>
        </p:nvSpPr>
        <p:spPr bwMode="auto">
          <a:xfrm>
            <a:off x="0" y="2667000"/>
            <a:ext cx="3276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lang="en-US" altLang="zh-CN" sz="2800" b="1">
                <a:solidFill>
                  <a:srgbClr val="FF6600"/>
                </a:solidFill>
                <a:latin typeface="Times New Roman" panose="02020603050405020304" pitchFamily="18" charset="0"/>
                <a:cs typeface="Times New Roman" panose="02020603050405020304" pitchFamily="18" charset="0"/>
              </a:rPr>
              <a:t>uncomfortable</a:t>
            </a:r>
          </a:p>
        </p:txBody>
      </p:sp>
      <p:sp>
        <p:nvSpPr>
          <p:cNvPr id="25606" name="Text Box 6"/>
          <p:cNvSpPr txBox="1">
            <a:spLocks noChangeArrowheads="1"/>
          </p:cNvSpPr>
          <p:nvPr/>
        </p:nvSpPr>
        <p:spPr bwMode="auto">
          <a:xfrm>
            <a:off x="5105400" y="2590800"/>
            <a:ext cx="2438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lang="en-US" altLang="zh-CN" sz="2800" b="1">
                <a:solidFill>
                  <a:srgbClr val="FF6600"/>
                </a:solidFill>
                <a:latin typeface="Times New Roman" panose="02020603050405020304" pitchFamily="18" charset="0"/>
                <a:cs typeface="Times New Roman" panose="02020603050405020304" pitchFamily="18" charset="0"/>
              </a:rPr>
              <a:t>unpleasant</a:t>
            </a:r>
          </a:p>
        </p:txBody>
      </p:sp>
      <p:sp>
        <p:nvSpPr>
          <p:cNvPr id="25607" name="Text Box 7"/>
          <p:cNvSpPr txBox="1">
            <a:spLocks noChangeArrowheads="1"/>
          </p:cNvSpPr>
          <p:nvPr/>
        </p:nvSpPr>
        <p:spPr bwMode="auto">
          <a:xfrm>
            <a:off x="2895600" y="3276600"/>
            <a:ext cx="1905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lang="en-US" altLang="zh-CN" sz="2800" b="1">
                <a:solidFill>
                  <a:srgbClr val="FF6600"/>
                </a:solidFill>
                <a:latin typeface="Times New Roman" panose="02020603050405020304" pitchFamily="18" charset="0"/>
                <a:cs typeface="Times New Roman" panose="02020603050405020304" pitchFamily="18" charset="0"/>
              </a:rPr>
              <a:t>harm</a:t>
            </a:r>
          </a:p>
        </p:txBody>
      </p:sp>
      <p:sp>
        <p:nvSpPr>
          <p:cNvPr id="25608" name="Text Box 8"/>
          <p:cNvSpPr txBox="1">
            <a:spLocks noChangeArrowheads="1"/>
          </p:cNvSpPr>
          <p:nvPr/>
        </p:nvSpPr>
        <p:spPr bwMode="auto">
          <a:xfrm>
            <a:off x="6934200" y="3200400"/>
            <a:ext cx="1905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lang="en-US" altLang="zh-CN" sz="2800" b="1">
                <a:solidFill>
                  <a:srgbClr val="FF6600"/>
                </a:solidFill>
                <a:latin typeface="Times New Roman" panose="02020603050405020304" pitchFamily="18" charset="0"/>
                <a:cs typeface="Times New Roman" panose="02020603050405020304" pitchFamily="18" charset="0"/>
              </a:rPr>
              <a:t>hearing</a:t>
            </a:r>
          </a:p>
        </p:txBody>
      </p:sp>
      <p:sp>
        <p:nvSpPr>
          <p:cNvPr id="25609" name="Text Box 9"/>
          <p:cNvSpPr txBox="1">
            <a:spLocks noChangeArrowheads="1"/>
          </p:cNvSpPr>
          <p:nvPr/>
        </p:nvSpPr>
        <p:spPr bwMode="auto">
          <a:xfrm>
            <a:off x="3352800" y="3810000"/>
            <a:ext cx="1905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lang="en-US" altLang="zh-CN" sz="2800" b="1">
                <a:solidFill>
                  <a:srgbClr val="FF6600"/>
                </a:solidFill>
                <a:latin typeface="Times New Roman" panose="02020603050405020304" pitchFamily="18" charset="0"/>
                <a:cs typeface="Times New Roman" panose="02020603050405020304" pitchFamily="18" charset="0"/>
              </a:rPr>
              <a:t>harmful</a:t>
            </a:r>
          </a:p>
        </p:txBody>
      </p:sp>
      <p:sp>
        <p:nvSpPr>
          <p:cNvPr id="25610" name="Text Box 10"/>
          <p:cNvSpPr txBox="1">
            <a:spLocks noChangeArrowheads="1"/>
          </p:cNvSpPr>
          <p:nvPr/>
        </p:nvSpPr>
        <p:spPr bwMode="auto">
          <a:xfrm>
            <a:off x="304800" y="4343400"/>
            <a:ext cx="1905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lang="en-US" altLang="zh-CN" sz="2800" b="1">
                <a:solidFill>
                  <a:srgbClr val="FF6600"/>
                </a:solidFill>
                <a:latin typeface="Times New Roman" panose="02020603050405020304" pitchFamily="18" charset="0"/>
                <a:cs typeface="Times New Roman" panose="02020603050405020304" pitchFamily="18" charset="0"/>
              </a:rPr>
              <a:t>health</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checkerboard(across)">
                                      <p:cBhvr>
                                        <p:cTn id="7" dur="5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603"/>
                                        </p:tgtEl>
                                        <p:attrNameLst>
                                          <p:attrName>style.visibility</p:attrName>
                                        </p:attrNameLst>
                                      </p:cBhvr>
                                      <p:to>
                                        <p:strVal val="visible"/>
                                      </p:to>
                                    </p:set>
                                    <p:animEffect transition="in" filter="box(in)">
                                      <p:cBhvr>
                                        <p:cTn id="12" dur="500"/>
                                        <p:tgtEl>
                                          <p:spTgt spid="25603"/>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iterate type="lt">
                                    <p:tmPct val="5000"/>
                                  </p:iterate>
                                  <p:childTnLst>
                                    <p:set>
                                      <p:cBhvr>
                                        <p:cTn id="16" dur="1" fill="hold">
                                          <p:stCondLst>
                                            <p:cond delay="0"/>
                                          </p:stCondLst>
                                        </p:cTn>
                                        <p:tgtEl>
                                          <p:spTgt spid="25604"/>
                                        </p:tgtEl>
                                        <p:attrNameLst>
                                          <p:attrName>style.visibility</p:attrName>
                                        </p:attrNameLst>
                                      </p:cBhvr>
                                      <p:to>
                                        <p:strVal val="visible"/>
                                      </p:to>
                                    </p:set>
                                    <p:anim calcmode="lin" valueType="num">
                                      <p:cBhvr>
                                        <p:cTn id="17" dur="1000" fill="hold"/>
                                        <p:tgtEl>
                                          <p:spTgt spid="25604"/>
                                        </p:tgtEl>
                                        <p:attrNameLst>
                                          <p:attrName>ppt_w</p:attrName>
                                        </p:attrNameLst>
                                      </p:cBhvr>
                                      <p:tavLst>
                                        <p:tav tm="0">
                                          <p:val>
                                            <p:fltVal val="0"/>
                                          </p:val>
                                        </p:tav>
                                        <p:tav tm="100000">
                                          <p:val>
                                            <p:strVal val="#ppt_w"/>
                                          </p:val>
                                        </p:tav>
                                      </p:tavLst>
                                    </p:anim>
                                    <p:anim calcmode="lin" valueType="num">
                                      <p:cBhvr>
                                        <p:cTn id="18" dur="1000" fill="hold"/>
                                        <p:tgtEl>
                                          <p:spTgt spid="25604"/>
                                        </p:tgtEl>
                                        <p:attrNameLst>
                                          <p:attrName>ppt_h</p:attrName>
                                        </p:attrNameLst>
                                      </p:cBhvr>
                                      <p:tavLst>
                                        <p:tav tm="0">
                                          <p:val>
                                            <p:fltVal val="0"/>
                                          </p:val>
                                        </p:tav>
                                        <p:tav tm="100000">
                                          <p:val>
                                            <p:strVal val="#ppt_h"/>
                                          </p:val>
                                        </p:tav>
                                      </p:tavLst>
                                    </p:anim>
                                    <p:anim calcmode="lin" valueType="num">
                                      <p:cBhvr>
                                        <p:cTn id="19" dur="1000" fill="hold"/>
                                        <p:tgtEl>
                                          <p:spTgt spid="25604"/>
                                        </p:tgtEl>
                                        <p:attrNameLst>
                                          <p:attrName>style.rotation</p:attrName>
                                        </p:attrNameLst>
                                      </p:cBhvr>
                                      <p:tavLst>
                                        <p:tav tm="0">
                                          <p:val>
                                            <p:fltVal val="90"/>
                                          </p:val>
                                        </p:tav>
                                        <p:tav tm="100000">
                                          <p:val>
                                            <p:fltVal val="0"/>
                                          </p:val>
                                        </p:tav>
                                      </p:tavLst>
                                    </p:anim>
                                    <p:animEffect transition="in" filter="fade">
                                      <p:cBhvr>
                                        <p:cTn id="20" dur="1000"/>
                                        <p:tgtEl>
                                          <p:spTgt spid="25604"/>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iterate type="lt">
                                    <p:tmPct val="5000"/>
                                  </p:iterate>
                                  <p:childTnLst>
                                    <p:set>
                                      <p:cBhvr>
                                        <p:cTn id="24" dur="1" fill="hold">
                                          <p:stCondLst>
                                            <p:cond delay="0"/>
                                          </p:stCondLst>
                                        </p:cTn>
                                        <p:tgtEl>
                                          <p:spTgt spid="25605"/>
                                        </p:tgtEl>
                                        <p:attrNameLst>
                                          <p:attrName>style.visibility</p:attrName>
                                        </p:attrNameLst>
                                      </p:cBhvr>
                                      <p:to>
                                        <p:strVal val="visible"/>
                                      </p:to>
                                    </p:set>
                                    <p:anim calcmode="lin" valueType="num">
                                      <p:cBhvr>
                                        <p:cTn id="25" dur="1000" fill="hold"/>
                                        <p:tgtEl>
                                          <p:spTgt spid="25605"/>
                                        </p:tgtEl>
                                        <p:attrNameLst>
                                          <p:attrName>ppt_w</p:attrName>
                                        </p:attrNameLst>
                                      </p:cBhvr>
                                      <p:tavLst>
                                        <p:tav tm="0">
                                          <p:val>
                                            <p:fltVal val="0"/>
                                          </p:val>
                                        </p:tav>
                                        <p:tav tm="100000">
                                          <p:val>
                                            <p:strVal val="#ppt_w"/>
                                          </p:val>
                                        </p:tav>
                                      </p:tavLst>
                                    </p:anim>
                                    <p:anim calcmode="lin" valueType="num">
                                      <p:cBhvr>
                                        <p:cTn id="26" dur="1000" fill="hold"/>
                                        <p:tgtEl>
                                          <p:spTgt spid="25605"/>
                                        </p:tgtEl>
                                        <p:attrNameLst>
                                          <p:attrName>ppt_h</p:attrName>
                                        </p:attrNameLst>
                                      </p:cBhvr>
                                      <p:tavLst>
                                        <p:tav tm="0">
                                          <p:val>
                                            <p:fltVal val="0"/>
                                          </p:val>
                                        </p:tav>
                                        <p:tav tm="100000">
                                          <p:val>
                                            <p:strVal val="#ppt_h"/>
                                          </p:val>
                                        </p:tav>
                                      </p:tavLst>
                                    </p:anim>
                                    <p:anim calcmode="lin" valueType="num">
                                      <p:cBhvr>
                                        <p:cTn id="27" dur="1000" fill="hold"/>
                                        <p:tgtEl>
                                          <p:spTgt spid="25605"/>
                                        </p:tgtEl>
                                        <p:attrNameLst>
                                          <p:attrName>style.rotation</p:attrName>
                                        </p:attrNameLst>
                                      </p:cBhvr>
                                      <p:tavLst>
                                        <p:tav tm="0">
                                          <p:val>
                                            <p:fltVal val="90"/>
                                          </p:val>
                                        </p:tav>
                                        <p:tav tm="100000">
                                          <p:val>
                                            <p:fltVal val="0"/>
                                          </p:val>
                                        </p:tav>
                                      </p:tavLst>
                                    </p:anim>
                                    <p:animEffect transition="in" filter="fade">
                                      <p:cBhvr>
                                        <p:cTn id="28" dur="1000"/>
                                        <p:tgtEl>
                                          <p:spTgt spid="25605"/>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iterate type="lt">
                                    <p:tmPct val="5000"/>
                                  </p:iterate>
                                  <p:childTnLst>
                                    <p:set>
                                      <p:cBhvr>
                                        <p:cTn id="32" dur="1" fill="hold">
                                          <p:stCondLst>
                                            <p:cond delay="0"/>
                                          </p:stCondLst>
                                        </p:cTn>
                                        <p:tgtEl>
                                          <p:spTgt spid="25606"/>
                                        </p:tgtEl>
                                        <p:attrNameLst>
                                          <p:attrName>style.visibility</p:attrName>
                                        </p:attrNameLst>
                                      </p:cBhvr>
                                      <p:to>
                                        <p:strVal val="visible"/>
                                      </p:to>
                                    </p:set>
                                    <p:anim calcmode="lin" valueType="num">
                                      <p:cBhvr>
                                        <p:cTn id="33" dur="1000" fill="hold"/>
                                        <p:tgtEl>
                                          <p:spTgt spid="25606"/>
                                        </p:tgtEl>
                                        <p:attrNameLst>
                                          <p:attrName>ppt_w</p:attrName>
                                        </p:attrNameLst>
                                      </p:cBhvr>
                                      <p:tavLst>
                                        <p:tav tm="0">
                                          <p:val>
                                            <p:fltVal val="0"/>
                                          </p:val>
                                        </p:tav>
                                        <p:tav tm="100000">
                                          <p:val>
                                            <p:strVal val="#ppt_w"/>
                                          </p:val>
                                        </p:tav>
                                      </p:tavLst>
                                    </p:anim>
                                    <p:anim calcmode="lin" valueType="num">
                                      <p:cBhvr>
                                        <p:cTn id="34" dur="1000" fill="hold"/>
                                        <p:tgtEl>
                                          <p:spTgt spid="25606"/>
                                        </p:tgtEl>
                                        <p:attrNameLst>
                                          <p:attrName>ppt_h</p:attrName>
                                        </p:attrNameLst>
                                      </p:cBhvr>
                                      <p:tavLst>
                                        <p:tav tm="0">
                                          <p:val>
                                            <p:fltVal val="0"/>
                                          </p:val>
                                        </p:tav>
                                        <p:tav tm="100000">
                                          <p:val>
                                            <p:strVal val="#ppt_h"/>
                                          </p:val>
                                        </p:tav>
                                      </p:tavLst>
                                    </p:anim>
                                    <p:anim calcmode="lin" valueType="num">
                                      <p:cBhvr>
                                        <p:cTn id="35" dur="1000" fill="hold"/>
                                        <p:tgtEl>
                                          <p:spTgt spid="25606"/>
                                        </p:tgtEl>
                                        <p:attrNameLst>
                                          <p:attrName>style.rotation</p:attrName>
                                        </p:attrNameLst>
                                      </p:cBhvr>
                                      <p:tavLst>
                                        <p:tav tm="0">
                                          <p:val>
                                            <p:fltVal val="90"/>
                                          </p:val>
                                        </p:tav>
                                        <p:tav tm="100000">
                                          <p:val>
                                            <p:fltVal val="0"/>
                                          </p:val>
                                        </p:tav>
                                      </p:tavLst>
                                    </p:anim>
                                    <p:animEffect transition="in" filter="fade">
                                      <p:cBhvr>
                                        <p:cTn id="36" dur="1000"/>
                                        <p:tgtEl>
                                          <p:spTgt spid="25606"/>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iterate type="lt">
                                    <p:tmPct val="5000"/>
                                  </p:iterate>
                                  <p:childTnLst>
                                    <p:set>
                                      <p:cBhvr>
                                        <p:cTn id="40" dur="1" fill="hold">
                                          <p:stCondLst>
                                            <p:cond delay="0"/>
                                          </p:stCondLst>
                                        </p:cTn>
                                        <p:tgtEl>
                                          <p:spTgt spid="25607"/>
                                        </p:tgtEl>
                                        <p:attrNameLst>
                                          <p:attrName>style.visibility</p:attrName>
                                        </p:attrNameLst>
                                      </p:cBhvr>
                                      <p:to>
                                        <p:strVal val="visible"/>
                                      </p:to>
                                    </p:set>
                                    <p:anim calcmode="lin" valueType="num">
                                      <p:cBhvr>
                                        <p:cTn id="41" dur="1000" fill="hold"/>
                                        <p:tgtEl>
                                          <p:spTgt spid="25607"/>
                                        </p:tgtEl>
                                        <p:attrNameLst>
                                          <p:attrName>ppt_w</p:attrName>
                                        </p:attrNameLst>
                                      </p:cBhvr>
                                      <p:tavLst>
                                        <p:tav tm="0">
                                          <p:val>
                                            <p:fltVal val="0"/>
                                          </p:val>
                                        </p:tav>
                                        <p:tav tm="100000">
                                          <p:val>
                                            <p:strVal val="#ppt_w"/>
                                          </p:val>
                                        </p:tav>
                                      </p:tavLst>
                                    </p:anim>
                                    <p:anim calcmode="lin" valueType="num">
                                      <p:cBhvr>
                                        <p:cTn id="42" dur="1000" fill="hold"/>
                                        <p:tgtEl>
                                          <p:spTgt spid="25607"/>
                                        </p:tgtEl>
                                        <p:attrNameLst>
                                          <p:attrName>ppt_h</p:attrName>
                                        </p:attrNameLst>
                                      </p:cBhvr>
                                      <p:tavLst>
                                        <p:tav tm="0">
                                          <p:val>
                                            <p:fltVal val="0"/>
                                          </p:val>
                                        </p:tav>
                                        <p:tav tm="100000">
                                          <p:val>
                                            <p:strVal val="#ppt_h"/>
                                          </p:val>
                                        </p:tav>
                                      </p:tavLst>
                                    </p:anim>
                                    <p:anim calcmode="lin" valueType="num">
                                      <p:cBhvr>
                                        <p:cTn id="43" dur="1000" fill="hold"/>
                                        <p:tgtEl>
                                          <p:spTgt spid="25607"/>
                                        </p:tgtEl>
                                        <p:attrNameLst>
                                          <p:attrName>style.rotation</p:attrName>
                                        </p:attrNameLst>
                                      </p:cBhvr>
                                      <p:tavLst>
                                        <p:tav tm="0">
                                          <p:val>
                                            <p:fltVal val="90"/>
                                          </p:val>
                                        </p:tav>
                                        <p:tav tm="100000">
                                          <p:val>
                                            <p:fltVal val="0"/>
                                          </p:val>
                                        </p:tav>
                                      </p:tavLst>
                                    </p:anim>
                                    <p:animEffect transition="in" filter="fade">
                                      <p:cBhvr>
                                        <p:cTn id="44" dur="1000"/>
                                        <p:tgtEl>
                                          <p:spTgt spid="25607"/>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iterate type="lt">
                                    <p:tmPct val="5000"/>
                                  </p:iterate>
                                  <p:childTnLst>
                                    <p:set>
                                      <p:cBhvr>
                                        <p:cTn id="48" dur="1" fill="hold">
                                          <p:stCondLst>
                                            <p:cond delay="0"/>
                                          </p:stCondLst>
                                        </p:cTn>
                                        <p:tgtEl>
                                          <p:spTgt spid="25608"/>
                                        </p:tgtEl>
                                        <p:attrNameLst>
                                          <p:attrName>style.visibility</p:attrName>
                                        </p:attrNameLst>
                                      </p:cBhvr>
                                      <p:to>
                                        <p:strVal val="visible"/>
                                      </p:to>
                                    </p:set>
                                    <p:anim calcmode="lin" valueType="num">
                                      <p:cBhvr>
                                        <p:cTn id="49" dur="1000" fill="hold"/>
                                        <p:tgtEl>
                                          <p:spTgt spid="25608"/>
                                        </p:tgtEl>
                                        <p:attrNameLst>
                                          <p:attrName>ppt_w</p:attrName>
                                        </p:attrNameLst>
                                      </p:cBhvr>
                                      <p:tavLst>
                                        <p:tav tm="0">
                                          <p:val>
                                            <p:fltVal val="0"/>
                                          </p:val>
                                        </p:tav>
                                        <p:tav tm="100000">
                                          <p:val>
                                            <p:strVal val="#ppt_w"/>
                                          </p:val>
                                        </p:tav>
                                      </p:tavLst>
                                    </p:anim>
                                    <p:anim calcmode="lin" valueType="num">
                                      <p:cBhvr>
                                        <p:cTn id="50" dur="1000" fill="hold"/>
                                        <p:tgtEl>
                                          <p:spTgt spid="25608"/>
                                        </p:tgtEl>
                                        <p:attrNameLst>
                                          <p:attrName>ppt_h</p:attrName>
                                        </p:attrNameLst>
                                      </p:cBhvr>
                                      <p:tavLst>
                                        <p:tav tm="0">
                                          <p:val>
                                            <p:fltVal val="0"/>
                                          </p:val>
                                        </p:tav>
                                        <p:tav tm="100000">
                                          <p:val>
                                            <p:strVal val="#ppt_h"/>
                                          </p:val>
                                        </p:tav>
                                      </p:tavLst>
                                    </p:anim>
                                    <p:anim calcmode="lin" valueType="num">
                                      <p:cBhvr>
                                        <p:cTn id="51" dur="1000" fill="hold"/>
                                        <p:tgtEl>
                                          <p:spTgt spid="25608"/>
                                        </p:tgtEl>
                                        <p:attrNameLst>
                                          <p:attrName>style.rotation</p:attrName>
                                        </p:attrNameLst>
                                      </p:cBhvr>
                                      <p:tavLst>
                                        <p:tav tm="0">
                                          <p:val>
                                            <p:fltVal val="90"/>
                                          </p:val>
                                        </p:tav>
                                        <p:tav tm="100000">
                                          <p:val>
                                            <p:fltVal val="0"/>
                                          </p:val>
                                        </p:tav>
                                      </p:tavLst>
                                    </p:anim>
                                    <p:animEffect transition="in" filter="fade">
                                      <p:cBhvr>
                                        <p:cTn id="52" dur="1000"/>
                                        <p:tgtEl>
                                          <p:spTgt spid="25608"/>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iterate type="lt">
                                    <p:tmPct val="5000"/>
                                  </p:iterate>
                                  <p:childTnLst>
                                    <p:set>
                                      <p:cBhvr>
                                        <p:cTn id="56" dur="1" fill="hold">
                                          <p:stCondLst>
                                            <p:cond delay="0"/>
                                          </p:stCondLst>
                                        </p:cTn>
                                        <p:tgtEl>
                                          <p:spTgt spid="25609"/>
                                        </p:tgtEl>
                                        <p:attrNameLst>
                                          <p:attrName>style.visibility</p:attrName>
                                        </p:attrNameLst>
                                      </p:cBhvr>
                                      <p:to>
                                        <p:strVal val="visible"/>
                                      </p:to>
                                    </p:set>
                                    <p:anim calcmode="lin" valueType="num">
                                      <p:cBhvr>
                                        <p:cTn id="57" dur="1000" fill="hold"/>
                                        <p:tgtEl>
                                          <p:spTgt spid="25609"/>
                                        </p:tgtEl>
                                        <p:attrNameLst>
                                          <p:attrName>ppt_w</p:attrName>
                                        </p:attrNameLst>
                                      </p:cBhvr>
                                      <p:tavLst>
                                        <p:tav tm="0">
                                          <p:val>
                                            <p:fltVal val="0"/>
                                          </p:val>
                                        </p:tav>
                                        <p:tav tm="100000">
                                          <p:val>
                                            <p:strVal val="#ppt_w"/>
                                          </p:val>
                                        </p:tav>
                                      </p:tavLst>
                                    </p:anim>
                                    <p:anim calcmode="lin" valueType="num">
                                      <p:cBhvr>
                                        <p:cTn id="58" dur="1000" fill="hold"/>
                                        <p:tgtEl>
                                          <p:spTgt spid="25609"/>
                                        </p:tgtEl>
                                        <p:attrNameLst>
                                          <p:attrName>ppt_h</p:attrName>
                                        </p:attrNameLst>
                                      </p:cBhvr>
                                      <p:tavLst>
                                        <p:tav tm="0">
                                          <p:val>
                                            <p:fltVal val="0"/>
                                          </p:val>
                                        </p:tav>
                                        <p:tav tm="100000">
                                          <p:val>
                                            <p:strVal val="#ppt_h"/>
                                          </p:val>
                                        </p:tav>
                                      </p:tavLst>
                                    </p:anim>
                                    <p:anim calcmode="lin" valueType="num">
                                      <p:cBhvr>
                                        <p:cTn id="59" dur="1000" fill="hold"/>
                                        <p:tgtEl>
                                          <p:spTgt spid="25609"/>
                                        </p:tgtEl>
                                        <p:attrNameLst>
                                          <p:attrName>style.rotation</p:attrName>
                                        </p:attrNameLst>
                                      </p:cBhvr>
                                      <p:tavLst>
                                        <p:tav tm="0">
                                          <p:val>
                                            <p:fltVal val="90"/>
                                          </p:val>
                                        </p:tav>
                                        <p:tav tm="100000">
                                          <p:val>
                                            <p:fltVal val="0"/>
                                          </p:val>
                                        </p:tav>
                                      </p:tavLst>
                                    </p:anim>
                                    <p:animEffect transition="in" filter="fade">
                                      <p:cBhvr>
                                        <p:cTn id="60" dur="1000"/>
                                        <p:tgtEl>
                                          <p:spTgt spid="25609"/>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iterate type="lt">
                                    <p:tmPct val="5000"/>
                                  </p:iterate>
                                  <p:childTnLst>
                                    <p:set>
                                      <p:cBhvr>
                                        <p:cTn id="64" dur="1" fill="hold">
                                          <p:stCondLst>
                                            <p:cond delay="0"/>
                                          </p:stCondLst>
                                        </p:cTn>
                                        <p:tgtEl>
                                          <p:spTgt spid="25610"/>
                                        </p:tgtEl>
                                        <p:attrNameLst>
                                          <p:attrName>style.visibility</p:attrName>
                                        </p:attrNameLst>
                                      </p:cBhvr>
                                      <p:to>
                                        <p:strVal val="visible"/>
                                      </p:to>
                                    </p:set>
                                    <p:anim calcmode="lin" valueType="num">
                                      <p:cBhvr>
                                        <p:cTn id="65" dur="1000" fill="hold"/>
                                        <p:tgtEl>
                                          <p:spTgt spid="25610"/>
                                        </p:tgtEl>
                                        <p:attrNameLst>
                                          <p:attrName>ppt_w</p:attrName>
                                        </p:attrNameLst>
                                      </p:cBhvr>
                                      <p:tavLst>
                                        <p:tav tm="0">
                                          <p:val>
                                            <p:fltVal val="0"/>
                                          </p:val>
                                        </p:tav>
                                        <p:tav tm="100000">
                                          <p:val>
                                            <p:strVal val="#ppt_w"/>
                                          </p:val>
                                        </p:tav>
                                      </p:tavLst>
                                    </p:anim>
                                    <p:anim calcmode="lin" valueType="num">
                                      <p:cBhvr>
                                        <p:cTn id="66" dur="1000" fill="hold"/>
                                        <p:tgtEl>
                                          <p:spTgt spid="25610"/>
                                        </p:tgtEl>
                                        <p:attrNameLst>
                                          <p:attrName>ppt_h</p:attrName>
                                        </p:attrNameLst>
                                      </p:cBhvr>
                                      <p:tavLst>
                                        <p:tav tm="0">
                                          <p:val>
                                            <p:fltVal val="0"/>
                                          </p:val>
                                        </p:tav>
                                        <p:tav tm="100000">
                                          <p:val>
                                            <p:strVal val="#ppt_h"/>
                                          </p:val>
                                        </p:tav>
                                      </p:tavLst>
                                    </p:anim>
                                    <p:anim calcmode="lin" valueType="num">
                                      <p:cBhvr>
                                        <p:cTn id="67" dur="1000" fill="hold"/>
                                        <p:tgtEl>
                                          <p:spTgt spid="25610"/>
                                        </p:tgtEl>
                                        <p:attrNameLst>
                                          <p:attrName>style.rotation</p:attrName>
                                        </p:attrNameLst>
                                      </p:cBhvr>
                                      <p:tavLst>
                                        <p:tav tm="0">
                                          <p:val>
                                            <p:fltVal val="90"/>
                                          </p:val>
                                        </p:tav>
                                        <p:tav tm="100000">
                                          <p:val>
                                            <p:fltVal val="0"/>
                                          </p:val>
                                        </p:tav>
                                      </p:tavLst>
                                    </p:anim>
                                    <p:animEffect transition="in" filter="fade">
                                      <p:cBhvr>
                                        <p:cTn id="68" dur="1000"/>
                                        <p:tgtEl>
                                          <p:spTgt spid="25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p:bldP spid="25603" grpId="0"/>
      <p:bldP spid="25604" grpId="0"/>
      <p:bldP spid="25605" grpId="0"/>
      <p:bldP spid="25606" grpId="0"/>
      <p:bldP spid="25607" grpId="0"/>
      <p:bldP spid="25608" grpId="0"/>
      <p:bldP spid="25609" grpId="0"/>
      <p:bldP spid="256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76200" y="152400"/>
            <a:ext cx="8915400" cy="971550"/>
          </a:xfrm>
          <a:prstGeom prst="rect">
            <a:avLst/>
          </a:prstGeom>
          <a:solidFill>
            <a:srgbClr val="FFFF99">
              <a:alpha val="30196"/>
            </a:srgbClr>
          </a:solidFill>
          <a:ln w="25400">
            <a:solidFill>
              <a:srgbClr val="FF0000"/>
            </a:solidFill>
            <a:prstDash val="lgDashDot"/>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Has noise pollution caused you any problems? If yes, share your feelings with your classmates.</a:t>
            </a:r>
          </a:p>
        </p:txBody>
      </p:sp>
      <p:sp>
        <p:nvSpPr>
          <p:cNvPr id="26627" name="Text Box 3"/>
          <p:cNvSpPr txBox="1">
            <a:spLocks noChangeArrowheads="1"/>
          </p:cNvSpPr>
          <p:nvPr/>
        </p:nvSpPr>
        <p:spPr bwMode="auto">
          <a:xfrm>
            <a:off x="76200" y="1295400"/>
            <a:ext cx="8915400" cy="523875"/>
          </a:xfrm>
          <a:prstGeom prst="rect">
            <a:avLst/>
          </a:prstGeom>
          <a:solidFill>
            <a:srgbClr val="00FF00">
              <a:alpha val="45097"/>
            </a:srgbClr>
          </a:solidFill>
          <a:ln w="25400">
            <a:solidFill>
              <a:schemeClr val="tx1"/>
            </a:solidFill>
            <a:prstDash val="lgDashDot"/>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What about other kinds of pollution? </a:t>
            </a:r>
          </a:p>
        </p:txBody>
      </p:sp>
      <p:sp>
        <p:nvSpPr>
          <p:cNvPr id="26628" name="Text Box 4"/>
          <p:cNvSpPr txBox="1">
            <a:spLocks noChangeArrowheads="1"/>
          </p:cNvSpPr>
          <p:nvPr/>
        </p:nvSpPr>
        <p:spPr bwMode="auto">
          <a:xfrm>
            <a:off x="0" y="2038350"/>
            <a:ext cx="8991600" cy="4819650"/>
          </a:xfrm>
          <a:prstGeom prst="rect">
            <a:avLst/>
          </a:prstGeom>
          <a:solidFill>
            <a:schemeClr val="accent3">
              <a:alpha val="45000"/>
            </a:schemeClr>
          </a:solidFill>
          <a:ln w="25400">
            <a:solidFill>
              <a:srgbClr val="FFFF00"/>
            </a:solidFill>
            <a:prstDash val="lgDashDot"/>
            <a:miter lim="800000"/>
          </a:ln>
          <a:effectLst/>
        </p:spPr>
        <p:txBody>
          <a:bodyPr>
            <a:spAutoFit/>
          </a:bodyPr>
          <a:lstStyle/>
          <a:p>
            <a:pPr>
              <a:spcBef>
                <a:spcPct val="50000"/>
              </a:spcBef>
              <a:defRPr/>
            </a:pPr>
            <a:r>
              <a:rPr lang="en-US" altLang="zh-CN" sz="2800" b="1" dirty="0">
                <a:solidFill>
                  <a:srgbClr val="3333FF"/>
                </a:solidFill>
                <a:latin typeface="Times New Roman" panose="02020603050405020304" pitchFamily="18" charset="0"/>
                <a:cs typeface="Times New Roman" panose="02020603050405020304" pitchFamily="18" charset="0"/>
              </a:rPr>
              <a:t>3  Choose one kind of pollution and discuss it in </a:t>
            </a:r>
          </a:p>
          <a:p>
            <a:pPr>
              <a:defRPr/>
            </a:pPr>
            <a:r>
              <a:rPr lang="en-US" altLang="zh-CN" sz="2800" b="1" dirty="0">
                <a:solidFill>
                  <a:srgbClr val="3333FF"/>
                </a:solidFill>
                <a:latin typeface="Times New Roman" panose="02020603050405020304" pitchFamily="18" charset="0"/>
                <a:cs typeface="Times New Roman" panose="02020603050405020304" pitchFamily="18" charset="0"/>
              </a:rPr>
              <a:t>   groups. The following questions may help you.</a:t>
            </a:r>
          </a:p>
          <a:p>
            <a:pPr>
              <a:spcBef>
                <a:spcPct val="50000"/>
              </a:spcBef>
              <a:defRPr/>
            </a:pPr>
            <a:r>
              <a:rPr lang="en-US" altLang="zh-CN" sz="2800" b="1" dirty="0">
                <a:latin typeface="Times New Roman" panose="02020603050405020304" pitchFamily="18" charset="0"/>
                <a:cs typeface="Times New Roman" panose="02020603050405020304" pitchFamily="18" charset="0"/>
              </a:rPr>
              <a:t>1. What is … pollution?</a:t>
            </a:r>
          </a:p>
          <a:p>
            <a:pPr>
              <a:spcBef>
                <a:spcPct val="50000"/>
              </a:spcBef>
              <a:defRPr/>
            </a:pPr>
            <a:r>
              <a:rPr lang="en-US" altLang="zh-CN" sz="2800" b="1" dirty="0">
                <a:latin typeface="Times New Roman" panose="02020603050405020304" pitchFamily="18" charset="0"/>
                <a:cs typeface="Times New Roman" panose="02020603050405020304" pitchFamily="18" charset="0"/>
              </a:rPr>
              <a:t>2. What makes the … pollution?</a:t>
            </a:r>
          </a:p>
          <a:p>
            <a:pPr>
              <a:spcBef>
                <a:spcPct val="50000"/>
              </a:spcBef>
              <a:defRPr/>
            </a:pPr>
            <a:r>
              <a:rPr lang="en-US" altLang="zh-CN" sz="2800" b="1" dirty="0">
                <a:latin typeface="Times New Roman" panose="02020603050405020304" pitchFamily="18" charset="0"/>
                <a:cs typeface="Times New Roman" panose="02020603050405020304" pitchFamily="18" charset="0"/>
              </a:rPr>
              <a:t>3. What problems does it cause?</a:t>
            </a:r>
          </a:p>
          <a:p>
            <a:pPr>
              <a:spcBef>
                <a:spcPct val="50000"/>
              </a:spcBef>
              <a:defRPr/>
            </a:pPr>
            <a:r>
              <a:rPr lang="en-US" altLang="zh-CN" sz="2800" b="1" dirty="0">
                <a:latin typeface="Times New Roman" panose="02020603050405020304" pitchFamily="18" charset="0"/>
                <a:cs typeface="Times New Roman" panose="02020603050405020304" pitchFamily="18" charset="0"/>
              </a:rPr>
              <a:t>4. In what way is it harmful to people’s life?</a:t>
            </a:r>
          </a:p>
          <a:p>
            <a:pPr>
              <a:spcBef>
                <a:spcPct val="50000"/>
              </a:spcBef>
              <a:defRPr/>
            </a:pPr>
            <a:r>
              <a:rPr lang="en-US" altLang="zh-CN" sz="2800" b="1" dirty="0">
                <a:latin typeface="Times New Roman" panose="02020603050405020304" pitchFamily="18" charset="0"/>
                <a:cs typeface="Times New Roman" panose="02020603050405020304" pitchFamily="18" charset="0"/>
              </a:rPr>
              <a:t>5. What has been done to solve these problems?</a:t>
            </a:r>
          </a:p>
          <a:p>
            <a:pPr>
              <a:spcBef>
                <a:spcPct val="50000"/>
              </a:spcBef>
              <a:defRPr/>
            </a:pPr>
            <a:r>
              <a:rPr lang="en-US" altLang="zh-CN" sz="2800" b="1" dirty="0">
                <a:latin typeface="Times New Roman" panose="02020603050405020304" pitchFamily="18" charset="0"/>
                <a:cs typeface="Times New Roman" panose="02020603050405020304" pitchFamily="18" charset="0"/>
              </a:rPr>
              <a:t>…</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box(in)">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6627"/>
                                        </p:tgtEl>
                                        <p:attrNameLst>
                                          <p:attrName>style.visibility</p:attrName>
                                        </p:attrNameLst>
                                      </p:cBhvr>
                                      <p:to>
                                        <p:strVal val="visible"/>
                                      </p:to>
                                    </p:set>
                                    <p:anim calcmode="lin" valueType="num">
                                      <p:cBhvr>
                                        <p:cTn id="12" dur="1000" fill="hold"/>
                                        <p:tgtEl>
                                          <p:spTgt spid="26627"/>
                                        </p:tgtEl>
                                        <p:attrNameLst>
                                          <p:attrName>ppt_x</p:attrName>
                                        </p:attrNameLst>
                                      </p:cBhvr>
                                      <p:tavLst>
                                        <p:tav tm="0">
                                          <p:val>
                                            <p:strVal val="#ppt_x-.2"/>
                                          </p:val>
                                        </p:tav>
                                        <p:tav tm="100000">
                                          <p:val>
                                            <p:strVal val="#ppt_x"/>
                                          </p:val>
                                        </p:tav>
                                      </p:tavLst>
                                    </p:anim>
                                    <p:anim calcmode="lin" valueType="num">
                                      <p:cBhvr>
                                        <p:cTn id="13" dur="1000" fill="hold"/>
                                        <p:tgtEl>
                                          <p:spTgt spid="2662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6627"/>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26628"/>
                                        </p:tgtEl>
                                        <p:attrNameLst>
                                          <p:attrName>style.visibility</p:attrName>
                                        </p:attrNameLst>
                                      </p:cBhvr>
                                      <p:to>
                                        <p:strVal val="visible"/>
                                      </p:to>
                                    </p:set>
                                    <p:animEffect transition="in" filter="checkerboard(across)">
                                      <p:cBhvr>
                                        <p:cTn id="19"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p:bldP spid="26627" grpId="0" animBg="1"/>
      <p:bldP spid="266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3"/>
          <p:cNvSpPr txBox="1">
            <a:spLocks noChangeArrowheads="1"/>
          </p:cNvSpPr>
          <p:nvPr/>
        </p:nvSpPr>
        <p:spPr bwMode="auto">
          <a:xfrm>
            <a:off x="0" y="381000"/>
            <a:ext cx="9144000" cy="1382713"/>
          </a:xfrm>
          <a:prstGeom prst="rect">
            <a:avLst/>
          </a:prstGeom>
          <a:noFill/>
          <a:ln w="9525">
            <a:pattFill prst="lgCheck">
              <a:fgClr>
                <a:schemeClr val="tx1"/>
              </a:fgClr>
              <a:bgClr>
                <a:srgbClr val="FFFFFF"/>
              </a:bgClr>
            </a:patt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cs typeface="Times New Roman" panose="02020603050405020304" pitchFamily="18" charset="0"/>
              </a:rPr>
              <a:t>4  Write a short report about a kind of pollution based on 2 and 3. The topic sentence of each paragraph is given below.</a:t>
            </a:r>
          </a:p>
        </p:txBody>
      </p:sp>
      <p:sp>
        <p:nvSpPr>
          <p:cNvPr id="24580" name="Text Box 4"/>
          <p:cNvSpPr txBox="1">
            <a:spLocks noChangeArrowheads="1"/>
          </p:cNvSpPr>
          <p:nvPr/>
        </p:nvSpPr>
        <p:spPr bwMode="auto">
          <a:xfrm>
            <a:off x="685800" y="2286000"/>
            <a:ext cx="80010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100000"/>
              </a:spcBef>
            </a:pPr>
            <a:r>
              <a:rPr lang="en-US" altLang="zh-CN" sz="2800" b="1">
                <a:latin typeface="Times New Roman" panose="02020603050405020304" pitchFamily="18" charset="0"/>
                <a:cs typeface="Times New Roman" panose="02020603050405020304" pitchFamily="18" charset="0"/>
              </a:rPr>
              <a:t>… pollution is…</a:t>
            </a:r>
          </a:p>
          <a:p>
            <a:pPr eaLnBrk="1" hangingPunct="1">
              <a:spcBef>
                <a:spcPct val="100000"/>
              </a:spcBef>
            </a:pPr>
            <a:r>
              <a:rPr lang="en-US" altLang="zh-CN" sz="2800" b="1">
                <a:latin typeface="Times New Roman" panose="02020603050405020304" pitchFamily="18" charset="0"/>
                <a:cs typeface="Times New Roman" panose="02020603050405020304" pitchFamily="18" charset="0"/>
              </a:rPr>
              <a:t>… pollution is harmful to people’s health…</a:t>
            </a:r>
          </a:p>
          <a:p>
            <a:pPr eaLnBrk="1" hangingPunct="1">
              <a:spcBef>
                <a:spcPct val="100000"/>
              </a:spcBef>
            </a:pPr>
            <a:r>
              <a:rPr lang="en-US" altLang="zh-CN" sz="2800" b="1">
                <a:latin typeface="Times New Roman" panose="02020603050405020304" pitchFamily="18" charset="0"/>
                <a:cs typeface="Times New Roman" panose="02020603050405020304" pitchFamily="18" charset="0"/>
              </a:rPr>
              <a:t>The government has tried many ways to solve the problem…</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diamond(in)">
                                      <p:cBhvr>
                                        <p:cTn id="7" dur="2000"/>
                                        <p:tgtEl>
                                          <p:spTgt spid="24579"/>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4580"/>
                                        </p:tgtEl>
                                        <p:attrNameLst>
                                          <p:attrName>style.visibility</p:attrName>
                                        </p:attrNameLst>
                                      </p:cBhvr>
                                      <p:to>
                                        <p:strVal val="visible"/>
                                      </p:to>
                                    </p:set>
                                    <p:anim calcmode="lin" valueType="num">
                                      <p:cBhvr>
                                        <p:cTn id="12" dur="1000" fill="hold"/>
                                        <p:tgtEl>
                                          <p:spTgt spid="24580"/>
                                        </p:tgtEl>
                                        <p:attrNameLst>
                                          <p:attrName>ppt_x</p:attrName>
                                        </p:attrNameLst>
                                      </p:cBhvr>
                                      <p:tavLst>
                                        <p:tav tm="0">
                                          <p:val>
                                            <p:strVal val="#ppt_x-.2"/>
                                          </p:val>
                                        </p:tav>
                                        <p:tav tm="100000">
                                          <p:val>
                                            <p:strVal val="#ppt_x"/>
                                          </p:val>
                                        </p:tav>
                                      </p:tavLst>
                                    </p:anim>
                                    <p:anim calcmode="lin" valueType="num">
                                      <p:cBhvr>
                                        <p:cTn id="13" dur="1000" fill="hold"/>
                                        <p:tgtEl>
                                          <p:spTgt spid="2458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nimBg="1"/>
      <p:bldP spid="2458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990600" y="381000"/>
            <a:ext cx="4267200" cy="457200"/>
          </a:xfrm>
          <a:prstGeom prst="rect">
            <a:avLst/>
          </a:prstGeom>
          <a:solidFill>
            <a:srgbClr val="FF6600">
              <a:alpha val="5882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t>One possible version:</a:t>
            </a:r>
          </a:p>
        </p:txBody>
      </p:sp>
      <p:sp>
        <p:nvSpPr>
          <p:cNvPr id="23555" name="Text Box 3"/>
          <p:cNvSpPr txBox="1">
            <a:spLocks noChangeArrowheads="1"/>
          </p:cNvSpPr>
          <p:nvPr/>
        </p:nvSpPr>
        <p:spPr bwMode="auto">
          <a:xfrm>
            <a:off x="609600" y="1317625"/>
            <a:ext cx="80010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t>     Air pollution is becoming more and more serious in today’s world. Some chemical factories produce terrible gas and make the air bad. Buses and cars also produce waste gas. In our daily life, burning gas, oil and coal also creates air pollution. The air pollution may cause a lot of problems. It is harmful to people’s health. It can cause breathing problems, sore eyes and even cancer. It can also harm the plants, and the farmers will get less harvest. Luckily, the government has tried many ways to solve the problem, such as making laws to prevent the factory from polluting the air. </a:t>
            </a:r>
          </a:p>
        </p:txBody>
      </p:sp>
      <p:pic>
        <p:nvPicPr>
          <p:cNvPr id="16388" name="Picture 4" descr="gif051"/>
          <p:cNvPicPr>
            <a:picLocks noChangeAspect="1" noChangeArrowheads="1" noCrop="1"/>
          </p:cNvPicPr>
          <p:nvPr/>
        </p:nvPicPr>
        <p:blipFill>
          <a:blip r:embed="rId3"/>
          <a:srcRect/>
          <a:stretch>
            <a:fillRect/>
          </a:stretch>
        </p:blipFill>
        <p:spPr bwMode="auto">
          <a:xfrm>
            <a:off x="7858125" y="0"/>
            <a:ext cx="12858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dir="vert"/>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3555"/>
                                        </p:tgtEl>
                                        <p:attrNameLst>
                                          <p:attrName>style.visibility</p:attrName>
                                        </p:attrNameLst>
                                      </p:cBhvr>
                                      <p:to>
                                        <p:strVal val="visible"/>
                                      </p:to>
                                    </p:set>
                                    <p:anim calcmode="discrete" valueType="clr">
                                      <p:cBhvr override="childStyle">
                                        <p:cTn id="7" dur="80"/>
                                        <p:tgtEl>
                                          <p:spTgt spid="2355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555"/>
                                        </p:tgtEl>
                                        <p:attrNameLst>
                                          <p:attrName>fillcolor</p:attrName>
                                        </p:attrNameLst>
                                      </p:cBhvr>
                                      <p:tavLst>
                                        <p:tav tm="0">
                                          <p:val>
                                            <p:clrVal>
                                              <a:schemeClr val="accent2"/>
                                            </p:clrVal>
                                          </p:val>
                                        </p:tav>
                                        <p:tav tm="50000">
                                          <p:val>
                                            <p:clrVal>
                                              <a:schemeClr val="hlink"/>
                                            </p:clrVal>
                                          </p:val>
                                        </p:tav>
                                      </p:tavLst>
                                    </p:anim>
                                    <p:set>
                                      <p:cBhvr>
                                        <p:cTn id="9" dur="80"/>
                                        <p:tgtEl>
                                          <p:spTgt spid="2355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p:cNvSpPr>
            <a:spLocks noChangeArrowheads="1" noChangeShapeType="1" noTextEdit="1"/>
          </p:cNvSpPr>
          <p:nvPr/>
        </p:nvSpPr>
        <p:spPr bwMode="auto">
          <a:xfrm>
            <a:off x="6924675" y="0"/>
            <a:ext cx="2143125" cy="457200"/>
          </a:xfrm>
          <a:prstGeom prst="rect">
            <a:avLst/>
          </a:prstGeom>
        </p:spPr>
        <p:txBody>
          <a:bodyPr wrap="none" fromWordArt="1">
            <a:prstTxWarp prst="textPlain">
              <a:avLst>
                <a:gd name="adj" fmla="val 50000"/>
              </a:avLst>
            </a:prstTxWarp>
          </a:bodyPr>
          <a:lstStyle/>
          <a:p>
            <a:pPr algn="ctr"/>
            <a:r>
              <a:rPr lang="en-US" altLang="zh-CN" sz="3600" b="1" kern="10" dirty="0">
                <a:ln w="19050">
                  <a:solidFill>
                    <a:srgbClr val="99CCFF"/>
                  </a:solidFill>
                  <a:round/>
                </a:ln>
                <a:solidFill>
                  <a:srgbClr val="000080"/>
                </a:solidFill>
                <a:effectLst>
                  <a:outerShdw dist="35921" dir="2700000" algn="ctr" rotWithShape="0">
                    <a:srgbClr val="990000"/>
                  </a:outerShdw>
                </a:effectLst>
                <a:latin typeface="宋体" panose="02010600030101010101" pitchFamily="2" charset="-122"/>
                <a:ea typeface="宋体" panose="02010600030101010101" pitchFamily="2" charset="-122"/>
              </a:rPr>
              <a:t>Exercises</a:t>
            </a:r>
            <a:endParaRPr lang="zh-CN" altLang="en-US" sz="3600" b="1" kern="10" dirty="0">
              <a:ln w="19050">
                <a:solidFill>
                  <a:srgbClr val="99CCFF"/>
                </a:solidFill>
                <a:round/>
              </a:ln>
              <a:solidFill>
                <a:srgbClr val="000080"/>
              </a:solidFill>
              <a:effectLst>
                <a:outerShdw dist="35921" dir="2700000" algn="ctr" rotWithShape="0">
                  <a:srgbClr val="990000"/>
                </a:outerShdw>
              </a:effectLst>
              <a:latin typeface="宋体" panose="02010600030101010101" pitchFamily="2" charset="-122"/>
              <a:ea typeface="宋体" panose="02010600030101010101" pitchFamily="2" charset="-122"/>
            </a:endParaRPr>
          </a:p>
        </p:txBody>
      </p:sp>
      <p:sp>
        <p:nvSpPr>
          <p:cNvPr id="17411" name="Text Box 3"/>
          <p:cNvSpPr txBox="1">
            <a:spLocks noChangeArrowheads="1"/>
          </p:cNvSpPr>
          <p:nvPr/>
        </p:nvSpPr>
        <p:spPr bwMode="auto">
          <a:xfrm>
            <a:off x="304800" y="76200"/>
            <a:ext cx="86106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solidFill>
                  <a:srgbClr val="0000CC"/>
                </a:solidFill>
                <a:latin typeface="Kingsoft Phonetic Plain" pitchFamily="2" charset="2"/>
              </a:rPr>
              <a:t>单项选择</a:t>
            </a:r>
          </a:p>
          <a:p>
            <a:pPr eaLnBrk="1" hangingPunct="1">
              <a:spcBef>
                <a:spcPct val="25000"/>
              </a:spcBef>
            </a:pPr>
            <a:r>
              <a:rPr lang="en-US" altLang="zh-CN" sz="2400" b="1" dirty="0">
                <a:latin typeface="Times New Roman" panose="02020603050405020304" pitchFamily="18" charset="0"/>
              </a:rPr>
              <a:t>(    ) 1. —The little girl was born____, and she can’t hear</a:t>
            </a:r>
          </a:p>
          <a:p>
            <a:pPr eaLnBrk="1" hangingPunct="1">
              <a:spcBef>
                <a:spcPct val="25000"/>
              </a:spcBef>
            </a:pPr>
            <a:r>
              <a:rPr lang="en-US" altLang="zh-CN" sz="2400" b="1" dirty="0">
                <a:latin typeface="Times New Roman" panose="02020603050405020304" pitchFamily="18" charset="0"/>
              </a:rPr>
              <a:t>                anything.</a:t>
            </a:r>
          </a:p>
          <a:p>
            <a:pPr eaLnBrk="1" hangingPunct="1">
              <a:spcBef>
                <a:spcPct val="25000"/>
              </a:spcBef>
            </a:pPr>
            <a:r>
              <a:rPr lang="en-US" altLang="zh-CN" sz="2400" b="1" dirty="0">
                <a:latin typeface="Times New Roman" panose="02020603050405020304" pitchFamily="18" charset="0"/>
              </a:rPr>
              <a:t>            —Oh, I’m sorry to hear that. </a:t>
            </a:r>
          </a:p>
          <a:p>
            <a:pPr eaLnBrk="1" hangingPunct="1">
              <a:spcBef>
                <a:spcPct val="25000"/>
              </a:spcBef>
            </a:pPr>
            <a:r>
              <a:rPr lang="en-US" altLang="zh-CN" sz="2400" b="1" dirty="0">
                <a:latin typeface="Times New Roman" panose="02020603050405020304" pitchFamily="18" charset="0"/>
              </a:rPr>
              <a:t>            A. lazy			         		 B. blind</a:t>
            </a:r>
          </a:p>
          <a:p>
            <a:pPr eaLnBrk="1" hangingPunct="1">
              <a:spcBef>
                <a:spcPct val="25000"/>
              </a:spcBef>
            </a:pPr>
            <a:r>
              <a:rPr lang="en-US" altLang="zh-CN" sz="2400" b="1" dirty="0">
                <a:latin typeface="Times New Roman" panose="02020603050405020304" pitchFamily="18" charset="0"/>
              </a:rPr>
              <a:t>            C. deaf				 D. lovely</a:t>
            </a:r>
          </a:p>
          <a:p>
            <a:pPr eaLnBrk="1" hangingPunct="1">
              <a:spcBef>
                <a:spcPct val="25000"/>
              </a:spcBef>
            </a:pPr>
            <a:r>
              <a:rPr lang="en-US" altLang="zh-CN" sz="2400" b="1" dirty="0">
                <a:latin typeface="Times New Roman" panose="02020603050405020304" pitchFamily="18" charset="0"/>
              </a:rPr>
              <a:t>(    ) 2. — What happened?</a:t>
            </a:r>
          </a:p>
          <a:p>
            <a:pPr eaLnBrk="1" hangingPunct="1">
              <a:spcBef>
                <a:spcPct val="25000"/>
              </a:spcBef>
            </a:pPr>
            <a:r>
              <a:rPr lang="en-US" altLang="zh-CN" sz="2400" b="1" dirty="0">
                <a:latin typeface="Times New Roman" panose="02020603050405020304" pitchFamily="18" charset="0"/>
              </a:rPr>
              <a:t>           — There is a girl_____ on the street. She couldn’t find her </a:t>
            </a:r>
          </a:p>
          <a:p>
            <a:pPr eaLnBrk="1" hangingPunct="1">
              <a:spcBef>
                <a:spcPct val="25000"/>
              </a:spcBef>
            </a:pPr>
            <a:r>
              <a:rPr lang="en-US" altLang="zh-CN" sz="2400" b="1" dirty="0">
                <a:latin typeface="Times New Roman" panose="02020603050405020304" pitchFamily="18" charset="0"/>
              </a:rPr>
              <a:t>                mother.</a:t>
            </a:r>
          </a:p>
          <a:p>
            <a:pPr eaLnBrk="1" hangingPunct="1">
              <a:spcBef>
                <a:spcPct val="25000"/>
              </a:spcBef>
            </a:pPr>
            <a:r>
              <a:rPr lang="en-US" altLang="zh-CN" sz="2400" b="1" dirty="0">
                <a:latin typeface="Times New Roman" panose="02020603050405020304" pitchFamily="18" charset="0"/>
              </a:rPr>
              <a:t>            A. cry			            B. crying</a:t>
            </a:r>
          </a:p>
          <a:p>
            <a:pPr eaLnBrk="1" hangingPunct="1">
              <a:spcBef>
                <a:spcPct val="25000"/>
              </a:spcBef>
            </a:pPr>
            <a:r>
              <a:rPr lang="en-US" altLang="zh-CN" sz="2400" b="1" dirty="0">
                <a:latin typeface="Times New Roman" panose="02020603050405020304" pitchFamily="18" charset="0"/>
              </a:rPr>
              <a:t>            C. to cry   			D. cries</a:t>
            </a:r>
          </a:p>
          <a:p>
            <a:pPr eaLnBrk="1" hangingPunct="1">
              <a:spcBef>
                <a:spcPct val="25000"/>
              </a:spcBef>
            </a:pPr>
            <a:r>
              <a:rPr lang="en-US" altLang="zh-CN" sz="2400" b="1" dirty="0">
                <a:latin typeface="Times New Roman" panose="02020603050405020304" pitchFamily="18" charset="0"/>
              </a:rPr>
              <a:t>(    ) 3. The ______ boy tried to climb up the tree, but he failed.</a:t>
            </a:r>
          </a:p>
          <a:p>
            <a:pPr eaLnBrk="1" hangingPunct="1">
              <a:spcBef>
                <a:spcPct val="25000"/>
              </a:spcBef>
            </a:pPr>
            <a:r>
              <a:rPr lang="en-US" altLang="zh-CN" sz="2400" b="1" dirty="0">
                <a:latin typeface="Times New Roman" panose="02020603050405020304" pitchFamily="18" charset="0"/>
              </a:rPr>
              <a:t>            A. 5-year-old                          B. 5-years-old</a:t>
            </a:r>
          </a:p>
          <a:p>
            <a:pPr eaLnBrk="1" hangingPunct="1">
              <a:spcBef>
                <a:spcPct val="25000"/>
              </a:spcBef>
            </a:pPr>
            <a:r>
              <a:rPr lang="en-US" altLang="zh-CN" sz="2400" b="1" dirty="0">
                <a:latin typeface="Times New Roman" panose="02020603050405020304" pitchFamily="18" charset="0"/>
              </a:rPr>
              <a:t>            C. 5 year old                           D. 5 years old    </a:t>
            </a:r>
          </a:p>
        </p:txBody>
      </p:sp>
      <p:sp>
        <p:nvSpPr>
          <p:cNvPr id="41988" name="Text Box 4"/>
          <p:cNvSpPr txBox="1">
            <a:spLocks noChangeArrowheads="1"/>
          </p:cNvSpPr>
          <p:nvPr/>
        </p:nvSpPr>
        <p:spPr bwMode="auto">
          <a:xfrm>
            <a:off x="457200" y="5334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CC0000"/>
                </a:solidFill>
                <a:latin typeface="Times New Roman" panose="02020603050405020304" pitchFamily="18" charset="0"/>
              </a:rPr>
              <a:t>C</a:t>
            </a:r>
          </a:p>
        </p:txBody>
      </p:sp>
      <p:sp>
        <p:nvSpPr>
          <p:cNvPr id="41989" name="Text Box 5"/>
          <p:cNvSpPr txBox="1">
            <a:spLocks noChangeArrowheads="1"/>
          </p:cNvSpPr>
          <p:nvPr/>
        </p:nvSpPr>
        <p:spPr bwMode="auto">
          <a:xfrm>
            <a:off x="533400" y="2743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CC0000"/>
                </a:solidFill>
                <a:latin typeface="Times New Roman" panose="02020603050405020304" pitchFamily="18" charset="0"/>
              </a:rPr>
              <a:t>B</a:t>
            </a:r>
          </a:p>
        </p:txBody>
      </p:sp>
      <p:sp>
        <p:nvSpPr>
          <p:cNvPr id="41990" name="Text Box 6"/>
          <p:cNvSpPr txBox="1">
            <a:spLocks noChangeArrowheads="1"/>
          </p:cNvSpPr>
          <p:nvPr/>
        </p:nvSpPr>
        <p:spPr bwMode="auto">
          <a:xfrm>
            <a:off x="457200" y="5029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CC0000"/>
                </a:solidFill>
                <a:latin typeface="Times New Roman" panose="02020603050405020304" pitchFamily="18" charset="0"/>
              </a:rPr>
              <a:t>A</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diamond(in)">
                                      <p:cBhvr>
                                        <p:cTn id="7" dur="2000"/>
                                        <p:tgtEl>
                                          <p:spTgt spid="4198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1989"/>
                                        </p:tgtEl>
                                        <p:attrNameLst>
                                          <p:attrName>style.visibility</p:attrName>
                                        </p:attrNameLst>
                                      </p:cBhvr>
                                      <p:to>
                                        <p:strVal val="visible"/>
                                      </p:to>
                                    </p:set>
                                    <p:animEffect transition="in" filter="diamond(in)">
                                      <p:cBhvr>
                                        <p:cTn id="12" dur="2000"/>
                                        <p:tgtEl>
                                          <p:spTgt spid="4198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1990"/>
                                        </p:tgtEl>
                                        <p:attrNameLst>
                                          <p:attrName>style.visibility</p:attrName>
                                        </p:attrNameLst>
                                      </p:cBhvr>
                                      <p:to>
                                        <p:strVal val="visible"/>
                                      </p:to>
                                    </p:set>
                                    <p:animEffect transition="in" filter="diamond(in)">
                                      <p:cBhvr>
                                        <p:cTn id="17" dur="2000"/>
                                        <p:tgtEl>
                                          <p:spTgt spid="41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P spid="41989" grpId="0"/>
      <p:bldP spid="4199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2"/>
          <p:cNvSpPr>
            <a:spLocks noChangeArrowheads="1" noChangeShapeType="1" noTextEdit="1"/>
          </p:cNvSpPr>
          <p:nvPr/>
        </p:nvSpPr>
        <p:spPr bwMode="auto">
          <a:xfrm>
            <a:off x="6924675" y="0"/>
            <a:ext cx="2143125" cy="457200"/>
          </a:xfrm>
          <a:prstGeom prst="rect">
            <a:avLst/>
          </a:prstGeom>
        </p:spPr>
        <p:txBody>
          <a:bodyPr wrap="none" fromWordArt="1">
            <a:prstTxWarp prst="textPlain">
              <a:avLst>
                <a:gd name="adj" fmla="val 50000"/>
              </a:avLst>
            </a:prstTxWarp>
          </a:bodyPr>
          <a:lstStyle/>
          <a:p>
            <a:pPr algn="ctr"/>
            <a:r>
              <a:rPr lang="en-US" altLang="zh-CN" sz="3600" b="1" kern="10">
                <a:ln w="19050">
                  <a:solidFill>
                    <a:srgbClr val="99CCFF"/>
                  </a:solidFill>
                  <a:round/>
                </a:ln>
                <a:solidFill>
                  <a:srgbClr val="000080"/>
                </a:solidFill>
                <a:effectLst>
                  <a:outerShdw dist="35921" dir="2700000" algn="ctr" rotWithShape="0">
                    <a:srgbClr val="990000"/>
                  </a:outerShdw>
                </a:effectLst>
                <a:latin typeface="宋体" panose="02010600030101010101" pitchFamily="2" charset="-122"/>
                <a:ea typeface="宋体" panose="02010600030101010101" pitchFamily="2" charset="-122"/>
              </a:rPr>
              <a:t>Exercises</a:t>
            </a:r>
            <a:endParaRPr lang="zh-CN" altLang="en-US" sz="3600" b="1" kern="10">
              <a:ln w="19050">
                <a:solidFill>
                  <a:srgbClr val="99CCFF"/>
                </a:solidFill>
                <a:round/>
              </a:ln>
              <a:solidFill>
                <a:srgbClr val="000080"/>
              </a:solidFill>
              <a:effectLst>
                <a:outerShdw dist="35921" dir="2700000" algn="ctr" rotWithShape="0">
                  <a:srgbClr val="990000"/>
                </a:outerShdw>
              </a:effectLst>
              <a:latin typeface="宋体" panose="02010600030101010101" pitchFamily="2" charset="-122"/>
              <a:ea typeface="宋体" panose="02010600030101010101" pitchFamily="2" charset="-122"/>
            </a:endParaRPr>
          </a:p>
        </p:txBody>
      </p:sp>
      <p:sp>
        <p:nvSpPr>
          <p:cNvPr id="18435" name="Text Box 3"/>
          <p:cNvSpPr txBox="1">
            <a:spLocks noChangeArrowheads="1"/>
          </p:cNvSpPr>
          <p:nvPr/>
        </p:nvSpPr>
        <p:spPr bwMode="auto">
          <a:xfrm>
            <a:off x="304800" y="381000"/>
            <a:ext cx="88392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zh-CN" altLang="en-US" sz="2400" b="1" dirty="0">
                <a:solidFill>
                  <a:srgbClr val="0000CC"/>
                </a:solidFill>
                <a:latin typeface="Kingsoft Phonetic Plain" pitchFamily="2" charset="2"/>
              </a:rPr>
              <a:t>用所给单词的正确形式填空。</a:t>
            </a:r>
          </a:p>
          <a:p>
            <a:pPr eaLnBrk="1" hangingPunct="1">
              <a:spcBef>
                <a:spcPct val="25000"/>
              </a:spcBef>
            </a:pPr>
            <a:r>
              <a:rPr lang="en-US" altLang="zh-CN" sz="2400" b="1" dirty="0">
                <a:latin typeface="Times New Roman" panose="02020603050405020304" pitchFamily="18" charset="0"/>
              </a:rPr>
              <a:t>1. They are doing their homework carefully. You’d better not  </a:t>
            </a:r>
          </a:p>
          <a:p>
            <a:pPr eaLnBrk="1" hangingPunct="1">
              <a:spcBef>
                <a:spcPct val="25000"/>
              </a:spcBef>
            </a:pPr>
            <a:r>
              <a:rPr lang="en-US" altLang="zh-CN" sz="2400" b="1" dirty="0">
                <a:latin typeface="Times New Roman" panose="02020603050405020304" pitchFamily="18" charset="0"/>
              </a:rPr>
              <a:t>    ________(disturb) them.</a:t>
            </a:r>
          </a:p>
          <a:p>
            <a:pPr eaLnBrk="1" hangingPunct="1">
              <a:spcBef>
                <a:spcPct val="25000"/>
              </a:spcBef>
            </a:pPr>
            <a:r>
              <a:rPr lang="en-US" altLang="zh-CN" sz="2400" b="1" dirty="0">
                <a:latin typeface="Times New Roman" panose="02020603050405020304" pitchFamily="18" charset="0"/>
              </a:rPr>
              <a:t>2. It is known that smoking does great _______(harm) to us.</a:t>
            </a:r>
          </a:p>
          <a:p>
            <a:pPr eaLnBrk="1" hangingPunct="1">
              <a:spcBef>
                <a:spcPct val="25000"/>
              </a:spcBef>
            </a:pPr>
            <a:r>
              <a:rPr lang="en-US" altLang="zh-CN" sz="2400" b="1" dirty="0">
                <a:latin typeface="Times New Roman" panose="02020603050405020304" pitchFamily="18" charset="0"/>
              </a:rPr>
              <a:t>3. They had all ______ (sort) of juice to drink at the party last </a:t>
            </a:r>
          </a:p>
          <a:p>
            <a:pPr eaLnBrk="1" hangingPunct="1">
              <a:spcBef>
                <a:spcPct val="25000"/>
              </a:spcBef>
            </a:pPr>
            <a:r>
              <a:rPr lang="en-US" altLang="zh-CN" sz="2400" b="1" dirty="0">
                <a:latin typeface="Times New Roman" panose="02020603050405020304" pitchFamily="18" charset="0"/>
              </a:rPr>
              <a:t>    night.</a:t>
            </a:r>
          </a:p>
          <a:p>
            <a:pPr eaLnBrk="1" hangingPunct="1">
              <a:spcBef>
                <a:spcPct val="25000"/>
              </a:spcBef>
            </a:pPr>
            <a:r>
              <a:rPr lang="en-US" altLang="zh-CN" sz="2400" b="1" dirty="0">
                <a:latin typeface="Times New Roman" panose="02020603050405020304" pitchFamily="18" charset="0"/>
              </a:rPr>
              <a:t>4. Our government has solved some _____________ (environment) </a:t>
            </a:r>
          </a:p>
          <a:p>
            <a:pPr eaLnBrk="1" hangingPunct="1">
              <a:spcBef>
                <a:spcPct val="25000"/>
              </a:spcBef>
            </a:pPr>
            <a:r>
              <a:rPr lang="en-US" altLang="zh-CN" sz="2400" b="1" dirty="0">
                <a:latin typeface="Times New Roman" panose="02020603050405020304" pitchFamily="18" charset="0"/>
              </a:rPr>
              <a:t>    problems. </a:t>
            </a:r>
          </a:p>
          <a:p>
            <a:pPr eaLnBrk="1" hangingPunct="1">
              <a:spcBef>
                <a:spcPct val="25000"/>
              </a:spcBef>
            </a:pPr>
            <a:r>
              <a:rPr lang="zh-CN" altLang="en-US" sz="2400" b="1" dirty="0">
                <a:solidFill>
                  <a:srgbClr val="0000CC"/>
                </a:solidFill>
              </a:rPr>
              <a:t>改为同义句。</a:t>
            </a:r>
            <a:endParaRPr lang="zh-CN" altLang="en-US" sz="2400" b="1" dirty="0">
              <a:latin typeface="Times New Roman" panose="02020603050405020304" pitchFamily="18" charset="0"/>
            </a:endParaRPr>
          </a:p>
          <a:p>
            <a:pPr eaLnBrk="1" hangingPunct="1">
              <a:spcBef>
                <a:spcPct val="25000"/>
              </a:spcBef>
            </a:pPr>
            <a:r>
              <a:rPr lang="en-US" altLang="zh-CN" sz="2400" b="1" dirty="0">
                <a:latin typeface="Times New Roman" panose="02020603050405020304" pitchFamily="18" charset="0"/>
              </a:rPr>
              <a:t>1. The boy had hearing loss when he was born.</a:t>
            </a:r>
          </a:p>
          <a:p>
            <a:pPr eaLnBrk="1" hangingPunct="1">
              <a:spcBef>
                <a:spcPct val="25000"/>
              </a:spcBef>
            </a:pPr>
            <a:r>
              <a:rPr lang="en-US" altLang="zh-CN" sz="2400" b="1" dirty="0">
                <a:latin typeface="Times New Roman" panose="02020603050405020304" pitchFamily="18" charset="0"/>
              </a:rPr>
              <a:t>    The boy _____ _____ _________ when he was born.</a:t>
            </a:r>
          </a:p>
          <a:p>
            <a:pPr eaLnBrk="1" hangingPunct="1">
              <a:spcBef>
                <a:spcPct val="25000"/>
              </a:spcBef>
            </a:pPr>
            <a:r>
              <a:rPr lang="en-US" altLang="zh-CN" sz="2400" b="1" dirty="0">
                <a:latin typeface="Times New Roman" panose="02020603050405020304" pitchFamily="18" charset="0"/>
              </a:rPr>
              <a:t>2. Some students go to school on Saturdays.</a:t>
            </a:r>
          </a:p>
          <a:p>
            <a:pPr eaLnBrk="1" hangingPunct="1">
              <a:spcBef>
                <a:spcPct val="25000"/>
              </a:spcBef>
            </a:pPr>
            <a:r>
              <a:rPr lang="en-US" altLang="zh-CN" sz="2400" b="1" dirty="0">
                <a:latin typeface="Times New Roman" panose="02020603050405020304" pitchFamily="18" charset="0"/>
              </a:rPr>
              <a:t>    ____ _____ students go to school on Saturdays.                </a:t>
            </a:r>
          </a:p>
        </p:txBody>
      </p:sp>
      <p:sp>
        <p:nvSpPr>
          <p:cNvPr id="43012" name="Text Box 4"/>
          <p:cNvSpPr txBox="1">
            <a:spLocks noChangeArrowheads="1"/>
          </p:cNvSpPr>
          <p:nvPr/>
        </p:nvSpPr>
        <p:spPr bwMode="auto">
          <a:xfrm>
            <a:off x="762000" y="1295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CC0000"/>
                </a:solidFill>
                <a:latin typeface="Times New Roman" panose="02020603050405020304" pitchFamily="18" charset="0"/>
              </a:rPr>
              <a:t>disturb</a:t>
            </a:r>
          </a:p>
        </p:txBody>
      </p:sp>
      <p:sp>
        <p:nvSpPr>
          <p:cNvPr id="43015" name="Text Box 7"/>
          <p:cNvSpPr txBox="1">
            <a:spLocks noChangeArrowheads="1"/>
          </p:cNvSpPr>
          <p:nvPr/>
        </p:nvSpPr>
        <p:spPr bwMode="auto">
          <a:xfrm>
            <a:off x="5486400" y="17526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CC0000"/>
                </a:solidFill>
                <a:latin typeface="Times New Roman" panose="02020603050405020304" pitchFamily="18" charset="0"/>
              </a:rPr>
              <a:t>harm</a:t>
            </a:r>
          </a:p>
        </p:txBody>
      </p:sp>
      <p:sp>
        <p:nvSpPr>
          <p:cNvPr id="43016" name="Text Box 8"/>
          <p:cNvSpPr txBox="1">
            <a:spLocks noChangeArrowheads="1"/>
          </p:cNvSpPr>
          <p:nvPr/>
        </p:nvSpPr>
        <p:spPr bwMode="auto">
          <a:xfrm>
            <a:off x="2438400" y="22098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CC0000"/>
                </a:solidFill>
                <a:latin typeface="Times New Roman" panose="02020603050405020304" pitchFamily="18" charset="0"/>
              </a:rPr>
              <a:t>sorts</a:t>
            </a:r>
          </a:p>
        </p:txBody>
      </p:sp>
      <p:sp>
        <p:nvSpPr>
          <p:cNvPr id="43017" name="Text Box 9"/>
          <p:cNvSpPr txBox="1">
            <a:spLocks noChangeArrowheads="1"/>
          </p:cNvSpPr>
          <p:nvPr/>
        </p:nvSpPr>
        <p:spPr bwMode="auto">
          <a:xfrm>
            <a:off x="5029200" y="312420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CC0000"/>
                </a:solidFill>
                <a:latin typeface="Times New Roman" panose="02020603050405020304" pitchFamily="18" charset="0"/>
              </a:rPr>
              <a:t>environmental</a:t>
            </a:r>
          </a:p>
        </p:txBody>
      </p:sp>
      <p:sp>
        <p:nvSpPr>
          <p:cNvPr id="43018" name="Text Box 10"/>
          <p:cNvSpPr txBox="1">
            <a:spLocks noChangeArrowheads="1"/>
          </p:cNvSpPr>
          <p:nvPr/>
        </p:nvSpPr>
        <p:spPr bwMode="auto">
          <a:xfrm>
            <a:off x="1905000" y="49530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CC0000"/>
                </a:solidFill>
                <a:latin typeface="Times New Roman" panose="02020603050405020304" pitchFamily="18" charset="0"/>
              </a:rPr>
              <a:t>lost     his      hearing</a:t>
            </a:r>
          </a:p>
        </p:txBody>
      </p:sp>
      <p:sp>
        <p:nvSpPr>
          <p:cNvPr id="43019" name="Text Box 11"/>
          <p:cNvSpPr txBox="1">
            <a:spLocks noChangeArrowheads="1"/>
          </p:cNvSpPr>
          <p:nvPr/>
        </p:nvSpPr>
        <p:spPr bwMode="auto">
          <a:xfrm>
            <a:off x="762000" y="58674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CC0000"/>
                </a:solidFill>
                <a:latin typeface="Times New Roman" panose="02020603050405020304" pitchFamily="18" charset="0"/>
              </a:rPr>
              <a:t>Not   all</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diamond(in)">
                                      <p:cBhvr>
                                        <p:cTn id="7" dur="2000"/>
                                        <p:tgtEl>
                                          <p:spTgt spid="4301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3015"/>
                                        </p:tgtEl>
                                        <p:attrNameLst>
                                          <p:attrName>style.visibility</p:attrName>
                                        </p:attrNameLst>
                                      </p:cBhvr>
                                      <p:to>
                                        <p:strVal val="visible"/>
                                      </p:to>
                                    </p:set>
                                    <p:animEffect transition="in" filter="diamond(in)">
                                      <p:cBhvr>
                                        <p:cTn id="12" dur="2000"/>
                                        <p:tgtEl>
                                          <p:spTgt spid="4301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3016"/>
                                        </p:tgtEl>
                                        <p:attrNameLst>
                                          <p:attrName>style.visibility</p:attrName>
                                        </p:attrNameLst>
                                      </p:cBhvr>
                                      <p:to>
                                        <p:strVal val="visible"/>
                                      </p:to>
                                    </p:set>
                                    <p:animEffect transition="in" filter="diamond(in)">
                                      <p:cBhvr>
                                        <p:cTn id="17" dur="2000"/>
                                        <p:tgtEl>
                                          <p:spTgt spid="4301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3017"/>
                                        </p:tgtEl>
                                        <p:attrNameLst>
                                          <p:attrName>style.visibility</p:attrName>
                                        </p:attrNameLst>
                                      </p:cBhvr>
                                      <p:to>
                                        <p:strVal val="visible"/>
                                      </p:to>
                                    </p:set>
                                    <p:animEffect transition="in" filter="diamond(in)">
                                      <p:cBhvr>
                                        <p:cTn id="22" dur="2000"/>
                                        <p:tgtEl>
                                          <p:spTgt spid="4301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43018"/>
                                        </p:tgtEl>
                                        <p:attrNameLst>
                                          <p:attrName>style.visibility</p:attrName>
                                        </p:attrNameLst>
                                      </p:cBhvr>
                                      <p:to>
                                        <p:strVal val="visible"/>
                                      </p:to>
                                    </p:set>
                                    <p:animEffect transition="in" filter="diamond(in)">
                                      <p:cBhvr>
                                        <p:cTn id="27" dur="2000"/>
                                        <p:tgtEl>
                                          <p:spTgt spid="43018"/>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43019"/>
                                        </p:tgtEl>
                                        <p:attrNameLst>
                                          <p:attrName>style.visibility</p:attrName>
                                        </p:attrNameLst>
                                      </p:cBhvr>
                                      <p:to>
                                        <p:strVal val="visible"/>
                                      </p:to>
                                    </p:set>
                                    <p:animEffect transition="in" filter="diamond(in)">
                                      <p:cBhvr>
                                        <p:cTn id="32" dur="2000"/>
                                        <p:tgtEl>
                                          <p:spTgt spid="43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P spid="43015" grpId="0"/>
      <p:bldP spid="43016" grpId="0"/>
      <p:bldP spid="43017" grpId="0"/>
      <p:bldP spid="43018" grpId="0"/>
      <p:bldP spid="430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2"/>
          <p:cNvSpPr>
            <a:spLocks noChangeArrowheads="1" noChangeShapeType="1"/>
          </p:cNvSpPr>
          <p:nvPr/>
        </p:nvSpPr>
        <p:spPr bwMode="auto">
          <a:xfrm>
            <a:off x="2987675" y="1054100"/>
            <a:ext cx="2520950" cy="647700"/>
          </a:xfrm>
          <a:prstGeom prst="rect">
            <a:avLst/>
          </a:prstGeom>
        </p:spPr>
        <p:txBody>
          <a:bodyPr wrap="none" fromWordArt="1">
            <a:prstTxWarp prst="textPlain">
              <a:avLst>
                <a:gd name="adj" fmla="val 50000"/>
              </a:avLst>
            </a:prstTxWarp>
          </a:bodyPr>
          <a:lstStyle/>
          <a:p>
            <a:pPr algn="ctr"/>
            <a:r>
              <a:rPr lang="en-US" altLang="zh-CN" sz="3600" i="1" kern="10" dirty="0">
                <a:ln w="9525">
                  <a:solidFill>
                    <a:srgbClr val="000000"/>
                  </a:solidFill>
                  <a:round/>
                </a:ln>
                <a:solidFill>
                  <a:schemeClr val="accent1"/>
                </a:solidFill>
                <a:effectLst>
                  <a:outerShdw dist="35921" dir="2700000" algn="ctr" rotWithShape="0">
                    <a:srgbClr val="808080">
                      <a:alpha val="75000"/>
                    </a:srgbClr>
                  </a:outerShdw>
                </a:effectLst>
                <a:latin typeface="宋体" panose="02010600030101010101" pitchFamily="2" charset="-122"/>
                <a:ea typeface="宋体" panose="02010600030101010101" pitchFamily="2" charset="-122"/>
              </a:rPr>
              <a:t>summary</a:t>
            </a:r>
            <a:endParaRPr lang="zh-CN" altLang="en-US" sz="3600" i="1" kern="10" dirty="0">
              <a:ln w="9525">
                <a:solidFill>
                  <a:srgbClr val="000000"/>
                </a:solidFill>
                <a:round/>
              </a:ln>
              <a:solidFill>
                <a:schemeClr val="accent1"/>
              </a:solidFill>
              <a:effectLst>
                <a:outerShdw dist="35921" dir="2700000" algn="ctr" rotWithShape="0">
                  <a:srgbClr val="808080">
                    <a:alpha val="75000"/>
                  </a:srgbClr>
                </a:outerShdw>
              </a:effectLst>
              <a:latin typeface="宋体" panose="02010600030101010101" pitchFamily="2" charset="-122"/>
              <a:ea typeface="宋体" panose="02010600030101010101" pitchFamily="2" charset="-122"/>
            </a:endParaRPr>
          </a:p>
        </p:txBody>
      </p:sp>
      <p:sp>
        <p:nvSpPr>
          <p:cNvPr id="44035" name="WordArt 3"/>
          <p:cNvSpPr>
            <a:spLocks noChangeArrowheads="1" noChangeShapeType="1"/>
          </p:cNvSpPr>
          <p:nvPr/>
        </p:nvSpPr>
        <p:spPr bwMode="auto">
          <a:xfrm>
            <a:off x="900113" y="1700213"/>
            <a:ext cx="1511300" cy="433387"/>
          </a:xfrm>
          <a:prstGeom prst="rect">
            <a:avLst/>
          </a:prstGeom>
        </p:spPr>
        <p:txBody>
          <a:bodyPr wrap="none" fromWordArt="1">
            <a:prstTxWarp prst="textPlain">
              <a:avLst>
                <a:gd name="adj" fmla="val 50000"/>
              </a:avLst>
            </a:prstTxWarp>
          </a:bodyPr>
          <a:lstStyle/>
          <a:p>
            <a:pPr algn="ctr"/>
            <a:r>
              <a:rPr lang="en-US" altLang="zh-CN" sz="3600" b="1" kern="10" dirty="0">
                <a:ln w="19050">
                  <a:solidFill>
                    <a:srgbClr val="99CCFF"/>
                  </a:solidFill>
                  <a:round/>
                </a:ln>
                <a:solidFill>
                  <a:srgbClr val="0066CC"/>
                </a:solidFill>
                <a:effectLst>
                  <a:outerShdw dist="35921" dir="2700000" algn="ctr" rotWithShape="0">
                    <a:srgbClr val="990000"/>
                  </a:outerShdw>
                </a:effectLst>
                <a:latin typeface="Arail"/>
              </a:rPr>
              <a:t>We learn:</a:t>
            </a:r>
            <a:endParaRPr lang="zh-CN" altLang="en-US" sz="3600" b="1" kern="10" dirty="0">
              <a:ln w="19050">
                <a:solidFill>
                  <a:srgbClr val="99CCFF"/>
                </a:solidFill>
                <a:round/>
              </a:ln>
              <a:solidFill>
                <a:srgbClr val="0066CC"/>
              </a:solidFill>
              <a:effectLst>
                <a:outerShdw dist="35921" dir="2700000" algn="ctr" rotWithShape="0">
                  <a:srgbClr val="990000"/>
                </a:outerShdw>
              </a:effectLst>
              <a:latin typeface="Arail"/>
            </a:endParaRPr>
          </a:p>
        </p:txBody>
      </p:sp>
      <p:sp>
        <p:nvSpPr>
          <p:cNvPr id="44036" name="Text Box 4"/>
          <p:cNvSpPr txBox="1">
            <a:spLocks noChangeArrowheads="1"/>
          </p:cNvSpPr>
          <p:nvPr/>
        </p:nvSpPr>
        <p:spPr bwMode="auto">
          <a:xfrm>
            <a:off x="2514600" y="4953000"/>
            <a:ext cx="7315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buFont typeface="Arial" panose="020B0604020202020204" pitchFamily="34" charset="0"/>
              <a:buNone/>
            </a:pPr>
            <a:r>
              <a:rPr lang="en-US" altLang="zh-CN" sz="2000" b="1" dirty="0">
                <a:solidFill>
                  <a:srgbClr val="FF0000"/>
                </a:solidFill>
              </a:rPr>
              <a:t>1. Find out the topic sentence to understand the </a:t>
            </a:r>
          </a:p>
          <a:p>
            <a:pPr eaLnBrk="1" hangingPunct="1">
              <a:lnSpc>
                <a:spcPct val="120000"/>
              </a:lnSpc>
              <a:buFont typeface="Arial" panose="020B0604020202020204" pitchFamily="34" charset="0"/>
              <a:buNone/>
            </a:pPr>
            <a:r>
              <a:rPr lang="en-US" altLang="zh-CN" sz="2000" b="1" dirty="0">
                <a:solidFill>
                  <a:srgbClr val="FF0000"/>
                </a:solidFill>
              </a:rPr>
              <a:t>    content of a paragraph.</a:t>
            </a:r>
          </a:p>
          <a:p>
            <a:pPr eaLnBrk="1" hangingPunct="1">
              <a:lnSpc>
                <a:spcPct val="120000"/>
              </a:lnSpc>
              <a:buFont typeface="Arial" panose="020B0604020202020204" pitchFamily="34" charset="0"/>
              <a:buNone/>
            </a:pPr>
            <a:r>
              <a:rPr lang="en-US" altLang="zh-CN" sz="2000" b="1" dirty="0">
                <a:solidFill>
                  <a:srgbClr val="FF0000"/>
                </a:solidFill>
              </a:rPr>
              <a:t>2. Write a passage according to the topic sentences.</a:t>
            </a:r>
            <a:endParaRPr lang="en-US" altLang="zh-CN" sz="2800" b="1" dirty="0">
              <a:solidFill>
                <a:srgbClr val="0000CC"/>
              </a:solidFill>
            </a:endParaRPr>
          </a:p>
        </p:txBody>
      </p:sp>
      <p:sp>
        <p:nvSpPr>
          <p:cNvPr id="44037" name="WordArt 5"/>
          <p:cNvSpPr>
            <a:spLocks noChangeArrowheads="1" noChangeShapeType="1"/>
          </p:cNvSpPr>
          <p:nvPr/>
        </p:nvSpPr>
        <p:spPr bwMode="auto">
          <a:xfrm>
            <a:off x="990600" y="4953000"/>
            <a:ext cx="1511300" cy="433388"/>
          </a:xfrm>
          <a:prstGeom prst="rect">
            <a:avLst/>
          </a:prstGeom>
        </p:spPr>
        <p:txBody>
          <a:bodyPr wrap="none" fromWordArt="1">
            <a:prstTxWarp prst="textPlain">
              <a:avLst>
                <a:gd name="adj" fmla="val 50000"/>
              </a:avLst>
            </a:prstTxWarp>
          </a:bodyPr>
          <a:lstStyle/>
          <a:p>
            <a:pPr algn="ctr"/>
            <a:r>
              <a:rPr lang="en-US" altLang="zh-CN" sz="3600" b="1" kern="10" dirty="0">
                <a:ln w="19050">
                  <a:solidFill>
                    <a:srgbClr val="99CCFF"/>
                  </a:solidFill>
                  <a:round/>
                </a:ln>
                <a:solidFill>
                  <a:srgbClr val="0066CC"/>
                </a:solidFill>
                <a:effectLst>
                  <a:outerShdw dist="35921" dir="2700000" algn="ctr" rotWithShape="0">
                    <a:srgbClr val="990000"/>
                  </a:outerShdw>
                </a:effectLst>
                <a:latin typeface="Arail"/>
              </a:rPr>
              <a:t>We can:</a:t>
            </a:r>
            <a:endParaRPr lang="zh-CN" altLang="en-US" sz="3600" b="1" kern="10" dirty="0">
              <a:ln w="19050">
                <a:solidFill>
                  <a:srgbClr val="99CCFF"/>
                </a:solidFill>
                <a:round/>
              </a:ln>
              <a:solidFill>
                <a:srgbClr val="0066CC"/>
              </a:solidFill>
              <a:effectLst>
                <a:outerShdw dist="35921" dir="2700000" algn="ctr" rotWithShape="0">
                  <a:srgbClr val="990000"/>
                </a:outerShdw>
              </a:effectLst>
              <a:latin typeface="Arail"/>
            </a:endParaRPr>
          </a:p>
        </p:txBody>
      </p:sp>
      <p:sp>
        <p:nvSpPr>
          <p:cNvPr id="44038" name="Text Box 6"/>
          <p:cNvSpPr txBox="1">
            <a:spLocks noChangeArrowheads="1"/>
          </p:cNvSpPr>
          <p:nvPr/>
        </p:nvSpPr>
        <p:spPr bwMode="auto">
          <a:xfrm>
            <a:off x="2438400" y="1600200"/>
            <a:ext cx="695325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buFont typeface="Arial" panose="020B0604020202020204" pitchFamily="34" charset="0"/>
              <a:buNone/>
            </a:pPr>
            <a:r>
              <a:rPr lang="en-US" altLang="zh-CN" sz="2000" b="1" dirty="0">
                <a:solidFill>
                  <a:srgbClr val="FF0000"/>
                </a:solidFill>
              </a:rPr>
              <a:t>1. Some words:</a:t>
            </a:r>
          </a:p>
          <a:p>
            <a:pPr eaLnBrk="1" hangingPunct="1">
              <a:lnSpc>
                <a:spcPct val="120000"/>
              </a:lnSpc>
              <a:buFont typeface="Arial" panose="020B0604020202020204" pitchFamily="34" charset="0"/>
              <a:buNone/>
            </a:pPr>
            <a:r>
              <a:rPr lang="en-US" altLang="zh-CN" sz="2000" b="1" dirty="0">
                <a:solidFill>
                  <a:srgbClr val="0000CC"/>
                </a:solidFill>
              </a:rPr>
              <a:t>   deaf, print, hearing, loss, recently, </a:t>
            </a:r>
            <a:r>
              <a:rPr lang="en-US" altLang="zh-CN" sz="2000" b="1" dirty="0" err="1">
                <a:solidFill>
                  <a:srgbClr val="0000CC"/>
                </a:solidFill>
              </a:rPr>
              <a:t>disturb,sort</a:t>
            </a:r>
            <a:r>
              <a:rPr lang="en-US" altLang="zh-CN" sz="2000" b="1" dirty="0">
                <a:solidFill>
                  <a:srgbClr val="0000CC"/>
                </a:solidFill>
              </a:rPr>
              <a:t>,  </a:t>
            </a:r>
          </a:p>
          <a:p>
            <a:pPr eaLnBrk="1" hangingPunct="1">
              <a:lnSpc>
                <a:spcPct val="120000"/>
              </a:lnSpc>
              <a:buFont typeface="Arial" panose="020B0604020202020204" pitchFamily="34" charset="0"/>
              <a:buNone/>
            </a:pPr>
            <a:r>
              <a:rPr lang="en-US" altLang="zh-CN" sz="2000" b="1" dirty="0">
                <a:solidFill>
                  <a:srgbClr val="0000CC"/>
                </a:solidFill>
              </a:rPr>
              <a:t>   uncomfortable, unpleasant, sentence, meaning</a:t>
            </a:r>
          </a:p>
          <a:p>
            <a:pPr eaLnBrk="1" hangingPunct="1">
              <a:lnSpc>
                <a:spcPct val="120000"/>
              </a:lnSpc>
              <a:buFont typeface="Arial" panose="020B0604020202020204" pitchFamily="34" charset="0"/>
              <a:buNone/>
            </a:pPr>
            <a:r>
              <a:rPr lang="en-US" altLang="zh-CN" sz="2000" b="1" dirty="0">
                <a:solidFill>
                  <a:srgbClr val="FF0000"/>
                </a:solidFill>
              </a:rPr>
              <a:t>2. Some phrases:</a:t>
            </a:r>
          </a:p>
          <a:p>
            <a:pPr eaLnBrk="1" hangingPunct="1">
              <a:lnSpc>
                <a:spcPct val="120000"/>
              </a:lnSpc>
              <a:buFont typeface="Arial" panose="020B0604020202020204" pitchFamily="34" charset="0"/>
              <a:buNone/>
            </a:pPr>
            <a:r>
              <a:rPr lang="en-US" altLang="zh-CN" sz="2000" b="1" dirty="0">
                <a:solidFill>
                  <a:srgbClr val="0000CC"/>
                </a:solidFill>
              </a:rPr>
              <a:t>    go deaf, lose one’s hearing, hearing loss, </a:t>
            </a:r>
          </a:p>
          <a:p>
            <a:pPr eaLnBrk="1" hangingPunct="1">
              <a:lnSpc>
                <a:spcPct val="120000"/>
              </a:lnSpc>
              <a:buFont typeface="Arial" panose="020B0604020202020204" pitchFamily="34" charset="0"/>
              <a:buNone/>
            </a:pPr>
            <a:r>
              <a:rPr lang="en-US" altLang="zh-CN" sz="2000" b="1" dirty="0">
                <a:solidFill>
                  <a:srgbClr val="0000CC"/>
                </a:solidFill>
              </a:rPr>
              <a:t>    no better than, do harm to</a:t>
            </a:r>
          </a:p>
          <a:p>
            <a:pPr eaLnBrk="1" hangingPunct="1">
              <a:lnSpc>
                <a:spcPct val="120000"/>
              </a:lnSpc>
              <a:buFont typeface="Arial" panose="020B0604020202020204" pitchFamily="34" charset="0"/>
              <a:buNone/>
            </a:pPr>
            <a:r>
              <a:rPr lang="en-US" altLang="zh-CN" sz="2000" b="1" dirty="0">
                <a:solidFill>
                  <a:srgbClr val="FF0000"/>
                </a:solidFill>
              </a:rPr>
              <a:t>3. Some sentences:</a:t>
            </a:r>
          </a:p>
          <a:p>
            <a:pPr eaLnBrk="1" hangingPunct="1">
              <a:lnSpc>
                <a:spcPct val="120000"/>
              </a:lnSpc>
              <a:buFont typeface="Arial" panose="020B0604020202020204" pitchFamily="34" charset="0"/>
              <a:buNone/>
            </a:pPr>
            <a:r>
              <a:rPr lang="en-US" altLang="zh-CN" sz="2000" b="1" dirty="0">
                <a:solidFill>
                  <a:srgbClr val="0000CC"/>
                </a:solidFill>
              </a:rPr>
              <a:t>    However, not all people know noise is also a kind </a:t>
            </a:r>
          </a:p>
          <a:p>
            <a:pPr eaLnBrk="1" hangingPunct="1">
              <a:lnSpc>
                <a:spcPct val="120000"/>
              </a:lnSpc>
              <a:buFont typeface="Arial" panose="020B0604020202020204" pitchFamily="34" charset="0"/>
              <a:buNone/>
            </a:pPr>
            <a:r>
              <a:rPr lang="en-US" altLang="zh-CN" sz="2000" b="1" dirty="0">
                <a:solidFill>
                  <a:srgbClr val="0000CC"/>
                </a:solidFill>
              </a:rPr>
              <a:t>    of pollution is harmful to human’s health.</a:t>
            </a:r>
            <a:r>
              <a:rPr lang="en-US" altLang="zh-CN" b="1" dirty="0">
                <a:solidFill>
                  <a:srgbClr val="0000CC"/>
                </a:solidFill>
                <a:latin typeface="Times New Roman" panose="02020603050405020304" pitchFamily="18" charset="0"/>
              </a:rPr>
              <a:t>        </a:t>
            </a:r>
          </a:p>
        </p:txBody>
      </p:sp>
    </p:spTree>
  </p:cSld>
  <p:clrMapOvr>
    <a:masterClrMapping/>
  </p:clrMapOvr>
  <p:transition>
    <p:newsflash/>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4035"/>
                                        </p:tgtEl>
                                        <p:attrNameLst>
                                          <p:attrName>style.visibility</p:attrName>
                                        </p:attrNameLst>
                                      </p:cBhvr>
                                      <p:to>
                                        <p:strVal val="visible"/>
                                      </p:to>
                                    </p:set>
                                    <p:anim calcmode="lin" valueType="num">
                                      <p:cBhvr>
                                        <p:cTn id="7" dur="500" fill="hold"/>
                                        <p:tgtEl>
                                          <p:spTgt spid="44035"/>
                                        </p:tgtEl>
                                        <p:attrNameLst>
                                          <p:attrName>ppt_w</p:attrName>
                                        </p:attrNameLst>
                                      </p:cBhvr>
                                      <p:tavLst>
                                        <p:tav tm="0">
                                          <p:val>
                                            <p:fltVal val="0"/>
                                          </p:val>
                                        </p:tav>
                                        <p:tav tm="100000">
                                          <p:val>
                                            <p:strVal val="#ppt_w"/>
                                          </p:val>
                                        </p:tav>
                                      </p:tavLst>
                                    </p:anim>
                                    <p:anim calcmode="lin" valueType="num">
                                      <p:cBhvr>
                                        <p:cTn id="8" dur="500" fill="hold"/>
                                        <p:tgtEl>
                                          <p:spTgt spid="44035"/>
                                        </p:tgtEl>
                                        <p:attrNameLst>
                                          <p:attrName>ppt_h</p:attrName>
                                        </p:attrNameLst>
                                      </p:cBhvr>
                                      <p:tavLst>
                                        <p:tav tm="0">
                                          <p:val>
                                            <p:fltVal val="0"/>
                                          </p:val>
                                        </p:tav>
                                        <p:tav tm="100000">
                                          <p:val>
                                            <p:strVal val="#ppt_h"/>
                                          </p:val>
                                        </p:tav>
                                      </p:tavLst>
                                    </p:anim>
                                    <p:animEffect transition="in" filter="fade">
                                      <p:cBhvr>
                                        <p:cTn id="9" dur="500"/>
                                        <p:tgtEl>
                                          <p:spTgt spid="44035"/>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4038"/>
                                        </p:tgtEl>
                                        <p:attrNameLst>
                                          <p:attrName>style.visibility</p:attrName>
                                        </p:attrNameLst>
                                      </p:cBhvr>
                                      <p:to>
                                        <p:strVal val="visible"/>
                                      </p:to>
                                    </p:set>
                                    <p:animEffect transition="in" filter="randombar(horizontal)">
                                      <p:cBhvr>
                                        <p:cTn id="14" dur="500"/>
                                        <p:tgtEl>
                                          <p:spTgt spid="4403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4037"/>
                                        </p:tgtEl>
                                        <p:attrNameLst>
                                          <p:attrName>style.visibility</p:attrName>
                                        </p:attrNameLst>
                                      </p:cBhvr>
                                      <p:to>
                                        <p:strVal val="visible"/>
                                      </p:to>
                                    </p:set>
                                    <p:anim calcmode="lin" valueType="num">
                                      <p:cBhvr>
                                        <p:cTn id="19" dur="500" fill="hold"/>
                                        <p:tgtEl>
                                          <p:spTgt spid="44037"/>
                                        </p:tgtEl>
                                        <p:attrNameLst>
                                          <p:attrName>ppt_w</p:attrName>
                                        </p:attrNameLst>
                                      </p:cBhvr>
                                      <p:tavLst>
                                        <p:tav tm="0">
                                          <p:val>
                                            <p:fltVal val="0"/>
                                          </p:val>
                                        </p:tav>
                                        <p:tav tm="100000">
                                          <p:val>
                                            <p:strVal val="#ppt_w"/>
                                          </p:val>
                                        </p:tav>
                                      </p:tavLst>
                                    </p:anim>
                                    <p:anim calcmode="lin" valueType="num">
                                      <p:cBhvr>
                                        <p:cTn id="20" dur="500" fill="hold"/>
                                        <p:tgtEl>
                                          <p:spTgt spid="44037"/>
                                        </p:tgtEl>
                                        <p:attrNameLst>
                                          <p:attrName>ppt_h</p:attrName>
                                        </p:attrNameLst>
                                      </p:cBhvr>
                                      <p:tavLst>
                                        <p:tav tm="0">
                                          <p:val>
                                            <p:fltVal val="0"/>
                                          </p:val>
                                        </p:tav>
                                        <p:tav tm="100000">
                                          <p:val>
                                            <p:strVal val="#ppt_h"/>
                                          </p:val>
                                        </p:tav>
                                      </p:tavLst>
                                    </p:anim>
                                    <p:animEffect transition="in" filter="fade">
                                      <p:cBhvr>
                                        <p:cTn id="21" dur="500"/>
                                        <p:tgtEl>
                                          <p:spTgt spid="44037"/>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44036"/>
                                        </p:tgtEl>
                                        <p:attrNameLst>
                                          <p:attrName>style.visibility</p:attrName>
                                        </p:attrNameLst>
                                      </p:cBhvr>
                                      <p:to>
                                        <p:strVal val="visible"/>
                                      </p:to>
                                    </p:set>
                                    <p:animEffect transition="in" filter="randombar(horizontal)">
                                      <p:cBhvr>
                                        <p:cTn id="26" dur="500"/>
                                        <p:tgtEl>
                                          <p:spTgt spid="44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animBg="1"/>
      <p:bldP spid="44036" grpId="0" bldLvl="0" autoUpdateAnimBg="0"/>
      <p:bldP spid="44037" grpId="0" animBg="1"/>
      <p:bldP spid="44038" grpId="0" bldLvl="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685800" y="685800"/>
            <a:ext cx="7696200"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4000" b="1" dirty="0">
                <a:solidFill>
                  <a:srgbClr val="CC0000"/>
                </a:solidFill>
                <a:latin typeface="Times New Roman" panose="02020603050405020304" pitchFamily="18" charset="0"/>
              </a:rPr>
              <a:t>Homework</a:t>
            </a:r>
          </a:p>
          <a:p>
            <a:pPr eaLnBrk="1" hangingPunct="1">
              <a:spcBef>
                <a:spcPct val="50000"/>
              </a:spcBef>
            </a:pPr>
            <a:r>
              <a:rPr lang="en-US" altLang="zh-CN" sz="3200" b="1" dirty="0"/>
              <a:t>1. Read 1a.</a:t>
            </a:r>
          </a:p>
          <a:p>
            <a:pPr eaLnBrk="1" hangingPunct="1">
              <a:spcBef>
                <a:spcPct val="50000"/>
              </a:spcBef>
            </a:pPr>
            <a:r>
              <a:rPr lang="en-US" altLang="zh-CN" sz="3200" b="1" dirty="0"/>
              <a:t>2. Write a report according to Part 4.</a:t>
            </a:r>
          </a:p>
          <a:p>
            <a:pPr eaLnBrk="1" hangingPunct="1">
              <a:spcBef>
                <a:spcPct val="50000"/>
              </a:spcBef>
            </a:pPr>
            <a:r>
              <a:rPr lang="en-US" altLang="zh-CN" sz="3200" b="1" dirty="0"/>
              <a:t>3. Finish Section C in your workbook.</a:t>
            </a:r>
          </a:p>
          <a:p>
            <a:pPr eaLnBrk="1" hangingPunct="1">
              <a:spcBef>
                <a:spcPct val="50000"/>
              </a:spcBef>
            </a:pPr>
            <a:r>
              <a:rPr lang="en-US" altLang="zh-CN" sz="3200" b="1" dirty="0"/>
              <a:t>4. List </a:t>
            </a:r>
            <a:r>
              <a:rPr lang="en-US" altLang="zh-CN" sz="3200" b="1" dirty="0">
                <a:solidFill>
                  <a:srgbClr val="FF0000"/>
                </a:solidFill>
              </a:rPr>
              <a:t>Grammar</a:t>
            </a:r>
            <a:r>
              <a:rPr lang="en-US" altLang="zh-CN" sz="3200" b="1" dirty="0"/>
              <a:t> and </a:t>
            </a:r>
            <a:r>
              <a:rPr lang="en-US" altLang="zh-CN" sz="3200" b="1" dirty="0">
                <a:solidFill>
                  <a:srgbClr val="FF0000"/>
                </a:solidFill>
              </a:rPr>
              <a:t>Functions</a:t>
            </a:r>
            <a:r>
              <a:rPr lang="en-US" altLang="zh-CN" sz="3200" b="1" dirty="0"/>
              <a:t> in </a:t>
            </a:r>
          </a:p>
          <a:p>
            <a:pPr eaLnBrk="1" hangingPunct="1">
              <a:spcBef>
                <a:spcPct val="50000"/>
              </a:spcBef>
            </a:pPr>
            <a:r>
              <a:rPr lang="en-US" altLang="zh-CN" sz="3200" b="1" dirty="0"/>
              <a:t>    this topic. </a:t>
            </a:r>
          </a:p>
          <a:p>
            <a:pPr eaLnBrk="1" hangingPunct="1">
              <a:spcBef>
                <a:spcPct val="50000"/>
              </a:spcBef>
            </a:pPr>
            <a:r>
              <a:rPr lang="en-US" altLang="zh-CN" sz="3200" b="1" dirty="0"/>
              <a:t>5. Preview Section D</a:t>
            </a:r>
            <a:r>
              <a:rPr lang="en-US" altLang="zh-CN" sz="3200" b="1" dirty="0" smtClean="0"/>
              <a:t>. </a:t>
            </a:r>
            <a:endParaRPr lang="en-US" altLang="zh-CN" sz="3200" b="1"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0" y="152400"/>
            <a:ext cx="9144000" cy="457200"/>
          </a:xfrm>
          <a:prstGeom prst="rect">
            <a:avLst/>
          </a:prstGeom>
          <a:gradFill rotWithShape="1">
            <a:gsLst>
              <a:gs pos="0">
                <a:schemeClr val="accent1">
                  <a:gamma/>
                  <a:tint val="0"/>
                  <a:invGamma/>
                </a:schemeClr>
              </a:gs>
              <a:gs pos="50000">
                <a:schemeClr val="accent1"/>
              </a:gs>
              <a:gs pos="100000">
                <a:schemeClr val="accent1">
                  <a:gamma/>
                  <a:tint val="0"/>
                  <a:invGamma/>
                </a:schemeClr>
              </a:gs>
            </a:gsLst>
            <a:lin ang="5400000" scaled="1"/>
          </a:gradFill>
          <a:ln w="9525">
            <a:noFill/>
            <a:miter lim="800000"/>
          </a:ln>
          <a:effectLst/>
        </p:spPr>
        <p:txBody>
          <a:bodyPr>
            <a:spAutoFit/>
          </a:bodyPr>
          <a:lstStyle/>
          <a:p>
            <a:pPr>
              <a:spcBef>
                <a:spcPct val="50000"/>
              </a:spcBef>
              <a:defRPr/>
            </a:pPr>
            <a:r>
              <a:rPr lang="en-US" altLang="zh-CN" sz="2400" b="1" dirty="0">
                <a:latin typeface="Arial" panose="020B0604020202020204" pitchFamily="34" charset="0"/>
              </a:rPr>
              <a:t>Speak out the names of the pollution.</a:t>
            </a:r>
            <a:endParaRPr lang="en-US" altLang="zh-CN" sz="2400" b="1" u="sng" dirty="0">
              <a:latin typeface="Arial" panose="020B0604020202020204" pitchFamily="34" charset="0"/>
            </a:endParaRPr>
          </a:p>
        </p:txBody>
      </p:sp>
      <p:pic>
        <p:nvPicPr>
          <p:cNvPr id="40966" name="Picture 6" descr="t3">
            <a:hlinkClick r:id="rId6" action="ppaction://hlinksldjump"/>
          </p:cNvPr>
          <p:cNvPicPr>
            <a:picLocks noChangeAspect="1" noChangeArrowheads="1"/>
          </p:cNvPicPr>
          <p:nvPr/>
        </p:nvPicPr>
        <p:blipFill>
          <a:blip r:embed="rId7" cstate="email"/>
          <a:srcRect/>
          <a:stretch>
            <a:fillRect/>
          </a:stretch>
        </p:blipFill>
        <p:spPr bwMode="auto">
          <a:xfrm>
            <a:off x="6477000" y="3921125"/>
            <a:ext cx="21336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descr="空气污染"/>
          <p:cNvPicPr>
            <a:picLocks noChangeAspect="1" noChangeArrowheads="1"/>
          </p:cNvPicPr>
          <p:nvPr/>
        </p:nvPicPr>
        <p:blipFill>
          <a:blip r:embed="rId8" cstate="email"/>
          <a:srcRect/>
          <a:stretch>
            <a:fillRect/>
          </a:stretch>
        </p:blipFill>
        <p:spPr bwMode="auto">
          <a:xfrm>
            <a:off x="304800" y="914400"/>
            <a:ext cx="2133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descr="水污染"/>
          <p:cNvPicPr>
            <a:picLocks noChangeAspect="1" noChangeArrowheads="1"/>
          </p:cNvPicPr>
          <p:nvPr/>
        </p:nvPicPr>
        <p:blipFill>
          <a:blip r:embed="rId9" cstate="email"/>
          <a:srcRect/>
          <a:stretch>
            <a:fillRect/>
          </a:stretch>
        </p:blipFill>
        <p:spPr bwMode="auto">
          <a:xfrm>
            <a:off x="381000" y="4038600"/>
            <a:ext cx="21336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9" descr="土壤污染"/>
          <p:cNvPicPr>
            <a:picLocks noChangeAspect="1" noChangeArrowheads="1"/>
          </p:cNvPicPr>
          <p:nvPr/>
        </p:nvPicPr>
        <p:blipFill>
          <a:blip r:embed="rId10" cstate="email"/>
          <a:srcRect/>
          <a:stretch>
            <a:fillRect/>
          </a:stretch>
        </p:blipFill>
        <p:spPr bwMode="auto">
          <a:xfrm>
            <a:off x="3429000" y="3962400"/>
            <a:ext cx="2133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0" descr="2-2_1"/>
          <p:cNvPicPr>
            <a:picLocks noChangeAspect="1" noChangeArrowheads="1"/>
          </p:cNvPicPr>
          <p:nvPr/>
        </p:nvPicPr>
        <p:blipFill>
          <a:blip r:embed="rId11" cstate="email"/>
          <a:srcRect/>
          <a:stretch>
            <a:fillRect/>
          </a:stretch>
        </p:blipFill>
        <p:spPr bwMode="auto">
          <a:xfrm>
            <a:off x="6400800" y="914400"/>
            <a:ext cx="2133600"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1" descr="1106"/>
          <p:cNvPicPr>
            <a:picLocks noChangeAspect="1" noChangeArrowheads="1"/>
          </p:cNvPicPr>
          <p:nvPr/>
        </p:nvPicPr>
        <p:blipFill>
          <a:blip r:embed="rId12" cstate="email"/>
          <a:srcRect/>
          <a:stretch>
            <a:fillRect/>
          </a:stretch>
        </p:blipFill>
        <p:spPr bwMode="auto">
          <a:xfrm>
            <a:off x="3276600" y="914400"/>
            <a:ext cx="2209800"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0" name="Text Box 20"/>
          <p:cNvSpPr txBox="1">
            <a:spLocks noChangeArrowheads="1"/>
          </p:cNvSpPr>
          <p:nvPr/>
        </p:nvSpPr>
        <p:spPr bwMode="auto">
          <a:xfrm>
            <a:off x="228600" y="2832100"/>
            <a:ext cx="2514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i="1" dirty="0"/>
              <a:t>air pollution</a:t>
            </a:r>
          </a:p>
        </p:txBody>
      </p:sp>
      <p:sp>
        <p:nvSpPr>
          <p:cNvPr id="40981" name="Text Box 21"/>
          <p:cNvSpPr txBox="1">
            <a:spLocks noChangeArrowheads="1"/>
          </p:cNvSpPr>
          <p:nvPr/>
        </p:nvSpPr>
        <p:spPr bwMode="auto">
          <a:xfrm>
            <a:off x="3124200" y="2743200"/>
            <a:ext cx="2819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i="1" dirty="0"/>
              <a:t>light pollution</a:t>
            </a:r>
          </a:p>
        </p:txBody>
      </p:sp>
      <p:sp>
        <p:nvSpPr>
          <p:cNvPr id="40982" name="Text Box 22"/>
          <p:cNvSpPr txBox="1">
            <a:spLocks noChangeArrowheads="1"/>
          </p:cNvSpPr>
          <p:nvPr/>
        </p:nvSpPr>
        <p:spPr bwMode="auto">
          <a:xfrm>
            <a:off x="7010400" y="2819400"/>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i="1" dirty="0"/>
              <a:t>litter</a:t>
            </a:r>
          </a:p>
        </p:txBody>
      </p:sp>
      <p:sp>
        <p:nvSpPr>
          <p:cNvPr id="40983" name="Text Box 23"/>
          <p:cNvSpPr txBox="1">
            <a:spLocks noChangeArrowheads="1"/>
          </p:cNvSpPr>
          <p:nvPr/>
        </p:nvSpPr>
        <p:spPr bwMode="auto">
          <a:xfrm>
            <a:off x="0" y="5576888"/>
            <a:ext cx="2895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i="1" dirty="0"/>
              <a:t>water pollution</a:t>
            </a:r>
          </a:p>
        </p:txBody>
      </p:sp>
      <p:sp>
        <p:nvSpPr>
          <p:cNvPr id="40984" name="Text Box 24"/>
          <p:cNvSpPr txBox="1">
            <a:spLocks noChangeArrowheads="1"/>
          </p:cNvSpPr>
          <p:nvPr/>
        </p:nvSpPr>
        <p:spPr bwMode="auto">
          <a:xfrm>
            <a:off x="3276600" y="5562600"/>
            <a:ext cx="2514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i="1" dirty="0"/>
              <a:t>soil pollution</a:t>
            </a:r>
          </a:p>
        </p:txBody>
      </p:sp>
      <p:sp>
        <p:nvSpPr>
          <p:cNvPr id="40985" name="Text Box 25"/>
          <p:cNvSpPr txBox="1">
            <a:spLocks noChangeArrowheads="1"/>
          </p:cNvSpPr>
          <p:nvPr/>
        </p:nvSpPr>
        <p:spPr bwMode="auto">
          <a:xfrm>
            <a:off x="6324600" y="5562600"/>
            <a:ext cx="2819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i="1" dirty="0"/>
              <a:t>noise pollution</a:t>
            </a:r>
          </a:p>
        </p:txBody>
      </p:sp>
      <p:pic>
        <p:nvPicPr>
          <p:cNvPr id="40986" name="汽车鸣笛声.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13">
            <a:extLst>
              <a:ext uri="{28A0092B-C50C-407E-A947-70E740481C1C}">
                <a14:useLocalDpi xmlns:a14="http://schemas.microsoft.com/office/drawing/2010/main" val="0"/>
              </a:ext>
            </a:extLst>
          </a:blip>
          <a:srcRect/>
          <a:stretch>
            <a:fillRect/>
          </a:stretch>
        </p:blipFill>
        <p:spPr bwMode="auto">
          <a:xfrm>
            <a:off x="8839200" y="5105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trips dir="rd"/>
    <p:sndAc>
      <p:stSnd>
        <p:snd r:embed="rId4"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80"/>
                                        </p:tgtEl>
                                        <p:attrNameLst>
                                          <p:attrName>style.visibility</p:attrName>
                                        </p:attrNameLst>
                                      </p:cBhvr>
                                      <p:to>
                                        <p:strVal val="visible"/>
                                      </p:to>
                                    </p:set>
                                    <p:anim calcmode="lin" valueType="num">
                                      <p:cBhvr additive="base">
                                        <p:cTn id="7" dur="500" fill="hold"/>
                                        <p:tgtEl>
                                          <p:spTgt spid="40980"/>
                                        </p:tgtEl>
                                        <p:attrNameLst>
                                          <p:attrName>ppt_x</p:attrName>
                                        </p:attrNameLst>
                                      </p:cBhvr>
                                      <p:tavLst>
                                        <p:tav tm="0">
                                          <p:val>
                                            <p:strVal val="0-#ppt_w/2"/>
                                          </p:val>
                                        </p:tav>
                                        <p:tav tm="100000">
                                          <p:val>
                                            <p:strVal val="#ppt_x"/>
                                          </p:val>
                                        </p:tav>
                                      </p:tavLst>
                                    </p:anim>
                                    <p:anim calcmode="lin" valueType="num">
                                      <p:cBhvr additive="base">
                                        <p:cTn id="8" dur="500" fill="hold"/>
                                        <p:tgtEl>
                                          <p:spTgt spid="4098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81"/>
                                        </p:tgtEl>
                                        <p:attrNameLst>
                                          <p:attrName>style.visibility</p:attrName>
                                        </p:attrNameLst>
                                      </p:cBhvr>
                                      <p:to>
                                        <p:strVal val="visible"/>
                                      </p:to>
                                    </p:set>
                                    <p:anim calcmode="lin" valueType="num">
                                      <p:cBhvr additive="base">
                                        <p:cTn id="13" dur="500" fill="hold"/>
                                        <p:tgtEl>
                                          <p:spTgt spid="40981"/>
                                        </p:tgtEl>
                                        <p:attrNameLst>
                                          <p:attrName>ppt_x</p:attrName>
                                        </p:attrNameLst>
                                      </p:cBhvr>
                                      <p:tavLst>
                                        <p:tav tm="0">
                                          <p:val>
                                            <p:strVal val="0-#ppt_w/2"/>
                                          </p:val>
                                        </p:tav>
                                        <p:tav tm="100000">
                                          <p:val>
                                            <p:strVal val="#ppt_x"/>
                                          </p:val>
                                        </p:tav>
                                      </p:tavLst>
                                    </p:anim>
                                    <p:anim calcmode="lin" valueType="num">
                                      <p:cBhvr additive="base">
                                        <p:cTn id="14" dur="500" fill="hold"/>
                                        <p:tgtEl>
                                          <p:spTgt spid="4098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82"/>
                                        </p:tgtEl>
                                        <p:attrNameLst>
                                          <p:attrName>style.visibility</p:attrName>
                                        </p:attrNameLst>
                                      </p:cBhvr>
                                      <p:to>
                                        <p:strVal val="visible"/>
                                      </p:to>
                                    </p:set>
                                    <p:anim calcmode="lin" valueType="num">
                                      <p:cBhvr additive="base">
                                        <p:cTn id="19" dur="500" fill="hold"/>
                                        <p:tgtEl>
                                          <p:spTgt spid="40982"/>
                                        </p:tgtEl>
                                        <p:attrNameLst>
                                          <p:attrName>ppt_x</p:attrName>
                                        </p:attrNameLst>
                                      </p:cBhvr>
                                      <p:tavLst>
                                        <p:tav tm="0">
                                          <p:val>
                                            <p:strVal val="0-#ppt_w/2"/>
                                          </p:val>
                                        </p:tav>
                                        <p:tav tm="100000">
                                          <p:val>
                                            <p:strVal val="#ppt_x"/>
                                          </p:val>
                                        </p:tav>
                                      </p:tavLst>
                                    </p:anim>
                                    <p:anim calcmode="lin" valueType="num">
                                      <p:cBhvr additive="base">
                                        <p:cTn id="20" dur="500" fill="hold"/>
                                        <p:tgtEl>
                                          <p:spTgt spid="4098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83"/>
                                        </p:tgtEl>
                                        <p:attrNameLst>
                                          <p:attrName>style.visibility</p:attrName>
                                        </p:attrNameLst>
                                      </p:cBhvr>
                                      <p:to>
                                        <p:strVal val="visible"/>
                                      </p:to>
                                    </p:set>
                                    <p:anim calcmode="lin" valueType="num">
                                      <p:cBhvr additive="base">
                                        <p:cTn id="25" dur="500" fill="hold"/>
                                        <p:tgtEl>
                                          <p:spTgt spid="40983"/>
                                        </p:tgtEl>
                                        <p:attrNameLst>
                                          <p:attrName>ppt_x</p:attrName>
                                        </p:attrNameLst>
                                      </p:cBhvr>
                                      <p:tavLst>
                                        <p:tav tm="0">
                                          <p:val>
                                            <p:strVal val="0-#ppt_w/2"/>
                                          </p:val>
                                        </p:tav>
                                        <p:tav tm="100000">
                                          <p:val>
                                            <p:strVal val="#ppt_x"/>
                                          </p:val>
                                        </p:tav>
                                      </p:tavLst>
                                    </p:anim>
                                    <p:anim calcmode="lin" valueType="num">
                                      <p:cBhvr additive="base">
                                        <p:cTn id="26" dur="500" fill="hold"/>
                                        <p:tgtEl>
                                          <p:spTgt spid="4098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84"/>
                                        </p:tgtEl>
                                        <p:attrNameLst>
                                          <p:attrName>style.visibility</p:attrName>
                                        </p:attrNameLst>
                                      </p:cBhvr>
                                      <p:to>
                                        <p:strVal val="visible"/>
                                      </p:to>
                                    </p:set>
                                    <p:anim calcmode="lin" valueType="num">
                                      <p:cBhvr additive="base">
                                        <p:cTn id="31" dur="500" fill="hold"/>
                                        <p:tgtEl>
                                          <p:spTgt spid="40984"/>
                                        </p:tgtEl>
                                        <p:attrNameLst>
                                          <p:attrName>ppt_x</p:attrName>
                                        </p:attrNameLst>
                                      </p:cBhvr>
                                      <p:tavLst>
                                        <p:tav tm="0">
                                          <p:val>
                                            <p:strVal val="0-#ppt_w/2"/>
                                          </p:val>
                                        </p:tav>
                                        <p:tav tm="100000">
                                          <p:val>
                                            <p:strVal val="#ppt_x"/>
                                          </p:val>
                                        </p:tav>
                                      </p:tavLst>
                                    </p:anim>
                                    <p:anim calcmode="lin" valueType="num">
                                      <p:cBhvr additive="base">
                                        <p:cTn id="32" dur="500" fill="hold"/>
                                        <p:tgtEl>
                                          <p:spTgt spid="4098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85"/>
                                        </p:tgtEl>
                                        <p:attrNameLst>
                                          <p:attrName>style.visibility</p:attrName>
                                        </p:attrNameLst>
                                      </p:cBhvr>
                                      <p:to>
                                        <p:strVal val="visible"/>
                                      </p:to>
                                    </p:set>
                                    <p:anim calcmode="lin" valueType="num">
                                      <p:cBhvr additive="base">
                                        <p:cTn id="37" dur="500" fill="hold"/>
                                        <p:tgtEl>
                                          <p:spTgt spid="40985"/>
                                        </p:tgtEl>
                                        <p:attrNameLst>
                                          <p:attrName>ppt_x</p:attrName>
                                        </p:attrNameLst>
                                      </p:cBhvr>
                                      <p:tavLst>
                                        <p:tav tm="0">
                                          <p:val>
                                            <p:strVal val="0-#ppt_w/2"/>
                                          </p:val>
                                        </p:tav>
                                        <p:tav tm="100000">
                                          <p:val>
                                            <p:strVal val="#ppt_x"/>
                                          </p:val>
                                        </p:tav>
                                      </p:tavLst>
                                    </p:anim>
                                    <p:anim calcmode="lin" valueType="num">
                                      <p:cBhvr additive="base">
                                        <p:cTn id="38" dur="500" fill="hold"/>
                                        <p:tgtEl>
                                          <p:spTgt spid="4098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6" presetClass="emph" presetSubtype="0" fill="hold" nodeType="clickEffect">
                                  <p:stCondLst>
                                    <p:cond delay="0"/>
                                  </p:stCondLst>
                                  <p:childTnLst>
                                    <p:animScale>
                                      <p:cBhvr>
                                        <p:cTn id="42" dur="2000" fill="hold"/>
                                        <p:tgtEl>
                                          <p:spTgt spid="40966"/>
                                        </p:tgtEl>
                                      </p:cBhvr>
                                      <p:by x="150000" y="150000"/>
                                    </p:animScale>
                                  </p:childTnLst>
                                  <p:subTnLst>
                                    <p:audio>
                                      <p:cMediaNode>
                                        <p:cTn display="0" masterRel="sameClick">
                                          <p:stCondLst>
                                            <p:cond evt="begin" delay="0">
                                              <p:tn val="41"/>
                                            </p:cond>
                                          </p:stCondLst>
                                          <p:endCondLst>
                                            <p:cond evt="onStopAudio" delay="0">
                                              <p:tgtEl>
                                                <p:sldTgt/>
                                              </p:tgtEl>
                                            </p:cond>
                                          </p:endCondLst>
                                        </p:cTn>
                                        <p:tgtEl>
                                          <p:sndTgt r:embed="rId5"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43" restart="whenNotActive" fill="hold" evtFilter="cancelBubble" nodeType="interactiveSeq">
                <p:stCondLst>
                  <p:cond evt="onClick" delay="0">
                    <p:tgtEl>
                      <p:spTgt spid="40986"/>
                    </p:tgtEl>
                  </p:cond>
                </p:stCondLst>
                <p:endSync evt="end" delay="0">
                  <p:rtn val="all"/>
                </p:endSync>
                <p:childTnLst>
                  <p:par>
                    <p:cTn id="44" fill="hold">
                      <p:stCondLst>
                        <p:cond delay="0"/>
                      </p:stCondLst>
                      <p:childTnLst>
                        <p:par>
                          <p:cTn id="45" fill="hold">
                            <p:stCondLst>
                              <p:cond delay="0"/>
                            </p:stCondLst>
                            <p:childTnLst>
                              <p:par>
                                <p:cTn id="46" presetID="1" presetClass="mediacall" presetSubtype="0" fill="hold" nodeType="clickEffect">
                                  <p:stCondLst>
                                    <p:cond delay="0"/>
                                  </p:stCondLst>
                                  <p:childTnLst>
                                    <p:cmd type="call" cmd="playFrom(0.0)">
                                      <p:cBhvr>
                                        <p:cTn id="47" dur="2732" fill="hold"/>
                                        <p:tgtEl>
                                          <p:spTgt spid="40986"/>
                                        </p:tgtEl>
                                      </p:cBhvr>
                                    </p:cmd>
                                  </p:childTnLst>
                                </p:cTn>
                              </p:par>
                            </p:childTnLst>
                          </p:cTn>
                        </p:par>
                      </p:childTnLst>
                    </p:cTn>
                  </p:par>
                </p:childTnLst>
              </p:cTn>
              <p:nextCondLst>
                <p:cond evt="onClick" delay="0">
                  <p:tgtEl>
                    <p:spTgt spid="40986"/>
                  </p:tgtEl>
                </p:cond>
              </p:nextCondLst>
            </p:seq>
            <p:audio>
              <p:cMediaNode>
                <p:cTn id="48" fill="hold" display="0">
                  <p:stCondLst>
                    <p:cond delay="indefinite"/>
                  </p:stCondLst>
                  <p:endCondLst>
                    <p:cond evt="onNext" delay="0">
                      <p:tgtEl>
                        <p:sldTgt/>
                      </p:tgtEl>
                    </p:cond>
                    <p:cond evt="onPrev" delay="0">
                      <p:tgtEl>
                        <p:sldTgt/>
                      </p:tgtEl>
                    </p:cond>
                    <p:cond evt="onStopAudio" delay="0">
                      <p:tgtEl>
                        <p:sldTgt/>
                      </p:tgtEl>
                    </p:cond>
                  </p:endCondLst>
                </p:cTn>
                <p:tgtEl>
                  <p:spTgt spid="40986"/>
                </p:tgtEl>
              </p:cMediaNode>
            </p:audio>
          </p:childTnLst>
        </p:cTn>
      </p:par>
    </p:tnLst>
    <p:bldLst>
      <p:bldP spid="40980" grpId="0"/>
      <p:bldP spid="40981" grpId="0"/>
      <p:bldP spid="40982" grpId="0"/>
      <p:bldP spid="40983" grpId="0"/>
      <p:bldP spid="40984" grpId="0"/>
      <p:bldP spid="4098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8" name="Picture 4" descr="t3"/>
          <p:cNvPicPr>
            <a:picLocks noChangeAspect="1" noChangeArrowheads="1"/>
          </p:cNvPicPr>
          <p:nvPr/>
        </p:nvPicPr>
        <p:blipFill>
          <a:blip r:embed="rId2" cstate="email"/>
          <a:srcRect/>
          <a:stretch>
            <a:fillRect/>
          </a:stretch>
        </p:blipFill>
        <p:spPr bwMode="auto">
          <a:xfrm>
            <a:off x="0" y="0"/>
            <a:ext cx="38862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9" name="Text Box 5"/>
          <p:cNvSpPr txBox="1">
            <a:spLocks noChangeArrowheads="1"/>
          </p:cNvSpPr>
          <p:nvPr/>
        </p:nvSpPr>
        <p:spPr bwMode="auto">
          <a:xfrm>
            <a:off x="2743200" y="2895600"/>
            <a:ext cx="3276600" cy="51911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800" b="1" i="1" dirty="0">
                <a:solidFill>
                  <a:schemeClr val="bg1"/>
                </a:solidFill>
              </a:rPr>
              <a:t>noise pollution</a:t>
            </a:r>
          </a:p>
        </p:txBody>
      </p:sp>
      <p:sp>
        <p:nvSpPr>
          <p:cNvPr id="47111" name="Text Box 7"/>
          <p:cNvSpPr txBox="1">
            <a:spLocks noChangeArrowheads="1"/>
          </p:cNvSpPr>
          <p:nvPr/>
        </p:nvSpPr>
        <p:spPr bwMode="auto">
          <a:xfrm>
            <a:off x="3124200" y="4114800"/>
            <a:ext cx="601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t>Noise is a </a:t>
            </a:r>
            <a:r>
              <a:rPr lang="en-US" altLang="zh-CN" sz="2800" b="1" dirty="0">
                <a:solidFill>
                  <a:srgbClr val="FF0000"/>
                </a:solidFill>
              </a:rPr>
              <a:t>sort</a:t>
            </a:r>
            <a:r>
              <a:rPr lang="en-US" altLang="zh-CN" sz="2800" b="1" dirty="0"/>
              <a:t>/kind of pollution.</a:t>
            </a:r>
          </a:p>
        </p:txBody>
      </p:sp>
      <p:sp>
        <p:nvSpPr>
          <p:cNvPr id="47112" name="Text Box 8"/>
          <p:cNvSpPr txBox="1">
            <a:spLocks noChangeArrowheads="1"/>
          </p:cNvSpPr>
          <p:nvPr/>
        </p:nvSpPr>
        <p:spPr bwMode="auto">
          <a:xfrm>
            <a:off x="3124200" y="4814888"/>
            <a:ext cx="6019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t>There are </a:t>
            </a:r>
            <a:r>
              <a:rPr lang="en-US" altLang="zh-CN" sz="2800" b="1" dirty="0">
                <a:solidFill>
                  <a:srgbClr val="FF0000"/>
                </a:solidFill>
              </a:rPr>
              <a:t>all sorts/kinds of</a:t>
            </a:r>
            <a:r>
              <a:rPr lang="en-US" altLang="zh-CN" sz="2800" b="1" dirty="0"/>
              <a:t> noises.</a:t>
            </a:r>
          </a:p>
        </p:txBody>
      </p:sp>
      <p:sp>
        <p:nvSpPr>
          <p:cNvPr id="47113" name="Text Box 9"/>
          <p:cNvSpPr txBox="1">
            <a:spLocks noChangeArrowheads="1"/>
          </p:cNvSpPr>
          <p:nvPr/>
        </p:nvSpPr>
        <p:spPr bwMode="auto">
          <a:xfrm>
            <a:off x="685800" y="5805488"/>
            <a:ext cx="8229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t>They make us </a:t>
            </a:r>
            <a:r>
              <a:rPr lang="en-US" altLang="zh-CN" sz="2800" b="1" dirty="0">
                <a:solidFill>
                  <a:srgbClr val="FF0000"/>
                </a:solidFill>
              </a:rPr>
              <a:t>uncomfortable</a:t>
            </a:r>
            <a:r>
              <a:rPr lang="en-US" altLang="zh-CN" sz="2800" b="1" dirty="0"/>
              <a:t> and </a:t>
            </a:r>
            <a:r>
              <a:rPr lang="en-US" altLang="zh-CN" sz="2800" b="1" dirty="0">
                <a:solidFill>
                  <a:srgbClr val="FF0000"/>
                </a:solidFill>
              </a:rPr>
              <a:t>unpleasant</a:t>
            </a:r>
            <a:r>
              <a:rPr lang="en-US" altLang="zh-CN" sz="2800" b="1" dirty="0"/>
              <a:t>.</a:t>
            </a:r>
          </a:p>
        </p:txBody>
      </p:sp>
      <p:grpSp>
        <p:nvGrpSpPr>
          <p:cNvPr id="2" name="Group 15"/>
          <p:cNvGrpSpPr/>
          <p:nvPr/>
        </p:nvGrpSpPr>
        <p:grpSpPr bwMode="auto">
          <a:xfrm>
            <a:off x="0" y="0"/>
            <a:ext cx="9144000" cy="4065588"/>
            <a:chOff x="0" y="0"/>
            <a:chExt cx="5760" cy="2561"/>
          </a:xfrm>
        </p:grpSpPr>
        <p:pic>
          <p:nvPicPr>
            <p:cNvPr id="4110" name="Picture 10" descr="1375077581449"/>
            <p:cNvPicPr>
              <a:picLocks noChangeAspect="1" noChangeArrowheads="1"/>
            </p:cNvPicPr>
            <p:nvPr/>
          </p:nvPicPr>
          <p:blipFill>
            <a:blip r:embed="rId3" cstate="email"/>
            <a:srcRect/>
            <a:stretch>
              <a:fillRect/>
            </a:stretch>
          </p:blipFill>
          <p:spPr bwMode="auto">
            <a:xfrm>
              <a:off x="2544" y="0"/>
              <a:ext cx="1524" cy="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11" descr="54925725201309010712391502972000552_017"/>
            <p:cNvPicPr>
              <a:picLocks noChangeAspect="1" noChangeArrowheads="1"/>
            </p:cNvPicPr>
            <p:nvPr/>
          </p:nvPicPr>
          <p:blipFill>
            <a:blip r:embed="rId4" cstate="email"/>
            <a:srcRect/>
            <a:stretch>
              <a:fillRect/>
            </a:stretch>
          </p:blipFill>
          <p:spPr bwMode="auto">
            <a:xfrm>
              <a:off x="4110" y="1056"/>
              <a:ext cx="1650" cy="1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Picture 12" descr="2397458"/>
            <p:cNvPicPr>
              <a:picLocks noChangeAspect="1" noChangeArrowheads="1"/>
            </p:cNvPicPr>
            <p:nvPr/>
          </p:nvPicPr>
          <p:blipFill>
            <a:blip r:embed="rId5" cstate="email"/>
            <a:srcRect/>
            <a:stretch>
              <a:fillRect/>
            </a:stretch>
          </p:blipFill>
          <p:spPr bwMode="auto">
            <a:xfrm>
              <a:off x="0" y="1536"/>
              <a:ext cx="1536" cy="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3" name="Picture 14" descr="1374624243_676"/>
            <p:cNvPicPr>
              <a:picLocks noChangeAspect="1" noChangeArrowheads="1"/>
            </p:cNvPicPr>
            <p:nvPr/>
          </p:nvPicPr>
          <p:blipFill>
            <a:blip r:embed="rId6" cstate="email"/>
            <a:srcRect/>
            <a:stretch>
              <a:fillRect/>
            </a:stretch>
          </p:blipFill>
          <p:spPr bwMode="auto">
            <a:xfrm>
              <a:off x="4120" y="0"/>
              <a:ext cx="1640" cy="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7126" name="Picture 22" descr="2014-01-14_14-55-11"/>
          <p:cNvPicPr>
            <a:picLocks noChangeAspect="1" noChangeArrowheads="1"/>
          </p:cNvPicPr>
          <p:nvPr/>
        </p:nvPicPr>
        <p:blipFill>
          <a:blip r:embed="rId7"/>
          <a:srcRect/>
          <a:stretch>
            <a:fillRect/>
          </a:stretch>
        </p:blipFill>
        <p:spPr bwMode="auto">
          <a:xfrm>
            <a:off x="4830763" y="3865563"/>
            <a:ext cx="1265237"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27" name="Picture 23" descr="2014-01-14_14-55-36"/>
          <p:cNvPicPr>
            <a:picLocks noChangeAspect="1" noChangeArrowheads="1"/>
          </p:cNvPicPr>
          <p:nvPr/>
        </p:nvPicPr>
        <p:blipFill>
          <a:blip r:embed="rId8"/>
          <a:srcRect/>
          <a:stretch>
            <a:fillRect/>
          </a:stretch>
        </p:blipFill>
        <p:spPr bwMode="auto">
          <a:xfrm>
            <a:off x="6553200" y="5486400"/>
            <a:ext cx="19050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28" name="Picture 24" descr="2014-01-14_14-55-25"/>
          <p:cNvPicPr>
            <a:picLocks noChangeAspect="1" noChangeArrowheads="1"/>
          </p:cNvPicPr>
          <p:nvPr/>
        </p:nvPicPr>
        <p:blipFill>
          <a:blip r:embed="rId9"/>
          <a:srcRect/>
          <a:stretch>
            <a:fillRect/>
          </a:stretch>
        </p:blipFill>
        <p:spPr bwMode="auto">
          <a:xfrm>
            <a:off x="3352800" y="5562600"/>
            <a:ext cx="2170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30" name="Text Box 26"/>
          <p:cNvSpPr txBox="1">
            <a:spLocks noChangeArrowheads="1"/>
          </p:cNvSpPr>
          <p:nvPr/>
        </p:nvSpPr>
        <p:spPr bwMode="auto">
          <a:xfrm>
            <a:off x="6248400" y="3244850"/>
            <a:ext cx="2133600" cy="822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t>n. </a:t>
            </a:r>
            <a:r>
              <a:rPr lang="zh-CN" altLang="en-US" sz="2400" b="1"/>
              <a:t>种类； </a:t>
            </a:r>
          </a:p>
          <a:p>
            <a:pPr eaLnBrk="1" hangingPunct="1"/>
            <a:r>
              <a:rPr lang="en-US" altLang="zh-CN" sz="2400" b="1"/>
              <a:t>v. </a:t>
            </a:r>
            <a:r>
              <a:rPr lang="zh-CN" altLang="en-US" sz="2400" b="1"/>
              <a:t>把</a:t>
            </a:r>
            <a:r>
              <a:rPr lang="en-US" altLang="zh-CN" sz="2400" b="1"/>
              <a:t>……</a:t>
            </a:r>
            <a:r>
              <a:rPr lang="zh-CN" altLang="en-US" sz="2400" b="1"/>
              <a:t>分类</a:t>
            </a:r>
          </a:p>
        </p:txBody>
      </p:sp>
      <p:sp>
        <p:nvSpPr>
          <p:cNvPr id="47131" name="Text Box 27"/>
          <p:cNvSpPr txBox="1">
            <a:spLocks noChangeArrowheads="1"/>
          </p:cNvSpPr>
          <p:nvPr/>
        </p:nvSpPr>
        <p:spPr bwMode="auto">
          <a:xfrm>
            <a:off x="3200400" y="6248400"/>
            <a:ext cx="26670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t>adj. </a:t>
            </a:r>
            <a:r>
              <a:rPr lang="zh-CN" altLang="en-US" sz="2400" b="1"/>
              <a:t>使人不舒服的</a:t>
            </a:r>
          </a:p>
        </p:txBody>
      </p:sp>
      <p:sp>
        <p:nvSpPr>
          <p:cNvPr id="47132" name="Text Box 28"/>
          <p:cNvSpPr txBox="1">
            <a:spLocks noChangeArrowheads="1"/>
          </p:cNvSpPr>
          <p:nvPr/>
        </p:nvSpPr>
        <p:spPr bwMode="auto">
          <a:xfrm>
            <a:off x="6400800" y="6262688"/>
            <a:ext cx="2362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t>adj. </a:t>
            </a:r>
            <a:r>
              <a:rPr lang="zh-CN" altLang="en-US" sz="2400" b="1"/>
              <a:t>令人不快的</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withEffect">
                                  <p:stCondLst>
                                    <p:cond delay="0"/>
                                  </p:stCondLst>
                                  <p:childTnLst>
                                    <p:set>
                                      <p:cBhvr>
                                        <p:cTn id="6" dur="1" fill="hold">
                                          <p:stCondLst>
                                            <p:cond delay="0"/>
                                          </p:stCondLst>
                                        </p:cTn>
                                        <p:tgtEl>
                                          <p:spTgt spid="47108"/>
                                        </p:tgtEl>
                                        <p:attrNameLst>
                                          <p:attrName>style.visibility</p:attrName>
                                        </p:attrNameLst>
                                      </p:cBhvr>
                                      <p:to>
                                        <p:strVal val="visible"/>
                                      </p:to>
                                    </p:set>
                                    <p:anim calcmode="lin" valueType="num">
                                      <p:cBhvr additive="base">
                                        <p:cTn id="7" dur="500" fill="hold"/>
                                        <p:tgtEl>
                                          <p:spTgt spid="47108"/>
                                        </p:tgtEl>
                                        <p:attrNameLst>
                                          <p:attrName>ppt_x</p:attrName>
                                        </p:attrNameLst>
                                      </p:cBhvr>
                                      <p:tavLst>
                                        <p:tav tm="0">
                                          <p:val>
                                            <p:strVal val="1+#ppt_w/2"/>
                                          </p:val>
                                        </p:tav>
                                        <p:tav tm="100000">
                                          <p:val>
                                            <p:strVal val="#ppt_x"/>
                                          </p:val>
                                        </p:tav>
                                      </p:tavLst>
                                    </p:anim>
                                    <p:anim calcmode="lin" valueType="num">
                                      <p:cBhvr additive="base">
                                        <p:cTn id="8" dur="500" fill="hold"/>
                                        <p:tgtEl>
                                          <p:spTgt spid="47108"/>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47109"/>
                                        </p:tgtEl>
                                        <p:attrNameLst>
                                          <p:attrName>style.visibility</p:attrName>
                                        </p:attrNameLst>
                                      </p:cBhvr>
                                      <p:to>
                                        <p:strVal val="visible"/>
                                      </p:to>
                                    </p:set>
                                    <p:anim calcmode="lin" valueType="num">
                                      <p:cBhvr additive="base">
                                        <p:cTn id="11" dur="500" fill="hold"/>
                                        <p:tgtEl>
                                          <p:spTgt spid="47109"/>
                                        </p:tgtEl>
                                        <p:attrNameLst>
                                          <p:attrName>ppt_x</p:attrName>
                                        </p:attrNameLst>
                                      </p:cBhvr>
                                      <p:tavLst>
                                        <p:tav tm="0">
                                          <p:val>
                                            <p:strVal val="1+#ppt_w/2"/>
                                          </p:val>
                                        </p:tav>
                                        <p:tav tm="100000">
                                          <p:val>
                                            <p:strVal val="#ppt_x"/>
                                          </p:val>
                                        </p:tav>
                                      </p:tavLst>
                                    </p:anim>
                                    <p:anim calcmode="lin" valueType="num">
                                      <p:cBhvr additive="base">
                                        <p:cTn id="12" dur="500" fill="hold"/>
                                        <p:tgtEl>
                                          <p:spTgt spid="47109"/>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9" presetClass="entr" presetSubtype="0" decel="100000" fill="hold" grpId="0" nodeType="clickEffect">
                                  <p:stCondLst>
                                    <p:cond delay="0"/>
                                  </p:stCondLst>
                                  <p:childTnLst>
                                    <p:set>
                                      <p:cBhvr>
                                        <p:cTn id="16" dur="1" fill="hold">
                                          <p:stCondLst>
                                            <p:cond delay="0"/>
                                          </p:stCondLst>
                                        </p:cTn>
                                        <p:tgtEl>
                                          <p:spTgt spid="47111"/>
                                        </p:tgtEl>
                                        <p:attrNameLst>
                                          <p:attrName>style.visibility</p:attrName>
                                        </p:attrNameLst>
                                      </p:cBhvr>
                                      <p:to>
                                        <p:strVal val="visible"/>
                                      </p:to>
                                    </p:set>
                                    <p:anim calcmode="lin" valueType="num">
                                      <p:cBhvr>
                                        <p:cTn id="17" dur="500" fill="hold"/>
                                        <p:tgtEl>
                                          <p:spTgt spid="47111"/>
                                        </p:tgtEl>
                                        <p:attrNameLst>
                                          <p:attrName>ppt_w</p:attrName>
                                        </p:attrNameLst>
                                      </p:cBhvr>
                                      <p:tavLst>
                                        <p:tav tm="0">
                                          <p:val>
                                            <p:fltVal val="0"/>
                                          </p:val>
                                        </p:tav>
                                        <p:tav tm="100000">
                                          <p:val>
                                            <p:strVal val="#ppt_w"/>
                                          </p:val>
                                        </p:tav>
                                      </p:tavLst>
                                    </p:anim>
                                    <p:anim calcmode="lin" valueType="num">
                                      <p:cBhvr>
                                        <p:cTn id="18" dur="500" fill="hold"/>
                                        <p:tgtEl>
                                          <p:spTgt spid="47111"/>
                                        </p:tgtEl>
                                        <p:attrNameLst>
                                          <p:attrName>ppt_h</p:attrName>
                                        </p:attrNameLst>
                                      </p:cBhvr>
                                      <p:tavLst>
                                        <p:tav tm="0">
                                          <p:val>
                                            <p:fltVal val="0"/>
                                          </p:val>
                                        </p:tav>
                                        <p:tav tm="100000">
                                          <p:val>
                                            <p:strVal val="#ppt_h"/>
                                          </p:val>
                                        </p:tav>
                                      </p:tavLst>
                                    </p:anim>
                                    <p:anim calcmode="lin" valueType="num">
                                      <p:cBhvr>
                                        <p:cTn id="19" dur="500" fill="hold"/>
                                        <p:tgtEl>
                                          <p:spTgt spid="47111"/>
                                        </p:tgtEl>
                                        <p:attrNameLst>
                                          <p:attrName>style.rotation</p:attrName>
                                        </p:attrNameLst>
                                      </p:cBhvr>
                                      <p:tavLst>
                                        <p:tav tm="0">
                                          <p:val>
                                            <p:fltVal val="360"/>
                                          </p:val>
                                        </p:tav>
                                        <p:tav tm="100000">
                                          <p:val>
                                            <p:fltVal val="0"/>
                                          </p:val>
                                        </p:tav>
                                      </p:tavLst>
                                    </p:anim>
                                    <p:animEffect transition="in" filter="fade">
                                      <p:cBhvr>
                                        <p:cTn id="20" dur="500"/>
                                        <p:tgtEl>
                                          <p:spTgt spid="47111"/>
                                        </p:tgtEl>
                                      </p:cBhvr>
                                    </p:animEffect>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nodeType="clickEffect">
                                  <p:stCondLst>
                                    <p:cond delay="0"/>
                                  </p:stCondLst>
                                  <p:childTnLst>
                                    <p:set>
                                      <p:cBhvr>
                                        <p:cTn id="24" dur="1" fill="hold">
                                          <p:stCondLst>
                                            <p:cond delay="0"/>
                                          </p:stCondLst>
                                        </p:cTn>
                                        <p:tgtEl>
                                          <p:spTgt spid="47126"/>
                                        </p:tgtEl>
                                        <p:attrNameLst>
                                          <p:attrName>style.visibility</p:attrName>
                                        </p:attrNameLst>
                                      </p:cBhvr>
                                      <p:to>
                                        <p:strVal val="visible"/>
                                      </p:to>
                                    </p:set>
                                    <p:anim calcmode="lin" valueType="num">
                                      <p:cBhvr>
                                        <p:cTn id="25" dur="500" fill="hold"/>
                                        <p:tgtEl>
                                          <p:spTgt spid="47126"/>
                                        </p:tgtEl>
                                        <p:attrNameLst>
                                          <p:attrName>ppt_w</p:attrName>
                                        </p:attrNameLst>
                                      </p:cBhvr>
                                      <p:tavLst>
                                        <p:tav tm="0">
                                          <p:val>
                                            <p:fltVal val="0"/>
                                          </p:val>
                                        </p:tav>
                                        <p:tav tm="100000">
                                          <p:val>
                                            <p:strVal val="#ppt_w"/>
                                          </p:val>
                                        </p:tav>
                                      </p:tavLst>
                                    </p:anim>
                                    <p:anim calcmode="lin" valueType="num">
                                      <p:cBhvr>
                                        <p:cTn id="26" dur="500" fill="hold"/>
                                        <p:tgtEl>
                                          <p:spTgt spid="47126"/>
                                        </p:tgtEl>
                                        <p:attrNameLst>
                                          <p:attrName>ppt_h</p:attrName>
                                        </p:attrNameLst>
                                      </p:cBhvr>
                                      <p:tavLst>
                                        <p:tav tm="0">
                                          <p:val>
                                            <p:fltVal val="0"/>
                                          </p:val>
                                        </p:tav>
                                        <p:tav tm="100000">
                                          <p:val>
                                            <p:strVal val="#ppt_h"/>
                                          </p:val>
                                        </p:tav>
                                      </p:tavLst>
                                    </p:anim>
                                    <p:anim calcmode="lin" valueType="num">
                                      <p:cBhvr>
                                        <p:cTn id="27" dur="500" fill="hold"/>
                                        <p:tgtEl>
                                          <p:spTgt spid="47126"/>
                                        </p:tgtEl>
                                        <p:attrNameLst>
                                          <p:attrName>style.rotation</p:attrName>
                                        </p:attrNameLst>
                                      </p:cBhvr>
                                      <p:tavLst>
                                        <p:tav tm="0">
                                          <p:val>
                                            <p:fltVal val="360"/>
                                          </p:val>
                                        </p:tav>
                                        <p:tav tm="100000">
                                          <p:val>
                                            <p:fltVal val="0"/>
                                          </p:val>
                                        </p:tav>
                                      </p:tavLst>
                                    </p:anim>
                                    <p:animEffect transition="in" filter="fade">
                                      <p:cBhvr>
                                        <p:cTn id="28" dur="500"/>
                                        <p:tgtEl>
                                          <p:spTgt spid="47126"/>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childTnLst>
                                    <p:set>
                                      <p:cBhvr>
                                        <p:cTn id="32" dur="1" fill="hold">
                                          <p:stCondLst>
                                            <p:cond delay="0"/>
                                          </p:stCondLst>
                                        </p:cTn>
                                        <p:tgtEl>
                                          <p:spTgt spid="47130"/>
                                        </p:tgtEl>
                                        <p:attrNameLst>
                                          <p:attrName>style.visibility</p:attrName>
                                        </p:attrNameLst>
                                      </p:cBhvr>
                                      <p:to>
                                        <p:strVal val="visible"/>
                                      </p:to>
                                    </p:set>
                                    <p:anim calcmode="lin" valueType="num">
                                      <p:cBhvr>
                                        <p:cTn id="33" dur="500" fill="hold"/>
                                        <p:tgtEl>
                                          <p:spTgt spid="47130"/>
                                        </p:tgtEl>
                                        <p:attrNameLst>
                                          <p:attrName>ppt_w</p:attrName>
                                        </p:attrNameLst>
                                      </p:cBhvr>
                                      <p:tavLst>
                                        <p:tav tm="0">
                                          <p:val>
                                            <p:fltVal val="0"/>
                                          </p:val>
                                        </p:tav>
                                        <p:tav tm="100000">
                                          <p:val>
                                            <p:strVal val="#ppt_w"/>
                                          </p:val>
                                        </p:tav>
                                      </p:tavLst>
                                    </p:anim>
                                    <p:anim calcmode="lin" valueType="num">
                                      <p:cBhvr>
                                        <p:cTn id="34" dur="500" fill="hold"/>
                                        <p:tgtEl>
                                          <p:spTgt spid="47130"/>
                                        </p:tgtEl>
                                        <p:attrNameLst>
                                          <p:attrName>ppt_h</p:attrName>
                                        </p:attrNameLst>
                                      </p:cBhvr>
                                      <p:tavLst>
                                        <p:tav tm="0">
                                          <p:val>
                                            <p:fltVal val="0"/>
                                          </p:val>
                                        </p:tav>
                                        <p:tav tm="100000">
                                          <p:val>
                                            <p:strVal val="#ppt_h"/>
                                          </p:val>
                                        </p:tav>
                                      </p:tavLst>
                                    </p:anim>
                                    <p:anim calcmode="lin" valueType="num">
                                      <p:cBhvr>
                                        <p:cTn id="35" dur="500" fill="hold"/>
                                        <p:tgtEl>
                                          <p:spTgt spid="47130"/>
                                        </p:tgtEl>
                                        <p:attrNameLst>
                                          <p:attrName>style.rotation</p:attrName>
                                        </p:attrNameLst>
                                      </p:cBhvr>
                                      <p:tavLst>
                                        <p:tav tm="0">
                                          <p:val>
                                            <p:fltVal val="360"/>
                                          </p:val>
                                        </p:tav>
                                        <p:tav tm="100000">
                                          <p:val>
                                            <p:fltVal val="0"/>
                                          </p:val>
                                        </p:tav>
                                      </p:tavLst>
                                    </p:anim>
                                    <p:animEffect transition="in" filter="fade">
                                      <p:cBhvr>
                                        <p:cTn id="36" dur="500"/>
                                        <p:tgtEl>
                                          <p:spTgt spid="47130"/>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3"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1+#ppt_w/2"/>
                                          </p:val>
                                        </p:tav>
                                        <p:tav tm="100000">
                                          <p:val>
                                            <p:strVal val="#ppt_x"/>
                                          </p:val>
                                        </p:tav>
                                      </p:tavLst>
                                    </p:anim>
                                    <p:anim calcmode="lin" valueType="num">
                                      <p:cBhvr additive="base">
                                        <p:cTn id="42" dur="500" fill="hold"/>
                                        <p:tgtEl>
                                          <p:spTgt spid="2"/>
                                        </p:tgtEl>
                                        <p:attrNameLst>
                                          <p:attrName>ppt_y</p:attrName>
                                        </p:attrNameLst>
                                      </p:cBhvr>
                                      <p:tavLst>
                                        <p:tav tm="0">
                                          <p:val>
                                            <p:strVal val="0-#ppt_h/2"/>
                                          </p:val>
                                        </p:tav>
                                        <p:tav tm="100000">
                                          <p:val>
                                            <p:strVal val="#ppt_y"/>
                                          </p:val>
                                        </p:tav>
                                      </p:tavLst>
                                    </p:anim>
                                  </p:childTnLst>
                                </p:cTn>
                              </p:par>
                              <p:par>
                                <p:cTn id="43" presetID="2" presetClass="entr" presetSubtype="3" fill="hold" grpId="0" nodeType="withEffect">
                                  <p:stCondLst>
                                    <p:cond delay="0"/>
                                  </p:stCondLst>
                                  <p:childTnLst>
                                    <p:set>
                                      <p:cBhvr>
                                        <p:cTn id="44" dur="1" fill="hold">
                                          <p:stCondLst>
                                            <p:cond delay="0"/>
                                          </p:stCondLst>
                                        </p:cTn>
                                        <p:tgtEl>
                                          <p:spTgt spid="47112"/>
                                        </p:tgtEl>
                                        <p:attrNameLst>
                                          <p:attrName>style.visibility</p:attrName>
                                        </p:attrNameLst>
                                      </p:cBhvr>
                                      <p:to>
                                        <p:strVal val="visible"/>
                                      </p:to>
                                    </p:set>
                                    <p:anim calcmode="lin" valueType="num">
                                      <p:cBhvr additive="base">
                                        <p:cTn id="45" dur="500" fill="hold"/>
                                        <p:tgtEl>
                                          <p:spTgt spid="47112"/>
                                        </p:tgtEl>
                                        <p:attrNameLst>
                                          <p:attrName>ppt_x</p:attrName>
                                        </p:attrNameLst>
                                      </p:cBhvr>
                                      <p:tavLst>
                                        <p:tav tm="0">
                                          <p:val>
                                            <p:strVal val="1+#ppt_w/2"/>
                                          </p:val>
                                        </p:tav>
                                        <p:tav tm="100000">
                                          <p:val>
                                            <p:strVal val="#ppt_x"/>
                                          </p:val>
                                        </p:tav>
                                      </p:tavLst>
                                    </p:anim>
                                    <p:anim calcmode="lin" valueType="num">
                                      <p:cBhvr additive="base">
                                        <p:cTn id="46" dur="500" fill="hold"/>
                                        <p:tgtEl>
                                          <p:spTgt spid="47112"/>
                                        </p:tgtEl>
                                        <p:attrNameLst>
                                          <p:attrName>ppt_y</p:attrName>
                                        </p:attrNameLst>
                                      </p:cBhvr>
                                      <p:tavLst>
                                        <p:tav tm="0">
                                          <p:val>
                                            <p:strVal val="0-#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9" presetClass="entr" presetSubtype="0" decel="100000" fill="hold" grpId="0" nodeType="clickEffect">
                                  <p:stCondLst>
                                    <p:cond delay="0"/>
                                  </p:stCondLst>
                                  <p:childTnLst>
                                    <p:set>
                                      <p:cBhvr>
                                        <p:cTn id="50" dur="1" fill="hold">
                                          <p:stCondLst>
                                            <p:cond delay="0"/>
                                          </p:stCondLst>
                                        </p:cTn>
                                        <p:tgtEl>
                                          <p:spTgt spid="47113"/>
                                        </p:tgtEl>
                                        <p:attrNameLst>
                                          <p:attrName>style.visibility</p:attrName>
                                        </p:attrNameLst>
                                      </p:cBhvr>
                                      <p:to>
                                        <p:strVal val="visible"/>
                                      </p:to>
                                    </p:set>
                                    <p:anim calcmode="lin" valueType="num">
                                      <p:cBhvr>
                                        <p:cTn id="51" dur="500" fill="hold"/>
                                        <p:tgtEl>
                                          <p:spTgt spid="47113"/>
                                        </p:tgtEl>
                                        <p:attrNameLst>
                                          <p:attrName>ppt_w</p:attrName>
                                        </p:attrNameLst>
                                      </p:cBhvr>
                                      <p:tavLst>
                                        <p:tav tm="0">
                                          <p:val>
                                            <p:fltVal val="0"/>
                                          </p:val>
                                        </p:tav>
                                        <p:tav tm="100000">
                                          <p:val>
                                            <p:strVal val="#ppt_w"/>
                                          </p:val>
                                        </p:tav>
                                      </p:tavLst>
                                    </p:anim>
                                    <p:anim calcmode="lin" valueType="num">
                                      <p:cBhvr>
                                        <p:cTn id="52" dur="500" fill="hold"/>
                                        <p:tgtEl>
                                          <p:spTgt spid="47113"/>
                                        </p:tgtEl>
                                        <p:attrNameLst>
                                          <p:attrName>ppt_h</p:attrName>
                                        </p:attrNameLst>
                                      </p:cBhvr>
                                      <p:tavLst>
                                        <p:tav tm="0">
                                          <p:val>
                                            <p:fltVal val="0"/>
                                          </p:val>
                                        </p:tav>
                                        <p:tav tm="100000">
                                          <p:val>
                                            <p:strVal val="#ppt_h"/>
                                          </p:val>
                                        </p:tav>
                                      </p:tavLst>
                                    </p:anim>
                                    <p:anim calcmode="lin" valueType="num">
                                      <p:cBhvr>
                                        <p:cTn id="53" dur="500" fill="hold"/>
                                        <p:tgtEl>
                                          <p:spTgt spid="47113"/>
                                        </p:tgtEl>
                                        <p:attrNameLst>
                                          <p:attrName>style.rotation</p:attrName>
                                        </p:attrNameLst>
                                      </p:cBhvr>
                                      <p:tavLst>
                                        <p:tav tm="0">
                                          <p:val>
                                            <p:fltVal val="360"/>
                                          </p:val>
                                        </p:tav>
                                        <p:tav tm="100000">
                                          <p:val>
                                            <p:fltVal val="0"/>
                                          </p:val>
                                        </p:tav>
                                      </p:tavLst>
                                    </p:anim>
                                    <p:animEffect transition="in" filter="fade">
                                      <p:cBhvr>
                                        <p:cTn id="54" dur="500"/>
                                        <p:tgtEl>
                                          <p:spTgt spid="47113"/>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ntr" presetSubtype="0" decel="100000" fill="hold" nodeType="clickEffect">
                                  <p:stCondLst>
                                    <p:cond delay="0"/>
                                  </p:stCondLst>
                                  <p:childTnLst>
                                    <p:set>
                                      <p:cBhvr>
                                        <p:cTn id="58" dur="1" fill="hold">
                                          <p:stCondLst>
                                            <p:cond delay="0"/>
                                          </p:stCondLst>
                                        </p:cTn>
                                        <p:tgtEl>
                                          <p:spTgt spid="47128"/>
                                        </p:tgtEl>
                                        <p:attrNameLst>
                                          <p:attrName>style.visibility</p:attrName>
                                        </p:attrNameLst>
                                      </p:cBhvr>
                                      <p:to>
                                        <p:strVal val="visible"/>
                                      </p:to>
                                    </p:set>
                                    <p:anim calcmode="lin" valueType="num">
                                      <p:cBhvr>
                                        <p:cTn id="59" dur="500" fill="hold"/>
                                        <p:tgtEl>
                                          <p:spTgt spid="47128"/>
                                        </p:tgtEl>
                                        <p:attrNameLst>
                                          <p:attrName>ppt_w</p:attrName>
                                        </p:attrNameLst>
                                      </p:cBhvr>
                                      <p:tavLst>
                                        <p:tav tm="0">
                                          <p:val>
                                            <p:fltVal val="0"/>
                                          </p:val>
                                        </p:tav>
                                        <p:tav tm="100000">
                                          <p:val>
                                            <p:strVal val="#ppt_w"/>
                                          </p:val>
                                        </p:tav>
                                      </p:tavLst>
                                    </p:anim>
                                    <p:anim calcmode="lin" valueType="num">
                                      <p:cBhvr>
                                        <p:cTn id="60" dur="500" fill="hold"/>
                                        <p:tgtEl>
                                          <p:spTgt spid="47128"/>
                                        </p:tgtEl>
                                        <p:attrNameLst>
                                          <p:attrName>ppt_h</p:attrName>
                                        </p:attrNameLst>
                                      </p:cBhvr>
                                      <p:tavLst>
                                        <p:tav tm="0">
                                          <p:val>
                                            <p:fltVal val="0"/>
                                          </p:val>
                                        </p:tav>
                                        <p:tav tm="100000">
                                          <p:val>
                                            <p:strVal val="#ppt_h"/>
                                          </p:val>
                                        </p:tav>
                                      </p:tavLst>
                                    </p:anim>
                                    <p:anim calcmode="lin" valueType="num">
                                      <p:cBhvr>
                                        <p:cTn id="61" dur="500" fill="hold"/>
                                        <p:tgtEl>
                                          <p:spTgt spid="47128"/>
                                        </p:tgtEl>
                                        <p:attrNameLst>
                                          <p:attrName>style.rotation</p:attrName>
                                        </p:attrNameLst>
                                      </p:cBhvr>
                                      <p:tavLst>
                                        <p:tav tm="0">
                                          <p:val>
                                            <p:fltVal val="360"/>
                                          </p:val>
                                        </p:tav>
                                        <p:tav tm="100000">
                                          <p:val>
                                            <p:fltVal val="0"/>
                                          </p:val>
                                        </p:tav>
                                      </p:tavLst>
                                    </p:anim>
                                    <p:animEffect transition="in" filter="fade">
                                      <p:cBhvr>
                                        <p:cTn id="62" dur="500"/>
                                        <p:tgtEl>
                                          <p:spTgt spid="47128"/>
                                        </p:tgtEl>
                                      </p:cBhvr>
                                    </p:animEffect>
                                  </p:childTnLst>
                                </p:cTn>
                              </p:par>
                            </p:childTnLst>
                          </p:cTn>
                        </p:par>
                      </p:childTnLst>
                    </p:cTn>
                  </p:par>
                  <p:par>
                    <p:cTn id="63" fill="hold">
                      <p:stCondLst>
                        <p:cond delay="indefinite"/>
                      </p:stCondLst>
                      <p:childTnLst>
                        <p:par>
                          <p:cTn id="64" fill="hold">
                            <p:stCondLst>
                              <p:cond delay="0"/>
                            </p:stCondLst>
                            <p:childTnLst>
                              <p:par>
                                <p:cTn id="65" presetID="49" presetClass="entr" presetSubtype="0" decel="100000" fill="hold" grpId="0" nodeType="clickEffect">
                                  <p:stCondLst>
                                    <p:cond delay="0"/>
                                  </p:stCondLst>
                                  <p:childTnLst>
                                    <p:set>
                                      <p:cBhvr>
                                        <p:cTn id="66" dur="1" fill="hold">
                                          <p:stCondLst>
                                            <p:cond delay="0"/>
                                          </p:stCondLst>
                                        </p:cTn>
                                        <p:tgtEl>
                                          <p:spTgt spid="47131"/>
                                        </p:tgtEl>
                                        <p:attrNameLst>
                                          <p:attrName>style.visibility</p:attrName>
                                        </p:attrNameLst>
                                      </p:cBhvr>
                                      <p:to>
                                        <p:strVal val="visible"/>
                                      </p:to>
                                    </p:set>
                                    <p:anim calcmode="lin" valueType="num">
                                      <p:cBhvr>
                                        <p:cTn id="67" dur="500" fill="hold"/>
                                        <p:tgtEl>
                                          <p:spTgt spid="47131"/>
                                        </p:tgtEl>
                                        <p:attrNameLst>
                                          <p:attrName>ppt_w</p:attrName>
                                        </p:attrNameLst>
                                      </p:cBhvr>
                                      <p:tavLst>
                                        <p:tav tm="0">
                                          <p:val>
                                            <p:fltVal val="0"/>
                                          </p:val>
                                        </p:tav>
                                        <p:tav tm="100000">
                                          <p:val>
                                            <p:strVal val="#ppt_w"/>
                                          </p:val>
                                        </p:tav>
                                      </p:tavLst>
                                    </p:anim>
                                    <p:anim calcmode="lin" valueType="num">
                                      <p:cBhvr>
                                        <p:cTn id="68" dur="500" fill="hold"/>
                                        <p:tgtEl>
                                          <p:spTgt spid="47131"/>
                                        </p:tgtEl>
                                        <p:attrNameLst>
                                          <p:attrName>ppt_h</p:attrName>
                                        </p:attrNameLst>
                                      </p:cBhvr>
                                      <p:tavLst>
                                        <p:tav tm="0">
                                          <p:val>
                                            <p:fltVal val="0"/>
                                          </p:val>
                                        </p:tav>
                                        <p:tav tm="100000">
                                          <p:val>
                                            <p:strVal val="#ppt_h"/>
                                          </p:val>
                                        </p:tav>
                                      </p:tavLst>
                                    </p:anim>
                                    <p:anim calcmode="lin" valueType="num">
                                      <p:cBhvr>
                                        <p:cTn id="69" dur="500" fill="hold"/>
                                        <p:tgtEl>
                                          <p:spTgt spid="47131"/>
                                        </p:tgtEl>
                                        <p:attrNameLst>
                                          <p:attrName>style.rotation</p:attrName>
                                        </p:attrNameLst>
                                      </p:cBhvr>
                                      <p:tavLst>
                                        <p:tav tm="0">
                                          <p:val>
                                            <p:fltVal val="360"/>
                                          </p:val>
                                        </p:tav>
                                        <p:tav tm="100000">
                                          <p:val>
                                            <p:fltVal val="0"/>
                                          </p:val>
                                        </p:tav>
                                      </p:tavLst>
                                    </p:anim>
                                    <p:animEffect transition="in" filter="fade">
                                      <p:cBhvr>
                                        <p:cTn id="70" dur="500"/>
                                        <p:tgtEl>
                                          <p:spTgt spid="47131"/>
                                        </p:tgtEl>
                                      </p:cBhvr>
                                    </p:animEffect>
                                  </p:childTnLst>
                                </p:cTn>
                              </p:par>
                            </p:childTnLst>
                          </p:cTn>
                        </p:par>
                      </p:childTnLst>
                    </p:cTn>
                  </p:par>
                  <p:par>
                    <p:cTn id="71" fill="hold">
                      <p:stCondLst>
                        <p:cond delay="indefinite"/>
                      </p:stCondLst>
                      <p:childTnLst>
                        <p:par>
                          <p:cTn id="72" fill="hold">
                            <p:stCondLst>
                              <p:cond delay="0"/>
                            </p:stCondLst>
                            <p:childTnLst>
                              <p:par>
                                <p:cTn id="73" presetID="49" presetClass="entr" presetSubtype="0" decel="100000" fill="hold" nodeType="clickEffect">
                                  <p:stCondLst>
                                    <p:cond delay="0"/>
                                  </p:stCondLst>
                                  <p:childTnLst>
                                    <p:set>
                                      <p:cBhvr>
                                        <p:cTn id="74" dur="1" fill="hold">
                                          <p:stCondLst>
                                            <p:cond delay="0"/>
                                          </p:stCondLst>
                                        </p:cTn>
                                        <p:tgtEl>
                                          <p:spTgt spid="47127"/>
                                        </p:tgtEl>
                                        <p:attrNameLst>
                                          <p:attrName>style.visibility</p:attrName>
                                        </p:attrNameLst>
                                      </p:cBhvr>
                                      <p:to>
                                        <p:strVal val="visible"/>
                                      </p:to>
                                    </p:set>
                                    <p:anim calcmode="lin" valueType="num">
                                      <p:cBhvr>
                                        <p:cTn id="75" dur="500" fill="hold"/>
                                        <p:tgtEl>
                                          <p:spTgt spid="47127"/>
                                        </p:tgtEl>
                                        <p:attrNameLst>
                                          <p:attrName>ppt_w</p:attrName>
                                        </p:attrNameLst>
                                      </p:cBhvr>
                                      <p:tavLst>
                                        <p:tav tm="0">
                                          <p:val>
                                            <p:fltVal val="0"/>
                                          </p:val>
                                        </p:tav>
                                        <p:tav tm="100000">
                                          <p:val>
                                            <p:strVal val="#ppt_w"/>
                                          </p:val>
                                        </p:tav>
                                      </p:tavLst>
                                    </p:anim>
                                    <p:anim calcmode="lin" valueType="num">
                                      <p:cBhvr>
                                        <p:cTn id="76" dur="500" fill="hold"/>
                                        <p:tgtEl>
                                          <p:spTgt spid="47127"/>
                                        </p:tgtEl>
                                        <p:attrNameLst>
                                          <p:attrName>ppt_h</p:attrName>
                                        </p:attrNameLst>
                                      </p:cBhvr>
                                      <p:tavLst>
                                        <p:tav tm="0">
                                          <p:val>
                                            <p:fltVal val="0"/>
                                          </p:val>
                                        </p:tav>
                                        <p:tav tm="100000">
                                          <p:val>
                                            <p:strVal val="#ppt_h"/>
                                          </p:val>
                                        </p:tav>
                                      </p:tavLst>
                                    </p:anim>
                                    <p:anim calcmode="lin" valueType="num">
                                      <p:cBhvr>
                                        <p:cTn id="77" dur="500" fill="hold"/>
                                        <p:tgtEl>
                                          <p:spTgt spid="47127"/>
                                        </p:tgtEl>
                                        <p:attrNameLst>
                                          <p:attrName>style.rotation</p:attrName>
                                        </p:attrNameLst>
                                      </p:cBhvr>
                                      <p:tavLst>
                                        <p:tav tm="0">
                                          <p:val>
                                            <p:fltVal val="360"/>
                                          </p:val>
                                        </p:tav>
                                        <p:tav tm="100000">
                                          <p:val>
                                            <p:fltVal val="0"/>
                                          </p:val>
                                        </p:tav>
                                      </p:tavLst>
                                    </p:anim>
                                    <p:animEffect transition="in" filter="fade">
                                      <p:cBhvr>
                                        <p:cTn id="78" dur="500"/>
                                        <p:tgtEl>
                                          <p:spTgt spid="47127"/>
                                        </p:tgtEl>
                                      </p:cBhvr>
                                    </p:animEffect>
                                  </p:childTnLst>
                                </p:cTn>
                              </p:par>
                            </p:childTnLst>
                          </p:cTn>
                        </p:par>
                      </p:childTnLst>
                    </p:cTn>
                  </p:par>
                  <p:par>
                    <p:cTn id="79" fill="hold">
                      <p:stCondLst>
                        <p:cond delay="indefinite"/>
                      </p:stCondLst>
                      <p:childTnLst>
                        <p:par>
                          <p:cTn id="80" fill="hold">
                            <p:stCondLst>
                              <p:cond delay="0"/>
                            </p:stCondLst>
                            <p:childTnLst>
                              <p:par>
                                <p:cTn id="81" presetID="49" presetClass="entr" presetSubtype="0" decel="100000" fill="hold" grpId="0" nodeType="clickEffect">
                                  <p:stCondLst>
                                    <p:cond delay="0"/>
                                  </p:stCondLst>
                                  <p:childTnLst>
                                    <p:set>
                                      <p:cBhvr>
                                        <p:cTn id="82" dur="1" fill="hold">
                                          <p:stCondLst>
                                            <p:cond delay="0"/>
                                          </p:stCondLst>
                                        </p:cTn>
                                        <p:tgtEl>
                                          <p:spTgt spid="47132"/>
                                        </p:tgtEl>
                                        <p:attrNameLst>
                                          <p:attrName>style.visibility</p:attrName>
                                        </p:attrNameLst>
                                      </p:cBhvr>
                                      <p:to>
                                        <p:strVal val="visible"/>
                                      </p:to>
                                    </p:set>
                                    <p:anim calcmode="lin" valueType="num">
                                      <p:cBhvr>
                                        <p:cTn id="83" dur="500" fill="hold"/>
                                        <p:tgtEl>
                                          <p:spTgt spid="47132"/>
                                        </p:tgtEl>
                                        <p:attrNameLst>
                                          <p:attrName>ppt_w</p:attrName>
                                        </p:attrNameLst>
                                      </p:cBhvr>
                                      <p:tavLst>
                                        <p:tav tm="0">
                                          <p:val>
                                            <p:fltVal val="0"/>
                                          </p:val>
                                        </p:tav>
                                        <p:tav tm="100000">
                                          <p:val>
                                            <p:strVal val="#ppt_w"/>
                                          </p:val>
                                        </p:tav>
                                      </p:tavLst>
                                    </p:anim>
                                    <p:anim calcmode="lin" valueType="num">
                                      <p:cBhvr>
                                        <p:cTn id="84" dur="500" fill="hold"/>
                                        <p:tgtEl>
                                          <p:spTgt spid="47132"/>
                                        </p:tgtEl>
                                        <p:attrNameLst>
                                          <p:attrName>ppt_h</p:attrName>
                                        </p:attrNameLst>
                                      </p:cBhvr>
                                      <p:tavLst>
                                        <p:tav tm="0">
                                          <p:val>
                                            <p:fltVal val="0"/>
                                          </p:val>
                                        </p:tav>
                                        <p:tav tm="100000">
                                          <p:val>
                                            <p:strVal val="#ppt_h"/>
                                          </p:val>
                                        </p:tav>
                                      </p:tavLst>
                                    </p:anim>
                                    <p:anim calcmode="lin" valueType="num">
                                      <p:cBhvr>
                                        <p:cTn id="85" dur="500" fill="hold"/>
                                        <p:tgtEl>
                                          <p:spTgt spid="47132"/>
                                        </p:tgtEl>
                                        <p:attrNameLst>
                                          <p:attrName>style.rotation</p:attrName>
                                        </p:attrNameLst>
                                      </p:cBhvr>
                                      <p:tavLst>
                                        <p:tav tm="0">
                                          <p:val>
                                            <p:fltVal val="360"/>
                                          </p:val>
                                        </p:tav>
                                        <p:tav tm="100000">
                                          <p:val>
                                            <p:fltVal val="0"/>
                                          </p:val>
                                        </p:tav>
                                      </p:tavLst>
                                    </p:anim>
                                    <p:animEffect transition="in" filter="fade">
                                      <p:cBhvr>
                                        <p:cTn id="86" dur="500"/>
                                        <p:tgtEl>
                                          <p:spTgt spid="47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animBg="1"/>
      <p:bldP spid="47111" grpId="0"/>
      <p:bldP spid="47112" grpId="0"/>
      <p:bldP spid="47113" grpId="0"/>
      <p:bldP spid="47130" grpId="0" animBg="1"/>
      <p:bldP spid="47131" grpId="0" animBg="1"/>
      <p:bldP spid="471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
          <p:cNvGrpSpPr/>
          <p:nvPr/>
        </p:nvGrpSpPr>
        <p:grpSpPr bwMode="auto">
          <a:xfrm>
            <a:off x="1295400" y="1371600"/>
            <a:ext cx="5943600" cy="3810000"/>
            <a:chOff x="816" y="864"/>
            <a:chExt cx="3744" cy="2400"/>
          </a:xfrm>
        </p:grpSpPr>
        <p:sp>
          <p:nvSpPr>
            <p:cNvPr id="5128" name="Oval 2"/>
            <p:cNvSpPr>
              <a:spLocks noChangeArrowheads="1"/>
            </p:cNvSpPr>
            <p:nvPr/>
          </p:nvSpPr>
          <p:spPr bwMode="auto">
            <a:xfrm>
              <a:off x="1728" y="1536"/>
              <a:ext cx="1920" cy="1104"/>
            </a:xfrm>
            <a:prstGeom prst="ellipse">
              <a:avLst/>
            </a:prstGeom>
            <a:solidFill>
              <a:schemeClr val="accent1"/>
            </a:solidFill>
            <a:ln w="50800">
              <a:solidFill>
                <a:schemeClr val="tx1"/>
              </a:solidFill>
              <a:round/>
            </a:ln>
          </p:spPr>
          <p:txBody>
            <a:bodyPr wrap="none" anchor="ctr"/>
            <a:lstStyle/>
            <a:p>
              <a:pPr algn="ctr"/>
              <a:r>
                <a:rPr lang="en-US" altLang="zh-CN" sz="2800" b="1" i="1"/>
                <a:t>noises made by</a:t>
              </a:r>
            </a:p>
          </p:txBody>
        </p:sp>
        <p:sp>
          <p:nvSpPr>
            <p:cNvPr id="5129" name="Line 3"/>
            <p:cNvSpPr>
              <a:spLocks noChangeShapeType="1"/>
            </p:cNvSpPr>
            <p:nvPr/>
          </p:nvSpPr>
          <p:spPr bwMode="auto">
            <a:xfrm flipV="1">
              <a:off x="2928" y="864"/>
              <a:ext cx="672" cy="672"/>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30" name="Line 4"/>
            <p:cNvSpPr>
              <a:spLocks noChangeShapeType="1"/>
            </p:cNvSpPr>
            <p:nvPr/>
          </p:nvSpPr>
          <p:spPr bwMode="auto">
            <a:xfrm flipV="1">
              <a:off x="3600" y="1392"/>
              <a:ext cx="768" cy="480"/>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31" name="Line 5"/>
            <p:cNvSpPr>
              <a:spLocks noChangeShapeType="1"/>
            </p:cNvSpPr>
            <p:nvPr/>
          </p:nvSpPr>
          <p:spPr bwMode="auto">
            <a:xfrm flipV="1">
              <a:off x="3648" y="2112"/>
              <a:ext cx="912" cy="0"/>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32" name="Line 6"/>
            <p:cNvSpPr>
              <a:spLocks noChangeShapeType="1"/>
            </p:cNvSpPr>
            <p:nvPr/>
          </p:nvSpPr>
          <p:spPr bwMode="auto">
            <a:xfrm>
              <a:off x="3504" y="2400"/>
              <a:ext cx="432" cy="384"/>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33" name="Line 7"/>
            <p:cNvSpPr>
              <a:spLocks noChangeShapeType="1"/>
            </p:cNvSpPr>
            <p:nvPr/>
          </p:nvSpPr>
          <p:spPr bwMode="auto">
            <a:xfrm>
              <a:off x="3120" y="2592"/>
              <a:ext cx="432" cy="432"/>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34" name="Line 8"/>
            <p:cNvSpPr>
              <a:spLocks noChangeShapeType="1"/>
            </p:cNvSpPr>
            <p:nvPr/>
          </p:nvSpPr>
          <p:spPr bwMode="auto">
            <a:xfrm flipV="1">
              <a:off x="2256" y="2640"/>
              <a:ext cx="432" cy="624"/>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35" name="Line 9"/>
            <p:cNvSpPr>
              <a:spLocks noChangeShapeType="1"/>
            </p:cNvSpPr>
            <p:nvPr/>
          </p:nvSpPr>
          <p:spPr bwMode="auto">
            <a:xfrm flipV="1">
              <a:off x="1872" y="2592"/>
              <a:ext cx="432" cy="432"/>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36" name="Line 10"/>
            <p:cNvSpPr>
              <a:spLocks noChangeShapeType="1"/>
            </p:cNvSpPr>
            <p:nvPr/>
          </p:nvSpPr>
          <p:spPr bwMode="auto">
            <a:xfrm flipV="1">
              <a:off x="1104" y="2352"/>
              <a:ext cx="768" cy="432"/>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37" name="Line 11"/>
            <p:cNvSpPr>
              <a:spLocks noChangeShapeType="1"/>
            </p:cNvSpPr>
            <p:nvPr/>
          </p:nvSpPr>
          <p:spPr bwMode="auto">
            <a:xfrm flipV="1">
              <a:off x="816" y="2064"/>
              <a:ext cx="912" cy="0"/>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38" name="Line 12"/>
            <p:cNvSpPr>
              <a:spLocks noChangeShapeType="1"/>
            </p:cNvSpPr>
            <p:nvPr/>
          </p:nvSpPr>
          <p:spPr bwMode="auto">
            <a:xfrm>
              <a:off x="1200" y="1200"/>
              <a:ext cx="768" cy="528"/>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5123" name="Text Box 13"/>
          <p:cNvSpPr txBox="1">
            <a:spLocks noChangeArrowheads="1"/>
          </p:cNvSpPr>
          <p:nvPr/>
        </p:nvSpPr>
        <p:spPr bwMode="auto">
          <a:xfrm>
            <a:off x="304800" y="304800"/>
            <a:ext cx="899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i="1"/>
              <a:t>Let’s write down the things that can make noises.</a:t>
            </a:r>
          </a:p>
        </p:txBody>
      </p:sp>
      <p:sp>
        <p:nvSpPr>
          <p:cNvPr id="31758" name="Text Box 14"/>
          <p:cNvSpPr txBox="1">
            <a:spLocks noChangeArrowheads="1"/>
          </p:cNvSpPr>
          <p:nvPr/>
        </p:nvSpPr>
        <p:spPr bwMode="auto">
          <a:xfrm>
            <a:off x="6934200" y="1752600"/>
            <a:ext cx="1828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i="1"/>
              <a:t>piano</a:t>
            </a:r>
          </a:p>
        </p:txBody>
      </p:sp>
      <p:sp>
        <p:nvSpPr>
          <p:cNvPr id="31759" name="Text Box 15"/>
          <p:cNvSpPr txBox="1">
            <a:spLocks noChangeArrowheads="1"/>
          </p:cNvSpPr>
          <p:nvPr/>
        </p:nvSpPr>
        <p:spPr bwMode="auto">
          <a:xfrm>
            <a:off x="304800" y="2971800"/>
            <a:ext cx="1828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i="1"/>
              <a:t>bus</a:t>
            </a:r>
          </a:p>
        </p:txBody>
      </p:sp>
      <p:sp>
        <p:nvSpPr>
          <p:cNvPr id="31760" name="Text Box 16"/>
          <p:cNvSpPr txBox="1">
            <a:spLocks noChangeArrowheads="1"/>
          </p:cNvSpPr>
          <p:nvPr/>
        </p:nvSpPr>
        <p:spPr bwMode="auto">
          <a:xfrm>
            <a:off x="7315200" y="3048000"/>
            <a:ext cx="1828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i="1"/>
              <a:t>cat</a:t>
            </a:r>
          </a:p>
        </p:txBody>
      </p:sp>
      <p:sp>
        <p:nvSpPr>
          <p:cNvPr id="31761" name="Text Box 17"/>
          <p:cNvSpPr txBox="1">
            <a:spLocks noChangeArrowheads="1"/>
          </p:cNvSpPr>
          <p:nvPr/>
        </p:nvSpPr>
        <p:spPr bwMode="auto">
          <a:xfrm>
            <a:off x="533400" y="4191000"/>
            <a:ext cx="1828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i="1"/>
              <a:t>wind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31758"/>
                                        </p:tgtEl>
                                        <p:attrNameLst>
                                          <p:attrName>style.visibility</p:attrName>
                                        </p:attrNameLst>
                                      </p:cBhvr>
                                      <p:to>
                                        <p:strVal val="visible"/>
                                      </p:to>
                                    </p:set>
                                    <p:anim calcmode="discrete" valueType="clr">
                                      <p:cBhvr override="childStyle">
                                        <p:cTn id="15" dur="80"/>
                                        <p:tgtEl>
                                          <p:spTgt spid="31758"/>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1758"/>
                                        </p:tgtEl>
                                        <p:attrNameLst>
                                          <p:attrName>fillcolor</p:attrName>
                                        </p:attrNameLst>
                                      </p:cBhvr>
                                      <p:tavLst>
                                        <p:tav tm="0">
                                          <p:val>
                                            <p:clrVal>
                                              <a:schemeClr val="accent2"/>
                                            </p:clrVal>
                                          </p:val>
                                        </p:tav>
                                        <p:tav tm="50000">
                                          <p:val>
                                            <p:clrVal>
                                              <a:schemeClr val="hlink"/>
                                            </p:clrVal>
                                          </p:val>
                                        </p:tav>
                                      </p:tavLst>
                                    </p:anim>
                                    <p:set>
                                      <p:cBhvr>
                                        <p:cTn id="17" dur="80"/>
                                        <p:tgtEl>
                                          <p:spTgt spid="31758"/>
                                        </p:tgtEl>
                                        <p:attrNameLst>
                                          <p:attrName>fill.type</p:attrName>
                                        </p:attrNameLst>
                                      </p:cBhvr>
                                      <p:to>
                                        <p:strVal val="solid"/>
                                      </p:to>
                                    </p:set>
                                  </p:childTnLst>
                                  <p:subTnLst>
                                    <p:audio>
                                      <p:cMediaNode>
                                        <p:cTn display="0" masterRel="sameClick">
                                          <p:stCondLst>
                                            <p:cond evt="begin" delay="0">
                                              <p:tn val="13"/>
                                            </p:cond>
                                          </p:stCondLst>
                                          <p:endCondLst>
                                            <p:cond evt="onStopAudio" delay="0">
                                              <p:tgtEl>
                                                <p:sldTgt/>
                                              </p:tgtEl>
                                            </p:cond>
                                          </p:endCondLst>
                                        </p:cTn>
                                        <p:tgtEl>
                                          <p:sndTgt r:embed="rId2" name="type.wav"/>
                                        </p:tgtEl>
                                      </p:cMediaNode>
                                    </p:audio>
                                  </p:sub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31760"/>
                                        </p:tgtEl>
                                        <p:attrNameLst>
                                          <p:attrName>style.visibility</p:attrName>
                                        </p:attrNameLst>
                                      </p:cBhvr>
                                      <p:to>
                                        <p:strVal val="visible"/>
                                      </p:to>
                                    </p:set>
                                    <p:anim calcmode="discrete" valueType="clr">
                                      <p:cBhvr override="childStyle">
                                        <p:cTn id="22" dur="80"/>
                                        <p:tgtEl>
                                          <p:spTgt spid="31760"/>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1760"/>
                                        </p:tgtEl>
                                        <p:attrNameLst>
                                          <p:attrName>fillcolor</p:attrName>
                                        </p:attrNameLst>
                                      </p:cBhvr>
                                      <p:tavLst>
                                        <p:tav tm="0">
                                          <p:val>
                                            <p:clrVal>
                                              <a:schemeClr val="accent2"/>
                                            </p:clrVal>
                                          </p:val>
                                        </p:tav>
                                        <p:tav tm="50000">
                                          <p:val>
                                            <p:clrVal>
                                              <a:schemeClr val="hlink"/>
                                            </p:clrVal>
                                          </p:val>
                                        </p:tav>
                                      </p:tavLst>
                                    </p:anim>
                                    <p:set>
                                      <p:cBhvr>
                                        <p:cTn id="24" dur="80"/>
                                        <p:tgtEl>
                                          <p:spTgt spid="31760"/>
                                        </p:tgtEl>
                                        <p:attrNameLst>
                                          <p:attrName>fill.type</p:attrName>
                                        </p:attrNameLst>
                                      </p:cBhvr>
                                      <p:to>
                                        <p:strVal val="solid"/>
                                      </p:to>
                                    </p:set>
                                  </p:childTnLst>
                                  <p:subTnLst>
                                    <p:audio>
                                      <p:cMediaNode>
                                        <p:cTn display="0" masterRel="sameClick">
                                          <p:stCondLst>
                                            <p:cond evt="begin" delay="0">
                                              <p:tn val="20"/>
                                            </p:cond>
                                          </p:stCondLst>
                                          <p:endCondLst>
                                            <p:cond evt="onStopAudio" delay="0">
                                              <p:tgtEl>
                                                <p:sldTgt/>
                                              </p:tgtEl>
                                            </p:cond>
                                          </p:endCondLst>
                                        </p:cTn>
                                        <p:tgtEl>
                                          <p:sndTgt r:embed="rId2" name="type.wav"/>
                                        </p:tgtEl>
                                      </p:cMediaNode>
                                    </p:audio>
                                  </p:subTnLst>
                                </p:cTn>
                              </p:par>
                            </p:childTnLst>
                          </p:cTn>
                        </p:par>
                      </p:childTnLst>
                    </p:cTn>
                  </p:par>
                  <p:par>
                    <p:cTn id="25" fill="hold">
                      <p:stCondLst>
                        <p:cond delay="indefinite"/>
                      </p:stCondLst>
                      <p:childTnLst>
                        <p:par>
                          <p:cTn id="26" fill="hold">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31761"/>
                                        </p:tgtEl>
                                        <p:attrNameLst>
                                          <p:attrName>style.visibility</p:attrName>
                                        </p:attrNameLst>
                                      </p:cBhvr>
                                      <p:to>
                                        <p:strVal val="visible"/>
                                      </p:to>
                                    </p:set>
                                    <p:anim calcmode="discrete" valueType="clr">
                                      <p:cBhvr override="childStyle">
                                        <p:cTn id="29" dur="80"/>
                                        <p:tgtEl>
                                          <p:spTgt spid="31761"/>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1761"/>
                                        </p:tgtEl>
                                        <p:attrNameLst>
                                          <p:attrName>fillcolor</p:attrName>
                                        </p:attrNameLst>
                                      </p:cBhvr>
                                      <p:tavLst>
                                        <p:tav tm="0">
                                          <p:val>
                                            <p:clrVal>
                                              <a:schemeClr val="accent2"/>
                                            </p:clrVal>
                                          </p:val>
                                        </p:tav>
                                        <p:tav tm="50000">
                                          <p:val>
                                            <p:clrVal>
                                              <a:schemeClr val="hlink"/>
                                            </p:clrVal>
                                          </p:val>
                                        </p:tav>
                                      </p:tavLst>
                                    </p:anim>
                                    <p:set>
                                      <p:cBhvr>
                                        <p:cTn id="31" dur="80"/>
                                        <p:tgtEl>
                                          <p:spTgt spid="31761"/>
                                        </p:tgtEl>
                                        <p:attrNameLst>
                                          <p:attrName>fill.type</p:attrName>
                                        </p:attrNameLst>
                                      </p:cBhvr>
                                      <p:to>
                                        <p:strVal val="solid"/>
                                      </p:to>
                                    </p:set>
                                  </p:childTnLst>
                                  <p:subTnLst>
                                    <p:audio>
                                      <p:cMediaNode>
                                        <p:cTn display="0" masterRel="sameClick">
                                          <p:stCondLst>
                                            <p:cond evt="begin" delay="0">
                                              <p:tn val="27"/>
                                            </p:cond>
                                          </p:stCondLst>
                                          <p:endCondLst>
                                            <p:cond evt="onStopAudio" delay="0">
                                              <p:tgtEl>
                                                <p:sldTgt/>
                                              </p:tgtEl>
                                            </p:cond>
                                          </p:endCondLst>
                                        </p:cTn>
                                        <p:tgtEl>
                                          <p:sndTgt r:embed="rId2" name="type.wav"/>
                                        </p:tgtEl>
                                      </p:cMediaNode>
                                    </p:audio>
                                  </p:subTnLst>
                                </p:cTn>
                              </p:par>
                            </p:childTnLst>
                          </p:cTn>
                        </p:par>
                      </p:childTnLst>
                    </p:cTn>
                  </p:par>
                  <p:par>
                    <p:cTn id="32" fill="hold">
                      <p:stCondLst>
                        <p:cond delay="indefinite"/>
                      </p:stCondLst>
                      <p:childTnLst>
                        <p:par>
                          <p:cTn id="33" fill="hold">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31759"/>
                                        </p:tgtEl>
                                        <p:attrNameLst>
                                          <p:attrName>style.visibility</p:attrName>
                                        </p:attrNameLst>
                                      </p:cBhvr>
                                      <p:to>
                                        <p:strVal val="visible"/>
                                      </p:to>
                                    </p:set>
                                    <p:anim calcmode="discrete" valueType="clr">
                                      <p:cBhvr override="childStyle">
                                        <p:cTn id="36" dur="80"/>
                                        <p:tgtEl>
                                          <p:spTgt spid="31759"/>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31759"/>
                                        </p:tgtEl>
                                        <p:attrNameLst>
                                          <p:attrName>fillcolor</p:attrName>
                                        </p:attrNameLst>
                                      </p:cBhvr>
                                      <p:tavLst>
                                        <p:tav tm="0">
                                          <p:val>
                                            <p:clrVal>
                                              <a:schemeClr val="accent2"/>
                                            </p:clrVal>
                                          </p:val>
                                        </p:tav>
                                        <p:tav tm="50000">
                                          <p:val>
                                            <p:clrVal>
                                              <a:schemeClr val="hlink"/>
                                            </p:clrVal>
                                          </p:val>
                                        </p:tav>
                                      </p:tavLst>
                                    </p:anim>
                                    <p:set>
                                      <p:cBhvr>
                                        <p:cTn id="38" dur="80"/>
                                        <p:tgtEl>
                                          <p:spTgt spid="31759"/>
                                        </p:tgtEl>
                                        <p:attrNameLst>
                                          <p:attrName>fill.type</p:attrName>
                                        </p:attrNameLst>
                                      </p:cBhvr>
                                      <p:to>
                                        <p:strVal val="solid"/>
                                      </p:to>
                                    </p:set>
                                  </p:childTnLst>
                                  <p:subTnLst>
                                    <p:audio>
                                      <p:cMediaNode>
                                        <p:cTn display="0" masterRel="sameClick">
                                          <p:stCondLst>
                                            <p:cond evt="begin" delay="0">
                                              <p:tn val="34"/>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8" grpId="0"/>
      <p:bldP spid="31759" grpId="0"/>
      <p:bldP spid="31760" grpId="0"/>
      <p:bldP spid="3176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09600" y="1676400"/>
            <a:ext cx="8839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dirty="0">
                <a:latin typeface="Times New Roman" panose="02020603050405020304" pitchFamily="18" charset="0"/>
                <a:cs typeface="Times New Roman" panose="02020603050405020304" pitchFamily="18" charset="0"/>
              </a:rPr>
              <a:t>Underline the </a:t>
            </a:r>
            <a:r>
              <a:rPr lang="en-US" altLang="zh-CN" sz="3200" b="1" i="1" dirty="0">
                <a:solidFill>
                  <a:srgbClr val="FF0000"/>
                </a:solidFill>
                <a:latin typeface="Times New Roman" panose="02020603050405020304" pitchFamily="18" charset="0"/>
                <a:cs typeface="Times New Roman" panose="02020603050405020304" pitchFamily="18" charset="0"/>
              </a:rPr>
              <a:t>topic sentence</a:t>
            </a:r>
            <a:r>
              <a:rPr lang="en-US" altLang="zh-CN" sz="2800" b="1" dirty="0">
                <a:latin typeface="Times New Roman" panose="02020603050405020304" pitchFamily="18" charset="0"/>
                <a:cs typeface="Times New Roman" panose="02020603050405020304" pitchFamily="18" charset="0"/>
              </a:rPr>
              <a:t> of the passage</a:t>
            </a:r>
          </a:p>
          <a:p>
            <a:pPr eaLnBrk="1" hangingPunct="1"/>
            <a:r>
              <a:rPr lang="en-US" altLang="zh-CN" sz="2800" b="1" dirty="0">
                <a:latin typeface="Times New Roman" panose="02020603050405020304" pitchFamily="18" charset="0"/>
                <a:cs typeface="Times New Roman" panose="02020603050405020304" pitchFamily="18" charset="0"/>
              </a:rPr>
              <a:t> in 1a.</a:t>
            </a:r>
          </a:p>
        </p:txBody>
      </p:sp>
      <p:sp>
        <p:nvSpPr>
          <p:cNvPr id="30724" name="Text Box 4"/>
          <p:cNvSpPr txBox="1">
            <a:spLocks noChangeArrowheads="1"/>
          </p:cNvSpPr>
          <p:nvPr/>
        </p:nvSpPr>
        <p:spPr bwMode="auto">
          <a:xfrm>
            <a:off x="685800" y="4876800"/>
            <a:ext cx="7696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Give a proper </a:t>
            </a:r>
            <a:r>
              <a:rPr lang="en-US" altLang="zh-CN" sz="3200" b="1" i="1" dirty="0">
                <a:solidFill>
                  <a:srgbClr val="FF0000"/>
                </a:solidFill>
                <a:latin typeface="Times New Roman" panose="02020603050405020304" pitchFamily="18" charset="0"/>
                <a:cs typeface="Times New Roman" panose="02020603050405020304" pitchFamily="18" charset="0"/>
              </a:rPr>
              <a:t>title</a:t>
            </a:r>
            <a:r>
              <a:rPr lang="en-US" altLang="zh-CN" sz="2800" b="1" dirty="0">
                <a:latin typeface="Times New Roman" panose="02020603050405020304" pitchFamily="18" charset="0"/>
                <a:cs typeface="Times New Roman" panose="02020603050405020304" pitchFamily="18" charset="0"/>
              </a:rPr>
              <a:t> to this passage.</a:t>
            </a:r>
          </a:p>
        </p:txBody>
      </p:sp>
      <p:grpSp>
        <p:nvGrpSpPr>
          <p:cNvPr id="2" name="Group 14"/>
          <p:cNvGrpSpPr/>
          <p:nvPr/>
        </p:nvGrpSpPr>
        <p:grpSpPr bwMode="auto">
          <a:xfrm>
            <a:off x="5791200" y="2303463"/>
            <a:ext cx="3429000" cy="1963737"/>
            <a:chOff x="3552" y="1451"/>
            <a:chExt cx="2160" cy="1237"/>
          </a:xfrm>
        </p:grpSpPr>
        <p:pic>
          <p:nvPicPr>
            <p:cNvPr id="6156" name="Picture 3" descr="TIP7"/>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3552" y="1451"/>
              <a:ext cx="2112" cy="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7" name="Text Box 5"/>
            <p:cNvSpPr txBox="1">
              <a:spLocks noChangeArrowheads="1"/>
            </p:cNvSpPr>
            <p:nvPr/>
          </p:nvSpPr>
          <p:spPr bwMode="auto">
            <a:xfrm>
              <a:off x="3696" y="1976"/>
              <a:ext cx="2016"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1600" b="1">
                  <a:latin typeface="Times New Roman" panose="02020603050405020304" pitchFamily="18" charset="0"/>
                  <a:cs typeface="Times New Roman" panose="02020603050405020304" pitchFamily="18" charset="0"/>
                </a:rPr>
                <a:t>Try to find out the topic sentence to understand the content of a paragraph.</a:t>
              </a:r>
            </a:p>
          </p:txBody>
        </p:sp>
      </p:grpSp>
      <p:sp>
        <p:nvSpPr>
          <p:cNvPr id="6149" name="Text Box 6"/>
          <p:cNvSpPr txBox="1">
            <a:spLocks noChangeArrowheads="1"/>
          </p:cNvSpPr>
          <p:nvPr/>
        </p:nvSpPr>
        <p:spPr bwMode="auto">
          <a:xfrm>
            <a:off x="0" y="152400"/>
            <a:ext cx="891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Read 1a and complete the following tasks.</a:t>
            </a:r>
          </a:p>
        </p:txBody>
      </p:sp>
      <p:sp>
        <p:nvSpPr>
          <p:cNvPr id="30729" name="WordArt 9"/>
          <p:cNvSpPr>
            <a:spLocks noChangeArrowheads="1" noChangeShapeType="1" noTextEdit="1"/>
          </p:cNvSpPr>
          <p:nvPr/>
        </p:nvSpPr>
        <p:spPr bwMode="auto">
          <a:xfrm>
            <a:off x="304800" y="838200"/>
            <a:ext cx="1828800" cy="688975"/>
          </a:xfrm>
          <a:prstGeom prst="rect">
            <a:avLst/>
          </a:prstGeom>
        </p:spPr>
        <p:txBody>
          <a:bodyPr wrap="none" fromWordArt="1">
            <a:prstTxWarp prst="textDoubleWave1">
              <a:avLst>
                <a:gd name="adj1" fmla="val 6500"/>
                <a:gd name="adj2" fmla="val 0"/>
              </a:avLst>
            </a:prstTxWarp>
          </a:bodyPr>
          <a:lstStyle/>
          <a:p>
            <a:pPr algn="ctr"/>
            <a:r>
              <a:rPr lang="en-US" altLang="zh-CN" sz="3600" b="1" kern="10" spc="-360" dirty="0">
                <a:ln w="12700">
                  <a:solidFill>
                    <a:srgbClr val="000099"/>
                  </a:solidFill>
                  <a:round/>
                </a:ln>
                <a:solidFill>
                  <a:srgbClr val="33CCFF"/>
                </a:solidFill>
                <a:latin typeface="Times New Roman" panose="02020603050405020304"/>
                <a:cs typeface="Times New Roman" panose="02020603050405020304"/>
              </a:rPr>
              <a:t>Task 1</a:t>
            </a:r>
            <a:endParaRPr lang="zh-CN" altLang="en-US" sz="3600" b="1" kern="10" spc="-360" dirty="0">
              <a:ln w="12700">
                <a:solidFill>
                  <a:srgbClr val="000099"/>
                </a:solidFill>
                <a:round/>
              </a:ln>
              <a:solidFill>
                <a:srgbClr val="33CCFF"/>
              </a:solidFill>
              <a:latin typeface="Times New Roman" panose="02020603050405020304"/>
              <a:cs typeface="Times New Roman" panose="02020603050405020304"/>
            </a:endParaRPr>
          </a:p>
        </p:txBody>
      </p:sp>
      <p:sp>
        <p:nvSpPr>
          <p:cNvPr id="30730" name="Text Box 10"/>
          <p:cNvSpPr txBox="1">
            <a:spLocks noChangeArrowheads="1"/>
          </p:cNvSpPr>
          <p:nvPr/>
        </p:nvSpPr>
        <p:spPr bwMode="auto">
          <a:xfrm>
            <a:off x="685800" y="2819400"/>
            <a:ext cx="4953000" cy="1570038"/>
          </a:xfrm>
          <a:prstGeom prst="rect">
            <a:avLst/>
          </a:prstGeom>
          <a:solidFill>
            <a:schemeClr val="bg1">
              <a:alpha val="7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dirty="0">
                <a:solidFill>
                  <a:srgbClr val="3333FF"/>
                </a:solidFill>
                <a:latin typeface="Times New Roman" panose="02020603050405020304" pitchFamily="18" charset="0"/>
                <a:cs typeface="Times New Roman" panose="02020603050405020304" pitchFamily="18" charset="0"/>
              </a:rPr>
              <a:t>Noise is also a kind of pollution and is harmful to human’s health.</a:t>
            </a:r>
          </a:p>
        </p:txBody>
      </p:sp>
      <p:sp>
        <p:nvSpPr>
          <p:cNvPr id="30731" name="Text Box 11"/>
          <p:cNvSpPr txBox="1">
            <a:spLocks noChangeArrowheads="1"/>
          </p:cNvSpPr>
          <p:nvPr/>
        </p:nvSpPr>
        <p:spPr bwMode="auto">
          <a:xfrm>
            <a:off x="762000" y="5791200"/>
            <a:ext cx="3733800" cy="641350"/>
          </a:xfrm>
          <a:prstGeom prst="rect">
            <a:avLst/>
          </a:prstGeom>
          <a:solidFill>
            <a:schemeClr val="bg1">
              <a:alpha val="65097"/>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solidFill>
                  <a:srgbClr val="3333FF"/>
                </a:solidFill>
                <a:latin typeface="Times New Roman" panose="02020603050405020304" pitchFamily="18" charset="0"/>
                <a:cs typeface="Times New Roman" panose="02020603050405020304" pitchFamily="18" charset="0"/>
              </a:rPr>
              <a:t>Noise Pollution</a:t>
            </a:r>
          </a:p>
        </p:txBody>
      </p:sp>
      <p:pic>
        <p:nvPicPr>
          <p:cNvPr id="30732" name="Picture 12" descr="gif350"/>
          <p:cNvPicPr>
            <a:picLocks noChangeAspect="1" noChangeArrowheads="1" noCrop="1"/>
          </p:cNvPicPr>
          <p:nvPr/>
        </p:nvPicPr>
        <p:blipFill>
          <a:blip r:embed="rId6" cstate="email"/>
          <a:srcRect/>
          <a:stretch>
            <a:fillRect/>
          </a:stretch>
        </p:blipFill>
        <p:spPr bwMode="auto">
          <a:xfrm flipV="1">
            <a:off x="76200" y="1790700"/>
            <a:ext cx="6858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3" name="Picture 13" descr="gif350"/>
          <p:cNvPicPr>
            <a:picLocks noChangeAspect="1" noChangeArrowheads="1" noCrop="1"/>
          </p:cNvPicPr>
          <p:nvPr/>
        </p:nvPicPr>
        <p:blipFill>
          <a:blip r:embed="rId6" cstate="email"/>
          <a:srcRect/>
          <a:stretch>
            <a:fillRect/>
          </a:stretch>
        </p:blipFill>
        <p:spPr bwMode="auto">
          <a:xfrm flipV="1">
            <a:off x="0" y="4953000"/>
            <a:ext cx="6858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31-1a.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7">
            <a:extLst>
              <a:ext uri="{28A0092B-C50C-407E-A947-70E740481C1C}">
                <a14:useLocalDpi xmlns:a14="http://schemas.microsoft.com/office/drawing/2010/main" val="0"/>
              </a:ext>
            </a:extLst>
          </a:blip>
          <a:srcRect/>
          <a:stretch>
            <a:fillRect/>
          </a:stretch>
        </p:blipFill>
        <p:spPr bwMode="auto">
          <a:xfrm>
            <a:off x="7239000" y="2286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0729"/>
                                        </p:tgtEl>
                                        <p:attrNameLst>
                                          <p:attrName>style.visibility</p:attrName>
                                        </p:attrNameLst>
                                      </p:cBhvr>
                                      <p:to>
                                        <p:strVal val="visible"/>
                                      </p:to>
                                    </p:set>
                                    <p:anim calcmode="lin" valueType="num">
                                      <p:cBhvr>
                                        <p:cTn id="7" dur="500" fill="hold"/>
                                        <p:tgtEl>
                                          <p:spTgt spid="30729"/>
                                        </p:tgtEl>
                                        <p:attrNameLst>
                                          <p:attrName>ppt_w</p:attrName>
                                        </p:attrNameLst>
                                      </p:cBhvr>
                                      <p:tavLst>
                                        <p:tav tm="0">
                                          <p:val>
                                            <p:fltVal val="0"/>
                                          </p:val>
                                        </p:tav>
                                        <p:tav tm="100000">
                                          <p:val>
                                            <p:strVal val="#ppt_w"/>
                                          </p:val>
                                        </p:tav>
                                      </p:tavLst>
                                    </p:anim>
                                    <p:anim calcmode="lin" valueType="num">
                                      <p:cBhvr>
                                        <p:cTn id="8" dur="500" fill="hold"/>
                                        <p:tgtEl>
                                          <p:spTgt spid="30729"/>
                                        </p:tgtEl>
                                        <p:attrNameLst>
                                          <p:attrName>ppt_h</p:attrName>
                                        </p:attrNameLst>
                                      </p:cBhvr>
                                      <p:tavLst>
                                        <p:tav tm="0">
                                          <p:val>
                                            <p:fltVal val="0"/>
                                          </p:val>
                                        </p:tav>
                                        <p:tav tm="100000">
                                          <p:val>
                                            <p:strVal val="#ppt_h"/>
                                          </p:val>
                                        </p:tav>
                                      </p:tavLst>
                                    </p:anim>
                                    <p:anim calcmode="lin" valueType="num">
                                      <p:cBhvr>
                                        <p:cTn id="9" dur="500" fill="hold"/>
                                        <p:tgtEl>
                                          <p:spTgt spid="30729"/>
                                        </p:tgtEl>
                                        <p:attrNameLst>
                                          <p:attrName>style.rotation</p:attrName>
                                        </p:attrNameLst>
                                      </p:cBhvr>
                                      <p:tavLst>
                                        <p:tav tm="0">
                                          <p:val>
                                            <p:fltVal val="360"/>
                                          </p:val>
                                        </p:tav>
                                        <p:tav tm="100000">
                                          <p:val>
                                            <p:fltVal val="0"/>
                                          </p:val>
                                        </p:tav>
                                      </p:tavLst>
                                    </p:anim>
                                    <p:animEffect transition="in" filter="fade">
                                      <p:cBhvr>
                                        <p:cTn id="10" dur="500"/>
                                        <p:tgtEl>
                                          <p:spTgt spid="3072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30732"/>
                                        </p:tgtEl>
                                        <p:attrNameLst>
                                          <p:attrName>style.visibility</p:attrName>
                                        </p:attrNameLst>
                                      </p:cBhvr>
                                      <p:to>
                                        <p:strVal val="visible"/>
                                      </p:to>
                                    </p:set>
                                    <p:anim calcmode="lin" valueType="num">
                                      <p:cBhvr additive="base">
                                        <p:cTn id="15" dur="500" fill="hold"/>
                                        <p:tgtEl>
                                          <p:spTgt spid="30732"/>
                                        </p:tgtEl>
                                        <p:attrNameLst>
                                          <p:attrName>ppt_x</p:attrName>
                                        </p:attrNameLst>
                                      </p:cBhvr>
                                      <p:tavLst>
                                        <p:tav tm="0">
                                          <p:val>
                                            <p:strVal val="0-#ppt_w/2"/>
                                          </p:val>
                                        </p:tav>
                                        <p:tav tm="100000">
                                          <p:val>
                                            <p:strVal val="#ppt_x"/>
                                          </p:val>
                                        </p:tav>
                                      </p:tavLst>
                                    </p:anim>
                                    <p:anim calcmode="lin" valueType="num">
                                      <p:cBhvr additive="base">
                                        <p:cTn id="16" dur="500" fill="hold"/>
                                        <p:tgtEl>
                                          <p:spTgt spid="30732"/>
                                        </p:tgtEl>
                                        <p:attrNameLst>
                                          <p:attrName>ppt_y</p:attrName>
                                        </p:attrNameLst>
                                      </p:cBhvr>
                                      <p:tavLst>
                                        <p:tav tm="0">
                                          <p:val>
                                            <p:strVal val="#ppt_y"/>
                                          </p:val>
                                        </p:tav>
                                        <p:tav tm="100000">
                                          <p:val>
                                            <p:strVal val="#ppt_y"/>
                                          </p:val>
                                        </p:tav>
                                      </p:tavLst>
                                    </p:anim>
                                  </p:childTnLst>
                                </p:cTn>
                              </p:par>
                              <p:par>
                                <p:cTn id="17" presetID="18" presetClass="entr" presetSubtype="12" fill="hold" grpId="0" nodeType="withEffect">
                                  <p:stCondLst>
                                    <p:cond delay="0"/>
                                  </p:stCondLst>
                                  <p:childTnLst>
                                    <p:set>
                                      <p:cBhvr>
                                        <p:cTn id="18" dur="1" fill="hold">
                                          <p:stCondLst>
                                            <p:cond delay="0"/>
                                          </p:stCondLst>
                                        </p:cTn>
                                        <p:tgtEl>
                                          <p:spTgt spid="30722"/>
                                        </p:tgtEl>
                                        <p:attrNameLst>
                                          <p:attrName>style.visibility</p:attrName>
                                        </p:attrNameLst>
                                      </p:cBhvr>
                                      <p:to>
                                        <p:strVal val="visible"/>
                                      </p:to>
                                    </p:set>
                                    <p:animEffect transition="in" filter="strips(downLeft)">
                                      <p:cBhvr>
                                        <p:cTn id="19" dur="500"/>
                                        <p:tgtEl>
                                          <p:spTgt spid="30722"/>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30733"/>
                                        </p:tgtEl>
                                        <p:attrNameLst>
                                          <p:attrName>style.visibility</p:attrName>
                                        </p:attrNameLst>
                                      </p:cBhvr>
                                      <p:to>
                                        <p:strVal val="visible"/>
                                      </p:to>
                                    </p:set>
                                    <p:anim calcmode="lin" valueType="num">
                                      <p:cBhvr additive="base">
                                        <p:cTn id="24" dur="500" fill="hold"/>
                                        <p:tgtEl>
                                          <p:spTgt spid="30733"/>
                                        </p:tgtEl>
                                        <p:attrNameLst>
                                          <p:attrName>ppt_x</p:attrName>
                                        </p:attrNameLst>
                                      </p:cBhvr>
                                      <p:tavLst>
                                        <p:tav tm="0">
                                          <p:val>
                                            <p:strVal val="0-#ppt_w/2"/>
                                          </p:val>
                                        </p:tav>
                                        <p:tav tm="100000">
                                          <p:val>
                                            <p:strVal val="#ppt_x"/>
                                          </p:val>
                                        </p:tav>
                                      </p:tavLst>
                                    </p:anim>
                                    <p:anim calcmode="lin" valueType="num">
                                      <p:cBhvr additive="base">
                                        <p:cTn id="25" dur="500" fill="hold"/>
                                        <p:tgtEl>
                                          <p:spTgt spid="30733"/>
                                        </p:tgtEl>
                                        <p:attrNameLst>
                                          <p:attrName>ppt_y</p:attrName>
                                        </p:attrNameLst>
                                      </p:cBhvr>
                                      <p:tavLst>
                                        <p:tav tm="0">
                                          <p:val>
                                            <p:strVal val="#ppt_y"/>
                                          </p:val>
                                        </p:tav>
                                        <p:tav tm="100000">
                                          <p:val>
                                            <p:strVal val="#ppt_y"/>
                                          </p:val>
                                        </p:tav>
                                      </p:tavLst>
                                    </p:anim>
                                  </p:childTnLst>
                                </p:cTn>
                              </p:par>
                              <p:par>
                                <p:cTn id="26" presetID="18" presetClass="entr" presetSubtype="12" fill="hold" grpId="0" nodeType="withEffect">
                                  <p:stCondLst>
                                    <p:cond delay="0"/>
                                  </p:stCondLst>
                                  <p:childTnLst>
                                    <p:set>
                                      <p:cBhvr>
                                        <p:cTn id="27" dur="1" fill="hold">
                                          <p:stCondLst>
                                            <p:cond delay="0"/>
                                          </p:stCondLst>
                                        </p:cTn>
                                        <p:tgtEl>
                                          <p:spTgt spid="30724"/>
                                        </p:tgtEl>
                                        <p:attrNameLst>
                                          <p:attrName>style.visibility</p:attrName>
                                        </p:attrNameLst>
                                      </p:cBhvr>
                                      <p:to>
                                        <p:strVal val="visible"/>
                                      </p:to>
                                    </p:set>
                                    <p:animEffect transition="in" filter="strips(downLeft)">
                                      <p:cBhvr>
                                        <p:cTn id="28" dur="500"/>
                                        <p:tgtEl>
                                          <p:spTgt spid="30724"/>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30730"/>
                                        </p:tgtEl>
                                        <p:attrNameLst>
                                          <p:attrName>style.visibility</p:attrName>
                                        </p:attrNameLst>
                                      </p:cBhvr>
                                      <p:to>
                                        <p:strVal val="visible"/>
                                      </p:to>
                                    </p:set>
                                    <p:animEffect transition="in" filter="strips(downLeft)">
                                      <p:cBhvr>
                                        <p:cTn id="33" dur="500"/>
                                        <p:tgtEl>
                                          <p:spTgt spid="30730"/>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blinds(horizontal)">
                                      <p:cBhvr>
                                        <p:cTn id="38" dur="500"/>
                                        <p:tgtEl>
                                          <p:spTgt spid="2"/>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grpId="0" nodeType="clickEffect">
                                  <p:stCondLst>
                                    <p:cond delay="0"/>
                                  </p:stCondLst>
                                  <p:childTnLst>
                                    <p:set>
                                      <p:cBhvr>
                                        <p:cTn id="42" dur="1" fill="hold">
                                          <p:stCondLst>
                                            <p:cond delay="0"/>
                                          </p:stCondLst>
                                        </p:cTn>
                                        <p:tgtEl>
                                          <p:spTgt spid="30731"/>
                                        </p:tgtEl>
                                        <p:attrNameLst>
                                          <p:attrName>style.visibility</p:attrName>
                                        </p:attrNameLst>
                                      </p:cBhvr>
                                      <p:to>
                                        <p:strVal val="visible"/>
                                      </p:to>
                                    </p:set>
                                    <p:animEffect transition="in" filter="strips(downLeft)">
                                      <p:cBhvr>
                                        <p:cTn id="43" dur="500"/>
                                        <p:tgtEl>
                                          <p:spTgt spid="3073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4" restart="whenNotActive" fill="hold" evtFilter="cancelBubble" nodeType="interactiveSeq">
                <p:stCondLst>
                  <p:cond evt="onClick" delay="0">
                    <p:tgtEl>
                      <p:spTgt spid="13"/>
                    </p:tgtEl>
                  </p:cond>
                </p:stCondLst>
                <p:endSync evt="end" delay="0">
                  <p:rtn val="all"/>
                </p:endSync>
                <p:childTnLst>
                  <p:par>
                    <p:cTn id="45" fill="hold">
                      <p:stCondLst>
                        <p:cond delay="0"/>
                      </p:stCondLst>
                      <p:childTnLst>
                        <p:par>
                          <p:cTn id="46" fill="hold">
                            <p:stCondLst>
                              <p:cond delay="0"/>
                            </p:stCondLst>
                            <p:childTnLst>
                              <p:par>
                                <p:cTn id="47" presetID="1" presetClass="mediacall" presetSubtype="0" fill="hold" nodeType="clickEffect">
                                  <p:stCondLst>
                                    <p:cond delay="0"/>
                                  </p:stCondLst>
                                  <p:childTnLst>
                                    <p:cmd type="call" cmd="playFrom(0.0)">
                                      <p:cBhvr>
                                        <p:cTn id="48" dur="86831" fill="hold"/>
                                        <p:tgtEl>
                                          <p:spTgt spid="13"/>
                                        </p:tgtEl>
                                      </p:cBhvr>
                                    </p:cmd>
                                  </p:childTnLst>
                                </p:cTn>
                              </p:par>
                            </p:childTnLst>
                          </p:cTn>
                        </p:par>
                      </p:childTnLst>
                    </p:cTn>
                  </p:par>
                </p:childTnLst>
              </p:cTn>
              <p:nextCondLst>
                <p:cond evt="onClick" delay="0">
                  <p:tgtEl>
                    <p:spTgt spid="13"/>
                  </p:tgtEl>
                </p:cond>
              </p:nextCondLst>
            </p:seq>
            <p:audio>
              <p:cMediaNode>
                <p:cTn id="49" fill="hold" display="0">
                  <p:stCondLst>
                    <p:cond delay="indefinite"/>
                  </p:stCondLst>
                  <p:endCondLst>
                    <p:cond evt="onNext" delay="0">
                      <p:tgtEl>
                        <p:sldTgt/>
                      </p:tgtEl>
                    </p:cond>
                    <p:cond evt="onPrev" delay="0">
                      <p:tgtEl>
                        <p:sldTgt/>
                      </p:tgtEl>
                    </p:cond>
                    <p:cond evt="onStopAudio" delay="0">
                      <p:tgtEl>
                        <p:sldTgt/>
                      </p:tgtEl>
                    </p:cond>
                  </p:endCondLst>
                </p:cTn>
                <p:tgtEl>
                  <p:spTgt spid="13"/>
                </p:tgtEl>
              </p:cMediaNode>
            </p:audio>
          </p:childTnLst>
        </p:cTn>
      </p:par>
    </p:tnLst>
    <p:bldLst>
      <p:bldP spid="30722" grpId="0"/>
      <p:bldP spid="30724" grpId="0"/>
      <p:bldP spid="30729" grpId="0" animBg="1"/>
      <p:bldP spid="30730" grpId="0" animBg="1"/>
      <p:bldP spid="307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762000" y="1143000"/>
            <a:ext cx="6934200" cy="519113"/>
          </a:xfrm>
          <a:prstGeom prst="rect">
            <a:avLst/>
          </a:prstGeom>
          <a:gradFill rotWithShape="1">
            <a:gsLst>
              <a:gs pos="0">
                <a:srgbClr val="FFFF99"/>
              </a:gs>
              <a:gs pos="50000">
                <a:srgbClr val="FFFF00"/>
              </a:gs>
              <a:gs pos="100000">
                <a:srgbClr val="FFFF9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How does noise harm people’s health?</a:t>
            </a:r>
          </a:p>
        </p:txBody>
      </p:sp>
      <p:sp>
        <p:nvSpPr>
          <p:cNvPr id="29700" name="WordArt 4"/>
          <p:cNvSpPr>
            <a:spLocks noChangeArrowheads="1" noChangeShapeType="1" noTextEdit="1"/>
          </p:cNvSpPr>
          <p:nvPr/>
        </p:nvSpPr>
        <p:spPr bwMode="auto">
          <a:xfrm>
            <a:off x="76200" y="149225"/>
            <a:ext cx="1828800" cy="688975"/>
          </a:xfrm>
          <a:prstGeom prst="rect">
            <a:avLst/>
          </a:prstGeom>
        </p:spPr>
        <p:txBody>
          <a:bodyPr wrap="none" fromWordArt="1">
            <a:prstTxWarp prst="textDoubleWave1">
              <a:avLst>
                <a:gd name="adj1" fmla="val 6500"/>
                <a:gd name="adj2" fmla="val 0"/>
              </a:avLst>
            </a:prstTxWarp>
          </a:bodyPr>
          <a:lstStyle/>
          <a:p>
            <a:pPr algn="ctr"/>
            <a:r>
              <a:rPr lang="en-US" altLang="zh-CN" sz="3600" b="1" kern="10" spc="-360" dirty="0">
                <a:ln w="12700">
                  <a:solidFill>
                    <a:srgbClr val="000099"/>
                  </a:solidFill>
                  <a:round/>
                </a:ln>
                <a:solidFill>
                  <a:srgbClr val="33CCFF"/>
                </a:solidFill>
                <a:latin typeface="Times New Roman" panose="02020603050405020304"/>
                <a:cs typeface="Times New Roman" panose="02020603050405020304"/>
              </a:rPr>
              <a:t>Task 2</a:t>
            </a:r>
            <a:endParaRPr lang="zh-CN" altLang="en-US" sz="3600" b="1" kern="10" spc="-360" dirty="0">
              <a:ln w="12700">
                <a:solidFill>
                  <a:srgbClr val="000099"/>
                </a:solidFill>
                <a:round/>
              </a:ln>
              <a:solidFill>
                <a:srgbClr val="33CCFF"/>
              </a:solidFill>
              <a:latin typeface="Times New Roman" panose="02020603050405020304"/>
              <a:cs typeface="Times New Roman" panose="02020603050405020304"/>
            </a:endParaRPr>
          </a:p>
        </p:txBody>
      </p:sp>
      <p:sp>
        <p:nvSpPr>
          <p:cNvPr id="29703" name="Text Box 7"/>
          <p:cNvSpPr txBox="1">
            <a:spLocks noChangeArrowheads="1"/>
          </p:cNvSpPr>
          <p:nvPr/>
        </p:nvSpPr>
        <p:spPr bwMode="auto">
          <a:xfrm>
            <a:off x="609600" y="2133600"/>
            <a:ext cx="7543800" cy="372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a. People often ____ ______.</a:t>
            </a:r>
          </a:p>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b. People often feel ____________ and </a:t>
            </a:r>
          </a:p>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   __________.</a:t>
            </a:r>
          </a:p>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c. People may become _____ or _____.</a:t>
            </a:r>
          </a:p>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d. Your point: </a:t>
            </a:r>
          </a:p>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   _____________________________.</a:t>
            </a:r>
          </a:p>
        </p:txBody>
      </p:sp>
      <p:sp>
        <p:nvSpPr>
          <p:cNvPr id="29704" name="Text Box 8"/>
          <p:cNvSpPr txBox="1">
            <a:spLocks noChangeArrowheads="1"/>
          </p:cNvSpPr>
          <p:nvPr/>
        </p:nvSpPr>
        <p:spPr bwMode="auto">
          <a:xfrm>
            <a:off x="2971800" y="2133600"/>
            <a:ext cx="2057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cs typeface="Times New Roman" panose="02020603050405020304" pitchFamily="18" charset="0"/>
              </a:rPr>
              <a:t>go  deaf</a:t>
            </a:r>
          </a:p>
        </p:txBody>
      </p:sp>
      <p:sp>
        <p:nvSpPr>
          <p:cNvPr id="29705" name="Text Box 9"/>
          <p:cNvSpPr txBox="1">
            <a:spLocks noChangeArrowheads="1"/>
          </p:cNvSpPr>
          <p:nvPr/>
        </p:nvSpPr>
        <p:spPr bwMode="auto">
          <a:xfrm>
            <a:off x="3657600" y="2743200"/>
            <a:ext cx="297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cs typeface="Times New Roman" panose="02020603050405020304" pitchFamily="18" charset="0"/>
              </a:rPr>
              <a:t>uncomfortable</a:t>
            </a:r>
          </a:p>
        </p:txBody>
      </p:sp>
      <p:sp>
        <p:nvSpPr>
          <p:cNvPr id="29706" name="Text Box 10"/>
          <p:cNvSpPr txBox="1">
            <a:spLocks noChangeArrowheads="1"/>
          </p:cNvSpPr>
          <p:nvPr/>
        </p:nvSpPr>
        <p:spPr bwMode="auto">
          <a:xfrm>
            <a:off x="3962400" y="4038600"/>
            <a:ext cx="2057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cs typeface="Times New Roman" panose="02020603050405020304" pitchFamily="18" charset="0"/>
              </a:rPr>
              <a:t>sick</a:t>
            </a:r>
          </a:p>
        </p:txBody>
      </p:sp>
      <p:sp>
        <p:nvSpPr>
          <p:cNvPr id="29708" name="Text Box 12"/>
          <p:cNvSpPr txBox="1">
            <a:spLocks noChangeArrowheads="1"/>
          </p:cNvSpPr>
          <p:nvPr/>
        </p:nvSpPr>
        <p:spPr bwMode="auto">
          <a:xfrm>
            <a:off x="1295400" y="3352800"/>
            <a:ext cx="2057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cs typeface="Times New Roman" panose="02020603050405020304" pitchFamily="18" charset="0"/>
              </a:rPr>
              <a:t>unpleasant</a:t>
            </a:r>
          </a:p>
        </p:txBody>
      </p:sp>
      <p:sp>
        <p:nvSpPr>
          <p:cNvPr id="29709" name="Text Box 13"/>
          <p:cNvSpPr txBox="1">
            <a:spLocks noChangeArrowheads="1"/>
          </p:cNvSpPr>
          <p:nvPr/>
        </p:nvSpPr>
        <p:spPr bwMode="auto">
          <a:xfrm>
            <a:off x="5562600" y="4038600"/>
            <a:ext cx="2057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cs typeface="Times New Roman" panose="02020603050405020304" pitchFamily="18" charset="0"/>
              </a:rPr>
              <a:t>deaf</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9700"/>
                                        </p:tgtEl>
                                        <p:attrNameLst>
                                          <p:attrName>style.visibility</p:attrName>
                                        </p:attrNameLst>
                                      </p:cBhvr>
                                      <p:to>
                                        <p:strVal val="visible"/>
                                      </p:to>
                                    </p:set>
                                    <p:anim calcmode="lin" valueType="num">
                                      <p:cBhvr>
                                        <p:cTn id="7" dur="500" fill="hold"/>
                                        <p:tgtEl>
                                          <p:spTgt spid="29700"/>
                                        </p:tgtEl>
                                        <p:attrNameLst>
                                          <p:attrName>ppt_w</p:attrName>
                                        </p:attrNameLst>
                                      </p:cBhvr>
                                      <p:tavLst>
                                        <p:tav tm="0">
                                          <p:val>
                                            <p:fltVal val="0"/>
                                          </p:val>
                                        </p:tav>
                                        <p:tav tm="100000">
                                          <p:val>
                                            <p:strVal val="#ppt_w"/>
                                          </p:val>
                                        </p:tav>
                                      </p:tavLst>
                                    </p:anim>
                                    <p:anim calcmode="lin" valueType="num">
                                      <p:cBhvr>
                                        <p:cTn id="8" dur="500" fill="hold"/>
                                        <p:tgtEl>
                                          <p:spTgt spid="29700"/>
                                        </p:tgtEl>
                                        <p:attrNameLst>
                                          <p:attrName>ppt_h</p:attrName>
                                        </p:attrNameLst>
                                      </p:cBhvr>
                                      <p:tavLst>
                                        <p:tav tm="0">
                                          <p:val>
                                            <p:fltVal val="0"/>
                                          </p:val>
                                        </p:tav>
                                        <p:tav tm="100000">
                                          <p:val>
                                            <p:strVal val="#ppt_h"/>
                                          </p:val>
                                        </p:tav>
                                      </p:tavLst>
                                    </p:anim>
                                    <p:anim calcmode="lin" valueType="num">
                                      <p:cBhvr>
                                        <p:cTn id="9" dur="500" fill="hold"/>
                                        <p:tgtEl>
                                          <p:spTgt spid="29700"/>
                                        </p:tgtEl>
                                        <p:attrNameLst>
                                          <p:attrName>style.rotation</p:attrName>
                                        </p:attrNameLst>
                                      </p:cBhvr>
                                      <p:tavLst>
                                        <p:tav tm="0">
                                          <p:val>
                                            <p:fltVal val="360"/>
                                          </p:val>
                                        </p:tav>
                                        <p:tav tm="100000">
                                          <p:val>
                                            <p:fltVal val="0"/>
                                          </p:val>
                                        </p:tav>
                                      </p:tavLst>
                                    </p:anim>
                                    <p:animEffect transition="in" filter="fade">
                                      <p:cBhvr>
                                        <p:cTn id="10" dur="500"/>
                                        <p:tgtEl>
                                          <p:spTgt spid="29700"/>
                                        </p:tgtEl>
                                      </p:cBhvr>
                                    </p:animEffect>
                                  </p:childTnLst>
                                </p:cTn>
                              </p:par>
                              <p:par>
                                <p:cTn id="11" presetID="27" presetClass="entr" presetSubtype="0" fill="hold" grpId="0" nodeType="withEffect">
                                  <p:stCondLst>
                                    <p:cond delay="0"/>
                                  </p:stCondLst>
                                  <p:iterate type="lt">
                                    <p:tmPct val="50000"/>
                                  </p:iterate>
                                  <p:childTnLst>
                                    <p:set>
                                      <p:cBhvr>
                                        <p:cTn id="12" dur="1" fill="hold">
                                          <p:stCondLst>
                                            <p:cond delay="0"/>
                                          </p:stCondLst>
                                        </p:cTn>
                                        <p:tgtEl>
                                          <p:spTgt spid="29698"/>
                                        </p:tgtEl>
                                        <p:attrNameLst>
                                          <p:attrName>style.visibility</p:attrName>
                                        </p:attrNameLst>
                                      </p:cBhvr>
                                      <p:to>
                                        <p:strVal val="visible"/>
                                      </p:to>
                                    </p:set>
                                    <p:anim calcmode="discrete" valueType="clr">
                                      <p:cBhvr override="childStyle">
                                        <p:cTn id="13" dur="80"/>
                                        <p:tgtEl>
                                          <p:spTgt spid="29698"/>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9698"/>
                                        </p:tgtEl>
                                        <p:attrNameLst>
                                          <p:attrName>fillcolor</p:attrName>
                                        </p:attrNameLst>
                                      </p:cBhvr>
                                      <p:tavLst>
                                        <p:tav tm="0">
                                          <p:val>
                                            <p:clrVal>
                                              <a:schemeClr val="accent2"/>
                                            </p:clrVal>
                                          </p:val>
                                        </p:tav>
                                        <p:tav tm="50000">
                                          <p:val>
                                            <p:clrVal>
                                              <a:schemeClr val="hlink"/>
                                            </p:clrVal>
                                          </p:val>
                                        </p:tav>
                                      </p:tavLst>
                                    </p:anim>
                                    <p:set>
                                      <p:cBhvr>
                                        <p:cTn id="15" dur="80"/>
                                        <p:tgtEl>
                                          <p:spTgt spid="29698"/>
                                        </p:tgtEl>
                                        <p:attrNameLst>
                                          <p:attrName>fill.type</p:attrName>
                                        </p:attrNameLst>
                                      </p:cBhvr>
                                      <p:to>
                                        <p:strVal val="solid"/>
                                      </p:to>
                                    </p:set>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9703"/>
                                        </p:tgtEl>
                                        <p:attrNameLst>
                                          <p:attrName>style.visibility</p:attrName>
                                        </p:attrNameLst>
                                      </p:cBhvr>
                                      <p:to>
                                        <p:strVal val="visible"/>
                                      </p:to>
                                    </p:set>
                                    <p:animEffect transition="in" filter="box(in)">
                                      <p:cBhvr>
                                        <p:cTn id="20" dur="500"/>
                                        <p:tgtEl>
                                          <p:spTgt spid="29703"/>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29704"/>
                                        </p:tgtEl>
                                        <p:attrNameLst>
                                          <p:attrName>style.visibility</p:attrName>
                                        </p:attrNameLst>
                                      </p:cBhvr>
                                      <p:to>
                                        <p:strVal val="visible"/>
                                      </p:to>
                                    </p:set>
                                    <p:anim calcmode="lin" valueType="num">
                                      <p:cBhvr>
                                        <p:cTn id="25" dur="1000" fill="hold"/>
                                        <p:tgtEl>
                                          <p:spTgt spid="29704"/>
                                        </p:tgtEl>
                                        <p:attrNameLst>
                                          <p:attrName>ppt_x</p:attrName>
                                        </p:attrNameLst>
                                      </p:cBhvr>
                                      <p:tavLst>
                                        <p:tav tm="0">
                                          <p:val>
                                            <p:strVal val="#ppt_x-.2"/>
                                          </p:val>
                                        </p:tav>
                                        <p:tav tm="100000">
                                          <p:val>
                                            <p:strVal val="#ppt_x"/>
                                          </p:val>
                                        </p:tav>
                                      </p:tavLst>
                                    </p:anim>
                                    <p:anim calcmode="lin" valueType="num">
                                      <p:cBhvr>
                                        <p:cTn id="26" dur="1000" fill="hold"/>
                                        <p:tgtEl>
                                          <p:spTgt spid="2970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29704"/>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29705"/>
                                        </p:tgtEl>
                                        <p:attrNameLst>
                                          <p:attrName>style.visibility</p:attrName>
                                        </p:attrNameLst>
                                      </p:cBhvr>
                                      <p:to>
                                        <p:strVal val="visible"/>
                                      </p:to>
                                    </p:set>
                                    <p:anim calcmode="lin" valueType="num">
                                      <p:cBhvr>
                                        <p:cTn id="32" dur="1000" fill="hold"/>
                                        <p:tgtEl>
                                          <p:spTgt spid="29705"/>
                                        </p:tgtEl>
                                        <p:attrNameLst>
                                          <p:attrName>ppt_x</p:attrName>
                                        </p:attrNameLst>
                                      </p:cBhvr>
                                      <p:tavLst>
                                        <p:tav tm="0">
                                          <p:val>
                                            <p:strVal val="#ppt_x-.2"/>
                                          </p:val>
                                        </p:tav>
                                        <p:tav tm="100000">
                                          <p:val>
                                            <p:strVal val="#ppt_x"/>
                                          </p:val>
                                        </p:tav>
                                      </p:tavLst>
                                    </p:anim>
                                    <p:anim calcmode="lin" valueType="num">
                                      <p:cBhvr>
                                        <p:cTn id="33" dur="1000" fill="hold"/>
                                        <p:tgtEl>
                                          <p:spTgt spid="29705"/>
                                        </p:tgtEl>
                                        <p:attrNameLst>
                                          <p:attrName>ppt_y</p:attrName>
                                        </p:attrNameLst>
                                      </p:cBhvr>
                                      <p:tavLst>
                                        <p:tav tm="0">
                                          <p:val>
                                            <p:strVal val="#ppt_y"/>
                                          </p:val>
                                        </p:tav>
                                        <p:tav tm="100000">
                                          <p:val>
                                            <p:strVal val="#ppt_y"/>
                                          </p:val>
                                        </p:tav>
                                      </p:tavLst>
                                    </p:anim>
                                    <p:animEffect transition="in" filter="wipe(right)" prLst="gradientSize: 0.1">
                                      <p:cBhvr>
                                        <p:cTn id="34" dur="1000"/>
                                        <p:tgtEl>
                                          <p:spTgt spid="29705"/>
                                        </p:tgtEl>
                                      </p:cBhvr>
                                    </p:animEffec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29708"/>
                                        </p:tgtEl>
                                        <p:attrNameLst>
                                          <p:attrName>style.visibility</p:attrName>
                                        </p:attrNameLst>
                                      </p:cBhvr>
                                      <p:to>
                                        <p:strVal val="visible"/>
                                      </p:to>
                                    </p:set>
                                    <p:anim calcmode="lin" valueType="num">
                                      <p:cBhvr>
                                        <p:cTn id="39" dur="1000" fill="hold"/>
                                        <p:tgtEl>
                                          <p:spTgt spid="29708"/>
                                        </p:tgtEl>
                                        <p:attrNameLst>
                                          <p:attrName>ppt_x</p:attrName>
                                        </p:attrNameLst>
                                      </p:cBhvr>
                                      <p:tavLst>
                                        <p:tav tm="0">
                                          <p:val>
                                            <p:strVal val="#ppt_x-.2"/>
                                          </p:val>
                                        </p:tav>
                                        <p:tav tm="100000">
                                          <p:val>
                                            <p:strVal val="#ppt_x"/>
                                          </p:val>
                                        </p:tav>
                                      </p:tavLst>
                                    </p:anim>
                                    <p:anim calcmode="lin" valueType="num">
                                      <p:cBhvr>
                                        <p:cTn id="40" dur="1000" fill="hold"/>
                                        <p:tgtEl>
                                          <p:spTgt spid="29708"/>
                                        </p:tgtEl>
                                        <p:attrNameLst>
                                          <p:attrName>ppt_y</p:attrName>
                                        </p:attrNameLst>
                                      </p:cBhvr>
                                      <p:tavLst>
                                        <p:tav tm="0">
                                          <p:val>
                                            <p:strVal val="#ppt_y"/>
                                          </p:val>
                                        </p:tav>
                                        <p:tav tm="100000">
                                          <p:val>
                                            <p:strVal val="#ppt_y"/>
                                          </p:val>
                                        </p:tav>
                                      </p:tavLst>
                                    </p:anim>
                                    <p:animEffect transition="in" filter="wipe(right)" prLst="gradientSize: 0.1">
                                      <p:cBhvr>
                                        <p:cTn id="41" dur="1000"/>
                                        <p:tgtEl>
                                          <p:spTgt spid="29708"/>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29706"/>
                                        </p:tgtEl>
                                        <p:attrNameLst>
                                          <p:attrName>style.visibility</p:attrName>
                                        </p:attrNameLst>
                                      </p:cBhvr>
                                      <p:to>
                                        <p:strVal val="visible"/>
                                      </p:to>
                                    </p:set>
                                    <p:anim calcmode="lin" valueType="num">
                                      <p:cBhvr>
                                        <p:cTn id="46" dur="1000" fill="hold"/>
                                        <p:tgtEl>
                                          <p:spTgt spid="29706"/>
                                        </p:tgtEl>
                                        <p:attrNameLst>
                                          <p:attrName>ppt_x</p:attrName>
                                        </p:attrNameLst>
                                      </p:cBhvr>
                                      <p:tavLst>
                                        <p:tav tm="0">
                                          <p:val>
                                            <p:strVal val="#ppt_x-.2"/>
                                          </p:val>
                                        </p:tav>
                                        <p:tav tm="100000">
                                          <p:val>
                                            <p:strVal val="#ppt_x"/>
                                          </p:val>
                                        </p:tav>
                                      </p:tavLst>
                                    </p:anim>
                                    <p:anim calcmode="lin" valueType="num">
                                      <p:cBhvr>
                                        <p:cTn id="47" dur="1000" fill="hold"/>
                                        <p:tgtEl>
                                          <p:spTgt spid="29706"/>
                                        </p:tgtEl>
                                        <p:attrNameLst>
                                          <p:attrName>ppt_y</p:attrName>
                                        </p:attrNameLst>
                                      </p:cBhvr>
                                      <p:tavLst>
                                        <p:tav tm="0">
                                          <p:val>
                                            <p:strVal val="#ppt_y"/>
                                          </p:val>
                                        </p:tav>
                                        <p:tav tm="100000">
                                          <p:val>
                                            <p:strVal val="#ppt_y"/>
                                          </p:val>
                                        </p:tav>
                                      </p:tavLst>
                                    </p:anim>
                                    <p:animEffect transition="in" filter="wipe(right)" prLst="gradientSize: 0.1">
                                      <p:cBhvr>
                                        <p:cTn id="48" dur="1000"/>
                                        <p:tgtEl>
                                          <p:spTgt spid="29706"/>
                                        </p:tgtEl>
                                      </p:cBhvr>
                                    </p:animEffect>
                                  </p:childTnLst>
                                </p:cTn>
                              </p:par>
                            </p:childTnLst>
                          </p:cTn>
                        </p:par>
                      </p:childTnLst>
                    </p:cTn>
                  </p:par>
                  <p:par>
                    <p:cTn id="49" fill="hold">
                      <p:stCondLst>
                        <p:cond delay="indefinite"/>
                      </p:stCondLst>
                      <p:childTnLst>
                        <p:par>
                          <p:cTn id="50" fill="hold">
                            <p:stCondLst>
                              <p:cond delay="0"/>
                            </p:stCondLst>
                            <p:childTnLst>
                              <p:par>
                                <p:cTn id="51" presetID="29" presetClass="entr" presetSubtype="0" fill="hold" grpId="0" nodeType="clickEffect">
                                  <p:stCondLst>
                                    <p:cond delay="0"/>
                                  </p:stCondLst>
                                  <p:childTnLst>
                                    <p:set>
                                      <p:cBhvr>
                                        <p:cTn id="52" dur="1" fill="hold">
                                          <p:stCondLst>
                                            <p:cond delay="0"/>
                                          </p:stCondLst>
                                        </p:cTn>
                                        <p:tgtEl>
                                          <p:spTgt spid="29709"/>
                                        </p:tgtEl>
                                        <p:attrNameLst>
                                          <p:attrName>style.visibility</p:attrName>
                                        </p:attrNameLst>
                                      </p:cBhvr>
                                      <p:to>
                                        <p:strVal val="visible"/>
                                      </p:to>
                                    </p:set>
                                    <p:anim calcmode="lin" valueType="num">
                                      <p:cBhvr>
                                        <p:cTn id="53" dur="1000" fill="hold"/>
                                        <p:tgtEl>
                                          <p:spTgt spid="29709"/>
                                        </p:tgtEl>
                                        <p:attrNameLst>
                                          <p:attrName>ppt_x</p:attrName>
                                        </p:attrNameLst>
                                      </p:cBhvr>
                                      <p:tavLst>
                                        <p:tav tm="0">
                                          <p:val>
                                            <p:strVal val="#ppt_x-.2"/>
                                          </p:val>
                                        </p:tav>
                                        <p:tav tm="100000">
                                          <p:val>
                                            <p:strVal val="#ppt_x"/>
                                          </p:val>
                                        </p:tav>
                                      </p:tavLst>
                                    </p:anim>
                                    <p:anim calcmode="lin" valueType="num">
                                      <p:cBhvr>
                                        <p:cTn id="54" dur="1000" fill="hold"/>
                                        <p:tgtEl>
                                          <p:spTgt spid="29709"/>
                                        </p:tgtEl>
                                        <p:attrNameLst>
                                          <p:attrName>ppt_y</p:attrName>
                                        </p:attrNameLst>
                                      </p:cBhvr>
                                      <p:tavLst>
                                        <p:tav tm="0">
                                          <p:val>
                                            <p:strVal val="#ppt_y"/>
                                          </p:val>
                                        </p:tav>
                                        <p:tav tm="100000">
                                          <p:val>
                                            <p:strVal val="#ppt_y"/>
                                          </p:val>
                                        </p:tav>
                                      </p:tavLst>
                                    </p:anim>
                                    <p:animEffect transition="in" filter="wipe(right)" prLst="gradientSize: 0.1">
                                      <p:cBhvr>
                                        <p:cTn id="55" dur="1000"/>
                                        <p:tgtEl>
                                          <p:spTgt spid="29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nimBg="1"/>
      <p:bldP spid="29700" grpId="0" animBg="1"/>
      <p:bldP spid="29703" grpId="0"/>
      <p:bldP spid="29704" grpId="0"/>
      <p:bldP spid="29705" grpId="0"/>
      <p:bldP spid="29706" grpId="0"/>
      <p:bldP spid="29708" grpId="0"/>
      <p:bldP spid="2970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04800" y="1066800"/>
            <a:ext cx="8610600" cy="543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dirty="0">
                <a:latin typeface="Times New Roman" panose="02020603050405020304" pitchFamily="18" charset="0"/>
                <a:cs typeface="Times New Roman" panose="02020603050405020304" pitchFamily="18" charset="0"/>
              </a:rPr>
              <a:t>3. Which phrase has the same meaning as “is </a:t>
            </a:r>
          </a:p>
          <a:p>
            <a:pPr eaLnBrk="1" hangingPunct="1"/>
            <a:r>
              <a:rPr lang="en-US" altLang="zh-CN" sz="2800" b="1" dirty="0">
                <a:latin typeface="Times New Roman" panose="02020603050405020304" pitchFamily="18" charset="0"/>
                <a:cs typeface="Times New Roman" panose="02020603050405020304" pitchFamily="18" charset="0"/>
              </a:rPr>
              <a:t>    harmful to”?</a:t>
            </a:r>
          </a:p>
          <a:p>
            <a:pPr eaLnBrk="1" hangingPunct="1"/>
            <a:endParaRPr lang="en-US" altLang="zh-CN" sz="2800" b="1" dirty="0">
              <a:latin typeface="Times New Roman" panose="02020603050405020304" pitchFamily="18" charset="0"/>
              <a:cs typeface="Times New Roman" panose="02020603050405020304" pitchFamily="18" charset="0"/>
            </a:endParaRPr>
          </a:p>
          <a:p>
            <a:pPr eaLnBrk="1" hangingPunct="1"/>
            <a:endParaRPr lang="en-US" altLang="zh-CN" sz="2800" b="1" dirty="0">
              <a:latin typeface="Times New Roman" panose="02020603050405020304" pitchFamily="18" charset="0"/>
              <a:cs typeface="Times New Roman" panose="02020603050405020304" pitchFamily="18" charset="0"/>
            </a:endParaRPr>
          </a:p>
          <a:p>
            <a:pPr eaLnBrk="1" hangingPunct="1"/>
            <a:r>
              <a:rPr lang="en-US" altLang="zh-CN" sz="2800" b="1" dirty="0">
                <a:latin typeface="Times New Roman" panose="02020603050405020304" pitchFamily="18" charset="0"/>
                <a:cs typeface="Times New Roman" panose="02020603050405020304" pitchFamily="18" charset="0"/>
              </a:rPr>
              <a:t>4. Which sentence shows that many teenagers’ </a:t>
            </a:r>
          </a:p>
          <a:p>
            <a:pPr eaLnBrk="1" hangingPunct="1"/>
            <a:r>
              <a:rPr lang="en-US" altLang="zh-CN" sz="2800" b="1" dirty="0">
                <a:latin typeface="Times New Roman" panose="02020603050405020304" pitchFamily="18" charset="0"/>
                <a:cs typeface="Times New Roman" panose="02020603050405020304" pitchFamily="18" charset="0"/>
              </a:rPr>
              <a:t>    hearing in America is not good?</a:t>
            </a:r>
          </a:p>
          <a:p>
            <a:pPr eaLnBrk="1" hangingPunct="1"/>
            <a:endParaRPr lang="en-US" altLang="zh-CN" sz="2800" b="1" dirty="0">
              <a:latin typeface="Times New Roman" panose="02020603050405020304" pitchFamily="18" charset="0"/>
              <a:cs typeface="Times New Roman" panose="02020603050405020304" pitchFamily="18" charset="0"/>
            </a:endParaRPr>
          </a:p>
          <a:p>
            <a:pPr eaLnBrk="1" hangingPunct="1"/>
            <a:endParaRPr lang="en-US" altLang="zh-CN" sz="2800" b="1" dirty="0">
              <a:latin typeface="Times New Roman" panose="02020603050405020304" pitchFamily="18" charset="0"/>
              <a:cs typeface="Times New Roman" panose="02020603050405020304" pitchFamily="18" charset="0"/>
            </a:endParaRPr>
          </a:p>
          <a:p>
            <a:pPr eaLnBrk="1" hangingPunct="1"/>
            <a:endParaRPr lang="en-US" altLang="zh-CN" sz="2800" b="1" dirty="0">
              <a:latin typeface="Times New Roman" panose="02020603050405020304" pitchFamily="18" charset="0"/>
              <a:cs typeface="Times New Roman" panose="02020603050405020304" pitchFamily="18" charset="0"/>
            </a:endParaRPr>
          </a:p>
          <a:p>
            <a:pPr eaLnBrk="1" hangingPunct="1"/>
            <a:r>
              <a:rPr lang="en-US" altLang="zh-CN" sz="2800" b="1" dirty="0">
                <a:latin typeface="Times New Roman" panose="02020603050405020304" pitchFamily="18" charset="0"/>
                <a:cs typeface="Times New Roman" panose="02020603050405020304" pitchFamily="18" charset="0"/>
              </a:rPr>
              <a:t>5. Why is the hearing of many young Americans </a:t>
            </a:r>
          </a:p>
          <a:p>
            <a:pPr eaLnBrk="1" hangingPunct="1"/>
            <a:r>
              <a:rPr lang="en-US" altLang="zh-CN" sz="2800" b="1" dirty="0">
                <a:latin typeface="Times New Roman" panose="02020603050405020304" pitchFamily="18" charset="0"/>
                <a:cs typeface="Times New Roman" panose="02020603050405020304" pitchFamily="18" charset="0"/>
              </a:rPr>
              <a:t>    not good?</a:t>
            </a:r>
          </a:p>
          <a:p>
            <a:pPr eaLnBrk="1" hangingPunct="1">
              <a:spcBef>
                <a:spcPct val="50000"/>
              </a:spcBef>
            </a:pPr>
            <a:endParaRPr lang="en-US" altLang="zh-CN" sz="2800" b="1" dirty="0">
              <a:latin typeface="Times New Roman" panose="02020603050405020304" pitchFamily="18" charset="0"/>
              <a:cs typeface="Times New Roman" panose="02020603050405020304" pitchFamily="18" charset="0"/>
            </a:endParaRPr>
          </a:p>
        </p:txBody>
      </p:sp>
      <p:sp>
        <p:nvSpPr>
          <p:cNvPr id="28676" name="WordArt 4"/>
          <p:cNvSpPr>
            <a:spLocks noChangeArrowheads="1" noChangeShapeType="1" noTextEdit="1"/>
          </p:cNvSpPr>
          <p:nvPr/>
        </p:nvSpPr>
        <p:spPr bwMode="auto">
          <a:xfrm>
            <a:off x="76200" y="149225"/>
            <a:ext cx="1828800" cy="688975"/>
          </a:xfrm>
          <a:prstGeom prst="rect">
            <a:avLst/>
          </a:prstGeom>
        </p:spPr>
        <p:txBody>
          <a:bodyPr wrap="none" fromWordArt="1">
            <a:prstTxWarp prst="textDoubleWave1">
              <a:avLst>
                <a:gd name="adj1" fmla="val 6500"/>
                <a:gd name="adj2" fmla="val 0"/>
              </a:avLst>
            </a:prstTxWarp>
          </a:bodyPr>
          <a:lstStyle/>
          <a:p>
            <a:pPr algn="ctr"/>
            <a:r>
              <a:rPr lang="en-US" altLang="zh-CN" sz="3600" b="1" kern="10" spc="-360" dirty="0">
                <a:ln w="12700">
                  <a:solidFill>
                    <a:srgbClr val="000099"/>
                  </a:solidFill>
                  <a:round/>
                </a:ln>
                <a:solidFill>
                  <a:srgbClr val="33CCFF"/>
                </a:solidFill>
                <a:latin typeface="Times New Roman" panose="02020603050405020304"/>
                <a:cs typeface="Times New Roman" panose="02020603050405020304"/>
              </a:rPr>
              <a:t>Task 3</a:t>
            </a:r>
            <a:endParaRPr lang="zh-CN" altLang="en-US" sz="3600" b="1" kern="10" spc="-360" dirty="0">
              <a:ln w="12700">
                <a:solidFill>
                  <a:srgbClr val="000099"/>
                </a:solidFill>
                <a:round/>
              </a:ln>
              <a:solidFill>
                <a:srgbClr val="33CCFF"/>
              </a:solidFill>
              <a:latin typeface="Times New Roman" panose="02020603050405020304"/>
              <a:cs typeface="Times New Roman" panose="02020603050405020304"/>
            </a:endParaRPr>
          </a:p>
        </p:txBody>
      </p:sp>
      <p:sp>
        <p:nvSpPr>
          <p:cNvPr id="28677" name="Text Box 5"/>
          <p:cNvSpPr txBox="1">
            <a:spLocks noChangeArrowheads="1"/>
          </p:cNvSpPr>
          <p:nvPr/>
        </p:nvSpPr>
        <p:spPr bwMode="auto">
          <a:xfrm>
            <a:off x="2667000" y="166688"/>
            <a:ext cx="4191000" cy="519112"/>
          </a:xfrm>
          <a:prstGeom prst="rect">
            <a:avLst/>
          </a:prstGeom>
          <a:gradFill rotWithShape="1">
            <a:gsLst>
              <a:gs pos="0">
                <a:srgbClr val="FFFF99"/>
              </a:gs>
              <a:gs pos="50000">
                <a:srgbClr val="FFFF00"/>
              </a:gs>
              <a:gs pos="100000">
                <a:srgbClr val="FFFF9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Answer the questions.</a:t>
            </a:r>
          </a:p>
        </p:txBody>
      </p:sp>
      <p:sp>
        <p:nvSpPr>
          <p:cNvPr id="28678" name="Text Box 6"/>
          <p:cNvSpPr txBox="1">
            <a:spLocks noChangeArrowheads="1"/>
          </p:cNvSpPr>
          <p:nvPr/>
        </p:nvSpPr>
        <p:spPr bwMode="auto">
          <a:xfrm>
            <a:off x="914400" y="2133600"/>
            <a:ext cx="7848600" cy="519113"/>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“do harm to”.</a:t>
            </a:r>
          </a:p>
        </p:txBody>
      </p:sp>
      <p:sp>
        <p:nvSpPr>
          <p:cNvPr id="28679" name="Text Box 7"/>
          <p:cNvSpPr txBox="1">
            <a:spLocks noChangeArrowheads="1"/>
          </p:cNvSpPr>
          <p:nvPr/>
        </p:nvSpPr>
        <p:spPr bwMode="auto">
          <a:xfrm>
            <a:off x="914400" y="3886200"/>
            <a:ext cx="7848600" cy="94615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Many teenagers in America can hear no better than 65-year-old people do.</a:t>
            </a:r>
          </a:p>
        </p:txBody>
      </p:sp>
      <p:sp>
        <p:nvSpPr>
          <p:cNvPr id="28680" name="Text Box 8"/>
          <p:cNvSpPr txBox="1">
            <a:spLocks noChangeArrowheads="1"/>
          </p:cNvSpPr>
          <p:nvPr/>
        </p:nvSpPr>
        <p:spPr bwMode="auto">
          <a:xfrm>
            <a:off x="914400" y="5835650"/>
            <a:ext cx="7848600" cy="523875"/>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Because they always listen to loud pop music.</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p:cTn id="7" dur="500" fill="hold"/>
                                        <p:tgtEl>
                                          <p:spTgt spid="28676"/>
                                        </p:tgtEl>
                                        <p:attrNameLst>
                                          <p:attrName>ppt_w</p:attrName>
                                        </p:attrNameLst>
                                      </p:cBhvr>
                                      <p:tavLst>
                                        <p:tav tm="0">
                                          <p:val>
                                            <p:fltVal val="0"/>
                                          </p:val>
                                        </p:tav>
                                        <p:tav tm="100000">
                                          <p:val>
                                            <p:strVal val="#ppt_w"/>
                                          </p:val>
                                        </p:tav>
                                      </p:tavLst>
                                    </p:anim>
                                    <p:anim calcmode="lin" valueType="num">
                                      <p:cBhvr>
                                        <p:cTn id="8" dur="500" fill="hold"/>
                                        <p:tgtEl>
                                          <p:spTgt spid="28676"/>
                                        </p:tgtEl>
                                        <p:attrNameLst>
                                          <p:attrName>ppt_h</p:attrName>
                                        </p:attrNameLst>
                                      </p:cBhvr>
                                      <p:tavLst>
                                        <p:tav tm="0">
                                          <p:val>
                                            <p:fltVal val="0"/>
                                          </p:val>
                                        </p:tav>
                                        <p:tav tm="100000">
                                          <p:val>
                                            <p:strVal val="#ppt_h"/>
                                          </p:val>
                                        </p:tav>
                                      </p:tavLst>
                                    </p:anim>
                                    <p:anim calcmode="lin" valueType="num">
                                      <p:cBhvr>
                                        <p:cTn id="9" dur="500" fill="hold"/>
                                        <p:tgtEl>
                                          <p:spTgt spid="28676"/>
                                        </p:tgtEl>
                                        <p:attrNameLst>
                                          <p:attrName>style.rotation</p:attrName>
                                        </p:attrNameLst>
                                      </p:cBhvr>
                                      <p:tavLst>
                                        <p:tav tm="0">
                                          <p:val>
                                            <p:fltVal val="360"/>
                                          </p:val>
                                        </p:tav>
                                        <p:tav tm="100000">
                                          <p:val>
                                            <p:fltVal val="0"/>
                                          </p:val>
                                        </p:tav>
                                      </p:tavLst>
                                    </p:anim>
                                    <p:animEffect transition="in" filter="fade">
                                      <p:cBhvr>
                                        <p:cTn id="10" dur="500"/>
                                        <p:tgtEl>
                                          <p:spTgt spid="28676"/>
                                        </p:tgtEl>
                                      </p:cBhvr>
                                    </p:animEffect>
                                  </p:childTnLst>
                                </p:cTn>
                              </p:par>
                              <p:par>
                                <p:cTn id="11" presetID="27" presetClass="entr" presetSubtype="0" fill="hold" grpId="0" nodeType="withEffect">
                                  <p:stCondLst>
                                    <p:cond delay="0"/>
                                  </p:stCondLst>
                                  <p:iterate type="lt">
                                    <p:tmPct val="50000"/>
                                  </p:iterate>
                                  <p:childTnLst>
                                    <p:set>
                                      <p:cBhvr>
                                        <p:cTn id="12" dur="1" fill="hold">
                                          <p:stCondLst>
                                            <p:cond delay="0"/>
                                          </p:stCondLst>
                                        </p:cTn>
                                        <p:tgtEl>
                                          <p:spTgt spid="28677"/>
                                        </p:tgtEl>
                                        <p:attrNameLst>
                                          <p:attrName>style.visibility</p:attrName>
                                        </p:attrNameLst>
                                      </p:cBhvr>
                                      <p:to>
                                        <p:strVal val="visible"/>
                                      </p:to>
                                    </p:set>
                                    <p:anim calcmode="discrete" valueType="clr">
                                      <p:cBhvr override="childStyle">
                                        <p:cTn id="13" dur="80"/>
                                        <p:tgtEl>
                                          <p:spTgt spid="28677"/>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8677"/>
                                        </p:tgtEl>
                                        <p:attrNameLst>
                                          <p:attrName>fillcolor</p:attrName>
                                        </p:attrNameLst>
                                      </p:cBhvr>
                                      <p:tavLst>
                                        <p:tav tm="0">
                                          <p:val>
                                            <p:clrVal>
                                              <a:schemeClr val="accent2"/>
                                            </p:clrVal>
                                          </p:val>
                                        </p:tav>
                                        <p:tav tm="50000">
                                          <p:val>
                                            <p:clrVal>
                                              <a:schemeClr val="hlink"/>
                                            </p:clrVal>
                                          </p:val>
                                        </p:tav>
                                      </p:tavLst>
                                    </p:anim>
                                    <p:set>
                                      <p:cBhvr>
                                        <p:cTn id="15" dur="80"/>
                                        <p:tgtEl>
                                          <p:spTgt spid="28677"/>
                                        </p:tgtEl>
                                        <p:attrNameLst>
                                          <p:attrName>fill.type</p:attrName>
                                        </p:attrNameLst>
                                      </p:cBhvr>
                                      <p:to>
                                        <p:strVal val="solid"/>
                                      </p:to>
                                    </p:set>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8674"/>
                                        </p:tgtEl>
                                        <p:attrNameLst>
                                          <p:attrName>style.visibility</p:attrName>
                                        </p:attrNameLst>
                                      </p:cBhvr>
                                      <p:to>
                                        <p:strVal val="visible"/>
                                      </p:to>
                                    </p:set>
                                    <p:animEffect transition="in" filter="box(in)">
                                      <p:cBhvr>
                                        <p:cTn id="20" dur="500"/>
                                        <p:tgtEl>
                                          <p:spTgt spid="28674"/>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28678"/>
                                        </p:tgtEl>
                                        <p:attrNameLst>
                                          <p:attrName>style.visibility</p:attrName>
                                        </p:attrNameLst>
                                      </p:cBhvr>
                                      <p:to>
                                        <p:strVal val="visible"/>
                                      </p:to>
                                    </p:set>
                                    <p:animEffect transition="in" filter="box(in)">
                                      <p:cBhvr>
                                        <p:cTn id="25" dur="500"/>
                                        <p:tgtEl>
                                          <p:spTgt spid="28678"/>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8679"/>
                                        </p:tgtEl>
                                        <p:attrNameLst>
                                          <p:attrName>style.visibility</p:attrName>
                                        </p:attrNameLst>
                                      </p:cBhvr>
                                      <p:to>
                                        <p:strVal val="visible"/>
                                      </p:to>
                                    </p:set>
                                    <p:animEffect transition="in" filter="box(in)">
                                      <p:cBhvr>
                                        <p:cTn id="30" dur="500"/>
                                        <p:tgtEl>
                                          <p:spTgt spid="28679"/>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28680"/>
                                        </p:tgtEl>
                                        <p:attrNameLst>
                                          <p:attrName>style.visibility</p:attrName>
                                        </p:attrNameLst>
                                      </p:cBhvr>
                                      <p:to>
                                        <p:strVal val="visible"/>
                                      </p:to>
                                    </p:set>
                                    <p:animEffect transition="in" filter="box(in)">
                                      <p:cBhvr>
                                        <p:cTn id="35" dur="500"/>
                                        <p:tgtEl>
                                          <p:spTgt spid="286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6" grpId="0" animBg="1"/>
      <p:bldP spid="28677" grpId="0" animBg="1"/>
      <p:bldP spid="28678" grpId="0" animBg="1"/>
      <p:bldP spid="28679" grpId="0" animBg="1"/>
      <p:bldP spid="2868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457200" y="1219200"/>
            <a:ext cx="83820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1. produce             A. to hurt someone</a:t>
            </a:r>
          </a:p>
          <a:p>
            <a:pPr eaLnBrk="1" hangingPunct="1">
              <a:spcBef>
                <a:spcPct val="50000"/>
              </a:spcBef>
            </a:pPr>
            <a:r>
              <a:rPr lang="en-US" altLang="zh-CN" sz="2800" b="1">
                <a:latin typeface="Times New Roman" panose="02020603050405020304" pitchFamily="18" charset="0"/>
                <a:cs typeface="Times New Roman" panose="02020603050405020304" pitchFamily="18" charset="0"/>
              </a:rPr>
              <a:t>2. deaf                 B. a type or a kind</a:t>
            </a:r>
          </a:p>
          <a:p>
            <a:pPr eaLnBrk="1" hangingPunct="1">
              <a:spcBef>
                <a:spcPct val="50000"/>
              </a:spcBef>
            </a:pPr>
            <a:r>
              <a:rPr lang="en-US" altLang="zh-CN" sz="2800" b="1">
                <a:latin typeface="Times New Roman" panose="02020603050405020304" pitchFamily="18" charset="0"/>
                <a:cs typeface="Times New Roman" panose="02020603050405020304" pitchFamily="18" charset="0"/>
              </a:rPr>
              <a:t>3. print                 C. not be able to hear</a:t>
            </a:r>
          </a:p>
          <a:p>
            <a:pPr eaLnBrk="1" hangingPunct="1">
              <a:spcBef>
                <a:spcPct val="50000"/>
              </a:spcBef>
            </a:pPr>
            <a:r>
              <a:rPr lang="en-US" altLang="zh-CN" sz="2800" b="1">
                <a:latin typeface="Times New Roman" panose="02020603050405020304" pitchFamily="18" charset="0"/>
                <a:cs typeface="Times New Roman" panose="02020603050405020304" pitchFamily="18" charset="0"/>
              </a:rPr>
              <a:t>4. harm                 D. to grow or make </a:t>
            </a:r>
          </a:p>
          <a:p>
            <a:pPr eaLnBrk="1" hangingPunct="1">
              <a:spcBef>
                <a:spcPct val="50000"/>
              </a:spcBef>
            </a:pPr>
            <a:r>
              <a:rPr lang="en-US" altLang="zh-CN" sz="2800" b="1">
                <a:latin typeface="Times New Roman" panose="02020603050405020304" pitchFamily="18" charset="0"/>
                <a:cs typeface="Times New Roman" panose="02020603050405020304" pitchFamily="18" charset="0"/>
              </a:rPr>
              <a:t>                              something</a:t>
            </a:r>
          </a:p>
          <a:p>
            <a:pPr eaLnBrk="1" hangingPunct="1">
              <a:spcBef>
                <a:spcPct val="50000"/>
              </a:spcBef>
            </a:pPr>
            <a:r>
              <a:rPr lang="en-US" altLang="zh-CN" sz="2800" b="1">
                <a:latin typeface="Times New Roman" panose="02020603050405020304" pitchFamily="18" charset="0"/>
                <a:cs typeface="Times New Roman" panose="02020603050405020304" pitchFamily="18" charset="0"/>
              </a:rPr>
              <a:t>5. sort                 E. to put words or  </a:t>
            </a:r>
          </a:p>
          <a:p>
            <a:pPr eaLnBrk="1" hangingPunct="1">
              <a:spcBef>
                <a:spcPct val="50000"/>
              </a:spcBef>
            </a:pPr>
            <a:r>
              <a:rPr lang="en-US" altLang="zh-CN" sz="2800" b="1">
                <a:latin typeface="Times New Roman" panose="02020603050405020304" pitchFamily="18" charset="0"/>
                <a:cs typeface="Times New Roman" panose="02020603050405020304" pitchFamily="18" charset="0"/>
              </a:rPr>
              <a:t>                            pictures onto paper </a:t>
            </a:r>
          </a:p>
          <a:p>
            <a:pPr eaLnBrk="1" hangingPunct="1">
              <a:spcBef>
                <a:spcPct val="50000"/>
              </a:spcBef>
            </a:pPr>
            <a:r>
              <a:rPr lang="en-US" altLang="zh-CN" sz="2800" b="1">
                <a:latin typeface="Times New Roman" panose="02020603050405020304" pitchFamily="18" charset="0"/>
                <a:cs typeface="Times New Roman" panose="02020603050405020304" pitchFamily="18" charset="0"/>
              </a:rPr>
              <a:t>                            using a machine</a:t>
            </a:r>
          </a:p>
        </p:txBody>
      </p:sp>
      <p:sp>
        <p:nvSpPr>
          <p:cNvPr id="27653" name="WordArt 5"/>
          <p:cNvSpPr>
            <a:spLocks noChangeArrowheads="1" noChangeShapeType="1" noTextEdit="1"/>
          </p:cNvSpPr>
          <p:nvPr/>
        </p:nvSpPr>
        <p:spPr bwMode="auto">
          <a:xfrm>
            <a:off x="76200" y="149225"/>
            <a:ext cx="1828800" cy="688975"/>
          </a:xfrm>
          <a:prstGeom prst="rect">
            <a:avLst/>
          </a:prstGeom>
        </p:spPr>
        <p:txBody>
          <a:bodyPr wrap="none" fromWordArt="1">
            <a:prstTxWarp prst="textDoubleWave1">
              <a:avLst>
                <a:gd name="adj1" fmla="val 6500"/>
                <a:gd name="adj2" fmla="val 0"/>
              </a:avLst>
            </a:prstTxWarp>
          </a:bodyPr>
          <a:lstStyle/>
          <a:p>
            <a:pPr algn="ctr"/>
            <a:r>
              <a:rPr lang="en-US" altLang="zh-CN" sz="3600" b="1" kern="10" spc="-360">
                <a:ln w="12700">
                  <a:solidFill>
                    <a:srgbClr val="000099"/>
                  </a:solidFill>
                  <a:round/>
                </a:ln>
                <a:solidFill>
                  <a:srgbClr val="33CCFF"/>
                </a:solidFill>
                <a:latin typeface="Times New Roman" panose="02020603050405020304"/>
                <a:cs typeface="Times New Roman" panose="02020603050405020304"/>
              </a:rPr>
              <a:t>Task 4</a:t>
            </a:r>
            <a:endParaRPr lang="zh-CN" altLang="en-US" sz="3600" b="1" kern="10" spc="-360">
              <a:ln w="12700">
                <a:solidFill>
                  <a:srgbClr val="000099"/>
                </a:solidFill>
                <a:round/>
              </a:ln>
              <a:solidFill>
                <a:srgbClr val="33CCFF"/>
              </a:solidFill>
              <a:latin typeface="Times New Roman" panose="02020603050405020304"/>
              <a:cs typeface="Times New Roman" panose="02020603050405020304"/>
            </a:endParaRPr>
          </a:p>
        </p:txBody>
      </p:sp>
      <p:sp>
        <p:nvSpPr>
          <p:cNvPr id="27654" name="Text Box 6"/>
          <p:cNvSpPr txBox="1">
            <a:spLocks noChangeArrowheads="1"/>
          </p:cNvSpPr>
          <p:nvPr/>
        </p:nvSpPr>
        <p:spPr bwMode="auto">
          <a:xfrm>
            <a:off x="2286000" y="0"/>
            <a:ext cx="6858000" cy="946150"/>
          </a:xfrm>
          <a:prstGeom prst="rect">
            <a:avLst/>
          </a:prstGeom>
          <a:gradFill rotWithShape="1">
            <a:gsLst>
              <a:gs pos="0">
                <a:srgbClr val="FFFF99"/>
              </a:gs>
              <a:gs pos="50000">
                <a:srgbClr val="FFFF00"/>
              </a:gs>
              <a:gs pos="100000">
                <a:srgbClr val="FFFF9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latin typeface="Times New Roman" panose="02020603050405020304" pitchFamily="18" charset="0"/>
                <a:cs typeface="Times New Roman" panose="02020603050405020304" pitchFamily="18" charset="0"/>
              </a:rPr>
              <a:t>1b  Read 1a and match the words with their meanings.</a:t>
            </a:r>
          </a:p>
        </p:txBody>
      </p:sp>
      <p:sp>
        <p:nvSpPr>
          <p:cNvPr id="27657" name="Line 9"/>
          <p:cNvSpPr>
            <a:spLocks noChangeShapeType="1"/>
          </p:cNvSpPr>
          <p:nvPr/>
        </p:nvSpPr>
        <p:spPr bwMode="auto">
          <a:xfrm>
            <a:off x="2514600" y="1524000"/>
            <a:ext cx="1981200" cy="1828800"/>
          </a:xfrm>
          <a:prstGeom prst="line">
            <a:avLst/>
          </a:prstGeom>
          <a:noFill/>
          <a:ln w="63500">
            <a:pattFill prst="solidDmnd">
              <a:fgClr>
                <a:schemeClr val="tx2"/>
              </a:fgClr>
              <a:bgClr>
                <a:srgbClr val="FFFFFF"/>
              </a:bgClr>
            </a:patt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7658" name="Line 10"/>
          <p:cNvSpPr>
            <a:spLocks noChangeShapeType="1"/>
          </p:cNvSpPr>
          <p:nvPr/>
        </p:nvSpPr>
        <p:spPr bwMode="auto">
          <a:xfrm flipV="1">
            <a:off x="2057400" y="1524000"/>
            <a:ext cx="2362200" cy="1905000"/>
          </a:xfrm>
          <a:prstGeom prst="line">
            <a:avLst/>
          </a:prstGeom>
          <a:noFill/>
          <a:ln w="63500">
            <a:pattFill prst="solidDmnd">
              <a:fgClr>
                <a:schemeClr val="tx2"/>
              </a:fgClr>
              <a:bgClr>
                <a:srgbClr val="FFFFFF"/>
              </a:bgClr>
            </a:patt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7659" name="Line 11"/>
          <p:cNvSpPr>
            <a:spLocks noChangeShapeType="1"/>
          </p:cNvSpPr>
          <p:nvPr/>
        </p:nvSpPr>
        <p:spPr bwMode="auto">
          <a:xfrm>
            <a:off x="1981200" y="2133600"/>
            <a:ext cx="2514600" cy="685800"/>
          </a:xfrm>
          <a:prstGeom prst="line">
            <a:avLst/>
          </a:prstGeom>
          <a:noFill/>
          <a:ln w="63500">
            <a:pattFill prst="solidDmnd">
              <a:fgClr>
                <a:schemeClr val="tx2"/>
              </a:fgClr>
              <a:bgClr>
                <a:srgbClr val="FFFFFF"/>
              </a:bgClr>
            </a:patt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7660" name="Line 12"/>
          <p:cNvSpPr>
            <a:spLocks noChangeShapeType="1"/>
          </p:cNvSpPr>
          <p:nvPr/>
        </p:nvSpPr>
        <p:spPr bwMode="auto">
          <a:xfrm>
            <a:off x="1981200" y="2819400"/>
            <a:ext cx="2286000" cy="1752600"/>
          </a:xfrm>
          <a:prstGeom prst="line">
            <a:avLst/>
          </a:prstGeom>
          <a:noFill/>
          <a:ln w="63500">
            <a:pattFill prst="solidDmnd">
              <a:fgClr>
                <a:schemeClr val="tx2"/>
              </a:fgClr>
              <a:bgClr>
                <a:srgbClr val="FFFFFF"/>
              </a:bgClr>
            </a:patt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7661" name="Line 13"/>
          <p:cNvSpPr>
            <a:spLocks noChangeShapeType="1"/>
          </p:cNvSpPr>
          <p:nvPr/>
        </p:nvSpPr>
        <p:spPr bwMode="auto">
          <a:xfrm flipV="1">
            <a:off x="1905000" y="2133600"/>
            <a:ext cx="2514600" cy="2667000"/>
          </a:xfrm>
          <a:prstGeom prst="line">
            <a:avLst/>
          </a:prstGeom>
          <a:noFill/>
          <a:ln w="63500">
            <a:pattFill prst="solidDmnd">
              <a:fgClr>
                <a:schemeClr val="tx2"/>
              </a:fgClr>
              <a:bgClr>
                <a:srgbClr val="FFFFFF"/>
              </a:bgClr>
            </a:patt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 calcmode="lin" valueType="num">
                                      <p:cBhvr>
                                        <p:cTn id="7" dur="500" fill="hold"/>
                                        <p:tgtEl>
                                          <p:spTgt spid="27653"/>
                                        </p:tgtEl>
                                        <p:attrNameLst>
                                          <p:attrName>ppt_w</p:attrName>
                                        </p:attrNameLst>
                                      </p:cBhvr>
                                      <p:tavLst>
                                        <p:tav tm="0">
                                          <p:val>
                                            <p:fltVal val="0"/>
                                          </p:val>
                                        </p:tav>
                                        <p:tav tm="100000">
                                          <p:val>
                                            <p:strVal val="#ppt_w"/>
                                          </p:val>
                                        </p:tav>
                                      </p:tavLst>
                                    </p:anim>
                                    <p:anim calcmode="lin" valueType="num">
                                      <p:cBhvr>
                                        <p:cTn id="8" dur="500" fill="hold"/>
                                        <p:tgtEl>
                                          <p:spTgt spid="27653"/>
                                        </p:tgtEl>
                                        <p:attrNameLst>
                                          <p:attrName>ppt_h</p:attrName>
                                        </p:attrNameLst>
                                      </p:cBhvr>
                                      <p:tavLst>
                                        <p:tav tm="0">
                                          <p:val>
                                            <p:fltVal val="0"/>
                                          </p:val>
                                        </p:tav>
                                        <p:tav tm="100000">
                                          <p:val>
                                            <p:strVal val="#ppt_h"/>
                                          </p:val>
                                        </p:tav>
                                      </p:tavLst>
                                    </p:anim>
                                    <p:anim calcmode="lin" valueType="num">
                                      <p:cBhvr>
                                        <p:cTn id="9" dur="500" fill="hold"/>
                                        <p:tgtEl>
                                          <p:spTgt spid="27653"/>
                                        </p:tgtEl>
                                        <p:attrNameLst>
                                          <p:attrName>style.rotation</p:attrName>
                                        </p:attrNameLst>
                                      </p:cBhvr>
                                      <p:tavLst>
                                        <p:tav tm="0">
                                          <p:val>
                                            <p:fltVal val="360"/>
                                          </p:val>
                                        </p:tav>
                                        <p:tav tm="100000">
                                          <p:val>
                                            <p:fltVal val="0"/>
                                          </p:val>
                                        </p:tav>
                                      </p:tavLst>
                                    </p:anim>
                                    <p:animEffect transition="in" filter="fade">
                                      <p:cBhvr>
                                        <p:cTn id="10" dur="500"/>
                                        <p:tgtEl>
                                          <p:spTgt spid="27653"/>
                                        </p:tgtEl>
                                      </p:cBhvr>
                                    </p:animEffect>
                                  </p:childTnLst>
                                </p:cTn>
                              </p:par>
                              <p:par>
                                <p:cTn id="11" presetID="27" presetClass="entr" presetSubtype="0" fill="hold" grpId="0" nodeType="withEffect">
                                  <p:stCondLst>
                                    <p:cond delay="0"/>
                                  </p:stCondLst>
                                  <p:iterate type="lt">
                                    <p:tmPct val="50000"/>
                                  </p:iterate>
                                  <p:childTnLst>
                                    <p:set>
                                      <p:cBhvr>
                                        <p:cTn id="12" dur="1" fill="hold">
                                          <p:stCondLst>
                                            <p:cond delay="0"/>
                                          </p:stCondLst>
                                        </p:cTn>
                                        <p:tgtEl>
                                          <p:spTgt spid="27654"/>
                                        </p:tgtEl>
                                        <p:attrNameLst>
                                          <p:attrName>style.visibility</p:attrName>
                                        </p:attrNameLst>
                                      </p:cBhvr>
                                      <p:to>
                                        <p:strVal val="visible"/>
                                      </p:to>
                                    </p:set>
                                    <p:anim calcmode="discrete" valueType="clr">
                                      <p:cBhvr override="childStyle">
                                        <p:cTn id="13" dur="80"/>
                                        <p:tgtEl>
                                          <p:spTgt spid="27654"/>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7654"/>
                                        </p:tgtEl>
                                        <p:attrNameLst>
                                          <p:attrName>fillcolor</p:attrName>
                                        </p:attrNameLst>
                                      </p:cBhvr>
                                      <p:tavLst>
                                        <p:tav tm="0">
                                          <p:val>
                                            <p:clrVal>
                                              <a:schemeClr val="accent2"/>
                                            </p:clrVal>
                                          </p:val>
                                        </p:tav>
                                        <p:tav tm="50000">
                                          <p:val>
                                            <p:clrVal>
                                              <a:schemeClr val="hlink"/>
                                            </p:clrVal>
                                          </p:val>
                                        </p:tav>
                                      </p:tavLst>
                                    </p:anim>
                                    <p:set>
                                      <p:cBhvr>
                                        <p:cTn id="15" dur="80"/>
                                        <p:tgtEl>
                                          <p:spTgt spid="27654"/>
                                        </p:tgtEl>
                                        <p:attrNameLst>
                                          <p:attrName>fill.type</p:attrName>
                                        </p:attrNameLst>
                                      </p:cBhvr>
                                      <p:to>
                                        <p:strVal val="solid"/>
                                      </p:to>
                                    </p:set>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7650"/>
                                        </p:tgtEl>
                                        <p:attrNameLst>
                                          <p:attrName>style.visibility</p:attrName>
                                        </p:attrNameLst>
                                      </p:cBhvr>
                                      <p:to>
                                        <p:strVal val="visible"/>
                                      </p:to>
                                    </p:set>
                                    <p:animEffect transition="in" filter="box(in)">
                                      <p:cBhvr>
                                        <p:cTn id="20" dur="500"/>
                                        <p:tgtEl>
                                          <p:spTgt spid="27650"/>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7657"/>
                                        </p:tgtEl>
                                        <p:attrNameLst>
                                          <p:attrName>style.visibility</p:attrName>
                                        </p:attrNameLst>
                                      </p:cBhvr>
                                      <p:to>
                                        <p:strVal val="visible"/>
                                      </p:to>
                                    </p:set>
                                    <p:animEffect transition="in" filter="blinds(horizontal)">
                                      <p:cBhvr>
                                        <p:cTn id="25" dur="500"/>
                                        <p:tgtEl>
                                          <p:spTgt spid="27657"/>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7659"/>
                                        </p:tgtEl>
                                        <p:attrNameLst>
                                          <p:attrName>style.visibility</p:attrName>
                                        </p:attrNameLst>
                                      </p:cBhvr>
                                      <p:to>
                                        <p:strVal val="visible"/>
                                      </p:to>
                                    </p:set>
                                    <p:animEffect transition="in" filter="blinds(horizontal)">
                                      <p:cBhvr>
                                        <p:cTn id="30" dur="500"/>
                                        <p:tgtEl>
                                          <p:spTgt spid="27659"/>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7660"/>
                                        </p:tgtEl>
                                        <p:attrNameLst>
                                          <p:attrName>style.visibility</p:attrName>
                                        </p:attrNameLst>
                                      </p:cBhvr>
                                      <p:to>
                                        <p:strVal val="visible"/>
                                      </p:to>
                                    </p:set>
                                    <p:animEffect transition="in" filter="blinds(horizontal)">
                                      <p:cBhvr>
                                        <p:cTn id="35" dur="500"/>
                                        <p:tgtEl>
                                          <p:spTgt spid="27660"/>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27658"/>
                                        </p:tgtEl>
                                        <p:attrNameLst>
                                          <p:attrName>style.visibility</p:attrName>
                                        </p:attrNameLst>
                                      </p:cBhvr>
                                      <p:to>
                                        <p:strVal val="visible"/>
                                      </p:to>
                                    </p:set>
                                    <p:animEffect transition="in" filter="blinds(horizontal)">
                                      <p:cBhvr>
                                        <p:cTn id="40" dur="500"/>
                                        <p:tgtEl>
                                          <p:spTgt spid="27658"/>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27661"/>
                                        </p:tgtEl>
                                        <p:attrNameLst>
                                          <p:attrName>style.visibility</p:attrName>
                                        </p:attrNameLst>
                                      </p:cBhvr>
                                      <p:to>
                                        <p:strVal val="visible"/>
                                      </p:to>
                                    </p:set>
                                    <p:animEffect transition="in" filter="blinds(horizontal)">
                                      <p:cBhvr>
                                        <p:cTn id="45" dur="500"/>
                                        <p:tgtEl>
                                          <p:spTgt spid="276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3" grpId="0" animBg="1"/>
      <p:bldP spid="27654" grpId="0" animBg="1"/>
      <p:bldP spid="27657" grpId="0" animBg="1"/>
      <p:bldP spid="27658" grpId="0" animBg="1"/>
      <p:bldP spid="27659" grpId="0" animBg="1"/>
      <p:bldP spid="27660" grpId="0" animBg="1"/>
      <p:bldP spid="2766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6"/>
          <p:cNvSpPr txBox="1">
            <a:spLocks noChangeArrowheads="1"/>
          </p:cNvSpPr>
          <p:nvPr/>
        </p:nvSpPr>
        <p:spPr bwMode="auto">
          <a:xfrm>
            <a:off x="533400" y="16002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latin typeface="Times New Roman" panose="02020603050405020304" pitchFamily="18" charset="0"/>
              <a:cs typeface="Times New Roman" panose="02020603050405020304" pitchFamily="18" charset="0"/>
            </a:endParaRPr>
          </a:p>
        </p:txBody>
      </p:sp>
      <p:sp>
        <p:nvSpPr>
          <p:cNvPr id="46087" name="Text Box 7"/>
          <p:cNvSpPr txBox="1">
            <a:spLocks noChangeArrowheads="1"/>
          </p:cNvSpPr>
          <p:nvPr/>
        </p:nvSpPr>
        <p:spPr bwMode="auto">
          <a:xfrm>
            <a:off x="0" y="1219200"/>
            <a:ext cx="9144000" cy="405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10000"/>
              </a:spcBef>
            </a:pPr>
            <a:r>
              <a:rPr lang="en-US" altLang="zh-CN" sz="2800" b="1">
                <a:latin typeface="Times New Roman" panose="02020603050405020304" pitchFamily="18" charset="0"/>
                <a:cs typeface="Times New Roman" panose="02020603050405020304" pitchFamily="18" charset="0"/>
              </a:rPr>
              <a:t>a. </a:t>
            </a:r>
            <a:r>
              <a:rPr lang="en-US" altLang="zh-CN" sz="3600" b="1">
                <a:solidFill>
                  <a:srgbClr val="FF0000"/>
                </a:solidFill>
                <a:latin typeface="Times New Roman" panose="02020603050405020304" pitchFamily="18" charset="0"/>
                <a:cs typeface="Times New Roman" panose="02020603050405020304" pitchFamily="18" charset="0"/>
              </a:rPr>
              <a:t>Not all people</a:t>
            </a:r>
            <a:r>
              <a:rPr lang="en-US" altLang="zh-CN" sz="2800" b="1">
                <a:latin typeface="Times New Roman" panose="02020603050405020304" pitchFamily="18" charset="0"/>
                <a:cs typeface="Times New Roman" panose="02020603050405020304" pitchFamily="18" charset="0"/>
              </a:rPr>
              <a:t> know noise is also a kind of  pollution.</a:t>
            </a:r>
          </a:p>
          <a:p>
            <a:pPr eaLnBrk="1" hangingPunct="1">
              <a:spcBef>
                <a:spcPct val="10000"/>
              </a:spcBef>
            </a:pPr>
            <a:r>
              <a:rPr lang="en-US" altLang="zh-CN" sz="2800" b="1">
                <a:latin typeface="Times New Roman" panose="02020603050405020304" pitchFamily="18" charset="0"/>
                <a:cs typeface="Times New Roman" panose="02020603050405020304" pitchFamily="18" charset="0"/>
              </a:rPr>
              <a:t>   </a:t>
            </a:r>
          </a:p>
          <a:p>
            <a:pPr eaLnBrk="1" hangingPunct="1">
              <a:spcBef>
                <a:spcPct val="10000"/>
              </a:spcBef>
            </a:pPr>
            <a:r>
              <a:rPr lang="en-US" altLang="zh-CN" sz="2800" b="1">
                <a:latin typeface="Times New Roman" panose="02020603050405020304" pitchFamily="18" charset="0"/>
                <a:cs typeface="Times New Roman" panose="02020603050405020304" pitchFamily="18" charset="0"/>
              </a:rPr>
              <a:t>   _____ ________ know(s) noise is a kind of pollution</a:t>
            </a:r>
          </a:p>
          <a:p>
            <a:pPr eaLnBrk="1" hangingPunct="1">
              <a:spcBef>
                <a:spcPct val="10000"/>
              </a:spcBef>
            </a:pPr>
            <a:r>
              <a:rPr lang="en-US" altLang="zh-CN" sz="2800" b="1">
                <a:latin typeface="Times New Roman" panose="02020603050405020304" pitchFamily="18" charset="0"/>
                <a:cs typeface="Times New Roman" panose="02020603050405020304" pitchFamily="18" charset="0"/>
              </a:rPr>
              <a:t>  ____ ______.</a:t>
            </a:r>
          </a:p>
          <a:p>
            <a:pPr eaLnBrk="1" hangingPunct="1">
              <a:spcBef>
                <a:spcPct val="10000"/>
              </a:spcBef>
            </a:pPr>
            <a:r>
              <a:rPr lang="en-US" altLang="zh-CN" sz="2800" b="1">
                <a:latin typeface="Times New Roman" panose="02020603050405020304" pitchFamily="18" charset="0"/>
                <a:cs typeface="Times New Roman" panose="02020603050405020304" pitchFamily="18" charset="0"/>
              </a:rPr>
              <a:t>b. Many teenagers in America can hear </a:t>
            </a:r>
            <a:r>
              <a:rPr lang="en-US" altLang="zh-CN" sz="3600" b="1">
                <a:solidFill>
                  <a:srgbClr val="FF0000"/>
                </a:solidFill>
                <a:latin typeface="Times New Roman" panose="02020603050405020304" pitchFamily="18" charset="0"/>
                <a:cs typeface="Times New Roman" panose="02020603050405020304" pitchFamily="18" charset="0"/>
              </a:rPr>
              <a:t>no better than</a:t>
            </a:r>
            <a:r>
              <a:rPr lang="en-US" altLang="zh-CN" sz="2800" b="1">
                <a:latin typeface="Times New Roman" panose="02020603050405020304" pitchFamily="18" charset="0"/>
                <a:cs typeface="Times New Roman" panose="02020603050405020304" pitchFamily="18" charset="0"/>
              </a:rPr>
              <a:t> 65-year-old people do.</a:t>
            </a:r>
          </a:p>
          <a:p>
            <a:pPr eaLnBrk="1" hangingPunct="1">
              <a:spcBef>
                <a:spcPct val="10000"/>
              </a:spcBef>
            </a:pPr>
            <a:r>
              <a:rPr lang="en-US" altLang="zh-CN" sz="2800" b="1">
                <a:latin typeface="Times New Roman" panose="02020603050405020304" pitchFamily="18" charset="0"/>
                <a:cs typeface="Times New Roman" panose="02020603050405020304" pitchFamily="18" charset="0"/>
              </a:rPr>
              <a:t>   In America, many teenagers’ hearing is ____ </a:t>
            </a:r>
          </a:p>
          <a:p>
            <a:pPr eaLnBrk="1" hangingPunct="1">
              <a:spcBef>
                <a:spcPct val="10000"/>
              </a:spcBef>
            </a:pPr>
            <a:r>
              <a:rPr lang="en-US" altLang="zh-CN" sz="2800" b="1">
                <a:latin typeface="Times New Roman" panose="02020603050405020304" pitchFamily="18" charset="0"/>
                <a:cs typeface="Times New Roman" panose="02020603050405020304" pitchFamily="18" charset="0"/>
              </a:rPr>
              <a:t>   _____ ____ 65-year-old people’s.</a:t>
            </a:r>
          </a:p>
        </p:txBody>
      </p:sp>
      <p:sp>
        <p:nvSpPr>
          <p:cNvPr id="46090" name="WordArt 10"/>
          <p:cNvSpPr>
            <a:spLocks noChangeArrowheads="1" noChangeShapeType="1" noTextEdit="1"/>
          </p:cNvSpPr>
          <p:nvPr/>
        </p:nvSpPr>
        <p:spPr bwMode="auto">
          <a:xfrm>
            <a:off x="0" y="0"/>
            <a:ext cx="1828800" cy="688975"/>
          </a:xfrm>
          <a:prstGeom prst="rect">
            <a:avLst/>
          </a:prstGeom>
        </p:spPr>
        <p:txBody>
          <a:bodyPr wrap="none" fromWordArt="1">
            <a:prstTxWarp prst="textDoubleWave1">
              <a:avLst>
                <a:gd name="adj1" fmla="val 6500"/>
                <a:gd name="adj2" fmla="val 0"/>
              </a:avLst>
            </a:prstTxWarp>
          </a:bodyPr>
          <a:lstStyle/>
          <a:p>
            <a:pPr algn="ctr"/>
            <a:r>
              <a:rPr lang="en-US" altLang="zh-CN" sz="3600" b="1" kern="10" spc="-360">
                <a:ln w="12700">
                  <a:solidFill>
                    <a:srgbClr val="000099"/>
                  </a:solidFill>
                  <a:round/>
                </a:ln>
                <a:solidFill>
                  <a:srgbClr val="33CCFF"/>
                </a:solidFill>
                <a:latin typeface="Times New Roman" panose="02020603050405020304"/>
                <a:cs typeface="Times New Roman" panose="02020603050405020304"/>
              </a:rPr>
              <a:t>Task 5</a:t>
            </a:r>
            <a:endParaRPr lang="zh-CN" altLang="en-US" sz="3600" b="1" kern="10" spc="-360">
              <a:ln w="12700">
                <a:solidFill>
                  <a:srgbClr val="000099"/>
                </a:solidFill>
                <a:round/>
              </a:ln>
              <a:solidFill>
                <a:srgbClr val="33CCFF"/>
              </a:solidFill>
              <a:latin typeface="Times New Roman" panose="02020603050405020304"/>
              <a:cs typeface="Times New Roman" panose="02020603050405020304"/>
            </a:endParaRPr>
          </a:p>
        </p:txBody>
      </p:sp>
      <p:sp>
        <p:nvSpPr>
          <p:cNvPr id="46091" name="Text Box 11"/>
          <p:cNvSpPr txBox="1">
            <a:spLocks noChangeArrowheads="1"/>
          </p:cNvSpPr>
          <p:nvPr/>
        </p:nvSpPr>
        <p:spPr bwMode="auto">
          <a:xfrm>
            <a:off x="2286000" y="0"/>
            <a:ext cx="6858000" cy="946150"/>
          </a:xfrm>
          <a:prstGeom prst="rect">
            <a:avLst/>
          </a:prstGeom>
          <a:gradFill rotWithShape="1">
            <a:gsLst>
              <a:gs pos="0">
                <a:srgbClr val="FFFF99"/>
              </a:gs>
              <a:gs pos="50000">
                <a:srgbClr val="FFFF00"/>
              </a:gs>
              <a:gs pos="100000">
                <a:srgbClr val="FFFF9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cs typeface="Times New Roman" panose="02020603050405020304" pitchFamily="18" charset="0"/>
              </a:rPr>
              <a:t>Change the following sentences into the ones that have the same meanings.</a:t>
            </a:r>
          </a:p>
        </p:txBody>
      </p:sp>
      <p:sp>
        <p:nvSpPr>
          <p:cNvPr id="46092" name="Text Box 12"/>
          <p:cNvSpPr txBox="1">
            <a:spLocks noChangeArrowheads="1"/>
          </p:cNvSpPr>
          <p:nvPr/>
        </p:nvSpPr>
        <p:spPr bwMode="auto">
          <a:xfrm>
            <a:off x="381000" y="1905000"/>
            <a:ext cx="3657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CC00CC"/>
                </a:solidFill>
                <a:latin typeface="Times New Roman" panose="02020603050405020304" pitchFamily="18" charset="0"/>
                <a:cs typeface="Times New Roman" panose="02020603050405020304" pitchFamily="18" charset="0"/>
              </a:rPr>
              <a:t>Not    everyone</a:t>
            </a:r>
          </a:p>
        </p:txBody>
      </p:sp>
      <p:sp>
        <p:nvSpPr>
          <p:cNvPr id="46093" name="Text Box 13"/>
          <p:cNvSpPr txBox="1">
            <a:spLocks noChangeArrowheads="1"/>
          </p:cNvSpPr>
          <p:nvPr/>
        </p:nvSpPr>
        <p:spPr bwMode="auto">
          <a:xfrm>
            <a:off x="381000" y="2286000"/>
            <a:ext cx="3657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3333FF"/>
                </a:solidFill>
                <a:latin typeface="Times New Roman" panose="02020603050405020304" pitchFamily="18" charset="0"/>
                <a:cs typeface="Times New Roman" panose="02020603050405020304" pitchFamily="18" charset="0"/>
              </a:rPr>
              <a:t>/some    people</a:t>
            </a:r>
          </a:p>
        </p:txBody>
      </p:sp>
      <p:sp>
        <p:nvSpPr>
          <p:cNvPr id="46094" name="Text Box 14"/>
          <p:cNvSpPr txBox="1">
            <a:spLocks noChangeArrowheads="1"/>
          </p:cNvSpPr>
          <p:nvPr/>
        </p:nvSpPr>
        <p:spPr bwMode="auto">
          <a:xfrm>
            <a:off x="228600" y="2743200"/>
            <a:ext cx="243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3333FF"/>
                </a:solidFill>
                <a:latin typeface="Times New Roman" panose="02020603050405020304" pitchFamily="18" charset="0"/>
                <a:cs typeface="Times New Roman" panose="02020603050405020304" pitchFamily="18" charset="0"/>
              </a:rPr>
              <a:t>as     well</a:t>
            </a:r>
          </a:p>
        </p:txBody>
      </p:sp>
      <p:sp>
        <p:nvSpPr>
          <p:cNvPr id="46095" name="Text Box 15"/>
          <p:cNvSpPr txBox="1">
            <a:spLocks noChangeArrowheads="1"/>
          </p:cNvSpPr>
          <p:nvPr/>
        </p:nvSpPr>
        <p:spPr bwMode="auto">
          <a:xfrm>
            <a:off x="6400800" y="4191000"/>
            <a:ext cx="83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3333FF"/>
                </a:solidFill>
                <a:latin typeface="Times New Roman" panose="02020603050405020304" pitchFamily="18" charset="0"/>
                <a:cs typeface="Times New Roman" panose="02020603050405020304" pitchFamily="18" charset="0"/>
              </a:rPr>
              <a:t>as</a:t>
            </a:r>
          </a:p>
        </p:txBody>
      </p:sp>
      <p:sp>
        <p:nvSpPr>
          <p:cNvPr id="46096" name="Text Box 16"/>
          <p:cNvSpPr txBox="1">
            <a:spLocks noChangeArrowheads="1"/>
          </p:cNvSpPr>
          <p:nvPr/>
        </p:nvSpPr>
        <p:spPr bwMode="auto">
          <a:xfrm>
            <a:off x="381000" y="4648200"/>
            <a:ext cx="2667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3333FF"/>
                </a:solidFill>
                <a:latin typeface="Times New Roman" panose="02020603050405020304" pitchFamily="18" charset="0"/>
                <a:cs typeface="Times New Roman" panose="02020603050405020304" pitchFamily="18" charset="0"/>
              </a:rPr>
              <a:t>weak   as</a:t>
            </a:r>
          </a:p>
        </p:txBody>
      </p:sp>
      <p:sp>
        <p:nvSpPr>
          <p:cNvPr id="46097" name="Text Box 17"/>
          <p:cNvSpPr txBox="1">
            <a:spLocks noChangeArrowheads="1"/>
          </p:cNvSpPr>
          <p:nvPr/>
        </p:nvSpPr>
        <p:spPr bwMode="auto">
          <a:xfrm rot="-1487265">
            <a:off x="1841500" y="4246563"/>
            <a:ext cx="2667000" cy="10064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6000" b="1">
                <a:solidFill>
                  <a:srgbClr val="FFFF00"/>
                </a:solidFill>
                <a:latin typeface="Times New Roman" panose="02020603050405020304" pitchFamily="18" charset="0"/>
                <a:cs typeface="Times New Roman" panose="02020603050405020304" pitchFamily="18" charset="0"/>
              </a:rPr>
              <a:t>WHY?</a:t>
            </a:r>
          </a:p>
        </p:txBody>
      </p:sp>
      <p:sp>
        <p:nvSpPr>
          <p:cNvPr id="46098" name="Text Box 18"/>
          <p:cNvSpPr txBox="1">
            <a:spLocks noChangeArrowheads="1"/>
          </p:cNvSpPr>
          <p:nvPr/>
        </p:nvSpPr>
        <p:spPr bwMode="auto">
          <a:xfrm>
            <a:off x="1295400" y="5667375"/>
            <a:ext cx="7162800" cy="1190625"/>
          </a:xfrm>
          <a:prstGeom prst="rect">
            <a:avLst/>
          </a:prstGeom>
          <a:solidFill>
            <a:schemeClr val="accent5">
              <a:lumMod val="75000"/>
            </a:schemeClr>
          </a:solidFill>
          <a:ln w="9525">
            <a:noFill/>
            <a:miter lim="800000"/>
          </a:ln>
          <a:effectLst/>
        </p:spPr>
        <p:txBody>
          <a:bodyPr>
            <a:spAutoFit/>
          </a:bodyPr>
          <a:lstStyle/>
          <a:p>
            <a:pPr>
              <a:defRPr/>
            </a:pPr>
            <a:r>
              <a:rPr lang="en-US" altLang="zh-CN" sz="3600" b="1" dirty="0">
                <a:solidFill>
                  <a:srgbClr val="FFFF00"/>
                </a:solidFill>
                <a:latin typeface="Times New Roman" panose="02020603050405020304" pitchFamily="18" charset="0"/>
                <a:cs typeface="Times New Roman" panose="02020603050405020304" pitchFamily="18" charset="0"/>
              </a:rPr>
              <a:t>Because they always listen to loud pop music. </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46090"/>
                                        </p:tgtEl>
                                        <p:attrNameLst>
                                          <p:attrName>style.visibility</p:attrName>
                                        </p:attrNameLst>
                                      </p:cBhvr>
                                      <p:to>
                                        <p:strVal val="visible"/>
                                      </p:to>
                                    </p:set>
                                    <p:anim calcmode="lin" valueType="num">
                                      <p:cBhvr>
                                        <p:cTn id="7" dur="500" fill="hold"/>
                                        <p:tgtEl>
                                          <p:spTgt spid="46090"/>
                                        </p:tgtEl>
                                        <p:attrNameLst>
                                          <p:attrName>ppt_w</p:attrName>
                                        </p:attrNameLst>
                                      </p:cBhvr>
                                      <p:tavLst>
                                        <p:tav tm="0">
                                          <p:val>
                                            <p:fltVal val="0"/>
                                          </p:val>
                                        </p:tav>
                                        <p:tav tm="100000">
                                          <p:val>
                                            <p:strVal val="#ppt_w"/>
                                          </p:val>
                                        </p:tav>
                                      </p:tavLst>
                                    </p:anim>
                                    <p:anim calcmode="lin" valueType="num">
                                      <p:cBhvr>
                                        <p:cTn id="8" dur="500" fill="hold"/>
                                        <p:tgtEl>
                                          <p:spTgt spid="46090"/>
                                        </p:tgtEl>
                                        <p:attrNameLst>
                                          <p:attrName>ppt_h</p:attrName>
                                        </p:attrNameLst>
                                      </p:cBhvr>
                                      <p:tavLst>
                                        <p:tav tm="0">
                                          <p:val>
                                            <p:fltVal val="0"/>
                                          </p:val>
                                        </p:tav>
                                        <p:tav tm="100000">
                                          <p:val>
                                            <p:strVal val="#ppt_h"/>
                                          </p:val>
                                        </p:tav>
                                      </p:tavLst>
                                    </p:anim>
                                    <p:anim calcmode="lin" valueType="num">
                                      <p:cBhvr>
                                        <p:cTn id="9" dur="500" fill="hold"/>
                                        <p:tgtEl>
                                          <p:spTgt spid="46090"/>
                                        </p:tgtEl>
                                        <p:attrNameLst>
                                          <p:attrName>style.rotation</p:attrName>
                                        </p:attrNameLst>
                                      </p:cBhvr>
                                      <p:tavLst>
                                        <p:tav tm="0">
                                          <p:val>
                                            <p:fltVal val="360"/>
                                          </p:val>
                                        </p:tav>
                                        <p:tav tm="100000">
                                          <p:val>
                                            <p:fltVal val="0"/>
                                          </p:val>
                                        </p:tav>
                                      </p:tavLst>
                                    </p:anim>
                                    <p:animEffect transition="in" filter="fade">
                                      <p:cBhvr>
                                        <p:cTn id="10" dur="500"/>
                                        <p:tgtEl>
                                          <p:spTgt spid="46090"/>
                                        </p:tgtEl>
                                      </p:cBhvr>
                                    </p:animEffect>
                                  </p:childTnLst>
                                </p:cTn>
                              </p:par>
                              <p:par>
                                <p:cTn id="11" presetID="27" presetClass="entr" presetSubtype="0" fill="hold" grpId="0" nodeType="withEffect">
                                  <p:stCondLst>
                                    <p:cond delay="0"/>
                                  </p:stCondLst>
                                  <p:iterate type="lt">
                                    <p:tmPct val="50000"/>
                                  </p:iterate>
                                  <p:childTnLst>
                                    <p:set>
                                      <p:cBhvr>
                                        <p:cTn id="12" dur="1" fill="hold">
                                          <p:stCondLst>
                                            <p:cond delay="0"/>
                                          </p:stCondLst>
                                        </p:cTn>
                                        <p:tgtEl>
                                          <p:spTgt spid="46091"/>
                                        </p:tgtEl>
                                        <p:attrNameLst>
                                          <p:attrName>style.visibility</p:attrName>
                                        </p:attrNameLst>
                                      </p:cBhvr>
                                      <p:to>
                                        <p:strVal val="visible"/>
                                      </p:to>
                                    </p:set>
                                    <p:anim calcmode="discrete" valueType="clr">
                                      <p:cBhvr override="childStyle">
                                        <p:cTn id="13" dur="80"/>
                                        <p:tgtEl>
                                          <p:spTgt spid="46091"/>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46091"/>
                                        </p:tgtEl>
                                        <p:attrNameLst>
                                          <p:attrName>fillcolor</p:attrName>
                                        </p:attrNameLst>
                                      </p:cBhvr>
                                      <p:tavLst>
                                        <p:tav tm="0">
                                          <p:val>
                                            <p:clrVal>
                                              <a:schemeClr val="accent2"/>
                                            </p:clrVal>
                                          </p:val>
                                        </p:tav>
                                        <p:tav tm="50000">
                                          <p:val>
                                            <p:clrVal>
                                              <a:schemeClr val="hlink"/>
                                            </p:clrVal>
                                          </p:val>
                                        </p:tav>
                                      </p:tavLst>
                                    </p:anim>
                                    <p:set>
                                      <p:cBhvr>
                                        <p:cTn id="15" dur="80"/>
                                        <p:tgtEl>
                                          <p:spTgt spid="46091"/>
                                        </p:tgtEl>
                                        <p:attrNameLst>
                                          <p:attrName>fill.type</p:attrName>
                                        </p:attrNameLst>
                                      </p:cBhvr>
                                      <p:to>
                                        <p:strVal val="solid"/>
                                      </p:to>
                                    </p:set>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46087"/>
                                        </p:tgtEl>
                                        <p:attrNameLst>
                                          <p:attrName>style.visibility</p:attrName>
                                        </p:attrNameLst>
                                      </p:cBhvr>
                                      <p:to>
                                        <p:strVal val="visible"/>
                                      </p:to>
                                    </p:set>
                                    <p:animEffect transition="in" filter="box(in)">
                                      <p:cBhvr>
                                        <p:cTn id="20" dur="500"/>
                                        <p:tgtEl>
                                          <p:spTgt spid="46087"/>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46092"/>
                                        </p:tgtEl>
                                        <p:attrNameLst>
                                          <p:attrName>style.visibility</p:attrName>
                                        </p:attrNameLst>
                                      </p:cBhvr>
                                      <p:to>
                                        <p:strVal val="visible"/>
                                      </p:to>
                                    </p:set>
                                    <p:animEffect transition="in" filter="box(in)">
                                      <p:cBhvr>
                                        <p:cTn id="25" dur="500"/>
                                        <p:tgtEl>
                                          <p:spTgt spid="46092"/>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46093"/>
                                        </p:tgtEl>
                                        <p:attrNameLst>
                                          <p:attrName>style.visibility</p:attrName>
                                        </p:attrNameLst>
                                      </p:cBhvr>
                                      <p:to>
                                        <p:strVal val="visible"/>
                                      </p:to>
                                    </p:set>
                                    <p:animEffect transition="in" filter="box(in)">
                                      <p:cBhvr>
                                        <p:cTn id="30" dur="500"/>
                                        <p:tgtEl>
                                          <p:spTgt spid="46093"/>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46094"/>
                                        </p:tgtEl>
                                        <p:attrNameLst>
                                          <p:attrName>style.visibility</p:attrName>
                                        </p:attrNameLst>
                                      </p:cBhvr>
                                      <p:to>
                                        <p:strVal val="visible"/>
                                      </p:to>
                                    </p:set>
                                    <p:animEffect transition="in" filter="box(in)">
                                      <p:cBhvr>
                                        <p:cTn id="35" dur="500"/>
                                        <p:tgtEl>
                                          <p:spTgt spid="46094"/>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46095"/>
                                        </p:tgtEl>
                                        <p:attrNameLst>
                                          <p:attrName>style.visibility</p:attrName>
                                        </p:attrNameLst>
                                      </p:cBhvr>
                                      <p:to>
                                        <p:strVal val="visible"/>
                                      </p:to>
                                    </p:set>
                                    <p:animEffect transition="in" filter="box(in)">
                                      <p:cBhvr>
                                        <p:cTn id="40" dur="500"/>
                                        <p:tgtEl>
                                          <p:spTgt spid="46095"/>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46096"/>
                                        </p:tgtEl>
                                        <p:attrNameLst>
                                          <p:attrName>style.visibility</p:attrName>
                                        </p:attrNameLst>
                                      </p:cBhvr>
                                      <p:to>
                                        <p:strVal val="visible"/>
                                      </p:to>
                                    </p:set>
                                    <p:animEffect transition="in" filter="box(in)">
                                      <p:cBhvr>
                                        <p:cTn id="43" dur="500"/>
                                        <p:tgtEl>
                                          <p:spTgt spid="46096"/>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46097"/>
                                        </p:tgtEl>
                                        <p:attrNameLst>
                                          <p:attrName>style.visibility</p:attrName>
                                        </p:attrNameLst>
                                      </p:cBhvr>
                                      <p:to>
                                        <p:strVal val="visible"/>
                                      </p:to>
                                    </p:set>
                                    <p:animEffect transition="in" filter="box(in)">
                                      <p:cBhvr>
                                        <p:cTn id="48" dur="500"/>
                                        <p:tgtEl>
                                          <p:spTgt spid="46097"/>
                                        </p:tgtEl>
                                      </p:cBhvr>
                                    </p:animEffect>
                                  </p:childTnLst>
                                  <p:subTnLst>
                                    <p:audio>
                                      <p:cMediaNode>
                                        <p:cTn display="0" masterRel="sameClick">
                                          <p:stCondLst>
                                            <p:cond evt="begin" delay="0">
                                              <p:tn val="46"/>
                                            </p:cond>
                                          </p:stCondLst>
                                          <p:endCondLst>
                                            <p:cond evt="onStopAudio" delay="0">
                                              <p:tgtEl>
                                                <p:sldTgt/>
                                              </p:tgtEl>
                                            </p:cond>
                                          </p:endCondLst>
                                        </p:cTn>
                                        <p:tgtEl>
                                          <p:sndTgt r:embed="rId2" name="chimes.wav"/>
                                        </p:tgtEl>
                                      </p:cMediaNode>
                                    </p:audio>
                                  </p:sub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46098"/>
                                        </p:tgtEl>
                                        <p:attrNameLst>
                                          <p:attrName>style.visibility</p:attrName>
                                        </p:attrNameLst>
                                      </p:cBhvr>
                                      <p:to>
                                        <p:strVal val="visible"/>
                                      </p:to>
                                    </p:set>
                                    <p:animEffect transition="in" filter="box(in)">
                                      <p:cBhvr>
                                        <p:cTn id="53" dur="500"/>
                                        <p:tgtEl>
                                          <p:spTgt spid="46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p:bldP spid="46090" grpId="0" animBg="1"/>
      <p:bldP spid="46091" grpId="0" animBg="1"/>
      <p:bldP spid="46092" grpId="0"/>
      <p:bldP spid="46093" grpId="0"/>
      <p:bldP spid="46094" grpId="0"/>
      <p:bldP spid="46095" grpId="0"/>
      <p:bldP spid="46096" grpId="0"/>
      <p:bldP spid="46097" grpId="0" animBg="1"/>
      <p:bldP spid="46098" grpId="0" animBg="1"/>
    </p:bldLst>
  </p:timing>
</p:sld>
</file>

<file path=ppt/theme/theme1.xml><?xml version="1.0" encoding="utf-8"?>
<a:theme xmlns:a="http://schemas.openxmlformats.org/drawingml/2006/main" name="WWW.2PPT.COM&#10;">
  <a:themeElements>
    <a:clrScheme name="商务科技模板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商务科技模板">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商务科技模板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主题48</Template>
  <TotalTime>0</TotalTime>
  <Words>1222</Words>
  <Application>Microsoft Office PowerPoint</Application>
  <PresentationFormat>全屏显示(4:3)</PresentationFormat>
  <Paragraphs>195</Paragraphs>
  <Slides>19</Slides>
  <Notes>1</Notes>
  <HiddenSlides>0</HiddenSlides>
  <MMClips>2</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Arail</vt:lpstr>
      <vt:lpstr>Kingsoft Phonetic Plain</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2014-01-09T06:35:00Z</dcterms:created>
  <dcterms:modified xsi:type="dcterms:W3CDTF">2023-01-16T18:30:49Z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86163440A40E4B70B4730F733F0B42AC</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