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6"/>
  </p:handoutMasterIdLst>
  <p:sldIdLst>
    <p:sldId id="799" r:id="rId2"/>
    <p:sldId id="664" r:id="rId3"/>
    <p:sldId id="839" r:id="rId4"/>
    <p:sldId id="841" r:id="rId5"/>
    <p:sldId id="842" r:id="rId6"/>
    <p:sldId id="851" r:id="rId7"/>
    <p:sldId id="852" r:id="rId8"/>
    <p:sldId id="853" r:id="rId9"/>
    <p:sldId id="843" r:id="rId10"/>
    <p:sldId id="844" r:id="rId11"/>
    <p:sldId id="854" r:id="rId12"/>
    <p:sldId id="855" r:id="rId13"/>
    <p:sldId id="845" r:id="rId14"/>
    <p:sldId id="798" r:id="rId15"/>
    <p:sldId id="840" r:id="rId16"/>
    <p:sldId id="846" r:id="rId17"/>
    <p:sldId id="856" r:id="rId18"/>
    <p:sldId id="847" r:id="rId19"/>
    <p:sldId id="857" r:id="rId20"/>
    <p:sldId id="850" r:id="rId21"/>
    <p:sldId id="848" r:id="rId22"/>
    <p:sldId id="858" r:id="rId23"/>
    <p:sldId id="859" r:id="rId24"/>
    <p:sldId id="772" r:id="rId2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9852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EAD3D3-B692-445D-905B-15ED3E6ECF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D411625-4938-4675-9C6E-868F2270FC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4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On the move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__15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3.docx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生物\unit3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3606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38174" y="550368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70" y="3844499"/>
            <a:ext cx="9130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368300" y="836613"/>
          <a:ext cx="82931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3" imgW="8301355" imgH="5504815" progId="Word.Document.12">
                  <p:embed/>
                </p:oleObj>
              </mc:Choice>
              <mc:Fallback>
                <p:oleObj name="文档" r:id="rId3" imgW="8301355" imgH="55048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836613"/>
                        <a:ext cx="82931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25" descr="C:\Users\Administrator\Desktop\新建文件夹 (2)\课后跟踪训练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379413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24300" y="1260475"/>
            <a:ext cx="1263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5375" y="2247900"/>
            <a:ext cx="1219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catch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188" y="3327400"/>
            <a:ext cx="1082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gain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2950" y="4178300"/>
            <a:ext cx="12001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learn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1863" y="5272088"/>
            <a:ext cx="14160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told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95288" y="620713"/>
          <a:ext cx="82931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3" imgW="8301355" imgH="5594350" progId="Word.Document.12">
                  <p:embed/>
                </p:oleObj>
              </mc:Choice>
              <mc:Fallback>
                <p:oleObj name="文档" r:id="rId3" imgW="8301355" imgH="5594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2931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24300" y="508000"/>
            <a:ext cx="1071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6325" y="1658938"/>
            <a:ext cx="12207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think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1138" y="2708275"/>
            <a:ext cx="1730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exchange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7900" y="3830638"/>
            <a:ext cx="11112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read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6013" y="4911725"/>
            <a:ext cx="1309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文档" r:id="rId3" imgW="8301355" imgH="4502150" progId="Word.Document.12">
                  <p:embed/>
                </p:oleObj>
              </mc:Choice>
              <mc:Fallback>
                <p:oleObj name="文档" r:id="rId3" imgW="8301355" imgH="4502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140200" y="2238375"/>
            <a:ext cx="22971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catch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4438" y="3327400"/>
            <a:ext cx="38671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sightseeing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875" y="4479925"/>
            <a:ext cx="37226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forget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sadness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文档" r:id="rId3" imgW="8301355" imgH="3357245" progId="Word.Document.12">
                  <p:embed/>
                </p:oleObj>
              </mc:Choice>
              <mc:Fallback>
                <p:oleObj name="文档" r:id="rId3" imgW="8301355" imgH="33572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484438" y="1916113"/>
            <a:ext cx="20812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helped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0350" y="3594100"/>
            <a:ext cx="1765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only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Administrator\Desktop\新建文件夹 (4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549275"/>
            <a:ext cx="911542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对象 1"/>
          <p:cNvGraphicFramePr>
            <a:graphicFrameLocks noChangeAspect="1"/>
          </p:cNvGraphicFramePr>
          <p:nvPr/>
        </p:nvGraphicFramePr>
        <p:xfrm>
          <a:off x="-4763" y="1290638"/>
          <a:ext cx="8293101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290638"/>
                        <a:ext cx="8293101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对象 1"/>
          <p:cNvGraphicFramePr>
            <a:graphicFrameLocks noChangeAspect="1"/>
          </p:cNvGraphicFramePr>
          <p:nvPr/>
        </p:nvGraphicFramePr>
        <p:xfrm>
          <a:off x="406400" y="23495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6" imgW="8301355" imgH="3558540" progId="Word.Document.12">
                  <p:embed/>
                </p:oleObj>
              </mc:Choice>
              <mc:Fallback>
                <p:oleObj name="文档" r:id="rId6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495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7" descr="C:\Users\Administrator\Desktop\9.1英语\写作指导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1475" y="1844675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20" descr="C:\Users\Administrator\Desktop\新建文件夹 (2)\典题示例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981075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93700" y="1485900"/>
          <a:ext cx="8432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444230" imgH="4052570" progId="Word.Document.12">
                  <p:embed/>
                </p:oleObj>
              </mc:Choice>
              <mc:Fallback>
                <p:oleObj name="文档" r:id="rId3" imgW="8444230" imgH="4052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432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11461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461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06975" y="2174875"/>
            <a:ext cx="1238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proverb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64113" y="2779713"/>
            <a:ext cx="12715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improve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2688" y="3398838"/>
            <a:ext cx="1449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gradually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6975" y="3975100"/>
            <a:ext cx="2003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full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energy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64113" y="4581525"/>
            <a:ext cx="36464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tired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continue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3700" y="1270000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270000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对象 1"/>
          <p:cNvGraphicFramePr>
            <a:graphicFrameLocks noChangeAspect="1"/>
          </p:cNvGraphicFramePr>
          <p:nvPr/>
        </p:nvGraphicFramePr>
        <p:xfrm>
          <a:off x="539750" y="4076700"/>
          <a:ext cx="8293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8301355" imgH="1576070" progId="Word.Document.12">
                  <p:embed/>
                </p:oleObj>
              </mc:Choice>
              <mc:Fallback>
                <p:oleObj name="文档" r:id="rId5" imgW="8301355" imgH="15760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8293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1"/>
          <p:cNvGraphicFramePr>
            <a:graphicFrameLocks noChangeAspect="1"/>
          </p:cNvGraphicFramePr>
          <p:nvPr/>
        </p:nvGraphicFramePr>
        <p:xfrm>
          <a:off x="77788" y="1760538"/>
          <a:ext cx="8293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3" imgW="8304530" imgH="1029970" progId="Word.Document.12">
                  <p:embed/>
                </p:oleObj>
              </mc:Choice>
              <mc:Fallback>
                <p:oleObj name="文档" r:id="rId3" imgW="8304530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760538"/>
                        <a:ext cx="8293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7" descr="C:\Users\Administrator\Desktop\新建文件夹 (4)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525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对象 1"/>
          <p:cNvGraphicFramePr>
            <a:graphicFrameLocks noChangeAspect="1"/>
          </p:cNvGraphicFramePr>
          <p:nvPr/>
        </p:nvGraphicFramePr>
        <p:xfrm>
          <a:off x="406400" y="3068638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6" imgW="8304530" imgH="2372995" progId="Word.Document.12">
                  <p:embed/>
                </p:oleObj>
              </mc:Choice>
              <mc:Fallback>
                <p:oleObj name="文档" r:id="rId6" imgW="8304530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068638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8" descr="C:\Users\Administrator\Desktop\新建文件夹 (2)\课堂要点精析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2420938"/>
            <a:ext cx="348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对象 1"/>
          <p:cNvGraphicFramePr>
            <a:graphicFrameLocks noChangeAspect="1"/>
          </p:cNvGraphicFramePr>
          <p:nvPr/>
        </p:nvGraphicFramePr>
        <p:xfrm>
          <a:off x="395288" y="3716338"/>
          <a:ext cx="8293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5" imgW="8301355" imgH="1537970" progId="Word.Document.12">
                  <p:embed/>
                </p:oleObj>
              </mc:Choice>
              <mc:Fallback>
                <p:oleObj name="文档" r:id="rId5" imgW="8301355" imgH="1537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16338"/>
                        <a:ext cx="8293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301355" imgH="3749040" progId="Word.Document.12">
                  <p:embed/>
                </p:oleObj>
              </mc:Choice>
              <mc:Fallback>
                <p:oleObj name="文档" r:id="rId3" imgW="8301355" imgH="3749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1355" imgH="4408805" progId="Word.Document.12">
                  <p:embed/>
                </p:oleObj>
              </mc:Choice>
              <mc:Fallback>
                <p:oleObj name="文档" r:id="rId3" imgW="8301355" imgH="44088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5288" y="1989138"/>
          <a:ext cx="8293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301355" imgH="2239010" progId="Word.Document.12">
                  <p:embed/>
                </p:oleObj>
              </mc:Choice>
              <mc:Fallback>
                <p:oleObj name="文档" r:id="rId3" imgW="8301355" imgH="2239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82931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395288" y="476250"/>
          <a:ext cx="84328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444230" imgH="5824855" progId="Word.Document.12">
                  <p:embed/>
                </p:oleObj>
              </mc:Choice>
              <mc:Fallback>
                <p:oleObj name="文档" r:id="rId3" imgW="8444230" imgH="58248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4328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301355" imgH="5690870" progId="Word.Document.12">
                  <p:embed/>
                </p:oleObj>
              </mc:Choice>
              <mc:Fallback>
                <p:oleObj name="文档" r:id="rId3" imgW="8301355" imgH="56908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30200" y="330200"/>
          <a:ext cx="82931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301355" imgH="6109970" progId="Word.Document.12">
                  <p:embed/>
                </p:oleObj>
              </mc:Choice>
              <mc:Fallback>
                <p:oleObj name="文档" r:id="rId3" imgW="8301355" imgH="610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30200"/>
                        <a:ext cx="82931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395288" y="549275"/>
          <a:ext cx="82931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301355" imgH="5596255" progId="Word.Document.12">
                  <p:embed/>
                </p:oleObj>
              </mc:Choice>
              <mc:Fallback>
                <p:oleObj name="文档" r:id="rId3" imgW="8301355" imgH="55962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82931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68313" y="476250"/>
          <a:ext cx="82931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301355" imgH="5626735" progId="Word.Document.12">
                  <p:embed/>
                </p:oleObj>
              </mc:Choice>
              <mc:Fallback>
                <p:oleObj name="文档" r:id="rId3" imgW="8301355" imgH="56267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2931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395288" y="404813"/>
          <a:ext cx="82931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301355" imgH="5864225" progId="Word.Document.12">
                  <p:embed/>
                </p:oleObj>
              </mc:Choice>
              <mc:Fallback>
                <p:oleObj name="文档" r:id="rId3" imgW="8301355" imgH="58642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82931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8313" y="981075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573463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8301355" imgH="2328545" progId="Word.Document.12">
                  <p:embed/>
                </p:oleObj>
              </mc:Choice>
              <mc:Fallback>
                <p:oleObj name="文档" r:id="rId5" imgW="8301355" imgH="2328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73463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全屏显示(4:3)</PresentationFormat>
  <Paragraphs>24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2022-02-13T02:05:46Z</dcterms:created>
  <dcterms:modified xsi:type="dcterms:W3CDTF">2023-01-16T18:30:59Z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8CA097A5CBA6486AA99473564CEC3513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