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9" r:id="rId5"/>
    <p:sldId id="293" r:id="rId6"/>
    <p:sldId id="260" r:id="rId7"/>
    <p:sldId id="278" r:id="rId8"/>
    <p:sldId id="279" r:id="rId9"/>
    <p:sldId id="280" r:id="rId10"/>
    <p:sldId id="292" r:id="rId11"/>
    <p:sldId id="281" r:id="rId12"/>
    <p:sldId id="282" r:id="rId13"/>
    <p:sldId id="283" r:id="rId14"/>
    <p:sldId id="291" r:id="rId15"/>
    <p:sldId id="284" r:id="rId16"/>
    <p:sldId id="285" r:id="rId17"/>
    <p:sldId id="286" r:id="rId18"/>
    <p:sldId id="287" r:id="rId19"/>
    <p:sldId id="264" r:id="rId20"/>
    <p:sldId id="288" r:id="rId21"/>
    <p:sldId id="290" r:id="rId22"/>
    <p:sldId id="289" r:id="rId23"/>
    <p:sldId id="294" r:id="rId24"/>
    <p:sldId id="258" r:id="rId25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D81"/>
    <a:srgbClr val="183052"/>
    <a:srgbClr val="E9ECFB"/>
    <a:srgbClr val="E1E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62" y="-1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A8133-3F33-4670-9F5F-1EDDAE60BB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775A4-DBCA-43D6-BDA5-B5DAC751E2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9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5026639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F42BBC-1C3A-4FB4-B469-39CAE4BFAEB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B42095A-155F-4828-88E3-4DF16DB392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71812" y="0"/>
            <a:ext cx="6072188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3071813" cy="5143500"/>
          </a:xfrm>
          <a:prstGeom prst="rect">
            <a:avLst/>
          </a:prstGeom>
          <a:solidFill>
            <a:srgbClr val="E1E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85989" y="1722262"/>
            <a:ext cx="1771650" cy="17716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512040" y="1960647"/>
            <a:ext cx="1090970" cy="1222208"/>
          </a:xfrm>
          <a:custGeom>
            <a:avLst/>
            <a:gdLst>
              <a:gd name="connsiteX0" fmla="*/ 727313 w 1454626"/>
              <a:gd name="connsiteY0" fmla="*/ 0 h 1629611"/>
              <a:gd name="connsiteX1" fmla="*/ 801358 w 1454626"/>
              <a:gd name="connsiteY1" fmla="*/ 17009 h 1629611"/>
              <a:gd name="connsiteX2" fmla="*/ 1380581 w 1454626"/>
              <a:gd name="connsiteY2" fmla="*/ 351227 h 1629611"/>
              <a:gd name="connsiteX3" fmla="*/ 1454626 w 1454626"/>
              <a:gd name="connsiteY3" fmla="*/ 480140 h 1629611"/>
              <a:gd name="connsiteX4" fmla="*/ 1454626 w 1454626"/>
              <a:gd name="connsiteY4" fmla="*/ 1148577 h 1629611"/>
              <a:gd name="connsiteX5" fmla="*/ 1380581 w 1454626"/>
              <a:gd name="connsiteY5" fmla="*/ 1277489 h 1629611"/>
              <a:gd name="connsiteX6" fmla="*/ 801358 w 1454626"/>
              <a:gd name="connsiteY6" fmla="*/ 1611707 h 1629611"/>
              <a:gd name="connsiteX7" fmla="*/ 653268 w 1454626"/>
              <a:gd name="connsiteY7" fmla="*/ 1611707 h 1629611"/>
              <a:gd name="connsiteX8" fmla="*/ 74045 w 1454626"/>
              <a:gd name="connsiteY8" fmla="*/ 1277489 h 1629611"/>
              <a:gd name="connsiteX9" fmla="*/ 0 w 1454626"/>
              <a:gd name="connsiteY9" fmla="*/ 1148577 h 1629611"/>
              <a:gd name="connsiteX10" fmla="*/ 0 w 1454626"/>
              <a:gd name="connsiteY10" fmla="*/ 480140 h 1629611"/>
              <a:gd name="connsiteX11" fmla="*/ 74045 w 1454626"/>
              <a:gd name="connsiteY11" fmla="*/ 351227 h 1629611"/>
              <a:gd name="connsiteX12" fmla="*/ 653268 w 1454626"/>
              <a:gd name="connsiteY12" fmla="*/ 17009 h 1629611"/>
              <a:gd name="connsiteX13" fmla="*/ 727313 w 1454626"/>
              <a:gd name="connsiteY13" fmla="*/ 0 h 162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4626" h="1629611">
                <a:moveTo>
                  <a:pt x="727313" y="0"/>
                </a:moveTo>
                <a:cubicBezTo>
                  <a:pt x="754184" y="0"/>
                  <a:pt x="781056" y="5670"/>
                  <a:pt x="801358" y="17009"/>
                </a:cubicBezTo>
                <a:cubicBezTo>
                  <a:pt x="1380581" y="351227"/>
                  <a:pt x="1380581" y="351227"/>
                  <a:pt x="1380581" y="351227"/>
                </a:cubicBezTo>
                <a:cubicBezTo>
                  <a:pt x="1421187" y="375100"/>
                  <a:pt x="1454626" y="433588"/>
                  <a:pt x="1454626" y="480140"/>
                </a:cubicBezTo>
                <a:cubicBezTo>
                  <a:pt x="1454626" y="1148577"/>
                  <a:pt x="1454626" y="1148577"/>
                  <a:pt x="1454626" y="1148577"/>
                </a:cubicBezTo>
                <a:cubicBezTo>
                  <a:pt x="1454626" y="1196322"/>
                  <a:pt x="1421187" y="1253617"/>
                  <a:pt x="1380581" y="1277489"/>
                </a:cubicBezTo>
                <a:cubicBezTo>
                  <a:pt x="801358" y="1611707"/>
                  <a:pt x="801358" y="1611707"/>
                  <a:pt x="801358" y="1611707"/>
                </a:cubicBezTo>
                <a:cubicBezTo>
                  <a:pt x="760753" y="1635580"/>
                  <a:pt x="693874" y="1635580"/>
                  <a:pt x="653268" y="1611707"/>
                </a:cubicBezTo>
                <a:cubicBezTo>
                  <a:pt x="74045" y="1277489"/>
                  <a:pt x="74045" y="1277489"/>
                  <a:pt x="74045" y="1277489"/>
                </a:cubicBezTo>
                <a:cubicBezTo>
                  <a:pt x="33440" y="1253617"/>
                  <a:pt x="0" y="1196322"/>
                  <a:pt x="0" y="1148577"/>
                </a:cubicBezTo>
                <a:lnTo>
                  <a:pt x="0" y="480140"/>
                </a:lnTo>
                <a:cubicBezTo>
                  <a:pt x="0" y="433588"/>
                  <a:pt x="33440" y="375100"/>
                  <a:pt x="74045" y="351227"/>
                </a:cubicBezTo>
                <a:cubicBezTo>
                  <a:pt x="653268" y="17009"/>
                  <a:pt x="653268" y="17009"/>
                  <a:pt x="653268" y="17009"/>
                </a:cubicBezTo>
                <a:cubicBezTo>
                  <a:pt x="673571" y="5670"/>
                  <a:pt x="700442" y="0"/>
                  <a:pt x="72731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cs typeface="+mn-ea"/>
                <a:sym typeface="+mn-lt"/>
              </a:rPr>
              <a:t>ME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8872537" y="1307925"/>
            <a:ext cx="271463" cy="2600325"/>
          </a:xfrm>
          <a:custGeom>
            <a:avLst/>
            <a:gdLst>
              <a:gd name="connsiteX0" fmla="*/ 80960 w 361950"/>
              <a:gd name="connsiteY0" fmla="*/ 0 h 3467100"/>
              <a:gd name="connsiteX1" fmla="*/ 361950 w 361950"/>
              <a:gd name="connsiteY1" fmla="*/ 0 h 3467100"/>
              <a:gd name="connsiteX2" fmla="*/ 361950 w 361950"/>
              <a:gd name="connsiteY2" fmla="*/ 3467100 h 3467100"/>
              <a:gd name="connsiteX3" fmla="*/ 80960 w 361950"/>
              <a:gd name="connsiteY3" fmla="*/ 3467100 h 3467100"/>
              <a:gd name="connsiteX4" fmla="*/ 0 w 361950"/>
              <a:gd name="connsiteY4" fmla="*/ 3386140 h 3467100"/>
              <a:gd name="connsiteX5" fmla="*/ 0 w 361950"/>
              <a:gd name="connsiteY5" fmla="*/ 80960 h 3467100"/>
              <a:gd name="connsiteX6" fmla="*/ 80960 w 361950"/>
              <a:gd name="connsiteY6" fmla="*/ 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3467100">
                <a:moveTo>
                  <a:pt x="80960" y="0"/>
                </a:moveTo>
                <a:lnTo>
                  <a:pt x="361950" y="0"/>
                </a:lnTo>
                <a:lnTo>
                  <a:pt x="361950" y="3467100"/>
                </a:lnTo>
                <a:lnTo>
                  <a:pt x="80960" y="3467100"/>
                </a:lnTo>
                <a:cubicBezTo>
                  <a:pt x="36247" y="3467100"/>
                  <a:pt x="0" y="3430853"/>
                  <a:pt x="0" y="3386140"/>
                </a:cubicBezTo>
                <a:lnTo>
                  <a:pt x="0" y="80960"/>
                </a:lnTo>
                <a:cubicBezTo>
                  <a:pt x="0" y="36247"/>
                  <a:pt x="36247" y="0"/>
                  <a:pt x="8096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4041175" y="2077061"/>
            <a:ext cx="4831362" cy="654496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4000" b="0" spc="225" dirty="0">
                <a:solidFill>
                  <a:schemeClr val="bg1">
                    <a:lumMod val="9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岗位竞</a:t>
            </a:r>
            <a:r>
              <a:rPr lang="zh-CN" altLang="en-US" sz="4000" b="0" spc="225" dirty="0" smtClean="0">
                <a:solidFill>
                  <a:schemeClr val="bg1">
                    <a:lumMod val="9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聘</a:t>
            </a:r>
            <a:r>
              <a:rPr lang="en-US" altLang="zh-CN" sz="4000" b="0" spc="225" dirty="0" smtClean="0">
                <a:solidFill>
                  <a:schemeClr val="bg1">
                    <a:lumMod val="9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</a:t>
            </a:r>
            <a:r>
              <a:rPr lang="zh-CN" altLang="en-US" sz="4000" b="0" spc="225" dirty="0" smtClean="0">
                <a:solidFill>
                  <a:schemeClr val="bg1">
                    <a:lumMod val="9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模板</a:t>
            </a:r>
            <a:endParaRPr lang="zh-CN" altLang="zh-CN" sz="4000" b="0" spc="225" dirty="0">
              <a:solidFill>
                <a:schemeClr val="bg1">
                  <a:lumMod val="9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4095476" y="2829770"/>
            <a:ext cx="2634603" cy="314960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800" b="0" spc="225" smtClean="0">
                <a:solidFill>
                  <a:schemeClr val="bg1">
                    <a:lumMod val="95000"/>
                  </a:schemeClr>
                </a:solidFill>
                <a:latin typeface="+mn-lt"/>
                <a:cs typeface="+mn-ea"/>
                <a:sym typeface="+mn-lt"/>
              </a:rPr>
              <a:t>竞聘岗位：</a:t>
            </a:r>
            <a:r>
              <a:rPr lang="en-US" altLang="zh-CN" sz="1800" b="0" spc="225" smtClean="0">
                <a:solidFill>
                  <a:schemeClr val="bg1">
                    <a:lumMod val="95000"/>
                  </a:schemeClr>
                </a:solidFill>
                <a:latin typeface="+mn-lt"/>
                <a:cs typeface="+mn-ea"/>
                <a:sym typeface="+mn-lt"/>
              </a:rPr>
              <a:t>PPT818</a:t>
            </a:r>
            <a:endParaRPr lang="zh-CN" altLang="zh-CN" sz="1800" spc="225" dirty="0">
              <a:solidFill>
                <a:schemeClr val="bg1">
                  <a:lumMod val="9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" presetClass="entr" presetSubtype="1" decel="533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533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岗位性质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5538813" y="1478389"/>
            <a:ext cx="2796076" cy="2835506"/>
            <a:chOff x="1331640" y="1707654"/>
            <a:chExt cx="2796076" cy="2835506"/>
          </a:xfrm>
        </p:grpSpPr>
        <p:sp>
          <p:nvSpPr>
            <p:cNvPr id="7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043608" y="1624266"/>
            <a:ext cx="35283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043608" y="2356361"/>
            <a:ext cx="35283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043608" y="3088456"/>
            <a:ext cx="35283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043608" y="3820552"/>
            <a:ext cx="35283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添加适当的文字，添加适当的文字</a:t>
            </a:r>
            <a:endParaRPr lang="en-US" altLang="zh-CN" sz="12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4662484" y="1839570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662484" y="2566582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662484" y="3293594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662484" y="4020607"/>
            <a:ext cx="792087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75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75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75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岗位职责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1177699" y="2246540"/>
            <a:ext cx="2312987" cy="2357438"/>
          </a:xfrm>
          <a:custGeom>
            <a:avLst/>
            <a:gdLst>
              <a:gd name="T0" fmla="*/ 92 w 550"/>
              <a:gd name="T1" fmla="*/ 110 h 561"/>
              <a:gd name="T2" fmla="*/ 110 w 550"/>
              <a:gd name="T3" fmla="*/ 459 h 561"/>
              <a:gd name="T4" fmla="*/ 541 w 550"/>
              <a:gd name="T5" fmla="*/ 514 h 561"/>
              <a:gd name="T6" fmla="*/ 441 w 550"/>
              <a:gd name="T7" fmla="*/ 91 h 561"/>
              <a:gd name="T8" fmla="*/ 92 w 550"/>
              <a:gd name="T9" fmla="*/ 110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0"/>
              <a:gd name="T16" fmla="*/ 0 h 561"/>
              <a:gd name="T17" fmla="*/ 550 w 550"/>
              <a:gd name="T18" fmla="*/ 561 h 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0" h="561">
                <a:moveTo>
                  <a:pt x="92" y="110"/>
                </a:moveTo>
                <a:cubicBezTo>
                  <a:pt x="0" y="211"/>
                  <a:pt x="8" y="367"/>
                  <a:pt x="110" y="459"/>
                </a:cubicBezTo>
                <a:cubicBezTo>
                  <a:pt x="224" y="561"/>
                  <a:pt x="416" y="510"/>
                  <a:pt x="541" y="514"/>
                </a:cubicBezTo>
                <a:cubicBezTo>
                  <a:pt x="522" y="387"/>
                  <a:pt x="550" y="189"/>
                  <a:pt x="441" y="91"/>
                </a:cubicBezTo>
                <a:cubicBezTo>
                  <a:pt x="339" y="0"/>
                  <a:pt x="183" y="8"/>
                  <a:pt x="92" y="110"/>
                </a:cubicBezTo>
                <a:close/>
              </a:path>
            </a:pathLst>
          </a:custGeom>
          <a:solidFill>
            <a:srgbClr val="0070C0"/>
          </a:solidFill>
          <a:ln w="9525" cmpd="sng">
            <a:solidFill>
              <a:schemeClr val="bg1"/>
            </a:solidFill>
            <a:bevel/>
          </a:ln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412649" y="1825853"/>
            <a:ext cx="1808162" cy="1846262"/>
          </a:xfrm>
          <a:custGeom>
            <a:avLst/>
            <a:gdLst>
              <a:gd name="T0" fmla="*/ 72 w 430"/>
              <a:gd name="T1" fmla="*/ 86 h 439"/>
              <a:gd name="T2" fmla="*/ 86 w 430"/>
              <a:gd name="T3" fmla="*/ 359 h 439"/>
              <a:gd name="T4" fmla="*/ 423 w 430"/>
              <a:gd name="T5" fmla="*/ 402 h 439"/>
              <a:gd name="T6" fmla="*/ 345 w 430"/>
              <a:gd name="T7" fmla="*/ 72 h 439"/>
              <a:gd name="T8" fmla="*/ 72 w 430"/>
              <a:gd name="T9" fmla="*/ 86 h 4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"/>
              <a:gd name="T16" fmla="*/ 0 h 439"/>
              <a:gd name="T17" fmla="*/ 430 w 430"/>
              <a:gd name="T18" fmla="*/ 439 h 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" h="439">
                <a:moveTo>
                  <a:pt x="72" y="86"/>
                </a:moveTo>
                <a:cubicBezTo>
                  <a:pt x="0" y="165"/>
                  <a:pt x="7" y="288"/>
                  <a:pt x="86" y="359"/>
                </a:cubicBezTo>
                <a:cubicBezTo>
                  <a:pt x="175" y="439"/>
                  <a:pt x="325" y="400"/>
                  <a:pt x="423" y="402"/>
                </a:cubicBezTo>
                <a:cubicBezTo>
                  <a:pt x="408" y="303"/>
                  <a:pt x="430" y="148"/>
                  <a:pt x="345" y="72"/>
                </a:cubicBezTo>
                <a:cubicBezTo>
                  <a:pt x="265" y="0"/>
                  <a:pt x="143" y="7"/>
                  <a:pt x="72" y="86"/>
                </a:cubicBezTo>
                <a:close/>
              </a:path>
            </a:pathLst>
          </a:custGeom>
          <a:solidFill>
            <a:srgbClr val="0070C0"/>
          </a:solidFill>
          <a:ln w="28575" cmpd="sng">
            <a:solidFill>
              <a:schemeClr val="bg1"/>
            </a:solidFill>
            <a:bevel/>
          </a:ln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1572986" y="1394053"/>
            <a:ext cx="1458913" cy="1487487"/>
          </a:xfrm>
          <a:custGeom>
            <a:avLst/>
            <a:gdLst>
              <a:gd name="T0" fmla="*/ 58 w 347"/>
              <a:gd name="T1" fmla="*/ 70 h 354"/>
              <a:gd name="T2" fmla="*/ 69 w 347"/>
              <a:gd name="T3" fmla="*/ 290 h 354"/>
              <a:gd name="T4" fmla="*/ 341 w 347"/>
              <a:gd name="T5" fmla="*/ 325 h 354"/>
              <a:gd name="T6" fmla="*/ 278 w 347"/>
              <a:gd name="T7" fmla="*/ 58 h 354"/>
              <a:gd name="T8" fmla="*/ 58 w 347"/>
              <a:gd name="T9" fmla="*/ 70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7"/>
              <a:gd name="T16" fmla="*/ 0 h 354"/>
              <a:gd name="T17" fmla="*/ 347 w 347"/>
              <a:gd name="T18" fmla="*/ 354 h 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7" h="354">
                <a:moveTo>
                  <a:pt x="58" y="70"/>
                </a:moveTo>
                <a:cubicBezTo>
                  <a:pt x="0" y="134"/>
                  <a:pt x="5" y="232"/>
                  <a:pt x="69" y="290"/>
                </a:cubicBezTo>
                <a:cubicBezTo>
                  <a:pt x="141" y="354"/>
                  <a:pt x="262" y="322"/>
                  <a:pt x="341" y="325"/>
                </a:cubicBezTo>
                <a:cubicBezTo>
                  <a:pt x="329" y="245"/>
                  <a:pt x="347" y="120"/>
                  <a:pt x="278" y="58"/>
                </a:cubicBezTo>
                <a:cubicBezTo>
                  <a:pt x="214" y="0"/>
                  <a:pt x="115" y="6"/>
                  <a:pt x="58" y="70"/>
                </a:cubicBezTo>
                <a:close/>
              </a:path>
            </a:pathLst>
          </a:custGeom>
          <a:solidFill>
            <a:srgbClr val="0070C0"/>
          </a:solidFill>
          <a:ln w="28575" cmpd="sng">
            <a:solidFill>
              <a:schemeClr val="bg1"/>
            </a:solidFill>
            <a:bevel/>
          </a:ln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1690461" y="1036865"/>
            <a:ext cx="1206500" cy="1235075"/>
          </a:xfrm>
          <a:custGeom>
            <a:avLst/>
            <a:gdLst>
              <a:gd name="T0" fmla="*/ 47 w 287"/>
              <a:gd name="T1" fmla="*/ 58 h 294"/>
              <a:gd name="T2" fmla="*/ 57 w 287"/>
              <a:gd name="T3" fmla="*/ 240 h 294"/>
              <a:gd name="T4" fmla="*/ 282 w 287"/>
              <a:gd name="T5" fmla="*/ 269 h 294"/>
              <a:gd name="T6" fmla="*/ 230 w 287"/>
              <a:gd name="T7" fmla="*/ 48 h 294"/>
              <a:gd name="T8" fmla="*/ 47 w 287"/>
              <a:gd name="T9" fmla="*/ 58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294"/>
              <a:gd name="T17" fmla="*/ 287 w 287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294">
                <a:moveTo>
                  <a:pt x="47" y="58"/>
                </a:moveTo>
                <a:cubicBezTo>
                  <a:pt x="0" y="111"/>
                  <a:pt x="4" y="193"/>
                  <a:pt x="57" y="240"/>
                </a:cubicBezTo>
                <a:cubicBezTo>
                  <a:pt x="117" y="294"/>
                  <a:pt x="217" y="267"/>
                  <a:pt x="282" y="269"/>
                </a:cubicBezTo>
                <a:cubicBezTo>
                  <a:pt x="273" y="203"/>
                  <a:pt x="287" y="99"/>
                  <a:pt x="230" y="48"/>
                </a:cubicBezTo>
                <a:cubicBezTo>
                  <a:pt x="177" y="0"/>
                  <a:pt x="95" y="5"/>
                  <a:pt x="47" y="58"/>
                </a:cubicBezTo>
                <a:close/>
              </a:path>
            </a:pathLst>
          </a:custGeom>
          <a:solidFill>
            <a:srgbClr val="0070C0"/>
          </a:solidFill>
          <a:ln w="285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zh-CN" sz="16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TextBox 682"/>
          <p:cNvSpPr>
            <a:spLocks noChangeArrowheads="1"/>
          </p:cNvSpPr>
          <p:nvPr/>
        </p:nvSpPr>
        <p:spPr bwMode="auto">
          <a:xfrm>
            <a:off x="2098321" y="1406753"/>
            <a:ext cx="486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682"/>
          <p:cNvSpPr>
            <a:spLocks noChangeArrowheads="1"/>
          </p:cNvSpPr>
          <p:nvPr/>
        </p:nvSpPr>
        <p:spPr bwMode="auto">
          <a:xfrm>
            <a:off x="2098321" y="2208440"/>
            <a:ext cx="486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682"/>
          <p:cNvSpPr>
            <a:spLocks noChangeArrowheads="1"/>
          </p:cNvSpPr>
          <p:nvPr/>
        </p:nvSpPr>
        <p:spPr bwMode="auto">
          <a:xfrm>
            <a:off x="2098321" y="3008540"/>
            <a:ext cx="486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682"/>
          <p:cNvSpPr>
            <a:spLocks noChangeArrowheads="1"/>
          </p:cNvSpPr>
          <p:nvPr/>
        </p:nvSpPr>
        <p:spPr bwMode="auto">
          <a:xfrm>
            <a:off x="2098321" y="3821340"/>
            <a:ext cx="486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任意多边形 8"/>
          <p:cNvSpPr>
            <a:spLocks noChangeArrowheads="1"/>
          </p:cNvSpPr>
          <p:nvPr/>
        </p:nvSpPr>
        <p:spPr bwMode="auto">
          <a:xfrm>
            <a:off x="2806474" y="1686153"/>
            <a:ext cx="885825" cy="0"/>
          </a:xfrm>
          <a:custGeom>
            <a:avLst/>
            <a:gdLst>
              <a:gd name="T0" fmla="*/ 885825 w 885825"/>
              <a:gd name="T1" fmla="*/ 0 h 635"/>
              <a:gd name="T2" fmla="*/ 0 w 885825"/>
              <a:gd name="T3" fmla="*/ 0 h 635"/>
              <a:gd name="T4" fmla="*/ 0 60000 65536"/>
              <a:gd name="T5" fmla="*/ 0 60000 65536"/>
              <a:gd name="T6" fmla="*/ 0 w 885825"/>
              <a:gd name="T7" fmla="*/ 0 h 635"/>
              <a:gd name="T8" fmla="*/ 885825 w 885825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635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任意多边形 71"/>
          <p:cNvSpPr>
            <a:spLocks noChangeArrowheads="1"/>
          </p:cNvSpPr>
          <p:nvPr/>
        </p:nvSpPr>
        <p:spPr bwMode="auto">
          <a:xfrm>
            <a:off x="2977924" y="2402115"/>
            <a:ext cx="714375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任意多边形 73"/>
          <p:cNvSpPr>
            <a:spLocks noChangeArrowheads="1"/>
          </p:cNvSpPr>
          <p:nvPr/>
        </p:nvSpPr>
        <p:spPr bwMode="auto">
          <a:xfrm>
            <a:off x="3136674" y="3145065"/>
            <a:ext cx="557212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任意多边形 75"/>
          <p:cNvSpPr>
            <a:spLocks noChangeArrowheads="1"/>
          </p:cNvSpPr>
          <p:nvPr/>
        </p:nvSpPr>
        <p:spPr bwMode="auto">
          <a:xfrm>
            <a:off x="3414486" y="3900715"/>
            <a:ext cx="277813" cy="46038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9"/>
          <p:cNvGrpSpPr/>
          <p:nvPr/>
        </p:nvGrpSpPr>
        <p:grpSpPr bwMode="auto">
          <a:xfrm>
            <a:off x="3690713" y="1316074"/>
            <a:ext cx="3837710" cy="742429"/>
            <a:chOff x="6894243" y="1962001"/>
            <a:chExt cx="3572451" cy="989983"/>
          </a:xfrm>
        </p:grpSpPr>
        <p:sp>
          <p:nvSpPr>
            <p:cNvPr id="20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2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添加文本</a:t>
              </a:r>
            </a:p>
          </p:txBody>
        </p:sp>
        <p:sp>
          <p:nvSpPr>
            <p:cNvPr id="21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添加适当的文字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一页的文字最好不要超过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endParaRPr lang="en-US" altLang="zh-CN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19"/>
          <p:cNvGrpSpPr/>
          <p:nvPr/>
        </p:nvGrpSpPr>
        <p:grpSpPr bwMode="auto">
          <a:xfrm>
            <a:off x="3690713" y="2068544"/>
            <a:ext cx="3837710" cy="742429"/>
            <a:chOff x="6894243" y="1962001"/>
            <a:chExt cx="3572451" cy="989983"/>
          </a:xfrm>
        </p:grpSpPr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2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添加文本</a:t>
              </a:r>
            </a:p>
          </p:txBody>
        </p:sp>
        <p:sp>
          <p:nvSpPr>
            <p:cNvPr id="24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添加适当的文字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一页的文字最好不要超过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endParaRPr lang="en-US" altLang="zh-CN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19"/>
          <p:cNvGrpSpPr/>
          <p:nvPr/>
        </p:nvGrpSpPr>
        <p:grpSpPr bwMode="auto">
          <a:xfrm>
            <a:off x="3690713" y="2827071"/>
            <a:ext cx="3837710" cy="742429"/>
            <a:chOff x="6894243" y="1962001"/>
            <a:chExt cx="3572451" cy="989983"/>
          </a:xfrm>
        </p:grpSpPr>
        <p:sp>
          <p:nvSpPr>
            <p:cNvPr id="2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2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添加文本</a:t>
              </a:r>
            </a:p>
          </p:txBody>
        </p:sp>
        <p:sp>
          <p:nvSpPr>
            <p:cNvPr id="27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添加适当的文字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一页的文字最好不要超过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endParaRPr lang="en-US" altLang="zh-CN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19"/>
          <p:cNvGrpSpPr/>
          <p:nvPr/>
        </p:nvGrpSpPr>
        <p:grpSpPr bwMode="auto">
          <a:xfrm>
            <a:off x="3690713" y="3582721"/>
            <a:ext cx="3837710" cy="742429"/>
            <a:chOff x="6894243" y="1962001"/>
            <a:chExt cx="3572451" cy="989983"/>
          </a:xfrm>
        </p:grpSpPr>
        <p:sp>
          <p:nvSpPr>
            <p:cNvPr id="29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2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添加文本</a:t>
              </a:r>
            </a:p>
          </p:txBody>
        </p:sp>
        <p:sp>
          <p:nvSpPr>
            <p:cNvPr id="30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添加适当的文字，一页的文字最好不要超过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添加适当的文字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一页的文字最好不要超过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endParaRPr lang="en-US" altLang="zh-CN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75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75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75"/>
                            </p:stCondLst>
                            <p:childTnLst>
                              <p:par>
                                <p:cTn id="40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75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975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75"/>
                            </p:stCondLst>
                            <p:childTnLst>
                              <p:par>
                                <p:cTn id="59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475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975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475"/>
                            </p:stCondLst>
                            <p:childTnLst>
                              <p:par>
                                <p:cTn id="78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475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975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岗位所需技能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>
            <a:spLocks noChangeAspect="1"/>
          </p:cNvSpPr>
          <p:nvPr/>
        </p:nvSpPr>
        <p:spPr>
          <a:xfrm>
            <a:off x="933968" y="1953701"/>
            <a:ext cx="2631389" cy="2631389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1226345" y="2246077"/>
            <a:ext cx="2046636" cy="2046636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1518723" y="2538454"/>
            <a:ext cx="1461883" cy="1461883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1811098" y="2830830"/>
            <a:ext cx="877130" cy="877130"/>
          </a:xfrm>
          <a:prstGeom prst="ellipse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  <a:cs typeface="+mn-ea"/>
              <a:sym typeface="+mn-lt"/>
            </a:endParaRPr>
          </a:p>
        </p:txBody>
      </p:sp>
      <p:cxnSp>
        <p:nvCxnSpPr>
          <p:cNvPr id="27" name="直线连接符 27"/>
          <p:cNvCxnSpPr/>
          <p:nvPr/>
        </p:nvCxnSpPr>
        <p:spPr>
          <a:xfrm>
            <a:off x="3093868" y="1595048"/>
            <a:ext cx="1771897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8"/>
          <p:cNvCxnSpPr/>
          <p:nvPr/>
        </p:nvCxnSpPr>
        <p:spPr>
          <a:xfrm>
            <a:off x="3377400" y="2351647"/>
            <a:ext cx="1488364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30"/>
          <p:cNvCxnSpPr/>
          <p:nvPr/>
        </p:nvCxnSpPr>
        <p:spPr>
          <a:xfrm>
            <a:off x="3093867" y="3182468"/>
            <a:ext cx="1771897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31"/>
          <p:cNvCxnSpPr/>
          <p:nvPr/>
        </p:nvCxnSpPr>
        <p:spPr>
          <a:xfrm>
            <a:off x="2875499" y="3961101"/>
            <a:ext cx="1990265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4"/>
          <p:cNvSpPr>
            <a:spLocks noChangeArrowheads="1"/>
          </p:cNvSpPr>
          <p:nvPr/>
        </p:nvSpPr>
        <p:spPr bwMode="auto">
          <a:xfrm>
            <a:off x="4860732" y="1411329"/>
            <a:ext cx="3291750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105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4860732" y="2189666"/>
            <a:ext cx="3291750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105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4860732" y="3028440"/>
            <a:ext cx="3291750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105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4860732" y="3797427"/>
            <a:ext cx="3291750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04.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105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5" name="饼形 7"/>
          <p:cNvSpPr>
            <a:spLocks noChangeAspect="1"/>
          </p:cNvSpPr>
          <p:nvPr/>
        </p:nvSpPr>
        <p:spPr>
          <a:xfrm>
            <a:off x="370100" y="1389832"/>
            <a:ext cx="3759126" cy="3759126"/>
          </a:xfrm>
          <a:prstGeom prst="pie">
            <a:avLst>
              <a:gd name="adj1" fmla="val 16891099"/>
              <a:gd name="adj2" fmla="val 18389175"/>
            </a:avLst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36" name="饼形 8"/>
          <p:cNvSpPr>
            <a:spLocks noChangeAspect="1"/>
          </p:cNvSpPr>
          <p:nvPr/>
        </p:nvSpPr>
        <p:spPr>
          <a:xfrm>
            <a:off x="746014" y="1775983"/>
            <a:ext cx="3007301" cy="3007301"/>
          </a:xfrm>
          <a:prstGeom prst="pie">
            <a:avLst>
              <a:gd name="adj1" fmla="val 18800821"/>
              <a:gd name="adj2" fmla="val 20487076"/>
            </a:avLst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37" name="饼形 9"/>
          <p:cNvSpPr>
            <a:spLocks noChangeAspect="1"/>
          </p:cNvSpPr>
          <p:nvPr/>
        </p:nvSpPr>
        <p:spPr>
          <a:xfrm>
            <a:off x="1115575" y="2154357"/>
            <a:ext cx="2255476" cy="2255476"/>
          </a:xfrm>
          <a:prstGeom prst="pie">
            <a:avLst>
              <a:gd name="adj1" fmla="val 21086868"/>
              <a:gd name="adj2" fmla="val 1772864"/>
            </a:avLst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  <a:cs typeface="+mn-ea"/>
              <a:sym typeface="+mn-lt"/>
            </a:endParaRPr>
          </a:p>
        </p:txBody>
      </p:sp>
      <p:sp>
        <p:nvSpPr>
          <p:cNvPr id="38" name="饼形 10"/>
          <p:cNvSpPr>
            <a:spLocks noChangeAspect="1"/>
          </p:cNvSpPr>
          <p:nvPr/>
        </p:nvSpPr>
        <p:spPr>
          <a:xfrm>
            <a:off x="1309881" y="2355013"/>
            <a:ext cx="1879564" cy="1879564"/>
          </a:xfrm>
          <a:prstGeom prst="pie">
            <a:avLst>
              <a:gd name="adj1" fmla="val 2573177"/>
              <a:gd name="adj2" fmla="val 6304209"/>
            </a:avLst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1F1F1F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5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25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2716E-6 L 0.16666 -0.68364 " pathEditMode="relative" rAng="0" ptsTypes="AA">
                                      <p:cBhvr>
                                        <p:cTn id="51" dur="12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3419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2099E-6 L 0.55399 -0.64876 " pathEditMode="relative" rAng="0" ptsTypes="AA">
                                      <p:cBhvr>
                                        <p:cTn id="53" dur="12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3243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78802 0.16914 " pathEditMode="relative" rAng="0" ptsTypes="AA">
                                      <p:cBhvr>
                                        <p:cTn id="55" dur="12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92" y="845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9877E-6 L 0.08559 0.4358 " pathEditMode="relative" rAng="0" ptsTypes="AA">
                                      <p:cBhvr>
                                        <p:cTn id="57" dur="12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1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25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25"/>
                            </p:stCondLst>
                            <p:childTnLst>
                              <p:par>
                                <p:cTn id="72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 animBg="1"/>
      <p:bldP spid="24" grpId="0" animBg="1"/>
      <p:bldP spid="25" grpId="0" animBg="1"/>
      <p:bldP spid="26" grpId="0" animBg="1"/>
      <p:bldP spid="31" grpId="0"/>
      <p:bldP spid="32" grpId="0"/>
      <p:bldP spid="33" grpId="0"/>
      <p:bldP spid="34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743450"/>
            <a:ext cx="9144000" cy="400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846500"/>
            <a:ext cx="9144000" cy="297000"/>
          </a:xfrm>
          <a:prstGeom prst="rect">
            <a:avLst/>
          </a:prstGeom>
          <a:solidFill>
            <a:srgbClr val="18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956031" y="899261"/>
            <a:ext cx="1231938" cy="1389993"/>
            <a:chOff x="1456771" y="1052454"/>
            <a:chExt cx="1642584" cy="1853324"/>
          </a:xfrm>
        </p:grpSpPr>
        <p:sp>
          <p:nvSpPr>
            <p:cNvPr id="41" name="Freeform 5"/>
            <p:cNvSpPr/>
            <p:nvPr/>
          </p:nvSpPr>
          <p:spPr bwMode="auto">
            <a:xfrm rot="5400000">
              <a:off x="1351401" y="1157824"/>
              <a:ext cx="1853324" cy="164258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550750" y="1164161"/>
              <a:ext cx="1454626" cy="1629611"/>
            </a:xfrm>
            <a:custGeom>
              <a:avLst/>
              <a:gdLst>
                <a:gd name="connsiteX0" fmla="*/ 727313 w 1454626"/>
                <a:gd name="connsiteY0" fmla="*/ 0 h 1629611"/>
                <a:gd name="connsiteX1" fmla="*/ 801358 w 1454626"/>
                <a:gd name="connsiteY1" fmla="*/ 17009 h 1629611"/>
                <a:gd name="connsiteX2" fmla="*/ 1380581 w 1454626"/>
                <a:gd name="connsiteY2" fmla="*/ 351227 h 1629611"/>
                <a:gd name="connsiteX3" fmla="*/ 1454626 w 1454626"/>
                <a:gd name="connsiteY3" fmla="*/ 480140 h 1629611"/>
                <a:gd name="connsiteX4" fmla="*/ 1454626 w 1454626"/>
                <a:gd name="connsiteY4" fmla="*/ 1148577 h 1629611"/>
                <a:gd name="connsiteX5" fmla="*/ 1380581 w 1454626"/>
                <a:gd name="connsiteY5" fmla="*/ 1277489 h 1629611"/>
                <a:gd name="connsiteX6" fmla="*/ 801358 w 1454626"/>
                <a:gd name="connsiteY6" fmla="*/ 1611707 h 1629611"/>
                <a:gd name="connsiteX7" fmla="*/ 653268 w 1454626"/>
                <a:gd name="connsiteY7" fmla="*/ 1611707 h 1629611"/>
                <a:gd name="connsiteX8" fmla="*/ 74045 w 1454626"/>
                <a:gd name="connsiteY8" fmla="*/ 1277489 h 1629611"/>
                <a:gd name="connsiteX9" fmla="*/ 0 w 1454626"/>
                <a:gd name="connsiteY9" fmla="*/ 1148577 h 1629611"/>
                <a:gd name="connsiteX10" fmla="*/ 0 w 1454626"/>
                <a:gd name="connsiteY10" fmla="*/ 480140 h 1629611"/>
                <a:gd name="connsiteX11" fmla="*/ 74045 w 1454626"/>
                <a:gd name="connsiteY11" fmla="*/ 351227 h 1629611"/>
                <a:gd name="connsiteX12" fmla="*/ 653268 w 1454626"/>
                <a:gd name="connsiteY12" fmla="*/ 17009 h 1629611"/>
                <a:gd name="connsiteX13" fmla="*/ 727313 w 1454626"/>
                <a:gd name="connsiteY13" fmla="*/ 0 h 162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4626" h="1629611">
                  <a:moveTo>
                    <a:pt x="727313" y="0"/>
                  </a:moveTo>
                  <a:cubicBezTo>
                    <a:pt x="754184" y="0"/>
                    <a:pt x="781056" y="5670"/>
                    <a:pt x="801358" y="17009"/>
                  </a:cubicBezTo>
                  <a:cubicBezTo>
                    <a:pt x="1380581" y="351227"/>
                    <a:pt x="1380581" y="351227"/>
                    <a:pt x="1380581" y="351227"/>
                  </a:cubicBezTo>
                  <a:cubicBezTo>
                    <a:pt x="1421187" y="375100"/>
                    <a:pt x="1454626" y="433588"/>
                    <a:pt x="1454626" y="480140"/>
                  </a:cubicBezTo>
                  <a:cubicBezTo>
                    <a:pt x="1454626" y="1148577"/>
                    <a:pt x="1454626" y="1148577"/>
                    <a:pt x="1454626" y="1148577"/>
                  </a:cubicBezTo>
                  <a:cubicBezTo>
                    <a:pt x="1454626" y="1196322"/>
                    <a:pt x="1421187" y="1253617"/>
                    <a:pt x="1380581" y="1277489"/>
                  </a:cubicBezTo>
                  <a:cubicBezTo>
                    <a:pt x="801358" y="1611707"/>
                    <a:pt x="801358" y="1611707"/>
                    <a:pt x="801358" y="1611707"/>
                  </a:cubicBezTo>
                  <a:cubicBezTo>
                    <a:pt x="760753" y="1635580"/>
                    <a:pt x="693874" y="1635580"/>
                    <a:pt x="653268" y="1611707"/>
                  </a:cubicBezTo>
                  <a:cubicBezTo>
                    <a:pt x="74045" y="1277489"/>
                    <a:pt x="74045" y="1277489"/>
                    <a:pt x="74045" y="1277489"/>
                  </a:cubicBezTo>
                  <a:cubicBezTo>
                    <a:pt x="33440" y="1253617"/>
                    <a:pt x="0" y="1196322"/>
                    <a:pt x="0" y="1148577"/>
                  </a:cubicBezTo>
                  <a:lnTo>
                    <a:pt x="0" y="480140"/>
                  </a:lnTo>
                  <a:cubicBezTo>
                    <a:pt x="0" y="433588"/>
                    <a:pt x="33440" y="375100"/>
                    <a:pt x="74045" y="351227"/>
                  </a:cubicBezTo>
                  <a:cubicBezTo>
                    <a:pt x="653268" y="17009"/>
                    <a:pt x="653268" y="17009"/>
                    <a:pt x="653268" y="17009"/>
                  </a:cubicBezTo>
                  <a:cubicBezTo>
                    <a:pt x="673571" y="5670"/>
                    <a:pt x="700442" y="0"/>
                    <a:pt x="727313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cs typeface="+mn-ea"/>
                  <a:sym typeface="+mn-lt"/>
                </a:rPr>
                <a:t>Part</a:t>
              </a:r>
            </a:p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03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2940785" y="2581804"/>
            <a:ext cx="3262432" cy="1135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胜任能力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（对自己能力的分析）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专业技能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25"/>
          <p:cNvSpPr/>
          <p:nvPr/>
        </p:nvSpPr>
        <p:spPr bwMode="auto">
          <a:xfrm>
            <a:off x="3270250" y="1595438"/>
            <a:ext cx="1485900" cy="1546225"/>
          </a:xfrm>
          <a:custGeom>
            <a:avLst/>
            <a:gdLst>
              <a:gd name="T0" fmla="*/ 2147483647 w 968"/>
              <a:gd name="T1" fmla="*/ 2147483647 h 1008"/>
              <a:gd name="T2" fmla="*/ 2147483647 w 968"/>
              <a:gd name="T3" fmla="*/ 0 h 1008"/>
              <a:gd name="T4" fmla="*/ 2147483647 w 968"/>
              <a:gd name="T5" fmla="*/ 2147483647 h 1008"/>
              <a:gd name="T6" fmla="*/ 2147483647 w 968"/>
              <a:gd name="T7" fmla="*/ 2147483647 h 1008"/>
              <a:gd name="T8" fmla="*/ 2147483647 w 968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9"/>
          <p:cNvSpPr/>
          <p:nvPr/>
        </p:nvSpPr>
        <p:spPr bwMode="auto">
          <a:xfrm>
            <a:off x="4117975" y="1457325"/>
            <a:ext cx="1936750" cy="1828800"/>
          </a:xfrm>
          <a:custGeom>
            <a:avLst/>
            <a:gdLst>
              <a:gd name="T0" fmla="*/ 2147483647 w 1261"/>
              <a:gd name="T1" fmla="*/ 2147483647 h 1191"/>
              <a:gd name="T2" fmla="*/ 2147483647 w 1261"/>
              <a:gd name="T3" fmla="*/ 0 h 1191"/>
              <a:gd name="T4" fmla="*/ 2147483647 w 1261"/>
              <a:gd name="T5" fmla="*/ 2147483647 h 1191"/>
              <a:gd name="T6" fmla="*/ 2147483647 w 1261"/>
              <a:gd name="T7" fmla="*/ 2147483647 h 1191"/>
              <a:gd name="T8" fmla="*/ 2147483647 w 1261"/>
              <a:gd name="T9" fmla="*/ 214748364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21"/>
          <p:cNvSpPr/>
          <p:nvPr/>
        </p:nvSpPr>
        <p:spPr bwMode="auto">
          <a:xfrm>
            <a:off x="5116513" y="2590800"/>
            <a:ext cx="1431925" cy="1403350"/>
          </a:xfrm>
          <a:custGeom>
            <a:avLst/>
            <a:gdLst>
              <a:gd name="T0" fmla="*/ 0 w 933"/>
              <a:gd name="T1" fmla="*/ 2147483647 h 915"/>
              <a:gd name="T2" fmla="*/ 2147483647 w 933"/>
              <a:gd name="T3" fmla="*/ 2147483647 h 915"/>
              <a:gd name="T4" fmla="*/ 2147483647 w 933"/>
              <a:gd name="T5" fmla="*/ 2147483647 h 915"/>
              <a:gd name="T6" fmla="*/ 2147483647 w 933"/>
              <a:gd name="T7" fmla="*/ 2147483647 h 915"/>
              <a:gd name="T8" fmla="*/ 0 w 933"/>
              <a:gd name="T9" fmla="*/ 2147483647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23"/>
          <p:cNvSpPr/>
          <p:nvPr/>
        </p:nvSpPr>
        <p:spPr bwMode="auto">
          <a:xfrm>
            <a:off x="2522538" y="2297113"/>
            <a:ext cx="1487487" cy="1571625"/>
          </a:xfrm>
          <a:custGeom>
            <a:avLst/>
            <a:gdLst>
              <a:gd name="T0" fmla="*/ 2147483647 w 969"/>
              <a:gd name="T1" fmla="*/ 2147483647 h 1025"/>
              <a:gd name="T2" fmla="*/ 0 w 969"/>
              <a:gd name="T3" fmla="*/ 2147483647 h 1025"/>
              <a:gd name="T4" fmla="*/ 2147483647 w 969"/>
              <a:gd name="T5" fmla="*/ 2147483647 h 1025"/>
              <a:gd name="T6" fmla="*/ 2147483647 w 969"/>
              <a:gd name="T7" fmla="*/ 2147483647 h 1025"/>
              <a:gd name="T8" fmla="*/ 2147483647 w 969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 41"/>
          <p:cNvSpPr/>
          <p:nvPr/>
        </p:nvSpPr>
        <p:spPr bwMode="auto">
          <a:xfrm>
            <a:off x="2924175" y="3140075"/>
            <a:ext cx="3359150" cy="2003425"/>
          </a:xfrm>
          <a:custGeom>
            <a:avLst/>
            <a:gdLst>
              <a:gd name="T0" fmla="*/ 1573644 w 3359497"/>
              <a:gd name="T1" fmla="*/ 628 h 2003589"/>
              <a:gd name="T2" fmla="*/ 1594896 w 3359497"/>
              <a:gd name="T3" fmla="*/ 4973 h 2003589"/>
              <a:gd name="T4" fmla="*/ 1779085 w 3359497"/>
              <a:gd name="T5" fmla="*/ 442441 h 2003589"/>
              <a:gd name="T6" fmla="*/ 1997044 w 3359497"/>
              <a:gd name="T7" fmla="*/ 284339 h 2003589"/>
              <a:gd name="T8" fmla="*/ 2113698 w 3359497"/>
              <a:gd name="T9" fmla="*/ 261315 h 2003589"/>
              <a:gd name="T10" fmla="*/ 1880391 w 3359497"/>
              <a:gd name="T11" fmla="*/ 804695 h 2003589"/>
              <a:gd name="T12" fmla="*/ 1883692 w 3359497"/>
              <a:gd name="T13" fmla="*/ 1543470 h 2003589"/>
              <a:gd name="T14" fmla="*/ 1897697 w 3359497"/>
              <a:gd name="T15" fmla="*/ 1632966 h 2003589"/>
              <a:gd name="T16" fmla="*/ 1978710 w 3359497"/>
              <a:gd name="T17" fmla="*/ 1634754 h 2003589"/>
              <a:gd name="T18" fmla="*/ 3343975 w 3359497"/>
              <a:gd name="T19" fmla="*/ 1967861 h 2003589"/>
              <a:gd name="T20" fmla="*/ 3358109 w 3359497"/>
              <a:gd name="T21" fmla="*/ 2002933 h 2003589"/>
              <a:gd name="T22" fmla="*/ 3161775 w 3359497"/>
              <a:gd name="T23" fmla="*/ 1955118 h 2003589"/>
              <a:gd name="T24" fmla="*/ 1664430 w 3359497"/>
              <a:gd name="T25" fmla="*/ 1830489 h 2003589"/>
              <a:gd name="T26" fmla="*/ 167086 w 3359497"/>
              <a:gd name="T27" fmla="*/ 1955118 h 2003589"/>
              <a:gd name="T28" fmla="*/ 0 w 3359497"/>
              <a:gd name="T29" fmla="*/ 1995812 h 2003589"/>
              <a:gd name="T30" fmla="*/ 11263 w 3359497"/>
              <a:gd name="T31" fmla="*/ 1967861 h 2003589"/>
              <a:gd name="T32" fmla="*/ 1376530 w 3359497"/>
              <a:gd name="T33" fmla="*/ 1634754 h 2003589"/>
              <a:gd name="T34" fmla="*/ 1517480 w 3359497"/>
              <a:gd name="T35" fmla="*/ 1631642 h 2003589"/>
              <a:gd name="T36" fmla="*/ 1522473 w 3359497"/>
              <a:gd name="T37" fmla="*/ 1578551 h 2003589"/>
              <a:gd name="T38" fmla="*/ 1551921 w 3359497"/>
              <a:gd name="T39" fmla="*/ 993498 h 2003589"/>
              <a:gd name="T40" fmla="*/ 1217308 w 3359497"/>
              <a:gd name="T41" fmla="*/ 594402 h 2003589"/>
              <a:gd name="T42" fmla="*/ 1154378 w 3359497"/>
              <a:gd name="T43" fmla="*/ 454721 h 2003589"/>
              <a:gd name="T44" fmla="*/ 1363125 w 3359497"/>
              <a:gd name="T45" fmla="*/ 563704 h 2003589"/>
              <a:gd name="T46" fmla="*/ 1143634 w 3359497"/>
              <a:gd name="T47" fmla="*/ 311965 h 2003589"/>
              <a:gd name="T48" fmla="*/ 1148237 w 3359497"/>
              <a:gd name="T49" fmla="*/ 196845 h 2003589"/>
              <a:gd name="T50" fmla="*/ 1418380 w 3359497"/>
              <a:gd name="T51" fmla="*/ 443977 h 2003589"/>
              <a:gd name="T52" fmla="*/ 1255681 w 3359497"/>
              <a:gd name="T53" fmla="*/ 77117 h 2003589"/>
              <a:gd name="T54" fmla="*/ 1392288 w 3359497"/>
              <a:gd name="T55" fmla="*/ 179958 h 2003589"/>
              <a:gd name="T56" fmla="*/ 1576478 w 3359497"/>
              <a:gd name="T57" fmla="*/ 295083 h 2003589"/>
              <a:gd name="T58" fmla="*/ 1573644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9"/>
          <p:cNvGrpSpPr/>
          <p:nvPr/>
        </p:nvGrpSpPr>
        <p:grpSpPr bwMode="auto">
          <a:xfrm>
            <a:off x="5503863" y="1070235"/>
            <a:ext cx="2537052" cy="742429"/>
            <a:chOff x="6894243" y="1962001"/>
            <a:chExt cx="2361693" cy="989983"/>
          </a:xfrm>
        </p:grpSpPr>
        <p:sp>
          <p:nvSpPr>
            <p:cNvPr id="1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2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14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添加适当文字，一页文字不要超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添加适当文字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一页文字不要超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endParaRPr lang="en-US" altLang="zh-CN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9"/>
          <p:cNvGrpSpPr/>
          <p:nvPr/>
        </p:nvGrpSpPr>
        <p:grpSpPr bwMode="auto">
          <a:xfrm>
            <a:off x="6386400" y="3254464"/>
            <a:ext cx="2537052" cy="742429"/>
            <a:chOff x="6894243" y="1962001"/>
            <a:chExt cx="2361693" cy="989983"/>
          </a:xfrm>
        </p:grpSpPr>
        <p:sp>
          <p:nvSpPr>
            <p:cNvPr id="1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2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17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添加适当文字，一页文字不要超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添加适当文字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一页文字不要超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endParaRPr lang="en-US" altLang="zh-CN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9"/>
          <p:cNvGrpSpPr/>
          <p:nvPr/>
        </p:nvGrpSpPr>
        <p:grpSpPr bwMode="auto">
          <a:xfrm>
            <a:off x="833210" y="1394411"/>
            <a:ext cx="2537052" cy="742429"/>
            <a:chOff x="6894243" y="1962001"/>
            <a:chExt cx="2361693" cy="989983"/>
          </a:xfrm>
        </p:grpSpPr>
        <p:sp>
          <p:nvSpPr>
            <p:cNvPr id="19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2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20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添加适当文字，一页文字不要超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添加适当文字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一页文字不要超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endParaRPr lang="en-US" altLang="zh-CN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236196" y="3254464"/>
            <a:ext cx="2537052" cy="742429"/>
            <a:chOff x="6894243" y="1962001"/>
            <a:chExt cx="2361693" cy="989983"/>
          </a:xfrm>
        </p:grpSpPr>
        <p:sp>
          <p:nvSpPr>
            <p:cNvPr id="22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2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添加文本标题</a:t>
              </a: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70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添加适当文字，一页文字不要超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添加适当文字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一页文字不要超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200</a:t>
              </a:r>
              <a:endParaRPr lang="en-US" altLang="zh-CN" sz="1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75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75"/>
                            </p:stCondLst>
                            <p:childTnLst>
                              <p:par>
                                <p:cTn id="47" presetID="2" presetClass="entr" presetSubtype="2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其他技能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 749"/>
          <p:cNvCxnSpPr>
            <a:cxnSpLocks noChangeShapeType="1"/>
            <a:stCxn id="28" idx="0"/>
            <a:endCxn id="19" idx="0"/>
          </p:cNvCxnSpPr>
          <p:nvPr/>
        </p:nvCxnSpPr>
        <p:spPr bwMode="auto">
          <a:xfrm>
            <a:off x="2105026" y="2049860"/>
            <a:ext cx="2459831" cy="883444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or 750"/>
          <p:cNvCxnSpPr>
            <a:cxnSpLocks noChangeShapeType="1"/>
            <a:stCxn id="22" idx="0"/>
            <a:endCxn id="19" idx="0"/>
          </p:cNvCxnSpPr>
          <p:nvPr/>
        </p:nvCxnSpPr>
        <p:spPr bwMode="auto">
          <a:xfrm>
            <a:off x="3726656" y="2137966"/>
            <a:ext cx="838200" cy="795338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or 751"/>
          <p:cNvCxnSpPr>
            <a:cxnSpLocks noChangeShapeType="1"/>
            <a:stCxn id="31" idx="0"/>
            <a:endCxn id="19" idx="0"/>
          </p:cNvCxnSpPr>
          <p:nvPr/>
        </p:nvCxnSpPr>
        <p:spPr bwMode="auto">
          <a:xfrm>
            <a:off x="4564856" y="1928416"/>
            <a:ext cx="0" cy="1004888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or 752"/>
          <p:cNvCxnSpPr>
            <a:cxnSpLocks noChangeShapeType="1"/>
            <a:stCxn id="23" idx="0"/>
            <a:endCxn id="19" idx="0"/>
          </p:cNvCxnSpPr>
          <p:nvPr/>
        </p:nvCxnSpPr>
        <p:spPr bwMode="auto">
          <a:xfrm flipH="1">
            <a:off x="4564857" y="2235598"/>
            <a:ext cx="1069181" cy="697706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or 753"/>
          <p:cNvCxnSpPr>
            <a:cxnSpLocks noChangeShapeType="1"/>
            <a:stCxn id="19" idx="0"/>
            <a:endCxn id="25" idx="0"/>
          </p:cNvCxnSpPr>
          <p:nvPr/>
        </p:nvCxnSpPr>
        <p:spPr bwMode="auto">
          <a:xfrm>
            <a:off x="4564857" y="2933304"/>
            <a:ext cx="1797844" cy="150019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or 754"/>
          <p:cNvCxnSpPr>
            <a:cxnSpLocks noChangeShapeType="1"/>
            <a:stCxn id="26" idx="0"/>
            <a:endCxn id="19" idx="0"/>
          </p:cNvCxnSpPr>
          <p:nvPr/>
        </p:nvCxnSpPr>
        <p:spPr bwMode="auto">
          <a:xfrm flipH="1">
            <a:off x="4564856" y="2347516"/>
            <a:ext cx="2128838" cy="585788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or 755"/>
          <p:cNvCxnSpPr>
            <a:cxnSpLocks noChangeShapeType="1"/>
            <a:stCxn id="19" idx="0"/>
            <a:endCxn id="27" idx="0"/>
          </p:cNvCxnSpPr>
          <p:nvPr/>
        </p:nvCxnSpPr>
        <p:spPr bwMode="auto">
          <a:xfrm>
            <a:off x="4564857" y="2933304"/>
            <a:ext cx="2669381" cy="478631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or 756"/>
          <p:cNvCxnSpPr>
            <a:cxnSpLocks noChangeShapeType="1"/>
            <a:stCxn id="19" idx="0"/>
            <a:endCxn id="24" idx="0"/>
          </p:cNvCxnSpPr>
          <p:nvPr/>
        </p:nvCxnSpPr>
        <p:spPr bwMode="auto">
          <a:xfrm>
            <a:off x="4564856" y="2933304"/>
            <a:ext cx="857250" cy="847725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ctor 757"/>
          <p:cNvCxnSpPr>
            <a:cxnSpLocks noChangeShapeType="1"/>
            <a:stCxn id="19" idx="0"/>
            <a:endCxn id="30" idx="0"/>
          </p:cNvCxnSpPr>
          <p:nvPr/>
        </p:nvCxnSpPr>
        <p:spPr bwMode="auto">
          <a:xfrm flipH="1">
            <a:off x="4564856" y="2933303"/>
            <a:ext cx="0" cy="1138238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or 758"/>
          <p:cNvCxnSpPr>
            <a:cxnSpLocks noChangeShapeType="1"/>
            <a:stCxn id="19" idx="0"/>
            <a:endCxn id="21" idx="0"/>
          </p:cNvCxnSpPr>
          <p:nvPr/>
        </p:nvCxnSpPr>
        <p:spPr bwMode="auto">
          <a:xfrm flipH="1">
            <a:off x="3509963" y="2933304"/>
            <a:ext cx="1054894" cy="750094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nector 759"/>
          <p:cNvCxnSpPr>
            <a:cxnSpLocks noChangeShapeType="1"/>
            <a:stCxn id="19" idx="0"/>
            <a:endCxn id="29" idx="0"/>
          </p:cNvCxnSpPr>
          <p:nvPr/>
        </p:nvCxnSpPr>
        <p:spPr bwMode="auto">
          <a:xfrm flipH="1">
            <a:off x="2402681" y="2933304"/>
            <a:ext cx="2162175" cy="542925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or 760"/>
          <p:cNvCxnSpPr>
            <a:cxnSpLocks noChangeShapeType="1"/>
            <a:stCxn id="20" idx="0"/>
            <a:endCxn id="19" idx="0"/>
          </p:cNvCxnSpPr>
          <p:nvPr/>
        </p:nvCxnSpPr>
        <p:spPr bwMode="auto">
          <a:xfrm>
            <a:off x="2767013" y="2711848"/>
            <a:ext cx="1797844" cy="221456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hape 761"/>
          <p:cNvSpPr/>
          <p:nvPr/>
        </p:nvSpPr>
        <p:spPr bwMode="auto">
          <a:xfrm>
            <a:off x="4031456" y="2399904"/>
            <a:ext cx="1066800" cy="10668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软件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能力</a:t>
            </a:r>
          </a:p>
        </p:txBody>
      </p:sp>
      <p:sp>
        <p:nvSpPr>
          <p:cNvPr id="20" name="Shape 762"/>
          <p:cNvSpPr/>
          <p:nvPr/>
        </p:nvSpPr>
        <p:spPr bwMode="auto">
          <a:xfrm>
            <a:off x="2436019" y="2380853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Shape 763"/>
          <p:cNvSpPr/>
          <p:nvPr/>
        </p:nvSpPr>
        <p:spPr bwMode="auto">
          <a:xfrm>
            <a:off x="2993231" y="3166666"/>
            <a:ext cx="1033463" cy="1033463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PS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Shape 764"/>
          <p:cNvSpPr/>
          <p:nvPr/>
        </p:nvSpPr>
        <p:spPr bwMode="auto">
          <a:xfrm>
            <a:off x="3307556" y="1718866"/>
            <a:ext cx="83820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Shape 765"/>
          <p:cNvSpPr/>
          <p:nvPr/>
        </p:nvSpPr>
        <p:spPr bwMode="auto">
          <a:xfrm>
            <a:off x="5117306" y="1718866"/>
            <a:ext cx="1033463" cy="1033463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AE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Shape 766"/>
          <p:cNvSpPr/>
          <p:nvPr/>
        </p:nvSpPr>
        <p:spPr bwMode="auto">
          <a:xfrm>
            <a:off x="5003006" y="3361929"/>
            <a:ext cx="838200" cy="838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AI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Shape 767"/>
          <p:cNvSpPr/>
          <p:nvPr/>
        </p:nvSpPr>
        <p:spPr bwMode="auto">
          <a:xfrm>
            <a:off x="6031706" y="2752328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Shape 768"/>
          <p:cNvSpPr/>
          <p:nvPr/>
        </p:nvSpPr>
        <p:spPr bwMode="auto">
          <a:xfrm>
            <a:off x="6484144" y="2137966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Shape 769"/>
          <p:cNvSpPr/>
          <p:nvPr/>
        </p:nvSpPr>
        <p:spPr bwMode="auto">
          <a:xfrm>
            <a:off x="6903244" y="3080941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CAD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Shape 770"/>
          <p:cNvSpPr/>
          <p:nvPr/>
        </p:nvSpPr>
        <p:spPr bwMode="auto">
          <a:xfrm>
            <a:off x="1774031" y="1718866"/>
            <a:ext cx="661988" cy="66198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CDR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Shape 771"/>
          <p:cNvSpPr/>
          <p:nvPr/>
        </p:nvSpPr>
        <p:spPr bwMode="auto">
          <a:xfrm>
            <a:off x="2193131" y="3266679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Shape 772"/>
          <p:cNvSpPr/>
          <p:nvPr/>
        </p:nvSpPr>
        <p:spPr bwMode="auto">
          <a:xfrm>
            <a:off x="4355306" y="3861991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Shape 773"/>
          <p:cNvSpPr/>
          <p:nvPr/>
        </p:nvSpPr>
        <p:spPr bwMode="auto">
          <a:xfrm>
            <a:off x="4355306" y="1718866"/>
            <a:ext cx="419100" cy="4191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75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75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75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综合能力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029914" y="1319712"/>
            <a:ext cx="1553232" cy="1544528"/>
            <a:chOff x="3262377" y="1635646"/>
            <a:chExt cx="1156542" cy="1150061"/>
          </a:xfrm>
        </p:grpSpPr>
        <p:sp>
          <p:nvSpPr>
            <p:cNvPr id="7" name="对角圆角矩形 6"/>
            <p:cNvSpPr/>
            <p:nvPr/>
          </p:nvSpPr>
          <p:spPr>
            <a:xfrm flipH="1">
              <a:off x="3262377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9" name="对角圆角矩形 8"/>
            <p:cNvSpPr/>
            <p:nvPr/>
          </p:nvSpPr>
          <p:spPr>
            <a:xfrm flipH="1">
              <a:off x="3324293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r>
                <a:rPr lang="zh-CN" altLang="en-US" dirty="0">
                  <a:cs typeface="+mn-ea"/>
                  <a:sym typeface="+mn-lt"/>
                </a:rPr>
                <a:t>添加标</a:t>
              </a:r>
              <a:endParaRPr lang="en-US" altLang="zh-CN" dirty="0"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dirty="0">
                  <a:cs typeface="+mn-ea"/>
                  <a:sym typeface="+mn-lt"/>
                </a:rPr>
                <a:t>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94335" y="1319712"/>
            <a:ext cx="1563768" cy="1544528"/>
            <a:chOff x="4499992" y="1635646"/>
            <a:chExt cx="1164387" cy="1150061"/>
          </a:xfrm>
        </p:grpSpPr>
        <p:sp>
          <p:nvSpPr>
            <p:cNvPr id="11" name="对角圆角矩形 10"/>
            <p:cNvSpPr/>
            <p:nvPr/>
          </p:nvSpPr>
          <p:spPr>
            <a:xfrm>
              <a:off x="4569753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2" name="对角圆角矩形 11"/>
            <p:cNvSpPr/>
            <p:nvPr/>
          </p:nvSpPr>
          <p:spPr>
            <a:xfrm>
              <a:off x="4499992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r>
                <a:rPr lang="zh-CN" altLang="en-US" dirty="0">
                  <a:cs typeface="+mn-ea"/>
                  <a:sym typeface="+mn-lt"/>
                </a:rPr>
                <a:t>添加标</a:t>
              </a:r>
              <a:endParaRPr lang="en-US" altLang="zh-CN" dirty="0"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dirty="0">
                  <a:cs typeface="+mn-ea"/>
                  <a:sym typeface="+mn-lt"/>
                </a:rPr>
                <a:t>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94335" y="2996755"/>
            <a:ext cx="1563768" cy="1544526"/>
            <a:chOff x="4499992" y="2861850"/>
            <a:chExt cx="1164387" cy="1150060"/>
          </a:xfrm>
        </p:grpSpPr>
        <p:sp>
          <p:nvSpPr>
            <p:cNvPr id="14" name="对角圆角矩形 13"/>
            <p:cNvSpPr/>
            <p:nvPr/>
          </p:nvSpPr>
          <p:spPr>
            <a:xfrm flipV="1">
              <a:off x="4569753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499992" y="2861850"/>
              <a:ext cx="1094626" cy="1094560"/>
            </a:xfrm>
            <a:custGeom>
              <a:avLst/>
              <a:gdLst>
                <a:gd name="connsiteX0" fmla="*/ 0 w 1047750"/>
                <a:gd name="connsiteY0" fmla="*/ 0 h 1047750"/>
                <a:gd name="connsiteX1" fmla="*/ 720108 w 1047750"/>
                <a:gd name="connsiteY1" fmla="*/ 0 h 1047750"/>
                <a:gd name="connsiteX2" fmla="*/ 1047750 w 1047750"/>
                <a:gd name="connsiteY2" fmla="*/ 327642 h 1047750"/>
                <a:gd name="connsiteX3" fmla="*/ 1047750 w 1047750"/>
                <a:gd name="connsiteY3" fmla="*/ 1047750 h 1047750"/>
                <a:gd name="connsiteX4" fmla="*/ 327642 w 1047750"/>
                <a:gd name="connsiteY4" fmla="*/ 1047750 h 1047750"/>
                <a:gd name="connsiteX5" fmla="*/ 0 w 1047750"/>
                <a:gd name="connsiteY5" fmla="*/ 720108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0" h="1047750">
                  <a:moveTo>
                    <a:pt x="0" y="0"/>
                  </a:moveTo>
                  <a:lnTo>
                    <a:pt x="720108" y="0"/>
                  </a:lnTo>
                  <a:cubicBezTo>
                    <a:pt x="901060" y="0"/>
                    <a:pt x="1047750" y="146690"/>
                    <a:pt x="1047750" y="327642"/>
                  </a:cubicBezTo>
                  <a:lnTo>
                    <a:pt x="1047750" y="1047750"/>
                  </a:lnTo>
                  <a:lnTo>
                    <a:pt x="327642" y="1047750"/>
                  </a:lnTo>
                  <a:cubicBezTo>
                    <a:pt x="146690" y="1047750"/>
                    <a:pt x="0" y="901060"/>
                    <a:pt x="0" y="72010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r>
                <a:rPr lang="zh-CN" altLang="en-US" dirty="0">
                  <a:cs typeface="+mn-ea"/>
                  <a:sym typeface="+mn-lt"/>
                </a:rPr>
                <a:t>添加标</a:t>
              </a:r>
              <a:endParaRPr lang="en-US" altLang="zh-CN" dirty="0"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dirty="0">
                  <a:cs typeface="+mn-ea"/>
                  <a:sym typeface="+mn-lt"/>
                </a:rPr>
                <a:t>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29914" y="2996755"/>
            <a:ext cx="1553230" cy="1544526"/>
            <a:chOff x="3262378" y="2861850"/>
            <a:chExt cx="1156542" cy="1150060"/>
          </a:xfrm>
        </p:grpSpPr>
        <p:sp>
          <p:nvSpPr>
            <p:cNvPr id="17" name="对角圆角矩形 16"/>
            <p:cNvSpPr/>
            <p:nvPr/>
          </p:nvSpPr>
          <p:spPr>
            <a:xfrm flipH="1" flipV="1">
              <a:off x="3262378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3324294" y="2861850"/>
              <a:ext cx="1094626" cy="1094560"/>
            </a:xfrm>
            <a:custGeom>
              <a:avLst/>
              <a:gdLst>
                <a:gd name="connsiteX0" fmla="*/ 327642 w 1047750"/>
                <a:gd name="connsiteY0" fmla="*/ 0 h 1047750"/>
                <a:gd name="connsiteX1" fmla="*/ 1047750 w 1047750"/>
                <a:gd name="connsiteY1" fmla="*/ 0 h 1047750"/>
                <a:gd name="connsiteX2" fmla="*/ 1047750 w 1047750"/>
                <a:gd name="connsiteY2" fmla="*/ 720108 h 1047750"/>
                <a:gd name="connsiteX3" fmla="*/ 720108 w 1047750"/>
                <a:gd name="connsiteY3" fmla="*/ 1047750 h 1047750"/>
                <a:gd name="connsiteX4" fmla="*/ 0 w 1047750"/>
                <a:gd name="connsiteY4" fmla="*/ 1047750 h 1047750"/>
                <a:gd name="connsiteX5" fmla="*/ 0 w 1047750"/>
                <a:gd name="connsiteY5" fmla="*/ 327642 h 1047750"/>
                <a:gd name="connsiteX6" fmla="*/ 327642 w 1047750"/>
                <a:gd name="connsiteY6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0" h="1047750">
                  <a:moveTo>
                    <a:pt x="327642" y="0"/>
                  </a:moveTo>
                  <a:lnTo>
                    <a:pt x="1047750" y="0"/>
                  </a:lnTo>
                  <a:lnTo>
                    <a:pt x="1047750" y="720108"/>
                  </a:lnTo>
                  <a:cubicBezTo>
                    <a:pt x="1047750" y="901060"/>
                    <a:pt x="901060" y="1047750"/>
                    <a:pt x="720108" y="1047750"/>
                  </a:cubicBezTo>
                  <a:lnTo>
                    <a:pt x="0" y="1047750"/>
                  </a:lnTo>
                  <a:lnTo>
                    <a:pt x="0" y="327642"/>
                  </a:lnTo>
                  <a:cubicBezTo>
                    <a:pt x="0" y="146690"/>
                    <a:pt x="146690" y="0"/>
                    <a:pt x="32764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2" tIns="43201" rIns="86402" bIns="43201" anchor="ctr"/>
            <a:lstStyle/>
            <a:p>
              <a:pPr algn="ctr">
                <a:defRPr/>
              </a:pPr>
              <a:r>
                <a:rPr lang="zh-CN" altLang="en-US" dirty="0">
                  <a:cs typeface="+mn-ea"/>
                  <a:sym typeface="+mn-lt"/>
                </a:rPr>
                <a:t>添加标</a:t>
              </a:r>
              <a:endParaRPr lang="en-US" altLang="zh-CN" dirty="0"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dirty="0">
                  <a:cs typeface="+mn-ea"/>
                  <a:sym typeface="+mn-lt"/>
                </a:rPr>
                <a:t>题</a:t>
              </a:r>
            </a:p>
          </p:txBody>
        </p:sp>
      </p:grpSp>
      <p:sp>
        <p:nvSpPr>
          <p:cNvPr id="19" name="文本框 112"/>
          <p:cNvSpPr txBox="1"/>
          <p:nvPr/>
        </p:nvSpPr>
        <p:spPr>
          <a:xfrm>
            <a:off x="6408464" y="1516946"/>
            <a:ext cx="2340000" cy="941326"/>
          </a:xfrm>
          <a:prstGeom prst="rect">
            <a:avLst/>
          </a:prstGeom>
          <a:noFill/>
        </p:spPr>
        <p:txBody>
          <a:bodyPr wrap="square" lIns="86402" tIns="43201" rIns="86402" bIns="4320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此处输入小标题</a:t>
            </a:r>
            <a:endParaRPr lang="en-US" altLang="zh-CN" sz="13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文本框 113"/>
          <p:cNvSpPr txBox="1"/>
          <p:nvPr/>
        </p:nvSpPr>
        <p:spPr>
          <a:xfrm>
            <a:off x="6408464" y="3301991"/>
            <a:ext cx="2340000" cy="941326"/>
          </a:xfrm>
          <a:prstGeom prst="rect">
            <a:avLst/>
          </a:prstGeom>
          <a:noFill/>
        </p:spPr>
        <p:txBody>
          <a:bodyPr wrap="square" lIns="86402" tIns="43201" rIns="86402" bIns="43201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3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此处输入小标题</a:t>
            </a:r>
            <a:endParaRPr lang="en-US" altLang="zh-CN" sz="13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1" name="文本框 114"/>
          <p:cNvSpPr txBox="1"/>
          <p:nvPr/>
        </p:nvSpPr>
        <p:spPr>
          <a:xfrm>
            <a:off x="539552" y="1547528"/>
            <a:ext cx="2340000" cy="941326"/>
          </a:xfrm>
          <a:prstGeom prst="rect">
            <a:avLst/>
          </a:prstGeom>
          <a:noFill/>
        </p:spPr>
        <p:txBody>
          <a:bodyPr wrap="square" lIns="86402" tIns="43201" rIns="86402" bIns="43201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zh-CN" altLang="en-US" sz="13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此处输入小标题</a:t>
            </a:r>
            <a:endParaRPr lang="en-US" altLang="zh-CN" sz="13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2" name="文本框 115"/>
          <p:cNvSpPr txBox="1"/>
          <p:nvPr/>
        </p:nvSpPr>
        <p:spPr>
          <a:xfrm>
            <a:off x="539552" y="3332573"/>
            <a:ext cx="2340000" cy="941326"/>
          </a:xfrm>
          <a:prstGeom prst="rect">
            <a:avLst/>
          </a:prstGeom>
          <a:noFill/>
        </p:spPr>
        <p:txBody>
          <a:bodyPr wrap="square" lIns="86402" tIns="43201" rIns="86402" bIns="43201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zh-CN" altLang="en-US" sz="13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此处输入小标题</a:t>
            </a:r>
            <a:endParaRPr lang="en-US" altLang="zh-CN" sz="13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添加适当的文字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7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75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975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75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核心竞争力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4"/>
          <p:cNvSpPr txBox="1"/>
          <p:nvPr/>
        </p:nvSpPr>
        <p:spPr>
          <a:xfrm>
            <a:off x="4357852" y="1583079"/>
            <a:ext cx="3384377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1119563" y="1913016"/>
            <a:ext cx="2300880" cy="207450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56"/>
          <p:cNvSpPr txBox="1"/>
          <p:nvPr/>
        </p:nvSpPr>
        <p:spPr>
          <a:xfrm>
            <a:off x="1745581" y="2507913"/>
            <a:ext cx="104884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个人优势</a:t>
            </a:r>
          </a:p>
        </p:txBody>
      </p:sp>
      <p:sp>
        <p:nvSpPr>
          <p:cNvPr id="10" name="Freeform 5"/>
          <p:cNvSpPr/>
          <p:nvPr/>
        </p:nvSpPr>
        <p:spPr bwMode="auto">
          <a:xfrm rot="5400000">
            <a:off x="1007834" y="1824057"/>
            <a:ext cx="2524338" cy="225241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01698" y="1719481"/>
            <a:ext cx="427814" cy="427814"/>
          </a:xfrm>
          <a:prstGeom prst="ellipse">
            <a:avLst/>
          </a:prstGeom>
          <a:solidFill>
            <a:srgbClr val="00206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46294" y="2736359"/>
            <a:ext cx="427814" cy="427814"/>
          </a:xfrm>
          <a:prstGeom prst="ellipse">
            <a:avLst/>
          </a:prstGeom>
          <a:solidFill>
            <a:srgbClr val="18305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701698" y="3747218"/>
            <a:ext cx="427814" cy="427814"/>
          </a:xfrm>
          <a:prstGeom prst="ellipse">
            <a:avLst/>
          </a:prstGeom>
          <a:solidFill>
            <a:srgbClr val="18305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29512" y="1756079"/>
            <a:ext cx="1051729" cy="354618"/>
            <a:chOff x="3513818" y="1963801"/>
            <a:chExt cx="1051729" cy="35461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64"/>
          <p:cNvSpPr txBox="1"/>
          <p:nvPr/>
        </p:nvSpPr>
        <p:spPr>
          <a:xfrm>
            <a:off x="4886441" y="2621223"/>
            <a:ext cx="3384377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</a:t>
            </a:r>
            <a:endParaRPr lang="zh-CN" altLang="en-US" b="0" kern="0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65"/>
          <p:cNvSpPr txBox="1"/>
          <p:nvPr/>
        </p:nvSpPr>
        <p:spPr>
          <a:xfrm>
            <a:off x="4380672" y="3674614"/>
            <a:ext cx="3384377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</a:t>
            </a:r>
            <a:endParaRPr lang="zh-CN" altLang="en-US" b="0" kern="0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678682" y="2772956"/>
            <a:ext cx="1051729" cy="354618"/>
            <a:chOff x="3513818" y="1963801"/>
            <a:chExt cx="1051729" cy="35461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组合 21"/>
          <p:cNvGrpSpPr/>
          <p:nvPr/>
        </p:nvGrpSpPr>
        <p:grpSpPr>
          <a:xfrm>
            <a:off x="3129512" y="3783815"/>
            <a:ext cx="1051729" cy="354618"/>
            <a:chOff x="3513818" y="1963801"/>
            <a:chExt cx="1051729" cy="35461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49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49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49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49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49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49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 animBg="1"/>
      <p:bldP spid="9" grpId="0"/>
      <p:bldP spid="10" grpId="0" animBg="1"/>
      <p:bldP spid="11" grpId="0" animBg="1"/>
      <p:bldP spid="12" grpId="0" animBg="1"/>
      <p:bldP spid="13" grpId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743450"/>
            <a:ext cx="9144000" cy="400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846500"/>
            <a:ext cx="9144000" cy="297000"/>
          </a:xfrm>
          <a:prstGeom prst="rect">
            <a:avLst/>
          </a:prstGeom>
          <a:solidFill>
            <a:srgbClr val="18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956031" y="899261"/>
            <a:ext cx="1231938" cy="1389993"/>
            <a:chOff x="1456771" y="1052454"/>
            <a:chExt cx="1642584" cy="1853324"/>
          </a:xfrm>
        </p:grpSpPr>
        <p:sp>
          <p:nvSpPr>
            <p:cNvPr id="41" name="Freeform 5"/>
            <p:cNvSpPr/>
            <p:nvPr/>
          </p:nvSpPr>
          <p:spPr bwMode="auto">
            <a:xfrm rot="5400000">
              <a:off x="1351401" y="1157824"/>
              <a:ext cx="1853324" cy="164258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550750" y="1164161"/>
              <a:ext cx="1454626" cy="1629611"/>
            </a:xfrm>
            <a:custGeom>
              <a:avLst/>
              <a:gdLst>
                <a:gd name="connsiteX0" fmla="*/ 727313 w 1454626"/>
                <a:gd name="connsiteY0" fmla="*/ 0 h 1629611"/>
                <a:gd name="connsiteX1" fmla="*/ 801358 w 1454626"/>
                <a:gd name="connsiteY1" fmla="*/ 17009 h 1629611"/>
                <a:gd name="connsiteX2" fmla="*/ 1380581 w 1454626"/>
                <a:gd name="connsiteY2" fmla="*/ 351227 h 1629611"/>
                <a:gd name="connsiteX3" fmla="*/ 1454626 w 1454626"/>
                <a:gd name="connsiteY3" fmla="*/ 480140 h 1629611"/>
                <a:gd name="connsiteX4" fmla="*/ 1454626 w 1454626"/>
                <a:gd name="connsiteY4" fmla="*/ 1148577 h 1629611"/>
                <a:gd name="connsiteX5" fmla="*/ 1380581 w 1454626"/>
                <a:gd name="connsiteY5" fmla="*/ 1277489 h 1629611"/>
                <a:gd name="connsiteX6" fmla="*/ 801358 w 1454626"/>
                <a:gd name="connsiteY6" fmla="*/ 1611707 h 1629611"/>
                <a:gd name="connsiteX7" fmla="*/ 653268 w 1454626"/>
                <a:gd name="connsiteY7" fmla="*/ 1611707 h 1629611"/>
                <a:gd name="connsiteX8" fmla="*/ 74045 w 1454626"/>
                <a:gd name="connsiteY8" fmla="*/ 1277489 h 1629611"/>
                <a:gd name="connsiteX9" fmla="*/ 0 w 1454626"/>
                <a:gd name="connsiteY9" fmla="*/ 1148577 h 1629611"/>
                <a:gd name="connsiteX10" fmla="*/ 0 w 1454626"/>
                <a:gd name="connsiteY10" fmla="*/ 480140 h 1629611"/>
                <a:gd name="connsiteX11" fmla="*/ 74045 w 1454626"/>
                <a:gd name="connsiteY11" fmla="*/ 351227 h 1629611"/>
                <a:gd name="connsiteX12" fmla="*/ 653268 w 1454626"/>
                <a:gd name="connsiteY12" fmla="*/ 17009 h 1629611"/>
                <a:gd name="connsiteX13" fmla="*/ 727313 w 1454626"/>
                <a:gd name="connsiteY13" fmla="*/ 0 h 162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4626" h="1629611">
                  <a:moveTo>
                    <a:pt x="727313" y="0"/>
                  </a:moveTo>
                  <a:cubicBezTo>
                    <a:pt x="754184" y="0"/>
                    <a:pt x="781056" y="5670"/>
                    <a:pt x="801358" y="17009"/>
                  </a:cubicBezTo>
                  <a:cubicBezTo>
                    <a:pt x="1380581" y="351227"/>
                    <a:pt x="1380581" y="351227"/>
                    <a:pt x="1380581" y="351227"/>
                  </a:cubicBezTo>
                  <a:cubicBezTo>
                    <a:pt x="1421187" y="375100"/>
                    <a:pt x="1454626" y="433588"/>
                    <a:pt x="1454626" y="480140"/>
                  </a:cubicBezTo>
                  <a:cubicBezTo>
                    <a:pt x="1454626" y="1148577"/>
                    <a:pt x="1454626" y="1148577"/>
                    <a:pt x="1454626" y="1148577"/>
                  </a:cubicBezTo>
                  <a:cubicBezTo>
                    <a:pt x="1454626" y="1196322"/>
                    <a:pt x="1421187" y="1253617"/>
                    <a:pt x="1380581" y="1277489"/>
                  </a:cubicBezTo>
                  <a:cubicBezTo>
                    <a:pt x="801358" y="1611707"/>
                    <a:pt x="801358" y="1611707"/>
                    <a:pt x="801358" y="1611707"/>
                  </a:cubicBezTo>
                  <a:cubicBezTo>
                    <a:pt x="760753" y="1635580"/>
                    <a:pt x="693874" y="1635580"/>
                    <a:pt x="653268" y="1611707"/>
                  </a:cubicBezTo>
                  <a:cubicBezTo>
                    <a:pt x="74045" y="1277489"/>
                    <a:pt x="74045" y="1277489"/>
                    <a:pt x="74045" y="1277489"/>
                  </a:cubicBezTo>
                  <a:cubicBezTo>
                    <a:pt x="33440" y="1253617"/>
                    <a:pt x="0" y="1196322"/>
                    <a:pt x="0" y="1148577"/>
                  </a:cubicBezTo>
                  <a:lnTo>
                    <a:pt x="0" y="480140"/>
                  </a:lnTo>
                  <a:cubicBezTo>
                    <a:pt x="0" y="433588"/>
                    <a:pt x="33440" y="375100"/>
                    <a:pt x="74045" y="351227"/>
                  </a:cubicBezTo>
                  <a:cubicBezTo>
                    <a:pt x="653268" y="17009"/>
                    <a:pt x="653268" y="17009"/>
                    <a:pt x="653268" y="17009"/>
                  </a:cubicBezTo>
                  <a:cubicBezTo>
                    <a:pt x="673571" y="5670"/>
                    <a:pt x="700442" y="0"/>
                    <a:pt x="727313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cs typeface="+mn-ea"/>
                  <a:sym typeface="+mn-lt"/>
                </a:rPr>
                <a:t>Part</a:t>
              </a:r>
            </a:p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04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3248562" y="2581804"/>
            <a:ext cx="2646878" cy="1135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规划展望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（对未来的目标）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职业发展规划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6"/>
          <p:cNvSpPr/>
          <p:nvPr/>
        </p:nvSpPr>
        <p:spPr bwMode="auto">
          <a:xfrm>
            <a:off x="1540285" y="1606754"/>
            <a:ext cx="2758490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，文字尽量精简具有总结性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17"/>
          <p:cNvSpPr/>
          <p:nvPr/>
        </p:nvSpPr>
        <p:spPr bwMode="auto">
          <a:xfrm>
            <a:off x="1540285" y="1385640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16"/>
          <p:cNvSpPr/>
          <p:nvPr/>
        </p:nvSpPr>
        <p:spPr bwMode="auto">
          <a:xfrm>
            <a:off x="1540285" y="2847753"/>
            <a:ext cx="2758490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，文字尽量精简具有总结性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Rectangle 17"/>
          <p:cNvSpPr/>
          <p:nvPr/>
        </p:nvSpPr>
        <p:spPr bwMode="auto">
          <a:xfrm>
            <a:off x="1540285" y="2626639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ctangle 16"/>
          <p:cNvSpPr/>
          <p:nvPr/>
        </p:nvSpPr>
        <p:spPr bwMode="auto">
          <a:xfrm>
            <a:off x="1540285" y="4051326"/>
            <a:ext cx="2758490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，文字尽量精简具有总结性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17"/>
          <p:cNvSpPr/>
          <p:nvPr/>
        </p:nvSpPr>
        <p:spPr bwMode="auto">
          <a:xfrm>
            <a:off x="1540285" y="3830212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12798" y="1494972"/>
            <a:ext cx="638630" cy="638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12798" y="2719212"/>
            <a:ext cx="638630" cy="638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12798" y="3888581"/>
            <a:ext cx="638630" cy="638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03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18660" y="3520207"/>
            <a:ext cx="1010953" cy="1008922"/>
            <a:chOff x="5186121" y="3507044"/>
            <a:chExt cx="1010953" cy="1008922"/>
          </a:xfrm>
        </p:grpSpPr>
        <p:sp>
          <p:nvSpPr>
            <p:cNvPr id="17" name="Freeform 12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2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3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6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7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close/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30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 flipH="1">
              <a:off x="5329743" y="3507044"/>
              <a:ext cx="867331" cy="865323"/>
            </a:xfrm>
            <a:custGeom>
              <a:avLst/>
              <a:gdLst>
                <a:gd name="T0" fmla="*/ 81 w 507"/>
                <a:gd name="T1" fmla="*/ 31 h 506"/>
                <a:gd name="T2" fmla="*/ 81 w 507"/>
                <a:gd name="T3" fmla="*/ 31 h 506"/>
                <a:gd name="T4" fmla="*/ 0 w 507"/>
                <a:gd name="T5" fmla="*/ 0 h 506"/>
                <a:gd name="T6" fmla="*/ 37 w 507"/>
                <a:gd name="T7" fmla="*/ 79 h 506"/>
                <a:gd name="T8" fmla="*/ 37 w 507"/>
                <a:gd name="T9" fmla="*/ 79 h 506"/>
                <a:gd name="T10" fmla="*/ 888 w 507"/>
                <a:gd name="T11" fmla="*/ 928 h 506"/>
                <a:gd name="T12" fmla="*/ 930 w 507"/>
                <a:gd name="T13" fmla="*/ 884 h 506"/>
                <a:gd name="T14" fmla="*/ 81 w 507"/>
                <a:gd name="T15" fmla="*/ 31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1" y="14"/>
                    <a:pt x="0" y="0"/>
                    <a:pt x="0" y="0"/>
                  </a:cubicBezTo>
                  <a:cubicBezTo>
                    <a:pt x="0" y="0"/>
                    <a:pt x="16" y="40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484" y="506"/>
                    <a:pt x="484" y="506"/>
                    <a:pt x="484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7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265034" y="2299601"/>
            <a:ext cx="1010954" cy="1007989"/>
            <a:chOff x="5107781" y="2781590"/>
            <a:chExt cx="1010954" cy="1007989"/>
          </a:xfrm>
        </p:grpSpPr>
        <p:sp>
          <p:nvSpPr>
            <p:cNvPr id="39" name="Freeform 5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6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8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9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0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11"/>
            <p:cNvSpPr/>
            <p:nvPr/>
          </p:nvSpPr>
          <p:spPr bwMode="auto">
            <a:xfrm flipH="1">
              <a:off x="5251404" y="2781590"/>
              <a:ext cx="867331" cy="864391"/>
            </a:xfrm>
            <a:custGeom>
              <a:avLst/>
              <a:gdLst>
                <a:gd name="T0" fmla="*/ 79 w 507"/>
                <a:gd name="T1" fmla="*/ 31 h 505"/>
                <a:gd name="T2" fmla="*/ 79 w 507"/>
                <a:gd name="T3" fmla="*/ 31 h 505"/>
                <a:gd name="T4" fmla="*/ 0 w 507"/>
                <a:gd name="T5" fmla="*/ 0 h 505"/>
                <a:gd name="T6" fmla="*/ 35 w 507"/>
                <a:gd name="T7" fmla="*/ 79 h 505"/>
                <a:gd name="T8" fmla="*/ 35 w 507"/>
                <a:gd name="T9" fmla="*/ 79 h 505"/>
                <a:gd name="T10" fmla="*/ 886 w 507"/>
                <a:gd name="T11" fmla="*/ 927 h 505"/>
                <a:gd name="T12" fmla="*/ 930 w 507"/>
                <a:gd name="T13" fmla="*/ 885 h 505"/>
                <a:gd name="T14" fmla="*/ 79 w 507"/>
                <a:gd name="T15" fmla="*/ 31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5">
                  <a:moveTo>
                    <a:pt x="43" y="17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5" y="40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507" y="482"/>
                    <a:pt x="507" y="482"/>
                    <a:pt x="507" y="482"/>
                  </a:cubicBezTo>
                  <a:cubicBezTo>
                    <a:pt x="43" y="17"/>
                    <a:pt x="43" y="17"/>
                    <a:pt x="43" y="17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33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34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35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36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37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38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39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40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41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42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43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44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45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46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47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48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260413" y="3526954"/>
            <a:ext cx="1010953" cy="1009854"/>
            <a:chOff x="6073970" y="3409136"/>
            <a:chExt cx="1010953" cy="1009854"/>
          </a:xfrm>
        </p:grpSpPr>
        <p:sp>
          <p:nvSpPr>
            <p:cNvPr id="63" name="Freeform 49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50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51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52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53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54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55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56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59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60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63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64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moveTo>
                    <a:pt x="161" y="0"/>
                  </a:move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67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68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69"/>
            <p:cNvSpPr/>
            <p:nvPr/>
          </p:nvSpPr>
          <p:spPr bwMode="auto">
            <a:xfrm flipH="1">
              <a:off x="6217592" y="3409136"/>
              <a:ext cx="867331" cy="865323"/>
            </a:xfrm>
            <a:custGeom>
              <a:avLst/>
              <a:gdLst>
                <a:gd name="T0" fmla="*/ 81 w 507"/>
                <a:gd name="T1" fmla="*/ 33 h 506"/>
                <a:gd name="T2" fmla="*/ 81 w 507"/>
                <a:gd name="T3" fmla="*/ 33 h 506"/>
                <a:gd name="T4" fmla="*/ 0 w 507"/>
                <a:gd name="T5" fmla="*/ 0 h 506"/>
                <a:gd name="T6" fmla="*/ 35 w 507"/>
                <a:gd name="T7" fmla="*/ 81 h 506"/>
                <a:gd name="T8" fmla="*/ 35 w 507"/>
                <a:gd name="T9" fmla="*/ 81 h 506"/>
                <a:gd name="T10" fmla="*/ 886 w 507"/>
                <a:gd name="T11" fmla="*/ 928 h 506"/>
                <a:gd name="T12" fmla="*/ 930 w 507"/>
                <a:gd name="T13" fmla="*/ 884 h 506"/>
                <a:gd name="T14" fmla="*/ 81 w 507"/>
                <a:gd name="T15" fmla="*/ 33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6" y="40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483" y="506"/>
                    <a:pt x="483" y="506"/>
                    <a:pt x="483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8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4" name="Oval 70"/>
          <p:cNvSpPr>
            <a:spLocks noChangeArrowheads="1"/>
          </p:cNvSpPr>
          <p:nvPr/>
        </p:nvSpPr>
        <p:spPr bwMode="auto">
          <a:xfrm flipH="1">
            <a:off x="6343136" y="1177851"/>
            <a:ext cx="2155272" cy="215305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cs typeface="+mn-ea"/>
              <a:sym typeface="+mn-lt"/>
            </a:endParaRPr>
          </a:p>
        </p:txBody>
      </p:sp>
      <p:sp>
        <p:nvSpPr>
          <p:cNvPr id="85" name="Oval 71"/>
          <p:cNvSpPr>
            <a:spLocks noChangeArrowheads="1"/>
          </p:cNvSpPr>
          <p:nvPr/>
        </p:nvSpPr>
        <p:spPr bwMode="auto">
          <a:xfrm flipH="1">
            <a:off x="6564166" y="1398844"/>
            <a:ext cx="1714145" cy="171199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endParaRPr lang="zh-CN" altLang="zh-CN">
              <a:cs typeface="+mn-ea"/>
              <a:sym typeface="+mn-lt"/>
            </a:endParaRPr>
          </a:p>
        </p:txBody>
      </p:sp>
      <p:sp>
        <p:nvSpPr>
          <p:cNvPr id="86" name="Freeform 72"/>
          <p:cNvSpPr>
            <a:spLocks noEditPoints="1"/>
          </p:cNvSpPr>
          <p:nvPr/>
        </p:nvSpPr>
        <p:spPr bwMode="auto">
          <a:xfrm flipH="1">
            <a:off x="6524063" y="1357816"/>
            <a:ext cx="1793418" cy="1794054"/>
          </a:xfrm>
          <a:custGeom>
            <a:avLst/>
            <a:gdLst>
              <a:gd name="T0" fmla="*/ 524 w 1048"/>
              <a:gd name="T1" fmla="*/ 0 h 1049"/>
              <a:gd name="T2" fmla="*/ 0 w 1048"/>
              <a:gd name="T3" fmla="*/ 525 h 1049"/>
              <a:gd name="T4" fmla="*/ 506 w 1048"/>
              <a:gd name="T5" fmla="*/ 1049 h 1049"/>
              <a:gd name="T6" fmla="*/ 524 w 1048"/>
              <a:gd name="T7" fmla="*/ 1049 h 1049"/>
              <a:gd name="T8" fmla="*/ 547 w 1048"/>
              <a:gd name="T9" fmla="*/ 1048 h 1049"/>
              <a:gd name="T10" fmla="*/ 1048 w 1048"/>
              <a:gd name="T11" fmla="*/ 525 h 1049"/>
              <a:gd name="T12" fmla="*/ 524 w 1048"/>
              <a:gd name="T13" fmla="*/ 0 h 1049"/>
              <a:gd name="T14" fmla="*/ 547 w 1048"/>
              <a:gd name="T15" fmla="*/ 1001 h 1049"/>
              <a:gd name="T16" fmla="*/ 524 w 1048"/>
              <a:gd name="T17" fmla="*/ 1002 h 1049"/>
              <a:gd name="T18" fmla="*/ 506 w 1048"/>
              <a:gd name="T19" fmla="*/ 1002 h 1049"/>
              <a:gd name="T20" fmla="*/ 47 w 1048"/>
              <a:gd name="T21" fmla="*/ 525 h 1049"/>
              <a:gd name="T22" fmla="*/ 524 w 1048"/>
              <a:gd name="T23" fmla="*/ 47 h 1049"/>
              <a:gd name="T24" fmla="*/ 1002 w 1048"/>
              <a:gd name="T25" fmla="*/ 525 h 1049"/>
              <a:gd name="T26" fmla="*/ 547 w 1048"/>
              <a:gd name="T27" fmla="*/ 1001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8" h="1049">
                <a:moveTo>
                  <a:pt x="524" y="0"/>
                </a:moveTo>
                <a:cubicBezTo>
                  <a:pt x="235" y="0"/>
                  <a:pt x="0" y="235"/>
                  <a:pt x="0" y="525"/>
                </a:cubicBezTo>
                <a:cubicBezTo>
                  <a:pt x="0" y="808"/>
                  <a:pt x="225" y="1039"/>
                  <a:pt x="506" y="1049"/>
                </a:cubicBezTo>
                <a:cubicBezTo>
                  <a:pt x="512" y="1049"/>
                  <a:pt x="518" y="1049"/>
                  <a:pt x="524" y="1049"/>
                </a:cubicBezTo>
                <a:cubicBezTo>
                  <a:pt x="532" y="1049"/>
                  <a:pt x="539" y="1049"/>
                  <a:pt x="547" y="1048"/>
                </a:cubicBezTo>
                <a:cubicBezTo>
                  <a:pt x="826" y="1036"/>
                  <a:pt x="1048" y="806"/>
                  <a:pt x="1048" y="525"/>
                </a:cubicBezTo>
                <a:cubicBezTo>
                  <a:pt x="1048" y="235"/>
                  <a:pt x="813" y="0"/>
                  <a:pt x="524" y="0"/>
                </a:cubicBezTo>
                <a:moveTo>
                  <a:pt x="547" y="1001"/>
                </a:moveTo>
                <a:cubicBezTo>
                  <a:pt x="539" y="1002"/>
                  <a:pt x="532" y="1002"/>
                  <a:pt x="524" y="1002"/>
                </a:cubicBezTo>
                <a:cubicBezTo>
                  <a:pt x="518" y="1002"/>
                  <a:pt x="512" y="1002"/>
                  <a:pt x="506" y="1002"/>
                </a:cubicBezTo>
                <a:cubicBezTo>
                  <a:pt x="251" y="992"/>
                  <a:pt x="47" y="782"/>
                  <a:pt x="47" y="525"/>
                </a:cubicBezTo>
                <a:cubicBezTo>
                  <a:pt x="47" y="261"/>
                  <a:pt x="261" y="47"/>
                  <a:pt x="524" y="47"/>
                </a:cubicBezTo>
                <a:cubicBezTo>
                  <a:pt x="788" y="47"/>
                  <a:pt x="1002" y="261"/>
                  <a:pt x="1002" y="525"/>
                </a:cubicBezTo>
                <a:cubicBezTo>
                  <a:pt x="1002" y="780"/>
                  <a:pt x="800" y="989"/>
                  <a:pt x="547" y="1001"/>
                </a:cubicBezTo>
              </a:path>
            </a:pathLst>
          </a:custGeom>
          <a:solidFill>
            <a:srgbClr val="375D8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ea"/>
              <a:sym typeface="+mn-lt"/>
            </a:endParaRPr>
          </a:p>
        </p:txBody>
      </p:sp>
      <p:sp>
        <p:nvSpPr>
          <p:cNvPr id="87" name="Freeform 73"/>
          <p:cNvSpPr>
            <a:spLocks noEditPoints="1"/>
          </p:cNvSpPr>
          <p:nvPr/>
        </p:nvSpPr>
        <p:spPr bwMode="auto">
          <a:xfrm flipH="1">
            <a:off x="6726441" y="1562957"/>
            <a:ext cx="1388663" cy="1383771"/>
          </a:xfrm>
          <a:custGeom>
            <a:avLst/>
            <a:gdLst>
              <a:gd name="T0" fmla="*/ 745 w 812"/>
              <a:gd name="T1" fmla="*/ 0 h 809"/>
              <a:gd name="T2" fmla="*/ 0 w 812"/>
              <a:gd name="T3" fmla="*/ 743 h 809"/>
              <a:gd name="T4" fmla="*/ 745 w 812"/>
              <a:gd name="T5" fmla="*/ 1484 h 809"/>
              <a:gd name="T6" fmla="*/ 1489 w 812"/>
              <a:gd name="T7" fmla="*/ 743 h 809"/>
              <a:gd name="T8" fmla="*/ 745 w 812"/>
              <a:gd name="T9" fmla="*/ 0 h 809"/>
              <a:gd name="T10" fmla="*/ 745 w 812"/>
              <a:gd name="T11" fmla="*/ 1398 h 809"/>
              <a:gd name="T12" fmla="*/ 86 w 812"/>
              <a:gd name="T13" fmla="*/ 743 h 809"/>
              <a:gd name="T14" fmla="*/ 745 w 812"/>
              <a:gd name="T15" fmla="*/ 86 h 809"/>
              <a:gd name="T16" fmla="*/ 1405 w 812"/>
              <a:gd name="T17" fmla="*/ 743 h 809"/>
              <a:gd name="T18" fmla="*/ 745 w 812"/>
              <a:gd name="T19" fmla="*/ 1398 h 8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2" h="809">
                <a:moveTo>
                  <a:pt x="406" y="0"/>
                </a:moveTo>
                <a:cubicBezTo>
                  <a:pt x="182" y="0"/>
                  <a:pt x="0" y="182"/>
                  <a:pt x="0" y="405"/>
                </a:cubicBezTo>
                <a:cubicBezTo>
                  <a:pt x="0" y="627"/>
                  <a:pt x="182" y="809"/>
                  <a:pt x="406" y="809"/>
                </a:cubicBezTo>
                <a:cubicBezTo>
                  <a:pt x="630" y="809"/>
                  <a:pt x="812" y="627"/>
                  <a:pt x="812" y="405"/>
                </a:cubicBezTo>
                <a:cubicBezTo>
                  <a:pt x="812" y="182"/>
                  <a:pt x="630" y="0"/>
                  <a:pt x="406" y="0"/>
                </a:cubicBezTo>
                <a:moveTo>
                  <a:pt x="406" y="762"/>
                </a:moveTo>
                <a:cubicBezTo>
                  <a:pt x="208" y="762"/>
                  <a:pt x="47" y="602"/>
                  <a:pt x="47" y="405"/>
                </a:cubicBezTo>
                <a:cubicBezTo>
                  <a:pt x="47" y="207"/>
                  <a:pt x="208" y="47"/>
                  <a:pt x="406" y="47"/>
                </a:cubicBezTo>
                <a:cubicBezTo>
                  <a:pt x="604" y="47"/>
                  <a:pt x="766" y="207"/>
                  <a:pt x="766" y="405"/>
                </a:cubicBezTo>
                <a:cubicBezTo>
                  <a:pt x="766" y="602"/>
                  <a:pt x="604" y="762"/>
                  <a:pt x="406" y="762"/>
                </a:cubicBezTo>
              </a:path>
            </a:pathLst>
          </a:custGeom>
          <a:solidFill>
            <a:srgbClr val="375D8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Freeform 74"/>
          <p:cNvSpPr>
            <a:spLocks noEditPoints="1"/>
          </p:cNvSpPr>
          <p:nvPr/>
        </p:nvSpPr>
        <p:spPr bwMode="auto">
          <a:xfrm flipH="1">
            <a:off x="6927885" y="1769963"/>
            <a:ext cx="985773" cy="969759"/>
          </a:xfrm>
          <a:custGeom>
            <a:avLst/>
            <a:gdLst>
              <a:gd name="T0" fmla="*/ 529 w 576"/>
              <a:gd name="T1" fmla="*/ 0 h 567"/>
              <a:gd name="T2" fmla="*/ 0 w 576"/>
              <a:gd name="T3" fmla="*/ 521 h 567"/>
              <a:gd name="T4" fmla="*/ 529 w 576"/>
              <a:gd name="T5" fmla="*/ 1040 h 567"/>
              <a:gd name="T6" fmla="*/ 1057 w 576"/>
              <a:gd name="T7" fmla="*/ 521 h 567"/>
              <a:gd name="T8" fmla="*/ 529 w 576"/>
              <a:gd name="T9" fmla="*/ 0 h 567"/>
              <a:gd name="T10" fmla="*/ 529 w 576"/>
              <a:gd name="T11" fmla="*/ 956 h 567"/>
              <a:gd name="T12" fmla="*/ 86 w 576"/>
              <a:gd name="T13" fmla="*/ 521 h 567"/>
              <a:gd name="T14" fmla="*/ 529 w 576"/>
              <a:gd name="T15" fmla="*/ 84 h 567"/>
              <a:gd name="T16" fmla="*/ 971 w 576"/>
              <a:gd name="T17" fmla="*/ 521 h 567"/>
              <a:gd name="T18" fmla="*/ 529 w 576"/>
              <a:gd name="T19" fmla="*/ 956 h 5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" h="567">
                <a:moveTo>
                  <a:pt x="288" y="0"/>
                </a:moveTo>
                <a:cubicBezTo>
                  <a:pt x="129" y="0"/>
                  <a:pt x="0" y="127"/>
                  <a:pt x="0" y="284"/>
                </a:cubicBezTo>
                <a:cubicBezTo>
                  <a:pt x="0" y="440"/>
                  <a:pt x="129" y="567"/>
                  <a:pt x="288" y="567"/>
                </a:cubicBezTo>
                <a:cubicBezTo>
                  <a:pt x="447" y="567"/>
                  <a:pt x="576" y="440"/>
                  <a:pt x="576" y="284"/>
                </a:cubicBezTo>
                <a:cubicBezTo>
                  <a:pt x="576" y="127"/>
                  <a:pt x="447" y="0"/>
                  <a:pt x="288" y="0"/>
                </a:cubicBezTo>
                <a:moveTo>
                  <a:pt x="288" y="521"/>
                </a:moveTo>
                <a:cubicBezTo>
                  <a:pt x="155" y="521"/>
                  <a:pt x="47" y="414"/>
                  <a:pt x="47" y="284"/>
                </a:cubicBezTo>
                <a:cubicBezTo>
                  <a:pt x="47" y="153"/>
                  <a:pt x="155" y="46"/>
                  <a:pt x="288" y="46"/>
                </a:cubicBezTo>
                <a:cubicBezTo>
                  <a:pt x="421" y="46"/>
                  <a:pt x="529" y="153"/>
                  <a:pt x="529" y="284"/>
                </a:cubicBezTo>
                <a:cubicBezTo>
                  <a:pt x="529" y="414"/>
                  <a:pt x="421" y="521"/>
                  <a:pt x="288" y="521"/>
                </a:cubicBezTo>
              </a:path>
            </a:pathLst>
          </a:custGeom>
          <a:solidFill>
            <a:srgbClr val="375D8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Freeform 75"/>
          <p:cNvSpPr>
            <a:spLocks noEditPoints="1"/>
          </p:cNvSpPr>
          <p:nvPr/>
        </p:nvSpPr>
        <p:spPr bwMode="auto">
          <a:xfrm flipH="1">
            <a:off x="7130263" y="1975105"/>
            <a:ext cx="581019" cy="559476"/>
          </a:xfrm>
          <a:custGeom>
            <a:avLst/>
            <a:gdLst>
              <a:gd name="T0" fmla="*/ 312 w 340"/>
              <a:gd name="T1" fmla="*/ 0 h 327"/>
              <a:gd name="T2" fmla="*/ 0 w 340"/>
              <a:gd name="T3" fmla="*/ 301 h 327"/>
              <a:gd name="T4" fmla="*/ 312 w 340"/>
              <a:gd name="T5" fmla="*/ 600 h 327"/>
              <a:gd name="T6" fmla="*/ 623 w 340"/>
              <a:gd name="T7" fmla="*/ 301 h 327"/>
              <a:gd name="T8" fmla="*/ 312 w 340"/>
              <a:gd name="T9" fmla="*/ 0 h 327"/>
              <a:gd name="T10" fmla="*/ 312 w 340"/>
              <a:gd name="T11" fmla="*/ 516 h 327"/>
              <a:gd name="T12" fmla="*/ 86 w 340"/>
              <a:gd name="T13" fmla="*/ 301 h 327"/>
              <a:gd name="T14" fmla="*/ 312 w 340"/>
              <a:gd name="T15" fmla="*/ 86 h 327"/>
              <a:gd name="T16" fmla="*/ 537 w 340"/>
              <a:gd name="T17" fmla="*/ 301 h 327"/>
              <a:gd name="T18" fmla="*/ 312 w 340"/>
              <a:gd name="T19" fmla="*/ 516 h 3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0" h="327">
                <a:moveTo>
                  <a:pt x="170" y="0"/>
                </a:moveTo>
                <a:cubicBezTo>
                  <a:pt x="76" y="0"/>
                  <a:pt x="0" y="73"/>
                  <a:pt x="0" y="164"/>
                </a:cubicBezTo>
                <a:cubicBezTo>
                  <a:pt x="0" y="254"/>
                  <a:pt x="76" y="327"/>
                  <a:pt x="170" y="327"/>
                </a:cubicBezTo>
                <a:cubicBezTo>
                  <a:pt x="264" y="327"/>
                  <a:pt x="340" y="254"/>
                  <a:pt x="340" y="164"/>
                </a:cubicBezTo>
                <a:cubicBezTo>
                  <a:pt x="340" y="73"/>
                  <a:pt x="264" y="0"/>
                  <a:pt x="170" y="0"/>
                </a:cubicBezTo>
                <a:moveTo>
                  <a:pt x="170" y="281"/>
                </a:moveTo>
                <a:cubicBezTo>
                  <a:pt x="102" y="281"/>
                  <a:pt x="47" y="228"/>
                  <a:pt x="47" y="164"/>
                </a:cubicBezTo>
                <a:cubicBezTo>
                  <a:pt x="47" y="99"/>
                  <a:pt x="102" y="47"/>
                  <a:pt x="170" y="47"/>
                </a:cubicBezTo>
                <a:cubicBezTo>
                  <a:pt x="238" y="47"/>
                  <a:pt x="293" y="99"/>
                  <a:pt x="293" y="164"/>
                </a:cubicBezTo>
                <a:cubicBezTo>
                  <a:pt x="293" y="228"/>
                  <a:pt x="238" y="281"/>
                  <a:pt x="170" y="281"/>
                </a:cubicBezTo>
              </a:path>
            </a:pathLst>
          </a:custGeom>
          <a:solidFill>
            <a:srgbClr val="375D8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Oval 76"/>
          <p:cNvSpPr>
            <a:spLocks noChangeArrowheads="1"/>
          </p:cNvSpPr>
          <p:nvPr/>
        </p:nvSpPr>
        <p:spPr bwMode="auto">
          <a:xfrm flipH="1">
            <a:off x="7308392" y="2149475"/>
            <a:ext cx="213569" cy="209804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cs typeface="+mn-ea"/>
              <a:sym typeface="+mn-lt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6459713" y="2225004"/>
            <a:ext cx="986705" cy="986543"/>
            <a:chOff x="6598099" y="2161504"/>
            <a:chExt cx="986705" cy="986543"/>
          </a:xfrm>
        </p:grpSpPr>
        <p:sp>
          <p:nvSpPr>
            <p:cNvPr id="92" name="Freeform 77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78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79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80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81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82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83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84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85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86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87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88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89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90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91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92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93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94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95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96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97"/>
            <p:cNvSpPr/>
            <p:nvPr/>
          </p:nvSpPr>
          <p:spPr bwMode="auto">
            <a:xfrm flipH="1">
              <a:off x="6741721" y="2161504"/>
              <a:ext cx="843083" cy="842944"/>
            </a:xfrm>
            <a:custGeom>
              <a:avLst/>
              <a:gdLst>
                <a:gd name="T0" fmla="*/ 55 w 493"/>
                <a:gd name="T1" fmla="*/ 9 h 493"/>
                <a:gd name="T2" fmla="*/ 55 w 493"/>
                <a:gd name="T3" fmla="*/ 9 h 493"/>
                <a:gd name="T4" fmla="*/ 31 w 493"/>
                <a:gd name="T5" fmla="*/ 0 h 493"/>
                <a:gd name="T6" fmla="*/ 0 w 493"/>
                <a:gd name="T7" fmla="*/ 31 h 493"/>
                <a:gd name="T8" fmla="*/ 11 w 493"/>
                <a:gd name="T9" fmla="*/ 57 h 493"/>
                <a:gd name="T10" fmla="*/ 11 w 493"/>
                <a:gd name="T11" fmla="*/ 57 h 493"/>
                <a:gd name="T12" fmla="*/ 862 w 493"/>
                <a:gd name="T13" fmla="*/ 904 h 493"/>
                <a:gd name="T14" fmla="*/ 904 w 493"/>
                <a:gd name="T15" fmla="*/ 860 h 493"/>
                <a:gd name="T16" fmla="*/ 55 w 493"/>
                <a:gd name="T17" fmla="*/ 9 h 4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3" h="493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70" y="493"/>
                    <a:pt x="470" y="493"/>
                    <a:pt x="470" y="493"/>
                  </a:cubicBezTo>
                  <a:cubicBezTo>
                    <a:pt x="493" y="469"/>
                    <a:pt x="493" y="469"/>
                    <a:pt x="493" y="469"/>
                  </a:cubicBezTo>
                  <a:cubicBezTo>
                    <a:pt x="30" y="5"/>
                    <a:pt x="30" y="5"/>
                    <a:pt x="30" y="5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3" name="Freeform 98"/>
          <p:cNvSpPr/>
          <p:nvPr/>
        </p:nvSpPr>
        <p:spPr bwMode="auto">
          <a:xfrm flipH="1">
            <a:off x="8153341" y="2994284"/>
            <a:ext cx="54092" cy="55015"/>
          </a:xfrm>
          <a:custGeom>
            <a:avLst/>
            <a:gdLst>
              <a:gd name="T0" fmla="*/ 5 w 32"/>
              <a:gd name="T1" fmla="*/ 0 h 32"/>
              <a:gd name="T2" fmla="*/ 0 w 32"/>
              <a:gd name="T3" fmla="*/ 6 h 32"/>
              <a:gd name="T4" fmla="*/ 24 w 32"/>
              <a:gd name="T5" fmla="*/ 31 h 32"/>
              <a:gd name="T6" fmla="*/ 53 w 32"/>
              <a:gd name="T7" fmla="*/ 59 h 32"/>
              <a:gd name="T8" fmla="*/ 58 w 32"/>
              <a:gd name="T9" fmla="*/ 53 h 32"/>
              <a:gd name="T10" fmla="*/ 5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3" y="0"/>
                </a:moveTo>
                <a:cubicBezTo>
                  <a:pt x="0" y="3"/>
                  <a:pt x="0" y="3"/>
                  <a:pt x="0" y="3"/>
                </a:cubicBezTo>
                <a:cubicBezTo>
                  <a:pt x="4" y="8"/>
                  <a:pt x="8" y="12"/>
                  <a:pt x="13" y="17"/>
                </a:cubicBezTo>
                <a:cubicBezTo>
                  <a:pt x="18" y="22"/>
                  <a:pt x="24" y="27"/>
                  <a:pt x="29" y="32"/>
                </a:cubicBezTo>
                <a:cubicBezTo>
                  <a:pt x="32" y="29"/>
                  <a:pt x="32" y="29"/>
                  <a:pt x="32" y="29"/>
                </a:cubicBezTo>
                <a:cubicBezTo>
                  <a:pt x="22" y="20"/>
                  <a:pt x="12" y="10"/>
                  <a:pt x="3" y="0"/>
                </a:cubicBezTo>
              </a:path>
            </a:pathLst>
          </a:custGeom>
          <a:solidFill>
            <a:srgbClr val="C9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Freeform 106"/>
          <p:cNvSpPr/>
          <p:nvPr/>
        </p:nvSpPr>
        <p:spPr bwMode="auto">
          <a:xfrm flipH="1">
            <a:off x="7400721" y="2241788"/>
            <a:ext cx="45698" cy="57813"/>
          </a:xfrm>
          <a:custGeom>
            <a:avLst/>
            <a:gdLst>
              <a:gd name="T0" fmla="*/ 4 w 27"/>
              <a:gd name="T1" fmla="*/ 0 h 34"/>
              <a:gd name="T2" fmla="*/ 0 w 27"/>
              <a:gd name="T3" fmla="*/ 4 h 34"/>
              <a:gd name="T4" fmla="*/ 0 w 27"/>
              <a:gd name="T5" fmla="*/ 13 h 34"/>
              <a:gd name="T6" fmla="*/ 11 w 27"/>
              <a:gd name="T7" fmla="*/ 38 h 34"/>
              <a:gd name="T8" fmla="*/ 11 w 27"/>
              <a:gd name="T9" fmla="*/ 38 h 34"/>
              <a:gd name="T10" fmla="*/ 34 w 27"/>
              <a:gd name="T11" fmla="*/ 62 h 34"/>
              <a:gd name="T12" fmla="*/ 49 w 27"/>
              <a:gd name="T13" fmla="*/ 46 h 34"/>
              <a:gd name="T14" fmla="*/ 27 w 27"/>
              <a:gd name="T15" fmla="*/ 27 h 34"/>
              <a:gd name="T16" fmla="*/ 4 w 27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" h="34">
                <a:moveTo>
                  <a:pt x="2" y="0"/>
                </a:move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13"/>
                  <a:pt x="2" y="18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9" y="34"/>
                  <a:pt x="19" y="34"/>
                  <a:pt x="19" y="34"/>
                </a:cubicBezTo>
                <a:cubicBezTo>
                  <a:pt x="27" y="25"/>
                  <a:pt x="27" y="25"/>
                  <a:pt x="27" y="25"/>
                </a:cubicBezTo>
                <a:cubicBezTo>
                  <a:pt x="15" y="15"/>
                  <a:pt x="15" y="15"/>
                  <a:pt x="15" y="15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5D4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5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decel="533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9" dur="750" spd="-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decel="533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73" dur="7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decel="533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77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decel="533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81" dur="75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25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25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125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625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125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625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125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625"/>
                            </p:stCondLst>
                            <p:childTnLst>
                              <p:par>
                                <p:cTn id="1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125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113" grpId="0" animBg="1"/>
      <p:bldP spid="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902543"/>
          </a:xfrm>
          <a:prstGeom prst="rect">
            <a:avLst/>
          </a:prstGeom>
          <a:solidFill>
            <a:srgbClr val="E1E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902543"/>
            <a:ext cx="9144000" cy="32409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686175" y="976160"/>
            <a:ext cx="1771650" cy="1771650"/>
            <a:chOff x="2895600" y="2247900"/>
            <a:chExt cx="2362200" cy="2362200"/>
          </a:xfrm>
        </p:grpSpPr>
        <p:sp>
          <p:nvSpPr>
            <p:cNvPr id="8" name="椭圆 7"/>
            <p:cNvSpPr/>
            <p:nvPr/>
          </p:nvSpPr>
          <p:spPr>
            <a:xfrm>
              <a:off x="2895600" y="2247900"/>
              <a:ext cx="2362200" cy="2362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349387" y="2614195"/>
              <a:ext cx="1454626" cy="1629611"/>
            </a:xfrm>
            <a:custGeom>
              <a:avLst/>
              <a:gdLst>
                <a:gd name="connsiteX0" fmla="*/ 727313 w 1454626"/>
                <a:gd name="connsiteY0" fmla="*/ 0 h 1629611"/>
                <a:gd name="connsiteX1" fmla="*/ 801358 w 1454626"/>
                <a:gd name="connsiteY1" fmla="*/ 17009 h 1629611"/>
                <a:gd name="connsiteX2" fmla="*/ 1380581 w 1454626"/>
                <a:gd name="connsiteY2" fmla="*/ 351227 h 1629611"/>
                <a:gd name="connsiteX3" fmla="*/ 1454626 w 1454626"/>
                <a:gd name="connsiteY3" fmla="*/ 480140 h 1629611"/>
                <a:gd name="connsiteX4" fmla="*/ 1454626 w 1454626"/>
                <a:gd name="connsiteY4" fmla="*/ 1148577 h 1629611"/>
                <a:gd name="connsiteX5" fmla="*/ 1380581 w 1454626"/>
                <a:gd name="connsiteY5" fmla="*/ 1277489 h 1629611"/>
                <a:gd name="connsiteX6" fmla="*/ 801358 w 1454626"/>
                <a:gd name="connsiteY6" fmla="*/ 1611707 h 1629611"/>
                <a:gd name="connsiteX7" fmla="*/ 653268 w 1454626"/>
                <a:gd name="connsiteY7" fmla="*/ 1611707 h 1629611"/>
                <a:gd name="connsiteX8" fmla="*/ 74045 w 1454626"/>
                <a:gd name="connsiteY8" fmla="*/ 1277489 h 1629611"/>
                <a:gd name="connsiteX9" fmla="*/ 0 w 1454626"/>
                <a:gd name="connsiteY9" fmla="*/ 1148577 h 1629611"/>
                <a:gd name="connsiteX10" fmla="*/ 0 w 1454626"/>
                <a:gd name="connsiteY10" fmla="*/ 480140 h 1629611"/>
                <a:gd name="connsiteX11" fmla="*/ 74045 w 1454626"/>
                <a:gd name="connsiteY11" fmla="*/ 351227 h 1629611"/>
                <a:gd name="connsiteX12" fmla="*/ 653268 w 1454626"/>
                <a:gd name="connsiteY12" fmla="*/ 17009 h 1629611"/>
                <a:gd name="connsiteX13" fmla="*/ 727313 w 1454626"/>
                <a:gd name="connsiteY13" fmla="*/ 0 h 162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4626" h="1629611">
                  <a:moveTo>
                    <a:pt x="727313" y="0"/>
                  </a:moveTo>
                  <a:cubicBezTo>
                    <a:pt x="754184" y="0"/>
                    <a:pt x="781056" y="5670"/>
                    <a:pt x="801358" y="17009"/>
                  </a:cubicBezTo>
                  <a:cubicBezTo>
                    <a:pt x="1380581" y="351227"/>
                    <a:pt x="1380581" y="351227"/>
                    <a:pt x="1380581" y="351227"/>
                  </a:cubicBezTo>
                  <a:cubicBezTo>
                    <a:pt x="1421187" y="375100"/>
                    <a:pt x="1454626" y="433588"/>
                    <a:pt x="1454626" y="480140"/>
                  </a:cubicBezTo>
                  <a:cubicBezTo>
                    <a:pt x="1454626" y="1148577"/>
                    <a:pt x="1454626" y="1148577"/>
                    <a:pt x="1454626" y="1148577"/>
                  </a:cubicBezTo>
                  <a:cubicBezTo>
                    <a:pt x="1454626" y="1196322"/>
                    <a:pt x="1421187" y="1253617"/>
                    <a:pt x="1380581" y="1277489"/>
                  </a:cubicBezTo>
                  <a:cubicBezTo>
                    <a:pt x="801358" y="1611707"/>
                    <a:pt x="801358" y="1611707"/>
                    <a:pt x="801358" y="1611707"/>
                  </a:cubicBezTo>
                  <a:cubicBezTo>
                    <a:pt x="760753" y="1635580"/>
                    <a:pt x="693874" y="1635580"/>
                    <a:pt x="653268" y="1611707"/>
                  </a:cubicBezTo>
                  <a:cubicBezTo>
                    <a:pt x="74045" y="1277489"/>
                    <a:pt x="74045" y="1277489"/>
                    <a:pt x="74045" y="1277489"/>
                  </a:cubicBezTo>
                  <a:cubicBezTo>
                    <a:pt x="33440" y="1253617"/>
                    <a:pt x="0" y="1196322"/>
                    <a:pt x="0" y="1148577"/>
                  </a:cubicBezTo>
                  <a:lnTo>
                    <a:pt x="0" y="480140"/>
                  </a:lnTo>
                  <a:cubicBezTo>
                    <a:pt x="0" y="433588"/>
                    <a:pt x="33440" y="375100"/>
                    <a:pt x="74045" y="351227"/>
                  </a:cubicBezTo>
                  <a:cubicBezTo>
                    <a:pt x="653268" y="17009"/>
                    <a:pt x="653268" y="17009"/>
                    <a:pt x="653268" y="17009"/>
                  </a:cubicBezTo>
                  <a:cubicBezTo>
                    <a:pt x="673571" y="5670"/>
                    <a:pt x="700442" y="0"/>
                    <a:pt x="727313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cs typeface="+mn-ea"/>
                  <a:sym typeface="+mn-lt"/>
                </a:rPr>
                <a:t>ME</a:t>
              </a:r>
              <a:endParaRPr lang="zh-CN" altLang="en-US" sz="3600" b="1" dirty="0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028283" y="2905974"/>
            <a:ext cx="70874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尊敬的各位领导、各位评委、同事们：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大家好！首先非常感谢各位领导、同事们给了我这次竞聘项目经理的机会，凭借几年来的工作经验和对建筑行业的热爱以及对自己能力的自信，让我信心满满的走上了竞聘项目经理这个舞台上，接受大家的考验。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短期目标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65"/>
          <p:cNvSpPr>
            <a:spLocks noChangeArrowheads="1"/>
          </p:cNvSpPr>
          <p:nvPr/>
        </p:nvSpPr>
        <p:spPr bwMode="auto">
          <a:xfrm rot="10800000" flipV="1">
            <a:off x="945953" y="2123285"/>
            <a:ext cx="1454341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90" tIns="50396" rIns="100790" bIns="50396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2" name="Oval 65"/>
          <p:cNvSpPr>
            <a:spLocks noChangeArrowheads="1"/>
          </p:cNvSpPr>
          <p:nvPr/>
        </p:nvSpPr>
        <p:spPr bwMode="auto">
          <a:xfrm rot="10800000" flipV="1">
            <a:off x="977071" y="4528583"/>
            <a:ext cx="1454340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90" tIns="50396" rIns="100790" bIns="50396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3" name="Oval 65"/>
          <p:cNvSpPr>
            <a:spLocks noChangeArrowheads="1"/>
          </p:cNvSpPr>
          <p:nvPr/>
        </p:nvSpPr>
        <p:spPr bwMode="auto">
          <a:xfrm rot="10800000" flipV="1">
            <a:off x="6686352" y="3306534"/>
            <a:ext cx="1454341" cy="138274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00790" tIns="50396" rIns="100790" bIns="50396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211828" y="1117132"/>
            <a:ext cx="940088" cy="1000884"/>
            <a:chOff x="611306" y="1203674"/>
            <a:chExt cx="1328332" cy="1414234"/>
          </a:xfrm>
        </p:grpSpPr>
        <p:sp>
          <p:nvSpPr>
            <p:cNvPr id="25" name="菱形 24"/>
            <p:cNvSpPr/>
            <p:nvPr/>
          </p:nvSpPr>
          <p:spPr>
            <a:xfrm>
              <a:off x="723313" y="1289437"/>
              <a:ext cx="1104318" cy="1328471"/>
            </a:xfrm>
            <a:prstGeom prst="diamond">
              <a:avLst/>
            </a:prstGeom>
            <a:solidFill>
              <a:schemeClr val="accent5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611306" y="1203674"/>
              <a:ext cx="1328332" cy="1326722"/>
            </a:xfrm>
            <a:prstGeom prst="diamond">
              <a:avLst/>
            </a:prstGeom>
            <a:solidFill>
              <a:srgbClr val="0070C0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3200" dirty="0">
                  <a:cs typeface="+mn-ea"/>
                  <a:sym typeface="+mn-lt"/>
                </a:rPr>
                <a:t>A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234197" y="3511050"/>
            <a:ext cx="940088" cy="1015750"/>
            <a:chOff x="1951890" y="2794690"/>
            <a:chExt cx="1328332" cy="1435240"/>
          </a:xfrm>
        </p:grpSpPr>
        <p:sp>
          <p:nvSpPr>
            <p:cNvPr id="28" name="菱形 27"/>
            <p:cNvSpPr/>
            <p:nvPr/>
          </p:nvSpPr>
          <p:spPr>
            <a:xfrm>
              <a:off x="2063897" y="2901458"/>
              <a:ext cx="1104318" cy="1328472"/>
            </a:xfrm>
            <a:prstGeom prst="diamond">
              <a:avLst/>
            </a:prstGeom>
            <a:solidFill>
              <a:schemeClr val="accent5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1951890" y="2794690"/>
              <a:ext cx="1328332" cy="1328471"/>
            </a:xfrm>
            <a:prstGeom prst="diamond">
              <a:avLst/>
            </a:prstGeom>
            <a:solidFill>
              <a:srgbClr val="0070C0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3200" dirty="0">
                  <a:cs typeface="+mn-ea"/>
                  <a:sym typeface="+mn-lt"/>
                </a:rPr>
                <a:t>C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43478" y="2314091"/>
            <a:ext cx="940090" cy="1000884"/>
            <a:chOff x="4056282" y="1203598"/>
            <a:chExt cx="1328333" cy="1414234"/>
          </a:xfrm>
        </p:grpSpPr>
        <p:sp>
          <p:nvSpPr>
            <p:cNvPr id="31" name="菱形 30"/>
            <p:cNvSpPr/>
            <p:nvPr/>
          </p:nvSpPr>
          <p:spPr>
            <a:xfrm>
              <a:off x="4168289" y="1289361"/>
              <a:ext cx="1104319" cy="1328471"/>
            </a:xfrm>
            <a:prstGeom prst="diamond">
              <a:avLst/>
            </a:prstGeom>
            <a:solidFill>
              <a:schemeClr val="accent5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4056282" y="1203598"/>
              <a:ext cx="1328333" cy="1326722"/>
            </a:xfrm>
            <a:prstGeom prst="diamond">
              <a:avLst/>
            </a:prstGeom>
            <a:solidFill>
              <a:srgbClr val="0070C0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3200" dirty="0">
                  <a:cs typeface="+mn-ea"/>
                  <a:sym typeface="+mn-lt"/>
                </a:rPr>
                <a:t>B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sp>
        <p:nvSpPr>
          <p:cNvPr id="33" name="文本框 17"/>
          <p:cNvSpPr txBox="1"/>
          <p:nvPr/>
        </p:nvSpPr>
        <p:spPr>
          <a:xfrm>
            <a:off x="2202735" y="1252872"/>
            <a:ext cx="4455166" cy="863523"/>
          </a:xfrm>
          <a:prstGeom prst="rect">
            <a:avLst/>
          </a:prstGeom>
          <a:noFill/>
        </p:spPr>
        <p:txBody>
          <a:bodyPr wrap="square" lIns="100790" tIns="50396" rIns="100790" bIns="50396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</a:t>
            </a:r>
            <a:endParaRPr lang="en-US" altLang="zh-CN" sz="600" kern="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4" name="文本框 22"/>
          <p:cNvSpPr txBox="1"/>
          <p:nvPr/>
        </p:nvSpPr>
        <p:spPr>
          <a:xfrm>
            <a:off x="2308212" y="3725529"/>
            <a:ext cx="4244213" cy="863523"/>
          </a:xfrm>
          <a:prstGeom prst="rect">
            <a:avLst/>
          </a:prstGeom>
          <a:noFill/>
        </p:spPr>
        <p:txBody>
          <a:bodyPr wrap="square" lIns="100790" tIns="50396" rIns="100790" bIns="50396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</a:t>
            </a:r>
            <a:endParaRPr lang="en-US" altLang="zh-CN" sz="600" kern="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5" name="文本框 23"/>
          <p:cNvSpPr txBox="1"/>
          <p:nvPr/>
        </p:nvSpPr>
        <p:spPr>
          <a:xfrm>
            <a:off x="2209210" y="2489201"/>
            <a:ext cx="4442217" cy="863523"/>
          </a:xfrm>
          <a:prstGeom prst="rect">
            <a:avLst/>
          </a:prstGeom>
          <a:noFill/>
        </p:spPr>
        <p:txBody>
          <a:bodyPr wrap="square" lIns="100790" tIns="50396" rIns="100790" bIns="50396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200,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添加适当的文字</a:t>
            </a:r>
            <a:endParaRPr lang="en-US" altLang="zh-CN" sz="600" kern="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75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75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75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75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75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75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75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975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1" grpId="0" animBg="1"/>
      <p:bldP spid="22" grpId="0" animBg="1"/>
      <p:bldP spid="23" grpId="0" animBg="1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长远目标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6"/>
          <p:cNvSpPr/>
          <p:nvPr/>
        </p:nvSpPr>
        <p:spPr>
          <a:xfrm>
            <a:off x="2963763" y="2472306"/>
            <a:ext cx="5562485" cy="9780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4" tIns="43202" rIns="86404" bIns="43202" anchor="ctr"/>
          <a:lstStyle/>
          <a:p>
            <a:pPr algn="r">
              <a:lnSpc>
                <a:spcPct val="130000"/>
              </a:lnSpc>
              <a:defRPr/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3523312" y="3618336"/>
            <a:ext cx="5002937" cy="9682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4" tIns="43202" rIns="86404" bIns="43202" anchor="ctr"/>
          <a:lstStyle/>
          <a:p>
            <a:pPr algn="r">
              <a:lnSpc>
                <a:spcPct val="130000"/>
              </a:lnSpc>
              <a:defRPr/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2330709" y="1320276"/>
            <a:ext cx="6195540" cy="9825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4" tIns="43202" rIns="86404" bIns="43202" anchor="ctr"/>
          <a:lstStyle/>
          <a:p>
            <a:pPr algn="r">
              <a:lnSpc>
                <a:spcPct val="130000"/>
              </a:lnSpc>
              <a:defRPr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1762158" y="1320276"/>
            <a:ext cx="1137100" cy="982527"/>
          </a:xfrm>
          <a:custGeom>
            <a:avLst/>
            <a:gdLst>
              <a:gd name="T0" fmla="*/ 0 w 714"/>
              <a:gd name="T1" fmla="*/ 1752368031 h 617"/>
              <a:gd name="T2" fmla="*/ 1008318937 w 714"/>
              <a:gd name="T3" fmla="*/ 0 h 617"/>
              <a:gd name="T4" fmla="*/ 2027998677 w 714"/>
              <a:gd name="T5" fmla="*/ 1752368031 h 617"/>
              <a:gd name="T6" fmla="*/ 0 w 714"/>
              <a:gd name="T7" fmla="*/ 1752368031 h 617"/>
              <a:gd name="T8" fmla="*/ 0 w 714"/>
              <a:gd name="T9" fmla="*/ 1752368031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</a:ln>
        </p:spPr>
        <p:txBody>
          <a:bodyPr lIns="86404" tIns="360000" rIns="86404" bIns="43202" anchor="ctr" anchorCtr="1"/>
          <a:lstStyle/>
          <a:p>
            <a:pPr lvl="0" algn="ctr"/>
            <a:r>
              <a:rPr lang="zh-CN" altLang="en-US" sz="1400" b="1" dirty="0">
                <a:solidFill>
                  <a:prstClr val="white"/>
                </a:solidFill>
                <a:cs typeface="+mn-ea"/>
                <a:sym typeface="+mn-lt"/>
              </a:rPr>
              <a:t>添加</a:t>
            </a:r>
            <a:endParaRPr lang="en-US" altLang="zh-CN" sz="1400" b="1" dirty="0">
              <a:solidFill>
                <a:prstClr val="white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sz="1400" b="1" dirty="0">
                <a:solidFill>
                  <a:prstClr val="white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1" name="Freeform 7"/>
          <p:cNvSpPr/>
          <p:nvPr/>
        </p:nvSpPr>
        <p:spPr bwMode="auto">
          <a:xfrm>
            <a:off x="1112602" y="2470806"/>
            <a:ext cx="2410711" cy="979527"/>
          </a:xfrm>
          <a:custGeom>
            <a:avLst/>
            <a:gdLst/>
            <a:ahLst/>
            <a:cxnLst/>
            <a:rect l="l" t="t" r="r" b="b"/>
            <a:pathLst>
              <a:path w="2410711" h="979527">
                <a:moveTo>
                  <a:pt x="560426" y="0"/>
                </a:moveTo>
                <a:lnTo>
                  <a:pt x="723941" y="0"/>
                </a:lnTo>
                <a:lnTo>
                  <a:pt x="1687648" y="0"/>
                </a:lnTo>
                <a:lnTo>
                  <a:pt x="1851163" y="0"/>
                </a:lnTo>
                <a:lnTo>
                  <a:pt x="1848884" y="3978"/>
                </a:lnTo>
                <a:lnTo>
                  <a:pt x="2410711" y="979527"/>
                </a:lnTo>
                <a:lnTo>
                  <a:pt x="1282611" y="979527"/>
                </a:lnTo>
                <a:lnTo>
                  <a:pt x="1283477" y="978027"/>
                </a:lnTo>
                <a:lnTo>
                  <a:pt x="1127221" y="978027"/>
                </a:lnTo>
                <a:lnTo>
                  <a:pt x="163515" y="978027"/>
                </a:lnTo>
                <a:lnTo>
                  <a:pt x="0" y="97802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</a:ln>
        </p:spPr>
        <p:txBody>
          <a:bodyPr lIns="86404" tIns="0" rIns="86404" bIns="43202" anchor="ctr" anchorCtr="1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Freeform 8"/>
          <p:cNvSpPr/>
          <p:nvPr/>
        </p:nvSpPr>
        <p:spPr bwMode="auto">
          <a:xfrm>
            <a:off x="467544" y="3608588"/>
            <a:ext cx="3666323" cy="978027"/>
          </a:xfrm>
          <a:custGeom>
            <a:avLst/>
            <a:gdLst/>
            <a:ahLst/>
            <a:cxnLst/>
            <a:rect l="l" t="t" r="r" b="b"/>
            <a:pathLst>
              <a:path w="3666323" h="978027">
                <a:moveTo>
                  <a:pt x="563519" y="0"/>
                </a:moveTo>
                <a:lnTo>
                  <a:pt x="923559" y="0"/>
                </a:lnTo>
                <a:lnTo>
                  <a:pt x="1692149" y="0"/>
                </a:lnTo>
                <a:lnTo>
                  <a:pt x="1860065" y="0"/>
                </a:lnTo>
                <a:lnTo>
                  <a:pt x="1868029" y="0"/>
                </a:lnTo>
                <a:lnTo>
                  <a:pt x="2052189" y="0"/>
                </a:lnTo>
                <a:lnTo>
                  <a:pt x="3105651" y="0"/>
                </a:lnTo>
                <a:lnTo>
                  <a:pt x="3666323" y="978027"/>
                </a:lnTo>
                <a:lnTo>
                  <a:pt x="2431888" y="978027"/>
                </a:lnTo>
                <a:lnTo>
                  <a:pt x="2423924" y="978027"/>
                </a:lnTo>
                <a:lnTo>
                  <a:pt x="1487078" y="978027"/>
                </a:lnTo>
                <a:lnTo>
                  <a:pt x="1294614" y="978027"/>
                </a:lnTo>
                <a:lnTo>
                  <a:pt x="1127038" y="978027"/>
                </a:lnTo>
                <a:lnTo>
                  <a:pt x="360040" y="978027"/>
                </a:lnTo>
                <a:lnTo>
                  <a:pt x="0" y="97802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</a:ln>
        </p:spPr>
        <p:txBody>
          <a:bodyPr lIns="86404" tIns="0" rIns="86404" bIns="43202" anchor="ctr" anchorCtr="1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文本框 14"/>
          <p:cNvSpPr txBox="1"/>
          <p:nvPr/>
        </p:nvSpPr>
        <p:spPr>
          <a:xfrm>
            <a:off x="4133867" y="3807284"/>
            <a:ext cx="4110541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模板中的所有颜色板式均可编辑替换，可以根据自己的需要更换自己喜欢的颜色与修改图表的布局。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07905" y="2619897"/>
            <a:ext cx="4392488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模板中的所有颜色板式均可编辑替换，可以根据自己的需要更换自己喜欢的颜色与修改图表的布局。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19872" y="1503028"/>
            <a:ext cx="4536504" cy="681344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>
              <a:lnSpc>
                <a:spcPct val="130000"/>
              </a:lnSpc>
              <a:spcBef>
                <a:spcPts val="565"/>
              </a:spcBef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模板中的所有颜色板式均可编辑替换，可以根据自己的需要更换自己喜欢的颜色与修改图表的布局。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75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75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75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75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75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75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75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75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个人工作总结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164371" y="1196972"/>
            <a:ext cx="3768210" cy="3771001"/>
          </a:xfrm>
          <a:prstGeom prst="ellipse">
            <a:avLst/>
          </a:prstGeom>
          <a:noFill/>
          <a:ln w="9">
            <a:solidFill>
              <a:srgbClr val="0067B4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62" tIns="34281" rIns="68562" bIns="3428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 b="1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988743" y="1368433"/>
            <a:ext cx="439189" cy="4393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988743" y="4357133"/>
            <a:ext cx="439189" cy="4393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517198" y="3662947"/>
            <a:ext cx="440378" cy="43937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517198" y="2062624"/>
            <a:ext cx="440378" cy="43937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4688588" y="2862786"/>
            <a:ext cx="439189" cy="43937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Picture 3" descr="C:\Users\Administrator\Desktop\图片2m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71" y="1473485"/>
            <a:ext cx="3217974" cy="32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775494" y="3292954"/>
            <a:ext cx="1193460" cy="119396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 b="1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1023493" y="3547545"/>
            <a:ext cx="697463" cy="6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经验总结</a:t>
            </a:r>
            <a:endParaRPr lang="en-US" altLang="zh-CN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4651282" y="1225405"/>
            <a:ext cx="3105671" cy="5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添加适当的文字，添加适当的文字</a:t>
            </a:r>
            <a:endParaRPr lang="en-US" altLang="zh-CN" sz="1000" dirty="0">
              <a:solidFill>
                <a:srgbClr val="2F263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5198874" y="1994167"/>
            <a:ext cx="2868667" cy="5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添加适当的文字，添加适当的文字</a:t>
            </a:r>
            <a:endParaRPr lang="en-US" altLang="zh-CN" sz="1000" dirty="0">
              <a:solidFill>
                <a:srgbClr val="2F263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5313678" y="2845067"/>
            <a:ext cx="2868667" cy="5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添加适当的文字，添加适当的文字</a:t>
            </a:r>
            <a:endParaRPr lang="en-US" altLang="zh-CN" sz="1000" dirty="0">
              <a:solidFill>
                <a:srgbClr val="2F263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5198874" y="3639513"/>
            <a:ext cx="2868667" cy="5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添加适当的文字，添加适当的文字</a:t>
            </a:r>
            <a:endParaRPr lang="en-US" altLang="zh-CN" sz="1000" dirty="0">
              <a:solidFill>
                <a:srgbClr val="2F263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4651282" y="4336905"/>
            <a:ext cx="3105671" cy="5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200,</a:t>
            </a: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添加适当的文字，添加适当的文字</a:t>
            </a:r>
            <a:endParaRPr lang="en-US" altLang="zh-CN" sz="1000" dirty="0">
              <a:solidFill>
                <a:srgbClr val="2F263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25"/>
                            </p:stCondLst>
                            <p:childTnLst>
                              <p:par>
                                <p:cTn id="24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25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25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7531E-6 L -0.17361 0.29043 " pathEditMode="relative" rAng="0" ptsTypes="AA">
                                      <p:cBhvr>
                                        <p:cTn id="50" dur="500" spd="-99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450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23143 0.15555 " pathEditMode="relative" rAng="0" ptsTypes="AA">
                                      <p:cBhvr>
                                        <p:cTn id="52" dur="500" spd="-99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777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25 -4.07407E-6 " pathEditMode="relative" rAng="0" ptsTypes="AA">
                                      <p:cBhvr>
                                        <p:cTn id="54" dur="500" spd="-99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23143 -0.15556 " pathEditMode="relative" rAng="0" ptsTypes="AA">
                                      <p:cBhvr>
                                        <p:cTn id="56" dur="500" spd="-99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777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17361 -0.29043 " pathEditMode="relative" rAng="0" ptsTypes="AA">
                                      <p:cBhvr>
                                        <p:cTn id="58" dur="500" spd="-99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625"/>
                            </p:stCondLst>
                            <p:childTnLst>
                              <p:par>
                                <p:cTn id="60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533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 autoUpdateAnimBg="0"/>
      <p:bldP spid="7" grpId="1" animBg="1" autoUpdateAnimBg="0"/>
      <p:bldP spid="9" grpId="0" animBg="1" autoUpdateAnimBg="0"/>
      <p:bldP spid="9" grpId="1" animBg="1" autoUpdateAnimBg="0"/>
      <p:bldP spid="10" grpId="0" animBg="1" autoUpdateAnimBg="0"/>
      <p:bldP spid="10" grpId="1" animBg="1" autoUpdateAnimBg="0"/>
      <p:bldP spid="11" grpId="0" animBg="1" autoUpdateAnimBg="0"/>
      <p:bldP spid="11" grpId="1" animBg="1" autoUpdateAnimBg="0"/>
      <p:bldP spid="12" grpId="0" animBg="1" autoUpdateAnimBg="0"/>
      <p:bldP spid="12" grpId="1" animBg="1" autoUpdateAnimBg="0"/>
      <p:bldP spid="14" grpId="0" animBg="1" autoUpdateAnimBg="0"/>
      <p:bldP spid="15" grpId="0" autoUpdateAnimBg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6327058" y="1"/>
            <a:ext cx="1747685" cy="2920181"/>
          </a:xfrm>
          <a:prstGeom prst="parallelogram">
            <a:avLst/>
          </a:prstGeom>
          <a:solidFill>
            <a:srgbClr val="18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6703141" y="1017639"/>
            <a:ext cx="1747685" cy="2920181"/>
          </a:xfrm>
          <a:prstGeom prst="parallelogram">
            <a:avLst/>
          </a:prstGeom>
          <a:solidFill>
            <a:srgbClr val="00206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9761" y="1935272"/>
            <a:ext cx="4557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450" dirty="0">
                <a:solidFill>
                  <a:srgbClr val="002060"/>
                </a:solidFill>
                <a:cs typeface="+mn-ea"/>
                <a:sym typeface="+mn-lt"/>
              </a:rPr>
              <a:t>感谢聆听</a:t>
            </a:r>
            <a:r>
              <a:rPr lang="en-US" altLang="zh-CN" sz="6600" b="1" spc="450" dirty="0">
                <a:solidFill>
                  <a:srgbClr val="002060"/>
                </a:solidFill>
                <a:cs typeface="+mn-ea"/>
                <a:sym typeface="+mn-lt"/>
              </a:rPr>
              <a:t>!</a:t>
            </a:r>
            <a:endParaRPr lang="zh-CN" altLang="en-US" sz="6600" b="1" spc="45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2111802" y="3654093"/>
            <a:ext cx="252000" cy="252000"/>
          </a:xfrm>
          <a:custGeom>
            <a:avLst/>
            <a:gdLst>
              <a:gd name="T0" fmla="*/ 661 w 904"/>
              <a:gd name="T1" fmla="*/ 461 h 905"/>
              <a:gd name="T2" fmla="*/ 661 w 904"/>
              <a:gd name="T3" fmla="*/ 339 h 905"/>
              <a:gd name="T4" fmla="*/ 605 w 904"/>
              <a:gd name="T5" fmla="*/ 339 h 905"/>
              <a:gd name="T6" fmla="*/ 605 w 904"/>
              <a:gd name="T7" fmla="*/ 461 h 905"/>
              <a:gd name="T8" fmla="*/ 456 w 904"/>
              <a:gd name="T9" fmla="*/ 610 h 905"/>
              <a:gd name="T10" fmla="*/ 453 w 904"/>
              <a:gd name="T11" fmla="*/ 610 h 905"/>
              <a:gd name="T12" fmla="*/ 452 w 904"/>
              <a:gd name="T13" fmla="*/ 610 h 905"/>
              <a:gd name="T14" fmla="*/ 451 w 904"/>
              <a:gd name="T15" fmla="*/ 610 h 905"/>
              <a:gd name="T16" fmla="*/ 448 w 904"/>
              <a:gd name="T17" fmla="*/ 610 h 905"/>
              <a:gd name="T18" fmla="*/ 299 w 904"/>
              <a:gd name="T19" fmla="*/ 461 h 905"/>
              <a:gd name="T20" fmla="*/ 299 w 904"/>
              <a:gd name="T21" fmla="*/ 339 h 905"/>
              <a:gd name="T22" fmla="*/ 244 w 904"/>
              <a:gd name="T23" fmla="*/ 339 h 905"/>
              <a:gd name="T24" fmla="*/ 244 w 904"/>
              <a:gd name="T25" fmla="*/ 461 h 905"/>
              <a:gd name="T26" fmla="*/ 419 w 904"/>
              <a:gd name="T27" fmla="*/ 664 h 905"/>
              <a:gd name="T28" fmla="*/ 419 w 904"/>
              <a:gd name="T29" fmla="*/ 752 h 905"/>
              <a:gd name="T30" fmla="*/ 295 w 904"/>
              <a:gd name="T31" fmla="*/ 787 h 905"/>
              <a:gd name="T32" fmla="*/ 610 w 904"/>
              <a:gd name="T33" fmla="*/ 787 h 905"/>
              <a:gd name="T34" fmla="*/ 484 w 904"/>
              <a:gd name="T35" fmla="*/ 751 h 905"/>
              <a:gd name="T36" fmla="*/ 484 w 904"/>
              <a:gd name="T37" fmla="*/ 664 h 905"/>
              <a:gd name="T38" fmla="*/ 661 w 904"/>
              <a:gd name="T39" fmla="*/ 461 h 905"/>
              <a:gd name="T40" fmla="*/ 450 w 904"/>
              <a:gd name="T41" fmla="*/ 558 h 905"/>
              <a:gd name="T42" fmla="*/ 452 w 904"/>
              <a:gd name="T43" fmla="*/ 558 h 905"/>
              <a:gd name="T44" fmla="*/ 454 w 904"/>
              <a:gd name="T45" fmla="*/ 558 h 905"/>
              <a:gd name="T46" fmla="*/ 554 w 904"/>
              <a:gd name="T47" fmla="*/ 459 h 905"/>
              <a:gd name="T48" fmla="*/ 554 w 904"/>
              <a:gd name="T49" fmla="*/ 218 h 905"/>
              <a:gd name="T50" fmla="*/ 454 w 904"/>
              <a:gd name="T51" fmla="*/ 118 h 905"/>
              <a:gd name="T52" fmla="*/ 452 w 904"/>
              <a:gd name="T53" fmla="*/ 118 h 905"/>
              <a:gd name="T54" fmla="*/ 450 w 904"/>
              <a:gd name="T55" fmla="*/ 118 h 905"/>
              <a:gd name="T56" fmla="*/ 351 w 904"/>
              <a:gd name="T57" fmla="*/ 218 h 905"/>
              <a:gd name="T58" fmla="*/ 351 w 904"/>
              <a:gd name="T59" fmla="*/ 459 h 905"/>
              <a:gd name="T60" fmla="*/ 450 w 904"/>
              <a:gd name="T61" fmla="*/ 558 h 905"/>
              <a:gd name="T62" fmla="*/ 452 w 904"/>
              <a:gd name="T63" fmla="*/ 0 h 905"/>
              <a:gd name="T64" fmla="*/ 904 w 904"/>
              <a:gd name="T65" fmla="*/ 453 h 905"/>
              <a:gd name="T66" fmla="*/ 452 w 904"/>
              <a:gd name="T67" fmla="*/ 905 h 905"/>
              <a:gd name="T68" fmla="*/ 0 w 904"/>
              <a:gd name="T69" fmla="*/ 453 h 905"/>
              <a:gd name="T70" fmla="*/ 452 w 904"/>
              <a:gd name="T71" fmla="*/ 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04" h="905">
                <a:moveTo>
                  <a:pt x="661" y="461"/>
                </a:moveTo>
                <a:lnTo>
                  <a:pt x="661" y="339"/>
                </a:lnTo>
                <a:cubicBezTo>
                  <a:pt x="661" y="304"/>
                  <a:pt x="605" y="304"/>
                  <a:pt x="605" y="339"/>
                </a:cubicBezTo>
                <a:lnTo>
                  <a:pt x="605" y="461"/>
                </a:lnTo>
                <a:cubicBezTo>
                  <a:pt x="605" y="543"/>
                  <a:pt x="538" y="610"/>
                  <a:pt x="456" y="610"/>
                </a:cubicBezTo>
                <a:cubicBezTo>
                  <a:pt x="455" y="610"/>
                  <a:pt x="454" y="610"/>
                  <a:pt x="453" y="610"/>
                </a:cubicBezTo>
                <a:lnTo>
                  <a:pt x="452" y="610"/>
                </a:lnTo>
                <a:lnTo>
                  <a:pt x="451" y="610"/>
                </a:lnTo>
                <a:cubicBezTo>
                  <a:pt x="450" y="610"/>
                  <a:pt x="449" y="610"/>
                  <a:pt x="448" y="610"/>
                </a:cubicBezTo>
                <a:cubicBezTo>
                  <a:pt x="366" y="610"/>
                  <a:pt x="299" y="543"/>
                  <a:pt x="299" y="461"/>
                </a:cubicBezTo>
                <a:lnTo>
                  <a:pt x="299" y="339"/>
                </a:lnTo>
                <a:cubicBezTo>
                  <a:pt x="299" y="304"/>
                  <a:pt x="244" y="304"/>
                  <a:pt x="244" y="339"/>
                </a:cubicBezTo>
                <a:cubicBezTo>
                  <a:pt x="244" y="355"/>
                  <a:pt x="244" y="461"/>
                  <a:pt x="244" y="461"/>
                </a:cubicBezTo>
                <a:cubicBezTo>
                  <a:pt x="244" y="564"/>
                  <a:pt x="320" y="650"/>
                  <a:pt x="419" y="664"/>
                </a:cubicBezTo>
                <a:lnTo>
                  <a:pt x="419" y="752"/>
                </a:lnTo>
                <a:lnTo>
                  <a:pt x="295" y="787"/>
                </a:lnTo>
                <a:lnTo>
                  <a:pt x="610" y="787"/>
                </a:lnTo>
                <a:lnTo>
                  <a:pt x="484" y="751"/>
                </a:lnTo>
                <a:lnTo>
                  <a:pt x="484" y="664"/>
                </a:lnTo>
                <a:cubicBezTo>
                  <a:pt x="584" y="650"/>
                  <a:pt x="661" y="564"/>
                  <a:pt x="661" y="461"/>
                </a:cubicBezTo>
                <a:close/>
                <a:moveTo>
                  <a:pt x="450" y="558"/>
                </a:moveTo>
                <a:cubicBezTo>
                  <a:pt x="451" y="558"/>
                  <a:pt x="451" y="558"/>
                  <a:pt x="452" y="558"/>
                </a:cubicBezTo>
                <a:cubicBezTo>
                  <a:pt x="453" y="558"/>
                  <a:pt x="453" y="558"/>
                  <a:pt x="454" y="558"/>
                </a:cubicBezTo>
                <a:cubicBezTo>
                  <a:pt x="509" y="558"/>
                  <a:pt x="554" y="514"/>
                  <a:pt x="554" y="459"/>
                </a:cubicBezTo>
                <a:lnTo>
                  <a:pt x="554" y="218"/>
                </a:lnTo>
                <a:cubicBezTo>
                  <a:pt x="554" y="163"/>
                  <a:pt x="509" y="118"/>
                  <a:pt x="454" y="118"/>
                </a:cubicBezTo>
                <a:cubicBezTo>
                  <a:pt x="453" y="118"/>
                  <a:pt x="453" y="118"/>
                  <a:pt x="452" y="118"/>
                </a:cubicBezTo>
                <a:cubicBezTo>
                  <a:pt x="452" y="118"/>
                  <a:pt x="451" y="118"/>
                  <a:pt x="450" y="118"/>
                </a:cubicBezTo>
                <a:cubicBezTo>
                  <a:pt x="395" y="118"/>
                  <a:pt x="351" y="163"/>
                  <a:pt x="351" y="218"/>
                </a:cubicBezTo>
                <a:lnTo>
                  <a:pt x="351" y="459"/>
                </a:lnTo>
                <a:cubicBezTo>
                  <a:pt x="351" y="514"/>
                  <a:pt x="395" y="558"/>
                  <a:pt x="450" y="558"/>
                </a:cubicBezTo>
                <a:close/>
                <a:moveTo>
                  <a:pt x="452" y="0"/>
                </a:moveTo>
                <a:cubicBezTo>
                  <a:pt x="702" y="0"/>
                  <a:pt x="904" y="203"/>
                  <a:pt x="904" y="453"/>
                </a:cubicBezTo>
                <a:cubicBezTo>
                  <a:pt x="904" y="702"/>
                  <a:pt x="702" y="905"/>
                  <a:pt x="452" y="905"/>
                </a:cubicBezTo>
                <a:cubicBezTo>
                  <a:pt x="202" y="905"/>
                  <a:pt x="0" y="702"/>
                  <a:pt x="0" y="453"/>
                </a:cubicBezTo>
                <a:cubicBezTo>
                  <a:pt x="0" y="203"/>
                  <a:pt x="202" y="0"/>
                  <a:pt x="45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115" y="3622367"/>
            <a:ext cx="1686964" cy="315453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竞聘人：</a:t>
            </a:r>
            <a:r>
              <a:rPr lang="en-US" altLang="zh-CN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PPT818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 descr="#wm#_48_07_*Z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84632" y="605854"/>
            <a:ext cx="1144191" cy="1147763"/>
          </a:xfrm>
          <a:prstGeom prst="ellipse">
            <a:avLst/>
          </a:prstGeom>
          <a:solidFill>
            <a:srgbClr val="0070C0">
              <a:alpha val="69000"/>
            </a:srgbClr>
          </a:solidFill>
          <a:ln>
            <a:noFill/>
          </a:ln>
          <a:effectLst/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5400" b="1" kern="0" dirty="0">
                <a:latin typeface="+mn-lt"/>
                <a:ea typeface="+mn-ea"/>
                <a:cs typeface="+mn-ea"/>
                <a:sym typeface="+mn-lt"/>
              </a:rPr>
              <a:t>目</a:t>
            </a:r>
            <a:endParaRPr lang="zh-CN" altLang="zh-CN" sz="5400" b="1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Oval 7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81161" y="1461915"/>
            <a:ext cx="695325" cy="696515"/>
          </a:xfrm>
          <a:prstGeom prst="ellipse">
            <a:avLst/>
          </a:prstGeom>
          <a:solidFill>
            <a:schemeClr val="accent1">
              <a:lumMod val="75000"/>
              <a:alpha val="35000"/>
            </a:schemeClr>
          </a:solidFill>
          <a:ln>
            <a:noFill/>
          </a:ln>
          <a:effectLst/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300" kern="0" dirty="0">
                <a:latin typeface="+mn-lt"/>
                <a:ea typeface="+mn-ea"/>
                <a:cs typeface="+mn-ea"/>
                <a:sym typeface="+mn-lt"/>
              </a:rPr>
              <a:t>录</a:t>
            </a:r>
            <a:endParaRPr lang="zh-CN" altLang="zh-CN" sz="3300" kern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381099" y="1810767"/>
            <a:ext cx="458390" cy="2058591"/>
          </a:xfrm>
          <a:prstGeom prst="rect">
            <a:avLst/>
          </a:prstGeom>
          <a:noFill/>
        </p:spPr>
        <p:txBody>
          <a:bodyPr vert="eaVert" lIns="0" tIns="0" rIns="0" bIns="0" anchor="ctr">
            <a:normAutofit/>
          </a:bodyPr>
          <a:lstStyle/>
          <a:p>
            <a:pPr>
              <a:defRPr/>
            </a:pPr>
            <a:r>
              <a:rPr lang="en-US" altLang="zh-CN" sz="2700" dirty="0">
                <a:solidFill>
                  <a:srgbClr val="183052"/>
                </a:solidFill>
                <a:cs typeface="+mn-ea"/>
                <a:sym typeface="+mn-lt"/>
              </a:rPr>
              <a:t>CONTENTS</a:t>
            </a:r>
            <a:endParaRPr lang="zh-CN" altLang="en-US" sz="2700" dirty="0">
              <a:solidFill>
                <a:srgbClr val="183052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21330" y="1437737"/>
            <a:ext cx="50734" cy="828002"/>
            <a:chOff x="3095773" y="1059582"/>
            <a:chExt cx="67645" cy="1104003"/>
          </a:xfrm>
        </p:grpSpPr>
        <p:sp>
          <p:nvSpPr>
            <p:cNvPr id="9" name="矩形 8"/>
            <p:cNvSpPr/>
            <p:nvPr/>
          </p:nvSpPr>
          <p:spPr bwMode="auto">
            <a:xfrm rot="3152971">
              <a:off x="2549511" y="1609446"/>
              <a:ext cx="1104003" cy="4275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cs typeface="+mn-ea"/>
                <a:sym typeface="+mn-lt"/>
              </a:endParaRPr>
            </a:p>
          </p:txBody>
        </p:sp>
        <p:sp>
          <p:nvSpPr>
            <p:cNvPr id="10" name="椭圆 3"/>
            <p:cNvSpPr/>
            <p:nvPr/>
          </p:nvSpPr>
          <p:spPr bwMode="auto">
            <a:xfrm rot="3152971">
              <a:off x="2611049" y="1556369"/>
              <a:ext cx="1037094" cy="67645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989100" y="1516286"/>
            <a:ext cx="338255" cy="426424"/>
            <a:chOff x="3059833" y="1164317"/>
            <a:chExt cx="451006" cy="568567"/>
          </a:xfrm>
        </p:grpSpPr>
        <p:sp>
          <p:nvSpPr>
            <p:cNvPr id="12" name="椭圆 6"/>
            <p:cNvSpPr/>
            <p:nvPr/>
          </p:nvSpPr>
          <p:spPr bwMode="auto">
            <a:xfrm rot="3152971">
              <a:off x="3001052" y="1223098"/>
              <a:ext cx="568567" cy="451006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13" name="椭圆 6"/>
            <p:cNvSpPr/>
            <p:nvPr/>
          </p:nvSpPr>
          <p:spPr bwMode="auto">
            <a:xfrm rot="3152971">
              <a:off x="3006084" y="1253492"/>
              <a:ext cx="536336" cy="421785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14" name="TextBox 23"/>
            <p:cNvSpPr txBox="1">
              <a:spLocks noChangeArrowheads="1"/>
            </p:cNvSpPr>
            <p:nvPr/>
          </p:nvSpPr>
          <p:spPr bwMode="auto">
            <a:xfrm>
              <a:off x="3063544" y="1297092"/>
              <a:ext cx="435369" cy="41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矩形 53"/>
          <p:cNvSpPr>
            <a:spLocks noChangeArrowheads="1"/>
          </p:cNvSpPr>
          <p:nvPr/>
        </p:nvSpPr>
        <p:spPr bwMode="auto">
          <a:xfrm>
            <a:off x="2539734" y="1509117"/>
            <a:ext cx="2799512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基本信息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（个人的基本情况）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021333" y="2115843"/>
            <a:ext cx="50739" cy="828002"/>
            <a:chOff x="3095778" y="1963724"/>
            <a:chExt cx="67652" cy="1104002"/>
          </a:xfrm>
        </p:grpSpPr>
        <p:sp>
          <p:nvSpPr>
            <p:cNvPr id="17" name="矩形 16"/>
            <p:cNvSpPr/>
            <p:nvPr/>
          </p:nvSpPr>
          <p:spPr bwMode="auto">
            <a:xfrm rot="3152971">
              <a:off x="2549511" y="2513587"/>
              <a:ext cx="1104002" cy="4275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cs typeface="+mn-ea"/>
                <a:sym typeface="+mn-lt"/>
              </a:endParaRPr>
            </a:p>
          </p:txBody>
        </p:sp>
        <p:sp>
          <p:nvSpPr>
            <p:cNvPr id="18" name="椭圆 3"/>
            <p:cNvSpPr/>
            <p:nvPr/>
          </p:nvSpPr>
          <p:spPr bwMode="auto">
            <a:xfrm rot="3152971">
              <a:off x="2611057" y="2460506"/>
              <a:ext cx="1037093" cy="67652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976760" y="2194395"/>
            <a:ext cx="344984" cy="426425"/>
            <a:chOff x="3043379" y="2068459"/>
            <a:chExt cx="459978" cy="568567"/>
          </a:xfrm>
        </p:grpSpPr>
        <p:sp>
          <p:nvSpPr>
            <p:cNvPr id="20" name="椭圆 6"/>
            <p:cNvSpPr/>
            <p:nvPr/>
          </p:nvSpPr>
          <p:spPr bwMode="auto">
            <a:xfrm rot="3152971">
              <a:off x="2997311" y="2130980"/>
              <a:ext cx="568567" cy="443525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21" name="椭圆 6"/>
            <p:cNvSpPr/>
            <p:nvPr/>
          </p:nvSpPr>
          <p:spPr bwMode="auto">
            <a:xfrm rot="3152971">
              <a:off x="3006107" y="2157610"/>
              <a:ext cx="536335" cy="421830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22" name="TextBox 48"/>
            <p:cNvSpPr txBox="1">
              <a:spLocks noChangeArrowheads="1"/>
            </p:cNvSpPr>
            <p:nvPr/>
          </p:nvSpPr>
          <p:spPr bwMode="auto">
            <a:xfrm>
              <a:off x="3043379" y="2210803"/>
              <a:ext cx="435415" cy="4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矩形 54"/>
          <p:cNvSpPr>
            <a:spLocks noChangeArrowheads="1"/>
          </p:cNvSpPr>
          <p:nvPr/>
        </p:nvSpPr>
        <p:spPr bwMode="auto">
          <a:xfrm>
            <a:off x="2539734" y="2191012"/>
            <a:ext cx="2654372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岗位认知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（对工作的认识）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021333" y="2793948"/>
            <a:ext cx="50739" cy="828002"/>
            <a:chOff x="3095778" y="2867864"/>
            <a:chExt cx="67652" cy="1104002"/>
          </a:xfrm>
        </p:grpSpPr>
        <p:sp>
          <p:nvSpPr>
            <p:cNvPr id="25" name="矩形 24"/>
            <p:cNvSpPr/>
            <p:nvPr/>
          </p:nvSpPr>
          <p:spPr bwMode="auto">
            <a:xfrm rot="3152971">
              <a:off x="2549512" y="3417727"/>
              <a:ext cx="1104002" cy="4275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cs typeface="+mn-ea"/>
                <a:sym typeface="+mn-lt"/>
              </a:endParaRPr>
            </a:p>
          </p:txBody>
        </p:sp>
        <p:sp>
          <p:nvSpPr>
            <p:cNvPr id="26" name="椭圆 3"/>
            <p:cNvSpPr/>
            <p:nvPr/>
          </p:nvSpPr>
          <p:spPr bwMode="auto">
            <a:xfrm rot="3152971">
              <a:off x="2611057" y="3364646"/>
              <a:ext cx="1037093" cy="67652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975439" y="2872499"/>
            <a:ext cx="349511" cy="426425"/>
            <a:chOff x="3041619" y="2972598"/>
            <a:chExt cx="466014" cy="568567"/>
          </a:xfrm>
        </p:grpSpPr>
        <p:sp>
          <p:nvSpPr>
            <p:cNvPr id="28" name="椭圆 6"/>
            <p:cNvSpPr/>
            <p:nvPr/>
          </p:nvSpPr>
          <p:spPr bwMode="auto">
            <a:xfrm rot="3152971">
              <a:off x="2999449" y="3032982"/>
              <a:ext cx="568567" cy="447800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29" name="椭圆 6"/>
            <p:cNvSpPr/>
            <p:nvPr/>
          </p:nvSpPr>
          <p:spPr bwMode="auto">
            <a:xfrm rot="3152971">
              <a:off x="3006108" y="3061749"/>
              <a:ext cx="536335" cy="42183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30" name="TextBox 49"/>
            <p:cNvSpPr txBox="1">
              <a:spLocks noChangeArrowheads="1"/>
            </p:cNvSpPr>
            <p:nvPr/>
          </p:nvSpPr>
          <p:spPr bwMode="auto">
            <a:xfrm>
              <a:off x="3041619" y="3104347"/>
              <a:ext cx="435415" cy="4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539733" y="2872908"/>
            <a:ext cx="2799453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胜任能力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（自己能力的分析）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021333" y="3472053"/>
            <a:ext cx="50739" cy="828002"/>
            <a:chOff x="3095778" y="3772003"/>
            <a:chExt cx="67652" cy="1104003"/>
          </a:xfrm>
        </p:grpSpPr>
        <p:sp>
          <p:nvSpPr>
            <p:cNvPr id="33" name="矩形 32"/>
            <p:cNvSpPr/>
            <p:nvPr/>
          </p:nvSpPr>
          <p:spPr bwMode="auto">
            <a:xfrm rot="3152971">
              <a:off x="2549512" y="4321867"/>
              <a:ext cx="1104003" cy="4275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cs typeface="+mn-ea"/>
                <a:sym typeface="+mn-lt"/>
              </a:endParaRPr>
            </a:p>
          </p:txBody>
        </p:sp>
        <p:sp>
          <p:nvSpPr>
            <p:cNvPr id="34" name="椭圆 3"/>
            <p:cNvSpPr/>
            <p:nvPr/>
          </p:nvSpPr>
          <p:spPr bwMode="auto">
            <a:xfrm rot="3152971">
              <a:off x="2611057" y="4268787"/>
              <a:ext cx="1037094" cy="67652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0" b="1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89100" y="3550604"/>
            <a:ext cx="335850" cy="426425"/>
            <a:chOff x="3059833" y="3876738"/>
            <a:chExt cx="447800" cy="568567"/>
          </a:xfrm>
        </p:grpSpPr>
        <p:sp>
          <p:nvSpPr>
            <p:cNvPr id="36" name="椭圆 6"/>
            <p:cNvSpPr/>
            <p:nvPr/>
          </p:nvSpPr>
          <p:spPr bwMode="auto">
            <a:xfrm rot="3152971">
              <a:off x="2999449" y="3937122"/>
              <a:ext cx="568567" cy="447800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37" name="椭圆 6"/>
            <p:cNvSpPr/>
            <p:nvPr/>
          </p:nvSpPr>
          <p:spPr bwMode="auto">
            <a:xfrm rot="3152971">
              <a:off x="3006107" y="3965890"/>
              <a:ext cx="536336" cy="42183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38" name="TextBox 29"/>
            <p:cNvSpPr txBox="1">
              <a:spLocks noChangeArrowheads="1"/>
            </p:cNvSpPr>
            <p:nvPr/>
          </p:nvSpPr>
          <p:spPr bwMode="auto">
            <a:xfrm>
              <a:off x="3063497" y="4033395"/>
              <a:ext cx="435416" cy="4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2539734" y="3554803"/>
            <a:ext cx="2654372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规划展望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（对未来的目标）</a:t>
            </a:r>
          </a:p>
        </p:txBody>
      </p:sp>
      <p:sp>
        <p:nvSpPr>
          <p:cNvPr id="40" name="矩形 39"/>
          <p:cNvSpPr/>
          <p:nvPr/>
        </p:nvSpPr>
        <p:spPr>
          <a:xfrm>
            <a:off x="0" y="4743450"/>
            <a:ext cx="9144000" cy="400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4846500"/>
            <a:ext cx="9144000" cy="297000"/>
          </a:xfrm>
          <a:prstGeom prst="rect">
            <a:avLst/>
          </a:prstGeom>
          <a:solidFill>
            <a:srgbClr val="18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5" grpId="0"/>
      <p:bldP spid="23" grpId="0"/>
      <p:bldP spid="31" grpId="0"/>
      <p:bldP spid="39" grpId="0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743450"/>
            <a:ext cx="9144000" cy="400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846500"/>
            <a:ext cx="9144000" cy="297000"/>
          </a:xfrm>
          <a:prstGeom prst="rect">
            <a:avLst/>
          </a:prstGeom>
          <a:solidFill>
            <a:srgbClr val="18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956031" y="899261"/>
            <a:ext cx="1231938" cy="1389993"/>
            <a:chOff x="1456771" y="1052454"/>
            <a:chExt cx="1642584" cy="1853324"/>
          </a:xfrm>
        </p:grpSpPr>
        <p:sp>
          <p:nvSpPr>
            <p:cNvPr id="41" name="Freeform 5"/>
            <p:cNvSpPr/>
            <p:nvPr/>
          </p:nvSpPr>
          <p:spPr bwMode="auto">
            <a:xfrm rot="5400000">
              <a:off x="1351401" y="1157824"/>
              <a:ext cx="1853324" cy="164258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550750" y="1164161"/>
              <a:ext cx="1454626" cy="1629611"/>
            </a:xfrm>
            <a:custGeom>
              <a:avLst/>
              <a:gdLst>
                <a:gd name="connsiteX0" fmla="*/ 727313 w 1454626"/>
                <a:gd name="connsiteY0" fmla="*/ 0 h 1629611"/>
                <a:gd name="connsiteX1" fmla="*/ 801358 w 1454626"/>
                <a:gd name="connsiteY1" fmla="*/ 17009 h 1629611"/>
                <a:gd name="connsiteX2" fmla="*/ 1380581 w 1454626"/>
                <a:gd name="connsiteY2" fmla="*/ 351227 h 1629611"/>
                <a:gd name="connsiteX3" fmla="*/ 1454626 w 1454626"/>
                <a:gd name="connsiteY3" fmla="*/ 480140 h 1629611"/>
                <a:gd name="connsiteX4" fmla="*/ 1454626 w 1454626"/>
                <a:gd name="connsiteY4" fmla="*/ 1148577 h 1629611"/>
                <a:gd name="connsiteX5" fmla="*/ 1380581 w 1454626"/>
                <a:gd name="connsiteY5" fmla="*/ 1277489 h 1629611"/>
                <a:gd name="connsiteX6" fmla="*/ 801358 w 1454626"/>
                <a:gd name="connsiteY6" fmla="*/ 1611707 h 1629611"/>
                <a:gd name="connsiteX7" fmla="*/ 653268 w 1454626"/>
                <a:gd name="connsiteY7" fmla="*/ 1611707 h 1629611"/>
                <a:gd name="connsiteX8" fmla="*/ 74045 w 1454626"/>
                <a:gd name="connsiteY8" fmla="*/ 1277489 h 1629611"/>
                <a:gd name="connsiteX9" fmla="*/ 0 w 1454626"/>
                <a:gd name="connsiteY9" fmla="*/ 1148577 h 1629611"/>
                <a:gd name="connsiteX10" fmla="*/ 0 w 1454626"/>
                <a:gd name="connsiteY10" fmla="*/ 480140 h 1629611"/>
                <a:gd name="connsiteX11" fmla="*/ 74045 w 1454626"/>
                <a:gd name="connsiteY11" fmla="*/ 351227 h 1629611"/>
                <a:gd name="connsiteX12" fmla="*/ 653268 w 1454626"/>
                <a:gd name="connsiteY12" fmla="*/ 17009 h 1629611"/>
                <a:gd name="connsiteX13" fmla="*/ 727313 w 1454626"/>
                <a:gd name="connsiteY13" fmla="*/ 0 h 162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4626" h="1629611">
                  <a:moveTo>
                    <a:pt x="727313" y="0"/>
                  </a:moveTo>
                  <a:cubicBezTo>
                    <a:pt x="754184" y="0"/>
                    <a:pt x="781056" y="5670"/>
                    <a:pt x="801358" y="17009"/>
                  </a:cubicBezTo>
                  <a:cubicBezTo>
                    <a:pt x="1380581" y="351227"/>
                    <a:pt x="1380581" y="351227"/>
                    <a:pt x="1380581" y="351227"/>
                  </a:cubicBezTo>
                  <a:cubicBezTo>
                    <a:pt x="1421187" y="375100"/>
                    <a:pt x="1454626" y="433588"/>
                    <a:pt x="1454626" y="480140"/>
                  </a:cubicBezTo>
                  <a:cubicBezTo>
                    <a:pt x="1454626" y="1148577"/>
                    <a:pt x="1454626" y="1148577"/>
                    <a:pt x="1454626" y="1148577"/>
                  </a:cubicBezTo>
                  <a:cubicBezTo>
                    <a:pt x="1454626" y="1196322"/>
                    <a:pt x="1421187" y="1253617"/>
                    <a:pt x="1380581" y="1277489"/>
                  </a:cubicBezTo>
                  <a:cubicBezTo>
                    <a:pt x="801358" y="1611707"/>
                    <a:pt x="801358" y="1611707"/>
                    <a:pt x="801358" y="1611707"/>
                  </a:cubicBezTo>
                  <a:cubicBezTo>
                    <a:pt x="760753" y="1635580"/>
                    <a:pt x="693874" y="1635580"/>
                    <a:pt x="653268" y="1611707"/>
                  </a:cubicBezTo>
                  <a:cubicBezTo>
                    <a:pt x="74045" y="1277489"/>
                    <a:pt x="74045" y="1277489"/>
                    <a:pt x="74045" y="1277489"/>
                  </a:cubicBezTo>
                  <a:cubicBezTo>
                    <a:pt x="33440" y="1253617"/>
                    <a:pt x="0" y="1196322"/>
                    <a:pt x="0" y="1148577"/>
                  </a:cubicBezTo>
                  <a:lnTo>
                    <a:pt x="0" y="480140"/>
                  </a:lnTo>
                  <a:cubicBezTo>
                    <a:pt x="0" y="433588"/>
                    <a:pt x="33440" y="375100"/>
                    <a:pt x="74045" y="351227"/>
                  </a:cubicBezTo>
                  <a:cubicBezTo>
                    <a:pt x="653268" y="17009"/>
                    <a:pt x="653268" y="17009"/>
                    <a:pt x="653268" y="17009"/>
                  </a:cubicBezTo>
                  <a:cubicBezTo>
                    <a:pt x="673571" y="5670"/>
                    <a:pt x="700442" y="0"/>
                    <a:pt x="727313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cs typeface="+mn-ea"/>
                  <a:sym typeface="+mn-lt"/>
                </a:rPr>
                <a:t>Part</a:t>
              </a:r>
            </a:p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01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3094673" y="2581804"/>
            <a:ext cx="2954655" cy="1135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基本信息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（个人的基本情况）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基本信息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061459" y="2041071"/>
            <a:ext cx="345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061459" y="1547585"/>
            <a:ext cx="345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061459" y="2534557"/>
            <a:ext cx="345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061459" y="3028043"/>
            <a:ext cx="345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061459" y="3521528"/>
            <a:ext cx="3454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511404" y="1148442"/>
            <a:ext cx="0" cy="27722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019946" y="1325334"/>
            <a:ext cx="1908000" cy="248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Picture 5"/>
          <p:cNvPicPr>
            <a:picLocks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97" r="4276"/>
          <a:stretch>
            <a:fillRect/>
          </a:stretch>
        </p:blipFill>
        <p:spPr bwMode="auto">
          <a:xfrm>
            <a:off x="1069286" y="1397810"/>
            <a:ext cx="1809321" cy="233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1108537" y="3985374"/>
            <a:ext cx="173081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8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李建生</a:t>
            </a: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807144" y="4425528"/>
            <a:ext cx="2333604" cy="3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梦想总是留给有准备的人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4572000" y="1200295"/>
            <a:ext cx="2430270" cy="3073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sz="1500" b="1" dirty="0">
                <a:solidFill>
                  <a:srgbClr val="375D81"/>
                </a:solidFill>
                <a:cs typeface="+mn-ea"/>
                <a:sym typeface="+mn-lt"/>
              </a:rPr>
              <a:t>学      历：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大学本科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4572000" y="2161341"/>
            <a:ext cx="3132348" cy="3073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sz="1500" b="1" dirty="0">
                <a:solidFill>
                  <a:srgbClr val="375D81"/>
                </a:solidFill>
                <a:cs typeface="+mn-ea"/>
                <a:sym typeface="+mn-lt"/>
              </a:rPr>
              <a:t>专      业：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某某学院某某专业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4572000" y="1680818"/>
            <a:ext cx="2430270" cy="3073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sz="1500" b="1" dirty="0">
                <a:solidFill>
                  <a:srgbClr val="375D81"/>
                </a:solidFill>
                <a:cs typeface="+mn-ea"/>
                <a:sym typeface="+mn-lt"/>
              </a:rPr>
              <a:t>毕业院校：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华中师范大学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4572000" y="2641864"/>
            <a:ext cx="3498308" cy="3073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sz="1500" b="1" dirty="0">
                <a:solidFill>
                  <a:srgbClr val="375D81"/>
                </a:solidFill>
                <a:cs typeface="+mn-ea"/>
                <a:sym typeface="+mn-lt"/>
              </a:rPr>
              <a:t>通讯地址：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武汉市华中师范大学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4572000" y="3122387"/>
            <a:ext cx="2883264" cy="3073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sz="1500" b="1" dirty="0">
                <a:solidFill>
                  <a:srgbClr val="375D81"/>
                </a:solidFill>
                <a:cs typeface="+mn-ea"/>
                <a:sym typeface="+mn-lt"/>
              </a:rPr>
              <a:t>电      话：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139-1234-5678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4572000" y="3635828"/>
            <a:ext cx="1224000" cy="3073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2025"/>
              </a:lnSpc>
            </a:pPr>
            <a:r>
              <a:rPr lang="zh-CN" altLang="en-US" sz="1500" b="1" dirty="0">
                <a:solidFill>
                  <a:srgbClr val="375D81"/>
                </a:solidFill>
                <a:cs typeface="+mn-ea"/>
                <a:sym typeface="+mn-lt"/>
              </a:rPr>
              <a:t>自我评价：</a:t>
            </a:r>
            <a:endParaRPr lang="en-US" altLang="zh-CN" sz="1500" dirty="0">
              <a:solidFill>
                <a:srgbClr val="375D81"/>
              </a:solidFill>
              <a:cs typeface="+mn-ea"/>
              <a:sym typeface="+mn-lt"/>
            </a:endParaRPr>
          </a:p>
        </p:txBody>
      </p:sp>
      <p:sp>
        <p:nvSpPr>
          <p:cNvPr id="25" name="文本框 8"/>
          <p:cNvSpPr txBox="1">
            <a:spLocks noChangeArrowheads="1"/>
          </p:cNvSpPr>
          <p:nvPr/>
        </p:nvSpPr>
        <p:spPr bwMode="auto">
          <a:xfrm>
            <a:off x="4572000" y="3965418"/>
            <a:ext cx="3841208" cy="7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我是一个爱学习、有计划、乐观向上、兴趣广泛的人，拥有较强的组织能力和适应能力、并具有较强的管理策划与组织管理协调能力。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12691 -0.3037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-1518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1224 0.28365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75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75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74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74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974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974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 animBg="1"/>
      <p:bldP spid="15" grpId="1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个人履历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96" y="4648194"/>
            <a:ext cx="5687076" cy="39366"/>
          </a:xfrm>
          <a:prstGeom prst="rect">
            <a:avLst/>
          </a:pr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27" name="椭圆 4"/>
          <p:cNvSpPr/>
          <p:nvPr/>
        </p:nvSpPr>
        <p:spPr>
          <a:xfrm>
            <a:off x="5693022" y="3821426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010897" y="3821427"/>
            <a:ext cx="3679873" cy="39366"/>
          </a:xfrm>
          <a:prstGeom prst="rect">
            <a:avLst/>
          </a:pr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29" name="椭圆 4"/>
          <p:cNvSpPr/>
          <p:nvPr/>
        </p:nvSpPr>
        <p:spPr>
          <a:xfrm flipH="1">
            <a:off x="1574005" y="2994658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007070" y="2997609"/>
            <a:ext cx="2007203" cy="39366"/>
          </a:xfrm>
          <a:prstGeom prst="rect">
            <a:avLst/>
          </a:pr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31" name="椭圆 4"/>
          <p:cNvSpPr/>
          <p:nvPr/>
        </p:nvSpPr>
        <p:spPr>
          <a:xfrm>
            <a:off x="4014274" y="2168988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439660" y="2168988"/>
            <a:ext cx="1574613" cy="39366"/>
          </a:xfrm>
          <a:prstGeom prst="rect">
            <a:avLst/>
          </a:pr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33" name="椭圆 4"/>
          <p:cNvSpPr/>
          <p:nvPr/>
        </p:nvSpPr>
        <p:spPr>
          <a:xfrm flipH="1">
            <a:off x="2007071" y="1342221"/>
            <a:ext cx="433066" cy="866133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40137" y="1223211"/>
            <a:ext cx="5647954" cy="273421"/>
            <a:chOff x="2440137" y="1223211"/>
            <a:chExt cx="5647954" cy="273421"/>
          </a:xfrm>
        </p:grpSpPr>
        <p:sp>
          <p:nvSpPr>
            <p:cNvPr id="34" name="矩形 33"/>
            <p:cNvSpPr/>
            <p:nvPr/>
          </p:nvSpPr>
          <p:spPr>
            <a:xfrm>
              <a:off x="2440137" y="1342222"/>
              <a:ext cx="5352543" cy="39366"/>
            </a:xfrm>
            <a:prstGeom prst="rect">
              <a:avLst/>
            </a:prstGeom>
            <a:solidFill>
              <a:srgbClr val="375D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5400000">
              <a:off x="7784095" y="1192637"/>
              <a:ext cx="273421" cy="334570"/>
            </a:xfrm>
            <a:prstGeom prst="triangle">
              <a:avLst/>
            </a:prstGeom>
            <a:solidFill>
              <a:srgbClr val="375D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6345980" y="3860791"/>
            <a:ext cx="2153514" cy="77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10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7" name="文本框 34"/>
          <p:cNvSpPr>
            <a:spLocks noChangeArrowheads="1"/>
          </p:cNvSpPr>
          <p:nvPr/>
        </p:nvSpPr>
        <p:spPr bwMode="auto">
          <a:xfrm>
            <a:off x="2067836" y="3026667"/>
            <a:ext cx="2379503" cy="74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10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8" name="文本框 34"/>
          <p:cNvSpPr>
            <a:spLocks noChangeArrowheads="1"/>
          </p:cNvSpPr>
          <p:nvPr/>
        </p:nvSpPr>
        <p:spPr bwMode="auto">
          <a:xfrm>
            <a:off x="4681703" y="2190442"/>
            <a:ext cx="2379503" cy="74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10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9" name="文本框 34"/>
          <p:cNvSpPr>
            <a:spLocks noChangeArrowheads="1"/>
          </p:cNvSpPr>
          <p:nvPr/>
        </p:nvSpPr>
        <p:spPr bwMode="auto">
          <a:xfrm>
            <a:off x="2439659" y="1366375"/>
            <a:ext cx="2379503" cy="74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04.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1000" dirty="0">
              <a:solidFill>
                <a:srgbClr val="2F2637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75"/>
                            </p:stCondLst>
                            <p:childTnLst>
                              <p:par>
                                <p:cTn id="49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所获荣誉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048520" y="1532203"/>
            <a:ext cx="926445" cy="1666800"/>
            <a:chOff x="3851919" y="1591543"/>
            <a:chExt cx="1385318" cy="2492375"/>
          </a:xfrm>
          <a:solidFill>
            <a:srgbClr val="0070C0"/>
          </a:solidFill>
        </p:grpSpPr>
        <p:sp>
          <p:nvSpPr>
            <p:cNvPr id="7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TextBox 96"/>
          <p:cNvSpPr txBox="1"/>
          <p:nvPr/>
        </p:nvSpPr>
        <p:spPr>
          <a:xfrm>
            <a:off x="4299184" y="2614225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472531" y="1533055"/>
            <a:ext cx="925972" cy="1665948"/>
            <a:chOff x="3851919" y="1591543"/>
            <a:chExt cx="1385318" cy="2492375"/>
          </a:xfrm>
          <a:solidFill>
            <a:srgbClr val="0070C0"/>
          </a:solidFill>
        </p:grpSpPr>
        <p:sp>
          <p:nvSpPr>
            <p:cNvPr id="13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TextBox 102"/>
          <p:cNvSpPr txBox="1"/>
          <p:nvPr/>
        </p:nvSpPr>
        <p:spPr>
          <a:xfrm>
            <a:off x="2722959" y="2569020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745499" y="1533055"/>
            <a:ext cx="925972" cy="1665948"/>
            <a:chOff x="3851919" y="1591543"/>
            <a:chExt cx="1385318" cy="2492375"/>
          </a:xfrm>
          <a:solidFill>
            <a:srgbClr val="0070C0"/>
          </a:solidFill>
        </p:grpSpPr>
        <p:sp>
          <p:nvSpPr>
            <p:cNvPr id="18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Box 108"/>
          <p:cNvSpPr txBox="1"/>
          <p:nvPr/>
        </p:nvSpPr>
        <p:spPr>
          <a:xfrm>
            <a:off x="5995927" y="2569020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321486" y="1533055"/>
            <a:ext cx="925972" cy="1665948"/>
            <a:chOff x="3851919" y="1591543"/>
            <a:chExt cx="1385318" cy="2492375"/>
          </a:xfrm>
          <a:solidFill>
            <a:srgbClr val="0070C0"/>
          </a:solidFill>
        </p:grpSpPr>
        <p:sp>
          <p:nvSpPr>
            <p:cNvPr id="23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TextBox 108"/>
          <p:cNvSpPr txBox="1"/>
          <p:nvPr/>
        </p:nvSpPr>
        <p:spPr>
          <a:xfrm>
            <a:off x="7571914" y="2569020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05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96543" y="1533055"/>
            <a:ext cx="925972" cy="1665948"/>
            <a:chOff x="3851919" y="1591543"/>
            <a:chExt cx="1385318" cy="2492375"/>
          </a:xfrm>
          <a:solidFill>
            <a:srgbClr val="0070C0"/>
          </a:solidFill>
        </p:grpSpPr>
        <p:sp>
          <p:nvSpPr>
            <p:cNvPr id="28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TextBox 102"/>
          <p:cNvSpPr txBox="1"/>
          <p:nvPr/>
        </p:nvSpPr>
        <p:spPr>
          <a:xfrm>
            <a:off x="1146971" y="2569020"/>
            <a:ext cx="425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647701" y="3313707"/>
            <a:ext cx="1247162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endParaRPr lang="en-US" altLang="zh-CN" sz="10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2311936" y="3313707"/>
            <a:ext cx="1247162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endParaRPr lang="en-US" altLang="zh-CN" sz="10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3888161" y="3313707"/>
            <a:ext cx="1247162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endParaRPr lang="en-US" altLang="zh-CN" sz="10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>
            <a:spLocks noChangeArrowheads="1"/>
          </p:cNvSpPr>
          <p:nvPr/>
        </p:nvSpPr>
        <p:spPr bwMode="auto">
          <a:xfrm>
            <a:off x="5584904" y="3313707"/>
            <a:ext cx="1247162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endParaRPr lang="en-US" altLang="zh-CN" sz="1000" dirty="0">
              <a:solidFill>
                <a:srgbClr val="2F2637"/>
              </a:solidFill>
              <a:cs typeface="+mn-ea"/>
              <a:sym typeface="+mn-lt"/>
            </a:endParaRPr>
          </a:p>
        </p:txBody>
      </p: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7199644" y="3313707"/>
            <a:ext cx="1247162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添加文本标题</a:t>
            </a:r>
            <a:endParaRPr lang="en-US" altLang="zh-CN" sz="1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添加适当的文字一页的文字最好不要超过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200</a:t>
            </a:r>
            <a:endParaRPr lang="en-US" altLang="zh-CN" sz="1000" dirty="0">
              <a:solidFill>
                <a:srgbClr val="2F2637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2" presetClass="entr" presetSubtype="4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33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33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33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75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975"/>
                            </p:stCondLst>
                            <p:childTnLst>
                              <p:par>
                                <p:cTn id="68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533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6" grpId="0"/>
      <p:bldP spid="21" grpId="0"/>
      <p:bldP spid="26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07952" y="241376"/>
            <a:ext cx="382588" cy="340940"/>
          </a:xfrm>
          <a:custGeom>
            <a:avLst/>
            <a:gdLst>
              <a:gd name="connsiteX0" fmla="*/ 666819 w 1423251"/>
              <a:gd name="connsiteY0" fmla="*/ 0 h 1268316"/>
              <a:gd name="connsiteX1" fmla="*/ 870358 w 1423251"/>
              <a:gd name="connsiteY1" fmla="*/ 203539 h 1268316"/>
              <a:gd name="connsiteX2" fmla="*/ 666819 w 1423251"/>
              <a:gd name="connsiteY2" fmla="*/ 407078 h 1268316"/>
              <a:gd name="connsiteX3" fmla="*/ 651740 w 1423251"/>
              <a:gd name="connsiteY3" fmla="*/ 405558 h 1268316"/>
              <a:gd name="connsiteX4" fmla="*/ 408000 w 1423251"/>
              <a:gd name="connsiteY4" fmla="*/ 788102 h 1268316"/>
              <a:gd name="connsiteX5" fmla="*/ 443405 w 1423251"/>
              <a:gd name="connsiteY5" fmla="*/ 817314 h 1268316"/>
              <a:gd name="connsiteX6" fmla="*/ 514205 w 1423251"/>
              <a:gd name="connsiteY6" fmla="*/ 948632 h 1268316"/>
              <a:gd name="connsiteX7" fmla="*/ 518894 w 1423251"/>
              <a:gd name="connsiteY7" fmla="*/ 995147 h 1268316"/>
              <a:gd name="connsiteX8" fmla="*/ 1029190 w 1423251"/>
              <a:gd name="connsiteY8" fmla="*/ 995147 h 1268316"/>
              <a:gd name="connsiteX9" fmla="*/ 1032168 w 1423251"/>
              <a:gd name="connsiteY9" fmla="*/ 985551 h 1268316"/>
              <a:gd name="connsiteX10" fmla="*/ 1219712 w 1423251"/>
              <a:gd name="connsiteY10" fmla="*/ 861238 h 1268316"/>
              <a:gd name="connsiteX11" fmla="*/ 1423251 w 1423251"/>
              <a:gd name="connsiteY11" fmla="*/ 1064777 h 1268316"/>
              <a:gd name="connsiteX12" fmla="*/ 1219712 w 1423251"/>
              <a:gd name="connsiteY12" fmla="*/ 1268316 h 1268316"/>
              <a:gd name="connsiteX13" fmla="*/ 1020308 w 1423251"/>
              <a:gd name="connsiteY13" fmla="*/ 1105797 h 1268316"/>
              <a:gd name="connsiteX14" fmla="*/ 1018801 w 1423251"/>
              <a:gd name="connsiteY14" fmla="*/ 1090840 h 1268316"/>
              <a:gd name="connsiteX15" fmla="*/ 502560 w 1423251"/>
              <a:gd name="connsiteY15" fmla="*/ 1090840 h 1268316"/>
              <a:gd name="connsiteX16" fmla="*/ 499071 w 1423251"/>
              <a:gd name="connsiteY16" fmla="*/ 1102082 h 1268316"/>
              <a:gd name="connsiteX17" fmla="*/ 259741 w 1423251"/>
              <a:gd name="connsiteY17" fmla="*/ 1260720 h 1268316"/>
              <a:gd name="connsiteX18" fmla="*/ 0 w 1423251"/>
              <a:gd name="connsiteY18" fmla="*/ 1000979 h 1268316"/>
              <a:gd name="connsiteX19" fmla="*/ 259741 w 1423251"/>
              <a:gd name="connsiteY19" fmla="*/ 741238 h 1268316"/>
              <a:gd name="connsiteX20" fmla="*/ 312088 w 1423251"/>
              <a:gd name="connsiteY20" fmla="*/ 746515 h 1268316"/>
              <a:gd name="connsiteX21" fmla="*/ 319554 w 1423251"/>
              <a:gd name="connsiteY21" fmla="*/ 748833 h 1268316"/>
              <a:gd name="connsiteX22" fmla="*/ 559545 w 1423251"/>
              <a:gd name="connsiteY22" fmla="*/ 372173 h 1268316"/>
              <a:gd name="connsiteX23" fmla="*/ 522896 w 1423251"/>
              <a:gd name="connsiteY23" fmla="*/ 347463 h 1268316"/>
              <a:gd name="connsiteX24" fmla="*/ 463280 w 1423251"/>
              <a:gd name="connsiteY24" fmla="*/ 203539 h 1268316"/>
              <a:gd name="connsiteX25" fmla="*/ 666819 w 1423251"/>
              <a:gd name="connsiteY25" fmla="*/ 0 h 126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251" h="1268316">
                <a:moveTo>
                  <a:pt x="666819" y="0"/>
                </a:moveTo>
                <a:cubicBezTo>
                  <a:pt x="779230" y="0"/>
                  <a:pt x="870358" y="91128"/>
                  <a:pt x="870358" y="203539"/>
                </a:cubicBezTo>
                <a:cubicBezTo>
                  <a:pt x="870358" y="315950"/>
                  <a:pt x="779230" y="407078"/>
                  <a:pt x="666819" y="407078"/>
                </a:cubicBezTo>
                <a:lnTo>
                  <a:pt x="651740" y="405558"/>
                </a:lnTo>
                <a:lnTo>
                  <a:pt x="408000" y="788102"/>
                </a:lnTo>
                <a:lnTo>
                  <a:pt x="443405" y="817314"/>
                </a:lnTo>
                <a:cubicBezTo>
                  <a:pt x="478659" y="852567"/>
                  <a:pt x="503825" y="897907"/>
                  <a:pt x="514205" y="948632"/>
                </a:cubicBezTo>
                <a:lnTo>
                  <a:pt x="518894" y="995147"/>
                </a:lnTo>
                <a:lnTo>
                  <a:pt x="1029190" y="995147"/>
                </a:lnTo>
                <a:lnTo>
                  <a:pt x="1032168" y="985551"/>
                </a:lnTo>
                <a:cubicBezTo>
                  <a:pt x="1063067" y="912498"/>
                  <a:pt x="1135404" y="861238"/>
                  <a:pt x="1219712" y="861238"/>
                </a:cubicBezTo>
                <a:cubicBezTo>
                  <a:pt x="1332123" y="861238"/>
                  <a:pt x="1423251" y="952366"/>
                  <a:pt x="1423251" y="1064777"/>
                </a:cubicBezTo>
                <a:cubicBezTo>
                  <a:pt x="1423251" y="1177188"/>
                  <a:pt x="1332123" y="1268316"/>
                  <a:pt x="1219712" y="1268316"/>
                </a:cubicBezTo>
                <a:cubicBezTo>
                  <a:pt x="1121353" y="1268316"/>
                  <a:pt x="1039288" y="1198546"/>
                  <a:pt x="1020308" y="1105797"/>
                </a:cubicBezTo>
                <a:lnTo>
                  <a:pt x="1018801" y="1090840"/>
                </a:lnTo>
                <a:lnTo>
                  <a:pt x="502560" y="1090840"/>
                </a:lnTo>
                <a:lnTo>
                  <a:pt x="499071" y="1102082"/>
                </a:lnTo>
                <a:cubicBezTo>
                  <a:pt x="459639" y="1195307"/>
                  <a:pt x="367329" y="1260720"/>
                  <a:pt x="259741" y="1260720"/>
                </a:cubicBezTo>
                <a:cubicBezTo>
                  <a:pt x="116290" y="1260720"/>
                  <a:pt x="0" y="1144430"/>
                  <a:pt x="0" y="1000979"/>
                </a:cubicBezTo>
                <a:cubicBezTo>
                  <a:pt x="0" y="857528"/>
                  <a:pt x="116290" y="741238"/>
                  <a:pt x="259741" y="741238"/>
                </a:cubicBezTo>
                <a:cubicBezTo>
                  <a:pt x="277672" y="741238"/>
                  <a:pt x="295179" y="743055"/>
                  <a:pt x="312088" y="746515"/>
                </a:cubicBezTo>
                <a:lnTo>
                  <a:pt x="319554" y="748833"/>
                </a:lnTo>
                <a:lnTo>
                  <a:pt x="559545" y="372173"/>
                </a:lnTo>
                <a:lnTo>
                  <a:pt x="522896" y="347463"/>
                </a:lnTo>
                <a:cubicBezTo>
                  <a:pt x="486062" y="310629"/>
                  <a:pt x="463280" y="259745"/>
                  <a:pt x="463280" y="203539"/>
                </a:cubicBezTo>
                <a:cubicBezTo>
                  <a:pt x="463280" y="91128"/>
                  <a:pt x="554408" y="0"/>
                  <a:pt x="666819" y="0"/>
                </a:cubicBezTo>
                <a:close/>
              </a:path>
            </a:pathLst>
          </a:custGeom>
          <a:solidFill>
            <a:srgbClr val="375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62380" y="223333"/>
            <a:ext cx="19808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自我分析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226" y="742950"/>
            <a:ext cx="8645548" cy="0"/>
          </a:xfrm>
          <a:prstGeom prst="line">
            <a:avLst/>
          </a:prstGeom>
          <a:ln>
            <a:solidFill>
              <a:srgbClr val="375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1" y="1114128"/>
            <a:ext cx="2961253" cy="3948338"/>
          </a:xfrm>
          <a:prstGeom prst="rect">
            <a:avLst/>
          </a:prstGeom>
          <a:effectLst/>
        </p:spPr>
      </p:pic>
      <p:sp>
        <p:nvSpPr>
          <p:cNvPr id="7" name="TextBox 4"/>
          <p:cNvSpPr txBox="1"/>
          <p:nvPr/>
        </p:nvSpPr>
        <p:spPr>
          <a:xfrm>
            <a:off x="1656933" y="1380471"/>
            <a:ext cx="4105171" cy="61368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9" name="泪滴形 8"/>
          <p:cNvSpPr/>
          <p:nvPr/>
        </p:nvSpPr>
        <p:spPr>
          <a:xfrm>
            <a:off x="970170" y="1451633"/>
            <a:ext cx="504000" cy="504000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05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656933" y="2234384"/>
            <a:ext cx="4105171" cy="61368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1" name="泪滴形 10"/>
          <p:cNvSpPr/>
          <p:nvPr/>
        </p:nvSpPr>
        <p:spPr>
          <a:xfrm>
            <a:off x="970170" y="2305546"/>
            <a:ext cx="504000" cy="504000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05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1656933" y="3088297"/>
            <a:ext cx="4105171" cy="61368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3" name="泪滴形 12"/>
          <p:cNvSpPr/>
          <p:nvPr/>
        </p:nvSpPr>
        <p:spPr>
          <a:xfrm>
            <a:off x="970170" y="3159459"/>
            <a:ext cx="504000" cy="504000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05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656933" y="3942211"/>
            <a:ext cx="4105171" cy="61368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5" name="泪滴形 14"/>
          <p:cNvSpPr/>
          <p:nvPr/>
        </p:nvSpPr>
        <p:spPr>
          <a:xfrm>
            <a:off x="970170" y="4013373"/>
            <a:ext cx="504000" cy="504000"/>
          </a:xfrm>
          <a:prstGeom prst="teardrop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7" rIns="0" bIns="45717"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05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75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75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75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75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75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75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75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743450"/>
            <a:ext cx="9144000" cy="400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4846500"/>
            <a:ext cx="9144000" cy="297000"/>
          </a:xfrm>
          <a:prstGeom prst="rect">
            <a:avLst/>
          </a:prstGeom>
          <a:solidFill>
            <a:srgbClr val="18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956031" y="899261"/>
            <a:ext cx="1231938" cy="1389993"/>
            <a:chOff x="1456771" y="1052454"/>
            <a:chExt cx="1642584" cy="1853324"/>
          </a:xfrm>
        </p:grpSpPr>
        <p:sp>
          <p:nvSpPr>
            <p:cNvPr id="41" name="Freeform 5"/>
            <p:cNvSpPr/>
            <p:nvPr/>
          </p:nvSpPr>
          <p:spPr bwMode="auto">
            <a:xfrm rot="5400000">
              <a:off x="1351401" y="1157824"/>
              <a:ext cx="1853324" cy="164258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3600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1550750" y="1164161"/>
              <a:ext cx="1454626" cy="1629611"/>
            </a:xfrm>
            <a:custGeom>
              <a:avLst/>
              <a:gdLst>
                <a:gd name="connsiteX0" fmla="*/ 727313 w 1454626"/>
                <a:gd name="connsiteY0" fmla="*/ 0 h 1629611"/>
                <a:gd name="connsiteX1" fmla="*/ 801358 w 1454626"/>
                <a:gd name="connsiteY1" fmla="*/ 17009 h 1629611"/>
                <a:gd name="connsiteX2" fmla="*/ 1380581 w 1454626"/>
                <a:gd name="connsiteY2" fmla="*/ 351227 h 1629611"/>
                <a:gd name="connsiteX3" fmla="*/ 1454626 w 1454626"/>
                <a:gd name="connsiteY3" fmla="*/ 480140 h 1629611"/>
                <a:gd name="connsiteX4" fmla="*/ 1454626 w 1454626"/>
                <a:gd name="connsiteY4" fmla="*/ 1148577 h 1629611"/>
                <a:gd name="connsiteX5" fmla="*/ 1380581 w 1454626"/>
                <a:gd name="connsiteY5" fmla="*/ 1277489 h 1629611"/>
                <a:gd name="connsiteX6" fmla="*/ 801358 w 1454626"/>
                <a:gd name="connsiteY6" fmla="*/ 1611707 h 1629611"/>
                <a:gd name="connsiteX7" fmla="*/ 653268 w 1454626"/>
                <a:gd name="connsiteY7" fmla="*/ 1611707 h 1629611"/>
                <a:gd name="connsiteX8" fmla="*/ 74045 w 1454626"/>
                <a:gd name="connsiteY8" fmla="*/ 1277489 h 1629611"/>
                <a:gd name="connsiteX9" fmla="*/ 0 w 1454626"/>
                <a:gd name="connsiteY9" fmla="*/ 1148577 h 1629611"/>
                <a:gd name="connsiteX10" fmla="*/ 0 w 1454626"/>
                <a:gd name="connsiteY10" fmla="*/ 480140 h 1629611"/>
                <a:gd name="connsiteX11" fmla="*/ 74045 w 1454626"/>
                <a:gd name="connsiteY11" fmla="*/ 351227 h 1629611"/>
                <a:gd name="connsiteX12" fmla="*/ 653268 w 1454626"/>
                <a:gd name="connsiteY12" fmla="*/ 17009 h 1629611"/>
                <a:gd name="connsiteX13" fmla="*/ 727313 w 1454626"/>
                <a:gd name="connsiteY13" fmla="*/ 0 h 162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4626" h="1629611">
                  <a:moveTo>
                    <a:pt x="727313" y="0"/>
                  </a:moveTo>
                  <a:cubicBezTo>
                    <a:pt x="754184" y="0"/>
                    <a:pt x="781056" y="5670"/>
                    <a:pt x="801358" y="17009"/>
                  </a:cubicBezTo>
                  <a:cubicBezTo>
                    <a:pt x="1380581" y="351227"/>
                    <a:pt x="1380581" y="351227"/>
                    <a:pt x="1380581" y="351227"/>
                  </a:cubicBezTo>
                  <a:cubicBezTo>
                    <a:pt x="1421187" y="375100"/>
                    <a:pt x="1454626" y="433588"/>
                    <a:pt x="1454626" y="480140"/>
                  </a:cubicBezTo>
                  <a:cubicBezTo>
                    <a:pt x="1454626" y="1148577"/>
                    <a:pt x="1454626" y="1148577"/>
                    <a:pt x="1454626" y="1148577"/>
                  </a:cubicBezTo>
                  <a:cubicBezTo>
                    <a:pt x="1454626" y="1196322"/>
                    <a:pt x="1421187" y="1253617"/>
                    <a:pt x="1380581" y="1277489"/>
                  </a:cubicBezTo>
                  <a:cubicBezTo>
                    <a:pt x="801358" y="1611707"/>
                    <a:pt x="801358" y="1611707"/>
                    <a:pt x="801358" y="1611707"/>
                  </a:cubicBezTo>
                  <a:cubicBezTo>
                    <a:pt x="760753" y="1635580"/>
                    <a:pt x="693874" y="1635580"/>
                    <a:pt x="653268" y="1611707"/>
                  </a:cubicBezTo>
                  <a:cubicBezTo>
                    <a:pt x="74045" y="1277489"/>
                    <a:pt x="74045" y="1277489"/>
                    <a:pt x="74045" y="1277489"/>
                  </a:cubicBezTo>
                  <a:cubicBezTo>
                    <a:pt x="33440" y="1253617"/>
                    <a:pt x="0" y="1196322"/>
                    <a:pt x="0" y="1148577"/>
                  </a:cubicBezTo>
                  <a:lnTo>
                    <a:pt x="0" y="480140"/>
                  </a:lnTo>
                  <a:cubicBezTo>
                    <a:pt x="0" y="433588"/>
                    <a:pt x="33440" y="375100"/>
                    <a:pt x="74045" y="351227"/>
                  </a:cubicBezTo>
                  <a:cubicBezTo>
                    <a:pt x="653268" y="17009"/>
                    <a:pt x="653268" y="17009"/>
                    <a:pt x="653268" y="17009"/>
                  </a:cubicBezTo>
                  <a:cubicBezTo>
                    <a:pt x="673571" y="5670"/>
                    <a:pt x="700442" y="0"/>
                    <a:pt x="727313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cs typeface="+mn-ea"/>
                  <a:sym typeface="+mn-lt"/>
                </a:rPr>
                <a:t>Part</a:t>
              </a:r>
            </a:p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02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2940785" y="2581804"/>
            <a:ext cx="3262432" cy="1135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岗位认知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（对工作岗位的认识）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3562450-DA29-4B13-9490-041F45B4D6D0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BSiw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UosN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BSiw0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FKLD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FKLD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FKLD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FKLDSC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BSiw0i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BSiw0hyCctNChIAACg+AAAXAAAAdW5pdmVyc2FsL3VuaXZlcnNhbC5wbmftm3tYktnWwCmTMS8z1Whk3rrMHGa6oJaZmohpnmo0rcbKKRQnnZqiREXzCqhpZZjMZKUnBdNKLVOjMvEGXkImUel4CU0FlRQFFRUBEYEPv3HK7zln/vj+h+fh5Xn32vtda+39Y++13mfv1KPeB430N+oDAACjw4cOHAcAdEAAwMpUPaCm5O2+zmrNzwr08YNugNI28zHNzarz+4/sBwDIBIOFn3U196tDD/2EBgC+bFz8rmCgioIBAGjt4QP7faMDJvp98MHn5cABuRcWAEs4U59C+X38QISJrq6HR2fKN0lrjJOqbn6XT1m9JSvlB+PkG4ar1mYcsduUNb6OZyXgdyxwBlvIT1mOJ6K6IiRoI7sML+XYUzHcHzOpKKlQ1IfM8IlRnJ7a6SazanZA3MQIb7Dxuou5DnBDYMKKpUt0cGBwSrPRXasCnGWaWi5EqPWN7Axt6gA6S5fnb12Hb0zz/wGvkbw/kz1Zd/OaicXyB2wAbvPpzP1CVCsjBW4m7vrcsK7uMHDbKeci2Q+HicfBOsuemXP2QTj9Kkw1TWhIudMMWCYCmxbBpwfuRAy9bt+5vIWhTkNKcuxxN8nZIXryX5oDXSlrtiXrLzMmH/gMDjDRfVz5Dv6pLcZID9SQElr/WY3rm4TQFcdX3b6Wj3L/WXqOtSSRwvVM3HSXaT2mcxKScDOpHf4r5C8ViVRgssGgG+Wz+4GbzrpSAN+vPOz+74o8m7iX55ckcZBk/bykT7USEotWbAe5euy/ALEDfTIEoXErdDN8WW+vsd0ETzBOfJQ32ns0q7Zn95+SBCjILeXochc6E+4aPMh/YAe6b/CXigdlKzSWrYEsG5sbG9ZAXG+6th+dvfxdC2fc9E9JHckgz61ouQsX65p1jx47et+g9ZP/79gJGsv0QMsG4YChHmiTx6YL383bG59DSZckgayUo5t9l7uwJ3B4ZdF337WmjHzyfxSpGStIssGysdqi6cnftvxmZ4wx03+5N25J8pzvVrRm23IXNj4PX+FrfGfEDf3J/9k9mzSWNSwfq7U6DbqH1h7aeJNqlNKTDV2SdKM3++qZLHfByK8SsE3/B3Re5ScV8xsXLRtcPlY3VgyufKT3jZEH91rDeCtpSTJeqcVNi5sWNy1uWty0uGlx0+KmxU2LmxY3LW5a3LS4aXHT4qbFTYubFjctblrctLhpcdPipsVNi5sWNy1uWty0uGlx0+KmxU2LmxY3LW5a3LS4aXHT4qbFTYvb/we36KnJatFkvANw+Qbt0KeLNddBTP8DTKc9w1W1BZ/2S1Owf2vgBYqqoN6w9belqt5/S0BhAbyCfedTKRv1t+AZsbl2WXmmSxvC6578l64eKAqdlvaiRAHx0/R+NAtaoWg+RX2hmC2EYfgugrAuXjHjJ4Ks03hEett5yZSIPTZQWTWej0Fa/Ug0e88g4BZ4R/jXJQtCe54UCeP613AqWYS91/F7ufFomZyFU7WlpPZeO0WosIxig1axeve6L+l3eF8nLKNhzzM//ujNES48J/W2hz0RwnsrRfd5xz0W7vNpEfEjmagvQdY1Uw0ndPFhocIwFNQBWap+aKX89ZQVslTRw8JekX1AlilZkTilECGiyltRnPh4WTXXPxKBdMkV7sBtlTdaqaZGu9Xj52Fx490+/OPsfRHOyHNBWJyil2tZzXlfabnr9py5J2G4GKEUTL7mxzwtnL1Z2PX2F25hW8uERRBwQ1G4tJTq+Uvr6tn2SKqYKNpBiuqKvDfJP21d1lNgMNc6OHQ64wx0chYfTJyqFWFE1Y5kOJrrA5V0quFlSYeVccQ/3jO+cJlKzKax+3KFOap8BIPq5mEh9sHOZOxV+zPK3RqyPPyleV9hRgNtnvV2RQpeR9baZoYfA49vfdSJs269lPv7dLe33LwCei+2VGLePFM5Toyjdwg+jiEMPO39JzfsfsdyvevGcha31ELJlomBb6XlwOvlhOpzOX1uzx3hzzAPoqZjPaNfwwPAQZFbfsKVrQaVnyWLPr64Lxhb3f9rZoXzejZ0UheXfC1s4Wl5mesxNcy7ifGLyTfIkxK1iR6j5Z8OpuztXwV9W+z9vnC7qQinVsiAd8J63f+ZrjSXmDf90HOZ8JgknoovDQ1LNWGhS7zn550mhcwwdN8i9uUoCYTEemzVcbtrll+Nl516GeD0JdIaBElfeAvgTWxFNroSc9q4V16iDp2EQGRnnTkX7YjuxGS2muWOIEYQTqTop2519Q3M4mCjizLm5dve+OU5zdJj/viDnPvQBeHoH7tja8IOKLXcepuiNGrRgGfepJmcfmk4gpleHtTqynGtBakhpFW5PNudckcGvwYpq7yifttOfspMwW9tpDtQkI0eexrFMh7rC1/wq4cWiN3ObMcJegR3/J+UrNxffRrpVJtdsueieU+w6HpaGiNinO+n8Ltnyf2eA5FsiW0OiujtoJLMYQxCoiLoAWcLOlf2UwsNvLOntlP2HKyMEUwc82ScbR1uoKc00KmydsKKE6NFTF08k2rDLQ8N++NGKFl10L8s5t9oIhNLdOSk79Vhnx9wQQVyolbSgmcP584iZsRsQq+/k6VnpgEIpAeSXClyV+za5tfJubUnG5N5bWzmsvWA5H3BhQfZk5VFuFyV8fMxEn4srLSCfAS3srsbfUxtL0WlCbmv+UP2Wwux6eUEejPdHkblmFtr5iYCMAArH7ZHXX+RF4eLkTVvL8sxtiH5UbpbVV4/9lzOJN7mtE1veT5y+ViF8gbLKbUk1BZ72ldZK2J0kXjkKBrLqS2yASZleXHvnazPHzk+iFpVt9a+wKyqsOKJ4l/AG/q6Hb0tjU2zc9amppt/ZfKzQkYDxH6TpylzmkmCKjOD17qYx1qMhnwQR71gAnQKNzjIfKT7hs0ncyr8nc7xF/qipqk+ytVpDfTU7SAklkXPq6hOq3DvGu4glNP2Bo3h64eZ3GCBH7s3XRCUnBrWJ0jGwk9uX8fjFppVHZzawM5uC1mVWPXMjXEZlnph7DJa0v0am07Oq7aU3WeEt3HR5GH6y4BO1QIfxo0wVISA4TuqpeWiDbZ1dbZAbzn55Qm9VhhVViuCxlqUiWw7mLj5jtxJqqQENUHCSHsYAUJZv4+y9yvs1NXsqJg0NQmHK1I8ZQpEO7loQZUn46JQ2SURkjvROZwrzk2xlhKRJOdLKLeqJh3h7wJNl4giaZoi5cy7CQJ0PW+a9ELtRnGwhe9IjKgERQM5/ko3hHWNqEbc9pDOlN88p6SFDiKb2cY6hh+NOuMmCI6plhX/ogmDF9QO9aVsmTvO0iV+bhRtVeV911tS2SS7IffZvMBEqMLRHWFD1OHKHTEfwhFinq3RvsgGBK6JdmvLZS66VPFk4ARO4Ejgn9n/UJXGC5t6oJIluYsAfor49H7cYryET8WM4duG5SC54ooXKm5z9UTKMUqgkIrZGe3ixfXQKaPOCw7XnzWG8ZKjXgk7MgbWQgrANSarOLHCEoZb/ay9ghq1MBlFq65URZx4MFmo8q3zixtyruW0e6VXsqZrS0hcijIvNKxXSejtFJcm2DZ0OR+4xdtHrLclxGGzX5AXFwUDUAP9nN2Z3yupqILCZDz5uK06jot50bRx8bhUv+tQofuEgW7QnryAMlkKfl6GUM1kEsrlnoNnX8k7Nh3TuNbZm5bumBewC92C8ca/XFuUvhokqWSEmW+3UJz8ps0E0tzUPr0Wkpzaeuh1frhywnpcpsxaDfLqi+KRrHjsSwNZGXz55abm/cSP7xl6Rl2vfBo9iJsImJViYZrJb5jtHzq+FpA/2EqRaRmiINzPwvbxdEeXrd90BRUH2UjxnTTr2p0XqfM2K0/0X6latwsD5+uDJI730gmh5M3whTEf3AeMZm2irrBVFuGKma8tL7FlrYXFKwaTlKVSKEpaVl9nC2YpNNPIURv7rYQM7lpDQVVku79iZwFq2lQdAO7uIIw9faP3rUQW7elbe3m0m0+2exg0GZWMn64RxliersyCsWMDOliOmH2deRXQ1SA17Xv0zVAVR+CeabF7ICz7W2fejP6XKZKvc+feTCIRig+TZty5piCrxY6MslJ0M0JKtwbPNZHfn+ALV4Oo3k4KWZ+cJgSuo92Ko4bbqp8cEVd43Pp6Qp46296bL1C8jXgojvbsXABvu+yIgN9n3VNsZBNdCGSf4JqSC9RwcoTaxKvpqYcSqv7eV3w377GiNzymx8/J5SRk/UmISiWjiUjY+TF/3RtJsaM8OT+XVuntXxHyUlJXTUXZEw1z1kEKrDuD3i68U0Y6FZCK2WuAGw6ZRo89zkwPUcqIXqK4W5wK/tka4gVVR/77Sz+QShPMY4vffcgYfcyjSLEjHvJoy4671zEofNWECkk/t+ruhaL7aj0uugR+59Zj3lb4jmT86cdzLedd0MjnWcD0qpD+c8LEKAzX2MnUT9HgfP8ZOdwRl7ceEt8fMV81DY+hPUrkk+ImHyWQXw2FjhZ63GIr/j1iFXum0zk0zQRfpYqXBE3IcspFl3picby4rllbgtXmamt4C3f9CTViMI+z+UeUhVmcvQDLEJPUwc/QyfhdYWn7YTsvrrMXgG519RJDzpC7o3oOusz83r8YQ/Rr1uM4q1NXDLFzjVacGmUrYzDoqHUoo4bihXo5nBIzXw2R9pcGZJXAHcacuh717n5TxwNysIqJgzTPn5lIKSWEuIZ75TaC6ylwEueO+oKZQRlR/Wzq1xPTqA7GCTCHxyXI+9d3KE6/+M3JUiItWmsucBFGW8RSI2uehhYz+airG2W7Mdu7HaiFwJJpOLL8sdcOC82iZADKCD1mVo4k0J1dO0NxkmJEf3wa945DbVsmdfZxP4g6pVs/1JxE17uaRA+nOI3Qh7tDj1lf4lVEGIC8AT7lfKmh7XOO65DM3xy9RfUI9TL442EYFTwtR8QM332Y5GHBBK+HkN4knm4QT2si0RHG1SNX3R/T5TcPKHtnncovzQ5+hfPTBMiTE/p/tLPb2ocz52MRseYQBO72oJ/jScNZu6khvDVpVlrkWcsBw1i3JR/5VdcUsYMpoPQv1zfQL6npP2riOFjx+uscgR2if27gC9h3i5E5PRF6JDPW1n8eODhDAnuOhEwaXto91bKb9Up/g6cLRAIdh8ST5seOMqgWF80PbgdlZGwezOeT1moQi0PhnaS6V8bMkpkVxECHgHSQDtSoRj6SDZ6gOUj3LBzuD3krz4iF+wyJqap5IbjktF9lVvkzBWf9ibgdI8UgMQbEWR/Zn3eA4oCjOEgrCkJifi5hkWeNGoahPnda+vtMu0MecNC04T1z98uqP/Lu5/beY6hmmNYHqQTNX39V2vzvLxT2EeohEC3a2EZA46NSnxr1S7ZeUL4qEhqaNtDljR61ODTToM+WDZVA8z25cDhV+fGNLbplAyVEJzN6wmVE4oLJ/rZwjBUFElnLoRFoCuWATkz6VWpB10IrCosWk+QlsJtSTZw+OqngqqmhYSlxEKxmTuP0YtY9eTf7xAcj+PgPXp/nuETinxu02BVligOMhRZCItPMQSJD5PByIDG5SKxO5NDeLLAVep6arsSsv0611CQWyCNk5Nc9fBdZJZ3bBjWykpypEtoHTEHUSfwsBNu2TBZG4mX79p8fguY7+2eCxbusgZCggb7ho/MHYoTKEkdYzXs0dw9jyHy4byQ07NYfr80peznRQafirKlzdGtOVdL0gpjFhReWnqmY3hL1L5Ajoyfs3P8mTAMvgE/rKt9HlfZdSaqVLkxtZGHYQDz6Djq70QOzP7c4EY7e9DqAn3XyZYPbBK2o4monV1xxGKPJTGgx24/4/8MPLtVt22vMyP4zhWWaUQrQtD38m2dYX1XD1DsR6IMp+J25A/fLFO2e1hOCU81sQhER20nr+oW90OcsZdJs9o2kOy4lYn1ROhoKEfOR3C9E8piwoE953SGzxYRwu81/vtl4/GOZouPR59zx/EA9TDX9FThzJfD/nA4OXjwdjFOJc8H9qQdiMKntLS1pn7PGy4tStSZM+q9nhwNlXNhJ62/YEeGROC/bT28NDH1JRbC9g/mqBSFC7fT9k7qOLwg/Ze/5fFTZ5qjj2YUYY4jASqUU4UScOBF0c+PtDcvt6rv4INx9+PpYrlrH79f0GbuYaBpA8zns4X2g1C0w6X8AUEsDBBQAAgAIABSiw0jXo5xjSwAAAGoAAAAbAAAAdW5pdmVyc2FsL3VuaXZlcnNhbC5wbmcueG1ss7GvyM1RKEstKs7Mz7NVMtQzULK34+WyKShKLctMLVeoAIoBBSFASaESyDVCcMszU0oybJXMzcwRYhmpmekZJbZKpuamcEF9oJEAUEsBAgAAFAACAAgAFKLDSBUOrShkBAAABxEAAB0AAAAAAAAAAQAAAAAAAAAAAHVuaXZlcnNhbC9jb21tb25fbWVzc2FnZXMubG5nUEsBAgAAFAACAAgAFKLDSAh+CyMpAwAAhgwAACcAAAAAAAAAAQAAAAAAnwQAAHVuaXZlcnNhbC9mbGFzaF9wdWJsaXNoaW5nX3NldHRpbmdzLnhtbFBLAQIAABQAAgAIABSiw0i1/AlkugIAAFUKAAAhAAAAAAAAAAEAAAAAAA0IAAB1bml2ZXJzYWwvZmxhc2hfc2tpbl9zZXR0aW5ncy54bWxQSwECAAAUAAIACAAUosNIKpYPZ/4CAACXCwAAJgAAAAAAAAABAAAAAAAGCwAAdW5pdmVyc2FsL2h0bWxfcHVibGlzaGluZ19zZXR0aW5ncy54bWxQSwECAAAUAAIACAAUosNIaHFSkZoBAAAfBgAAHwAAAAAAAAABAAAAAABIDgAAdW5pdmVyc2FsL2h0bWxfc2tpbl9zZXR0aW5ncy5qc1BLAQIAABQAAgAIABSiw0g9PC/RwQAAAOUBAAAaAAAAAAAAAAEAAAAAAB8QAAB1bml2ZXJzYWwvaTE4bl9wcmVzZXRzLnhtbFBLAQIAABQAAgAIABSiw0gj80M7cgAAAHIAAAAcAAAAAAAAAAEAAAAAABgRAAB1bml2ZXJzYWwvbG9jYWxfc2V0dGluZ3MueG1sUEsBAgAAFAACAAgARJRXRyO0Tvv7AgAAsAgAABQAAAAAAAAAAQAAAAAAxBEAAHVuaXZlcnNhbC9wbGF5ZXIueG1sUEsBAgAAFAACAAgAFKLDSI0wNu9cCAAAkCAAACkAAAAAAAAAAQAAAAAA8RQAAHVuaXZlcnNhbC9za2luX2N1c3RvbWl6YXRpb25fc2V0dGluZ3MueG1sUEsBAgAAFAACAAgAFKLDSHIJy00KEgAAKD4AABcAAAAAAAAAAAAAAAAAlB0AAHVuaXZlcnNhbC91bml2ZXJzYWwucG5nUEsBAgAAFAACAAgAFKLDSNejnGNLAAAAagAAABsAAAAAAAAAAQAAAAAA0y8AAHVuaXZlcnNhbC91bml2ZXJzYWwucG5nLnhtbFBLBQYAAAAACwALAEkDAABXMAAAAAA="/>
  <p:tag name="ISPRING_PRESENTATION_TITLE" val="HG00076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  <p:tag name="MH_ORDER" val="Oval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  <p:tag name="MH_ORDER" val="Oval 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  <p:tag name="MH_ORDER" val="TextBox 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heme/theme1.xml><?xml version="1.0" encoding="utf-8"?>
<a:theme xmlns:a="http://schemas.openxmlformats.org/drawingml/2006/main" name="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tk3j0a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1610</Words>
  <Application>Microsoft Office PowerPoint</Application>
  <PresentationFormat>全屏显示(16:9)</PresentationFormat>
  <Paragraphs>209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方正正黑简体</vt:lpstr>
      <vt:lpstr>宋体</vt:lpstr>
      <vt:lpstr>微软雅黑</vt:lpstr>
      <vt:lpstr>Arial</vt:lpstr>
      <vt:lpstr>Calibri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2016-06-30T04:28:00Z</dcterms:created>
  <dcterms:modified xsi:type="dcterms:W3CDTF">2023-01-10T11:05:28Z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53C4D43B0A8C451289C6B926B0CC029E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